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jpeg" ContentType="image/jpeg"/>
  <Default Extension="jpg" ContentType="image/jp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modernComment_36BA_E0698B24.xml" ContentType="application/vnd.ms-powerpoint.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omments/modernComment_3642_8F23D006.xml" ContentType="application/vnd.ms-powerpoint.comment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xml" ContentType="application/vnd.openxmlformats-officedocument.presentationml.tags+xml"/>
  <Override PartName="/ppt/notesSlides/notesSlide10.xml" ContentType="application/vnd.openxmlformats-officedocument.presentationml.notesSlide+xml"/>
  <Override PartName="/ppt/comments/modernComment_14A_AABF8099.xml" ContentType="application/vnd.ms-powerpoint.comment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omments/modernComment_161_F745ED75.xml" ContentType="application/vnd.ms-powerpoint.comments+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omments/modernComment_56E_DDA9D952.xml" ContentType="application/vnd.ms-powerpoint.comment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8.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2.xml" ContentType="application/vnd.openxmlformats-officedocument.presentationml.notesSlide+xml"/>
  <Override PartName="/ppt/comments/modernComment_1F24_7AE7E2CE.xml" ContentType="application/vnd.ms-powerpoint.comments+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tags/tag4.xml" ContentType="application/vnd.openxmlformats-officedocument.presentationml.tags+xml"/>
  <Override PartName="/ppt/notesSlides/notesSlide41.xml" ContentType="application/vnd.openxmlformats-officedocument.presentationml.notesSlide+xml"/>
  <Override PartName="/ppt/tags/tag5.xml" ContentType="application/vnd.openxmlformats-officedocument.presentationml.tags+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tags/tag6.xml" ContentType="application/vnd.openxmlformats-officedocument.presentationml.tags+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5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tags/tag7.xml" ContentType="application/vnd.openxmlformats-officedocument.presentationml.tags+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648" r:id="rId4"/>
    <p:sldMasterId id="2147483669" r:id="rId5"/>
    <p:sldMasterId id="2147483680" r:id="rId6"/>
    <p:sldMasterId id="2147483690" r:id="rId7"/>
  </p:sldMasterIdLst>
  <p:notesMasterIdLst>
    <p:notesMasterId r:id="rId226"/>
  </p:notesMasterIdLst>
  <p:handoutMasterIdLst>
    <p:handoutMasterId r:id="rId227"/>
  </p:handoutMasterIdLst>
  <p:sldIdLst>
    <p:sldId id="13720" r:id="rId8"/>
    <p:sldId id="581" r:id="rId9"/>
    <p:sldId id="7829" r:id="rId10"/>
    <p:sldId id="14010" r:id="rId11"/>
    <p:sldId id="7830" r:id="rId12"/>
    <p:sldId id="13889" r:id="rId13"/>
    <p:sldId id="13890" r:id="rId14"/>
    <p:sldId id="256" r:id="rId15"/>
    <p:sldId id="13733" r:id="rId16"/>
    <p:sldId id="14011" r:id="rId17"/>
    <p:sldId id="7831" r:id="rId18"/>
    <p:sldId id="13769" r:id="rId19"/>
    <p:sldId id="13773" r:id="rId20"/>
    <p:sldId id="13725" r:id="rId21"/>
    <p:sldId id="14009" r:id="rId22"/>
    <p:sldId id="330" r:id="rId23"/>
    <p:sldId id="14005" r:id="rId24"/>
    <p:sldId id="353" r:id="rId25"/>
    <p:sldId id="13774" r:id="rId26"/>
    <p:sldId id="13747" r:id="rId27"/>
    <p:sldId id="13986" r:id="rId28"/>
    <p:sldId id="13987" r:id="rId29"/>
    <p:sldId id="13989" r:id="rId30"/>
    <p:sldId id="13988" r:id="rId31"/>
    <p:sldId id="13992" r:id="rId32"/>
    <p:sldId id="13751" r:id="rId33"/>
    <p:sldId id="1390" r:id="rId34"/>
    <p:sldId id="13718" r:id="rId35"/>
    <p:sldId id="14008" r:id="rId36"/>
    <p:sldId id="13752" r:id="rId37"/>
    <p:sldId id="13776" r:id="rId38"/>
    <p:sldId id="13753" r:id="rId39"/>
    <p:sldId id="13887" r:id="rId40"/>
    <p:sldId id="13732" r:id="rId41"/>
    <p:sldId id="13737" r:id="rId42"/>
    <p:sldId id="7811" r:id="rId43"/>
    <p:sldId id="13734" r:id="rId44"/>
    <p:sldId id="13730" r:id="rId45"/>
    <p:sldId id="13888" r:id="rId46"/>
    <p:sldId id="13995" r:id="rId47"/>
    <p:sldId id="13770" r:id="rId48"/>
    <p:sldId id="287" r:id="rId49"/>
    <p:sldId id="13914" r:id="rId50"/>
    <p:sldId id="13915" r:id="rId51"/>
    <p:sldId id="13916" r:id="rId52"/>
    <p:sldId id="13917" r:id="rId53"/>
    <p:sldId id="13918" r:id="rId54"/>
    <p:sldId id="13919" r:id="rId55"/>
    <p:sldId id="13920" r:id="rId56"/>
    <p:sldId id="13921" r:id="rId57"/>
    <p:sldId id="14013" r:id="rId58"/>
    <p:sldId id="14014" r:id="rId59"/>
    <p:sldId id="13922" r:id="rId60"/>
    <p:sldId id="13923" r:id="rId61"/>
    <p:sldId id="14015" r:id="rId62"/>
    <p:sldId id="13924" r:id="rId63"/>
    <p:sldId id="13925" r:id="rId64"/>
    <p:sldId id="13741" r:id="rId65"/>
    <p:sldId id="13996" r:id="rId66"/>
    <p:sldId id="14007" r:id="rId67"/>
    <p:sldId id="13764" r:id="rId68"/>
    <p:sldId id="13772" r:id="rId69"/>
    <p:sldId id="13997" r:id="rId70"/>
    <p:sldId id="13998" r:id="rId71"/>
    <p:sldId id="13999" r:id="rId72"/>
    <p:sldId id="13766" r:id="rId73"/>
    <p:sldId id="13767" r:id="rId74"/>
    <p:sldId id="13931" r:id="rId75"/>
    <p:sldId id="13932" r:id="rId76"/>
    <p:sldId id="7964" r:id="rId77"/>
    <p:sldId id="7965" r:id="rId78"/>
    <p:sldId id="7950" r:id="rId79"/>
    <p:sldId id="7963" r:id="rId80"/>
    <p:sldId id="13933" r:id="rId81"/>
    <p:sldId id="13885" r:id="rId82"/>
    <p:sldId id="14000" r:id="rId83"/>
    <p:sldId id="7972" r:id="rId84"/>
    <p:sldId id="7973" r:id="rId85"/>
    <p:sldId id="7974" r:id="rId86"/>
    <p:sldId id="7966" r:id="rId87"/>
    <p:sldId id="7942" r:id="rId88"/>
    <p:sldId id="7967" r:id="rId89"/>
    <p:sldId id="14001" r:id="rId90"/>
    <p:sldId id="14002" r:id="rId91"/>
    <p:sldId id="13762" r:id="rId92"/>
    <p:sldId id="13886" r:id="rId93"/>
    <p:sldId id="14003" r:id="rId94"/>
    <p:sldId id="7832" r:id="rId95"/>
    <p:sldId id="13777" r:id="rId96"/>
    <p:sldId id="14006" r:id="rId97"/>
    <p:sldId id="265" r:id="rId98"/>
    <p:sldId id="13982" r:id="rId99"/>
    <p:sldId id="258" r:id="rId100"/>
    <p:sldId id="13935" r:id="rId101"/>
    <p:sldId id="260" r:id="rId102"/>
    <p:sldId id="261" r:id="rId103"/>
    <p:sldId id="13936" r:id="rId104"/>
    <p:sldId id="13937" r:id="rId105"/>
    <p:sldId id="264" r:id="rId106"/>
    <p:sldId id="13938" r:id="rId107"/>
    <p:sldId id="13939" r:id="rId108"/>
    <p:sldId id="13940" r:id="rId109"/>
    <p:sldId id="13941" r:id="rId110"/>
    <p:sldId id="13942" r:id="rId111"/>
    <p:sldId id="13943" r:id="rId112"/>
    <p:sldId id="13944" r:id="rId113"/>
    <p:sldId id="272" r:id="rId114"/>
    <p:sldId id="273" r:id="rId115"/>
    <p:sldId id="274" r:id="rId116"/>
    <p:sldId id="275" r:id="rId117"/>
    <p:sldId id="276" r:id="rId118"/>
    <p:sldId id="277" r:id="rId119"/>
    <p:sldId id="278" r:id="rId120"/>
    <p:sldId id="279" r:id="rId121"/>
    <p:sldId id="280" r:id="rId122"/>
    <p:sldId id="281" r:id="rId123"/>
    <p:sldId id="282" r:id="rId124"/>
    <p:sldId id="13929" r:id="rId125"/>
    <p:sldId id="590" r:id="rId126"/>
    <p:sldId id="13895" r:id="rId127"/>
    <p:sldId id="13896" r:id="rId128"/>
    <p:sldId id="592" r:id="rId129"/>
    <p:sldId id="13897" r:id="rId130"/>
    <p:sldId id="13898" r:id="rId131"/>
    <p:sldId id="13899" r:id="rId132"/>
    <p:sldId id="13900" r:id="rId133"/>
    <p:sldId id="13901" r:id="rId134"/>
    <p:sldId id="13902" r:id="rId135"/>
    <p:sldId id="13903" r:id="rId136"/>
    <p:sldId id="13904" r:id="rId137"/>
    <p:sldId id="13905" r:id="rId138"/>
    <p:sldId id="13906" r:id="rId139"/>
    <p:sldId id="13907" r:id="rId140"/>
    <p:sldId id="13908" r:id="rId141"/>
    <p:sldId id="13909" r:id="rId142"/>
    <p:sldId id="14004" r:id="rId143"/>
    <p:sldId id="7854" r:id="rId144"/>
    <p:sldId id="13739" r:id="rId145"/>
    <p:sldId id="13781" r:id="rId146"/>
    <p:sldId id="13782" r:id="rId147"/>
    <p:sldId id="13729" r:id="rId148"/>
    <p:sldId id="13783" r:id="rId149"/>
    <p:sldId id="13784" r:id="rId150"/>
    <p:sldId id="13946" r:id="rId151"/>
    <p:sldId id="13746" r:id="rId152"/>
    <p:sldId id="13775" r:id="rId153"/>
    <p:sldId id="13786" r:id="rId154"/>
    <p:sldId id="13839" r:id="rId155"/>
    <p:sldId id="13840" r:id="rId156"/>
    <p:sldId id="13841" r:id="rId157"/>
    <p:sldId id="13807" r:id="rId158"/>
    <p:sldId id="13842" r:id="rId159"/>
    <p:sldId id="13843" r:id="rId160"/>
    <p:sldId id="13844" r:id="rId161"/>
    <p:sldId id="13845" r:id="rId162"/>
    <p:sldId id="13846" r:id="rId163"/>
    <p:sldId id="13847" r:id="rId164"/>
    <p:sldId id="13848" r:id="rId165"/>
    <p:sldId id="13869" r:id="rId166"/>
    <p:sldId id="13870" r:id="rId167"/>
    <p:sldId id="13871" r:id="rId168"/>
    <p:sldId id="13872" r:id="rId169"/>
    <p:sldId id="13804" r:id="rId170"/>
    <p:sldId id="13873" r:id="rId171"/>
    <p:sldId id="13874" r:id="rId172"/>
    <p:sldId id="13868" r:id="rId173"/>
    <p:sldId id="13875" r:id="rId174"/>
    <p:sldId id="13876" r:id="rId175"/>
    <p:sldId id="13865" r:id="rId176"/>
    <p:sldId id="13877" r:id="rId177"/>
    <p:sldId id="13878" r:id="rId178"/>
    <p:sldId id="13879" r:id="rId179"/>
    <p:sldId id="13947" r:id="rId180"/>
    <p:sldId id="13787" r:id="rId181"/>
    <p:sldId id="13805" r:id="rId182"/>
    <p:sldId id="13809" r:id="rId183"/>
    <p:sldId id="13881" r:id="rId184"/>
    <p:sldId id="13948" r:id="rId185"/>
    <p:sldId id="13949" r:id="rId186"/>
    <p:sldId id="13756" r:id="rId187"/>
    <p:sldId id="7834" r:id="rId188"/>
    <p:sldId id="603" r:id="rId189"/>
    <p:sldId id="14012" r:id="rId190"/>
    <p:sldId id="616" r:id="rId191"/>
    <p:sldId id="604" r:id="rId192"/>
    <p:sldId id="605" r:id="rId193"/>
    <p:sldId id="607" r:id="rId194"/>
    <p:sldId id="610" r:id="rId195"/>
    <p:sldId id="608" r:id="rId196"/>
    <p:sldId id="606" r:id="rId197"/>
    <p:sldId id="593" r:id="rId198"/>
    <p:sldId id="609" r:id="rId199"/>
    <p:sldId id="611" r:id="rId200"/>
    <p:sldId id="594" r:id="rId201"/>
    <p:sldId id="595" r:id="rId202"/>
    <p:sldId id="596" r:id="rId203"/>
    <p:sldId id="597" r:id="rId204"/>
    <p:sldId id="600" r:id="rId205"/>
    <p:sldId id="599" r:id="rId206"/>
    <p:sldId id="598" r:id="rId207"/>
    <p:sldId id="614" r:id="rId208"/>
    <p:sldId id="601" r:id="rId209"/>
    <p:sldId id="602" r:id="rId210"/>
    <p:sldId id="615" r:id="rId211"/>
    <p:sldId id="13951" r:id="rId212"/>
    <p:sldId id="625" r:id="rId213"/>
    <p:sldId id="626" r:id="rId214"/>
    <p:sldId id="630" r:id="rId215"/>
    <p:sldId id="628" r:id="rId216"/>
    <p:sldId id="629" r:id="rId217"/>
    <p:sldId id="631" r:id="rId218"/>
    <p:sldId id="13952" r:id="rId219"/>
    <p:sldId id="622" r:id="rId220"/>
    <p:sldId id="620" r:id="rId221"/>
    <p:sldId id="624" r:id="rId222"/>
    <p:sldId id="623" r:id="rId223"/>
    <p:sldId id="13983" r:id="rId224"/>
    <p:sldId id="13955" r:id="rId225"/>
  </p:sldIdLst>
  <p:sldSz cx="12192000" cy="6858000"/>
  <p:notesSz cx="6858000" cy="9144000"/>
  <p:embeddedFontLst>
    <p:embeddedFont>
      <p:font typeface="Arial Black" panose="020B0A04020102020204" pitchFamily="34" charset="0"/>
      <p:bold r:id="rId228"/>
    </p:embeddedFont>
    <p:embeddedFont>
      <p:font typeface="Arial Narrow" panose="020B0606020202030204" pitchFamily="34" charset="0"/>
      <p:regular r:id="rId229"/>
      <p:bold r:id="rId230"/>
      <p:italic r:id="rId231"/>
      <p:boldItalic r:id="rId232"/>
    </p:embeddedFont>
    <p:embeddedFont>
      <p:font typeface="Calibri" panose="020F0502020204030204" pitchFamily="34" charset="0"/>
      <p:regular r:id="rId233"/>
      <p:bold r:id="rId234"/>
      <p:italic r:id="rId235"/>
      <p:boldItalic r:id="rId236"/>
    </p:embeddedFont>
    <p:embeddedFont>
      <p:font typeface="Calibri Light" panose="020F0302020204030204" pitchFamily="34" charset="0"/>
      <p:regular r:id="rId237"/>
      <p:italic r:id="rId238"/>
    </p:embeddedFont>
    <p:embeddedFont>
      <p:font typeface="Candara" panose="020E0502030303020204" pitchFamily="34" charset="0"/>
      <p:regular r:id="rId239"/>
      <p:bold r:id="rId240"/>
      <p:italic r:id="rId241"/>
      <p:boldItalic r:id="rId242"/>
    </p:embeddedFont>
    <p:embeddedFont>
      <p:font typeface="Century Gothic" panose="020B0502020202020204" pitchFamily="34" charset="0"/>
      <p:regular r:id="rId243"/>
      <p:bold r:id="rId244"/>
      <p:italic r:id="rId245"/>
      <p:boldItalic r:id="rId246"/>
    </p:embeddedFont>
    <p:embeddedFont>
      <p:font typeface="Maiandra GD" panose="020E0502030308020204" pitchFamily="34" charset="0"/>
      <p:regular r:id="rId247"/>
    </p:embeddedFont>
    <p:embeddedFont>
      <p:font typeface="Microsoft JhengHei UI" panose="020B0604030504040204" pitchFamily="34" charset="-120"/>
      <p:regular r:id="rId248"/>
      <p:bold r:id="rId249"/>
    </p:embeddedFont>
    <p:embeddedFont>
      <p:font typeface="Segoe UI" panose="020B0502040204020203" pitchFamily="34" charset="0"/>
      <p:regular r:id="rId250"/>
      <p:bold r:id="rId251"/>
      <p:italic r:id="rId252"/>
      <p:boldItalic r:id="rId253"/>
    </p:embeddedFont>
    <p:embeddedFont>
      <p:font typeface="Ubuntu" panose="020B0504030602030204" pitchFamily="34" charset="0"/>
      <p:regular r:id="rId254"/>
      <p:bold r:id="rId255"/>
      <p:italic r:id="rId256"/>
      <p:boldItalic r:id="rId257"/>
    </p:embeddedFont>
    <p:embeddedFont>
      <p:font typeface="Ubuntu Bold" panose="020B0804030602030204" charset="0"/>
      <p:bold r:id="rId258"/>
    </p:embeddedFont>
    <p:embeddedFont>
      <p:font typeface="微软雅黑" panose="020B0503020204020204" pitchFamily="34" charset="-122"/>
      <p:regular r:id="rId259"/>
      <p:bold r:id="rId260"/>
    </p:embeddedFont>
    <p:embeddedFont>
      <p:font typeface="微软雅黑" panose="020B0503020204020204" pitchFamily="34" charset="-122"/>
      <p:regular r:id="rId259"/>
      <p:bold r:id="rId260"/>
    </p:embeddedFont>
    <p:embeddedFont>
      <p:font typeface="等线" panose="02010600030101010101" pitchFamily="2" charset="-122"/>
      <p:regular r:id="rId261"/>
      <p:bold r:id="rId26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pening" id="{0BCB24C2-155E-42D2-9F38-919A57EF83DD}">
          <p14:sldIdLst>
            <p14:sldId id="13720"/>
            <p14:sldId id="581"/>
            <p14:sldId id="7829"/>
            <p14:sldId id="14010"/>
            <p14:sldId id="7830"/>
            <p14:sldId id="13889"/>
            <p14:sldId id="13890"/>
          </p14:sldIdLst>
        </p14:section>
        <p14:section name="Opening remark" id="{1DB1A4E5-17C7-4A70-B801-722E25148C1B}">
          <p14:sldIdLst>
            <p14:sldId id="256"/>
            <p14:sldId id="13733"/>
            <p14:sldId id="14011"/>
            <p14:sldId id="7831"/>
            <p14:sldId id="13769"/>
            <p14:sldId id="13773"/>
            <p14:sldId id="13725"/>
            <p14:sldId id="14009"/>
            <p14:sldId id="330"/>
            <p14:sldId id="14005"/>
            <p14:sldId id="353"/>
            <p14:sldId id="13774"/>
            <p14:sldId id="13747"/>
            <p14:sldId id="13986"/>
            <p14:sldId id="13987"/>
            <p14:sldId id="13989"/>
            <p14:sldId id="13988"/>
            <p14:sldId id="13992"/>
            <p14:sldId id="13751"/>
            <p14:sldId id="1390"/>
            <p14:sldId id="13718"/>
            <p14:sldId id="14008"/>
            <p14:sldId id="13752"/>
            <p14:sldId id="13776"/>
            <p14:sldId id="13753"/>
            <p14:sldId id="13887"/>
            <p14:sldId id="13732"/>
            <p14:sldId id="13737"/>
            <p14:sldId id="7811"/>
            <p14:sldId id="13734"/>
            <p14:sldId id="13730"/>
            <p14:sldId id="13888"/>
          </p14:sldIdLst>
        </p14:section>
        <p14:section name="maturity model - management systems" id="{EC9642C0-2C77-4610-986F-A32338213C8F}">
          <p14:sldIdLst>
            <p14:sldId id="13995"/>
          </p14:sldIdLst>
        </p14:section>
        <p14:section name="Roderick" id="{4308482F-90F8-4D3B-B67D-4BBCED7B353B}">
          <p14:sldIdLst>
            <p14:sldId id="13770"/>
            <p14:sldId id="287"/>
            <p14:sldId id="13914"/>
            <p14:sldId id="13915"/>
            <p14:sldId id="13916"/>
            <p14:sldId id="13917"/>
            <p14:sldId id="13918"/>
            <p14:sldId id="13919"/>
            <p14:sldId id="13920"/>
            <p14:sldId id="13921"/>
            <p14:sldId id="14013"/>
            <p14:sldId id="14014"/>
            <p14:sldId id="13922"/>
            <p14:sldId id="13923"/>
            <p14:sldId id="14015"/>
            <p14:sldId id="13924"/>
            <p14:sldId id="13925"/>
            <p14:sldId id="13741"/>
          </p14:sldIdLst>
        </p14:section>
        <p14:section name="Catherine" id="{A9F0E8FA-E42A-4F81-9AD5-804EFBE5A9DF}">
          <p14:sldIdLst>
            <p14:sldId id="13996"/>
            <p14:sldId id="14007"/>
            <p14:sldId id="13764"/>
            <p14:sldId id="13772"/>
            <p14:sldId id="13997"/>
            <p14:sldId id="13998"/>
            <p14:sldId id="13999"/>
            <p14:sldId id="13766"/>
            <p14:sldId id="13767"/>
            <p14:sldId id="13931"/>
            <p14:sldId id="13932"/>
            <p14:sldId id="7964"/>
            <p14:sldId id="7965"/>
            <p14:sldId id="7950"/>
            <p14:sldId id="7963"/>
            <p14:sldId id="13933"/>
            <p14:sldId id="13885"/>
            <p14:sldId id="14000"/>
            <p14:sldId id="7972"/>
            <p14:sldId id="7973"/>
            <p14:sldId id="7974"/>
            <p14:sldId id="7966"/>
            <p14:sldId id="7942"/>
            <p14:sldId id="7967"/>
            <p14:sldId id="14001"/>
            <p14:sldId id="14002"/>
            <p14:sldId id="13762"/>
            <p14:sldId id="13886"/>
            <p14:sldId id="14003"/>
          </p14:sldIdLst>
        </p14:section>
        <p14:section name="Break" id="{EDF89B85-03EC-4ED9-A91B-2FDF8930004B}">
          <p14:sldIdLst>
            <p14:sldId id="7832"/>
          </p14:sldIdLst>
        </p14:section>
        <p14:section name="Maturity Model - Labor &amp; Ethics" id="{3B5C6DF6-3E16-468A-A318-8DBEAA63B591}">
          <p14:sldIdLst>
            <p14:sldId id="13777"/>
            <p14:sldId id="14006"/>
          </p14:sldIdLst>
        </p14:section>
        <p14:section name="Lin Ying" id="{44783ADE-5C41-4CD5-8821-BC7BA5072A55}">
          <p14:sldIdLst>
            <p14:sldId id="265"/>
            <p14:sldId id="13982"/>
            <p14:sldId id="258"/>
            <p14:sldId id="13935"/>
            <p14:sldId id="260"/>
            <p14:sldId id="261"/>
            <p14:sldId id="13936"/>
            <p14:sldId id="13937"/>
            <p14:sldId id="264"/>
            <p14:sldId id="13938"/>
            <p14:sldId id="13939"/>
            <p14:sldId id="13940"/>
            <p14:sldId id="13941"/>
            <p14:sldId id="13942"/>
            <p14:sldId id="13943"/>
            <p14:sldId id="13944"/>
            <p14:sldId id="272"/>
            <p14:sldId id="273"/>
            <p14:sldId id="274"/>
            <p14:sldId id="275"/>
            <p14:sldId id="276"/>
            <p14:sldId id="277"/>
            <p14:sldId id="278"/>
            <p14:sldId id="279"/>
            <p14:sldId id="280"/>
            <p14:sldId id="281"/>
            <p14:sldId id="282"/>
            <p14:sldId id="13929"/>
          </p14:sldIdLst>
        </p14:section>
        <p14:section name="Xu Danhua" id="{F54634F3-EE0B-4CB1-BEE6-8BC87FD02C1F}">
          <p14:sldIdLst>
            <p14:sldId id="590"/>
            <p14:sldId id="13895"/>
            <p14:sldId id="13896"/>
            <p14:sldId id="592"/>
            <p14:sldId id="13897"/>
            <p14:sldId id="13898"/>
            <p14:sldId id="13899"/>
            <p14:sldId id="13900"/>
            <p14:sldId id="13901"/>
            <p14:sldId id="13902"/>
            <p14:sldId id="13903"/>
            <p14:sldId id="13904"/>
            <p14:sldId id="13905"/>
            <p14:sldId id="13906"/>
            <p14:sldId id="13907"/>
            <p14:sldId id="13908"/>
            <p14:sldId id="13909"/>
            <p14:sldId id="14004"/>
          </p14:sldIdLst>
        </p14:section>
        <p14:section name="Chris Zhang" id="{49F1D349-784A-4696-8CFB-F77D2F378497}">
          <p14:sldIdLst>
            <p14:sldId id="7854"/>
            <p14:sldId id="13739"/>
            <p14:sldId id="13781"/>
            <p14:sldId id="13782"/>
            <p14:sldId id="13729"/>
            <p14:sldId id="13783"/>
            <p14:sldId id="13784"/>
            <p14:sldId id="13946"/>
            <p14:sldId id="13746"/>
            <p14:sldId id="13775"/>
            <p14:sldId id="13786"/>
            <p14:sldId id="13839"/>
            <p14:sldId id="13840"/>
            <p14:sldId id="13841"/>
            <p14:sldId id="13807"/>
            <p14:sldId id="13842"/>
            <p14:sldId id="13843"/>
            <p14:sldId id="13844"/>
            <p14:sldId id="13845"/>
            <p14:sldId id="13846"/>
            <p14:sldId id="13847"/>
            <p14:sldId id="13848"/>
            <p14:sldId id="13869"/>
            <p14:sldId id="13870"/>
            <p14:sldId id="13871"/>
            <p14:sldId id="13872"/>
            <p14:sldId id="13804"/>
            <p14:sldId id="13873"/>
            <p14:sldId id="13874"/>
            <p14:sldId id="13868"/>
            <p14:sldId id="13875"/>
            <p14:sldId id="13876"/>
            <p14:sldId id="13865"/>
            <p14:sldId id="13877"/>
            <p14:sldId id="13878"/>
            <p14:sldId id="13879"/>
            <p14:sldId id="13947"/>
            <p14:sldId id="13787"/>
            <p14:sldId id="13805"/>
            <p14:sldId id="13809"/>
            <p14:sldId id="13881"/>
            <p14:sldId id="13948"/>
            <p14:sldId id="13949"/>
          </p14:sldIdLst>
        </p14:section>
        <p14:section name="Topic team update - L&amp;E" id="{726550B5-A022-47AF-B45D-2F2F961BEF2F}">
          <p14:sldIdLst>
            <p14:sldId id="13756"/>
          </p14:sldIdLst>
        </p14:section>
        <p14:section name="Minnie Mai" id="{16B06D8F-9A8B-4FF6-A236-2F586C056405}">
          <p14:sldIdLst>
            <p14:sldId id="7834"/>
            <p14:sldId id="603"/>
            <p14:sldId id="14012"/>
            <p14:sldId id="616"/>
            <p14:sldId id="604"/>
            <p14:sldId id="605"/>
            <p14:sldId id="607"/>
            <p14:sldId id="610"/>
            <p14:sldId id="608"/>
            <p14:sldId id="606"/>
            <p14:sldId id="593"/>
            <p14:sldId id="609"/>
            <p14:sldId id="611"/>
            <p14:sldId id="594"/>
            <p14:sldId id="595"/>
            <p14:sldId id="596"/>
            <p14:sldId id="597"/>
            <p14:sldId id="600"/>
            <p14:sldId id="599"/>
            <p14:sldId id="598"/>
            <p14:sldId id="614"/>
            <p14:sldId id="601"/>
            <p14:sldId id="602"/>
            <p14:sldId id="615"/>
            <p14:sldId id="13951"/>
            <p14:sldId id="625"/>
            <p14:sldId id="626"/>
            <p14:sldId id="630"/>
            <p14:sldId id="628"/>
            <p14:sldId id="629"/>
            <p14:sldId id="631"/>
            <p14:sldId id="13952"/>
            <p14:sldId id="622"/>
            <p14:sldId id="620"/>
            <p14:sldId id="624"/>
            <p14:sldId id="623"/>
            <p14:sldId id="13983"/>
          </p14:sldIdLst>
        </p14:section>
        <p14:section name="Close" id="{61126EF1-562B-45AF-A0F8-621B605D9DA2}">
          <p14:sldIdLst>
            <p14:sldId id="13955"/>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DAC3020-65D7-0E5C-AA22-95C61DB75B15}" name="Rebecca Luo" initials="RL" userId="S::rebecca.luo@carnstone.com::1e0727fa-4bf7-4d1f-ab3b-196ffa659c20" providerId="AD"/>
  <p188:author id="{B3B02747-4059-E23E-36DB-9E4821E94801}" name="Trinity Wang" initials="TW" userId="S::trinity.wang@carnstone.com::1a1fa157-537b-473b-aa3b-275a345d8030" providerId="AD"/>
  <p188:author id="{015B1755-8815-0E84-64A4-13870D1E986F}" name="Simon Hodgson" initials="SH" userId="S::simon.hodgson@carnstone.com::644ec760-8ed9-439e-9aa0-2243845bec3d" providerId="AD"/>
  <p188:author id="{2844AC68-8B50-E5A0-6377-DDD16285D50B}" name="Blake Zheng" initials="BZ" userId="S::blake.zheng@carnstone.com::a78039c8-996b-42f4-a0a5-e1729f353f40" providerId="AD"/>
  <p188:author id="{CB89D66E-DFC6-0DBA-6EB8-63A35A69566A}" name="Alejandro Fiocco" initials="AF" userId="S::alejandro.fiocco@carnstone.com::723015dc-a25d-486d-87ef-8f3aaf290a2f" providerId="AD"/>
  <p188:author id="{010DA774-9694-F7CB-CFDE-FA1FDB369CE2}" name="Rosie Towe" initials="RT" userId="S::rosie.towe@carnstone.com::d10f0801-3d03-4924-811e-9cde13f6d2e5" providerId="AD"/>
  <p188:author id="{ED77747E-98CF-7788-83D9-1FB7661DEC7F}" name="Tong Wu" initials="TW" userId="S::Tong.Wu@carnstone.com::8284c83c-7009-4a3e-bfb5-d009c1822daf" providerId="AD"/>
  <p188:author id="{51AAA17F-90E1-675A-BF94-0BDFC1120E7E}" name="Tong Wu" initials="TW" userId="S::tong.wu@carnstone.com::8284c83c-7009-4a3e-bfb5-d009c1822daf" providerId="AD"/>
  <p188:author id="{6F372EE3-FEB2-C0E4-7D91-F2AB84B95A13}" name="Alexandra Kunde" initials="AK" userId="S::Alexandra.Kunde@carnstone.com::7050df1e-e069-48a3-8a9e-26cc21ec0f88"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Quqing Huang" initials="QH" lastIdx="17" clrIdx="0">
    <p:extLst>
      <p:ext uri="{19B8F6BF-5375-455C-9EA6-DF929625EA0E}">
        <p15:presenceInfo xmlns:p15="http://schemas.microsoft.com/office/powerpoint/2012/main" userId="S::quqing.huang@carnstone.com::8a51af5d-774f-4410-8119-10367aa82dfa" providerId="AD"/>
      </p:ext>
    </p:extLst>
  </p:cmAuthor>
  <p:cmAuthor id="2" name="Blake Zheng" initials="BZ" lastIdx="10" clrIdx="1">
    <p:extLst>
      <p:ext uri="{19B8F6BF-5375-455C-9EA6-DF929625EA0E}">
        <p15:presenceInfo xmlns:p15="http://schemas.microsoft.com/office/powerpoint/2012/main" userId="S::blake.zheng@carnstone.com::a78039c8-996b-42f4-a0a5-e1729f353f40" providerId="AD"/>
      </p:ext>
    </p:extLst>
  </p:cmAuthor>
  <p:cmAuthor id="3" name="Regan Leahy" initials="RL" lastIdx="1" clrIdx="2">
    <p:extLst>
      <p:ext uri="{19B8F6BF-5375-455C-9EA6-DF929625EA0E}">
        <p15:presenceInfo xmlns:p15="http://schemas.microsoft.com/office/powerpoint/2012/main" userId="S::Regan.Leahy@carnstone.com::97877d58-18c6-4085-8e0f-8d081f86e7e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A1D11"/>
    <a:srgbClr val="CC006A"/>
    <a:srgbClr val="2D9BBC"/>
    <a:srgbClr val="C53308"/>
    <a:srgbClr val="70C2B4"/>
    <a:srgbClr val="FCBD1B"/>
    <a:srgbClr val="848484"/>
    <a:srgbClr val="FBA37C"/>
    <a:srgbClr val="FBC8BC"/>
    <a:srgbClr val="FFFFFF"/>
  </p:clrMru>
  <p:extLst>
    <p:ext uri="{E76CE94A-603C-4142-B9EB-6D1370010A27}">
      <p14:discardImageEditData xmlns:p14="http://schemas.microsoft.com/office/powerpoint/2010/main" val="1"/>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F852291-31B3-440C-90B8-303DA41721B3}" v="15721" dt="2022-09-29T09:32:46.1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5" d="100"/>
          <a:sy n="75" d="100"/>
        </p:scale>
        <p:origin x="0" y="1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0.xml"/><Relationship Id="rId21" Type="http://schemas.openxmlformats.org/officeDocument/2006/relationships/slide" Target="slides/slide14.xml"/><Relationship Id="rId63" Type="http://schemas.openxmlformats.org/officeDocument/2006/relationships/slide" Target="slides/slide56.xml"/><Relationship Id="rId159" Type="http://schemas.openxmlformats.org/officeDocument/2006/relationships/slide" Target="slides/slide152.xml"/><Relationship Id="rId170" Type="http://schemas.openxmlformats.org/officeDocument/2006/relationships/slide" Target="slides/slide163.xml"/><Relationship Id="rId226" Type="http://schemas.openxmlformats.org/officeDocument/2006/relationships/notesMaster" Target="notesMasters/notesMaster1.xml"/><Relationship Id="rId268" Type="http://schemas.microsoft.com/office/2016/11/relationships/changesInfo" Target="changesInfos/changesInfo1.xml"/><Relationship Id="rId11" Type="http://schemas.openxmlformats.org/officeDocument/2006/relationships/slide" Target="slides/slide4.xml"/><Relationship Id="rId32" Type="http://schemas.openxmlformats.org/officeDocument/2006/relationships/slide" Target="slides/slide25.xml"/><Relationship Id="rId53" Type="http://schemas.openxmlformats.org/officeDocument/2006/relationships/slide" Target="slides/slide46.xml"/><Relationship Id="rId74" Type="http://schemas.openxmlformats.org/officeDocument/2006/relationships/slide" Target="slides/slide67.xml"/><Relationship Id="rId128" Type="http://schemas.openxmlformats.org/officeDocument/2006/relationships/slide" Target="slides/slide121.xml"/><Relationship Id="rId149" Type="http://schemas.openxmlformats.org/officeDocument/2006/relationships/slide" Target="slides/slide142.xml"/><Relationship Id="rId5" Type="http://schemas.openxmlformats.org/officeDocument/2006/relationships/slideMaster" Target="slideMasters/slideMaster2.xml"/><Relationship Id="rId95" Type="http://schemas.openxmlformats.org/officeDocument/2006/relationships/slide" Target="slides/slide88.xml"/><Relationship Id="rId160" Type="http://schemas.openxmlformats.org/officeDocument/2006/relationships/slide" Target="slides/slide153.xml"/><Relationship Id="rId181" Type="http://schemas.openxmlformats.org/officeDocument/2006/relationships/slide" Target="slides/slide174.xml"/><Relationship Id="rId216" Type="http://schemas.openxmlformats.org/officeDocument/2006/relationships/slide" Target="slides/slide209.xml"/><Relationship Id="rId237" Type="http://schemas.openxmlformats.org/officeDocument/2006/relationships/font" Target="fonts/font10.fntdata"/><Relationship Id="rId258" Type="http://schemas.openxmlformats.org/officeDocument/2006/relationships/font" Target="fonts/font31.fntdata"/><Relationship Id="rId22" Type="http://schemas.openxmlformats.org/officeDocument/2006/relationships/slide" Target="slides/slide15.xml"/><Relationship Id="rId43" Type="http://schemas.openxmlformats.org/officeDocument/2006/relationships/slide" Target="slides/slide36.xml"/><Relationship Id="rId64" Type="http://schemas.openxmlformats.org/officeDocument/2006/relationships/slide" Target="slides/slide57.xml"/><Relationship Id="rId118" Type="http://schemas.openxmlformats.org/officeDocument/2006/relationships/slide" Target="slides/slide111.xml"/><Relationship Id="rId139" Type="http://schemas.openxmlformats.org/officeDocument/2006/relationships/slide" Target="slides/slide132.xml"/><Relationship Id="rId85" Type="http://schemas.openxmlformats.org/officeDocument/2006/relationships/slide" Target="slides/slide78.xml"/><Relationship Id="rId150" Type="http://schemas.openxmlformats.org/officeDocument/2006/relationships/slide" Target="slides/slide143.xml"/><Relationship Id="rId171" Type="http://schemas.openxmlformats.org/officeDocument/2006/relationships/slide" Target="slides/slide164.xml"/><Relationship Id="rId192" Type="http://schemas.openxmlformats.org/officeDocument/2006/relationships/slide" Target="slides/slide185.xml"/><Relationship Id="rId206" Type="http://schemas.openxmlformats.org/officeDocument/2006/relationships/slide" Target="slides/slide199.xml"/><Relationship Id="rId227" Type="http://schemas.openxmlformats.org/officeDocument/2006/relationships/handoutMaster" Target="handoutMasters/handoutMaster1.xml"/><Relationship Id="rId248" Type="http://schemas.openxmlformats.org/officeDocument/2006/relationships/font" Target="fonts/font21.fntdata"/><Relationship Id="rId269" Type="http://schemas.microsoft.com/office/2015/10/relationships/revisionInfo" Target="revisionInfo.xml"/><Relationship Id="rId12" Type="http://schemas.openxmlformats.org/officeDocument/2006/relationships/slide" Target="slides/slide5.xml"/><Relationship Id="rId33" Type="http://schemas.openxmlformats.org/officeDocument/2006/relationships/slide" Target="slides/slide26.xml"/><Relationship Id="rId108" Type="http://schemas.openxmlformats.org/officeDocument/2006/relationships/slide" Target="slides/slide101.xml"/><Relationship Id="rId129" Type="http://schemas.openxmlformats.org/officeDocument/2006/relationships/slide" Target="slides/slide122.xml"/><Relationship Id="rId54" Type="http://schemas.openxmlformats.org/officeDocument/2006/relationships/slide" Target="slides/slide47.xml"/><Relationship Id="rId75" Type="http://schemas.openxmlformats.org/officeDocument/2006/relationships/slide" Target="slides/slide68.xml"/><Relationship Id="rId96" Type="http://schemas.openxmlformats.org/officeDocument/2006/relationships/slide" Target="slides/slide89.xml"/><Relationship Id="rId140" Type="http://schemas.openxmlformats.org/officeDocument/2006/relationships/slide" Target="slides/slide133.xml"/><Relationship Id="rId161" Type="http://schemas.openxmlformats.org/officeDocument/2006/relationships/slide" Target="slides/slide154.xml"/><Relationship Id="rId182" Type="http://schemas.openxmlformats.org/officeDocument/2006/relationships/slide" Target="slides/slide175.xml"/><Relationship Id="rId217" Type="http://schemas.openxmlformats.org/officeDocument/2006/relationships/slide" Target="slides/slide210.xml"/><Relationship Id="rId6" Type="http://schemas.openxmlformats.org/officeDocument/2006/relationships/slideMaster" Target="slideMasters/slideMaster3.xml"/><Relationship Id="rId238" Type="http://schemas.openxmlformats.org/officeDocument/2006/relationships/font" Target="fonts/font11.fntdata"/><Relationship Id="rId259" Type="http://schemas.openxmlformats.org/officeDocument/2006/relationships/font" Target="fonts/font32.fntdata"/><Relationship Id="rId23" Type="http://schemas.openxmlformats.org/officeDocument/2006/relationships/slide" Target="slides/slide16.xml"/><Relationship Id="rId119" Type="http://schemas.openxmlformats.org/officeDocument/2006/relationships/slide" Target="slides/slide112.xml"/><Relationship Id="rId270" Type="http://schemas.microsoft.com/office/2018/10/relationships/authors" Target="authors.xml"/><Relationship Id="rId44" Type="http://schemas.openxmlformats.org/officeDocument/2006/relationships/slide" Target="slides/slide37.xml"/><Relationship Id="rId65" Type="http://schemas.openxmlformats.org/officeDocument/2006/relationships/slide" Target="slides/slide58.xml"/><Relationship Id="rId86" Type="http://schemas.openxmlformats.org/officeDocument/2006/relationships/slide" Target="slides/slide79.xml"/><Relationship Id="rId130" Type="http://schemas.openxmlformats.org/officeDocument/2006/relationships/slide" Target="slides/slide123.xml"/><Relationship Id="rId151" Type="http://schemas.openxmlformats.org/officeDocument/2006/relationships/slide" Target="slides/slide144.xml"/><Relationship Id="rId172" Type="http://schemas.openxmlformats.org/officeDocument/2006/relationships/slide" Target="slides/slide165.xml"/><Relationship Id="rId193" Type="http://schemas.openxmlformats.org/officeDocument/2006/relationships/slide" Target="slides/slide186.xml"/><Relationship Id="rId207" Type="http://schemas.openxmlformats.org/officeDocument/2006/relationships/slide" Target="slides/slide200.xml"/><Relationship Id="rId228" Type="http://schemas.openxmlformats.org/officeDocument/2006/relationships/font" Target="fonts/font1.fntdata"/><Relationship Id="rId249" Type="http://schemas.openxmlformats.org/officeDocument/2006/relationships/font" Target="fonts/font22.fntdata"/><Relationship Id="rId13" Type="http://schemas.openxmlformats.org/officeDocument/2006/relationships/slide" Target="slides/slide6.xml"/><Relationship Id="rId109" Type="http://schemas.openxmlformats.org/officeDocument/2006/relationships/slide" Target="slides/slide102.xml"/><Relationship Id="rId260" Type="http://schemas.openxmlformats.org/officeDocument/2006/relationships/font" Target="fonts/font33.fntdata"/><Relationship Id="rId34" Type="http://schemas.openxmlformats.org/officeDocument/2006/relationships/slide" Target="slides/slide27.xml"/><Relationship Id="rId55" Type="http://schemas.openxmlformats.org/officeDocument/2006/relationships/slide" Target="slides/slide48.xml"/><Relationship Id="rId76" Type="http://schemas.openxmlformats.org/officeDocument/2006/relationships/slide" Target="slides/slide69.xml"/><Relationship Id="rId97" Type="http://schemas.openxmlformats.org/officeDocument/2006/relationships/slide" Target="slides/slide90.xml"/><Relationship Id="rId120" Type="http://schemas.openxmlformats.org/officeDocument/2006/relationships/slide" Target="slides/slide113.xml"/><Relationship Id="rId141" Type="http://schemas.openxmlformats.org/officeDocument/2006/relationships/slide" Target="slides/slide134.xml"/><Relationship Id="rId7" Type="http://schemas.openxmlformats.org/officeDocument/2006/relationships/slideMaster" Target="slideMasters/slideMaster4.xml"/><Relationship Id="rId162" Type="http://schemas.openxmlformats.org/officeDocument/2006/relationships/slide" Target="slides/slide155.xml"/><Relationship Id="rId183" Type="http://schemas.openxmlformats.org/officeDocument/2006/relationships/slide" Target="slides/slide176.xml"/><Relationship Id="rId218" Type="http://schemas.openxmlformats.org/officeDocument/2006/relationships/slide" Target="slides/slide211.xml"/><Relationship Id="rId239" Type="http://schemas.openxmlformats.org/officeDocument/2006/relationships/font" Target="fonts/font12.fntdata"/><Relationship Id="rId250" Type="http://schemas.openxmlformats.org/officeDocument/2006/relationships/font" Target="fonts/font23.fntdata"/><Relationship Id="rId24" Type="http://schemas.openxmlformats.org/officeDocument/2006/relationships/slide" Target="slides/slide17.xml"/><Relationship Id="rId45" Type="http://schemas.openxmlformats.org/officeDocument/2006/relationships/slide" Target="slides/slide38.xml"/><Relationship Id="rId66" Type="http://schemas.openxmlformats.org/officeDocument/2006/relationships/slide" Target="slides/slide59.xml"/><Relationship Id="rId87" Type="http://schemas.openxmlformats.org/officeDocument/2006/relationships/slide" Target="slides/slide80.xml"/><Relationship Id="rId110" Type="http://schemas.openxmlformats.org/officeDocument/2006/relationships/slide" Target="slides/slide103.xml"/><Relationship Id="rId131" Type="http://schemas.openxmlformats.org/officeDocument/2006/relationships/slide" Target="slides/slide124.xml"/><Relationship Id="rId152" Type="http://schemas.openxmlformats.org/officeDocument/2006/relationships/slide" Target="slides/slide145.xml"/><Relationship Id="rId173" Type="http://schemas.openxmlformats.org/officeDocument/2006/relationships/slide" Target="slides/slide166.xml"/><Relationship Id="rId194" Type="http://schemas.openxmlformats.org/officeDocument/2006/relationships/slide" Target="slides/slide187.xml"/><Relationship Id="rId208" Type="http://schemas.openxmlformats.org/officeDocument/2006/relationships/slide" Target="slides/slide201.xml"/><Relationship Id="rId229" Type="http://schemas.openxmlformats.org/officeDocument/2006/relationships/font" Target="fonts/font2.fntdata"/><Relationship Id="rId240" Type="http://schemas.openxmlformats.org/officeDocument/2006/relationships/font" Target="fonts/font13.fntdata"/><Relationship Id="rId261" Type="http://schemas.openxmlformats.org/officeDocument/2006/relationships/font" Target="fonts/font34.fntdata"/><Relationship Id="rId14" Type="http://schemas.openxmlformats.org/officeDocument/2006/relationships/slide" Target="slides/slide7.xml"/><Relationship Id="rId35" Type="http://schemas.openxmlformats.org/officeDocument/2006/relationships/slide" Target="slides/slide28.xml"/><Relationship Id="rId56" Type="http://schemas.openxmlformats.org/officeDocument/2006/relationships/slide" Target="slides/slide49.xml"/><Relationship Id="rId77" Type="http://schemas.openxmlformats.org/officeDocument/2006/relationships/slide" Target="slides/slide70.xml"/><Relationship Id="rId100" Type="http://schemas.openxmlformats.org/officeDocument/2006/relationships/slide" Target="slides/slide93.xml"/><Relationship Id="rId8" Type="http://schemas.openxmlformats.org/officeDocument/2006/relationships/slide" Target="slides/slide1.xml"/><Relationship Id="rId98" Type="http://schemas.openxmlformats.org/officeDocument/2006/relationships/slide" Target="slides/slide91.xml"/><Relationship Id="rId121" Type="http://schemas.openxmlformats.org/officeDocument/2006/relationships/slide" Target="slides/slide114.xml"/><Relationship Id="rId142" Type="http://schemas.openxmlformats.org/officeDocument/2006/relationships/slide" Target="slides/slide135.xml"/><Relationship Id="rId163" Type="http://schemas.openxmlformats.org/officeDocument/2006/relationships/slide" Target="slides/slide156.xml"/><Relationship Id="rId184" Type="http://schemas.openxmlformats.org/officeDocument/2006/relationships/slide" Target="slides/slide177.xml"/><Relationship Id="rId219" Type="http://schemas.openxmlformats.org/officeDocument/2006/relationships/slide" Target="slides/slide212.xml"/><Relationship Id="rId230" Type="http://schemas.openxmlformats.org/officeDocument/2006/relationships/font" Target="fonts/font3.fntdata"/><Relationship Id="rId251" Type="http://schemas.openxmlformats.org/officeDocument/2006/relationships/font" Target="fonts/font24.fntdata"/><Relationship Id="rId25" Type="http://schemas.openxmlformats.org/officeDocument/2006/relationships/slide" Target="slides/slide18.xml"/><Relationship Id="rId46" Type="http://schemas.openxmlformats.org/officeDocument/2006/relationships/slide" Target="slides/slide39.xml"/><Relationship Id="rId67" Type="http://schemas.openxmlformats.org/officeDocument/2006/relationships/slide" Target="slides/slide60.xml"/><Relationship Id="rId88" Type="http://schemas.openxmlformats.org/officeDocument/2006/relationships/slide" Target="slides/slide81.xml"/><Relationship Id="rId111" Type="http://schemas.openxmlformats.org/officeDocument/2006/relationships/slide" Target="slides/slide104.xml"/><Relationship Id="rId132" Type="http://schemas.openxmlformats.org/officeDocument/2006/relationships/slide" Target="slides/slide125.xml"/><Relationship Id="rId153" Type="http://schemas.openxmlformats.org/officeDocument/2006/relationships/slide" Target="slides/slide146.xml"/><Relationship Id="rId174" Type="http://schemas.openxmlformats.org/officeDocument/2006/relationships/slide" Target="slides/slide167.xml"/><Relationship Id="rId195" Type="http://schemas.openxmlformats.org/officeDocument/2006/relationships/slide" Target="slides/slide188.xml"/><Relationship Id="rId209" Type="http://schemas.openxmlformats.org/officeDocument/2006/relationships/slide" Target="slides/slide202.xml"/><Relationship Id="rId220" Type="http://schemas.openxmlformats.org/officeDocument/2006/relationships/slide" Target="slides/slide213.xml"/><Relationship Id="rId241" Type="http://schemas.openxmlformats.org/officeDocument/2006/relationships/font" Target="fonts/font14.fntdata"/><Relationship Id="rId15" Type="http://schemas.openxmlformats.org/officeDocument/2006/relationships/slide" Target="slides/slide8.xml"/><Relationship Id="rId36" Type="http://schemas.openxmlformats.org/officeDocument/2006/relationships/slide" Target="slides/slide29.xml"/><Relationship Id="rId57" Type="http://schemas.openxmlformats.org/officeDocument/2006/relationships/slide" Target="slides/slide50.xml"/><Relationship Id="rId262" Type="http://schemas.openxmlformats.org/officeDocument/2006/relationships/font" Target="fonts/font35.fntdata"/><Relationship Id="rId78" Type="http://schemas.openxmlformats.org/officeDocument/2006/relationships/slide" Target="slides/slide71.xml"/><Relationship Id="rId99" Type="http://schemas.openxmlformats.org/officeDocument/2006/relationships/slide" Target="slides/slide92.xml"/><Relationship Id="rId101" Type="http://schemas.openxmlformats.org/officeDocument/2006/relationships/slide" Target="slides/slide94.xml"/><Relationship Id="rId122" Type="http://schemas.openxmlformats.org/officeDocument/2006/relationships/slide" Target="slides/slide115.xml"/><Relationship Id="rId143" Type="http://schemas.openxmlformats.org/officeDocument/2006/relationships/slide" Target="slides/slide136.xml"/><Relationship Id="rId164" Type="http://schemas.openxmlformats.org/officeDocument/2006/relationships/slide" Target="slides/slide157.xml"/><Relationship Id="rId185" Type="http://schemas.openxmlformats.org/officeDocument/2006/relationships/slide" Target="slides/slide178.xml"/><Relationship Id="rId9" Type="http://schemas.openxmlformats.org/officeDocument/2006/relationships/slide" Target="slides/slide2.xml"/><Relationship Id="rId210" Type="http://schemas.openxmlformats.org/officeDocument/2006/relationships/slide" Target="slides/slide203.xml"/><Relationship Id="rId26" Type="http://schemas.openxmlformats.org/officeDocument/2006/relationships/slide" Target="slides/slide19.xml"/><Relationship Id="rId231" Type="http://schemas.openxmlformats.org/officeDocument/2006/relationships/font" Target="fonts/font4.fntdata"/><Relationship Id="rId252" Type="http://schemas.openxmlformats.org/officeDocument/2006/relationships/font" Target="fonts/font25.fntdata"/><Relationship Id="rId47" Type="http://schemas.openxmlformats.org/officeDocument/2006/relationships/slide" Target="slides/slide40.xml"/><Relationship Id="rId68" Type="http://schemas.openxmlformats.org/officeDocument/2006/relationships/slide" Target="slides/slide61.xml"/><Relationship Id="rId89" Type="http://schemas.openxmlformats.org/officeDocument/2006/relationships/slide" Target="slides/slide82.xml"/><Relationship Id="rId112" Type="http://schemas.openxmlformats.org/officeDocument/2006/relationships/slide" Target="slides/slide105.xml"/><Relationship Id="rId133" Type="http://schemas.openxmlformats.org/officeDocument/2006/relationships/slide" Target="slides/slide126.xml"/><Relationship Id="rId154" Type="http://schemas.openxmlformats.org/officeDocument/2006/relationships/slide" Target="slides/slide147.xml"/><Relationship Id="rId175" Type="http://schemas.openxmlformats.org/officeDocument/2006/relationships/slide" Target="slides/slide168.xml"/><Relationship Id="rId196" Type="http://schemas.openxmlformats.org/officeDocument/2006/relationships/slide" Target="slides/slide189.xml"/><Relationship Id="rId200" Type="http://schemas.openxmlformats.org/officeDocument/2006/relationships/slide" Target="slides/slide193.xml"/><Relationship Id="rId16" Type="http://schemas.openxmlformats.org/officeDocument/2006/relationships/slide" Target="slides/slide9.xml"/><Relationship Id="rId221" Type="http://schemas.openxmlformats.org/officeDocument/2006/relationships/slide" Target="slides/slide214.xml"/><Relationship Id="rId242" Type="http://schemas.openxmlformats.org/officeDocument/2006/relationships/font" Target="fonts/font15.fntdata"/><Relationship Id="rId263" Type="http://schemas.openxmlformats.org/officeDocument/2006/relationships/commentAuthors" Target="commentAuthors.xml"/><Relationship Id="rId37" Type="http://schemas.openxmlformats.org/officeDocument/2006/relationships/slide" Target="slides/slide30.xml"/><Relationship Id="rId58" Type="http://schemas.openxmlformats.org/officeDocument/2006/relationships/slide" Target="slides/slide51.xml"/><Relationship Id="rId79" Type="http://schemas.openxmlformats.org/officeDocument/2006/relationships/slide" Target="slides/slide72.xml"/><Relationship Id="rId102" Type="http://schemas.openxmlformats.org/officeDocument/2006/relationships/slide" Target="slides/slide95.xml"/><Relationship Id="rId123" Type="http://schemas.openxmlformats.org/officeDocument/2006/relationships/slide" Target="slides/slide116.xml"/><Relationship Id="rId144" Type="http://schemas.openxmlformats.org/officeDocument/2006/relationships/slide" Target="slides/slide137.xml"/><Relationship Id="rId90" Type="http://schemas.openxmlformats.org/officeDocument/2006/relationships/slide" Target="slides/slide83.xml"/><Relationship Id="rId165" Type="http://schemas.openxmlformats.org/officeDocument/2006/relationships/slide" Target="slides/slide158.xml"/><Relationship Id="rId186" Type="http://schemas.openxmlformats.org/officeDocument/2006/relationships/slide" Target="slides/slide179.xml"/><Relationship Id="rId211" Type="http://schemas.openxmlformats.org/officeDocument/2006/relationships/slide" Target="slides/slide204.xml"/><Relationship Id="rId232" Type="http://schemas.openxmlformats.org/officeDocument/2006/relationships/font" Target="fonts/font5.fntdata"/><Relationship Id="rId253" Type="http://schemas.openxmlformats.org/officeDocument/2006/relationships/font" Target="fonts/font26.fntdata"/><Relationship Id="rId27" Type="http://schemas.openxmlformats.org/officeDocument/2006/relationships/slide" Target="slides/slide20.xml"/><Relationship Id="rId48" Type="http://schemas.openxmlformats.org/officeDocument/2006/relationships/slide" Target="slides/slide41.xml"/><Relationship Id="rId69" Type="http://schemas.openxmlformats.org/officeDocument/2006/relationships/slide" Target="slides/slide62.xml"/><Relationship Id="rId113" Type="http://schemas.openxmlformats.org/officeDocument/2006/relationships/slide" Target="slides/slide106.xml"/><Relationship Id="rId134" Type="http://schemas.openxmlformats.org/officeDocument/2006/relationships/slide" Target="slides/slide127.xml"/><Relationship Id="rId80" Type="http://schemas.openxmlformats.org/officeDocument/2006/relationships/slide" Target="slides/slide73.xml"/><Relationship Id="rId155" Type="http://schemas.openxmlformats.org/officeDocument/2006/relationships/slide" Target="slides/slide148.xml"/><Relationship Id="rId176" Type="http://schemas.openxmlformats.org/officeDocument/2006/relationships/slide" Target="slides/slide169.xml"/><Relationship Id="rId197" Type="http://schemas.openxmlformats.org/officeDocument/2006/relationships/slide" Target="slides/slide190.xml"/><Relationship Id="rId201" Type="http://schemas.openxmlformats.org/officeDocument/2006/relationships/slide" Target="slides/slide194.xml"/><Relationship Id="rId222" Type="http://schemas.openxmlformats.org/officeDocument/2006/relationships/slide" Target="slides/slide215.xml"/><Relationship Id="rId243" Type="http://schemas.openxmlformats.org/officeDocument/2006/relationships/font" Target="fonts/font16.fntdata"/><Relationship Id="rId264" Type="http://schemas.openxmlformats.org/officeDocument/2006/relationships/presProps" Target="presProps.xml"/><Relationship Id="rId17" Type="http://schemas.openxmlformats.org/officeDocument/2006/relationships/slide" Target="slides/slide10.xml"/><Relationship Id="rId38" Type="http://schemas.openxmlformats.org/officeDocument/2006/relationships/slide" Target="slides/slide31.xml"/><Relationship Id="rId59" Type="http://schemas.openxmlformats.org/officeDocument/2006/relationships/slide" Target="slides/slide52.xml"/><Relationship Id="rId103" Type="http://schemas.openxmlformats.org/officeDocument/2006/relationships/slide" Target="slides/slide96.xml"/><Relationship Id="rId124" Type="http://schemas.openxmlformats.org/officeDocument/2006/relationships/slide" Target="slides/slide117.xml"/><Relationship Id="rId70" Type="http://schemas.openxmlformats.org/officeDocument/2006/relationships/slide" Target="slides/slide63.xml"/><Relationship Id="rId91" Type="http://schemas.openxmlformats.org/officeDocument/2006/relationships/slide" Target="slides/slide84.xml"/><Relationship Id="rId145" Type="http://schemas.openxmlformats.org/officeDocument/2006/relationships/slide" Target="slides/slide138.xml"/><Relationship Id="rId166" Type="http://schemas.openxmlformats.org/officeDocument/2006/relationships/slide" Target="slides/slide159.xml"/><Relationship Id="rId187" Type="http://schemas.openxmlformats.org/officeDocument/2006/relationships/slide" Target="slides/slide180.xml"/><Relationship Id="rId1" Type="http://schemas.openxmlformats.org/officeDocument/2006/relationships/customXml" Target="../customXml/item1.xml"/><Relationship Id="rId212" Type="http://schemas.openxmlformats.org/officeDocument/2006/relationships/slide" Target="slides/slide205.xml"/><Relationship Id="rId233" Type="http://schemas.openxmlformats.org/officeDocument/2006/relationships/font" Target="fonts/font6.fntdata"/><Relationship Id="rId254" Type="http://schemas.openxmlformats.org/officeDocument/2006/relationships/font" Target="fonts/font27.fntdata"/><Relationship Id="rId28" Type="http://schemas.openxmlformats.org/officeDocument/2006/relationships/slide" Target="slides/slide21.xml"/><Relationship Id="rId49" Type="http://schemas.openxmlformats.org/officeDocument/2006/relationships/slide" Target="slides/slide42.xml"/><Relationship Id="rId114" Type="http://schemas.openxmlformats.org/officeDocument/2006/relationships/slide" Target="slides/slide107.xml"/><Relationship Id="rId60" Type="http://schemas.openxmlformats.org/officeDocument/2006/relationships/slide" Target="slides/slide53.xml"/><Relationship Id="rId81" Type="http://schemas.openxmlformats.org/officeDocument/2006/relationships/slide" Target="slides/slide74.xml"/><Relationship Id="rId135" Type="http://schemas.openxmlformats.org/officeDocument/2006/relationships/slide" Target="slides/slide128.xml"/><Relationship Id="rId156" Type="http://schemas.openxmlformats.org/officeDocument/2006/relationships/slide" Target="slides/slide149.xml"/><Relationship Id="rId177" Type="http://schemas.openxmlformats.org/officeDocument/2006/relationships/slide" Target="slides/slide170.xml"/><Relationship Id="rId198" Type="http://schemas.openxmlformats.org/officeDocument/2006/relationships/slide" Target="slides/slide191.xml"/><Relationship Id="rId202" Type="http://schemas.openxmlformats.org/officeDocument/2006/relationships/slide" Target="slides/slide195.xml"/><Relationship Id="rId223" Type="http://schemas.openxmlformats.org/officeDocument/2006/relationships/slide" Target="slides/slide216.xml"/><Relationship Id="rId244" Type="http://schemas.openxmlformats.org/officeDocument/2006/relationships/font" Target="fonts/font17.fntdata"/><Relationship Id="rId18" Type="http://schemas.openxmlformats.org/officeDocument/2006/relationships/slide" Target="slides/slide11.xml"/><Relationship Id="rId39" Type="http://schemas.openxmlformats.org/officeDocument/2006/relationships/slide" Target="slides/slide32.xml"/><Relationship Id="rId265" Type="http://schemas.openxmlformats.org/officeDocument/2006/relationships/viewProps" Target="viewProps.xml"/><Relationship Id="rId50" Type="http://schemas.openxmlformats.org/officeDocument/2006/relationships/slide" Target="slides/slide43.xml"/><Relationship Id="rId104" Type="http://schemas.openxmlformats.org/officeDocument/2006/relationships/slide" Target="slides/slide97.xml"/><Relationship Id="rId125" Type="http://schemas.openxmlformats.org/officeDocument/2006/relationships/slide" Target="slides/slide118.xml"/><Relationship Id="rId146" Type="http://schemas.openxmlformats.org/officeDocument/2006/relationships/slide" Target="slides/slide139.xml"/><Relationship Id="rId167" Type="http://schemas.openxmlformats.org/officeDocument/2006/relationships/slide" Target="slides/slide160.xml"/><Relationship Id="rId188" Type="http://schemas.openxmlformats.org/officeDocument/2006/relationships/slide" Target="slides/slide181.xml"/><Relationship Id="rId71" Type="http://schemas.openxmlformats.org/officeDocument/2006/relationships/slide" Target="slides/slide64.xml"/><Relationship Id="rId92" Type="http://schemas.openxmlformats.org/officeDocument/2006/relationships/slide" Target="slides/slide85.xml"/><Relationship Id="rId213" Type="http://schemas.openxmlformats.org/officeDocument/2006/relationships/slide" Target="slides/slide206.xml"/><Relationship Id="rId234" Type="http://schemas.openxmlformats.org/officeDocument/2006/relationships/font" Target="fonts/font7.fntdata"/><Relationship Id="rId2" Type="http://schemas.openxmlformats.org/officeDocument/2006/relationships/customXml" Target="../customXml/item2.xml"/><Relationship Id="rId29" Type="http://schemas.openxmlformats.org/officeDocument/2006/relationships/slide" Target="slides/slide22.xml"/><Relationship Id="rId255" Type="http://schemas.openxmlformats.org/officeDocument/2006/relationships/font" Target="fonts/font28.fntdata"/><Relationship Id="rId40" Type="http://schemas.openxmlformats.org/officeDocument/2006/relationships/slide" Target="slides/slide33.xml"/><Relationship Id="rId115" Type="http://schemas.openxmlformats.org/officeDocument/2006/relationships/slide" Target="slides/slide108.xml"/><Relationship Id="rId136" Type="http://schemas.openxmlformats.org/officeDocument/2006/relationships/slide" Target="slides/slide129.xml"/><Relationship Id="rId157" Type="http://schemas.openxmlformats.org/officeDocument/2006/relationships/slide" Target="slides/slide150.xml"/><Relationship Id="rId178" Type="http://schemas.openxmlformats.org/officeDocument/2006/relationships/slide" Target="slides/slide171.xml"/><Relationship Id="rId61" Type="http://schemas.openxmlformats.org/officeDocument/2006/relationships/slide" Target="slides/slide54.xml"/><Relationship Id="rId82" Type="http://schemas.openxmlformats.org/officeDocument/2006/relationships/slide" Target="slides/slide75.xml"/><Relationship Id="rId199" Type="http://schemas.openxmlformats.org/officeDocument/2006/relationships/slide" Target="slides/slide192.xml"/><Relationship Id="rId203" Type="http://schemas.openxmlformats.org/officeDocument/2006/relationships/slide" Target="slides/slide196.xml"/><Relationship Id="rId19" Type="http://schemas.openxmlformats.org/officeDocument/2006/relationships/slide" Target="slides/slide12.xml"/><Relationship Id="rId224" Type="http://schemas.openxmlformats.org/officeDocument/2006/relationships/slide" Target="slides/slide217.xml"/><Relationship Id="rId245" Type="http://schemas.openxmlformats.org/officeDocument/2006/relationships/font" Target="fonts/font18.fntdata"/><Relationship Id="rId266" Type="http://schemas.openxmlformats.org/officeDocument/2006/relationships/theme" Target="theme/theme1.xml"/><Relationship Id="rId30" Type="http://schemas.openxmlformats.org/officeDocument/2006/relationships/slide" Target="slides/slide23.xml"/><Relationship Id="rId105" Type="http://schemas.openxmlformats.org/officeDocument/2006/relationships/slide" Target="slides/slide98.xml"/><Relationship Id="rId126" Type="http://schemas.openxmlformats.org/officeDocument/2006/relationships/slide" Target="slides/slide119.xml"/><Relationship Id="rId147" Type="http://schemas.openxmlformats.org/officeDocument/2006/relationships/slide" Target="slides/slide140.xml"/><Relationship Id="rId168" Type="http://schemas.openxmlformats.org/officeDocument/2006/relationships/slide" Target="slides/slide161.xml"/><Relationship Id="rId51" Type="http://schemas.openxmlformats.org/officeDocument/2006/relationships/slide" Target="slides/slide44.xml"/><Relationship Id="rId72" Type="http://schemas.openxmlformats.org/officeDocument/2006/relationships/slide" Target="slides/slide65.xml"/><Relationship Id="rId93" Type="http://schemas.openxmlformats.org/officeDocument/2006/relationships/slide" Target="slides/slide86.xml"/><Relationship Id="rId189" Type="http://schemas.openxmlformats.org/officeDocument/2006/relationships/slide" Target="slides/slide182.xml"/><Relationship Id="rId3" Type="http://schemas.openxmlformats.org/officeDocument/2006/relationships/customXml" Target="../customXml/item3.xml"/><Relationship Id="rId214" Type="http://schemas.openxmlformats.org/officeDocument/2006/relationships/slide" Target="slides/slide207.xml"/><Relationship Id="rId235" Type="http://schemas.openxmlformats.org/officeDocument/2006/relationships/font" Target="fonts/font8.fntdata"/><Relationship Id="rId256" Type="http://schemas.openxmlformats.org/officeDocument/2006/relationships/font" Target="fonts/font29.fntdata"/><Relationship Id="rId116" Type="http://schemas.openxmlformats.org/officeDocument/2006/relationships/slide" Target="slides/slide109.xml"/><Relationship Id="rId137" Type="http://schemas.openxmlformats.org/officeDocument/2006/relationships/slide" Target="slides/slide130.xml"/><Relationship Id="rId158" Type="http://schemas.openxmlformats.org/officeDocument/2006/relationships/slide" Target="slides/slide151.xml"/><Relationship Id="rId20" Type="http://schemas.openxmlformats.org/officeDocument/2006/relationships/slide" Target="slides/slide13.xml"/><Relationship Id="rId41" Type="http://schemas.openxmlformats.org/officeDocument/2006/relationships/slide" Target="slides/slide34.xml"/><Relationship Id="rId62" Type="http://schemas.openxmlformats.org/officeDocument/2006/relationships/slide" Target="slides/slide55.xml"/><Relationship Id="rId83" Type="http://schemas.openxmlformats.org/officeDocument/2006/relationships/slide" Target="slides/slide76.xml"/><Relationship Id="rId179" Type="http://schemas.openxmlformats.org/officeDocument/2006/relationships/slide" Target="slides/slide172.xml"/><Relationship Id="rId190" Type="http://schemas.openxmlformats.org/officeDocument/2006/relationships/slide" Target="slides/slide183.xml"/><Relationship Id="rId204" Type="http://schemas.openxmlformats.org/officeDocument/2006/relationships/slide" Target="slides/slide197.xml"/><Relationship Id="rId225" Type="http://schemas.openxmlformats.org/officeDocument/2006/relationships/slide" Target="slides/slide218.xml"/><Relationship Id="rId246" Type="http://schemas.openxmlformats.org/officeDocument/2006/relationships/font" Target="fonts/font19.fntdata"/><Relationship Id="rId267" Type="http://schemas.openxmlformats.org/officeDocument/2006/relationships/tableStyles" Target="tableStyles.xml"/><Relationship Id="rId106" Type="http://schemas.openxmlformats.org/officeDocument/2006/relationships/slide" Target="slides/slide99.xml"/><Relationship Id="rId127" Type="http://schemas.openxmlformats.org/officeDocument/2006/relationships/slide" Target="slides/slide120.xml"/><Relationship Id="rId10" Type="http://schemas.openxmlformats.org/officeDocument/2006/relationships/slide" Target="slides/slide3.xml"/><Relationship Id="rId31" Type="http://schemas.openxmlformats.org/officeDocument/2006/relationships/slide" Target="slides/slide24.xml"/><Relationship Id="rId52" Type="http://schemas.openxmlformats.org/officeDocument/2006/relationships/slide" Target="slides/slide45.xml"/><Relationship Id="rId73" Type="http://schemas.openxmlformats.org/officeDocument/2006/relationships/slide" Target="slides/slide66.xml"/><Relationship Id="rId94" Type="http://schemas.openxmlformats.org/officeDocument/2006/relationships/slide" Target="slides/slide87.xml"/><Relationship Id="rId148" Type="http://schemas.openxmlformats.org/officeDocument/2006/relationships/slide" Target="slides/slide141.xml"/><Relationship Id="rId169" Type="http://schemas.openxmlformats.org/officeDocument/2006/relationships/slide" Target="slides/slide162.xml"/><Relationship Id="rId4" Type="http://schemas.openxmlformats.org/officeDocument/2006/relationships/slideMaster" Target="slideMasters/slideMaster1.xml"/><Relationship Id="rId180" Type="http://schemas.openxmlformats.org/officeDocument/2006/relationships/slide" Target="slides/slide173.xml"/><Relationship Id="rId215" Type="http://schemas.openxmlformats.org/officeDocument/2006/relationships/slide" Target="slides/slide208.xml"/><Relationship Id="rId236" Type="http://schemas.openxmlformats.org/officeDocument/2006/relationships/font" Target="fonts/font9.fntdata"/><Relationship Id="rId257" Type="http://schemas.openxmlformats.org/officeDocument/2006/relationships/font" Target="fonts/font30.fntdata"/><Relationship Id="rId42" Type="http://schemas.openxmlformats.org/officeDocument/2006/relationships/slide" Target="slides/slide35.xml"/><Relationship Id="rId84" Type="http://schemas.openxmlformats.org/officeDocument/2006/relationships/slide" Target="slides/slide77.xml"/><Relationship Id="rId138" Type="http://schemas.openxmlformats.org/officeDocument/2006/relationships/slide" Target="slides/slide131.xml"/><Relationship Id="rId191" Type="http://schemas.openxmlformats.org/officeDocument/2006/relationships/slide" Target="slides/slide184.xml"/><Relationship Id="rId205" Type="http://schemas.openxmlformats.org/officeDocument/2006/relationships/slide" Target="slides/slide198.xml"/><Relationship Id="rId247" Type="http://schemas.openxmlformats.org/officeDocument/2006/relationships/font" Target="fonts/font20.fntdata"/><Relationship Id="rId107" Type="http://schemas.openxmlformats.org/officeDocument/2006/relationships/slide" Target="slides/slide10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lake Zheng" userId="S::blake.zheng@carnstone.com::a78039c8-996b-42f4-a0a5-e1729f353f40" providerId="AD" clId="Web-{05D593E9-27E9-BDC4-B1D3-09E7D24A7272}"/>
    <pc:docChg chg="modSld">
      <pc:chgData name="Blake Zheng" userId="S::blake.zheng@carnstone.com::a78039c8-996b-42f4-a0a5-e1729f353f40" providerId="AD" clId="Web-{05D593E9-27E9-BDC4-B1D3-09E7D24A7272}" dt="2022-08-31T01:50:25.930" v="3"/>
      <pc:docMkLst>
        <pc:docMk/>
      </pc:docMkLst>
      <pc:sldChg chg="modSp">
        <pc:chgData name="Blake Zheng" userId="S::blake.zheng@carnstone.com::a78039c8-996b-42f4-a0a5-e1729f353f40" providerId="AD" clId="Web-{05D593E9-27E9-BDC4-B1D3-09E7D24A7272}" dt="2022-08-31T01:49:16.882" v="1" actId="20577"/>
        <pc:sldMkLst>
          <pc:docMk/>
          <pc:sldMk cId="2124923650" sldId="583"/>
        </pc:sldMkLst>
        <pc:spChg chg="mod">
          <ac:chgData name="Blake Zheng" userId="S::blake.zheng@carnstone.com::a78039c8-996b-42f4-a0a5-e1729f353f40" providerId="AD" clId="Web-{05D593E9-27E9-BDC4-B1D3-09E7D24A7272}" dt="2022-08-31T01:49:16.882" v="1" actId="20577"/>
          <ac:spMkLst>
            <pc:docMk/>
            <pc:sldMk cId="2124923650" sldId="583"/>
            <ac:spMk id="2" creationId="{5CAC25CA-758D-43F0-AE9A-7CA580B607C8}"/>
          </ac:spMkLst>
        </pc:spChg>
      </pc:sldChg>
      <pc:sldChg chg="modSp">
        <pc:chgData name="Blake Zheng" userId="S::blake.zheng@carnstone.com::a78039c8-996b-42f4-a0a5-e1729f353f40" providerId="AD" clId="Web-{05D593E9-27E9-BDC4-B1D3-09E7D24A7272}" dt="2022-08-31T01:50:25.930" v="3"/>
        <pc:sldMkLst>
          <pc:docMk/>
          <pc:sldMk cId="2431070857" sldId="7830"/>
        </pc:sldMkLst>
        <pc:graphicFrameChg chg="mod modGraphic">
          <ac:chgData name="Blake Zheng" userId="S::blake.zheng@carnstone.com::a78039c8-996b-42f4-a0a5-e1729f353f40" providerId="AD" clId="Web-{05D593E9-27E9-BDC4-B1D3-09E7D24A7272}" dt="2022-08-31T01:50:25.930" v="3"/>
          <ac:graphicFrameMkLst>
            <pc:docMk/>
            <pc:sldMk cId="2431070857" sldId="7830"/>
            <ac:graphicFrameMk id="16" creationId="{35C13AD7-F3B6-4DB0-8ABC-D667F9BAB79C}"/>
          </ac:graphicFrameMkLst>
        </pc:graphicFrameChg>
      </pc:sldChg>
      <pc:sldChg chg="addSp delSp modSp">
        <pc:chgData name="Blake Zheng" userId="S::blake.zheng@carnstone.com::a78039c8-996b-42f4-a0a5-e1729f353f40" providerId="AD" clId="Web-{05D593E9-27E9-BDC4-B1D3-09E7D24A7272}" dt="2022-08-31T01:44:31.328" v="0"/>
        <pc:sldMkLst>
          <pc:docMk/>
          <pc:sldMk cId="3130867804" sldId="13991"/>
        </pc:sldMkLst>
        <pc:spChg chg="del">
          <ac:chgData name="Blake Zheng" userId="S::blake.zheng@carnstone.com::a78039c8-996b-42f4-a0a5-e1729f353f40" providerId="AD" clId="Web-{05D593E9-27E9-BDC4-B1D3-09E7D24A7272}" dt="2022-08-31T01:44:31.328" v="0"/>
          <ac:spMkLst>
            <pc:docMk/>
            <pc:sldMk cId="3130867804" sldId="13991"/>
            <ac:spMk id="5" creationId="{DA469095-3034-FE48-C8C9-3B7B46427206}"/>
          </ac:spMkLst>
        </pc:spChg>
        <pc:spChg chg="add mod">
          <ac:chgData name="Blake Zheng" userId="S::blake.zheng@carnstone.com::a78039c8-996b-42f4-a0a5-e1729f353f40" providerId="AD" clId="Web-{05D593E9-27E9-BDC4-B1D3-09E7D24A7272}" dt="2022-08-31T01:44:31.328" v="0"/>
          <ac:spMkLst>
            <pc:docMk/>
            <pc:sldMk cId="3130867804" sldId="13991"/>
            <ac:spMk id="7" creationId="{0E36D424-31DD-8302-A945-0DF785561DE2}"/>
          </ac:spMkLst>
        </pc:spChg>
      </pc:sldChg>
    </pc:docChg>
  </pc:docChgLst>
  <pc:docChgLst>
    <pc:chgData name="Blake Zheng" userId="S::blake.zheng@carnstone.com::a78039c8-996b-42f4-a0a5-e1729f353f40" providerId="AD" clId="Web-{06E57A69-10E4-72E1-E70F-7CDDE07CCF5B}"/>
    <pc:docChg chg="modSld">
      <pc:chgData name="Blake Zheng" userId="S::blake.zheng@carnstone.com::a78039c8-996b-42f4-a0a5-e1729f353f40" providerId="AD" clId="Web-{06E57A69-10E4-72E1-E70F-7CDDE07CCF5B}" dt="2022-08-31T01:37:38.444" v="1"/>
      <pc:docMkLst>
        <pc:docMk/>
      </pc:docMkLst>
      <pc:sldChg chg="modSp">
        <pc:chgData name="Blake Zheng" userId="S::blake.zheng@carnstone.com::a78039c8-996b-42f4-a0a5-e1729f353f40" providerId="AD" clId="Web-{06E57A69-10E4-72E1-E70F-7CDDE07CCF5B}" dt="2022-08-31T01:37:38.444" v="1"/>
        <pc:sldMkLst>
          <pc:docMk/>
          <pc:sldMk cId="2401488902" sldId="13890"/>
        </pc:sldMkLst>
        <pc:graphicFrameChg chg="mod modGraphic">
          <ac:chgData name="Blake Zheng" userId="S::blake.zheng@carnstone.com::a78039c8-996b-42f4-a0a5-e1729f353f40" providerId="AD" clId="Web-{06E57A69-10E4-72E1-E70F-7CDDE07CCF5B}" dt="2022-08-31T01:37:38.444" v="1"/>
          <ac:graphicFrameMkLst>
            <pc:docMk/>
            <pc:sldMk cId="2401488902" sldId="13890"/>
            <ac:graphicFrameMk id="11" creationId="{D5EF5BE9-6DBF-BDB6-E335-832FAE9CB3E9}"/>
          </ac:graphicFrameMkLst>
        </pc:graphicFrameChg>
      </pc:sldChg>
    </pc:docChg>
  </pc:docChgLst>
  <pc:docChgLst>
    <pc:chgData name="Blake Zheng" userId="S::blake.zheng@carnstone.com::a78039c8-996b-42f4-a0a5-e1729f353f40" providerId="AD" clId="Web-{0076D8DD-8D8E-A8D9-BEFF-8F7B4E9A0591}"/>
    <pc:docChg chg="mod modSld">
      <pc:chgData name="Blake Zheng" userId="S::blake.zheng@carnstone.com::a78039c8-996b-42f4-a0a5-e1729f353f40" providerId="AD" clId="Web-{0076D8DD-8D8E-A8D9-BEFF-8F7B4E9A0591}" dt="2022-08-18T04:56:49.727" v="18" actId="20577"/>
      <pc:docMkLst>
        <pc:docMk/>
      </pc:docMkLst>
      <pc:sldChg chg="modSp addCm modCm">
        <pc:chgData name="Blake Zheng" userId="S::blake.zheng@carnstone.com::a78039c8-996b-42f4-a0a5-e1729f353f40" providerId="AD" clId="Web-{0076D8DD-8D8E-A8D9-BEFF-8F7B4E9A0591}" dt="2022-08-18T04:54:03.879" v="8"/>
        <pc:sldMkLst>
          <pc:docMk/>
          <pc:sldMk cId="1060247390" sldId="581"/>
        </pc:sldMkLst>
        <pc:picChg chg="mod">
          <ac:chgData name="Blake Zheng" userId="S::blake.zheng@carnstone.com::a78039c8-996b-42f4-a0a5-e1729f353f40" providerId="AD" clId="Web-{0076D8DD-8D8E-A8D9-BEFF-8F7B4E9A0591}" dt="2022-08-18T04:52:48.877" v="6" actId="14100"/>
          <ac:picMkLst>
            <pc:docMk/>
            <pc:sldMk cId="1060247390" sldId="581"/>
            <ac:picMk id="15" creationId="{4BD75ABD-32B3-44EE-9415-1EAB926C95A9}"/>
          </ac:picMkLst>
        </pc:picChg>
        <pc:cxnChg chg="mod">
          <ac:chgData name="Blake Zheng" userId="S::blake.zheng@carnstone.com::a78039c8-996b-42f4-a0a5-e1729f353f40" providerId="AD" clId="Web-{0076D8DD-8D8E-A8D9-BEFF-8F7B4E9A0591}" dt="2022-08-18T04:52:57.096" v="7" actId="1076"/>
          <ac:cxnSpMkLst>
            <pc:docMk/>
            <pc:sldMk cId="1060247390" sldId="581"/>
            <ac:cxnSpMk id="37" creationId="{F00F0F7D-DD4B-4143-BFB8-F4C1CA4745E6}"/>
          </ac:cxnSpMkLst>
        </pc:cxnChg>
        <pc:cxnChg chg="mod">
          <ac:chgData name="Blake Zheng" userId="S::blake.zheng@carnstone.com::a78039c8-996b-42f4-a0a5-e1729f353f40" providerId="AD" clId="Web-{0076D8DD-8D8E-A8D9-BEFF-8F7B4E9A0591}" dt="2022-08-18T04:51:58.501" v="5"/>
          <ac:cxnSpMkLst>
            <pc:docMk/>
            <pc:sldMk cId="1060247390" sldId="581"/>
            <ac:cxnSpMk id="38" creationId="{F368CC9D-5255-47C2-80B7-B426195595C7}"/>
          </ac:cxnSpMkLst>
        </pc:cxnChg>
      </pc:sldChg>
      <pc:sldChg chg="modSp">
        <pc:chgData name="Blake Zheng" userId="S::blake.zheng@carnstone.com::a78039c8-996b-42f4-a0a5-e1729f353f40" providerId="AD" clId="Web-{0076D8DD-8D8E-A8D9-BEFF-8F7B4E9A0591}" dt="2022-08-18T04:56:49.727" v="18" actId="20577"/>
        <pc:sldMkLst>
          <pc:docMk/>
          <pc:sldMk cId="163811375" sldId="7829"/>
        </pc:sldMkLst>
        <pc:spChg chg="mod">
          <ac:chgData name="Blake Zheng" userId="S::blake.zheng@carnstone.com::a78039c8-996b-42f4-a0a5-e1729f353f40" providerId="AD" clId="Web-{0076D8DD-8D8E-A8D9-BEFF-8F7B4E9A0591}" dt="2022-08-18T04:55:00.130" v="11" actId="20577"/>
          <ac:spMkLst>
            <pc:docMk/>
            <pc:sldMk cId="163811375" sldId="7829"/>
            <ac:spMk id="2" creationId="{17B057FF-63B6-4D39-B1A9-5F2A1B93F71A}"/>
          </ac:spMkLst>
        </pc:spChg>
        <pc:spChg chg="mod">
          <ac:chgData name="Blake Zheng" userId="S::blake.zheng@carnstone.com::a78039c8-996b-42f4-a0a5-e1729f353f40" providerId="AD" clId="Web-{0076D8DD-8D8E-A8D9-BEFF-8F7B4E9A0591}" dt="2022-08-18T04:56:49.727" v="18" actId="20577"/>
          <ac:spMkLst>
            <pc:docMk/>
            <pc:sldMk cId="163811375" sldId="7829"/>
            <ac:spMk id="3" creationId="{6B059604-5912-474C-9CE1-853FB96BCC50}"/>
          </ac:spMkLst>
        </pc:spChg>
      </pc:sldChg>
    </pc:docChg>
  </pc:docChgLst>
  <pc:docChgLst>
    <pc:chgData name="Blake Zheng" userId="S::blake.zheng@carnstone.com::a78039c8-996b-42f4-a0a5-e1729f353f40" providerId="AD" clId="Web-{CD3C9386-7DDF-6D9F-7738-8D1D18A9AC8A}"/>
    <pc:docChg chg="modSld">
      <pc:chgData name="Blake Zheng" userId="S::blake.zheng@carnstone.com::a78039c8-996b-42f4-a0a5-e1729f353f40" providerId="AD" clId="Web-{CD3C9386-7DDF-6D9F-7738-8D1D18A9AC8A}" dt="2022-09-05T04:44:49.381" v="374"/>
      <pc:docMkLst>
        <pc:docMk/>
      </pc:docMkLst>
      <pc:sldChg chg="modSp">
        <pc:chgData name="Blake Zheng" userId="S::blake.zheng@carnstone.com::a78039c8-996b-42f4-a0a5-e1729f353f40" providerId="AD" clId="Web-{CD3C9386-7DDF-6D9F-7738-8D1D18A9AC8A}" dt="2022-09-05T02:49:11.141" v="58" actId="20577"/>
        <pc:sldMkLst>
          <pc:docMk/>
          <pc:sldMk cId="3870597098" sldId="256"/>
        </pc:sldMkLst>
        <pc:spChg chg="mod">
          <ac:chgData name="Blake Zheng" userId="S::blake.zheng@carnstone.com::a78039c8-996b-42f4-a0a5-e1729f353f40" providerId="AD" clId="Web-{CD3C9386-7DDF-6D9F-7738-8D1D18A9AC8A}" dt="2022-09-05T02:48:42.843" v="56" actId="20577"/>
          <ac:spMkLst>
            <pc:docMk/>
            <pc:sldMk cId="3870597098" sldId="256"/>
            <ac:spMk id="2" creationId="{B75B8D6E-A887-45C1-BBA9-360FB88A34C5}"/>
          </ac:spMkLst>
        </pc:spChg>
        <pc:spChg chg="mod">
          <ac:chgData name="Blake Zheng" userId="S::blake.zheng@carnstone.com::a78039c8-996b-42f4-a0a5-e1729f353f40" providerId="AD" clId="Web-{CD3C9386-7DDF-6D9F-7738-8D1D18A9AC8A}" dt="2022-09-05T02:49:11.141" v="58" actId="20577"/>
          <ac:spMkLst>
            <pc:docMk/>
            <pc:sldMk cId="3870597098" sldId="256"/>
            <ac:spMk id="3" creationId="{760E015D-EA3D-47F4-8F7E-AE6D73C24ED4}"/>
          </ac:spMkLst>
        </pc:spChg>
      </pc:sldChg>
      <pc:sldChg chg="modSp">
        <pc:chgData name="Blake Zheng" userId="S::blake.zheng@carnstone.com::a78039c8-996b-42f4-a0a5-e1729f353f40" providerId="AD" clId="Web-{CD3C9386-7DDF-6D9F-7738-8D1D18A9AC8A}" dt="2022-09-05T04:44:49.177" v="373"/>
        <pc:sldMkLst>
          <pc:docMk/>
          <pc:sldMk cId="2338046884" sldId="265"/>
        </pc:sldMkLst>
        <pc:spChg chg="mod">
          <ac:chgData name="Blake Zheng" userId="S::blake.zheng@carnstone.com::a78039c8-996b-42f4-a0a5-e1729f353f40" providerId="AD" clId="Web-{CD3C9386-7DDF-6D9F-7738-8D1D18A9AC8A}" dt="2022-09-05T04:44:49.177" v="373"/>
          <ac:spMkLst>
            <pc:docMk/>
            <pc:sldMk cId="2338046884" sldId="265"/>
            <ac:spMk id="2" creationId="{B75B8D6E-A887-45C1-BBA9-360FB88A34C5}"/>
          </ac:spMkLst>
        </pc:spChg>
      </pc:sldChg>
      <pc:sldChg chg="modSp delCm">
        <pc:chgData name="Blake Zheng" userId="S::blake.zheng@carnstone.com::a78039c8-996b-42f4-a0a5-e1729f353f40" providerId="AD" clId="Web-{CD3C9386-7DDF-6D9F-7738-8D1D18A9AC8A}" dt="2022-09-05T03:52:09.440" v="131" actId="20577"/>
        <pc:sldMkLst>
          <pc:docMk/>
          <pc:sldMk cId="2864677017" sldId="330"/>
        </pc:sldMkLst>
        <pc:spChg chg="mod">
          <ac:chgData name="Blake Zheng" userId="S::blake.zheng@carnstone.com::a78039c8-996b-42f4-a0a5-e1729f353f40" providerId="AD" clId="Web-{CD3C9386-7DDF-6D9F-7738-8D1D18A9AC8A}" dt="2022-09-05T02:54:10.918" v="113" actId="20577"/>
          <ac:spMkLst>
            <pc:docMk/>
            <pc:sldMk cId="2864677017" sldId="330"/>
            <ac:spMk id="109" creationId="{AF379A28-A999-F274-95C9-BD41DF9F1C06}"/>
          </ac:spMkLst>
        </pc:spChg>
        <pc:spChg chg="mod">
          <ac:chgData name="Blake Zheng" userId="S::blake.zheng@carnstone.com::a78039c8-996b-42f4-a0a5-e1729f353f40" providerId="AD" clId="Web-{CD3C9386-7DDF-6D9F-7738-8D1D18A9AC8A}" dt="2022-09-05T02:54:16.903" v="122" actId="1076"/>
          <ac:spMkLst>
            <pc:docMk/>
            <pc:sldMk cId="2864677017" sldId="330"/>
            <ac:spMk id="199" creationId="{EE706214-309E-D804-2CE7-25D2F9D7ED10}"/>
          </ac:spMkLst>
        </pc:spChg>
        <pc:spChg chg="mod">
          <ac:chgData name="Blake Zheng" userId="S::blake.zheng@carnstone.com::a78039c8-996b-42f4-a0a5-e1729f353f40" providerId="AD" clId="Web-{CD3C9386-7DDF-6D9F-7738-8D1D18A9AC8A}" dt="2022-09-05T02:54:27.090" v="123" actId="1076"/>
          <ac:spMkLst>
            <pc:docMk/>
            <pc:sldMk cId="2864677017" sldId="330"/>
            <ac:spMk id="201" creationId="{92918149-1F3D-7C32-C6CE-4E116E6D96E8}"/>
          </ac:spMkLst>
        </pc:spChg>
        <pc:spChg chg="mod">
          <ac:chgData name="Blake Zheng" userId="S::blake.zheng@carnstone.com::a78039c8-996b-42f4-a0a5-e1729f353f40" providerId="AD" clId="Web-{CD3C9386-7DDF-6D9F-7738-8D1D18A9AC8A}" dt="2022-09-05T02:54:27.356" v="124" actId="1076"/>
          <ac:spMkLst>
            <pc:docMk/>
            <pc:sldMk cId="2864677017" sldId="330"/>
            <ac:spMk id="203" creationId="{70B62248-7C5D-2977-066C-2D900380F835}"/>
          </ac:spMkLst>
        </pc:spChg>
        <pc:spChg chg="mod">
          <ac:chgData name="Blake Zheng" userId="S::blake.zheng@carnstone.com::a78039c8-996b-42f4-a0a5-e1729f353f40" providerId="AD" clId="Web-{CD3C9386-7DDF-6D9F-7738-8D1D18A9AC8A}" dt="2022-09-05T03:52:09.440" v="131" actId="20577"/>
          <ac:spMkLst>
            <pc:docMk/>
            <pc:sldMk cId="2864677017" sldId="330"/>
            <ac:spMk id="205" creationId="{04CCC52E-1B34-472C-5AD5-97B5DBB6C49E}"/>
          </ac:spMkLst>
        </pc:spChg>
        <pc:spChg chg="mod">
          <ac:chgData name="Blake Zheng" userId="S::blake.zheng@carnstone.com::a78039c8-996b-42f4-a0a5-e1729f353f40" providerId="AD" clId="Web-{CD3C9386-7DDF-6D9F-7738-8D1D18A9AC8A}" dt="2022-09-05T02:50:32.925" v="61" actId="20577"/>
          <ac:spMkLst>
            <pc:docMk/>
            <pc:sldMk cId="2864677017" sldId="330"/>
            <ac:spMk id="208" creationId="{CC6F0C81-1400-6778-3132-F8F8C1B1CA06}"/>
          </ac:spMkLst>
        </pc:spChg>
      </pc:sldChg>
      <pc:sldChg chg="modSp modCm">
        <pc:chgData name="Blake Zheng" userId="S::blake.zheng@carnstone.com::a78039c8-996b-42f4-a0a5-e1729f353f40" providerId="AD" clId="Web-{CD3C9386-7DDF-6D9F-7738-8D1D18A9AC8A}" dt="2022-09-05T04:04:20.646" v="183" actId="20577"/>
        <pc:sldMkLst>
          <pc:docMk/>
          <pc:sldMk cId="3718895954" sldId="1390"/>
        </pc:sldMkLst>
        <pc:spChg chg="mod">
          <ac:chgData name="Blake Zheng" userId="S::blake.zheng@carnstone.com::a78039c8-996b-42f4-a0a5-e1729f353f40" providerId="AD" clId="Web-{CD3C9386-7DDF-6D9F-7738-8D1D18A9AC8A}" dt="2022-09-05T04:04:20.646" v="183" actId="20577"/>
          <ac:spMkLst>
            <pc:docMk/>
            <pc:sldMk cId="3718895954" sldId="1390"/>
            <ac:spMk id="2" creationId="{C5B05A84-10DA-464D-B8D0-F39564A1935E}"/>
          </ac:spMkLst>
        </pc:spChg>
        <pc:spChg chg="mod">
          <ac:chgData name="Blake Zheng" userId="S::blake.zheng@carnstone.com::a78039c8-996b-42f4-a0a5-e1729f353f40" providerId="AD" clId="Web-{CD3C9386-7DDF-6D9F-7738-8D1D18A9AC8A}" dt="2022-09-05T04:03:37.942" v="174" actId="20577"/>
          <ac:spMkLst>
            <pc:docMk/>
            <pc:sldMk cId="3718895954" sldId="1390"/>
            <ac:spMk id="3" creationId="{9541FED2-93A7-4A3D-B6A8-23FAB178C676}"/>
          </ac:spMkLst>
        </pc:spChg>
        <pc:spChg chg="mod">
          <ac:chgData name="Blake Zheng" userId="S::blake.zheng@carnstone.com::a78039c8-996b-42f4-a0a5-e1729f353f40" providerId="AD" clId="Web-{CD3C9386-7DDF-6D9F-7738-8D1D18A9AC8A}" dt="2022-09-05T04:03:15.785" v="168" actId="20577"/>
          <ac:spMkLst>
            <pc:docMk/>
            <pc:sldMk cId="3718895954" sldId="1390"/>
            <ac:spMk id="10" creationId="{ABDD948A-5CE7-FFC2-AB1F-D51AAB075A86}"/>
          </ac:spMkLst>
        </pc:spChg>
        <pc:spChg chg="mod">
          <ac:chgData name="Blake Zheng" userId="S::blake.zheng@carnstone.com::a78039c8-996b-42f4-a0a5-e1729f353f40" providerId="AD" clId="Web-{CD3C9386-7DDF-6D9F-7738-8D1D18A9AC8A}" dt="2022-09-05T04:03:04.754" v="164" actId="20577"/>
          <ac:spMkLst>
            <pc:docMk/>
            <pc:sldMk cId="3718895954" sldId="1390"/>
            <ac:spMk id="11" creationId="{EECAE213-E108-5EEE-51E9-26125BEF141C}"/>
          </ac:spMkLst>
        </pc:spChg>
        <pc:spChg chg="mod">
          <ac:chgData name="Blake Zheng" userId="S::blake.zheng@carnstone.com::a78039c8-996b-42f4-a0a5-e1729f353f40" providerId="AD" clId="Web-{CD3C9386-7DDF-6D9F-7738-8D1D18A9AC8A}" dt="2022-09-05T04:03:04.613" v="161" actId="20577"/>
          <ac:spMkLst>
            <pc:docMk/>
            <pc:sldMk cId="3718895954" sldId="1390"/>
            <ac:spMk id="12" creationId="{E569C17C-7CA9-01D4-BF0D-6410D51568E0}"/>
          </ac:spMkLst>
        </pc:spChg>
      </pc:sldChg>
      <pc:sldChg chg="modSp">
        <pc:chgData name="Blake Zheng" userId="S::blake.zheng@carnstone.com::a78039c8-996b-42f4-a0a5-e1729f353f40" providerId="AD" clId="Web-{CD3C9386-7DDF-6D9F-7738-8D1D18A9AC8A}" dt="2022-09-05T04:27:26.010" v="266" actId="20577"/>
        <pc:sldMkLst>
          <pc:docMk/>
          <pc:sldMk cId="1611479932" sldId="7811"/>
        </pc:sldMkLst>
        <pc:spChg chg="mod">
          <ac:chgData name="Blake Zheng" userId="S::blake.zheng@carnstone.com::a78039c8-996b-42f4-a0a5-e1729f353f40" providerId="AD" clId="Web-{CD3C9386-7DDF-6D9F-7738-8D1D18A9AC8A}" dt="2022-09-05T04:27:26.010" v="266" actId="20577"/>
          <ac:spMkLst>
            <pc:docMk/>
            <pc:sldMk cId="1611479932" sldId="7811"/>
            <ac:spMk id="2" creationId="{C5B05A84-10DA-464D-B8D0-F39564A1935E}"/>
          </ac:spMkLst>
        </pc:spChg>
      </pc:sldChg>
      <pc:sldChg chg="modSp">
        <pc:chgData name="Blake Zheng" userId="S::blake.zheng@carnstone.com::a78039c8-996b-42f4-a0a5-e1729f353f40" providerId="AD" clId="Web-{CD3C9386-7DDF-6D9F-7738-8D1D18A9AC8A}" dt="2022-09-05T02:48:13.748" v="53"/>
        <pc:sldMkLst>
          <pc:docMk/>
          <pc:sldMk cId="2431070857" sldId="7830"/>
        </pc:sldMkLst>
        <pc:graphicFrameChg chg="mod modGraphic">
          <ac:chgData name="Blake Zheng" userId="S::blake.zheng@carnstone.com::a78039c8-996b-42f4-a0a5-e1729f353f40" providerId="AD" clId="Web-{CD3C9386-7DDF-6D9F-7738-8D1D18A9AC8A}" dt="2022-09-05T02:48:13.748" v="53"/>
          <ac:graphicFrameMkLst>
            <pc:docMk/>
            <pc:sldMk cId="2431070857" sldId="7830"/>
            <ac:graphicFrameMk id="16" creationId="{35C13AD7-F3B6-4DB0-8ABC-D667F9BAB79C}"/>
          </ac:graphicFrameMkLst>
        </pc:graphicFrameChg>
      </pc:sldChg>
      <pc:sldChg chg="modSp">
        <pc:chgData name="Blake Zheng" userId="S::blake.zheng@carnstone.com::a78039c8-996b-42f4-a0a5-e1729f353f40" providerId="AD" clId="Web-{CD3C9386-7DDF-6D9F-7738-8D1D18A9AC8A}" dt="2022-09-05T03:59:38.295" v="156" actId="20577"/>
        <pc:sldMkLst>
          <pc:docMk/>
          <pc:sldMk cId="1329655122" sldId="7831"/>
        </pc:sldMkLst>
        <pc:spChg chg="mod">
          <ac:chgData name="Blake Zheng" userId="S::blake.zheng@carnstone.com::a78039c8-996b-42f4-a0a5-e1729f353f40" providerId="AD" clId="Web-{CD3C9386-7DDF-6D9F-7738-8D1D18A9AC8A}" dt="2022-09-05T03:59:38.295" v="156" actId="20577"/>
          <ac:spMkLst>
            <pc:docMk/>
            <pc:sldMk cId="1329655122" sldId="7831"/>
            <ac:spMk id="2" creationId="{F0F955BB-DA91-438E-9963-8A1E6FBCE51F}"/>
          </ac:spMkLst>
        </pc:spChg>
      </pc:sldChg>
      <pc:sldChg chg="modSp">
        <pc:chgData name="Blake Zheng" userId="S::blake.zheng@carnstone.com::a78039c8-996b-42f4-a0a5-e1729f353f40" providerId="AD" clId="Web-{CD3C9386-7DDF-6D9F-7738-8D1D18A9AC8A}" dt="2022-09-05T04:39:59.108" v="350" actId="20577"/>
        <pc:sldMkLst>
          <pc:docMk/>
          <pc:sldMk cId="881242313" sldId="7832"/>
        </pc:sldMkLst>
        <pc:spChg chg="mod">
          <ac:chgData name="Blake Zheng" userId="S::blake.zheng@carnstone.com::a78039c8-996b-42f4-a0a5-e1729f353f40" providerId="AD" clId="Web-{CD3C9386-7DDF-6D9F-7738-8D1D18A9AC8A}" dt="2022-09-05T04:39:59.108" v="350" actId="20577"/>
          <ac:spMkLst>
            <pc:docMk/>
            <pc:sldMk cId="881242313" sldId="7832"/>
            <ac:spMk id="3" creationId="{BA0AC63F-3A6A-40FF-9588-51DF0C01526F}"/>
          </ac:spMkLst>
        </pc:spChg>
      </pc:sldChg>
      <pc:sldChg chg="modSp">
        <pc:chgData name="Blake Zheng" userId="S::blake.zheng@carnstone.com::a78039c8-996b-42f4-a0a5-e1729f353f40" providerId="AD" clId="Web-{CD3C9386-7DDF-6D9F-7738-8D1D18A9AC8A}" dt="2022-09-05T04:44:49.381" v="374"/>
        <pc:sldMkLst>
          <pc:docMk/>
          <pc:sldMk cId="1534355612" sldId="7854"/>
        </pc:sldMkLst>
        <pc:spChg chg="mod">
          <ac:chgData name="Blake Zheng" userId="S::blake.zheng@carnstone.com::a78039c8-996b-42f4-a0a5-e1729f353f40" providerId="AD" clId="Web-{CD3C9386-7DDF-6D9F-7738-8D1D18A9AC8A}" dt="2022-09-05T04:44:49.381" v="374"/>
          <ac:spMkLst>
            <pc:docMk/>
            <pc:sldMk cId="1534355612" sldId="7854"/>
            <ac:spMk id="2" creationId="{B75B8D6E-A887-45C1-BBA9-360FB88A34C5}"/>
          </ac:spMkLst>
        </pc:spChg>
      </pc:sldChg>
      <pc:sldChg chg="modSp">
        <pc:chgData name="Blake Zheng" userId="S::blake.zheng@carnstone.com::a78039c8-996b-42f4-a0a5-e1729f353f40" providerId="AD" clId="Web-{CD3C9386-7DDF-6D9F-7738-8D1D18A9AC8A}" dt="2022-09-05T04:29:32.529" v="280" actId="1076"/>
        <pc:sldMkLst>
          <pc:docMk/>
          <pc:sldMk cId="604426936" sldId="13730"/>
        </pc:sldMkLst>
        <pc:spChg chg="mod">
          <ac:chgData name="Blake Zheng" userId="S::blake.zheng@carnstone.com::a78039c8-996b-42f4-a0a5-e1729f353f40" providerId="AD" clId="Web-{CD3C9386-7DDF-6D9F-7738-8D1D18A9AC8A}" dt="2022-09-05T04:28:41.418" v="275" actId="20577"/>
          <ac:spMkLst>
            <pc:docMk/>
            <pc:sldMk cId="604426936" sldId="13730"/>
            <ac:spMk id="9" creationId="{4720B7FF-AEEB-6BFE-9580-A34AC018215B}"/>
          </ac:spMkLst>
        </pc:spChg>
        <pc:picChg chg="mod">
          <ac:chgData name="Blake Zheng" userId="S::blake.zheng@carnstone.com::a78039c8-996b-42f4-a0a5-e1729f353f40" providerId="AD" clId="Web-{CD3C9386-7DDF-6D9F-7738-8D1D18A9AC8A}" dt="2022-09-05T04:29:02.138" v="277" actId="14100"/>
          <ac:picMkLst>
            <pc:docMk/>
            <pc:sldMk cId="604426936" sldId="13730"/>
            <ac:picMk id="5" creationId="{1FB6EB6B-7931-6802-1E51-BBD2CC2B629B}"/>
          </ac:picMkLst>
        </pc:picChg>
        <pc:picChg chg="mod">
          <ac:chgData name="Blake Zheng" userId="S::blake.zheng@carnstone.com::a78039c8-996b-42f4-a0a5-e1729f353f40" providerId="AD" clId="Web-{CD3C9386-7DDF-6D9F-7738-8D1D18A9AC8A}" dt="2022-09-05T04:29:32.529" v="280" actId="1076"/>
          <ac:picMkLst>
            <pc:docMk/>
            <pc:sldMk cId="604426936" sldId="13730"/>
            <ac:picMk id="6" creationId="{51CF3400-604D-A582-D75A-88C7DDEB2252}"/>
          </ac:picMkLst>
        </pc:picChg>
      </pc:sldChg>
      <pc:sldChg chg="modSp">
        <pc:chgData name="Blake Zheng" userId="S::blake.zheng@carnstone.com::a78039c8-996b-42f4-a0a5-e1729f353f40" providerId="AD" clId="Web-{CD3C9386-7DDF-6D9F-7738-8D1D18A9AC8A}" dt="2022-09-05T04:26:24.321" v="258" actId="1076"/>
        <pc:sldMkLst>
          <pc:docMk/>
          <pc:sldMk cId="3770759780" sldId="13732"/>
        </pc:sldMkLst>
        <pc:spChg chg="mod">
          <ac:chgData name="Blake Zheng" userId="S::blake.zheng@carnstone.com::a78039c8-996b-42f4-a0a5-e1729f353f40" providerId="AD" clId="Web-{CD3C9386-7DDF-6D9F-7738-8D1D18A9AC8A}" dt="2022-09-05T04:26:24.321" v="258" actId="1076"/>
          <ac:spMkLst>
            <pc:docMk/>
            <pc:sldMk cId="3770759780" sldId="13732"/>
            <ac:spMk id="32" creationId="{3B768079-9A99-A221-21F5-D796F4D6AFAF}"/>
          </ac:spMkLst>
        </pc:spChg>
        <pc:spChg chg="mod">
          <ac:chgData name="Blake Zheng" userId="S::blake.zheng@carnstone.com::a78039c8-996b-42f4-a0a5-e1729f353f40" providerId="AD" clId="Web-{CD3C9386-7DDF-6D9F-7738-8D1D18A9AC8A}" dt="2022-09-05T04:26:13.586" v="255" actId="14100"/>
          <ac:spMkLst>
            <pc:docMk/>
            <pc:sldMk cId="3770759780" sldId="13732"/>
            <ac:spMk id="35" creationId="{61DDD131-147C-130E-FD16-6B09AE419D54}"/>
          </ac:spMkLst>
        </pc:spChg>
        <pc:picChg chg="mod">
          <ac:chgData name="Blake Zheng" userId="S::blake.zheng@carnstone.com::a78039c8-996b-42f4-a0a5-e1729f353f40" providerId="AD" clId="Web-{CD3C9386-7DDF-6D9F-7738-8D1D18A9AC8A}" dt="2022-09-05T04:26:24.243" v="257" actId="1076"/>
          <ac:picMkLst>
            <pc:docMk/>
            <pc:sldMk cId="3770759780" sldId="13732"/>
            <ac:picMk id="13" creationId="{7A4FF9FE-3CD8-CC0C-8E41-1E0FB1ECA37C}"/>
          </ac:picMkLst>
        </pc:picChg>
        <pc:picChg chg="mod">
          <ac:chgData name="Blake Zheng" userId="S::blake.zheng@carnstone.com::a78039c8-996b-42f4-a0a5-e1729f353f40" providerId="AD" clId="Web-{CD3C9386-7DDF-6D9F-7738-8D1D18A9AC8A}" dt="2022-09-05T04:26:24.165" v="256" actId="1076"/>
          <ac:picMkLst>
            <pc:docMk/>
            <pc:sldMk cId="3770759780" sldId="13732"/>
            <ac:picMk id="36" creationId="{020F8418-C0C9-8104-2D9C-C9885330BE18}"/>
          </ac:picMkLst>
        </pc:picChg>
      </pc:sldChg>
      <pc:sldChg chg="addSp delSp modSp">
        <pc:chgData name="Blake Zheng" userId="S::blake.zheng@carnstone.com::a78039c8-996b-42f4-a0a5-e1729f353f40" providerId="AD" clId="Web-{CD3C9386-7DDF-6D9F-7738-8D1D18A9AC8A}" dt="2022-09-05T02:45:04.928" v="13"/>
        <pc:sldMkLst>
          <pc:docMk/>
          <pc:sldMk cId="3289572453" sldId="13733"/>
        </pc:sldMkLst>
        <pc:spChg chg="del mod">
          <ac:chgData name="Blake Zheng" userId="S::blake.zheng@carnstone.com::a78039c8-996b-42f4-a0a5-e1729f353f40" providerId="AD" clId="Web-{CD3C9386-7DDF-6D9F-7738-8D1D18A9AC8A}" dt="2022-09-05T02:45:04.928" v="13"/>
          <ac:spMkLst>
            <pc:docMk/>
            <pc:sldMk cId="3289572453" sldId="13733"/>
            <ac:spMk id="3" creationId="{B110BF0E-B381-6118-C675-05B7D817D429}"/>
          </ac:spMkLst>
        </pc:spChg>
        <pc:spChg chg="add del mod">
          <ac:chgData name="Blake Zheng" userId="S::blake.zheng@carnstone.com::a78039c8-996b-42f4-a0a5-e1729f353f40" providerId="AD" clId="Web-{CD3C9386-7DDF-6D9F-7738-8D1D18A9AC8A}" dt="2022-09-05T02:45:04.803" v="12"/>
          <ac:spMkLst>
            <pc:docMk/>
            <pc:sldMk cId="3289572453" sldId="13733"/>
            <ac:spMk id="5" creationId="{BF0CC1D4-8478-8877-8CEA-4C2DE5167C38}"/>
          </ac:spMkLst>
        </pc:spChg>
        <pc:spChg chg="mod">
          <ac:chgData name="Blake Zheng" userId="S::blake.zheng@carnstone.com::a78039c8-996b-42f4-a0a5-e1729f353f40" providerId="AD" clId="Web-{CD3C9386-7DDF-6D9F-7738-8D1D18A9AC8A}" dt="2022-09-05T02:44:21.208" v="1" actId="1076"/>
          <ac:spMkLst>
            <pc:docMk/>
            <pc:sldMk cId="3289572453" sldId="13733"/>
            <ac:spMk id="11" creationId="{14568238-C360-0B40-6267-512F66AC5CEC}"/>
          </ac:spMkLst>
        </pc:spChg>
      </pc:sldChg>
      <pc:sldChg chg="modSp">
        <pc:chgData name="Blake Zheng" userId="S::blake.zheng@carnstone.com::a78039c8-996b-42f4-a0a5-e1729f353f40" providerId="AD" clId="Web-{CD3C9386-7DDF-6D9F-7738-8D1D18A9AC8A}" dt="2022-09-05T04:28:20.840" v="274" actId="20577"/>
        <pc:sldMkLst>
          <pc:docMk/>
          <pc:sldMk cId="1679573467" sldId="13734"/>
        </pc:sldMkLst>
        <pc:spChg chg="mod">
          <ac:chgData name="Blake Zheng" userId="S::blake.zheng@carnstone.com::a78039c8-996b-42f4-a0a5-e1729f353f40" providerId="AD" clId="Web-{CD3C9386-7DDF-6D9F-7738-8D1D18A9AC8A}" dt="2022-09-05T04:27:14.822" v="262" actId="20577"/>
          <ac:spMkLst>
            <pc:docMk/>
            <pc:sldMk cId="1679573467" sldId="13734"/>
            <ac:spMk id="2" creationId="{B8758EAF-709F-BA3F-3FD9-371EC4EFD1F8}"/>
          </ac:spMkLst>
        </pc:spChg>
        <pc:spChg chg="mod">
          <ac:chgData name="Blake Zheng" userId="S::blake.zheng@carnstone.com::a78039c8-996b-42f4-a0a5-e1729f353f40" providerId="AD" clId="Web-{CD3C9386-7DDF-6D9F-7738-8D1D18A9AC8A}" dt="2022-09-05T04:28:20.840" v="274" actId="20577"/>
          <ac:spMkLst>
            <pc:docMk/>
            <pc:sldMk cId="1679573467" sldId="13734"/>
            <ac:spMk id="4" creationId="{BC798D4E-C280-FAEC-3C16-281A8CEC60F7}"/>
          </ac:spMkLst>
        </pc:spChg>
      </pc:sldChg>
      <pc:sldChg chg="modSp delCm">
        <pc:chgData name="Blake Zheng" userId="S::blake.zheng@carnstone.com::a78039c8-996b-42f4-a0a5-e1729f353f40" providerId="AD" clId="Web-{CD3C9386-7DDF-6D9F-7738-8D1D18A9AC8A}" dt="2022-09-05T04:14:06.271" v="228"/>
        <pc:sldMkLst>
          <pc:docMk/>
          <pc:sldMk cId="3470839135" sldId="13752"/>
        </pc:sldMkLst>
        <pc:spChg chg="mod">
          <ac:chgData name="Blake Zheng" userId="S::blake.zheng@carnstone.com::a78039c8-996b-42f4-a0a5-e1729f353f40" providerId="AD" clId="Web-{CD3C9386-7DDF-6D9F-7738-8D1D18A9AC8A}" dt="2022-09-05T04:13:56.192" v="227" actId="20577"/>
          <ac:spMkLst>
            <pc:docMk/>
            <pc:sldMk cId="3470839135" sldId="13752"/>
            <ac:spMk id="37" creationId="{C044A807-3A3E-5597-40D1-1DCE5F323404}"/>
          </ac:spMkLst>
        </pc:spChg>
      </pc:sldChg>
      <pc:sldChg chg="modSp">
        <pc:chgData name="Blake Zheng" userId="S::blake.zheng@carnstone.com::a78039c8-996b-42f4-a0a5-e1729f353f40" providerId="AD" clId="Web-{CD3C9386-7DDF-6D9F-7738-8D1D18A9AC8A}" dt="2022-09-05T04:32:04.455" v="299" actId="20577"/>
        <pc:sldMkLst>
          <pc:docMk/>
          <pc:sldMk cId="933443261" sldId="13755"/>
        </pc:sldMkLst>
        <pc:spChg chg="mod">
          <ac:chgData name="Blake Zheng" userId="S::blake.zheng@carnstone.com::a78039c8-996b-42f4-a0a5-e1729f353f40" providerId="AD" clId="Web-{CD3C9386-7DDF-6D9F-7738-8D1D18A9AC8A}" dt="2022-09-05T04:32:04.455" v="299" actId="20577"/>
          <ac:spMkLst>
            <pc:docMk/>
            <pc:sldMk cId="933443261" sldId="13755"/>
            <ac:spMk id="10" creationId="{AE65E53A-72C9-EFD5-F272-1482610AE320}"/>
          </ac:spMkLst>
        </pc:spChg>
      </pc:sldChg>
      <pc:sldChg chg="modSp">
        <pc:chgData name="Blake Zheng" userId="S::blake.zheng@carnstone.com::a78039c8-996b-42f4-a0a5-e1729f353f40" providerId="AD" clId="Web-{CD3C9386-7DDF-6D9F-7738-8D1D18A9AC8A}" dt="2022-09-05T04:39:18.169" v="346" actId="20577"/>
        <pc:sldMkLst>
          <pc:docMk/>
          <pc:sldMk cId="4164606646" sldId="13766"/>
        </pc:sldMkLst>
        <pc:spChg chg="mod">
          <ac:chgData name="Blake Zheng" userId="S::blake.zheng@carnstone.com::a78039c8-996b-42f4-a0a5-e1729f353f40" providerId="AD" clId="Web-{CD3C9386-7DDF-6D9F-7738-8D1D18A9AC8A}" dt="2022-09-05T04:39:18.169" v="346" actId="20577"/>
          <ac:spMkLst>
            <pc:docMk/>
            <pc:sldMk cId="4164606646" sldId="13766"/>
            <ac:spMk id="3" creationId="{FC1CB0D0-9895-49DA-8D5F-AED0A25C4E6E}"/>
          </ac:spMkLst>
        </pc:spChg>
      </pc:sldChg>
      <pc:sldChg chg="delSp">
        <pc:chgData name="Blake Zheng" userId="S::blake.zheng@carnstone.com::a78039c8-996b-42f4-a0a5-e1729f353f40" providerId="AD" clId="Web-{CD3C9386-7DDF-6D9F-7738-8D1D18A9AC8A}" dt="2022-09-05T02:45:20.648" v="14"/>
        <pc:sldMkLst>
          <pc:docMk/>
          <pc:sldMk cId="1187626057" sldId="13769"/>
        </pc:sldMkLst>
        <pc:spChg chg="del">
          <ac:chgData name="Blake Zheng" userId="S::blake.zheng@carnstone.com::a78039c8-996b-42f4-a0a5-e1729f353f40" providerId="AD" clId="Web-{CD3C9386-7DDF-6D9F-7738-8D1D18A9AC8A}" dt="2022-09-05T02:45:20.648" v="14"/>
          <ac:spMkLst>
            <pc:docMk/>
            <pc:sldMk cId="1187626057" sldId="13769"/>
            <ac:spMk id="11" creationId="{AEF9411C-FD60-CC4D-63B0-0AC3D89C8082}"/>
          </ac:spMkLst>
        </pc:spChg>
      </pc:sldChg>
      <pc:sldChg chg="modSp">
        <pc:chgData name="Blake Zheng" userId="S::blake.zheng@carnstone.com::a78039c8-996b-42f4-a0a5-e1729f353f40" providerId="AD" clId="Web-{CD3C9386-7DDF-6D9F-7738-8D1D18A9AC8A}" dt="2022-09-05T03:56:46.963" v="155" actId="20577"/>
        <pc:sldMkLst>
          <pc:docMk/>
          <pc:sldMk cId="1996013508" sldId="13774"/>
        </pc:sldMkLst>
        <pc:spChg chg="mod">
          <ac:chgData name="Blake Zheng" userId="S::blake.zheng@carnstone.com::a78039c8-996b-42f4-a0a5-e1729f353f40" providerId="AD" clId="Web-{CD3C9386-7DDF-6D9F-7738-8D1D18A9AC8A}" dt="2022-09-05T03:56:46.963" v="155" actId="20577"/>
          <ac:spMkLst>
            <pc:docMk/>
            <pc:sldMk cId="1996013508" sldId="13774"/>
            <ac:spMk id="7" creationId="{7D6F26B2-AFE3-4008-BD75-DBEF44F20EEE}"/>
          </ac:spMkLst>
        </pc:spChg>
      </pc:sldChg>
      <pc:sldChg chg="addSp delSp modSp">
        <pc:chgData name="Blake Zheng" userId="S::blake.zheng@carnstone.com::a78039c8-996b-42f4-a0a5-e1729f353f40" providerId="AD" clId="Web-{CD3C9386-7DDF-6D9F-7738-8D1D18A9AC8A}" dt="2022-09-05T04:23:34.629" v="245" actId="20577"/>
        <pc:sldMkLst>
          <pc:docMk/>
          <pc:sldMk cId="600375691" sldId="13776"/>
        </pc:sldMkLst>
        <pc:spChg chg="add mod">
          <ac:chgData name="Blake Zheng" userId="S::blake.zheng@carnstone.com::a78039c8-996b-42f4-a0a5-e1729f353f40" providerId="AD" clId="Web-{CD3C9386-7DDF-6D9F-7738-8D1D18A9AC8A}" dt="2022-09-05T04:23:34.629" v="245" actId="20577"/>
          <ac:spMkLst>
            <pc:docMk/>
            <pc:sldMk cId="600375691" sldId="13776"/>
            <ac:spMk id="4" creationId="{D45BA505-9E74-4D27-1253-36F05F60FC1B}"/>
          </ac:spMkLst>
        </pc:spChg>
        <pc:spChg chg="del">
          <ac:chgData name="Blake Zheng" userId="S::blake.zheng@carnstone.com::a78039c8-996b-42f4-a0a5-e1729f353f40" providerId="AD" clId="Web-{CD3C9386-7DDF-6D9F-7738-8D1D18A9AC8A}" dt="2022-09-05T04:21:45.548" v="229"/>
          <ac:spMkLst>
            <pc:docMk/>
            <pc:sldMk cId="600375691" sldId="13776"/>
            <ac:spMk id="6" creationId="{CE141297-5C70-8D9F-59EC-1FAC9A42B78A}"/>
          </ac:spMkLst>
        </pc:spChg>
      </pc:sldChg>
      <pc:sldChg chg="modSp">
        <pc:chgData name="Blake Zheng" userId="S::blake.zheng@carnstone.com::a78039c8-996b-42f4-a0a5-e1729f353f40" providerId="AD" clId="Web-{CD3C9386-7DDF-6D9F-7738-8D1D18A9AC8A}" dt="2022-09-05T04:41:07.547" v="355" actId="20577"/>
        <pc:sldMkLst>
          <pc:docMk/>
          <pc:sldMk cId="1364554569" sldId="13777"/>
        </pc:sldMkLst>
        <pc:spChg chg="mod">
          <ac:chgData name="Blake Zheng" userId="S::blake.zheng@carnstone.com::a78039c8-996b-42f4-a0a5-e1729f353f40" providerId="AD" clId="Web-{CD3C9386-7DDF-6D9F-7738-8D1D18A9AC8A}" dt="2022-09-05T04:41:07.547" v="355" actId="20577"/>
          <ac:spMkLst>
            <pc:docMk/>
            <pc:sldMk cId="1364554569" sldId="13777"/>
            <ac:spMk id="6" creationId="{CE141297-5C70-8D9F-59EC-1FAC9A42B78A}"/>
          </ac:spMkLst>
        </pc:spChg>
      </pc:sldChg>
      <pc:sldChg chg="modSp delCm">
        <pc:chgData name="Blake Zheng" userId="S::blake.zheng@carnstone.com::a78039c8-996b-42f4-a0a5-e1729f353f40" providerId="AD" clId="Web-{CD3C9386-7DDF-6D9F-7738-8D1D18A9AC8A}" dt="2022-09-05T04:25:44.632" v="254"/>
        <pc:sldMkLst>
          <pc:docMk/>
          <pc:sldMk cId="551446536" sldId="13887"/>
        </pc:sldMkLst>
        <pc:spChg chg="mod">
          <ac:chgData name="Blake Zheng" userId="S::blake.zheng@carnstone.com::a78039c8-996b-42f4-a0a5-e1729f353f40" providerId="AD" clId="Web-{CD3C9386-7DDF-6D9F-7738-8D1D18A9AC8A}" dt="2022-09-05T04:25:34.210" v="252" actId="20577"/>
          <ac:spMkLst>
            <pc:docMk/>
            <pc:sldMk cId="551446536" sldId="13887"/>
            <ac:spMk id="35" creationId="{0A95E698-C2A3-78B6-0805-067ED02F5F59}"/>
          </ac:spMkLst>
        </pc:spChg>
        <pc:spChg chg="mod">
          <ac:chgData name="Blake Zheng" userId="S::blake.zheng@carnstone.com::a78039c8-996b-42f4-a0a5-e1729f353f40" providerId="AD" clId="Web-{CD3C9386-7DDF-6D9F-7738-8D1D18A9AC8A}" dt="2022-09-05T04:25:08.241" v="248" actId="20577"/>
          <ac:spMkLst>
            <pc:docMk/>
            <pc:sldMk cId="551446536" sldId="13887"/>
            <ac:spMk id="36" creationId="{2F448DF0-9BF3-DBAC-45CB-A988712B432F}"/>
          </ac:spMkLst>
        </pc:spChg>
      </pc:sldChg>
      <pc:sldChg chg="modSp">
        <pc:chgData name="Blake Zheng" userId="S::blake.zheng@carnstone.com::a78039c8-996b-42f4-a0a5-e1729f353f40" providerId="AD" clId="Web-{CD3C9386-7DDF-6D9F-7738-8D1D18A9AC8A}" dt="2022-09-05T04:31:44.126" v="297" actId="20577"/>
        <pc:sldMkLst>
          <pc:docMk/>
          <pc:sldMk cId="804853006" sldId="13888"/>
        </pc:sldMkLst>
        <pc:spChg chg="mod">
          <ac:chgData name="Blake Zheng" userId="S::blake.zheng@carnstone.com::a78039c8-996b-42f4-a0a5-e1729f353f40" providerId="AD" clId="Web-{CD3C9386-7DDF-6D9F-7738-8D1D18A9AC8A}" dt="2022-09-05T04:31:44.126" v="297" actId="20577"/>
          <ac:spMkLst>
            <pc:docMk/>
            <pc:sldMk cId="804853006" sldId="13888"/>
            <ac:spMk id="3" creationId="{D9420D37-6249-D8D4-212C-DFF3168B9A03}"/>
          </ac:spMkLst>
        </pc:spChg>
      </pc:sldChg>
      <pc:sldChg chg="modSp">
        <pc:chgData name="Blake Zheng" userId="S::blake.zheng@carnstone.com::a78039c8-996b-42f4-a0a5-e1729f353f40" providerId="AD" clId="Web-{CD3C9386-7DDF-6D9F-7738-8D1D18A9AC8A}" dt="2022-09-05T02:48:41.702" v="55"/>
        <pc:sldMkLst>
          <pc:docMk/>
          <pc:sldMk cId="2401488902" sldId="13890"/>
        </pc:sldMkLst>
        <pc:graphicFrameChg chg="modGraphic">
          <ac:chgData name="Blake Zheng" userId="S::blake.zheng@carnstone.com::a78039c8-996b-42f4-a0a5-e1729f353f40" providerId="AD" clId="Web-{CD3C9386-7DDF-6D9F-7738-8D1D18A9AC8A}" dt="2022-09-05T02:48:41.702" v="55"/>
          <ac:graphicFrameMkLst>
            <pc:docMk/>
            <pc:sldMk cId="2401488902" sldId="13890"/>
            <ac:graphicFrameMk id="11" creationId="{D5EF5BE9-6DBF-BDB6-E335-832FAE9CB3E9}"/>
          </ac:graphicFrameMkLst>
        </pc:graphicFrameChg>
      </pc:sldChg>
      <pc:sldChg chg="modSp">
        <pc:chgData name="Blake Zheng" userId="S::blake.zheng@carnstone.com::a78039c8-996b-42f4-a0a5-e1729f353f40" providerId="AD" clId="Web-{CD3C9386-7DDF-6D9F-7738-8D1D18A9AC8A}" dt="2022-09-05T04:00:00.780" v="157" actId="20577"/>
        <pc:sldMkLst>
          <pc:docMk/>
          <pc:sldMk cId="2597162112" sldId="13992"/>
        </pc:sldMkLst>
        <pc:spChg chg="mod">
          <ac:chgData name="Blake Zheng" userId="S::blake.zheng@carnstone.com::a78039c8-996b-42f4-a0a5-e1729f353f40" providerId="AD" clId="Web-{CD3C9386-7DDF-6D9F-7738-8D1D18A9AC8A}" dt="2022-09-05T04:00:00.780" v="157" actId="20577"/>
          <ac:spMkLst>
            <pc:docMk/>
            <pc:sldMk cId="2597162112" sldId="13992"/>
            <ac:spMk id="2" creationId="{F0F955BB-DA91-438E-9963-8A1E6FBCE51F}"/>
          </ac:spMkLst>
        </pc:spChg>
      </pc:sldChg>
      <pc:sldChg chg="modSp">
        <pc:chgData name="Blake Zheng" userId="S::blake.zheng@carnstone.com::a78039c8-996b-42f4-a0a5-e1729f353f40" providerId="AD" clId="Web-{CD3C9386-7DDF-6D9F-7738-8D1D18A9AC8A}" dt="2022-09-05T04:35:01.553" v="318" actId="20577"/>
        <pc:sldMkLst>
          <pc:docMk/>
          <pc:sldMk cId="479587344" sldId="13995"/>
        </pc:sldMkLst>
        <pc:spChg chg="mod">
          <ac:chgData name="Blake Zheng" userId="S::blake.zheng@carnstone.com::a78039c8-996b-42f4-a0a5-e1729f353f40" providerId="AD" clId="Web-{CD3C9386-7DDF-6D9F-7738-8D1D18A9AC8A}" dt="2022-09-05T04:35:01.553" v="318" actId="20577"/>
          <ac:spMkLst>
            <pc:docMk/>
            <pc:sldMk cId="479587344" sldId="13995"/>
            <ac:spMk id="4" creationId="{29A6D29D-90C1-AF2E-42DE-F41399C6C9DD}"/>
          </ac:spMkLst>
        </pc:spChg>
      </pc:sldChg>
      <pc:sldChg chg="modSp">
        <pc:chgData name="Blake Zheng" userId="S::blake.zheng@carnstone.com::a78039c8-996b-42f4-a0a5-e1729f353f40" providerId="AD" clId="Web-{CD3C9386-7DDF-6D9F-7738-8D1D18A9AC8A}" dt="2022-09-05T04:36:11.774" v="320" actId="20577"/>
        <pc:sldMkLst>
          <pc:docMk/>
          <pc:sldMk cId="3938593567" sldId="13996"/>
        </pc:sldMkLst>
        <pc:spChg chg="mod">
          <ac:chgData name="Blake Zheng" userId="S::blake.zheng@carnstone.com::a78039c8-996b-42f4-a0a5-e1729f353f40" providerId="AD" clId="Web-{CD3C9386-7DDF-6D9F-7738-8D1D18A9AC8A}" dt="2022-09-05T04:36:11.774" v="320" actId="20577"/>
          <ac:spMkLst>
            <pc:docMk/>
            <pc:sldMk cId="3938593567" sldId="13996"/>
            <ac:spMk id="2" creationId="{F97FB694-A042-3A21-28EB-680D9DDE41A8}"/>
          </ac:spMkLst>
        </pc:spChg>
      </pc:sldChg>
      <pc:sldChg chg="modSp">
        <pc:chgData name="Blake Zheng" userId="S::blake.zheng@carnstone.com::a78039c8-996b-42f4-a0a5-e1729f353f40" providerId="AD" clId="Web-{CD3C9386-7DDF-6D9F-7738-8D1D18A9AC8A}" dt="2022-09-05T04:39:08.512" v="345" actId="20577"/>
        <pc:sldMkLst>
          <pc:docMk/>
          <pc:sldMk cId="4075702326" sldId="13999"/>
        </pc:sldMkLst>
        <pc:spChg chg="mod">
          <ac:chgData name="Blake Zheng" userId="S::blake.zheng@carnstone.com::a78039c8-996b-42f4-a0a5-e1729f353f40" providerId="AD" clId="Web-{CD3C9386-7DDF-6D9F-7738-8D1D18A9AC8A}" dt="2022-09-05T04:38:29.543" v="342" actId="20577"/>
          <ac:spMkLst>
            <pc:docMk/>
            <pc:sldMk cId="4075702326" sldId="13999"/>
            <ac:spMk id="7" creationId="{7D6F26B2-AFE3-4008-BD75-DBEF44F20EEE}"/>
          </ac:spMkLst>
        </pc:spChg>
        <pc:spChg chg="mod">
          <ac:chgData name="Blake Zheng" userId="S::blake.zheng@carnstone.com::a78039c8-996b-42f4-a0a5-e1729f353f40" providerId="AD" clId="Web-{CD3C9386-7DDF-6D9F-7738-8D1D18A9AC8A}" dt="2022-09-05T04:39:08.512" v="345" actId="20577"/>
          <ac:spMkLst>
            <pc:docMk/>
            <pc:sldMk cId="4075702326" sldId="13999"/>
            <ac:spMk id="9" creationId="{2347F4A4-D102-41C9-8B81-4458A158AFF6}"/>
          </ac:spMkLst>
        </pc:spChg>
      </pc:sldChg>
      <pc:sldChg chg="modSp delCm">
        <pc:chgData name="Blake Zheng" userId="S::blake.zheng@carnstone.com::a78039c8-996b-42f4-a0a5-e1729f353f40" providerId="AD" clId="Web-{CD3C9386-7DDF-6D9F-7738-8D1D18A9AC8A}" dt="2022-09-05T03:51:19.064" v="130" actId="20577"/>
        <pc:sldMkLst>
          <pc:docMk/>
          <pc:sldMk cId="2345572475" sldId="14005"/>
        </pc:sldMkLst>
        <pc:spChg chg="mod">
          <ac:chgData name="Blake Zheng" userId="S::blake.zheng@carnstone.com::a78039c8-996b-42f4-a0a5-e1729f353f40" providerId="AD" clId="Web-{CD3C9386-7DDF-6D9F-7738-8D1D18A9AC8A}" dt="2022-09-05T03:51:19.064" v="130" actId="20577"/>
          <ac:spMkLst>
            <pc:docMk/>
            <pc:sldMk cId="2345572475" sldId="14005"/>
            <ac:spMk id="12" creationId="{772CB32C-842B-36A5-EA88-E13EB6A2420C}"/>
          </ac:spMkLst>
        </pc:spChg>
        <pc:spChg chg="mod">
          <ac:chgData name="Blake Zheng" userId="S::blake.zheng@carnstone.com::a78039c8-996b-42f4-a0a5-e1729f353f40" providerId="AD" clId="Web-{CD3C9386-7DDF-6D9F-7738-8D1D18A9AC8A}" dt="2022-09-05T02:54:57.060" v="127" actId="1076"/>
          <ac:spMkLst>
            <pc:docMk/>
            <pc:sldMk cId="2345572475" sldId="14005"/>
            <ac:spMk id="83" creationId="{A356E809-EFA1-FAF8-4C80-010E64464274}"/>
          </ac:spMkLst>
        </pc:spChg>
      </pc:sldChg>
      <pc:sldChg chg="modSp">
        <pc:chgData name="Blake Zheng" userId="S::blake.zheng@carnstone.com::a78039c8-996b-42f4-a0a5-e1729f353f40" providerId="AD" clId="Web-{CD3C9386-7DDF-6D9F-7738-8D1D18A9AC8A}" dt="2022-09-05T04:44:18.645" v="367"/>
        <pc:sldMkLst>
          <pc:docMk/>
          <pc:sldMk cId="3851589029" sldId="14006"/>
        </pc:sldMkLst>
        <pc:spChg chg="mod">
          <ac:chgData name="Blake Zheng" userId="S::blake.zheng@carnstone.com::a78039c8-996b-42f4-a0a5-e1729f353f40" providerId="AD" clId="Web-{CD3C9386-7DDF-6D9F-7738-8D1D18A9AC8A}" dt="2022-09-05T04:44:18.645" v="367"/>
          <ac:spMkLst>
            <pc:docMk/>
            <pc:sldMk cId="3851589029" sldId="14006"/>
            <ac:spMk id="12" creationId="{2EAE8743-5F44-9993-9542-83A6E06D9EEE}"/>
          </ac:spMkLst>
        </pc:spChg>
      </pc:sldChg>
      <pc:sldChg chg="modSp">
        <pc:chgData name="Blake Zheng" userId="S::blake.zheng@carnstone.com::a78039c8-996b-42f4-a0a5-e1729f353f40" providerId="AD" clId="Web-{CD3C9386-7DDF-6D9F-7738-8D1D18A9AC8A}" dt="2022-09-05T04:07:16.463" v="204" actId="20577"/>
        <pc:sldMkLst>
          <pc:docMk/>
          <pc:sldMk cId="3191953968" sldId="14008"/>
        </pc:sldMkLst>
        <pc:spChg chg="mod">
          <ac:chgData name="Blake Zheng" userId="S::blake.zheng@carnstone.com::a78039c8-996b-42f4-a0a5-e1729f353f40" providerId="AD" clId="Web-{CD3C9386-7DDF-6D9F-7738-8D1D18A9AC8A}" dt="2022-09-05T04:07:16.463" v="204" actId="20577"/>
          <ac:spMkLst>
            <pc:docMk/>
            <pc:sldMk cId="3191953968" sldId="14008"/>
            <ac:spMk id="4" creationId="{2F6038C5-8990-141B-9A53-E8338A2F4444}"/>
          </ac:spMkLst>
        </pc:spChg>
      </pc:sldChg>
      <pc:sldChg chg="modSp">
        <pc:chgData name="Blake Zheng" userId="S::blake.zheng@carnstone.com::a78039c8-996b-42f4-a0a5-e1729f353f40" providerId="AD" clId="Web-{CD3C9386-7DDF-6D9F-7738-8D1D18A9AC8A}" dt="2022-09-05T02:45:48.946" v="16" actId="20577"/>
        <pc:sldMkLst>
          <pc:docMk/>
          <pc:sldMk cId="1815540275" sldId="14011"/>
        </pc:sldMkLst>
        <pc:spChg chg="mod">
          <ac:chgData name="Blake Zheng" userId="S::blake.zheng@carnstone.com::a78039c8-996b-42f4-a0a5-e1729f353f40" providerId="AD" clId="Web-{CD3C9386-7DDF-6D9F-7738-8D1D18A9AC8A}" dt="2022-09-05T02:45:48.946" v="16" actId="20577"/>
          <ac:spMkLst>
            <pc:docMk/>
            <pc:sldMk cId="1815540275" sldId="14011"/>
            <ac:spMk id="3" creationId="{760E015D-EA3D-47F4-8F7E-AE6D73C24ED4}"/>
          </ac:spMkLst>
        </pc:spChg>
      </pc:sldChg>
    </pc:docChg>
  </pc:docChgLst>
  <pc:docChgLst>
    <pc:chgData clId="Web-{09868807-B266-45C3-A62B-F19F2EDFEF03}"/>
    <pc:docChg chg="mod">
      <pc:chgData name="" userId="" providerId="" clId="Web-{09868807-B266-45C3-A62B-F19F2EDFEF03}" dt="2022-08-26T10:28:55.961" v="1"/>
      <pc:docMkLst>
        <pc:docMk/>
      </pc:docMkLst>
      <pc:sldChg chg="modCm">
        <pc:chgData name="" userId="" providerId="" clId="Web-{09868807-B266-45C3-A62B-F19F2EDFEF03}" dt="2022-08-26T10:28:55.961" v="1"/>
        <pc:sldMkLst>
          <pc:docMk/>
          <pc:sldMk cId="1242561068" sldId="13723"/>
        </pc:sldMkLst>
      </pc:sldChg>
    </pc:docChg>
  </pc:docChgLst>
  <pc:docChgLst>
    <pc:chgData name="Blake Zheng" userId="S::blake.zheng@carnstone.com::a78039c8-996b-42f4-a0a5-e1729f353f40" providerId="AD" clId="Web-{079B82DE-0DE8-106D-B25B-3C2A13D7562A}"/>
    <pc:docChg chg="modSld">
      <pc:chgData name="Blake Zheng" userId="S::blake.zheng@carnstone.com::a78039c8-996b-42f4-a0a5-e1729f353f40" providerId="AD" clId="Web-{079B82DE-0DE8-106D-B25B-3C2A13D7562A}" dt="2022-09-06T05:49:39.522" v="0"/>
      <pc:docMkLst>
        <pc:docMk/>
      </pc:docMkLst>
      <pc:sldChg chg="delSp">
        <pc:chgData name="Blake Zheng" userId="S::blake.zheng@carnstone.com::a78039c8-996b-42f4-a0a5-e1729f353f40" providerId="AD" clId="Web-{079B82DE-0DE8-106D-B25B-3C2A13D7562A}" dt="2022-09-06T05:49:39.522" v="0"/>
        <pc:sldMkLst>
          <pc:docMk/>
          <pc:sldMk cId="2673452052" sldId="13919"/>
        </pc:sldMkLst>
        <pc:spChg chg="del">
          <ac:chgData name="Blake Zheng" userId="S::blake.zheng@carnstone.com::a78039c8-996b-42f4-a0a5-e1729f353f40" providerId="AD" clId="Web-{079B82DE-0DE8-106D-B25B-3C2A13D7562A}" dt="2022-09-06T05:49:39.522" v="0"/>
          <ac:spMkLst>
            <pc:docMk/>
            <pc:sldMk cId="2673452052" sldId="13919"/>
            <ac:spMk id="3" creationId="{A6165F79-6D8E-0C21-CBD2-11890EBA496C}"/>
          </ac:spMkLst>
        </pc:spChg>
      </pc:sldChg>
    </pc:docChg>
  </pc:docChgLst>
  <pc:docChgLst>
    <pc:chgData name="Blake Zheng" userId="S::blake.zheng@carnstone.com::a78039c8-996b-42f4-a0a5-e1729f353f40" providerId="AD" clId="Web-{5331C817-C674-8445-6F82-300EB48DB4F7}"/>
    <pc:docChg chg="addSld delSld modSld modSection">
      <pc:chgData name="Blake Zheng" userId="S::blake.zheng@carnstone.com::a78039c8-996b-42f4-a0a5-e1729f353f40" providerId="AD" clId="Web-{5331C817-C674-8445-6F82-300EB48DB4F7}" dt="2022-09-05T02:43:45.972" v="114" actId="20577"/>
      <pc:docMkLst>
        <pc:docMk/>
      </pc:docMkLst>
      <pc:sldChg chg="modSp">
        <pc:chgData name="Blake Zheng" userId="S::blake.zheng@carnstone.com::a78039c8-996b-42f4-a0a5-e1729f353f40" providerId="AD" clId="Web-{5331C817-C674-8445-6F82-300EB48DB4F7}" dt="2022-09-05T02:30:21.988" v="23" actId="20577"/>
        <pc:sldMkLst>
          <pc:docMk/>
          <pc:sldMk cId="3870597098" sldId="256"/>
        </pc:sldMkLst>
        <pc:spChg chg="mod">
          <ac:chgData name="Blake Zheng" userId="S::blake.zheng@carnstone.com::a78039c8-996b-42f4-a0a5-e1729f353f40" providerId="AD" clId="Web-{5331C817-C674-8445-6F82-300EB48DB4F7}" dt="2022-09-05T02:30:21.988" v="23" actId="20577"/>
          <ac:spMkLst>
            <pc:docMk/>
            <pc:sldMk cId="3870597098" sldId="256"/>
            <ac:spMk id="3" creationId="{760E015D-EA3D-47F4-8F7E-AE6D73C24ED4}"/>
          </ac:spMkLst>
        </pc:spChg>
      </pc:sldChg>
      <pc:sldChg chg="addCm modCm">
        <pc:chgData name="Blake Zheng" userId="S::blake.zheng@carnstone.com::a78039c8-996b-42f4-a0a5-e1729f353f40" providerId="AD" clId="Web-{5331C817-C674-8445-6F82-300EB48DB4F7}" dt="2022-09-05T02:14:21.099" v="1"/>
        <pc:sldMkLst>
          <pc:docMk/>
          <pc:sldMk cId="1060247390" sldId="581"/>
        </pc:sldMkLst>
      </pc:sldChg>
      <pc:sldChg chg="delSp modSp del">
        <pc:chgData name="Blake Zheng" userId="S::blake.zheng@carnstone.com::a78039c8-996b-42f4-a0a5-e1729f353f40" providerId="AD" clId="Web-{5331C817-C674-8445-6F82-300EB48DB4F7}" dt="2022-09-05T02:18:07.858" v="11"/>
        <pc:sldMkLst>
          <pc:docMk/>
          <pc:sldMk cId="2124923650" sldId="583"/>
        </pc:sldMkLst>
        <pc:spChg chg="del">
          <ac:chgData name="Blake Zheng" userId="S::blake.zheng@carnstone.com::a78039c8-996b-42f4-a0a5-e1729f353f40" providerId="AD" clId="Web-{5331C817-C674-8445-6F82-300EB48DB4F7}" dt="2022-09-05T02:17:34.607" v="6"/>
          <ac:spMkLst>
            <pc:docMk/>
            <pc:sldMk cId="2124923650" sldId="583"/>
            <ac:spMk id="3" creationId="{6F9D64DB-78D3-E4F6-7D2E-A2A5598F9041}"/>
          </ac:spMkLst>
        </pc:spChg>
        <pc:picChg chg="del mod">
          <ac:chgData name="Blake Zheng" userId="S::blake.zheng@carnstone.com::a78039c8-996b-42f4-a0a5-e1729f353f40" providerId="AD" clId="Web-{5331C817-C674-8445-6F82-300EB48DB4F7}" dt="2022-09-05T02:17:24.138" v="5"/>
          <ac:picMkLst>
            <pc:docMk/>
            <pc:sldMk cId="2124923650" sldId="583"/>
            <ac:picMk id="6" creationId="{2187EBAF-6265-4D5B-8343-9EA47003FF8A}"/>
          </ac:picMkLst>
        </pc:picChg>
      </pc:sldChg>
      <pc:sldChg chg="modSp addCm">
        <pc:chgData name="Blake Zheng" userId="S::blake.zheng@carnstone.com::a78039c8-996b-42f4-a0a5-e1729f353f40" providerId="AD" clId="Web-{5331C817-C674-8445-6F82-300EB48DB4F7}" dt="2022-09-05T02:30:30.629" v="25"/>
        <pc:sldMkLst>
          <pc:docMk/>
          <pc:sldMk cId="2431070857" sldId="7830"/>
        </pc:sldMkLst>
        <pc:graphicFrameChg chg="mod modGraphic">
          <ac:chgData name="Blake Zheng" userId="S::blake.zheng@carnstone.com::a78039c8-996b-42f4-a0a5-e1729f353f40" providerId="AD" clId="Web-{5331C817-C674-8445-6F82-300EB48DB4F7}" dt="2022-09-05T02:30:30.629" v="25"/>
          <ac:graphicFrameMkLst>
            <pc:docMk/>
            <pc:sldMk cId="2431070857" sldId="7830"/>
            <ac:graphicFrameMk id="16" creationId="{35C13AD7-F3B6-4DB0-8ABC-D667F9BAB79C}"/>
          </ac:graphicFrameMkLst>
        </pc:graphicFrameChg>
      </pc:sldChg>
      <pc:sldChg chg="modSp">
        <pc:chgData name="Blake Zheng" userId="S::blake.zheng@carnstone.com::a78039c8-996b-42f4-a0a5-e1729f353f40" providerId="AD" clId="Web-{5331C817-C674-8445-6F82-300EB48DB4F7}" dt="2022-09-05T02:37:06.879" v="72" actId="20577"/>
        <pc:sldMkLst>
          <pc:docMk/>
          <pc:sldMk cId="1249861784" sldId="13725"/>
        </pc:sldMkLst>
        <pc:spChg chg="mod">
          <ac:chgData name="Blake Zheng" userId="S::blake.zheng@carnstone.com::a78039c8-996b-42f4-a0a5-e1729f353f40" providerId="AD" clId="Web-{5331C817-C674-8445-6F82-300EB48DB4F7}" dt="2022-09-05T02:36:58.816" v="71" actId="20577"/>
          <ac:spMkLst>
            <pc:docMk/>
            <pc:sldMk cId="1249861784" sldId="13725"/>
            <ac:spMk id="54" creationId="{F720ACD4-3DA9-C42D-CCA1-243EA39122BE}"/>
          </ac:spMkLst>
        </pc:spChg>
        <pc:spChg chg="mod">
          <ac:chgData name="Blake Zheng" userId="S::blake.zheng@carnstone.com::a78039c8-996b-42f4-a0a5-e1729f353f40" providerId="AD" clId="Web-{5331C817-C674-8445-6F82-300EB48DB4F7}" dt="2022-09-05T02:37:06.879" v="72" actId="20577"/>
          <ac:spMkLst>
            <pc:docMk/>
            <pc:sldMk cId="1249861784" sldId="13725"/>
            <ac:spMk id="137" creationId="{41E6FCCC-E131-48B3-8647-F79C2C4528D2}"/>
          </ac:spMkLst>
        </pc:spChg>
      </pc:sldChg>
      <pc:sldChg chg="addSp modSp">
        <pc:chgData name="Blake Zheng" userId="S::blake.zheng@carnstone.com::a78039c8-996b-42f4-a0a5-e1729f353f40" providerId="AD" clId="Web-{5331C817-C674-8445-6F82-300EB48DB4F7}" dt="2022-09-05T02:43:29.706" v="110"/>
        <pc:sldMkLst>
          <pc:docMk/>
          <pc:sldMk cId="3289572453" sldId="13733"/>
        </pc:sldMkLst>
        <pc:spChg chg="add mod">
          <ac:chgData name="Blake Zheng" userId="S::blake.zheng@carnstone.com::a78039c8-996b-42f4-a0a5-e1729f353f40" providerId="AD" clId="Web-{5331C817-C674-8445-6F82-300EB48DB4F7}" dt="2022-09-05T02:43:29.706" v="110"/>
          <ac:spMkLst>
            <pc:docMk/>
            <pc:sldMk cId="3289572453" sldId="13733"/>
            <ac:spMk id="3" creationId="{B110BF0E-B381-6118-C675-05B7D817D429}"/>
          </ac:spMkLst>
        </pc:spChg>
        <pc:spChg chg="mod">
          <ac:chgData name="Blake Zheng" userId="S::blake.zheng@carnstone.com::a78039c8-996b-42f4-a0a5-e1729f353f40" providerId="AD" clId="Web-{5331C817-C674-8445-6F82-300EB48DB4F7}" dt="2022-09-05T02:42:57.283" v="105" actId="1076"/>
          <ac:spMkLst>
            <pc:docMk/>
            <pc:sldMk cId="3289572453" sldId="13733"/>
            <ac:spMk id="11" creationId="{14568238-C360-0B40-6267-512F66AC5CEC}"/>
          </ac:spMkLst>
        </pc:spChg>
        <pc:picChg chg="mod">
          <ac:chgData name="Blake Zheng" userId="S::blake.zheng@carnstone.com::a78039c8-996b-42f4-a0a5-e1729f353f40" providerId="AD" clId="Web-{5331C817-C674-8445-6F82-300EB48DB4F7}" dt="2022-09-05T02:43:21.440" v="108" actId="1076"/>
          <ac:picMkLst>
            <pc:docMk/>
            <pc:sldMk cId="3289572453" sldId="13733"/>
            <ac:picMk id="4" creationId="{C015E7EE-D0EC-B78A-202B-321876D13C7B}"/>
          </ac:picMkLst>
        </pc:picChg>
      </pc:sldChg>
      <pc:sldChg chg="modSp">
        <pc:chgData name="Blake Zheng" userId="S::blake.zheng@carnstone.com::a78039c8-996b-42f4-a0a5-e1729f353f40" providerId="AD" clId="Web-{5331C817-C674-8445-6F82-300EB48DB4F7}" dt="2022-09-05T02:35:25.968" v="60"/>
        <pc:sldMkLst>
          <pc:docMk/>
          <pc:sldMk cId="1098340467" sldId="13773"/>
        </pc:sldMkLst>
        <pc:spChg chg="mod">
          <ac:chgData name="Blake Zheng" userId="S::blake.zheng@carnstone.com::a78039c8-996b-42f4-a0a5-e1729f353f40" providerId="AD" clId="Web-{5331C817-C674-8445-6F82-300EB48DB4F7}" dt="2022-09-05T02:35:25.968" v="60"/>
          <ac:spMkLst>
            <pc:docMk/>
            <pc:sldMk cId="1098340467" sldId="13773"/>
            <ac:spMk id="3" creationId="{39C304D3-55C7-C042-162F-6C461CE513B3}"/>
          </ac:spMkLst>
        </pc:spChg>
      </pc:sldChg>
      <pc:sldChg chg="del">
        <pc:chgData name="Blake Zheng" userId="S::blake.zheng@carnstone.com::a78039c8-996b-42f4-a0a5-e1729f353f40" providerId="AD" clId="Web-{5331C817-C674-8445-6F82-300EB48DB4F7}" dt="2022-09-05T02:38:48.164" v="79"/>
        <pc:sldMkLst>
          <pc:docMk/>
          <pc:sldMk cId="3130867804" sldId="13991"/>
        </pc:sldMkLst>
      </pc:sldChg>
      <pc:sldChg chg="modSp">
        <pc:chgData name="Blake Zheng" userId="S::blake.zheng@carnstone.com::a78039c8-996b-42f4-a0a5-e1729f353f40" providerId="AD" clId="Web-{5331C817-C674-8445-6F82-300EB48DB4F7}" dt="2022-09-05T02:40:08.651" v="85" actId="20577"/>
        <pc:sldMkLst>
          <pc:docMk/>
          <pc:sldMk cId="1298021532" sldId="14009"/>
        </pc:sldMkLst>
        <pc:spChg chg="mod">
          <ac:chgData name="Blake Zheng" userId="S::blake.zheng@carnstone.com::a78039c8-996b-42f4-a0a5-e1729f353f40" providerId="AD" clId="Web-{5331C817-C674-8445-6F82-300EB48DB4F7}" dt="2022-09-05T02:40:08.651" v="85" actId="20577"/>
          <ac:spMkLst>
            <pc:docMk/>
            <pc:sldMk cId="1298021532" sldId="14009"/>
            <ac:spMk id="2" creationId="{9494AA83-0FA1-20E9-62DC-137589B637EF}"/>
          </ac:spMkLst>
        </pc:spChg>
        <pc:spChg chg="mod">
          <ac:chgData name="Blake Zheng" userId="S::blake.zheng@carnstone.com::a78039c8-996b-42f4-a0a5-e1729f353f40" providerId="AD" clId="Web-{5331C817-C674-8445-6F82-300EB48DB4F7}" dt="2022-09-05T02:40:00.698" v="84" actId="1076"/>
          <ac:spMkLst>
            <pc:docMk/>
            <pc:sldMk cId="1298021532" sldId="14009"/>
            <ac:spMk id="7" creationId="{AE293F9F-BA97-B052-909F-EAACA4096389}"/>
          </ac:spMkLst>
        </pc:spChg>
      </pc:sldChg>
      <pc:sldChg chg="modSp add addCm">
        <pc:chgData name="Blake Zheng" userId="S::blake.zheng@carnstone.com::a78039c8-996b-42f4-a0a5-e1729f353f40" providerId="AD" clId="Web-{5331C817-C674-8445-6F82-300EB48DB4F7}" dt="2022-09-05T02:18:59.938" v="12"/>
        <pc:sldMkLst>
          <pc:docMk/>
          <pc:sldMk cId="3765013284" sldId="14010"/>
        </pc:sldMkLst>
        <pc:spChg chg="mod">
          <ac:chgData name="Blake Zheng" userId="S::blake.zheng@carnstone.com::a78039c8-996b-42f4-a0a5-e1729f353f40" providerId="AD" clId="Web-{5331C817-C674-8445-6F82-300EB48DB4F7}" dt="2022-09-05T02:17:57.373" v="10"/>
          <ac:spMkLst>
            <pc:docMk/>
            <pc:sldMk cId="3765013284" sldId="14010"/>
            <ac:spMk id="5" creationId="{2665EE1F-D3F2-4072-9755-49F2B7464237}"/>
          </ac:spMkLst>
        </pc:spChg>
      </pc:sldChg>
      <pc:sldChg chg="modSp">
        <pc:chgData name="Blake Zheng" userId="S::blake.zheng@carnstone.com::a78039c8-996b-42f4-a0a5-e1729f353f40" providerId="AD" clId="Web-{5331C817-C674-8445-6F82-300EB48DB4F7}" dt="2022-09-05T02:43:45.972" v="114" actId="20577"/>
        <pc:sldMkLst>
          <pc:docMk/>
          <pc:sldMk cId="1815540275" sldId="14011"/>
        </pc:sldMkLst>
        <pc:spChg chg="mod">
          <ac:chgData name="Blake Zheng" userId="S::blake.zheng@carnstone.com::a78039c8-996b-42f4-a0a5-e1729f353f40" providerId="AD" clId="Web-{5331C817-C674-8445-6F82-300EB48DB4F7}" dt="2022-09-05T02:40:56.731" v="89" actId="20577"/>
          <ac:spMkLst>
            <pc:docMk/>
            <pc:sldMk cId="1815540275" sldId="14011"/>
            <ac:spMk id="2" creationId="{B75B8D6E-A887-45C1-BBA9-360FB88A34C5}"/>
          </ac:spMkLst>
        </pc:spChg>
        <pc:spChg chg="mod">
          <ac:chgData name="Blake Zheng" userId="S::blake.zheng@carnstone.com::a78039c8-996b-42f4-a0a5-e1729f353f40" providerId="AD" clId="Web-{5331C817-C674-8445-6F82-300EB48DB4F7}" dt="2022-09-05T02:43:45.972" v="114" actId="20577"/>
          <ac:spMkLst>
            <pc:docMk/>
            <pc:sldMk cId="1815540275" sldId="14011"/>
            <ac:spMk id="3" creationId="{760E015D-EA3D-47F4-8F7E-AE6D73C24ED4}"/>
          </ac:spMkLst>
        </pc:spChg>
      </pc:sldChg>
    </pc:docChg>
  </pc:docChgLst>
  <pc:docChgLst>
    <pc:chgData name="Rebecca Luo" userId="1e0727fa-4bf7-4d1f-ab3b-196ffa659c20" providerId="ADAL" clId="{696AB45A-AC68-4BC5-88DB-62FEDBCD099E}"/>
    <pc:docChg chg="undo custSel addSld delSld modSld sldOrd addSection modSection">
      <pc:chgData name="Rebecca Luo" userId="1e0727fa-4bf7-4d1f-ab3b-196ffa659c20" providerId="ADAL" clId="{696AB45A-AC68-4BC5-88DB-62FEDBCD099E}" dt="2022-08-15T05:27:47.362" v="4702" actId="20577"/>
      <pc:docMkLst>
        <pc:docMk/>
      </pc:docMkLst>
      <pc:sldChg chg="modSp mod">
        <pc:chgData name="Rebecca Luo" userId="1e0727fa-4bf7-4d1f-ab3b-196ffa659c20" providerId="ADAL" clId="{696AB45A-AC68-4BC5-88DB-62FEDBCD099E}" dt="2022-08-09T08:26:26.207" v="737" actId="207"/>
        <pc:sldMkLst>
          <pc:docMk/>
          <pc:sldMk cId="3870597098" sldId="256"/>
        </pc:sldMkLst>
        <pc:spChg chg="mod">
          <ac:chgData name="Rebecca Luo" userId="1e0727fa-4bf7-4d1f-ab3b-196ffa659c20" providerId="ADAL" clId="{696AB45A-AC68-4BC5-88DB-62FEDBCD099E}" dt="2022-08-09T08:26:26.207" v="737" actId="207"/>
          <ac:spMkLst>
            <pc:docMk/>
            <pc:sldMk cId="3870597098" sldId="256"/>
            <ac:spMk id="3" creationId="{760E015D-EA3D-47F4-8F7E-AE6D73C24ED4}"/>
          </ac:spMkLst>
        </pc:spChg>
      </pc:sldChg>
      <pc:sldChg chg="addSp modSp mod">
        <pc:chgData name="Rebecca Luo" userId="1e0727fa-4bf7-4d1f-ab3b-196ffa659c20" providerId="ADAL" clId="{696AB45A-AC68-4BC5-88DB-62FEDBCD099E}" dt="2022-08-10T06:28:00.151" v="3451" actId="14100"/>
        <pc:sldMkLst>
          <pc:docMk/>
          <pc:sldMk cId="2864677017" sldId="330"/>
        </pc:sldMkLst>
        <pc:spChg chg="add mod">
          <ac:chgData name="Rebecca Luo" userId="1e0727fa-4bf7-4d1f-ab3b-196ffa659c20" providerId="ADAL" clId="{696AB45A-AC68-4BC5-88DB-62FEDBCD099E}" dt="2022-08-10T06:28:00.151" v="3451" actId="14100"/>
          <ac:spMkLst>
            <pc:docMk/>
            <pc:sldMk cId="2864677017" sldId="330"/>
            <ac:spMk id="19" creationId="{4B8EB76B-47CC-9521-81EA-9A903EEAB706}"/>
          </ac:spMkLst>
        </pc:spChg>
      </pc:sldChg>
      <pc:sldChg chg="addSp modSp mod">
        <pc:chgData name="Rebecca Luo" userId="1e0727fa-4bf7-4d1f-ab3b-196ffa659c20" providerId="ADAL" clId="{696AB45A-AC68-4BC5-88DB-62FEDBCD099E}" dt="2022-08-10T06:30:44.879" v="3452" actId="14100"/>
        <pc:sldMkLst>
          <pc:docMk/>
          <pc:sldMk cId="2302650404" sldId="333"/>
        </pc:sldMkLst>
        <pc:spChg chg="add mod">
          <ac:chgData name="Rebecca Luo" userId="1e0727fa-4bf7-4d1f-ab3b-196ffa659c20" providerId="ADAL" clId="{696AB45A-AC68-4BC5-88DB-62FEDBCD099E}" dt="2022-08-10T06:30:44.879" v="3452" actId="14100"/>
          <ac:spMkLst>
            <pc:docMk/>
            <pc:sldMk cId="2302650404" sldId="333"/>
            <ac:spMk id="23" creationId="{D3AEBE1C-CDA2-575D-E97D-D8DF12C72082}"/>
          </ac:spMkLst>
        </pc:spChg>
      </pc:sldChg>
      <pc:sldChg chg="addSp delSp modSp del mod">
        <pc:chgData name="Rebecca Luo" userId="1e0727fa-4bf7-4d1f-ab3b-196ffa659c20" providerId="ADAL" clId="{696AB45A-AC68-4BC5-88DB-62FEDBCD099E}" dt="2022-08-10T15:44:35.870" v="4627" actId="47"/>
        <pc:sldMkLst>
          <pc:docMk/>
          <pc:sldMk cId="1678257590" sldId="342"/>
        </pc:sldMkLst>
        <pc:spChg chg="add del">
          <ac:chgData name="Rebecca Luo" userId="1e0727fa-4bf7-4d1f-ab3b-196ffa659c20" providerId="ADAL" clId="{696AB45A-AC68-4BC5-88DB-62FEDBCD099E}" dt="2022-08-10T02:54:11.643" v="1094" actId="22"/>
          <ac:spMkLst>
            <pc:docMk/>
            <pc:sldMk cId="1678257590" sldId="342"/>
            <ac:spMk id="6" creationId="{B12094B3-D978-2774-3966-B6A823BD4A0E}"/>
          </ac:spMkLst>
        </pc:spChg>
        <pc:spChg chg="add mod">
          <ac:chgData name="Rebecca Luo" userId="1e0727fa-4bf7-4d1f-ab3b-196ffa659c20" providerId="ADAL" clId="{696AB45A-AC68-4BC5-88DB-62FEDBCD099E}" dt="2022-08-10T02:54:53.597" v="1124"/>
          <ac:spMkLst>
            <pc:docMk/>
            <pc:sldMk cId="1678257590" sldId="342"/>
            <ac:spMk id="47" creationId="{5AD8F7B2-3B3B-FAAB-9A42-E75BAE31AE93}"/>
          </ac:spMkLst>
        </pc:spChg>
      </pc:sldChg>
      <pc:sldChg chg="addSp delSp modSp mod">
        <pc:chgData name="Rebecca Luo" userId="1e0727fa-4bf7-4d1f-ab3b-196ffa659c20" providerId="ADAL" clId="{696AB45A-AC68-4BC5-88DB-62FEDBCD099E}" dt="2022-08-10T03:54:09.058" v="2561" actId="1038"/>
        <pc:sldMkLst>
          <pc:docMk/>
          <pc:sldMk cId="4148555125" sldId="353"/>
        </pc:sldMkLst>
        <pc:spChg chg="mod">
          <ac:chgData name="Rebecca Luo" userId="1e0727fa-4bf7-4d1f-ab3b-196ffa659c20" providerId="ADAL" clId="{696AB45A-AC68-4BC5-88DB-62FEDBCD099E}" dt="2022-08-10T03:53:53.178" v="2551" actId="12788"/>
          <ac:spMkLst>
            <pc:docMk/>
            <pc:sldMk cId="4148555125" sldId="353"/>
            <ac:spMk id="13" creationId="{D95F6332-300E-45D4-AED0-F674444C0E3A}"/>
          </ac:spMkLst>
        </pc:spChg>
        <pc:spChg chg="mod">
          <ac:chgData name="Rebecca Luo" userId="1e0727fa-4bf7-4d1f-ab3b-196ffa659c20" providerId="ADAL" clId="{696AB45A-AC68-4BC5-88DB-62FEDBCD099E}" dt="2022-08-10T03:54:03.885" v="2555" actId="12788"/>
          <ac:spMkLst>
            <pc:docMk/>
            <pc:sldMk cId="4148555125" sldId="353"/>
            <ac:spMk id="14" creationId="{91CE2D70-1B82-4863-8AA3-6CBAC31C681A}"/>
          </ac:spMkLst>
        </pc:spChg>
        <pc:spChg chg="mod">
          <ac:chgData name="Rebecca Luo" userId="1e0727fa-4bf7-4d1f-ab3b-196ffa659c20" providerId="ADAL" clId="{696AB45A-AC68-4BC5-88DB-62FEDBCD099E}" dt="2022-08-10T03:52:24.061" v="2511" actId="554"/>
          <ac:spMkLst>
            <pc:docMk/>
            <pc:sldMk cId="4148555125" sldId="353"/>
            <ac:spMk id="18" creationId="{15AA4B1E-8745-4A90-A06E-3EC4F99E9D4A}"/>
          </ac:spMkLst>
        </pc:spChg>
        <pc:spChg chg="mod">
          <ac:chgData name="Rebecca Luo" userId="1e0727fa-4bf7-4d1f-ab3b-196ffa659c20" providerId="ADAL" clId="{696AB45A-AC68-4BC5-88DB-62FEDBCD099E}" dt="2022-08-10T03:52:32.786" v="2514" actId="1035"/>
          <ac:spMkLst>
            <pc:docMk/>
            <pc:sldMk cId="4148555125" sldId="353"/>
            <ac:spMk id="19" creationId="{00E28EEE-0ECC-40D6-841D-F14ED27B974D}"/>
          </ac:spMkLst>
        </pc:spChg>
        <pc:spChg chg="add mod">
          <ac:chgData name="Rebecca Luo" userId="1e0727fa-4bf7-4d1f-ab3b-196ffa659c20" providerId="ADAL" clId="{696AB45A-AC68-4BC5-88DB-62FEDBCD099E}" dt="2022-08-10T03:50:02.761" v="2483"/>
          <ac:spMkLst>
            <pc:docMk/>
            <pc:sldMk cId="4148555125" sldId="353"/>
            <ac:spMk id="22" creationId="{2CBFDBF7-E40C-F0D7-E51B-95C6EE915826}"/>
          </ac:spMkLst>
        </pc:spChg>
        <pc:picChg chg="add del">
          <ac:chgData name="Rebecca Luo" userId="1e0727fa-4bf7-4d1f-ab3b-196ffa659c20" providerId="ADAL" clId="{696AB45A-AC68-4BC5-88DB-62FEDBCD099E}" dt="2022-08-10T03:00:29.809" v="1195" actId="22"/>
          <ac:picMkLst>
            <pc:docMk/>
            <pc:sldMk cId="4148555125" sldId="353"/>
            <ac:picMk id="5" creationId="{A0E75816-A772-041E-8F99-6C5D1F16C5A2}"/>
          </ac:picMkLst>
        </pc:picChg>
        <pc:picChg chg="add del mod">
          <ac:chgData name="Rebecca Luo" userId="1e0727fa-4bf7-4d1f-ab3b-196ffa659c20" providerId="ADAL" clId="{696AB45A-AC68-4BC5-88DB-62FEDBCD099E}" dt="2022-08-10T03:49:36.929" v="2473" actId="478"/>
          <ac:picMkLst>
            <pc:docMk/>
            <pc:sldMk cId="4148555125" sldId="353"/>
            <ac:picMk id="7" creationId="{5F740D8B-1B26-0493-7082-6FB5BB1C5232}"/>
          </ac:picMkLst>
        </pc:picChg>
        <pc:picChg chg="del">
          <ac:chgData name="Rebecca Luo" userId="1e0727fa-4bf7-4d1f-ab3b-196ffa659c20" providerId="ADAL" clId="{696AB45A-AC68-4BC5-88DB-62FEDBCD099E}" dt="2022-08-10T03:51:15.584" v="2488" actId="478"/>
          <ac:picMkLst>
            <pc:docMk/>
            <pc:sldMk cId="4148555125" sldId="353"/>
            <ac:picMk id="8" creationId="{6AB33933-75B7-49F0-B91D-A37DD37709AD}"/>
          </ac:picMkLst>
        </pc:picChg>
        <pc:picChg chg="del">
          <ac:chgData name="Rebecca Luo" userId="1e0727fa-4bf7-4d1f-ab3b-196ffa659c20" providerId="ADAL" clId="{696AB45A-AC68-4BC5-88DB-62FEDBCD099E}" dt="2022-08-10T03:51:43.472" v="2500" actId="478"/>
          <ac:picMkLst>
            <pc:docMk/>
            <pc:sldMk cId="4148555125" sldId="353"/>
            <ac:picMk id="10" creationId="{10283D3C-5603-4668-8850-013B865EC84E}"/>
          </ac:picMkLst>
        </pc:picChg>
        <pc:picChg chg="add mod modCrop">
          <ac:chgData name="Rebecca Luo" userId="1e0727fa-4bf7-4d1f-ab3b-196ffa659c20" providerId="ADAL" clId="{696AB45A-AC68-4BC5-88DB-62FEDBCD099E}" dt="2022-08-10T03:53:59.785" v="2554" actId="1038"/>
          <ac:picMkLst>
            <pc:docMk/>
            <pc:sldMk cId="4148555125" sldId="353"/>
            <ac:picMk id="11" creationId="{E3ADFC05-AFF7-162F-9512-03791EF62F13}"/>
          </ac:picMkLst>
        </pc:picChg>
        <pc:picChg chg="del mod">
          <ac:chgData name="Rebecca Luo" userId="1e0727fa-4bf7-4d1f-ab3b-196ffa659c20" providerId="ADAL" clId="{696AB45A-AC68-4BC5-88DB-62FEDBCD099E}" dt="2022-08-10T03:49:46.482" v="2479" actId="478"/>
          <ac:picMkLst>
            <pc:docMk/>
            <pc:sldMk cId="4148555125" sldId="353"/>
            <ac:picMk id="12" creationId="{9C15BF49-0B63-494A-BB6A-2854FCDBB3F9}"/>
          </ac:picMkLst>
        </pc:picChg>
        <pc:picChg chg="mod modCrop">
          <ac:chgData name="Rebecca Luo" userId="1e0727fa-4bf7-4d1f-ab3b-196ffa659c20" providerId="ADAL" clId="{696AB45A-AC68-4BC5-88DB-62FEDBCD099E}" dt="2022-08-10T03:54:09.058" v="2561" actId="1038"/>
          <ac:picMkLst>
            <pc:docMk/>
            <pc:sldMk cId="4148555125" sldId="353"/>
            <ac:picMk id="17" creationId="{1A734FB5-29CC-415F-BC1A-3B95863FF76C}"/>
          </ac:picMkLst>
        </pc:picChg>
        <pc:picChg chg="add mod">
          <ac:chgData name="Rebecca Luo" userId="1e0727fa-4bf7-4d1f-ab3b-196ffa659c20" providerId="ADAL" clId="{696AB45A-AC68-4BC5-88DB-62FEDBCD099E}" dt="2022-08-10T03:52:16.401" v="2510" actId="12789"/>
          <ac:picMkLst>
            <pc:docMk/>
            <pc:sldMk cId="4148555125" sldId="353"/>
            <ac:picMk id="25" creationId="{88480892-2F4E-677B-1734-25614E8F273A}"/>
          </ac:picMkLst>
        </pc:picChg>
        <pc:picChg chg="add del mod">
          <ac:chgData name="Rebecca Luo" userId="1e0727fa-4bf7-4d1f-ab3b-196ffa659c20" providerId="ADAL" clId="{696AB45A-AC68-4BC5-88DB-62FEDBCD099E}" dt="2022-08-10T03:51:48.504" v="2504" actId="478"/>
          <ac:picMkLst>
            <pc:docMk/>
            <pc:sldMk cId="4148555125" sldId="353"/>
            <ac:picMk id="28" creationId="{9BDC6CE5-E066-64DC-08EB-7BA157B140F0}"/>
          </ac:picMkLst>
        </pc:picChg>
        <pc:picChg chg="add del mod">
          <ac:chgData name="Rebecca Luo" userId="1e0727fa-4bf7-4d1f-ab3b-196ffa659c20" providerId="ADAL" clId="{696AB45A-AC68-4BC5-88DB-62FEDBCD099E}" dt="2022-08-10T03:51:48.145" v="2503" actId="478"/>
          <ac:picMkLst>
            <pc:docMk/>
            <pc:sldMk cId="4148555125" sldId="353"/>
            <ac:picMk id="30" creationId="{324E0025-DE92-6BD9-5F34-6432E1A52C39}"/>
          </ac:picMkLst>
        </pc:picChg>
        <pc:picChg chg="add mod">
          <ac:chgData name="Rebecca Luo" userId="1e0727fa-4bf7-4d1f-ab3b-196ffa659c20" providerId="ADAL" clId="{696AB45A-AC68-4BC5-88DB-62FEDBCD099E}" dt="2022-08-10T03:52:16.401" v="2510" actId="12789"/>
          <ac:picMkLst>
            <pc:docMk/>
            <pc:sldMk cId="4148555125" sldId="353"/>
            <ac:picMk id="32" creationId="{E160A011-BB29-9C4A-7EE6-28141A4302E2}"/>
          </ac:picMkLst>
        </pc:picChg>
        <pc:cxnChg chg="mod">
          <ac:chgData name="Rebecca Luo" userId="1e0727fa-4bf7-4d1f-ab3b-196ffa659c20" providerId="ADAL" clId="{696AB45A-AC68-4BC5-88DB-62FEDBCD099E}" dt="2022-08-10T03:53:48.001" v="2550" actId="1037"/>
          <ac:cxnSpMkLst>
            <pc:docMk/>
            <pc:sldMk cId="4148555125" sldId="353"/>
            <ac:cxnSpMk id="23" creationId="{90FC2CE4-5927-46F9-B6C2-1654DD418082}"/>
          </ac:cxnSpMkLst>
        </pc:cxnChg>
      </pc:sldChg>
      <pc:sldChg chg="modSp mod">
        <pc:chgData name="Rebecca Luo" userId="1e0727fa-4bf7-4d1f-ab3b-196ffa659c20" providerId="ADAL" clId="{696AB45A-AC68-4BC5-88DB-62FEDBCD099E}" dt="2022-08-09T07:16:39.676" v="172"/>
        <pc:sldMkLst>
          <pc:docMk/>
          <pc:sldMk cId="1390522388" sldId="580"/>
        </pc:sldMkLst>
        <pc:spChg chg="mod">
          <ac:chgData name="Rebecca Luo" userId="1e0727fa-4bf7-4d1f-ab3b-196ffa659c20" providerId="ADAL" clId="{696AB45A-AC68-4BC5-88DB-62FEDBCD099E}" dt="2022-08-09T06:43:50.640" v="7" actId="20577"/>
          <ac:spMkLst>
            <pc:docMk/>
            <pc:sldMk cId="1390522388" sldId="580"/>
            <ac:spMk id="2" creationId="{CE5CEA8F-E72A-4A1D-8BA9-A3DCDA55445D}"/>
          </ac:spMkLst>
        </pc:spChg>
        <pc:spChg chg="mod">
          <ac:chgData name="Rebecca Luo" userId="1e0727fa-4bf7-4d1f-ab3b-196ffa659c20" providerId="ADAL" clId="{696AB45A-AC68-4BC5-88DB-62FEDBCD099E}" dt="2022-08-09T07:16:39.676" v="172"/>
          <ac:spMkLst>
            <pc:docMk/>
            <pc:sldMk cId="1390522388" sldId="580"/>
            <ac:spMk id="3" creationId="{7B39E415-9BD5-4372-9825-62EBA09CB799}"/>
          </ac:spMkLst>
        </pc:spChg>
      </pc:sldChg>
      <pc:sldChg chg="addSp modSp mod">
        <pc:chgData name="Rebecca Luo" userId="1e0727fa-4bf7-4d1f-ab3b-196ffa659c20" providerId="ADAL" clId="{696AB45A-AC68-4BC5-88DB-62FEDBCD099E}" dt="2022-08-10T06:34:17.371" v="3467" actId="207"/>
        <pc:sldMkLst>
          <pc:docMk/>
          <pc:sldMk cId="779410465" sldId="1356"/>
        </pc:sldMkLst>
        <pc:spChg chg="add mod">
          <ac:chgData name="Rebecca Luo" userId="1e0727fa-4bf7-4d1f-ab3b-196ffa659c20" providerId="ADAL" clId="{696AB45A-AC68-4BC5-88DB-62FEDBCD099E}" dt="2022-08-10T06:34:17.371" v="3467" actId="207"/>
          <ac:spMkLst>
            <pc:docMk/>
            <pc:sldMk cId="779410465" sldId="1356"/>
            <ac:spMk id="3" creationId="{10A4CED5-F630-4585-0D84-E398985004D7}"/>
          </ac:spMkLst>
        </pc:spChg>
      </pc:sldChg>
      <pc:sldChg chg="addSp delSp modSp del mod">
        <pc:chgData name="Rebecca Luo" userId="1e0727fa-4bf7-4d1f-ab3b-196ffa659c20" providerId="ADAL" clId="{696AB45A-AC68-4BC5-88DB-62FEDBCD099E}" dt="2022-08-10T15:43:35.894" v="4592" actId="47"/>
        <pc:sldMkLst>
          <pc:docMk/>
          <pc:sldMk cId="1902582718" sldId="1359"/>
        </pc:sldMkLst>
        <pc:spChg chg="mod">
          <ac:chgData name="Rebecca Luo" userId="1e0727fa-4bf7-4d1f-ab3b-196ffa659c20" providerId="ADAL" clId="{696AB45A-AC68-4BC5-88DB-62FEDBCD099E}" dt="2022-08-10T07:06:04.417" v="3561" actId="20577"/>
          <ac:spMkLst>
            <pc:docMk/>
            <pc:sldMk cId="1902582718" sldId="1359"/>
            <ac:spMk id="46" creationId="{00000000-0000-0000-0000-000000000000}"/>
          </ac:spMkLst>
        </pc:spChg>
        <pc:spChg chg="add mod">
          <ac:chgData name="Rebecca Luo" userId="1e0727fa-4bf7-4d1f-ab3b-196ffa659c20" providerId="ADAL" clId="{696AB45A-AC68-4BC5-88DB-62FEDBCD099E}" dt="2022-08-10T07:06:12.271" v="3562" actId="20577"/>
          <ac:spMkLst>
            <pc:docMk/>
            <pc:sldMk cId="1902582718" sldId="1359"/>
            <ac:spMk id="83" creationId="{BCB0D914-7AA9-ACB1-76CD-76FFB136D6A2}"/>
          </ac:spMkLst>
        </pc:spChg>
        <pc:picChg chg="mod">
          <ac:chgData name="Rebecca Luo" userId="1e0727fa-4bf7-4d1f-ab3b-196ffa659c20" providerId="ADAL" clId="{696AB45A-AC68-4BC5-88DB-62FEDBCD099E}" dt="2022-08-10T07:07:51.899" v="3581" actId="1037"/>
          <ac:picMkLst>
            <pc:docMk/>
            <pc:sldMk cId="1902582718" sldId="1359"/>
            <ac:picMk id="14" creationId="{E90EEA99-A6BF-406A-928D-9B814B851298}"/>
          </ac:picMkLst>
        </pc:picChg>
        <pc:picChg chg="add mod">
          <ac:chgData name="Rebecca Luo" userId="1e0727fa-4bf7-4d1f-ab3b-196ffa659c20" providerId="ADAL" clId="{696AB45A-AC68-4BC5-88DB-62FEDBCD099E}" dt="2022-08-10T15:31:52.779" v="4311" actId="571"/>
          <ac:picMkLst>
            <pc:docMk/>
            <pc:sldMk cId="1902582718" sldId="1359"/>
            <ac:picMk id="15" creationId="{D21DF326-460D-83CB-840F-41CB96522941}"/>
          </ac:picMkLst>
        </pc:picChg>
        <pc:picChg chg="add del mod">
          <ac:chgData name="Rebecca Luo" userId="1e0727fa-4bf7-4d1f-ab3b-196ffa659c20" providerId="ADAL" clId="{696AB45A-AC68-4BC5-88DB-62FEDBCD099E}" dt="2022-08-10T07:10:19.333" v="3637" actId="478"/>
          <ac:picMkLst>
            <pc:docMk/>
            <pc:sldMk cId="1902582718" sldId="1359"/>
            <ac:picMk id="15" creationId="{DF17D767-71C0-9544-1C6D-D1A77F083226}"/>
          </ac:picMkLst>
        </pc:picChg>
        <pc:picChg chg="mod">
          <ac:chgData name="Rebecca Luo" userId="1e0727fa-4bf7-4d1f-ab3b-196ffa659c20" providerId="ADAL" clId="{696AB45A-AC68-4BC5-88DB-62FEDBCD099E}" dt="2022-08-10T07:08:07.914" v="3595" actId="1076"/>
          <ac:picMkLst>
            <pc:docMk/>
            <pc:sldMk cId="1902582718" sldId="1359"/>
            <ac:picMk id="16" creationId="{50BACF67-781C-4DEB-BC9F-395832D4B8AC}"/>
          </ac:picMkLst>
        </pc:picChg>
        <pc:picChg chg="add mod">
          <ac:chgData name="Rebecca Luo" userId="1e0727fa-4bf7-4d1f-ab3b-196ffa659c20" providerId="ADAL" clId="{696AB45A-AC68-4BC5-88DB-62FEDBCD099E}" dt="2022-08-10T15:31:52.779" v="4311" actId="571"/>
          <ac:picMkLst>
            <pc:docMk/>
            <pc:sldMk cId="1902582718" sldId="1359"/>
            <ac:picMk id="17" creationId="{4EBEA0F9-7EEA-BC54-0344-12F0F1E2E28B}"/>
          </ac:picMkLst>
        </pc:picChg>
        <pc:picChg chg="add mod">
          <ac:chgData name="Rebecca Luo" userId="1e0727fa-4bf7-4d1f-ab3b-196ffa659c20" providerId="ADAL" clId="{696AB45A-AC68-4BC5-88DB-62FEDBCD099E}" dt="2022-08-10T15:31:52.779" v="4311" actId="571"/>
          <ac:picMkLst>
            <pc:docMk/>
            <pc:sldMk cId="1902582718" sldId="1359"/>
            <ac:picMk id="18" creationId="{8C012862-A8D3-81A0-A8F8-0F47DB6312F4}"/>
          </ac:picMkLst>
        </pc:picChg>
        <pc:picChg chg="add mod">
          <ac:chgData name="Rebecca Luo" userId="1e0727fa-4bf7-4d1f-ab3b-196ffa659c20" providerId="ADAL" clId="{696AB45A-AC68-4BC5-88DB-62FEDBCD099E}" dt="2022-08-10T15:31:52.779" v="4311" actId="571"/>
          <ac:picMkLst>
            <pc:docMk/>
            <pc:sldMk cId="1902582718" sldId="1359"/>
            <ac:picMk id="19" creationId="{EF04B206-5E47-7E4F-3CF2-D0659CD43164}"/>
          </ac:picMkLst>
        </pc:picChg>
      </pc:sldChg>
      <pc:sldChg chg="modSp mod">
        <pc:chgData name="Rebecca Luo" userId="1e0727fa-4bf7-4d1f-ab3b-196ffa659c20" providerId="ADAL" clId="{696AB45A-AC68-4BC5-88DB-62FEDBCD099E}" dt="2022-08-10T06:41:05.811" v="3471"/>
        <pc:sldMkLst>
          <pc:docMk/>
          <pc:sldMk cId="2431070857" sldId="7830"/>
        </pc:sldMkLst>
        <pc:graphicFrameChg chg="mod modGraphic">
          <ac:chgData name="Rebecca Luo" userId="1e0727fa-4bf7-4d1f-ab3b-196ffa659c20" providerId="ADAL" clId="{696AB45A-AC68-4BC5-88DB-62FEDBCD099E}" dt="2022-08-10T06:41:05.811" v="3471"/>
          <ac:graphicFrameMkLst>
            <pc:docMk/>
            <pc:sldMk cId="2431070857" sldId="7830"/>
            <ac:graphicFrameMk id="16" creationId="{35C13AD7-F3B6-4DB0-8ABC-D667F9BAB79C}"/>
          </ac:graphicFrameMkLst>
        </pc:graphicFrameChg>
      </pc:sldChg>
      <pc:sldChg chg="addSp modSp mod">
        <pc:chgData name="Rebecca Luo" userId="1e0727fa-4bf7-4d1f-ab3b-196ffa659c20" providerId="ADAL" clId="{696AB45A-AC68-4BC5-88DB-62FEDBCD099E}" dt="2022-08-10T02:39:32.477" v="1024" actId="5793"/>
        <pc:sldMkLst>
          <pc:docMk/>
          <pc:sldMk cId="1329655122" sldId="7831"/>
        </pc:sldMkLst>
        <pc:spChg chg="add mod">
          <ac:chgData name="Rebecca Luo" userId="1e0727fa-4bf7-4d1f-ab3b-196ffa659c20" providerId="ADAL" clId="{696AB45A-AC68-4BC5-88DB-62FEDBCD099E}" dt="2022-08-10T02:39:32.477" v="1024" actId="5793"/>
          <ac:spMkLst>
            <pc:docMk/>
            <pc:sldMk cId="1329655122" sldId="7831"/>
            <ac:spMk id="4" creationId="{1261D259-CB27-A5FB-7368-C07CA0FF6E00}"/>
          </ac:spMkLst>
        </pc:spChg>
        <pc:spChg chg="mod">
          <ac:chgData name="Rebecca Luo" userId="1e0727fa-4bf7-4d1f-ab3b-196ffa659c20" providerId="ADAL" clId="{696AB45A-AC68-4BC5-88DB-62FEDBCD099E}" dt="2022-08-09T08:26:38.532" v="764" actId="20577"/>
          <ac:spMkLst>
            <pc:docMk/>
            <pc:sldMk cId="1329655122" sldId="7831"/>
            <ac:spMk id="7" creationId="{B5E921DF-B2D0-4749-BA8B-D4238A8990A9}"/>
          </ac:spMkLst>
        </pc:spChg>
      </pc:sldChg>
      <pc:sldChg chg="ord">
        <pc:chgData name="Rebecca Luo" userId="1e0727fa-4bf7-4d1f-ab3b-196ffa659c20" providerId="ADAL" clId="{696AB45A-AC68-4BC5-88DB-62FEDBCD099E}" dt="2022-08-10T15:45:57.253" v="4631"/>
        <pc:sldMkLst>
          <pc:docMk/>
          <pc:sldMk cId="881242313" sldId="7832"/>
        </pc:sldMkLst>
      </pc:sldChg>
      <pc:sldChg chg="addSp modSp mod">
        <pc:chgData name="Rebecca Luo" userId="1e0727fa-4bf7-4d1f-ab3b-196ffa659c20" providerId="ADAL" clId="{696AB45A-AC68-4BC5-88DB-62FEDBCD099E}" dt="2022-08-10T04:03:13.218" v="2807"/>
        <pc:sldMkLst>
          <pc:docMk/>
          <pc:sldMk cId="4214364811" sldId="7833"/>
        </pc:sldMkLst>
        <pc:spChg chg="mod">
          <ac:chgData name="Rebecca Luo" userId="1e0727fa-4bf7-4d1f-ab3b-196ffa659c20" providerId="ADAL" clId="{696AB45A-AC68-4BC5-88DB-62FEDBCD099E}" dt="2022-08-10T04:03:02.155" v="2806" actId="20577"/>
          <ac:spMkLst>
            <pc:docMk/>
            <pc:sldMk cId="4214364811" sldId="7833"/>
            <ac:spMk id="2" creationId="{75B1D733-D9BE-4BEA-B735-D6E9E992AD98}"/>
          </ac:spMkLst>
        </pc:spChg>
        <pc:spChg chg="add mod">
          <ac:chgData name="Rebecca Luo" userId="1e0727fa-4bf7-4d1f-ab3b-196ffa659c20" providerId="ADAL" clId="{696AB45A-AC68-4BC5-88DB-62FEDBCD099E}" dt="2022-08-10T04:03:13.218" v="2807"/>
          <ac:spMkLst>
            <pc:docMk/>
            <pc:sldMk cId="4214364811" sldId="7833"/>
            <ac:spMk id="5" creationId="{9444BE84-0795-F1F9-7FBC-F5D547E4226C}"/>
          </ac:spMkLst>
        </pc:spChg>
      </pc:sldChg>
      <pc:sldChg chg="addSp delSp modSp mod">
        <pc:chgData name="Rebecca Luo" userId="1e0727fa-4bf7-4d1f-ab3b-196ffa659c20" providerId="ADAL" clId="{696AB45A-AC68-4BC5-88DB-62FEDBCD099E}" dt="2022-08-10T05:17:45.027" v="3369"/>
        <pc:sldMkLst>
          <pc:docMk/>
          <pc:sldMk cId="4276035171" sldId="13710"/>
        </pc:sldMkLst>
        <pc:spChg chg="add mod">
          <ac:chgData name="Rebecca Luo" userId="1e0727fa-4bf7-4d1f-ab3b-196ffa659c20" providerId="ADAL" clId="{696AB45A-AC68-4BC5-88DB-62FEDBCD099E}" dt="2022-08-10T05:17:45.027" v="3369"/>
          <ac:spMkLst>
            <pc:docMk/>
            <pc:sldMk cId="4276035171" sldId="13710"/>
            <ac:spMk id="3" creationId="{8AC0D002-1A7D-C03A-B884-4743CE5A471B}"/>
          </ac:spMkLst>
        </pc:spChg>
        <pc:spChg chg="add del mod">
          <ac:chgData name="Rebecca Luo" userId="1e0727fa-4bf7-4d1f-ab3b-196ffa659c20" providerId="ADAL" clId="{696AB45A-AC68-4BC5-88DB-62FEDBCD099E}" dt="2022-08-09T09:09:15.736" v="972" actId="478"/>
          <ac:spMkLst>
            <pc:docMk/>
            <pc:sldMk cId="4276035171" sldId="13710"/>
            <ac:spMk id="10" creationId="{1672D8D2-0D96-4622-2E31-9E3ED8E7D9A7}"/>
          </ac:spMkLst>
        </pc:spChg>
        <pc:spChg chg="mod">
          <ac:chgData name="Rebecca Luo" userId="1e0727fa-4bf7-4d1f-ab3b-196ffa659c20" providerId="ADAL" clId="{696AB45A-AC68-4BC5-88DB-62FEDBCD099E}" dt="2022-08-10T04:13:29.835" v="3330" actId="108"/>
          <ac:spMkLst>
            <pc:docMk/>
            <pc:sldMk cId="4276035171" sldId="13710"/>
            <ac:spMk id="20" creationId="{ABA2707F-9B4C-4F87-8CE5-07CF0C2FCB50}"/>
          </ac:spMkLst>
        </pc:spChg>
      </pc:sldChg>
      <pc:sldChg chg="addSp modSp mod">
        <pc:chgData name="Rebecca Luo" userId="1e0727fa-4bf7-4d1f-ab3b-196ffa659c20" providerId="ADAL" clId="{696AB45A-AC68-4BC5-88DB-62FEDBCD099E}" dt="2022-08-10T06:22:32.399" v="3443" actId="20577"/>
        <pc:sldMkLst>
          <pc:docMk/>
          <pc:sldMk cId="3941060433" sldId="13711"/>
        </pc:sldMkLst>
        <pc:spChg chg="add mod">
          <ac:chgData name="Rebecca Luo" userId="1e0727fa-4bf7-4d1f-ab3b-196ffa659c20" providerId="ADAL" clId="{696AB45A-AC68-4BC5-88DB-62FEDBCD099E}" dt="2022-08-10T06:22:32.399" v="3443" actId="20577"/>
          <ac:spMkLst>
            <pc:docMk/>
            <pc:sldMk cId="3941060433" sldId="13711"/>
            <ac:spMk id="6" creationId="{E5B1E24C-51F9-CFD7-A234-3FDC8022AAB2}"/>
          </ac:spMkLst>
        </pc:spChg>
      </pc:sldChg>
      <pc:sldChg chg="modSp mod">
        <pc:chgData name="Rebecca Luo" userId="1e0727fa-4bf7-4d1f-ab3b-196ffa659c20" providerId="ADAL" clId="{696AB45A-AC68-4BC5-88DB-62FEDBCD099E}" dt="2022-08-09T08:27:31.699" v="787" actId="20577"/>
        <pc:sldMkLst>
          <pc:docMk/>
          <pc:sldMk cId="1405579456" sldId="13714"/>
        </pc:sldMkLst>
        <pc:spChg chg="mod">
          <ac:chgData name="Rebecca Luo" userId="1e0727fa-4bf7-4d1f-ab3b-196ffa659c20" providerId="ADAL" clId="{696AB45A-AC68-4BC5-88DB-62FEDBCD099E}" dt="2022-08-09T08:27:31.699" v="787" actId="20577"/>
          <ac:spMkLst>
            <pc:docMk/>
            <pc:sldMk cId="1405579456" sldId="13714"/>
            <ac:spMk id="7" creationId="{E0DAF9B2-B50D-4F2F-B48C-2436E82D04B0}"/>
          </ac:spMkLst>
        </pc:spChg>
      </pc:sldChg>
      <pc:sldChg chg="addSp modSp mod">
        <pc:chgData name="Rebecca Luo" userId="1e0727fa-4bf7-4d1f-ab3b-196ffa659c20" providerId="ADAL" clId="{696AB45A-AC68-4BC5-88DB-62FEDBCD099E}" dt="2022-08-10T06:19:51.628" v="3432" actId="20577"/>
        <pc:sldMkLst>
          <pc:docMk/>
          <pc:sldMk cId="3845172055" sldId="13716"/>
        </pc:sldMkLst>
        <pc:spChg chg="mod">
          <ac:chgData name="Rebecca Luo" userId="1e0727fa-4bf7-4d1f-ab3b-196ffa659c20" providerId="ADAL" clId="{696AB45A-AC68-4BC5-88DB-62FEDBCD099E}" dt="2022-08-10T04:01:02.864" v="2730" actId="20577"/>
          <ac:spMkLst>
            <pc:docMk/>
            <pc:sldMk cId="3845172055" sldId="13716"/>
            <ac:spMk id="2" creationId="{A25DC3D7-B77C-476A-8932-7633474288E5}"/>
          </ac:spMkLst>
        </pc:spChg>
        <pc:spChg chg="mod">
          <ac:chgData name="Rebecca Luo" userId="1e0727fa-4bf7-4d1f-ab3b-196ffa659c20" providerId="ADAL" clId="{696AB45A-AC68-4BC5-88DB-62FEDBCD099E}" dt="2022-08-10T06:19:49.733" v="3427" actId="207"/>
          <ac:spMkLst>
            <pc:docMk/>
            <pc:sldMk cId="3845172055" sldId="13716"/>
            <ac:spMk id="3" creationId="{BEA03DD6-3B5B-45A1-8A1B-5D0E357BA1C8}"/>
          </ac:spMkLst>
        </pc:spChg>
        <pc:spChg chg="add mod">
          <ac:chgData name="Rebecca Luo" userId="1e0727fa-4bf7-4d1f-ab3b-196ffa659c20" providerId="ADAL" clId="{696AB45A-AC68-4BC5-88DB-62FEDBCD099E}" dt="2022-08-10T06:19:51.628" v="3432" actId="20577"/>
          <ac:spMkLst>
            <pc:docMk/>
            <pc:sldMk cId="3845172055" sldId="13716"/>
            <ac:spMk id="8" creationId="{CE1AD9C5-647B-3C36-4155-0385357A8450}"/>
          </ac:spMkLst>
        </pc:spChg>
      </pc:sldChg>
      <pc:sldChg chg="addSp modSp mod">
        <pc:chgData name="Rebecca Luo" userId="1e0727fa-4bf7-4d1f-ab3b-196ffa659c20" providerId="ADAL" clId="{696AB45A-AC68-4BC5-88DB-62FEDBCD099E}" dt="2022-08-10T04:02:42.090" v="2802" actId="20577"/>
        <pc:sldMkLst>
          <pc:docMk/>
          <pc:sldMk cId="2544960087" sldId="13718"/>
        </pc:sldMkLst>
        <pc:spChg chg="add mod">
          <ac:chgData name="Rebecca Luo" userId="1e0727fa-4bf7-4d1f-ab3b-196ffa659c20" providerId="ADAL" clId="{696AB45A-AC68-4BC5-88DB-62FEDBCD099E}" dt="2022-08-10T04:02:42.090" v="2802" actId="20577"/>
          <ac:spMkLst>
            <pc:docMk/>
            <pc:sldMk cId="2544960087" sldId="13718"/>
            <ac:spMk id="3" creationId="{E2D2AAA5-D66D-16E7-75CF-8B09F92697D0}"/>
          </ac:spMkLst>
        </pc:spChg>
      </pc:sldChg>
      <pc:sldChg chg="modSp mod">
        <pc:chgData name="Rebecca Luo" userId="1e0727fa-4bf7-4d1f-ab3b-196ffa659c20" providerId="ADAL" clId="{696AB45A-AC68-4BC5-88DB-62FEDBCD099E}" dt="2022-08-09T06:43:45.272" v="3" actId="20577"/>
        <pc:sldMkLst>
          <pc:docMk/>
          <pc:sldMk cId="2149528565" sldId="13720"/>
        </pc:sldMkLst>
        <pc:spChg chg="mod">
          <ac:chgData name="Rebecca Luo" userId="1e0727fa-4bf7-4d1f-ab3b-196ffa659c20" providerId="ADAL" clId="{696AB45A-AC68-4BC5-88DB-62FEDBCD099E}" dt="2022-08-09T06:43:45.272" v="3" actId="20577"/>
          <ac:spMkLst>
            <pc:docMk/>
            <pc:sldMk cId="2149528565" sldId="13720"/>
            <ac:spMk id="2" creationId="{CE5CEA8F-E72A-4A1D-8BA9-A3DCDA55445D}"/>
          </ac:spMkLst>
        </pc:spChg>
      </pc:sldChg>
      <pc:sldChg chg="addSp delSp modSp add mod">
        <pc:chgData name="Rebecca Luo" userId="1e0727fa-4bf7-4d1f-ab3b-196ffa659c20" providerId="ADAL" clId="{696AB45A-AC68-4BC5-88DB-62FEDBCD099E}" dt="2022-08-10T06:31:17.643" v="3464"/>
        <pc:sldMkLst>
          <pc:docMk/>
          <pc:sldMk cId="947495031" sldId="13722"/>
        </pc:sldMkLst>
        <pc:spChg chg="mod">
          <ac:chgData name="Rebecca Luo" userId="1e0727fa-4bf7-4d1f-ab3b-196ffa659c20" providerId="ADAL" clId="{696AB45A-AC68-4BC5-88DB-62FEDBCD099E}" dt="2022-08-09T09:07:34.874" v="862"/>
          <ac:spMkLst>
            <pc:docMk/>
            <pc:sldMk cId="947495031" sldId="13722"/>
            <ac:spMk id="2" creationId="{C5B05A84-10DA-464D-B8D0-F39564A1935E}"/>
          </ac:spMkLst>
        </pc:spChg>
        <pc:spChg chg="del">
          <ac:chgData name="Rebecca Luo" userId="1e0727fa-4bf7-4d1f-ab3b-196ffa659c20" providerId="ADAL" clId="{696AB45A-AC68-4BC5-88DB-62FEDBCD099E}" dt="2022-08-09T09:08:22.526" v="913" actId="478"/>
          <ac:spMkLst>
            <pc:docMk/>
            <pc:sldMk cId="947495031" sldId="13722"/>
            <ac:spMk id="3" creationId="{7EF3693D-3C24-4CF6-9D24-40D57EFCF928}"/>
          </ac:spMkLst>
        </pc:spChg>
        <pc:spChg chg="del">
          <ac:chgData name="Rebecca Luo" userId="1e0727fa-4bf7-4d1f-ab3b-196ffa659c20" providerId="ADAL" clId="{696AB45A-AC68-4BC5-88DB-62FEDBCD099E}" dt="2022-08-09T09:08:22.526" v="913" actId="478"/>
          <ac:spMkLst>
            <pc:docMk/>
            <pc:sldMk cId="947495031" sldId="13722"/>
            <ac:spMk id="7" creationId="{590DF8B6-ADDB-48E1-B8B3-8BD2539D4D3E}"/>
          </ac:spMkLst>
        </pc:spChg>
        <pc:spChg chg="mod">
          <ac:chgData name="Rebecca Luo" userId="1e0727fa-4bf7-4d1f-ab3b-196ffa659c20" providerId="ADAL" clId="{696AB45A-AC68-4BC5-88DB-62FEDBCD099E}" dt="2022-08-10T04:00:32.214" v="2726" actId="207"/>
          <ac:spMkLst>
            <pc:docMk/>
            <pc:sldMk cId="947495031" sldId="13722"/>
            <ac:spMk id="9" creationId="{8F89423D-3096-42FB-A087-833C5AA4E5DE}"/>
          </ac:spMkLst>
        </pc:spChg>
        <pc:spChg chg="mod">
          <ac:chgData name="Rebecca Luo" userId="1e0727fa-4bf7-4d1f-ab3b-196ffa659c20" providerId="ADAL" clId="{696AB45A-AC68-4BC5-88DB-62FEDBCD099E}" dt="2022-08-10T06:31:02.798" v="3455" actId="20577"/>
          <ac:spMkLst>
            <pc:docMk/>
            <pc:sldMk cId="947495031" sldId="13722"/>
            <ac:spMk id="10" creationId="{4D231022-DF63-437B-BB82-18598B6FAC3D}"/>
          </ac:spMkLst>
        </pc:spChg>
        <pc:spChg chg="mod">
          <ac:chgData name="Rebecca Luo" userId="1e0727fa-4bf7-4d1f-ab3b-196ffa659c20" providerId="ADAL" clId="{696AB45A-AC68-4BC5-88DB-62FEDBCD099E}" dt="2022-08-10T03:58:31.877" v="2620" actId="207"/>
          <ac:spMkLst>
            <pc:docMk/>
            <pc:sldMk cId="947495031" sldId="13722"/>
            <ac:spMk id="11" creationId="{01E916FA-24F8-49ED-87CA-0BB4F4774208}"/>
          </ac:spMkLst>
        </pc:spChg>
        <pc:spChg chg="mod">
          <ac:chgData name="Rebecca Luo" userId="1e0727fa-4bf7-4d1f-ab3b-196ffa659c20" providerId="ADAL" clId="{696AB45A-AC68-4BC5-88DB-62FEDBCD099E}" dt="2022-08-10T06:31:17.643" v="3464"/>
          <ac:spMkLst>
            <pc:docMk/>
            <pc:sldMk cId="947495031" sldId="13722"/>
            <ac:spMk id="23" creationId="{D3AEBE1C-CDA2-575D-E97D-D8DF12C72082}"/>
          </ac:spMkLst>
        </pc:spChg>
        <pc:spChg chg="mod">
          <ac:chgData name="Rebecca Luo" userId="1e0727fa-4bf7-4d1f-ab3b-196ffa659c20" providerId="ADAL" clId="{696AB45A-AC68-4BC5-88DB-62FEDBCD099E}" dt="2022-08-09T09:08:43.711" v="968" actId="1038"/>
          <ac:spMkLst>
            <pc:docMk/>
            <pc:sldMk cId="947495031" sldId="13722"/>
            <ac:spMk id="37" creationId="{F98243AF-2F54-4C1D-A67A-492A555267CE}"/>
          </ac:spMkLst>
        </pc:spChg>
        <pc:spChg chg="mod">
          <ac:chgData name="Rebecca Luo" userId="1e0727fa-4bf7-4d1f-ab3b-196ffa659c20" providerId="ADAL" clId="{696AB45A-AC68-4BC5-88DB-62FEDBCD099E}" dt="2022-08-10T03:56:45.546" v="2591" actId="20577"/>
          <ac:spMkLst>
            <pc:docMk/>
            <pc:sldMk cId="947495031" sldId="13722"/>
            <ac:spMk id="38" creationId="{F98243AF-2F54-4C1D-A67A-492A555267CE}"/>
          </ac:spMkLst>
        </pc:spChg>
        <pc:spChg chg="del">
          <ac:chgData name="Rebecca Luo" userId="1e0727fa-4bf7-4d1f-ab3b-196ffa659c20" providerId="ADAL" clId="{696AB45A-AC68-4BC5-88DB-62FEDBCD099E}" dt="2022-08-09T09:08:22.526" v="913" actId="478"/>
          <ac:spMkLst>
            <pc:docMk/>
            <pc:sldMk cId="947495031" sldId="13722"/>
            <ac:spMk id="39" creationId="{F98243AF-2F54-4C1D-A67A-492A555267CE}"/>
          </ac:spMkLst>
        </pc:spChg>
        <pc:spChg chg="mod">
          <ac:chgData name="Rebecca Luo" userId="1e0727fa-4bf7-4d1f-ab3b-196ffa659c20" providerId="ADAL" clId="{696AB45A-AC68-4BC5-88DB-62FEDBCD099E}" dt="2022-08-10T04:00:12.220" v="2725" actId="20577"/>
          <ac:spMkLst>
            <pc:docMk/>
            <pc:sldMk cId="947495031" sldId="13722"/>
            <ac:spMk id="40" creationId="{00000000-0000-0000-0000-000000000000}"/>
          </ac:spMkLst>
        </pc:spChg>
        <pc:spChg chg="del">
          <ac:chgData name="Rebecca Luo" userId="1e0727fa-4bf7-4d1f-ab3b-196ffa659c20" providerId="ADAL" clId="{696AB45A-AC68-4BC5-88DB-62FEDBCD099E}" dt="2022-08-09T09:08:24.767" v="914" actId="478"/>
          <ac:spMkLst>
            <pc:docMk/>
            <pc:sldMk cId="947495031" sldId="13722"/>
            <ac:spMk id="42" creationId="{00000000-0000-0000-0000-000000000000}"/>
          </ac:spMkLst>
        </pc:spChg>
        <pc:spChg chg="mod">
          <ac:chgData name="Rebecca Luo" userId="1e0727fa-4bf7-4d1f-ab3b-196ffa659c20" providerId="ADAL" clId="{696AB45A-AC68-4BC5-88DB-62FEDBCD099E}" dt="2022-08-09T09:08:37.666" v="943" actId="1037"/>
          <ac:spMkLst>
            <pc:docMk/>
            <pc:sldMk cId="947495031" sldId="13722"/>
            <ac:spMk id="54" creationId="{480B80A2-53DD-944A-9735-22B2BB130E6C}"/>
          </ac:spMkLst>
        </pc:spChg>
        <pc:spChg chg="mod">
          <ac:chgData name="Rebecca Luo" userId="1e0727fa-4bf7-4d1f-ab3b-196ffa659c20" providerId="ADAL" clId="{696AB45A-AC68-4BC5-88DB-62FEDBCD099E}" dt="2022-08-09T09:08:43.711" v="968" actId="1038"/>
          <ac:spMkLst>
            <pc:docMk/>
            <pc:sldMk cId="947495031" sldId="13722"/>
            <ac:spMk id="55" creationId="{56D8AD36-F467-8F48-9E7C-5A984B109EC3}"/>
          </ac:spMkLst>
        </pc:spChg>
        <pc:spChg chg="del">
          <ac:chgData name="Rebecca Luo" userId="1e0727fa-4bf7-4d1f-ab3b-196ffa659c20" providerId="ADAL" clId="{696AB45A-AC68-4BC5-88DB-62FEDBCD099E}" dt="2022-08-09T09:08:22.526" v="913" actId="478"/>
          <ac:spMkLst>
            <pc:docMk/>
            <pc:sldMk cId="947495031" sldId="13722"/>
            <ac:spMk id="56" creationId="{55115C5F-5049-FD4F-BA8E-08D6CF897C05}"/>
          </ac:spMkLst>
        </pc:spChg>
        <pc:picChg chg="add mod">
          <ac:chgData name="Rebecca Luo" userId="1e0727fa-4bf7-4d1f-ab3b-196ffa659c20" providerId="ADAL" clId="{696AB45A-AC68-4BC5-88DB-62FEDBCD099E}" dt="2022-08-10T03:57:35.296" v="2618" actId="1076"/>
          <ac:picMkLst>
            <pc:docMk/>
            <pc:sldMk cId="947495031" sldId="13722"/>
            <ac:picMk id="4" creationId="{8AB68A2F-0B07-39E1-9BD9-080D17F53D01}"/>
          </ac:picMkLst>
        </pc:picChg>
        <pc:picChg chg="del">
          <ac:chgData name="Rebecca Luo" userId="1e0727fa-4bf7-4d1f-ab3b-196ffa659c20" providerId="ADAL" clId="{696AB45A-AC68-4BC5-88DB-62FEDBCD099E}" dt="2022-08-09T09:08:22.526" v="913" actId="478"/>
          <ac:picMkLst>
            <pc:docMk/>
            <pc:sldMk cId="947495031" sldId="13722"/>
            <ac:picMk id="5" creationId="{7CE26EF4-E8BB-4AF7-9492-4C4A51E5B31C}"/>
          </ac:picMkLst>
        </pc:picChg>
        <pc:picChg chg="del">
          <ac:chgData name="Rebecca Luo" userId="1e0727fa-4bf7-4d1f-ab3b-196ffa659c20" providerId="ADAL" clId="{696AB45A-AC68-4BC5-88DB-62FEDBCD099E}" dt="2022-08-09T09:08:26.782" v="917" actId="478"/>
          <ac:picMkLst>
            <pc:docMk/>
            <pc:sldMk cId="947495031" sldId="13722"/>
            <ac:picMk id="6" creationId="{B3F43F8C-B9D5-4576-878A-C18CF529767D}"/>
          </ac:picMkLst>
        </pc:picChg>
        <pc:picChg chg="del">
          <ac:chgData name="Rebecca Luo" userId="1e0727fa-4bf7-4d1f-ab3b-196ffa659c20" providerId="ADAL" clId="{696AB45A-AC68-4BC5-88DB-62FEDBCD099E}" dt="2022-08-09T09:08:26.176" v="916" actId="478"/>
          <ac:picMkLst>
            <pc:docMk/>
            <pc:sldMk cId="947495031" sldId="13722"/>
            <ac:picMk id="8" creationId="{25A58247-76BF-477F-BE4D-7C401B236DC9}"/>
          </ac:picMkLst>
        </pc:picChg>
        <pc:picChg chg="del mod">
          <ac:chgData name="Rebecca Luo" userId="1e0727fa-4bf7-4d1f-ab3b-196ffa659c20" providerId="ADAL" clId="{696AB45A-AC68-4BC5-88DB-62FEDBCD099E}" dt="2022-08-10T03:57:29.978" v="2615" actId="478"/>
          <ac:picMkLst>
            <pc:docMk/>
            <pc:sldMk cId="947495031" sldId="13722"/>
            <ac:picMk id="62" creationId="{295AA306-343D-407B-A59C-4B9F6A31E810}"/>
          </ac:picMkLst>
        </pc:picChg>
        <pc:picChg chg="mod">
          <ac:chgData name="Rebecca Luo" userId="1e0727fa-4bf7-4d1f-ab3b-196ffa659c20" providerId="ADAL" clId="{696AB45A-AC68-4BC5-88DB-62FEDBCD099E}" dt="2022-08-09T09:08:43.711" v="968" actId="1038"/>
          <ac:picMkLst>
            <pc:docMk/>
            <pc:sldMk cId="947495031" sldId="13722"/>
            <ac:picMk id="63" creationId="{00E56BF3-3B5F-4ACF-BC85-025B35D5FA9F}"/>
          </ac:picMkLst>
        </pc:picChg>
        <pc:picChg chg="del">
          <ac:chgData name="Rebecca Luo" userId="1e0727fa-4bf7-4d1f-ab3b-196ffa659c20" providerId="ADAL" clId="{696AB45A-AC68-4BC5-88DB-62FEDBCD099E}" dt="2022-08-09T09:08:25.316" v="915" actId="478"/>
          <ac:picMkLst>
            <pc:docMk/>
            <pc:sldMk cId="947495031" sldId="13722"/>
            <ac:picMk id="64" creationId="{62A77E17-BE68-45D7-A554-F9AE0E049D0C}"/>
          </ac:picMkLst>
        </pc:picChg>
        <pc:cxnChg chg="del">
          <ac:chgData name="Rebecca Luo" userId="1e0727fa-4bf7-4d1f-ab3b-196ffa659c20" providerId="ADAL" clId="{696AB45A-AC68-4BC5-88DB-62FEDBCD099E}" dt="2022-08-09T09:08:22.526" v="913" actId="478"/>
          <ac:cxnSpMkLst>
            <pc:docMk/>
            <pc:sldMk cId="947495031" sldId="13722"/>
            <ac:cxnSpMk id="53" creationId="{00000000-0000-0000-0000-000000000000}"/>
          </ac:cxnSpMkLst>
        </pc:cxnChg>
      </pc:sldChg>
      <pc:sldChg chg="addSp delSp modSp add mod">
        <pc:chgData name="Rebecca Luo" userId="1e0727fa-4bf7-4d1f-ab3b-196ffa659c20" providerId="ADAL" clId="{696AB45A-AC68-4BC5-88DB-62FEDBCD099E}" dt="2022-08-10T15:44:42.450" v="4628" actId="20577"/>
        <pc:sldMkLst>
          <pc:docMk/>
          <pc:sldMk cId="1242561068" sldId="13723"/>
        </pc:sldMkLst>
        <pc:spChg chg="add mod">
          <ac:chgData name="Rebecca Luo" userId="1e0727fa-4bf7-4d1f-ab3b-196ffa659c20" providerId="ADAL" clId="{696AB45A-AC68-4BC5-88DB-62FEDBCD099E}" dt="2022-08-10T15:44:29.880" v="4626" actId="403"/>
          <ac:spMkLst>
            <pc:docMk/>
            <pc:sldMk cId="1242561068" sldId="13723"/>
            <ac:spMk id="2" creationId="{D9E36B58-5711-C88C-E3B7-166AAD638C52}"/>
          </ac:spMkLst>
        </pc:spChg>
        <pc:spChg chg="mod">
          <ac:chgData name="Rebecca Luo" userId="1e0727fa-4bf7-4d1f-ab3b-196ffa659c20" providerId="ADAL" clId="{696AB45A-AC68-4BC5-88DB-62FEDBCD099E}" dt="2022-08-10T03:37:48.899" v="2086" actId="20577"/>
          <ac:spMkLst>
            <pc:docMk/>
            <pc:sldMk cId="1242561068" sldId="13723"/>
            <ac:spMk id="8" creationId="{D746FD51-3308-424B-A814-D6FE9EB3DE8D}"/>
          </ac:spMkLst>
        </pc:spChg>
        <pc:spChg chg="del mod">
          <ac:chgData name="Rebecca Luo" userId="1e0727fa-4bf7-4d1f-ab3b-196ffa659c20" providerId="ADAL" clId="{696AB45A-AC68-4BC5-88DB-62FEDBCD099E}" dt="2022-08-10T03:37:00.594" v="2031" actId="478"/>
          <ac:spMkLst>
            <pc:docMk/>
            <pc:sldMk cId="1242561068" sldId="13723"/>
            <ac:spMk id="34" creationId="{EB140CB4-F563-41CD-B604-6426ED9B12A3}"/>
          </ac:spMkLst>
        </pc:spChg>
        <pc:spChg chg="del mod">
          <ac:chgData name="Rebecca Luo" userId="1e0727fa-4bf7-4d1f-ab3b-196ffa659c20" providerId="ADAL" clId="{696AB45A-AC68-4BC5-88DB-62FEDBCD099E}" dt="2022-08-10T15:43:56.737" v="4595" actId="478"/>
          <ac:spMkLst>
            <pc:docMk/>
            <pc:sldMk cId="1242561068" sldId="13723"/>
            <ac:spMk id="37" creationId="{46825396-B707-486B-A548-2CDBACE191F3}"/>
          </ac:spMkLst>
        </pc:spChg>
        <pc:spChg chg="del mod">
          <ac:chgData name="Rebecca Luo" userId="1e0727fa-4bf7-4d1f-ab3b-196ffa659c20" providerId="ADAL" clId="{696AB45A-AC68-4BC5-88DB-62FEDBCD099E}" dt="2022-08-10T03:20:02.425" v="1454" actId="478"/>
          <ac:spMkLst>
            <pc:docMk/>
            <pc:sldMk cId="1242561068" sldId="13723"/>
            <ac:spMk id="38" creationId="{3C3B33C0-CAA5-409D-A72D-132A527962F5}"/>
          </ac:spMkLst>
        </pc:spChg>
        <pc:spChg chg="del mod">
          <ac:chgData name="Rebecca Luo" userId="1e0727fa-4bf7-4d1f-ab3b-196ffa659c20" providerId="ADAL" clId="{696AB45A-AC68-4BC5-88DB-62FEDBCD099E}" dt="2022-08-10T03:19:34.451" v="1419" actId="478"/>
          <ac:spMkLst>
            <pc:docMk/>
            <pc:sldMk cId="1242561068" sldId="13723"/>
            <ac:spMk id="39" creationId="{1C835B40-F8F4-4CC3-A87D-25972381DF07}"/>
          </ac:spMkLst>
        </pc:spChg>
        <pc:spChg chg="del mod">
          <ac:chgData name="Rebecca Luo" userId="1e0727fa-4bf7-4d1f-ab3b-196ffa659c20" providerId="ADAL" clId="{696AB45A-AC68-4BC5-88DB-62FEDBCD099E}" dt="2022-08-10T03:19:08.129" v="1395" actId="478"/>
          <ac:spMkLst>
            <pc:docMk/>
            <pc:sldMk cId="1242561068" sldId="13723"/>
            <ac:spMk id="40" creationId="{9EFE2FDD-D6E7-4B3A-A588-8E6DF99907C3}"/>
          </ac:spMkLst>
        </pc:spChg>
        <pc:spChg chg="add del mod">
          <ac:chgData name="Rebecca Luo" userId="1e0727fa-4bf7-4d1f-ab3b-196ffa659c20" providerId="ADAL" clId="{696AB45A-AC68-4BC5-88DB-62FEDBCD099E}" dt="2022-08-10T03:18:41.689" v="1386" actId="478"/>
          <ac:spMkLst>
            <pc:docMk/>
            <pc:sldMk cId="1242561068" sldId="13723"/>
            <ac:spMk id="41" creationId="{0E1F1F3D-9FC1-4910-9029-A9CACC4E50C3}"/>
          </ac:spMkLst>
        </pc:spChg>
        <pc:spChg chg="add del mod">
          <ac:chgData name="Rebecca Luo" userId="1e0727fa-4bf7-4d1f-ab3b-196ffa659c20" providerId="ADAL" clId="{696AB45A-AC68-4BC5-88DB-62FEDBCD099E}" dt="2022-08-10T03:36:31.876" v="1995" actId="478"/>
          <ac:spMkLst>
            <pc:docMk/>
            <pc:sldMk cId="1242561068" sldId="13723"/>
            <ac:spMk id="42" creationId="{C856D49A-53DA-4AE0-8B16-359AD806612A}"/>
          </ac:spMkLst>
        </pc:spChg>
        <pc:spChg chg="del mod">
          <ac:chgData name="Rebecca Luo" userId="1e0727fa-4bf7-4d1f-ab3b-196ffa659c20" providerId="ADAL" clId="{696AB45A-AC68-4BC5-88DB-62FEDBCD099E}" dt="2022-08-10T03:31:59.580" v="1982" actId="478"/>
          <ac:spMkLst>
            <pc:docMk/>
            <pc:sldMk cId="1242561068" sldId="13723"/>
            <ac:spMk id="43" creationId="{7F9531CE-6CE4-4566-B32A-348BB08DD0F8}"/>
          </ac:spMkLst>
        </pc:spChg>
        <pc:spChg chg="del">
          <ac:chgData name="Rebecca Luo" userId="1e0727fa-4bf7-4d1f-ab3b-196ffa659c20" providerId="ADAL" clId="{696AB45A-AC68-4BC5-88DB-62FEDBCD099E}" dt="2022-08-10T03:41:50.220" v="2253" actId="478"/>
          <ac:spMkLst>
            <pc:docMk/>
            <pc:sldMk cId="1242561068" sldId="13723"/>
            <ac:spMk id="45" creationId="{6DA2FBF9-C2D1-421F-B51E-11EC03B488BE}"/>
          </ac:spMkLst>
        </pc:spChg>
        <pc:spChg chg="mod">
          <ac:chgData name="Rebecca Luo" userId="1e0727fa-4bf7-4d1f-ab3b-196ffa659c20" providerId="ADAL" clId="{696AB45A-AC68-4BC5-88DB-62FEDBCD099E}" dt="2022-08-10T03:49:54.282" v="2481" actId="1076"/>
          <ac:spMkLst>
            <pc:docMk/>
            <pc:sldMk cId="1242561068" sldId="13723"/>
            <ac:spMk id="47" creationId="{5AD8F7B2-3B3B-FAAB-9A42-E75BAE31AE93}"/>
          </ac:spMkLst>
        </pc:spChg>
        <pc:spChg chg="add del mod">
          <ac:chgData name="Rebecca Luo" userId="1e0727fa-4bf7-4d1f-ab3b-196ffa659c20" providerId="ADAL" clId="{696AB45A-AC68-4BC5-88DB-62FEDBCD099E}" dt="2022-08-10T15:44:42.450" v="4628" actId="20577"/>
          <ac:spMkLst>
            <pc:docMk/>
            <pc:sldMk cId="1242561068" sldId="13723"/>
            <ac:spMk id="52" creationId="{82ECACC1-7686-D304-5202-BE5DDB8D6FDE}"/>
          </ac:spMkLst>
        </pc:spChg>
        <pc:spChg chg="add mod">
          <ac:chgData name="Rebecca Luo" userId="1e0727fa-4bf7-4d1f-ab3b-196ffa659c20" providerId="ADAL" clId="{696AB45A-AC68-4BC5-88DB-62FEDBCD099E}" dt="2022-08-10T03:30:33.899" v="1896" actId="12788"/>
          <ac:spMkLst>
            <pc:docMk/>
            <pc:sldMk cId="1242561068" sldId="13723"/>
            <ac:spMk id="55" creationId="{D2A3EDD6-DF43-4855-AFF4-3A10D0C81EFB}"/>
          </ac:spMkLst>
        </pc:spChg>
        <pc:spChg chg="add mod">
          <ac:chgData name="Rebecca Luo" userId="1e0727fa-4bf7-4d1f-ab3b-196ffa659c20" providerId="ADAL" clId="{696AB45A-AC68-4BC5-88DB-62FEDBCD099E}" dt="2022-08-10T03:30:38.084" v="1897" actId="12788"/>
          <ac:spMkLst>
            <pc:docMk/>
            <pc:sldMk cId="1242561068" sldId="13723"/>
            <ac:spMk id="56" creationId="{2EE06303-D0BB-466E-3A7F-7E6794BAE479}"/>
          </ac:spMkLst>
        </pc:spChg>
        <pc:spChg chg="add mod">
          <ac:chgData name="Rebecca Luo" userId="1e0727fa-4bf7-4d1f-ab3b-196ffa659c20" providerId="ADAL" clId="{696AB45A-AC68-4BC5-88DB-62FEDBCD099E}" dt="2022-08-10T03:30:15.426" v="1893" actId="12788"/>
          <ac:spMkLst>
            <pc:docMk/>
            <pc:sldMk cId="1242561068" sldId="13723"/>
            <ac:spMk id="57" creationId="{6D54ACD0-F1F3-D64F-06B1-2C94DDFD00F8}"/>
          </ac:spMkLst>
        </pc:spChg>
        <pc:spChg chg="add mod">
          <ac:chgData name="Rebecca Luo" userId="1e0727fa-4bf7-4d1f-ab3b-196ffa659c20" providerId="ADAL" clId="{696AB45A-AC68-4BC5-88DB-62FEDBCD099E}" dt="2022-08-10T03:31:33.176" v="1962" actId="1037"/>
          <ac:spMkLst>
            <pc:docMk/>
            <pc:sldMk cId="1242561068" sldId="13723"/>
            <ac:spMk id="58" creationId="{70FB6F75-D9C5-7A9A-812F-E7C99F5D7249}"/>
          </ac:spMkLst>
        </pc:spChg>
        <pc:spChg chg="add mod">
          <ac:chgData name="Rebecca Luo" userId="1e0727fa-4bf7-4d1f-ab3b-196ffa659c20" providerId="ADAL" clId="{696AB45A-AC68-4BC5-88DB-62FEDBCD099E}" dt="2022-08-10T03:48:38.151" v="2449" actId="404"/>
          <ac:spMkLst>
            <pc:docMk/>
            <pc:sldMk cId="1242561068" sldId="13723"/>
            <ac:spMk id="59" creationId="{296BAFCA-C55A-B5DA-69AC-60884667E7EC}"/>
          </ac:spMkLst>
        </pc:spChg>
        <pc:spChg chg="add mod">
          <ac:chgData name="Rebecca Luo" userId="1e0727fa-4bf7-4d1f-ab3b-196ffa659c20" providerId="ADAL" clId="{696AB45A-AC68-4BC5-88DB-62FEDBCD099E}" dt="2022-08-10T03:48:38.151" v="2449" actId="404"/>
          <ac:spMkLst>
            <pc:docMk/>
            <pc:sldMk cId="1242561068" sldId="13723"/>
            <ac:spMk id="60" creationId="{CFFB4819-512C-1EBA-07C6-0C74A8EA9A63}"/>
          </ac:spMkLst>
        </pc:spChg>
        <pc:spChg chg="add mod">
          <ac:chgData name="Rebecca Luo" userId="1e0727fa-4bf7-4d1f-ab3b-196ffa659c20" providerId="ADAL" clId="{696AB45A-AC68-4BC5-88DB-62FEDBCD099E}" dt="2022-08-10T03:48:38.151" v="2449" actId="404"/>
          <ac:spMkLst>
            <pc:docMk/>
            <pc:sldMk cId="1242561068" sldId="13723"/>
            <ac:spMk id="61" creationId="{66C13833-2903-1830-C570-169CEB569F20}"/>
          </ac:spMkLst>
        </pc:spChg>
        <pc:spChg chg="add mod">
          <ac:chgData name="Rebecca Luo" userId="1e0727fa-4bf7-4d1f-ab3b-196ffa659c20" providerId="ADAL" clId="{696AB45A-AC68-4BC5-88DB-62FEDBCD099E}" dt="2022-08-10T03:48:38.151" v="2449" actId="404"/>
          <ac:spMkLst>
            <pc:docMk/>
            <pc:sldMk cId="1242561068" sldId="13723"/>
            <ac:spMk id="62" creationId="{01A5ADFE-6BC3-9270-04FC-4A1310CC1C5F}"/>
          </ac:spMkLst>
        </pc:spChg>
        <pc:spChg chg="add mod">
          <ac:chgData name="Rebecca Luo" userId="1e0727fa-4bf7-4d1f-ab3b-196ffa659c20" providerId="ADAL" clId="{696AB45A-AC68-4BC5-88DB-62FEDBCD099E}" dt="2022-08-10T03:48:38.151" v="2449" actId="404"/>
          <ac:spMkLst>
            <pc:docMk/>
            <pc:sldMk cId="1242561068" sldId="13723"/>
            <ac:spMk id="63" creationId="{541C1CD9-264F-AD54-D957-2938B75F054D}"/>
          </ac:spMkLst>
        </pc:spChg>
        <pc:spChg chg="add mod">
          <ac:chgData name="Rebecca Luo" userId="1e0727fa-4bf7-4d1f-ab3b-196ffa659c20" providerId="ADAL" clId="{696AB45A-AC68-4BC5-88DB-62FEDBCD099E}" dt="2022-08-10T03:48:38.151" v="2449" actId="404"/>
          <ac:spMkLst>
            <pc:docMk/>
            <pc:sldMk cId="1242561068" sldId="13723"/>
            <ac:spMk id="1024" creationId="{0EBCB6FA-B507-222B-BE57-C51CBAFA528D}"/>
          </ac:spMkLst>
        </pc:spChg>
        <pc:spChg chg="add mod">
          <ac:chgData name="Rebecca Luo" userId="1e0727fa-4bf7-4d1f-ab3b-196ffa659c20" providerId="ADAL" clId="{696AB45A-AC68-4BC5-88DB-62FEDBCD099E}" dt="2022-08-10T03:43:58.340" v="2384" actId="12788"/>
          <ac:spMkLst>
            <pc:docMk/>
            <pc:sldMk cId="1242561068" sldId="13723"/>
            <ac:spMk id="1027" creationId="{0F75676D-26AA-2E21-E3BA-F33008A9909A}"/>
          </ac:spMkLst>
        </pc:spChg>
        <pc:spChg chg="add mod">
          <ac:chgData name="Rebecca Luo" userId="1e0727fa-4bf7-4d1f-ab3b-196ffa659c20" providerId="ADAL" clId="{696AB45A-AC68-4BC5-88DB-62FEDBCD099E}" dt="2022-08-10T03:44:21.812" v="2421" actId="1038"/>
          <ac:spMkLst>
            <pc:docMk/>
            <pc:sldMk cId="1242561068" sldId="13723"/>
            <ac:spMk id="1028" creationId="{814BA408-4104-BA55-1619-D36F60B78462}"/>
          </ac:spMkLst>
        </pc:spChg>
        <pc:spChg chg="add mod">
          <ac:chgData name="Rebecca Luo" userId="1e0727fa-4bf7-4d1f-ab3b-196ffa659c20" providerId="ADAL" clId="{696AB45A-AC68-4BC5-88DB-62FEDBCD099E}" dt="2022-08-10T03:42:52.265" v="2317" actId="1038"/>
          <ac:spMkLst>
            <pc:docMk/>
            <pc:sldMk cId="1242561068" sldId="13723"/>
            <ac:spMk id="1029" creationId="{58BE9F2A-31A9-5303-BC1E-7BEE664FAE41}"/>
          </ac:spMkLst>
        </pc:spChg>
        <pc:spChg chg="add mod">
          <ac:chgData name="Rebecca Luo" userId="1e0727fa-4bf7-4d1f-ab3b-196ffa659c20" providerId="ADAL" clId="{696AB45A-AC68-4BC5-88DB-62FEDBCD099E}" dt="2022-08-10T03:48:38.151" v="2449" actId="404"/>
          <ac:spMkLst>
            <pc:docMk/>
            <pc:sldMk cId="1242561068" sldId="13723"/>
            <ac:spMk id="1030" creationId="{5AF96F54-E8FC-1621-D041-25880CC6DDC0}"/>
          </ac:spMkLst>
        </pc:spChg>
        <pc:spChg chg="add mod">
          <ac:chgData name="Rebecca Luo" userId="1e0727fa-4bf7-4d1f-ab3b-196ffa659c20" providerId="ADAL" clId="{696AB45A-AC68-4BC5-88DB-62FEDBCD099E}" dt="2022-08-10T03:48:38.151" v="2449" actId="404"/>
          <ac:spMkLst>
            <pc:docMk/>
            <pc:sldMk cId="1242561068" sldId="13723"/>
            <ac:spMk id="1031" creationId="{56EF0F9D-6E3B-2159-339A-FEB26BD97BBD}"/>
          </ac:spMkLst>
        </pc:spChg>
        <pc:spChg chg="add mod">
          <ac:chgData name="Rebecca Luo" userId="1e0727fa-4bf7-4d1f-ab3b-196ffa659c20" providerId="ADAL" clId="{696AB45A-AC68-4BC5-88DB-62FEDBCD099E}" dt="2022-08-10T03:48:38.151" v="2449" actId="404"/>
          <ac:spMkLst>
            <pc:docMk/>
            <pc:sldMk cId="1242561068" sldId="13723"/>
            <ac:spMk id="1032" creationId="{EA729BCA-0639-DE2E-409D-A7366117DE68}"/>
          </ac:spMkLst>
        </pc:spChg>
        <pc:spChg chg="add mod">
          <ac:chgData name="Rebecca Luo" userId="1e0727fa-4bf7-4d1f-ab3b-196ffa659c20" providerId="ADAL" clId="{696AB45A-AC68-4BC5-88DB-62FEDBCD099E}" dt="2022-08-10T03:48:38.151" v="2449" actId="404"/>
          <ac:spMkLst>
            <pc:docMk/>
            <pc:sldMk cId="1242561068" sldId="13723"/>
            <ac:spMk id="1033" creationId="{A81645D8-40FD-F135-109B-218415345791}"/>
          </ac:spMkLst>
        </pc:spChg>
        <pc:spChg chg="add mod">
          <ac:chgData name="Rebecca Luo" userId="1e0727fa-4bf7-4d1f-ab3b-196ffa659c20" providerId="ADAL" clId="{696AB45A-AC68-4BC5-88DB-62FEDBCD099E}" dt="2022-08-10T03:42:56.829" v="2319" actId="571"/>
          <ac:spMkLst>
            <pc:docMk/>
            <pc:sldMk cId="1242561068" sldId="13723"/>
            <ac:spMk id="1034" creationId="{7535FE94-0547-B7D5-DB0E-A56C6C8D9A2B}"/>
          </ac:spMkLst>
        </pc:spChg>
        <pc:spChg chg="add mod">
          <ac:chgData name="Rebecca Luo" userId="1e0727fa-4bf7-4d1f-ab3b-196ffa659c20" providerId="ADAL" clId="{696AB45A-AC68-4BC5-88DB-62FEDBCD099E}" dt="2022-08-10T03:42:56.829" v="2319" actId="571"/>
          <ac:spMkLst>
            <pc:docMk/>
            <pc:sldMk cId="1242561068" sldId="13723"/>
            <ac:spMk id="1035" creationId="{44BC7165-C66B-F25C-84B2-E2BE4617A22E}"/>
          </ac:spMkLst>
        </pc:spChg>
        <pc:spChg chg="add mod">
          <ac:chgData name="Rebecca Luo" userId="1e0727fa-4bf7-4d1f-ab3b-196ffa659c20" providerId="ADAL" clId="{696AB45A-AC68-4BC5-88DB-62FEDBCD099E}" dt="2022-08-10T03:42:56.829" v="2319" actId="571"/>
          <ac:spMkLst>
            <pc:docMk/>
            <pc:sldMk cId="1242561068" sldId="13723"/>
            <ac:spMk id="1036" creationId="{27C1ED50-96F4-C524-AEBF-5A2E6F9AC63E}"/>
          </ac:spMkLst>
        </pc:spChg>
        <pc:spChg chg="add mod">
          <ac:chgData name="Rebecca Luo" userId="1e0727fa-4bf7-4d1f-ab3b-196ffa659c20" providerId="ADAL" clId="{696AB45A-AC68-4BC5-88DB-62FEDBCD099E}" dt="2022-08-10T03:48:38.151" v="2449" actId="404"/>
          <ac:spMkLst>
            <pc:docMk/>
            <pc:sldMk cId="1242561068" sldId="13723"/>
            <ac:spMk id="1037" creationId="{672C22BA-EA27-03A8-D13D-F2FCA45E9383}"/>
          </ac:spMkLst>
        </pc:spChg>
        <pc:grpChg chg="add mod">
          <ac:chgData name="Rebecca Luo" userId="1e0727fa-4bf7-4d1f-ab3b-196ffa659c20" providerId="ADAL" clId="{696AB45A-AC68-4BC5-88DB-62FEDBCD099E}" dt="2022-08-10T03:29:32.198" v="1860" actId="164"/>
          <ac:grpSpMkLst>
            <pc:docMk/>
            <pc:sldMk cId="1242561068" sldId="13723"/>
            <ac:grpSpMk id="1025" creationId="{E8CFC10B-C668-BACB-ABC0-2055B20A59D8}"/>
          </ac:grpSpMkLst>
        </pc:grpChg>
        <pc:picChg chg="del">
          <ac:chgData name="Rebecca Luo" userId="1e0727fa-4bf7-4d1f-ab3b-196ffa659c20" providerId="ADAL" clId="{696AB45A-AC68-4BC5-88DB-62FEDBCD099E}" dt="2022-08-10T02:58:35.577" v="1174" actId="478"/>
          <ac:picMkLst>
            <pc:docMk/>
            <pc:sldMk cId="1242561068" sldId="13723"/>
            <ac:picMk id="5" creationId="{A1A11DA2-6B0B-4C22-8393-0A56324F31D8}"/>
          </ac:picMkLst>
        </pc:picChg>
        <pc:picChg chg="add mod ord modCrop">
          <ac:chgData name="Rebecca Luo" userId="1e0727fa-4bf7-4d1f-ab3b-196ffa659c20" providerId="ADAL" clId="{696AB45A-AC68-4BC5-88DB-62FEDBCD099E}" dt="2022-08-10T03:30:38.084" v="1897" actId="12788"/>
          <ac:picMkLst>
            <pc:docMk/>
            <pc:sldMk cId="1242561068" sldId="13723"/>
            <ac:picMk id="6" creationId="{18679578-B2B3-8196-67B8-D95EDED0687F}"/>
          </ac:picMkLst>
        </pc:picChg>
        <pc:picChg chg="add del mod">
          <ac:chgData name="Rebecca Luo" userId="1e0727fa-4bf7-4d1f-ab3b-196ffa659c20" providerId="ADAL" clId="{696AB45A-AC68-4BC5-88DB-62FEDBCD099E}" dt="2022-08-10T02:59:00.800" v="1179" actId="478"/>
          <ac:picMkLst>
            <pc:docMk/>
            <pc:sldMk cId="1242561068" sldId="13723"/>
            <ac:picMk id="9" creationId="{A3A04166-8CF7-87FC-717F-3F8197322D9A}"/>
          </ac:picMkLst>
        </pc:picChg>
        <pc:picChg chg="del">
          <ac:chgData name="Rebecca Luo" userId="1e0727fa-4bf7-4d1f-ab3b-196ffa659c20" providerId="ADAL" clId="{696AB45A-AC68-4BC5-88DB-62FEDBCD099E}" dt="2022-08-10T02:57:15.281" v="1147" actId="478"/>
          <ac:picMkLst>
            <pc:docMk/>
            <pc:sldMk cId="1242561068" sldId="13723"/>
            <ac:picMk id="12" creationId="{D2C23474-F615-40EC-8EB7-6BF45F4DBE7B}"/>
          </ac:picMkLst>
        </pc:picChg>
        <pc:picChg chg="add mod">
          <ac:chgData name="Rebecca Luo" userId="1e0727fa-4bf7-4d1f-ab3b-196ffa659c20" providerId="ADAL" clId="{696AB45A-AC68-4BC5-88DB-62FEDBCD099E}" dt="2022-08-10T03:30:33.899" v="1896" actId="12788"/>
          <ac:picMkLst>
            <pc:docMk/>
            <pc:sldMk cId="1242561068" sldId="13723"/>
            <ac:picMk id="13" creationId="{2C2E5083-68F7-AF1E-A9FE-BD5E353CB99D}"/>
          </ac:picMkLst>
        </pc:picChg>
        <pc:picChg chg="del mod">
          <ac:chgData name="Rebecca Luo" userId="1e0727fa-4bf7-4d1f-ab3b-196ffa659c20" providerId="ADAL" clId="{696AB45A-AC68-4BC5-88DB-62FEDBCD099E}" dt="2022-08-10T03:24:47.096" v="1631" actId="478"/>
          <ac:picMkLst>
            <pc:docMk/>
            <pc:sldMk cId="1242561068" sldId="13723"/>
            <ac:picMk id="14" creationId="{A6FD0622-C827-4D23-8B60-3BACD21ADF5F}"/>
          </ac:picMkLst>
        </pc:picChg>
        <pc:picChg chg="del">
          <ac:chgData name="Rebecca Luo" userId="1e0727fa-4bf7-4d1f-ab3b-196ffa659c20" providerId="ADAL" clId="{696AB45A-AC68-4BC5-88DB-62FEDBCD099E}" dt="2022-08-10T03:00:27.080" v="1193" actId="478"/>
          <ac:picMkLst>
            <pc:docMk/>
            <pc:sldMk cId="1242561068" sldId="13723"/>
            <ac:picMk id="16" creationId="{E3B78A39-74EA-4423-927A-33E3EF3A7141}"/>
          </ac:picMkLst>
        </pc:picChg>
        <pc:picChg chg="add del mod">
          <ac:chgData name="Rebecca Luo" userId="1e0727fa-4bf7-4d1f-ab3b-196ffa659c20" providerId="ADAL" clId="{696AB45A-AC68-4BC5-88DB-62FEDBCD099E}" dt="2022-08-10T03:24:04.016" v="1574" actId="478"/>
          <ac:picMkLst>
            <pc:docMk/>
            <pc:sldMk cId="1242561068" sldId="13723"/>
            <ac:picMk id="17" creationId="{F43AEC37-1F35-6FF2-81DC-88DD1B486ED9}"/>
          </ac:picMkLst>
        </pc:picChg>
        <pc:picChg chg="del mod modCrop">
          <ac:chgData name="Rebecca Luo" userId="1e0727fa-4bf7-4d1f-ab3b-196ffa659c20" providerId="ADAL" clId="{696AB45A-AC68-4BC5-88DB-62FEDBCD099E}" dt="2022-08-10T03:29:21.457" v="1857" actId="478"/>
          <ac:picMkLst>
            <pc:docMk/>
            <pc:sldMk cId="1242561068" sldId="13723"/>
            <ac:picMk id="18" creationId="{33E39ED0-9213-4210-94E0-2BA93DA9BB01}"/>
          </ac:picMkLst>
        </pc:picChg>
        <pc:picChg chg="del">
          <ac:chgData name="Rebecca Luo" userId="1e0727fa-4bf7-4d1f-ab3b-196ffa659c20" providerId="ADAL" clId="{696AB45A-AC68-4BC5-88DB-62FEDBCD099E}" dt="2022-08-10T03:13:55.913" v="1278" actId="478"/>
          <ac:picMkLst>
            <pc:docMk/>
            <pc:sldMk cId="1242561068" sldId="13723"/>
            <ac:picMk id="20" creationId="{F99DC163-55FA-44A0-A0DF-491A61F4E15F}"/>
          </ac:picMkLst>
        </pc:picChg>
        <pc:picChg chg="add mod">
          <ac:chgData name="Rebecca Luo" userId="1e0727fa-4bf7-4d1f-ab3b-196ffa659c20" providerId="ADAL" clId="{696AB45A-AC68-4BC5-88DB-62FEDBCD099E}" dt="2022-08-10T03:30:15.426" v="1893" actId="12788"/>
          <ac:picMkLst>
            <pc:docMk/>
            <pc:sldMk cId="1242561068" sldId="13723"/>
            <ac:picMk id="21" creationId="{C351B50E-F470-82FE-371C-30BE96524853}"/>
          </ac:picMkLst>
        </pc:picChg>
        <pc:picChg chg="mod modCrop">
          <ac:chgData name="Rebecca Luo" userId="1e0727fa-4bf7-4d1f-ab3b-196ffa659c20" providerId="ADAL" clId="{696AB45A-AC68-4BC5-88DB-62FEDBCD099E}" dt="2022-08-10T03:44:17.941" v="2411" actId="1037"/>
          <ac:picMkLst>
            <pc:docMk/>
            <pc:sldMk cId="1242561068" sldId="13723"/>
            <ac:picMk id="22" creationId="{3586C113-01C9-4270-88AD-B8D71F8EA0DB}"/>
          </ac:picMkLst>
        </pc:picChg>
        <pc:picChg chg="mod modCrop">
          <ac:chgData name="Rebecca Luo" userId="1e0727fa-4bf7-4d1f-ab3b-196ffa659c20" providerId="ADAL" clId="{696AB45A-AC68-4BC5-88DB-62FEDBCD099E}" dt="2022-08-10T03:43:58.340" v="2384" actId="12788"/>
          <ac:picMkLst>
            <pc:docMk/>
            <pc:sldMk cId="1242561068" sldId="13723"/>
            <ac:picMk id="24" creationId="{43CF149F-58F0-44FA-9598-E1D4FA038C78}"/>
          </ac:picMkLst>
        </pc:picChg>
        <pc:picChg chg="del">
          <ac:chgData name="Rebecca Luo" userId="1e0727fa-4bf7-4d1f-ab3b-196ffa659c20" providerId="ADAL" clId="{696AB45A-AC68-4BC5-88DB-62FEDBCD099E}" dt="2022-08-10T03:01:46.785" v="1209" actId="478"/>
          <ac:picMkLst>
            <pc:docMk/>
            <pc:sldMk cId="1242561068" sldId="13723"/>
            <ac:picMk id="25" creationId="{C7A19A3B-00C3-4F93-9B9B-3EABD96BE72D}"/>
          </ac:picMkLst>
        </pc:picChg>
        <pc:picChg chg="del">
          <ac:chgData name="Rebecca Luo" userId="1e0727fa-4bf7-4d1f-ab3b-196ffa659c20" providerId="ADAL" clId="{696AB45A-AC68-4BC5-88DB-62FEDBCD099E}" dt="2022-08-10T03:01:47.440" v="1210" actId="478"/>
          <ac:picMkLst>
            <pc:docMk/>
            <pc:sldMk cId="1242561068" sldId="13723"/>
            <ac:picMk id="26" creationId="{899DFE1E-572A-4C86-A9BE-C5ED6D6140F1}"/>
          </ac:picMkLst>
        </pc:picChg>
        <pc:picChg chg="del mod">
          <ac:chgData name="Rebecca Luo" userId="1e0727fa-4bf7-4d1f-ab3b-196ffa659c20" providerId="ADAL" clId="{696AB45A-AC68-4BC5-88DB-62FEDBCD099E}" dt="2022-08-10T03:01:54.280" v="1216" actId="478"/>
          <ac:picMkLst>
            <pc:docMk/>
            <pc:sldMk cId="1242561068" sldId="13723"/>
            <ac:picMk id="27" creationId="{B4117403-B02D-43AA-B9C3-95692633B3D3}"/>
          </ac:picMkLst>
        </pc:picChg>
        <pc:picChg chg="del mod">
          <ac:chgData name="Rebecca Luo" userId="1e0727fa-4bf7-4d1f-ab3b-196ffa659c20" providerId="ADAL" clId="{696AB45A-AC68-4BC5-88DB-62FEDBCD099E}" dt="2022-08-10T03:01:53.720" v="1215" actId="478"/>
          <ac:picMkLst>
            <pc:docMk/>
            <pc:sldMk cId="1242561068" sldId="13723"/>
            <ac:picMk id="28" creationId="{4E31CBC1-01A6-4A58-A7BC-AFE3AD8F4321}"/>
          </ac:picMkLst>
        </pc:picChg>
        <pc:picChg chg="del mod">
          <ac:chgData name="Rebecca Luo" userId="1e0727fa-4bf7-4d1f-ab3b-196ffa659c20" providerId="ADAL" clId="{696AB45A-AC68-4BC5-88DB-62FEDBCD099E}" dt="2022-08-10T03:01:52.816" v="1214" actId="478"/>
          <ac:picMkLst>
            <pc:docMk/>
            <pc:sldMk cId="1242561068" sldId="13723"/>
            <ac:picMk id="29" creationId="{725EED7B-66A9-4A8E-94B9-366693144925}"/>
          </ac:picMkLst>
        </pc:picChg>
        <pc:picChg chg="del mod">
          <ac:chgData name="Rebecca Luo" userId="1e0727fa-4bf7-4d1f-ab3b-196ffa659c20" providerId="ADAL" clId="{696AB45A-AC68-4BC5-88DB-62FEDBCD099E}" dt="2022-08-10T03:01:49.393" v="1211" actId="478"/>
          <ac:picMkLst>
            <pc:docMk/>
            <pc:sldMk cId="1242561068" sldId="13723"/>
            <ac:picMk id="30" creationId="{3C8EF279-B1DD-4EC6-BB62-B3B1953ABFC6}"/>
          </ac:picMkLst>
        </pc:picChg>
        <pc:picChg chg="add del mod">
          <ac:chgData name="Rebecca Luo" userId="1e0727fa-4bf7-4d1f-ab3b-196ffa659c20" providerId="ADAL" clId="{696AB45A-AC68-4BC5-88DB-62FEDBCD099E}" dt="2022-08-10T03:25:21.466" v="1684" actId="478"/>
          <ac:picMkLst>
            <pc:docMk/>
            <pc:sldMk cId="1242561068" sldId="13723"/>
            <ac:picMk id="31" creationId="{478D6D03-BF94-74D2-4B66-3BA2FA1AC3F6}"/>
          </ac:picMkLst>
        </pc:picChg>
        <pc:picChg chg="del">
          <ac:chgData name="Rebecca Luo" userId="1e0727fa-4bf7-4d1f-ab3b-196ffa659c20" providerId="ADAL" clId="{696AB45A-AC68-4BC5-88DB-62FEDBCD099E}" dt="2022-08-10T03:01:44.178" v="1207" actId="478"/>
          <ac:picMkLst>
            <pc:docMk/>
            <pc:sldMk cId="1242561068" sldId="13723"/>
            <ac:picMk id="32" creationId="{952AFA5B-6B00-49E1-A54B-16C5DF8B1A94}"/>
          </ac:picMkLst>
        </pc:picChg>
        <pc:picChg chg="del">
          <ac:chgData name="Rebecca Luo" userId="1e0727fa-4bf7-4d1f-ab3b-196ffa659c20" providerId="ADAL" clId="{696AB45A-AC68-4BC5-88DB-62FEDBCD099E}" dt="2022-08-10T03:01:45.089" v="1208" actId="478"/>
          <ac:picMkLst>
            <pc:docMk/>
            <pc:sldMk cId="1242561068" sldId="13723"/>
            <ac:picMk id="33" creationId="{5CAE073B-582F-4A77-985B-C620F03E93BC}"/>
          </ac:picMkLst>
        </pc:picChg>
        <pc:picChg chg="mod modCrop">
          <ac:chgData name="Rebecca Luo" userId="1e0727fa-4bf7-4d1f-ab3b-196ffa659c20" providerId="ADAL" clId="{696AB45A-AC68-4BC5-88DB-62FEDBCD099E}" dt="2022-08-10T03:31:25.546" v="1946" actId="1038"/>
          <ac:picMkLst>
            <pc:docMk/>
            <pc:sldMk cId="1242561068" sldId="13723"/>
            <ac:picMk id="36" creationId="{AE1C6B58-D27E-40DB-8C51-5EAAA863AE61}"/>
          </ac:picMkLst>
        </pc:picChg>
        <pc:picChg chg="mod">
          <ac:chgData name="Rebecca Luo" userId="1e0727fa-4bf7-4d1f-ab3b-196ffa659c20" providerId="ADAL" clId="{696AB45A-AC68-4BC5-88DB-62FEDBCD099E}" dt="2022-08-10T03:44:17.941" v="2411" actId="1037"/>
          <ac:picMkLst>
            <pc:docMk/>
            <pc:sldMk cId="1242561068" sldId="13723"/>
            <ac:picMk id="44" creationId="{2043B804-8016-4706-9FA1-C32B98F1E6E5}"/>
          </ac:picMkLst>
        </pc:picChg>
        <pc:picChg chg="mod">
          <ac:chgData name="Rebecca Luo" userId="1e0727fa-4bf7-4d1f-ab3b-196ffa659c20" providerId="ADAL" clId="{696AB45A-AC68-4BC5-88DB-62FEDBCD099E}" dt="2022-08-10T03:31:16.513" v="1939" actId="1038"/>
          <ac:picMkLst>
            <pc:docMk/>
            <pc:sldMk cId="1242561068" sldId="13723"/>
            <ac:picMk id="46" creationId="{B18E9924-4A90-40B5-B9DB-7F660F9781EE}"/>
          </ac:picMkLst>
        </pc:picChg>
        <pc:picChg chg="add mod">
          <ac:chgData name="Rebecca Luo" userId="1e0727fa-4bf7-4d1f-ab3b-196ffa659c20" providerId="ADAL" clId="{696AB45A-AC68-4BC5-88DB-62FEDBCD099E}" dt="2022-08-10T03:31:03.537" v="1920" actId="1037"/>
          <ac:picMkLst>
            <pc:docMk/>
            <pc:sldMk cId="1242561068" sldId="13723"/>
            <ac:picMk id="49" creationId="{2B4E0AE8-89DF-BF39-765B-1C28AC4640CC}"/>
          </ac:picMkLst>
        </pc:picChg>
        <pc:picChg chg="add del mod modCrop">
          <ac:chgData name="Rebecca Luo" userId="1e0727fa-4bf7-4d1f-ab3b-196ffa659c20" providerId="ADAL" clId="{696AB45A-AC68-4BC5-88DB-62FEDBCD099E}" dt="2022-08-10T03:27:05.305" v="1726" actId="478"/>
          <ac:picMkLst>
            <pc:docMk/>
            <pc:sldMk cId="1242561068" sldId="13723"/>
            <ac:picMk id="51" creationId="{C657B945-E2C2-8C18-8CA4-676520E5626E}"/>
          </ac:picMkLst>
        </pc:picChg>
        <pc:picChg chg="add mod modCrop">
          <ac:chgData name="Rebecca Luo" userId="1e0727fa-4bf7-4d1f-ab3b-196ffa659c20" providerId="ADAL" clId="{696AB45A-AC68-4BC5-88DB-62FEDBCD099E}" dt="2022-08-10T03:42:52.265" v="2317" actId="1038"/>
          <ac:picMkLst>
            <pc:docMk/>
            <pc:sldMk cId="1242561068" sldId="13723"/>
            <ac:picMk id="54" creationId="{7E22F680-B05E-6EF2-FC36-6FDE71A8F600}"/>
          </ac:picMkLst>
        </pc:picChg>
        <pc:picChg chg="del mod">
          <ac:chgData name="Rebecca Luo" userId="1e0727fa-4bf7-4d1f-ab3b-196ffa659c20" providerId="ADAL" clId="{696AB45A-AC68-4BC5-88DB-62FEDBCD099E}" dt="2022-08-10T02:56:07.785" v="1133" actId="478"/>
          <ac:picMkLst>
            <pc:docMk/>
            <pc:sldMk cId="1242561068" sldId="13723"/>
            <ac:picMk id="1026" creationId="{7BBAD46A-5F62-4AEC-8D53-7F8CE56F77DA}"/>
          </ac:picMkLst>
        </pc:picChg>
      </pc:sldChg>
      <pc:sldChg chg="addSp delSp modSp new del mod setBg">
        <pc:chgData name="Rebecca Luo" userId="1e0727fa-4bf7-4d1f-ab3b-196ffa659c20" providerId="ADAL" clId="{696AB45A-AC68-4BC5-88DB-62FEDBCD099E}" dt="2022-08-10T15:43:32.701" v="4591" actId="47"/>
        <pc:sldMkLst>
          <pc:docMk/>
          <pc:sldMk cId="1107053971" sldId="13724"/>
        </pc:sldMkLst>
        <pc:spChg chg="add del">
          <ac:chgData name="Rebecca Luo" userId="1e0727fa-4bf7-4d1f-ab3b-196ffa659c20" providerId="ADAL" clId="{696AB45A-AC68-4BC5-88DB-62FEDBCD099E}" dt="2022-08-10T07:02:00.590" v="3521" actId="26606"/>
          <ac:spMkLst>
            <pc:docMk/>
            <pc:sldMk cId="1107053971" sldId="13724"/>
            <ac:spMk id="2" creationId="{DFE1133A-572E-1016-DE48-E3ABD21ACA3A}"/>
          </ac:spMkLst>
        </pc:spChg>
        <pc:spChg chg="add del">
          <ac:chgData name="Rebecca Luo" userId="1e0727fa-4bf7-4d1f-ab3b-196ffa659c20" providerId="ADAL" clId="{696AB45A-AC68-4BC5-88DB-62FEDBCD099E}" dt="2022-08-10T07:02:00.590" v="3521" actId="26606"/>
          <ac:spMkLst>
            <pc:docMk/>
            <pc:sldMk cId="1107053971" sldId="13724"/>
            <ac:spMk id="27" creationId="{1500B4A4-B1F1-41EA-886A-B8A210DBCA3B}"/>
          </ac:spMkLst>
        </pc:spChg>
        <pc:spChg chg="add del">
          <ac:chgData name="Rebecca Luo" userId="1e0727fa-4bf7-4d1f-ab3b-196ffa659c20" providerId="ADAL" clId="{696AB45A-AC68-4BC5-88DB-62FEDBCD099E}" dt="2022-08-10T07:02:00.590" v="3521" actId="26606"/>
          <ac:spMkLst>
            <pc:docMk/>
            <pc:sldMk cId="1107053971" sldId="13724"/>
            <ac:spMk id="29" creationId="{5E55A99C-0BDC-4DBE-8E40-9FA66F629FA1}"/>
          </ac:spMkLst>
        </pc:spChg>
        <pc:picChg chg="add mod">
          <ac:chgData name="Rebecca Luo" userId="1e0727fa-4bf7-4d1f-ab3b-196ffa659c20" providerId="ADAL" clId="{696AB45A-AC68-4BC5-88DB-62FEDBCD099E}" dt="2022-08-10T07:02:01.637" v="3522" actId="27614"/>
          <ac:picMkLst>
            <pc:docMk/>
            <pc:sldMk cId="1107053971" sldId="13724"/>
            <ac:picMk id="4" creationId="{C2E70E04-DE43-16FF-478D-394511B0181F}"/>
          </ac:picMkLst>
        </pc:picChg>
        <pc:picChg chg="add mod">
          <ac:chgData name="Rebecca Luo" userId="1e0727fa-4bf7-4d1f-ab3b-196ffa659c20" providerId="ADAL" clId="{696AB45A-AC68-4BC5-88DB-62FEDBCD099E}" dt="2022-08-10T07:02:00.590" v="3521" actId="26606"/>
          <ac:picMkLst>
            <pc:docMk/>
            <pc:sldMk cId="1107053971" sldId="13724"/>
            <ac:picMk id="6" creationId="{69A32F2D-D431-1144-6546-6EAFC152DC32}"/>
          </ac:picMkLst>
        </pc:picChg>
        <pc:picChg chg="add mod ord">
          <ac:chgData name="Rebecca Luo" userId="1e0727fa-4bf7-4d1f-ab3b-196ffa659c20" providerId="ADAL" clId="{696AB45A-AC68-4BC5-88DB-62FEDBCD099E}" dt="2022-08-10T07:02:00.590" v="3521" actId="26606"/>
          <ac:picMkLst>
            <pc:docMk/>
            <pc:sldMk cId="1107053971" sldId="13724"/>
            <ac:picMk id="8" creationId="{C26EF878-D35A-8093-55A9-6959A217D7BD}"/>
          </ac:picMkLst>
        </pc:picChg>
        <pc:picChg chg="add mod ord">
          <ac:chgData name="Rebecca Luo" userId="1e0727fa-4bf7-4d1f-ab3b-196ffa659c20" providerId="ADAL" clId="{696AB45A-AC68-4BC5-88DB-62FEDBCD099E}" dt="2022-08-10T07:02:00.590" v="3521" actId="26606"/>
          <ac:picMkLst>
            <pc:docMk/>
            <pc:sldMk cId="1107053971" sldId="13724"/>
            <ac:picMk id="10" creationId="{2E5DFC4D-68E2-E82A-8B0B-07787952B8D9}"/>
          </ac:picMkLst>
        </pc:picChg>
        <pc:picChg chg="add mod">
          <ac:chgData name="Rebecca Luo" userId="1e0727fa-4bf7-4d1f-ab3b-196ffa659c20" providerId="ADAL" clId="{696AB45A-AC68-4BC5-88DB-62FEDBCD099E}" dt="2022-08-10T07:02:00.590" v="3521" actId="26606"/>
          <ac:picMkLst>
            <pc:docMk/>
            <pc:sldMk cId="1107053971" sldId="13724"/>
            <ac:picMk id="12" creationId="{EB95556A-8440-F630-6BA1-8D6F483E174B}"/>
          </ac:picMkLst>
        </pc:picChg>
        <pc:picChg chg="add mod ord">
          <ac:chgData name="Rebecca Luo" userId="1e0727fa-4bf7-4d1f-ab3b-196ffa659c20" providerId="ADAL" clId="{696AB45A-AC68-4BC5-88DB-62FEDBCD099E}" dt="2022-08-10T07:02:00.590" v="3521" actId="26606"/>
          <ac:picMkLst>
            <pc:docMk/>
            <pc:sldMk cId="1107053971" sldId="13724"/>
            <ac:picMk id="14" creationId="{C1112C44-B5F8-0136-B310-A75F0F28C362}"/>
          </ac:picMkLst>
        </pc:picChg>
        <pc:picChg chg="add mod">
          <ac:chgData name="Rebecca Luo" userId="1e0727fa-4bf7-4d1f-ab3b-196ffa659c20" providerId="ADAL" clId="{696AB45A-AC68-4BC5-88DB-62FEDBCD099E}" dt="2022-08-10T07:02:00.590" v="3521" actId="26606"/>
          <ac:picMkLst>
            <pc:docMk/>
            <pc:sldMk cId="1107053971" sldId="13724"/>
            <ac:picMk id="16" creationId="{CCD63971-CCBE-6A7E-D58E-0E98FE438B83}"/>
          </ac:picMkLst>
        </pc:picChg>
        <pc:picChg chg="add del mod">
          <ac:chgData name="Rebecca Luo" userId="1e0727fa-4bf7-4d1f-ab3b-196ffa659c20" providerId="ADAL" clId="{696AB45A-AC68-4BC5-88DB-62FEDBCD099E}" dt="2022-08-10T07:00:56.987" v="3505" actId="478"/>
          <ac:picMkLst>
            <pc:docMk/>
            <pc:sldMk cId="1107053971" sldId="13724"/>
            <ac:picMk id="18" creationId="{FA2CE0D1-FE35-2CE7-4164-45480AD7795C}"/>
          </ac:picMkLst>
        </pc:picChg>
        <pc:picChg chg="add mod ord">
          <ac:chgData name="Rebecca Luo" userId="1e0727fa-4bf7-4d1f-ab3b-196ffa659c20" providerId="ADAL" clId="{696AB45A-AC68-4BC5-88DB-62FEDBCD099E}" dt="2022-08-10T07:02:00.590" v="3521" actId="26606"/>
          <ac:picMkLst>
            <pc:docMk/>
            <pc:sldMk cId="1107053971" sldId="13724"/>
            <ac:picMk id="20" creationId="{7D16F60F-1AF4-3F07-5789-A0080BD0588D}"/>
          </ac:picMkLst>
        </pc:picChg>
        <pc:picChg chg="add mod">
          <ac:chgData name="Rebecca Luo" userId="1e0727fa-4bf7-4d1f-ab3b-196ffa659c20" providerId="ADAL" clId="{696AB45A-AC68-4BC5-88DB-62FEDBCD099E}" dt="2022-08-10T07:02:03.645" v="3525" actId="1076"/>
          <ac:picMkLst>
            <pc:docMk/>
            <pc:sldMk cId="1107053971" sldId="13724"/>
            <ac:picMk id="22" creationId="{51C9F200-8E5A-F556-17A9-3E2CB87991DA}"/>
          </ac:picMkLst>
        </pc:picChg>
        <pc:picChg chg="add mod">
          <ac:chgData name="Rebecca Luo" userId="1e0727fa-4bf7-4d1f-ab3b-196ffa659c20" providerId="ADAL" clId="{696AB45A-AC68-4BC5-88DB-62FEDBCD099E}" dt="2022-08-10T15:30:25.081" v="4260" actId="1076"/>
          <ac:picMkLst>
            <pc:docMk/>
            <pc:sldMk cId="1107053971" sldId="13724"/>
            <ac:picMk id="24" creationId="{617BF7C6-FD9A-7D58-F944-A75DEC0CE33A}"/>
          </ac:picMkLst>
        </pc:picChg>
        <pc:picChg chg="add mod">
          <ac:chgData name="Rebecca Luo" userId="1e0727fa-4bf7-4d1f-ab3b-196ffa659c20" providerId="ADAL" clId="{696AB45A-AC68-4BC5-88DB-62FEDBCD099E}" dt="2022-08-10T07:03:15.886" v="3532" actId="1076"/>
          <ac:picMkLst>
            <pc:docMk/>
            <pc:sldMk cId="1107053971" sldId="13724"/>
            <ac:picMk id="26" creationId="{F436F54B-0F15-1EB7-799C-348F1301C420}"/>
          </ac:picMkLst>
        </pc:picChg>
        <pc:picChg chg="add mod">
          <ac:chgData name="Rebecca Luo" userId="1e0727fa-4bf7-4d1f-ab3b-196ffa659c20" providerId="ADAL" clId="{696AB45A-AC68-4BC5-88DB-62FEDBCD099E}" dt="2022-08-10T07:03:38.688" v="3536" actId="1076"/>
          <ac:picMkLst>
            <pc:docMk/>
            <pc:sldMk cId="1107053971" sldId="13724"/>
            <ac:picMk id="30" creationId="{50A45CB2-3B1C-30BF-7BFF-C99545219311}"/>
          </ac:picMkLst>
        </pc:picChg>
        <pc:picChg chg="add mod">
          <ac:chgData name="Rebecca Luo" userId="1e0727fa-4bf7-4d1f-ab3b-196ffa659c20" providerId="ADAL" clId="{696AB45A-AC68-4BC5-88DB-62FEDBCD099E}" dt="2022-08-10T07:04:18.691" v="3539" actId="1076"/>
          <ac:picMkLst>
            <pc:docMk/>
            <pc:sldMk cId="1107053971" sldId="13724"/>
            <ac:picMk id="32" creationId="{334F9A9F-66D9-FC60-3F55-83F561C3DEBD}"/>
          </ac:picMkLst>
        </pc:picChg>
        <pc:picChg chg="add mod">
          <ac:chgData name="Rebecca Luo" userId="1e0727fa-4bf7-4d1f-ab3b-196ffa659c20" providerId="ADAL" clId="{696AB45A-AC68-4BC5-88DB-62FEDBCD099E}" dt="2022-08-10T15:30:27.016" v="4261" actId="1076"/>
          <ac:picMkLst>
            <pc:docMk/>
            <pc:sldMk cId="1107053971" sldId="13724"/>
            <ac:picMk id="34" creationId="{46E55919-D307-0915-6E13-5EFB76353F89}"/>
          </ac:picMkLst>
        </pc:picChg>
        <pc:picChg chg="add mod">
          <ac:chgData name="Rebecca Luo" userId="1e0727fa-4bf7-4d1f-ab3b-196ffa659c20" providerId="ADAL" clId="{696AB45A-AC68-4BC5-88DB-62FEDBCD099E}" dt="2022-08-10T07:05:30.704" v="3545" actId="1076"/>
          <ac:picMkLst>
            <pc:docMk/>
            <pc:sldMk cId="1107053971" sldId="13724"/>
            <ac:picMk id="36" creationId="{91429395-8CBB-EE84-F178-4DD10C5C399A}"/>
          </ac:picMkLst>
        </pc:picChg>
      </pc:sldChg>
      <pc:sldChg chg="addSp delSp modSp add mod">
        <pc:chgData name="Rebecca Luo" userId="1e0727fa-4bf7-4d1f-ab3b-196ffa659c20" providerId="ADAL" clId="{696AB45A-AC68-4BC5-88DB-62FEDBCD099E}" dt="2022-08-10T15:43:09.065" v="4590" actId="14100"/>
        <pc:sldMkLst>
          <pc:docMk/>
          <pc:sldMk cId="1249861784" sldId="13725"/>
        </pc:sldMkLst>
        <pc:spChg chg="del">
          <ac:chgData name="Rebecca Luo" userId="1e0727fa-4bf7-4d1f-ab3b-196ffa659c20" providerId="ADAL" clId="{696AB45A-AC68-4BC5-88DB-62FEDBCD099E}" dt="2022-08-10T07:09:02.712" v="3613" actId="478"/>
          <ac:spMkLst>
            <pc:docMk/>
            <pc:sldMk cId="1249861784" sldId="13725"/>
            <ac:spMk id="2" creationId="{ED8CC5EF-7B55-4F80-8B78-2EACE86A07A5}"/>
          </ac:spMkLst>
        </pc:spChg>
        <pc:spChg chg="add mod">
          <ac:chgData name="Rebecca Luo" userId="1e0727fa-4bf7-4d1f-ab3b-196ffa659c20" providerId="ADAL" clId="{696AB45A-AC68-4BC5-88DB-62FEDBCD099E}" dt="2022-08-10T15:42:48.080" v="4584" actId="1035"/>
          <ac:spMkLst>
            <pc:docMk/>
            <pc:sldMk cId="1249861784" sldId="13725"/>
            <ac:spMk id="5" creationId="{30E3E558-4D9E-3F52-815A-8144675CA3E0}"/>
          </ac:spMkLst>
        </pc:spChg>
        <pc:spChg chg="del">
          <ac:chgData name="Rebecca Luo" userId="1e0727fa-4bf7-4d1f-ab3b-196ffa659c20" providerId="ADAL" clId="{696AB45A-AC68-4BC5-88DB-62FEDBCD099E}" dt="2022-08-10T07:09:02.712" v="3613" actId="478"/>
          <ac:spMkLst>
            <pc:docMk/>
            <pc:sldMk cId="1249861784" sldId="13725"/>
            <ac:spMk id="5" creationId="{4E30E1E5-E19D-4E85-A8A1-EF0DF022AD5A}"/>
          </ac:spMkLst>
        </pc:spChg>
        <pc:spChg chg="add mod">
          <ac:chgData name="Rebecca Luo" userId="1e0727fa-4bf7-4d1f-ab3b-196ffa659c20" providerId="ADAL" clId="{696AB45A-AC68-4BC5-88DB-62FEDBCD099E}" dt="2022-08-10T15:42:48.080" v="4584" actId="1035"/>
          <ac:spMkLst>
            <pc:docMk/>
            <pc:sldMk cId="1249861784" sldId="13725"/>
            <ac:spMk id="6" creationId="{D68AA783-A85B-ACF0-ECB6-833BAA438695}"/>
          </ac:spMkLst>
        </pc:spChg>
        <pc:spChg chg="add mod">
          <ac:chgData name="Rebecca Luo" userId="1e0727fa-4bf7-4d1f-ab3b-196ffa659c20" providerId="ADAL" clId="{696AB45A-AC68-4BC5-88DB-62FEDBCD099E}" dt="2022-08-10T15:42:48.080" v="4584" actId="1035"/>
          <ac:spMkLst>
            <pc:docMk/>
            <pc:sldMk cId="1249861784" sldId="13725"/>
            <ac:spMk id="21" creationId="{C5304766-EFF3-9767-2C68-A012B17A0EB8}"/>
          </ac:spMkLst>
        </pc:spChg>
        <pc:spChg chg="add mod">
          <ac:chgData name="Rebecca Luo" userId="1e0727fa-4bf7-4d1f-ab3b-196ffa659c20" providerId="ADAL" clId="{696AB45A-AC68-4BC5-88DB-62FEDBCD099E}" dt="2022-08-10T15:39:48.035" v="4540" actId="12789"/>
          <ac:spMkLst>
            <pc:docMk/>
            <pc:sldMk cId="1249861784" sldId="13725"/>
            <ac:spMk id="22" creationId="{E0CD673B-7679-1931-B46C-C8D5C94092FB}"/>
          </ac:spMkLst>
        </pc:spChg>
        <pc:spChg chg="add mod">
          <ac:chgData name="Rebecca Luo" userId="1e0727fa-4bf7-4d1f-ab3b-196ffa659c20" providerId="ADAL" clId="{696AB45A-AC68-4BC5-88DB-62FEDBCD099E}" dt="2022-08-10T15:39:48.035" v="4540" actId="12789"/>
          <ac:spMkLst>
            <pc:docMk/>
            <pc:sldMk cId="1249861784" sldId="13725"/>
            <ac:spMk id="24" creationId="{2CAAB911-FBF7-4227-EB3C-C1A64F21BDD5}"/>
          </ac:spMkLst>
        </pc:spChg>
        <pc:spChg chg="add mod ord">
          <ac:chgData name="Rebecca Luo" userId="1e0727fa-4bf7-4d1f-ab3b-196ffa659c20" providerId="ADAL" clId="{696AB45A-AC68-4BC5-88DB-62FEDBCD099E}" dt="2022-08-10T15:42:07.911" v="4563" actId="12789"/>
          <ac:spMkLst>
            <pc:docMk/>
            <pc:sldMk cId="1249861784" sldId="13725"/>
            <ac:spMk id="27" creationId="{11BC92C5-86DE-9578-17FA-720DEF32F9CF}"/>
          </ac:spMkLst>
        </pc:spChg>
        <pc:spChg chg="add mod">
          <ac:chgData name="Rebecca Luo" userId="1e0727fa-4bf7-4d1f-ab3b-196ffa659c20" providerId="ADAL" clId="{696AB45A-AC68-4BC5-88DB-62FEDBCD099E}" dt="2022-08-10T15:39:48.035" v="4540" actId="12789"/>
          <ac:spMkLst>
            <pc:docMk/>
            <pc:sldMk cId="1249861784" sldId="13725"/>
            <ac:spMk id="28" creationId="{86B7A9A1-4DCA-CA2F-C52E-99230B8C7164}"/>
          </ac:spMkLst>
        </pc:spChg>
        <pc:spChg chg="add mod">
          <ac:chgData name="Rebecca Luo" userId="1e0727fa-4bf7-4d1f-ab3b-196ffa659c20" providerId="ADAL" clId="{696AB45A-AC68-4BC5-88DB-62FEDBCD099E}" dt="2022-08-10T15:42:48.080" v="4584" actId="1035"/>
          <ac:spMkLst>
            <pc:docMk/>
            <pc:sldMk cId="1249861784" sldId="13725"/>
            <ac:spMk id="29" creationId="{1316092F-CAF4-1572-4D84-C3046B70EE0A}"/>
          </ac:spMkLst>
        </pc:spChg>
        <pc:spChg chg="add mod">
          <ac:chgData name="Rebecca Luo" userId="1e0727fa-4bf7-4d1f-ab3b-196ffa659c20" providerId="ADAL" clId="{696AB45A-AC68-4BC5-88DB-62FEDBCD099E}" dt="2022-08-10T15:37:01.555" v="4417" actId="1038"/>
          <ac:spMkLst>
            <pc:docMk/>
            <pc:sldMk cId="1249861784" sldId="13725"/>
            <ac:spMk id="38" creationId="{15B565A6-E3EB-E7AA-44AE-F87D5E279C47}"/>
          </ac:spMkLst>
        </pc:spChg>
        <pc:spChg chg="add mod">
          <ac:chgData name="Rebecca Luo" userId="1e0727fa-4bf7-4d1f-ab3b-196ffa659c20" providerId="ADAL" clId="{696AB45A-AC68-4BC5-88DB-62FEDBCD099E}" dt="2022-08-10T15:37:34.942" v="4439" actId="552"/>
          <ac:spMkLst>
            <pc:docMk/>
            <pc:sldMk cId="1249861784" sldId="13725"/>
            <ac:spMk id="41" creationId="{D1A24A33-C87E-5F01-64FA-CCD0DE97CF3E}"/>
          </ac:spMkLst>
        </pc:spChg>
        <pc:spChg chg="mod">
          <ac:chgData name="Rebecca Luo" userId="1e0727fa-4bf7-4d1f-ab3b-196ffa659c20" providerId="ADAL" clId="{696AB45A-AC68-4BC5-88DB-62FEDBCD099E}" dt="2022-08-10T07:09:17.699" v="3621" actId="20577"/>
          <ac:spMkLst>
            <pc:docMk/>
            <pc:sldMk cId="1249861784" sldId="13725"/>
            <ac:spMk id="46" creationId="{00000000-0000-0000-0000-000000000000}"/>
          </ac:spMkLst>
        </pc:spChg>
        <pc:spChg chg="add mod">
          <ac:chgData name="Rebecca Luo" userId="1e0727fa-4bf7-4d1f-ab3b-196ffa659c20" providerId="ADAL" clId="{696AB45A-AC68-4BC5-88DB-62FEDBCD099E}" dt="2022-08-10T15:32:14.091" v="4327" actId="1035"/>
          <ac:spMkLst>
            <pc:docMk/>
            <pc:sldMk cId="1249861784" sldId="13725"/>
            <ac:spMk id="49" creationId="{B595DD91-6B56-88BF-B685-7A5F0660DED0}"/>
          </ac:spMkLst>
        </pc:spChg>
        <pc:spChg chg="add mod">
          <ac:chgData name="Rebecca Luo" userId="1e0727fa-4bf7-4d1f-ab3b-196ffa659c20" providerId="ADAL" clId="{696AB45A-AC68-4BC5-88DB-62FEDBCD099E}" dt="2022-08-10T15:34:50.845" v="4358" actId="552"/>
          <ac:spMkLst>
            <pc:docMk/>
            <pc:sldMk cId="1249861784" sldId="13725"/>
            <ac:spMk id="51" creationId="{222E4304-1683-088A-3825-5CF1B44AAE62}"/>
          </ac:spMkLst>
        </pc:spChg>
        <pc:spChg chg="add mod ord">
          <ac:chgData name="Rebecca Luo" userId="1e0727fa-4bf7-4d1f-ab3b-196ffa659c20" providerId="ADAL" clId="{696AB45A-AC68-4BC5-88DB-62FEDBCD099E}" dt="2022-08-10T15:42:07.911" v="4563" actId="12789"/>
          <ac:spMkLst>
            <pc:docMk/>
            <pc:sldMk cId="1249861784" sldId="13725"/>
            <ac:spMk id="52" creationId="{74A58E86-96B9-8709-28DE-5793D2BB0D56}"/>
          </ac:spMkLst>
        </pc:spChg>
        <pc:spChg chg="add mod">
          <ac:chgData name="Rebecca Luo" userId="1e0727fa-4bf7-4d1f-ab3b-196ffa659c20" providerId="ADAL" clId="{696AB45A-AC68-4BC5-88DB-62FEDBCD099E}" dt="2022-08-10T15:35:28.125" v="4361" actId="553"/>
          <ac:spMkLst>
            <pc:docMk/>
            <pc:sldMk cId="1249861784" sldId="13725"/>
            <ac:spMk id="53" creationId="{8C6252D4-8E74-6A12-95DF-C699AA7C2164}"/>
          </ac:spMkLst>
        </pc:spChg>
        <pc:spChg chg="add mod">
          <ac:chgData name="Rebecca Luo" userId="1e0727fa-4bf7-4d1f-ab3b-196ffa659c20" providerId="ADAL" clId="{696AB45A-AC68-4BC5-88DB-62FEDBCD099E}" dt="2022-08-10T15:42:18.418" v="4568" actId="1035"/>
          <ac:spMkLst>
            <pc:docMk/>
            <pc:sldMk cId="1249861784" sldId="13725"/>
            <ac:spMk id="63" creationId="{26112DB7-8040-C076-FBEF-E326355EA386}"/>
          </ac:spMkLst>
        </pc:spChg>
        <pc:spChg chg="add mod">
          <ac:chgData name="Rebecca Luo" userId="1e0727fa-4bf7-4d1f-ab3b-196ffa659c20" providerId="ADAL" clId="{696AB45A-AC68-4BC5-88DB-62FEDBCD099E}" dt="2022-08-10T15:42:18.418" v="4568" actId="1035"/>
          <ac:spMkLst>
            <pc:docMk/>
            <pc:sldMk cId="1249861784" sldId="13725"/>
            <ac:spMk id="65" creationId="{379FECBB-9C10-A5F1-E573-20E7153DF445}"/>
          </ac:spMkLst>
        </pc:spChg>
        <pc:spChg chg="del">
          <ac:chgData name="Rebecca Luo" userId="1e0727fa-4bf7-4d1f-ab3b-196ffa659c20" providerId="ADAL" clId="{696AB45A-AC68-4BC5-88DB-62FEDBCD099E}" dt="2022-08-10T07:09:02.712" v="3613" actId="478"/>
          <ac:spMkLst>
            <pc:docMk/>
            <pc:sldMk cId="1249861784" sldId="13725"/>
            <ac:spMk id="66" creationId="{2F705F6B-8DF0-49B8-A3C0-13AA477FA83B}"/>
          </ac:spMkLst>
        </pc:spChg>
        <pc:spChg chg="add mod">
          <ac:chgData name="Rebecca Luo" userId="1e0727fa-4bf7-4d1f-ab3b-196ffa659c20" providerId="ADAL" clId="{696AB45A-AC68-4BC5-88DB-62FEDBCD099E}" dt="2022-08-10T15:42:18.418" v="4568" actId="1035"/>
          <ac:spMkLst>
            <pc:docMk/>
            <pc:sldMk cId="1249861784" sldId="13725"/>
            <ac:spMk id="69" creationId="{06F0D47B-6447-AAFD-B29E-02FC4BA77192}"/>
          </ac:spMkLst>
        </pc:spChg>
        <pc:spChg chg="add mod">
          <ac:chgData name="Rebecca Luo" userId="1e0727fa-4bf7-4d1f-ab3b-196ffa659c20" providerId="ADAL" clId="{696AB45A-AC68-4BC5-88DB-62FEDBCD099E}" dt="2022-08-10T15:42:18.418" v="4568" actId="1035"/>
          <ac:spMkLst>
            <pc:docMk/>
            <pc:sldMk cId="1249861784" sldId="13725"/>
            <ac:spMk id="70" creationId="{71336E55-9F54-CEFC-710F-8F5FAA37C474}"/>
          </ac:spMkLst>
        </pc:spChg>
        <pc:spChg chg="add mod">
          <ac:chgData name="Rebecca Luo" userId="1e0727fa-4bf7-4d1f-ab3b-196ffa659c20" providerId="ADAL" clId="{696AB45A-AC68-4BC5-88DB-62FEDBCD099E}" dt="2022-08-10T15:42:18.418" v="4568" actId="1035"/>
          <ac:spMkLst>
            <pc:docMk/>
            <pc:sldMk cId="1249861784" sldId="13725"/>
            <ac:spMk id="72" creationId="{B90A6E77-A444-069E-E84B-4EF46F6A2EBC}"/>
          </ac:spMkLst>
        </pc:spChg>
        <pc:spChg chg="add mod">
          <ac:chgData name="Rebecca Luo" userId="1e0727fa-4bf7-4d1f-ab3b-196ffa659c20" providerId="ADAL" clId="{696AB45A-AC68-4BC5-88DB-62FEDBCD099E}" dt="2022-08-10T15:42:18.418" v="4568" actId="1035"/>
          <ac:spMkLst>
            <pc:docMk/>
            <pc:sldMk cId="1249861784" sldId="13725"/>
            <ac:spMk id="73" creationId="{FCEBD472-2D6D-82AE-9D71-25B40EC6DAAE}"/>
          </ac:spMkLst>
        </pc:spChg>
        <pc:spChg chg="del">
          <ac:chgData name="Rebecca Luo" userId="1e0727fa-4bf7-4d1f-ab3b-196ffa659c20" providerId="ADAL" clId="{696AB45A-AC68-4BC5-88DB-62FEDBCD099E}" dt="2022-08-10T07:09:06.914" v="3614" actId="478"/>
          <ac:spMkLst>
            <pc:docMk/>
            <pc:sldMk cId="1249861784" sldId="13725"/>
            <ac:spMk id="76" creationId="{30F7E75D-A119-4F93-8B05-33D793E646DF}"/>
          </ac:spMkLst>
        </pc:spChg>
        <pc:spChg chg="mod">
          <ac:chgData name="Rebecca Luo" userId="1e0727fa-4bf7-4d1f-ab3b-196ffa659c20" providerId="ADAL" clId="{696AB45A-AC68-4BC5-88DB-62FEDBCD099E}" dt="2022-08-10T15:28:36.821" v="4235" actId="1076"/>
          <ac:spMkLst>
            <pc:docMk/>
            <pc:sldMk cId="1249861784" sldId="13725"/>
            <ac:spMk id="77" creationId="{DE5DC900-A608-44BE-80B0-802F2D0C181A}"/>
          </ac:spMkLst>
        </pc:spChg>
        <pc:spChg chg="del">
          <ac:chgData name="Rebecca Luo" userId="1e0727fa-4bf7-4d1f-ab3b-196ffa659c20" providerId="ADAL" clId="{696AB45A-AC68-4BC5-88DB-62FEDBCD099E}" dt="2022-08-10T07:09:02.712" v="3613" actId="478"/>
          <ac:spMkLst>
            <pc:docMk/>
            <pc:sldMk cId="1249861784" sldId="13725"/>
            <ac:spMk id="78" creationId="{F2D3A6DE-8A95-482D-8A21-85D002A54367}"/>
          </ac:spMkLst>
        </pc:spChg>
        <pc:spChg chg="del">
          <ac:chgData name="Rebecca Luo" userId="1e0727fa-4bf7-4d1f-ab3b-196ffa659c20" providerId="ADAL" clId="{696AB45A-AC68-4BC5-88DB-62FEDBCD099E}" dt="2022-08-10T07:09:02.712" v="3613" actId="478"/>
          <ac:spMkLst>
            <pc:docMk/>
            <pc:sldMk cId="1249861784" sldId="13725"/>
            <ac:spMk id="80" creationId="{084DAB1C-12B1-4A5E-99D1-65FF08D51250}"/>
          </ac:spMkLst>
        </pc:spChg>
        <pc:spChg chg="del">
          <ac:chgData name="Rebecca Luo" userId="1e0727fa-4bf7-4d1f-ab3b-196ffa659c20" providerId="ADAL" clId="{696AB45A-AC68-4BC5-88DB-62FEDBCD099E}" dt="2022-08-10T07:09:02.712" v="3613" actId="478"/>
          <ac:spMkLst>
            <pc:docMk/>
            <pc:sldMk cId="1249861784" sldId="13725"/>
            <ac:spMk id="81" creationId="{32A2D5DD-1BB2-4455-92EA-FEED3E65A840}"/>
          </ac:spMkLst>
        </pc:spChg>
        <pc:spChg chg="add mod">
          <ac:chgData name="Rebecca Luo" userId="1e0727fa-4bf7-4d1f-ab3b-196ffa659c20" providerId="ADAL" clId="{696AB45A-AC68-4BC5-88DB-62FEDBCD099E}" dt="2022-08-10T15:42:48.080" v="4584" actId="1035"/>
          <ac:spMkLst>
            <pc:docMk/>
            <pc:sldMk cId="1249861784" sldId="13725"/>
            <ac:spMk id="81" creationId="{D9AB2718-6C47-E9CC-C5FC-88933BBEF202}"/>
          </ac:spMkLst>
        </pc:spChg>
        <pc:spChg chg="del">
          <ac:chgData name="Rebecca Luo" userId="1e0727fa-4bf7-4d1f-ab3b-196ffa659c20" providerId="ADAL" clId="{696AB45A-AC68-4BC5-88DB-62FEDBCD099E}" dt="2022-08-10T07:09:02.712" v="3613" actId="478"/>
          <ac:spMkLst>
            <pc:docMk/>
            <pc:sldMk cId="1249861784" sldId="13725"/>
            <ac:spMk id="82" creationId="{6AB2E01D-8F96-4562-BEDE-6F06DE6845B5}"/>
          </ac:spMkLst>
        </pc:spChg>
        <pc:spChg chg="del">
          <ac:chgData name="Rebecca Luo" userId="1e0727fa-4bf7-4d1f-ab3b-196ffa659c20" providerId="ADAL" clId="{696AB45A-AC68-4BC5-88DB-62FEDBCD099E}" dt="2022-08-10T07:09:02.712" v="3613" actId="478"/>
          <ac:spMkLst>
            <pc:docMk/>
            <pc:sldMk cId="1249861784" sldId="13725"/>
            <ac:spMk id="84" creationId="{B03D7980-C389-4373-916D-5A9191B4CBC9}"/>
          </ac:spMkLst>
        </pc:spChg>
        <pc:spChg chg="add mod">
          <ac:chgData name="Rebecca Luo" userId="1e0727fa-4bf7-4d1f-ab3b-196ffa659c20" providerId="ADAL" clId="{696AB45A-AC68-4BC5-88DB-62FEDBCD099E}" dt="2022-08-10T15:42:18.418" v="4568" actId="1035"/>
          <ac:spMkLst>
            <pc:docMk/>
            <pc:sldMk cId="1249861784" sldId="13725"/>
            <ac:spMk id="88" creationId="{2A64FE0B-2BF7-0EF0-0E10-D31963DEEEB8}"/>
          </ac:spMkLst>
        </pc:spChg>
        <pc:spChg chg="mod">
          <ac:chgData name="Rebecca Luo" userId="1e0727fa-4bf7-4d1f-ab3b-196ffa659c20" providerId="ADAL" clId="{696AB45A-AC68-4BC5-88DB-62FEDBCD099E}" dt="2022-08-10T15:39:48.035" v="4540" actId="12789"/>
          <ac:spMkLst>
            <pc:docMk/>
            <pc:sldMk cId="1249861784" sldId="13725"/>
            <ac:spMk id="97" creationId="{458C907F-CE2E-4159-91BE-7D5F296521D7}"/>
          </ac:spMkLst>
        </pc:spChg>
        <pc:spChg chg="add mod">
          <ac:chgData name="Rebecca Luo" userId="1e0727fa-4bf7-4d1f-ab3b-196ffa659c20" providerId="ADAL" clId="{696AB45A-AC68-4BC5-88DB-62FEDBCD099E}" dt="2022-08-10T15:42:23.089" v="4572" actId="1035"/>
          <ac:spMkLst>
            <pc:docMk/>
            <pc:sldMk cId="1249861784" sldId="13725"/>
            <ac:spMk id="98" creationId="{0A326006-367F-BB0C-680A-92C2D858D7A2}"/>
          </ac:spMkLst>
        </pc:spChg>
        <pc:spChg chg="add mod">
          <ac:chgData name="Rebecca Luo" userId="1e0727fa-4bf7-4d1f-ab3b-196ffa659c20" providerId="ADAL" clId="{696AB45A-AC68-4BC5-88DB-62FEDBCD099E}" dt="2022-08-10T15:42:23.089" v="4572" actId="1035"/>
          <ac:spMkLst>
            <pc:docMk/>
            <pc:sldMk cId="1249861784" sldId="13725"/>
            <ac:spMk id="99" creationId="{37BF7081-FF6F-AE55-CC40-BB1A467FEE08}"/>
          </ac:spMkLst>
        </pc:spChg>
        <pc:spChg chg="add mod">
          <ac:chgData name="Rebecca Luo" userId="1e0727fa-4bf7-4d1f-ab3b-196ffa659c20" providerId="ADAL" clId="{696AB45A-AC68-4BC5-88DB-62FEDBCD099E}" dt="2022-08-10T15:42:23.089" v="4572" actId="1035"/>
          <ac:spMkLst>
            <pc:docMk/>
            <pc:sldMk cId="1249861784" sldId="13725"/>
            <ac:spMk id="101" creationId="{D595ECFA-A57A-4F30-2AA8-3BC317D4140B}"/>
          </ac:spMkLst>
        </pc:spChg>
        <pc:spChg chg="del">
          <ac:chgData name="Rebecca Luo" userId="1e0727fa-4bf7-4d1f-ab3b-196ffa659c20" providerId="ADAL" clId="{696AB45A-AC68-4BC5-88DB-62FEDBCD099E}" dt="2022-08-10T07:09:02.712" v="3613" actId="478"/>
          <ac:spMkLst>
            <pc:docMk/>
            <pc:sldMk cId="1249861784" sldId="13725"/>
            <ac:spMk id="103" creationId="{BD3D65A9-5F4A-4985-901D-16C85D3277E5}"/>
          </ac:spMkLst>
        </pc:spChg>
        <pc:spChg chg="del">
          <ac:chgData name="Rebecca Luo" userId="1e0727fa-4bf7-4d1f-ab3b-196ffa659c20" providerId="ADAL" clId="{696AB45A-AC68-4BC5-88DB-62FEDBCD099E}" dt="2022-08-10T07:09:02.712" v="3613" actId="478"/>
          <ac:spMkLst>
            <pc:docMk/>
            <pc:sldMk cId="1249861784" sldId="13725"/>
            <ac:spMk id="105" creationId="{07D2CA30-E6A8-4FA4-9D40-5E1CDF0DA9D0}"/>
          </ac:spMkLst>
        </pc:spChg>
        <pc:spChg chg="add mod">
          <ac:chgData name="Rebecca Luo" userId="1e0727fa-4bf7-4d1f-ab3b-196ffa659c20" providerId="ADAL" clId="{696AB45A-AC68-4BC5-88DB-62FEDBCD099E}" dt="2022-08-10T15:42:23.089" v="4572" actId="1035"/>
          <ac:spMkLst>
            <pc:docMk/>
            <pc:sldMk cId="1249861784" sldId="13725"/>
            <ac:spMk id="117" creationId="{38CB93A9-F9E4-7B02-6EF4-D694C14E11D8}"/>
          </ac:spMkLst>
        </pc:spChg>
        <pc:spChg chg="add mod">
          <ac:chgData name="Rebecca Luo" userId="1e0727fa-4bf7-4d1f-ab3b-196ffa659c20" providerId="ADAL" clId="{696AB45A-AC68-4BC5-88DB-62FEDBCD099E}" dt="2022-08-10T15:42:23.089" v="4572" actId="1035"/>
          <ac:spMkLst>
            <pc:docMk/>
            <pc:sldMk cId="1249861784" sldId="13725"/>
            <ac:spMk id="121" creationId="{F777D28A-5A57-69D5-2B6A-00BDB0BF2B4D}"/>
          </ac:spMkLst>
        </pc:spChg>
        <pc:spChg chg="add mod">
          <ac:chgData name="Rebecca Luo" userId="1e0727fa-4bf7-4d1f-ab3b-196ffa659c20" providerId="ADAL" clId="{696AB45A-AC68-4BC5-88DB-62FEDBCD099E}" dt="2022-08-10T15:43:09.065" v="4590" actId="14100"/>
          <ac:spMkLst>
            <pc:docMk/>
            <pc:sldMk cId="1249861784" sldId="13725"/>
            <ac:spMk id="123" creationId="{919BB542-B85B-3C88-820C-EA7CD33CBBFC}"/>
          </ac:spMkLst>
        </pc:spChg>
        <pc:spChg chg="add mod">
          <ac:chgData name="Rebecca Luo" userId="1e0727fa-4bf7-4d1f-ab3b-196ffa659c20" providerId="ADAL" clId="{696AB45A-AC68-4BC5-88DB-62FEDBCD099E}" dt="2022-08-10T15:42:37.432" v="4578" actId="1035"/>
          <ac:spMkLst>
            <pc:docMk/>
            <pc:sldMk cId="1249861784" sldId="13725"/>
            <ac:spMk id="125" creationId="{B8D767F6-AA22-34DC-52AA-674E7D55891A}"/>
          </ac:spMkLst>
        </pc:spChg>
        <pc:spChg chg="add mod">
          <ac:chgData name="Rebecca Luo" userId="1e0727fa-4bf7-4d1f-ab3b-196ffa659c20" providerId="ADAL" clId="{696AB45A-AC68-4BC5-88DB-62FEDBCD099E}" dt="2022-08-10T15:42:37.432" v="4578" actId="1035"/>
          <ac:spMkLst>
            <pc:docMk/>
            <pc:sldMk cId="1249861784" sldId="13725"/>
            <ac:spMk id="127" creationId="{CD2A3073-4FA7-3B55-BB7C-E7B1CDBF9F33}"/>
          </ac:spMkLst>
        </pc:spChg>
        <pc:spChg chg="add mod">
          <ac:chgData name="Rebecca Luo" userId="1e0727fa-4bf7-4d1f-ab3b-196ffa659c20" providerId="ADAL" clId="{696AB45A-AC68-4BC5-88DB-62FEDBCD099E}" dt="2022-08-10T15:42:07.911" v="4563" actId="12789"/>
          <ac:spMkLst>
            <pc:docMk/>
            <pc:sldMk cId="1249861784" sldId="13725"/>
            <ac:spMk id="128" creationId="{D8FF743F-10BF-4577-2A73-6922A5402136}"/>
          </ac:spMkLst>
        </pc:spChg>
        <pc:spChg chg="add mod">
          <ac:chgData name="Rebecca Luo" userId="1e0727fa-4bf7-4d1f-ab3b-196ffa659c20" providerId="ADAL" clId="{696AB45A-AC68-4BC5-88DB-62FEDBCD099E}" dt="2022-08-10T15:42:37.432" v="4578" actId="1035"/>
          <ac:spMkLst>
            <pc:docMk/>
            <pc:sldMk cId="1249861784" sldId="13725"/>
            <ac:spMk id="129" creationId="{7EB21D6B-8C7B-1484-937D-4CA83EA1913F}"/>
          </ac:spMkLst>
        </pc:spChg>
        <pc:spChg chg="mod">
          <ac:chgData name="Rebecca Luo" userId="1e0727fa-4bf7-4d1f-ab3b-196ffa659c20" providerId="ADAL" clId="{696AB45A-AC68-4BC5-88DB-62FEDBCD099E}" dt="2022-08-10T15:43:02.825" v="4585" actId="1076"/>
          <ac:spMkLst>
            <pc:docMk/>
            <pc:sldMk cId="1249861784" sldId="13725"/>
            <ac:spMk id="137" creationId="{41E6FCCC-E131-48B3-8647-F79C2C4528D2}"/>
          </ac:spMkLst>
        </pc:spChg>
        <pc:spChg chg="del">
          <ac:chgData name="Rebecca Luo" userId="1e0727fa-4bf7-4d1f-ab3b-196ffa659c20" providerId="ADAL" clId="{696AB45A-AC68-4BC5-88DB-62FEDBCD099E}" dt="2022-08-10T07:09:14.115" v="3617" actId="478"/>
          <ac:spMkLst>
            <pc:docMk/>
            <pc:sldMk cId="1249861784" sldId="13725"/>
            <ac:spMk id="140" creationId="{C7C307C4-8C57-46C7-A11E-8AA02B441820}"/>
          </ac:spMkLst>
        </pc:spChg>
        <pc:spChg chg="del">
          <ac:chgData name="Rebecca Luo" userId="1e0727fa-4bf7-4d1f-ab3b-196ffa659c20" providerId="ADAL" clId="{696AB45A-AC68-4BC5-88DB-62FEDBCD099E}" dt="2022-08-10T07:09:06.914" v="3614" actId="478"/>
          <ac:spMkLst>
            <pc:docMk/>
            <pc:sldMk cId="1249861784" sldId="13725"/>
            <ac:spMk id="143" creationId="{B14C45A3-3D67-426C-8DA3-322AC489851A}"/>
          </ac:spMkLst>
        </pc:spChg>
        <pc:spChg chg="del">
          <ac:chgData name="Rebecca Luo" userId="1e0727fa-4bf7-4d1f-ab3b-196ffa659c20" providerId="ADAL" clId="{696AB45A-AC68-4BC5-88DB-62FEDBCD099E}" dt="2022-08-10T07:09:06.914" v="3614" actId="478"/>
          <ac:spMkLst>
            <pc:docMk/>
            <pc:sldMk cId="1249861784" sldId="13725"/>
            <ac:spMk id="144" creationId="{4DD7DBA8-7746-4BB9-8C60-91242A40C7C3}"/>
          </ac:spMkLst>
        </pc:spChg>
        <pc:spChg chg="del">
          <ac:chgData name="Rebecca Luo" userId="1e0727fa-4bf7-4d1f-ab3b-196ffa659c20" providerId="ADAL" clId="{696AB45A-AC68-4BC5-88DB-62FEDBCD099E}" dt="2022-08-10T07:09:02.712" v="3613" actId="478"/>
          <ac:spMkLst>
            <pc:docMk/>
            <pc:sldMk cId="1249861784" sldId="13725"/>
            <ac:spMk id="145" creationId="{1DAA60D9-5A3B-47AA-862A-D604C9D76418}"/>
          </ac:spMkLst>
        </pc:spChg>
        <pc:spChg chg="del">
          <ac:chgData name="Rebecca Luo" userId="1e0727fa-4bf7-4d1f-ab3b-196ffa659c20" providerId="ADAL" clId="{696AB45A-AC68-4BC5-88DB-62FEDBCD099E}" dt="2022-08-10T07:09:02.712" v="3613" actId="478"/>
          <ac:spMkLst>
            <pc:docMk/>
            <pc:sldMk cId="1249861784" sldId="13725"/>
            <ac:spMk id="146" creationId="{A0F545D6-3A93-445E-8498-3F59A7C8BFE1}"/>
          </ac:spMkLst>
        </pc:spChg>
        <pc:spChg chg="del">
          <ac:chgData name="Rebecca Luo" userId="1e0727fa-4bf7-4d1f-ab3b-196ffa659c20" providerId="ADAL" clId="{696AB45A-AC68-4BC5-88DB-62FEDBCD099E}" dt="2022-08-10T07:09:02.712" v="3613" actId="478"/>
          <ac:spMkLst>
            <pc:docMk/>
            <pc:sldMk cId="1249861784" sldId="13725"/>
            <ac:spMk id="147" creationId="{8B285794-6A6D-4F91-AE93-5FD320AB8409}"/>
          </ac:spMkLst>
        </pc:spChg>
        <pc:spChg chg="del">
          <ac:chgData name="Rebecca Luo" userId="1e0727fa-4bf7-4d1f-ab3b-196ffa659c20" providerId="ADAL" clId="{696AB45A-AC68-4BC5-88DB-62FEDBCD099E}" dt="2022-08-10T07:09:02.712" v="3613" actId="478"/>
          <ac:spMkLst>
            <pc:docMk/>
            <pc:sldMk cId="1249861784" sldId="13725"/>
            <ac:spMk id="148" creationId="{665A1644-C796-42E3-B565-913588B1329E}"/>
          </ac:spMkLst>
        </pc:spChg>
        <pc:spChg chg="del">
          <ac:chgData name="Rebecca Luo" userId="1e0727fa-4bf7-4d1f-ab3b-196ffa659c20" providerId="ADAL" clId="{696AB45A-AC68-4BC5-88DB-62FEDBCD099E}" dt="2022-08-10T07:09:02.712" v="3613" actId="478"/>
          <ac:spMkLst>
            <pc:docMk/>
            <pc:sldMk cId="1249861784" sldId="13725"/>
            <ac:spMk id="149" creationId="{40538FA1-4AE1-4D9A-9C53-5B9A6C358584}"/>
          </ac:spMkLst>
        </pc:spChg>
        <pc:spChg chg="del">
          <ac:chgData name="Rebecca Luo" userId="1e0727fa-4bf7-4d1f-ab3b-196ffa659c20" providerId="ADAL" clId="{696AB45A-AC68-4BC5-88DB-62FEDBCD099E}" dt="2022-08-10T07:09:02.712" v="3613" actId="478"/>
          <ac:spMkLst>
            <pc:docMk/>
            <pc:sldMk cId="1249861784" sldId="13725"/>
            <ac:spMk id="150" creationId="{0FE3C827-CC10-4591-96EA-3F1068A76F7D}"/>
          </ac:spMkLst>
        </pc:spChg>
        <pc:spChg chg="del">
          <ac:chgData name="Rebecca Luo" userId="1e0727fa-4bf7-4d1f-ab3b-196ffa659c20" providerId="ADAL" clId="{696AB45A-AC68-4BC5-88DB-62FEDBCD099E}" dt="2022-08-10T07:09:02.712" v="3613" actId="478"/>
          <ac:spMkLst>
            <pc:docMk/>
            <pc:sldMk cId="1249861784" sldId="13725"/>
            <ac:spMk id="151" creationId="{985F3F83-5B15-43B4-B33D-99BEF996A2CC}"/>
          </ac:spMkLst>
        </pc:spChg>
        <pc:spChg chg="del">
          <ac:chgData name="Rebecca Luo" userId="1e0727fa-4bf7-4d1f-ab3b-196ffa659c20" providerId="ADAL" clId="{696AB45A-AC68-4BC5-88DB-62FEDBCD099E}" dt="2022-08-10T07:09:06.914" v="3614" actId="478"/>
          <ac:spMkLst>
            <pc:docMk/>
            <pc:sldMk cId="1249861784" sldId="13725"/>
            <ac:spMk id="152" creationId="{2B53CF60-DF7F-425D-B83B-2341F8A3B23F}"/>
          </ac:spMkLst>
        </pc:spChg>
        <pc:spChg chg="add mod">
          <ac:chgData name="Rebecca Luo" userId="1e0727fa-4bf7-4d1f-ab3b-196ffa659c20" providerId="ADAL" clId="{696AB45A-AC68-4BC5-88DB-62FEDBCD099E}" dt="2022-08-10T15:42:37.432" v="4578" actId="1035"/>
          <ac:spMkLst>
            <pc:docMk/>
            <pc:sldMk cId="1249861784" sldId="13725"/>
            <ac:spMk id="153" creationId="{F2B83A55-6E03-AC0F-1A63-776E7F062A0E}"/>
          </ac:spMkLst>
        </pc:spChg>
        <pc:spChg chg="add mod">
          <ac:chgData name="Rebecca Luo" userId="1e0727fa-4bf7-4d1f-ab3b-196ffa659c20" providerId="ADAL" clId="{696AB45A-AC68-4BC5-88DB-62FEDBCD099E}" dt="2022-08-10T15:42:37.432" v="4578" actId="1035"/>
          <ac:spMkLst>
            <pc:docMk/>
            <pc:sldMk cId="1249861784" sldId="13725"/>
            <ac:spMk id="155" creationId="{8DA1F7C1-ADEB-C309-7865-804EC88B5A62}"/>
          </ac:spMkLst>
        </pc:spChg>
        <pc:picChg chg="add mod ord">
          <ac:chgData name="Rebecca Luo" userId="1e0727fa-4bf7-4d1f-ab3b-196ffa659c20" providerId="ADAL" clId="{696AB45A-AC68-4BC5-88DB-62FEDBCD099E}" dt="2022-08-10T15:42:37.432" v="4578" actId="1035"/>
          <ac:picMkLst>
            <pc:docMk/>
            <pc:sldMk cId="1249861784" sldId="13725"/>
            <ac:picMk id="2" creationId="{933F82BA-2561-4CF6-91FD-D06BA065C825}"/>
          </ac:picMkLst>
        </pc:picChg>
        <pc:picChg chg="add mod">
          <ac:chgData name="Rebecca Luo" userId="1e0727fa-4bf7-4d1f-ab3b-196ffa659c20" providerId="ADAL" clId="{696AB45A-AC68-4BC5-88DB-62FEDBCD099E}" dt="2022-08-10T15:40:48.193" v="4547" actId="12789"/>
          <ac:picMkLst>
            <pc:docMk/>
            <pc:sldMk cId="1249861784" sldId="13725"/>
            <ac:picMk id="3" creationId="{2F7E3F90-38D7-DA0D-DF5B-8B06590774E3}"/>
          </ac:picMkLst>
        </pc:picChg>
        <pc:picChg chg="del">
          <ac:chgData name="Rebecca Luo" userId="1e0727fa-4bf7-4d1f-ab3b-196ffa659c20" providerId="ADAL" clId="{696AB45A-AC68-4BC5-88DB-62FEDBCD099E}" dt="2022-08-10T07:09:02.712" v="3613" actId="478"/>
          <ac:picMkLst>
            <pc:docMk/>
            <pc:sldMk cId="1249861784" sldId="13725"/>
            <ac:picMk id="3" creationId="{62A4D86A-CEF8-4987-8B4B-73D2E108E520}"/>
          </ac:picMkLst>
        </pc:picChg>
        <pc:picChg chg="del">
          <ac:chgData name="Rebecca Luo" userId="1e0727fa-4bf7-4d1f-ab3b-196ffa659c20" providerId="ADAL" clId="{696AB45A-AC68-4BC5-88DB-62FEDBCD099E}" dt="2022-08-10T07:09:02.712" v="3613" actId="478"/>
          <ac:picMkLst>
            <pc:docMk/>
            <pc:sldMk cId="1249861784" sldId="13725"/>
            <ac:picMk id="6" creationId="{FA084654-FA35-40EA-A857-246DE92A69B2}"/>
          </ac:picMkLst>
        </pc:picChg>
        <pc:picChg chg="add mod ord">
          <ac:chgData name="Rebecca Luo" userId="1e0727fa-4bf7-4d1f-ab3b-196ffa659c20" providerId="ADAL" clId="{696AB45A-AC68-4BC5-88DB-62FEDBCD099E}" dt="2022-08-10T15:42:12.181" v="4564" actId="167"/>
          <ac:picMkLst>
            <pc:docMk/>
            <pc:sldMk cId="1249861784" sldId="13725"/>
            <ac:picMk id="7" creationId="{573E1660-7A63-6C87-A2B7-87A0ECED4AB0}"/>
          </ac:picMkLst>
        </pc:picChg>
        <pc:picChg chg="del">
          <ac:chgData name="Rebecca Luo" userId="1e0727fa-4bf7-4d1f-ab3b-196ffa659c20" providerId="ADAL" clId="{696AB45A-AC68-4BC5-88DB-62FEDBCD099E}" dt="2022-08-10T07:09:02.712" v="3613" actId="478"/>
          <ac:picMkLst>
            <pc:docMk/>
            <pc:sldMk cId="1249861784" sldId="13725"/>
            <ac:picMk id="7" creationId="{DFDFC99E-D368-4BEF-AF1A-91F628C11C8D}"/>
          </ac:picMkLst>
        </pc:picChg>
        <pc:picChg chg="add mod">
          <ac:chgData name="Rebecca Luo" userId="1e0727fa-4bf7-4d1f-ab3b-196ffa659c20" providerId="ADAL" clId="{696AB45A-AC68-4BC5-88DB-62FEDBCD099E}" dt="2022-08-10T15:40:48.193" v="4547" actId="12789"/>
          <ac:picMkLst>
            <pc:docMk/>
            <pc:sldMk cId="1249861784" sldId="13725"/>
            <ac:picMk id="8" creationId="{7DB3A3B3-E2B9-9DAE-BE1C-8CDF6FC2C4BE}"/>
          </ac:picMkLst>
        </pc:picChg>
        <pc:picChg chg="del">
          <ac:chgData name="Rebecca Luo" userId="1e0727fa-4bf7-4d1f-ab3b-196ffa659c20" providerId="ADAL" clId="{696AB45A-AC68-4BC5-88DB-62FEDBCD099E}" dt="2022-08-10T07:09:06.914" v="3614" actId="478"/>
          <ac:picMkLst>
            <pc:docMk/>
            <pc:sldMk cId="1249861784" sldId="13725"/>
            <ac:picMk id="8" creationId="{DD6D1216-CA5E-4228-8089-502EC184D838}"/>
          </ac:picMkLst>
        </pc:picChg>
        <pc:picChg chg="add mod">
          <ac:chgData name="Rebecca Luo" userId="1e0727fa-4bf7-4d1f-ab3b-196ffa659c20" providerId="ADAL" clId="{696AB45A-AC68-4BC5-88DB-62FEDBCD099E}" dt="2022-08-10T15:40:48.193" v="4547" actId="12789"/>
          <ac:picMkLst>
            <pc:docMk/>
            <pc:sldMk cId="1249861784" sldId="13725"/>
            <ac:picMk id="9" creationId="{6302E294-B293-1DFE-53BF-A9C0D7A72F1F}"/>
          </ac:picMkLst>
        </pc:picChg>
        <pc:picChg chg="del">
          <ac:chgData name="Rebecca Luo" userId="1e0727fa-4bf7-4d1f-ab3b-196ffa659c20" providerId="ADAL" clId="{696AB45A-AC68-4BC5-88DB-62FEDBCD099E}" dt="2022-08-10T07:09:02.712" v="3613" actId="478"/>
          <ac:picMkLst>
            <pc:docMk/>
            <pc:sldMk cId="1249861784" sldId="13725"/>
            <ac:picMk id="9" creationId="{D62F42BE-7511-4722-836F-8F4F8A651AC2}"/>
          </ac:picMkLst>
        </pc:picChg>
        <pc:picChg chg="del">
          <ac:chgData name="Rebecca Luo" userId="1e0727fa-4bf7-4d1f-ab3b-196ffa659c20" providerId="ADAL" clId="{696AB45A-AC68-4BC5-88DB-62FEDBCD099E}" dt="2022-08-10T07:09:02.712" v="3613" actId="478"/>
          <ac:picMkLst>
            <pc:docMk/>
            <pc:sldMk cId="1249861784" sldId="13725"/>
            <ac:picMk id="10" creationId="{EBDFB9F2-FF70-4EB9-A4E4-2DA89EE4BFE2}"/>
          </ac:picMkLst>
        </pc:picChg>
        <pc:picChg chg="del">
          <ac:chgData name="Rebecca Luo" userId="1e0727fa-4bf7-4d1f-ab3b-196ffa659c20" providerId="ADAL" clId="{696AB45A-AC68-4BC5-88DB-62FEDBCD099E}" dt="2022-08-10T07:09:02.712" v="3613" actId="478"/>
          <ac:picMkLst>
            <pc:docMk/>
            <pc:sldMk cId="1249861784" sldId="13725"/>
            <ac:picMk id="11" creationId="{7C79A531-BF70-4CA4-B4D5-081491DD7C3A}"/>
          </ac:picMkLst>
        </pc:picChg>
        <pc:picChg chg="add mod">
          <ac:chgData name="Rebecca Luo" userId="1e0727fa-4bf7-4d1f-ab3b-196ffa659c20" providerId="ADAL" clId="{696AB45A-AC68-4BC5-88DB-62FEDBCD099E}" dt="2022-08-10T15:40:48.193" v="4547" actId="12789"/>
          <ac:picMkLst>
            <pc:docMk/>
            <pc:sldMk cId="1249861784" sldId="13725"/>
            <ac:picMk id="11" creationId="{A6108500-3E1F-A94A-BF97-244003AEE2E6}"/>
          </ac:picMkLst>
        </pc:picChg>
        <pc:picChg chg="del">
          <ac:chgData name="Rebecca Luo" userId="1e0727fa-4bf7-4d1f-ab3b-196ffa659c20" providerId="ADAL" clId="{696AB45A-AC68-4BC5-88DB-62FEDBCD099E}" dt="2022-08-10T07:09:02.712" v="3613" actId="478"/>
          <ac:picMkLst>
            <pc:docMk/>
            <pc:sldMk cId="1249861784" sldId="13725"/>
            <ac:picMk id="12" creationId="{84D02C2E-08CA-453E-B5B7-FF2F7AF2EFC8}"/>
          </ac:picMkLst>
        </pc:picChg>
        <pc:picChg chg="add mod ord">
          <ac:chgData name="Rebecca Luo" userId="1e0727fa-4bf7-4d1f-ab3b-196ffa659c20" providerId="ADAL" clId="{696AB45A-AC68-4BC5-88DB-62FEDBCD099E}" dt="2022-08-10T15:40:48.193" v="4547" actId="12789"/>
          <ac:picMkLst>
            <pc:docMk/>
            <pc:sldMk cId="1249861784" sldId="13725"/>
            <ac:picMk id="13" creationId="{69D88585-E294-ECFD-59E8-E27429B87C5D}"/>
          </ac:picMkLst>
        </pc:picChg>
        <pc:picChg chg="del">
          <ac:chgData name="Rebecca Luo" userId="1e0727fa-4bf7-4d1f-ab3b-196ffa659c20" providerId="ADAL" clId="{696AB45A-AC68-4BC5-88DB-62FEDBCD099E}" dt="2022-08-10T07:09:02.712" v="3613" actId="478"/>
          <ac:picMkLst>
            <pc:docMk/>
            <pc:sldMk cId="1249861784" sldId="13725"/>
            <ac:picMk id="13" creationId="{A818E666-6521-4352-94C3-39A79EAE50C9}"/>
          </ac:picMkLst>
        </pc:picChg>
        <pc:picChg chg="mod">
          <ac:chgData name="Rebecca Luo" userId="1e0727fa-4bf7-4d1f-ab3b-196ffa659c20" providerId="ADAL" clId="{696AB45A-AC68-4BC5-88DB-62FEDBCD099E}" dt="2022-08-10T15:39:56.162" v="4541" actId="12789"/>
          <ac:picMkLst>
            <pc:docMk/>
            <pc:sldMk cId="1249861784" sldId="13725"/>
            <ac:picMk id="14" creationId="{E90EEA99-A6BF-406A-928D-9B814B851298}"/>
          </ac:picMkLst>
        </pc:picChg>
        <pc:picChg chg="mod">
          <ac:chgData name="Rebecca Luo" userId="1e0727fa-4bf7-4d1f-ab3b-196ffa659c20" providerId="ADAL" clId="{696AB45A-AC68-4BC5-88DB-62FEDBCD099E}" dt="2022-08-10T15:39:56.162" v="4541" actId="12789"/>
          <ac:picMkLst>
            <pc:docMk/>
            <pc:sldMk cId="1249861784" sldId="13725"/>
            <ac:picMk id="15" creationId="{DF17D767-71C0-9544-1C6D-D1A77F083226}"/>
          </ac:picMkLst>
        </pc:picChg>
        <pc:picChg chg="mod">
          <ac:chgData name="Rebecca Luo" userId="1e0727fa-4bf7-4d1f-ab3b-196ffa659c20" providerId="ADAL" clId="{696AB45A-AC68-4BC5-88DB-62FEDBCD099E}" dt="2022-08-10T15:39:56.162" v="4541" actId="12789"/>
          <ac:picMkLst>
            <pc:docMk/>
            <pc:sldMk cId="1249861784" sldId="13725"/>
            <ac:picMk id="16" creationId="{50BACF67-781C-4DEB-BC9F-395832D4B8AC}"/>
          </ac:picMkLst>
        </pc:picChg>
        <pc:picChg chg="add mod ord">
          <ac:chgData name="Rebecca Luo" userId="1e0727fa-4bf7-4d1f-ab3b-196ffa659c20" providerId="ADAL" clId="{696AB45A-AC68-4BC5-88DB-62FEDBCD099E}" dt="2022-08-10T15:39:56.162" v="4541" actId="12789"/>
          <ac:picMkLst>
            <pc:docMk/>
            <pc:sldMk cId="1249861784" sldId="13725"/>
            <ac:picMk id="17" creationId="{91F78D90-F943-1959-88B7-0EAEEF33E834}"/>
          </ac:picMkLst>
        </pc:picChg>
        <pc:picChg chg="add mod ord">
          <ac:chgData name="Rebecca Luo" userId="1e0727fa-4bf7-4d1f-ab3b-196ffa659c20" providerId="ADAL" clId="{696AB45A-AC68-4BC5-88DB-62FEDBCD099E}" dt="2022-08-10T15:39:56.162" v="4541" actId="12789"/>
          <ac:picMkLst>
            <pc:docMk/>
            <pc:sldMk cId="1249861784" sldId="13725"/>
            <ac:picMk id="18" creationId="{5C0E5FB3-5853-79CD-3DA6-FABE78F5FC6B}"/>
          </ac:picMkLst>
        </pc:picChg>
        <pc:picChg chg="add mod ord">
          <ac:chgData name="Rebecca Luo" userId="1e0727fa-4bf7-4d1f-ab3b-196ffa659c20" providerId="ADAL" clId="{696AB45A-AC68-4BC5-88DB-62FEDBCD099E}" dt="2022-08-10T15:39:56.162" v="4541" actId="12789"/>
          <ac:picMkLst>
            <pc:docMk/>
            <pc:sldMk cId="1249861784" sldId="13725"/>
            <ac:picMk id="19" creationId="{ED70102E-607E-268E-414D-D1179636B202}"/>
          </ac:picMkLst>
        </pc:picChg>
        <pc:picChg chg="del">
          <ac:chgData name="Rebecca Luo" userId="1e0727fa-4bf7-4d1f-ab3b-196ffa659c20" providerId="ADAL" clId="{696AB45A-AC68-4BC5-88DB-62FEDBCD099E}" dt="2022-08-10T07:09:06.914" v="3614" actId="478"/>
          <ac:picMkLst>
            <pc:docMk/>
            <pc:sldMk cId="1249861784" sldId="13725"/>
            <ac:picMk id="21" creationId="{BF54EED0-4504-4A79-A367-129F956FF466}"/>
          </ac:picMkLst>
        </pc:picChg>
        <pc:picChg chg="add del mod">
          <ac:chgData name="Rebecca Luo" userId="1e0727fa-4bf7-4d1f-ab3b-196ffa659c20" providerId="ADAL" clId="{696AB45A-AC68-4BC5-88DB-62FEDBCD099E}" dt="2022-08-10T15:33:04.174" v="4334" actId="478"/>
          <ac:picMkLst>
            <pc:docMk/>
            <pc:sldMk cId="1249861784" sldId="13725"/>
            <ac:picMk id="23" creationId="{413C0C33-65E7-A45B-742E-2938E8D7A623}"/>
          </ac:picMkLst>
        </pc:picChg>
        <pc:picChg chg="del">
          <ac:chgData name="Rebecca Luo" userId="1e0727fa-4bf7-4d1f-ab3b-196ffa659c20" providerId="ADAL" clId="{696AB45A-AC68-4BC5-88DB-62FEDBCD099E}" dt="2022-08-10T07:09:09.256" v="3615" actId="478"/>
          <ac:picMkLst>
            <pc:docMk/>
            <pc:sldMk cId="1249861784" sldId="13725"/>
            <ac:picMk id="23" creationId="{4A962B60-D1F2-480A-BD6A-436FAB66EA3E}"/>
          </ac:picMkLst>
        </pc:picChg>
        <pc:picChg chg="del">
          <ac:chgData name="Rebecca Luo" userId="1e0727fa-4bf7-4d1f-ab3b-196ffa659c20" providerId="ADAL" clId="{696AB45A-AC68-4BC5-88DB-62FEDBCD099E}" dt="2022-08-10T07:09:10.689" v="3616" actId="478"/>
          <ac:picMkLst>
            <pc:docMk/>
            <pc:sldMk cId="1249861784" sldId="13725"/>
            <ac:picMk id="25" creationId="{0F3C486A-37C7-4D0B-9C64-8D03202F9861}"/>
          </ac:picMkLst>
        </pc:picChg>
        <pc:picChg chg="add mod">
          <ac:chgData name="Rebecca Luo" userId="1e0727fa-4bf7-4d1f-ab3b-196ffa659c20" providerId="ADAL" clId="{696AB45A-AC68-4BC5-88DB-62FEDBCD099E}" dt="2022-08-10T15:40:58.993" v="4555" actId="1035"/>
          <ac:picMkLst>
            <pc:docMk/>
            <pc:sldMk cId="1249861784" sldId="13725"/>
            <ac:picMk id="25" creationId="{8EAED23B-9C6F-9525-829F-99D8331D568F}"/>
          </ac:picMkLst>
        </pc:picChg>
        <pc:picChg chg="add mod">
          <ac:chgData name="Rebecca Luo" userId="1e0727fa-4bf7-4d1f-ab3b-196ffa659c20" providerId="ADAL" clId="{696AB45A-AC68-4BC5-88DB-62FEDBCD099E}" dt="2022-08-10T15:39:56.162" v="4541" actId="12789"/>
          <ac:picMkLst>
            <pc:docMk/>
            <pc:sldMk cId="1249861784" sldId="13725"/>
            <ac:picMk id="26" creationId="{168D67A7-291F-F60E-696E-E83867BBF65F}"/>
          </ac:picMkLst>
        </pc:picChg>
        <pc:picChg chg="del">
          <ac:chgData name="Rebecca Luo" userId="1e0727fa-4bf7-4d1f-ab3b-196ffa659c20" providerId="ADAL" clId="{696AB45A-AC68-4BC5-88DB-62FEDBCD099E}" dt="2022-08-10T07:09:06.914" v="3614" actId="478"/>
          <ac:picMkLst>
            <pc:docMk/>
            <pc:sldMk cId="1249861784" sldId="13725"/>
            <ac:picMk id="27" creationId="{7D3A3517-0493-4AA5-9324-A0FFBC5DAC75}"/>
          </ac:picMkLst>
        </pc:picChg>
        <pc:picChg chg="del">
          <ac:chgData name="Rebecca Luo" userId="1e0727fa-4bf7-4d1f-ab3b-196ffa659c20" providerId="ADAL" clId="{696AB45A-AC68-4BC5-88DB-62FEDBCD099E}" dt="2022-08-10T07:09:14.115" v="3617" actId="478"/>
          <ac:picMkLst>
            <pc:docMk/>
            <pc:sldMk cId="1249861784" sldId="13725"/>
            <ac:picMk id="29" creationId="{853E1C94-8232-4DE9-A91A-0E77CADF1C71}"/>
          </ac:picMkLst>
        </pc:picChg>
        <pc:picChg chg="add mod ord">
          <ac:chgData name="Rebecca Luo" userId="1e0727fa-4bf7-4d1f-ab3b-196ffa659c20" providerId="ADAL" clId="{696AB45A-AC68-4BC5-88DB-62FEDBCD099E}" dt="2022-08-10T15:39:56.162" v="4541" actId="12789"/>
          <ac:picMkLst>
            <pc:docMk/>
            <pc:sldMk cId="1249861784" sldId="13725"/>
            <ac:picMk id="30" creationId="{1B913054-1B2C-B3E3-E91B-0ADC921F64FF}"/>
          </ac:picMkLst>
        </pc:picChg>
        <pc:picChg chg="del">
          <ac:chgData name="Rebecca Luo" userId="1e0727fa-4bf7-4d1f-ab3b-196ffa659c20" providerId="ADAL" clId="{696AB45A-AC68-4BC5-88DB-62FEDBCD099E}" dt="2022-08-10T07:09:14.115" v="3617" actId="478"/>
          <ac:picMkLst>
            <pc:docMk/>
            <pc:sldMk cId="1249861784" sldId="13725"/>
            <ac:picMk id="31" creationId="{427E909B-8071-4CB1-AFD1-3FAD983B3DA0}"/>
          </ac:picMkLst>
        </pc:picChg>
        <pc:picChg chg="add mod">
          <ac:chgData name="Rebecca Luo" userId="1e0727fa-4bf7-4d1f-ab3b-196ffa659c20" providerId="ADAL" clId="{696AB45A-AC68-4BC5-88DB-62FEDBCD099E}" dt="2022-08-10T15:40:48.193" v="4547" actId="12789"/>
          <ac:picMkLst>
            <pc:docMk/>
            <pc:sldMk cId="1249861784" sldId="13725"/>
            <ac:picMk id="31" creationId="{D261702F-06F1-A4DC-975B-E99F23282D6E}"/>
          </ac:picMkLst>
        </pc:picChg>
        <pc:picChg chg="add mod ord">
          <ac:chgData name="Rebecca Luo" userId="1e0727fa-4bf7-4d1f-ab3b-196ffa659c20" providerId="ADAL" clId="{696AB45A-AC68-4BC5-88DB-62FEDBCD099E}" dt="2022-08-10T15:39:56.162" v="4541" actId="12789"/>
          <ac:picMkLst>
            <pc:docMk/>
            <pc:sldMk cId="1249861784" sldId="13725"/>
            <ac:picMk id="32" creationId="{678E0823-721A-DD8F-5E2E-30C0186C2C50}"/>
          </ac:picMkLst>
        </pc:picChg>
        <pc:picChg chg="add mod">
          <ac:chgData name="Rebecca Luo" userId="1e0727fa-4bf7-4d1f-ab3b-196ffa659c20" providerId="ADAL" clId="{696AB45A-AC68-4BC5-88DB-62FEDBCD099E}" dt="2022-08-10T15:40:48.193" v="4547" actId="12789"/>
          <ac:picMkLst>
            <pc:docMk/>
            <pc:sldMk cId="1249861784" sldId="13725"/>
            <ac:picMk id="33" creationId="{323C363A-0C8D-F01A-D6F3-20D296DF4F51}"/>
          </ac:picMkLst>
        </pc:picChg>
        <pc:picChg chg="del">
          <ac:chgData name="Rebecca Luo" userId="1e0727fa-4bf7-4d1f-ab3b-196ffa659c20" providerId="ADAL" clId="{696AB45A-AC68-4BC5-88DB-62FEDBCD099E}" dt="2022-08-10T07:09:02.712" v="3613" actId="478"/>
          <ac:picMkLst>
            <pc:docMk/>
            <pc:sldMk cId="1249861784" sldId="13725"/>
            <ac:picMk id="33" creationId="{D1D9F019-6627-4139-98D0-771F3F875804}"/>
          </ac:picMkLst>
        </pc:picChg>
        <pc:picChg chg="add mod">
          <ac:chgData name="Rebecca Luo" userId="1e0727fa-4bf7-4d1f-ab3b-196ffa659c20" providerId="ADAL" clId="{696AB45A-AC68-4BC5-88DB-62FEDBCD099E}" dt="2022-08-10T15:39:56.162" v="4541" actId="12789"/>
          <ac:picMkLst>
            <pc:docMk/>
            <pc:sldMk cId="1249861784" sldId="13725"/>
            <ac:picMk id="34" creationId="{3CB004E8-4658-0DA6-7B96-8988976A9BAE}"/>
          </ac:picMkLst>
        </pc:picChg>
        <pc:picChg chg="add mod">
          <ac:chgData name="Rebecca Luo" userId="1e0727fa-4bf7-4d1f-ab3b-196ffa659c20" providerId="ADAL" clId="{696AB45A-AC68-4BC5-88DB-62FEDBCD099E}" dt="2022-08-10T15:40:04.543" v="4542" actId="12789"/>
          <ac:picMkLst>
            <pc:docMk/>
            <pc:sldMk cId="1249861784" sldId="13725"/>
            <ac:picMk id="35" creationId="{D43F2969-9986-2DFB-64F9-6A366A6E7B7C}"/>
          </ac:picMkLst>
        </pc:picChg>
        <pc:picChg chg="add mod">
          <ac:chgData name="Rebecca Luo" userId="1e0727fa-4bf7-4d1f-ab3b-196ffa659c20" providerId="ADAL" clId="{696AB45A-AC68-4BC5-88DB-62FEDBCD099E}" dt="2022-08-10T15:40:04.543" v="4542" actId="12789"/>
          <ac:picMkLst>
            <pc:docMk/>
            <pc:sldMk cId="1249861784" sldId="13725"/>
            <ac:picMk id="36" creationId="{FDF50D3C-75C3-FE11-A094-02C1E957F93A}"/>
          </ac:picMkLst>
        </pc:picChg>
        <pc:picChg chg="del">
          <ac:chgData name="Rebecca Luo" userId="1e0727fa-4bf7-4d1f-ab3b-196ffa659c20" providerId="ADAL" clId="{696AB45A-AC68-4BC5-88DB-62FEDBCD099E}" dt="2022-08-10T07:09:02.712" v="3613" actId="478"/>
          <ac:picMkLst>
            <pc:docMk/>
            <pc:sldMk cId="1249861784" sldId="13725"/>
            <ac:picMk id="37" creationId="{285F5FEC-C180-421F-804A-E7765A409D3F}"/>
          </ac:picMkLst>
        </pc:picChg>
        <pc:picChg chg="add mod ord">
          <ac:chgData name="Rebecca Luo" userId="1e0727fa-4bf7-4d1f-ab3b-196ffa659c20" providerId="ADAL" clId="{696AB45A-AC68-4BC5-88DB-62FEDBCD099E}" dt="2022-08-10T15:41:56.941" v="4562" actId="167"/>
          <ac:picMkLst>
            <pc:docMk/>
            <pc:sldMk cId="1249861784" sldId="13725"/>
            <ac:picMk id="37" creationId="{787FE623-3BC7-EAF3-B917-F20BD8E9F631}"/>
          </ac:picMkLst>
        </pc:picChg>
        <pc:picChg chg="del">
          <ac:chgData name="Rebecca Luo" userId="1e0727fa-4bf7-4d1f-ab3b-196ffa659c20" providerId="ADAL" clId="{696AB45A-AC68-4BC5-88DB-62FEDBCD099E}" dt="2022-08-10T07:09:06.914" v="3614" actId="478"/>
          <ac:picMkLst>
            <pc:docMk/>
            <pc:sldMk cId="1249861784" sldId="13725"/>
            <ac:picMk id="39" creationId="{7A49BB14-0047-4994-A092-D006A3C27E03}"/>
          </ac:picMkLst>
        </pc:picChg>
        <pc:picChg chg="add mod">
          <ac:chgData name="Rebecca Luo" userId="1e0727fa-4bf7-4d1f-ab3b-196ffa659c20" providerId="ADAL" clId="{696AB45A-AC68-4BC5-88DB-62FEDBCD099E}" dt="2022-08-10T15:40:58.993" v="4555" actId="1035"/>
          <ac:picMkLst>
            <pc:docMk/>
            <pc:sldMk cId="1249861784" sldId="13725"/>
            <ac:picMk id="39" creationId="{F68AFEBF-3E55-B219-2EE0-7D43141735FF}"/>
          </ac:picMkLst>
        </pc:picChg>
        <pc:picChg chg="add mod">
          <ac:chgData name="Rebecca Luo" userId="1e0727fa-4bf7-4d1f-ab3b-196ffa659c20" providerId="ADAL" clId="{696AB45A-AC68-4BC5-88DB-62FEDBCD099E}" dt="2022-08-10T15:40:04.543" v="4542" actId="12789"/>
          <ac:picMkLst>
            <pc:docMk/>
            <pc:sldMk cId="1249861784" sldId="13725"/>
            <ac:picMk id="40" creationId="{69819E29-E46B-8080-8485-49290BD28172}"/>
          </ac:picMkLst>
        </pc:picChg>
        <pc:picChg chg="add mod">
          <ac:chgData name="Rebecca Luo" userId="1e0727fa-4bf7-4d1f-ab3b-196ffa659c20" providerId="ADAL" clId="{696AB45A-AC68-4BC5-88DB-62FEDBCD099E}" dt="2022-08-10T15:40:04.543" v="4542" actId="12789"/>
          <ac:picMkLst>
            <pc:docMk/>
            <pc:sldMk cId="1249861784" sldId="13725"/>
            <ac:picMk id="42" creationId="{343A6FAA-ED29-E871-9A2B-92AC4AC6E829}"/>
          </ac:picMkLst>
        </pc:picChg>
        <pc:picChg chg="add mod">
          <ac:chgData name="Rebecca Luo" userId="1e0727fa-4bf7-4d1f-ab3b-196ffa659c20" providerId="ADAL" clId="{696AB45A-AC68-4BC5-88DB-62FEDBCD099E}" dt="2022-08-10T15:40:58.993" v="4555" actId="1035"/>
          <ac:picMkLst>
            <pc:docMk/>
            <pc:sldMk cId="1249861784" sldId="13725"/>
            <ac:picMk id="43" creationId="{171D4849-DE67-D8BD-49BA-B05D4E8A2FF6}"/>
          </ac:picMkLst>
        </pc:picChg>
        <pc:picChg chg="del">
          <ac:chgData name="Rebecca Luo" userId="1e0727fa-4bf7-4d1f-ab3b-196ffa659c20" providerId="ADAL" clId="{696AB45A-AC68-4BC5-88DB-62FEDBCD099E}" dt="2022-08-10T07:09:06.914" v="3614" actId="478"/>
          <ac:picMkLst>
            <pc:docMk/>
            <pc:sldMk cId="1249861784" sldId="13725"/>
            <ac:picMk id="43" creationId="{A94E7A40-3831-4486-8856-51D2D38EF479}"/>
          </ac:picMkLst>
        </pc:picChg>
        <pc:picChg chg="add mod">
          <ac:chgData name="Rebecca Luo" userId="1e0727fa-4bf7-4d1f-ab3b-196ffa659c20" providerId="ADAL" clId="{696AB45A-AC68-4BC5-88DB-62FEDBCD099E}" dt="2022-08-10T15:40:04.543" v="4542" actId="12789"/>
          <ac:picMkLst>
            <pc:docMk/>
            <pc:sldMk cId="1249861784" sldId="13725"/>
            <ac:picMk id="44" creationId="{7132C0E1-4B16-6EB1-FF56-51C2F0FFFFA2}"/>
          </ac:picMkLst>
        </pc:picChg>
        <pc:picChg chg="add mod">
          <ac:chgData name="Rebecca Luo" userId="1e0727fa-4bf7-4d1f-ab3b-196ffa659c20" providerId="ADAL" clId="{696AB45A-AC68-4BC5-88DB-62FEDBCD099E}" dt="2022-08-10T15:40:04.543" v="4542" actId="12789"/>
          <ac:picMkLst>
            <pc:docMk/>
            <pc:sldMk cId="1249861784" sldId="13725"/>
            <ac:picMk id="45" creationId="{B3D66A38-6B63-F8C3-1311-3CEC161D6E08}"/>
          </ac:picMkLst>
        </pc:picChg>
        <pc:picChg chg="add mod">
          <ac:chgData name="Rebecca Luo" userId="1e0727fa-4bf7-4d1f-ab3b-196ffa659c20" providerId="ADAL" clId="{696AB45A-AC68-4BC5-88DB-62FEDBCD099E}" dt="2022-08-10T15:40:04.543" v="4542" actId="12789"/>
          <ac:picMkLst>
            <pc:docMk/>
            <pc:sldMk cId="1249861784" sldId="13725"/>
            <ac:picMk id="47" creationId="{B3AD928E-1725-9573-759C-8F8F6EC342B3}"/>
          </ac:picMkLst>
        </pc:picChg>
        <pc:picChg chg="add mod">
          <ac:chgData name="Rebecca Luo" userId="1e0727fa-4bf7-4d1f-ab3b-196ffa659c20" providerId="ADAL" clId="{696AB45A-AC68-4BC5-88DB-62FEDBCD099E}" dt="2022-08-10T15:40:58.993" v="4555" actId="1035"/>
          <ac:picMkLst>
            <pc:docMk/>
            <pc:sldMk cId="1249861784" sldId="13725"/>
            <ac:picMk id="48" creationId="{3381CEEC-4E72-0214-3C06-2444D199475B}"/>
          </ac:picMkLst>
        </pc:picChg>
        <pc:picChg chg="del">
          <ac:chgData name="Rebecca Luo" userId="1e0727fa-4bf7-4d1f-ab3b-196ffa659c20" providerId="ADAL" clId="{696AB45A-AC68-4BC5-88DB-62FEDBCD099E}" dt="2022-08-10T07:09:06.914" v="3614" actId="478"/>
          <ac:picMkLst>
            <pc:docMk/>
            <pc:sldMk cId="1249861784" sldId="13725"/>
            <ac:picMk id="48" creationId="{8EFC6819-F71E-4130-9C00-BCEF353693C1}"/>
          </ac:picMkLst>
        </pc:picChg>
        <pc:picChg chg="add mod">
          <ac:chgData name="Rebecca Luo" userId="1e0727fa-4bf7-4d1f-ab3b-196ffa659c20" providerId="ADAL" clId="{696AB45A-AC68-4BC5-88DB-62FEDBCD099E}" dt="2022-08-10T15:40:58.993" v="4555" actId="1035"/>
          <ac:picMkLst>
            <pc:docMk/>
            <pc:sldMk cId="1249861784" sldId="13725"/>
            <ac:picMk id="50" creationId="{37EA54B8-4E6E-4829-D6AF-9205D9F3FF67}"/>
          </ac:picMkLst>
        </pc:picChg>
        <pc:picChg chg="del">
          <ac:chgData name="Rebecca Luo" userId="1e0727fa-4bf7-4d1f-ab3b-196ffa659c20" providerId="ADAL" clId="{696AB45A-AC68-4BC5-88DB-62FEDBCD099E}" dt="2022-08-10T07:09:06.914" v="3614" actId="478"/>
          <ac:picMkLst>
            <pc:docMk/>
            <pc:sldMk cId="1249861784" sldId="13725"/>
            <ac:picMk id="50" creationId="{F01B496D-D74C-44DE-B184-5567139D9C8D}"/>
          </ac:picMkLst>
        </pc:picChg>
        <pc:picChg chg="del">
          <ac:chgData name="Rebecca Luo" userId="1e0727fa-4bf7-4d1f-ab3b-196ffa659c20" providerId="ADAL" clId="{696AB45A-AC68-4BC5-88DB-62FEDBCD099E}" dt="2022-08-10T07:09:02.712" v="3613" actId="478"/>
          <ac:picMkLst>
            <pc:docMk/>
            <pc:sldMk cId="1249861784" sldId="13725"/>
            <ac:picMk id="52" creationId="{907FB528-C5F1-467D-B6CC-AC41DF3F9ACC}"/>
          </ac:picMkLst>
        </pc:picChg>
        <pc:picChg chg="del">
          <ac:chgData name="Rebecca Luo" userId="1e0727fa-4bf7-4d1f-ab3b-196ffa659c20" providerId="ADAL" clId="{696AB45A-AC68-4BC5-88DB-62FEDBCD099E}" dt="2022-08-10T07:09:02.712" v="3613" actId="478"/>
          <ac:picMkLst>
            <pc:docMk/>
            <pc:sldMk cId="1249861784" sldId="13725"/>
            <ac:picMk id="54" creationId="{AE934C1C-41BA-4FA0-909A-837CEEA9B2AF}"/>
          </ac:picMkLst>
        </pc:picChg>
        <pc:picChg chg="add mod">
          <ac:chgData name="Rebecca Luo" userId="1e0727fa-4bf7-4d1f-ab3b-196ffa659c20" providerId="ADAL" clId="{696AB45A-AC68-4BC5-88DB-62FEDBCD099E}" dt="2022-08-10T15:40:04.543" v="4542" actId="12789"/>
          <ac:picMkLst>
            <pc:docMk/>
            <pc:sldMk cId="1249861784" sldId="13725"/>
            <ac:picMk id="55" creationId="{D44360E7-9310-16D0-3DF5-18D3AF00016B}"/>
          </ac:picMkLst>
        </pc:picChg>
        <pc:picChg chg="del">
          <ac:chgData name="Rebecca Luo" userId="1e0727fa-4bf7-4d1f-ab3b-196ffa659c20" providerId="ADAL" clId="{696AB45A-AC68-4BC5-88DB-62FEDBCD099E}" dt="2022-08-10T07:09:02.712" v="3613" actId="478"/>
          <ac:picMkLst>
            <pc:docMk/>
            <pc:sldMk cId="1249861784" sldId="13725"/>
            <ac:picMk id="56" creationId="{15ED8004-DC55-4C96-BF79-2220D1FCE8D6}"/>
          </ac:picMkLst>
        </pc:picChg>
        <pc:picChg chg="add mod ord">
          <ac:chgData name="Rebecca Luo" userId="1e0727fa-4bf7-4d1f-ab3b-196ffa659c20" providerId="ADAL" clId="{696AB45A-AC68-4BC5-88DB-62FEDBCD099E}" dt="2022-08-10T15:40:48.193" v="4547" actId="12789"/>
          <ac:picMkLst>
            <pc:docMk/>
            <pc:sldMk cId="1249861784" sldId="13725"/>
            <ac:picMk id="56" creationId="{DDDEBE26-9106-F00F-743E-900D504EFA07}"/>
          </ac:picMkLst>
        </pc:picChg>
        <pc:picChg chg="add mod">
          <ac:chgData name="Rebecca Luo" userId="1e0727fa-4bf7-4d1f-ab3b-196ffa659c20" providerId="ADAL" clId="{696AB45A-AC68-4BC5-88DB-62FEDBCD099E}" dt="2022-08-10T15:40:04.543" v="4542" actId="12789"/>
          <ac:picMkLst>
            <pc:docMk/>
            <pc:sldMk cId="1249861784" sldId="13725"/>
            <ac:picMk id="57" creationId="{B1CE7E4A-C3E7-62E7-08E6-B7C58494E520}"/>
          </ac:picMkLst>
        </pc:picChg>
        <pc:picChg chg="del">
          <ac:chgData name="Rebecca Luo" userId="1e0727fa-4bf7-4d1f-ab3b-196ffa659c20" providerId="ADAL" clId="{696AB45A-AC68-4BC5-88DB-62FEDBCD099E}" dt="2022-08-10T07:09:02.712" v="3613" actId="478"/>
          <ac:picMkLst>
            <pc:docMk/>
            <pc:sldMk cId="1249861784" sldId="13725"/>
            <ac:picMk id="58" creationId="{1E34E9E9-D48F-4068-8224-007C8956C124}"/>
          </ac:picMkLst>
        </pc:picChg>
        <pc:picChg chg="add mod">
          <ac:chgData name="Rebecca Luo" userId="1e0727fa-4bf7-4d1f-ab3b-196ffa659c20" providerId="ADAL" clId="{696AB45A-AC68-4BC5-88DB-62FEDBCD099E}" dt="2022-08-10T15:40:04.543" v="4542" actId="12789"/>
          <ac:picMkLst>
            <pc:docMk/>
            <pc:sldMk cId="1249861784" sldId="13725"/>
            <ac:picMk id="59" creationId="{DD5FBEF2-B351-1D88-47C3-A5725EF6CFA1}"/>
          </ac:picMkLst>
        </pc:picChg>
        <pc:picChg chg="del">
          <ac:chgData name="Rebecca Luo" userId="1e0727fa-4bf7-4d1f-ab3b-196ffa659c20" providerId="ADAL" clId="{696AB45A-AC68-4BC5-88DB-62FEDBCD099E}" dt="2022-08-10T07:09:02.712" v="3613" actId="478"/>
          <ac:picMkLst>
            <pc:docMk/>
            <pc:sldMk cId="1249861784" sldId="13725"/>
            <ac:picMk id="60" creationId="{0FDCA052-194F-478E-96B4-77BE46568BC7}"/>
          </ac:picMkLst>
        </pc:picChg>
        <pc:picChg chg="add mod">
          <ac:chgData name="Rebecca Luo" userId="1e0727fa-4bf7-4d1f-ab3b-196ffa659c20" providerId="ADAL" clId="{696AB45A-AC68-4BC5-88DB-62FEDBCD099E}" dt="2022-08-10T15:40:48.193" v="4547" actId="12789"/>
          <ac:picMkLst>
            <pc:docMk/>
            <pc:sldMk cId="1249861784" sldId="13725"/>
            <ac:picMk id="60" creationId="{32B48F75-8273-52EE-78A2-423CC3A3D2AC}"/>
          </ac:picMkLst>
        </pc:picChg>
        <pc:picChg chg="add mod">
          <ac:chgData name="Rebecca Luo" userId="1e0727fa-4bf7-4d1f-ab3b-196ffa659c20" providerId="ADAL" clId="{696AB45A-AC68-4BC5-88DB-62FEDBCD099E}" dt="2022-08-10T15:42:18.418" v="4568" actId="1035"/>
          <ac:picMkLst>
            <pc:docMk/>
            <pc:sldMk cId="1249861784" sldId="13725"/>
            <ac:picMk id="61" creationId="{ADF523D9-ED22-A46E-5E25-3D9C577008FB}"/>
          </ac:picMkLst>
        </pc:picChg>
        <pc:picChg chg="add mod">
          <ac:chgData name="Rebecca Luo" userId="1e0727fa-4bf7-4d1f-ab3b-196ffa659c20" providerId="ADAL" clId="{696AB45A-AC68-4BC5-88DB-62FEDBCD099E}" dt="2022-08-10T15:34:00.823" v="4347" actId="571"/>
          <ac:picMkLst>
            <pc:docMk/>
            <pc:sldMk cId="1249861784" sldId="13725"/>
            <ac:picMk id="62" creationId="{16348882-2A85-CA8A-9389-420AAC2BC24F}"/>
          </ac:picMkLst>
        </pc:picChg>
        <pc:picChg chg="del">
          <ac:chgData name="Rebecca Luo" userId="1e0727fa-4bf7-4d1f-ab3b-196ffa659c20" providerId="ADAL" clId="{696AB45A-AC68-4BC5-88DB-62FEDBCD099E}" dt="2022-08-10T07:09:02.712" v="3613" actId="478"/>
          <ac:picMkLst>
            <pc:docMk/>
            <pc:sldMk cId="1249861784" sldId="13725"/>
            <ac:picMk id="62" creationId="{788A6E67-5AE7-4CD9-96C4-38B788AD734B}"/>
          </ac:picMkLst>
        </pc:picChg>
        <pc:picChg chg="add mod">
          <ac:chgData name="Rebecca Luo" userId="1e0727fa-4bf7-4d1f-ab3b-196ffa659c20" providerId="ADAL" clId="{696AB45A-AC68-4BC5-88DB-62FEDBCD099E}" dt="2022-08-10T15:42:18.418" v="4568" actId="1035"/>
          <ac:picMkLst>
            <pc:docMk/>
            <pc:sldMk cId="1249861784" sldId="13725"/>
            <ac:picMk id="64" creationId="{1EE0795F-D57B-5A01-1B26-516E40E2F785}"/>
          </ac:picMkLst>
        </pc:picChg>
        <pc:picChg chg="add mod">
          <ac:chgData name="Rebecca Luo" userId="1e0727fa-4bf7-4d1f-ab3b-196ffa659c20" providerId="ADAL" clId="{696AB45A-AC68-4BC5-88DB-62FEDBCD099E}" dt="2022-08-10T15:34:00.823" v="4347" actId="571"/>
          <ac:picMkLst>
            <pc:docMk/>
            <pc:sldMk cId="1249861784" sldId="13725"/>
            <ac:picMk id="66" creationId="{3FD951AF-62FF-D0D7-83A0-1BF6CEEA178C}"/>
          </ac:picMkLst>
        </pc:picChg>
        <pc:picChg chg="add mod">
          <ac:chgData name="Rebecca Luo" userId="1e0727fa-4bf7-4d1f-ab3b-196ffa659c20" providerId="ADAL" clId="{696AB45A-AC68-4BC5-88DB-62FEDBCD099E}" dt="2022-08-10T15:34:00.823" v="4347" actId="571"/>
          <ac:picMkLst>
            <pc:docMk/>
            <pc:sldMk cId="1249861784" sldId="13725"/>
            <ac:picMk id="67" creationId="{95C4095C-F17C-7B4E-63C4-B609012CE82F}"/>
          </ac:picMkLst>
        </pc:picChg>
        <pc:picChg chg="del">
          <ac:chgData name="Rebecca Luo" userId="1e0727fa-4bf7-4d1f-ab3b-196ffa659c20" providerId="ADAL" clId="{696AB45A-AC68-4BC5-88DB-62FEDBCD099E}" dt="2022-08-10T07:09:02.712" v="3613" actId="478"/>
          <ac:picMkLst>
            <pc:docMk/>
            <pc:sldMk cId="1249861784" sldId="13725"/>
            <ac:picMk id="67" creationId="{ADDD507A-B9A8-474B-A006-A0EB728A24CA}"/>
          </ac:picMkLst>
        </pc:picChg>
        <pc:picChg chg="add mod">
          <ac:chgData name="Rebecca Luo" userId="1e0727fa-4bf7-4d1f-ab3b-196ffa659c20" providerId="ADAL" clId="{696AB45A-AC68-4BC5-88DB-62FEDBCD099E}" dt="2022-08-10T15:42:18.418" v="4568" actId="1035"/>
          <ac:picMkLst>
            <pc:docMk/>
            <pc:sldMk cId="1249861784" sldId="13725"/>
            <ac:picMk id="68" creationId="{413D53A1-A6DA-161B-3D90-D79A3B2E1436}"/>
          </ac:picMkLst>
        </pc:picChg>
        <pc:picChg chg="add mod">
          <ac:chgData name="Rebecca Luo" userId="1e0727fa-4bf7-4d1f-ab3b-196ffa659c20" providerId="ADAL" clId="{696AB45A-AC68-4BC5-88DB-62FEDBCD099E}" dt="2022-08-10T15:34:00.823" v="4347" actId="571"/>
          <ac:picMkLst>
            <pc:docMk/>
            <pc:sldMk cId="1249861784" sldId="13725"/>
            <ac:picMk id="71" creationId="{ADA33C50-AEE7-136E-B548-C2EBC140AB39}"/>
          </ac:picMkLst>
        </pc:picChg>
        <pc:picChg chg="del">
          <ac:chgData name="Rebecca Luo" userId="1e0727fa-4bf7-4d1f-ab3b-196ffa659c20" providerId="ADAL" clId="{696AB45A-AC68-4BC5-88DB-62FEDBCD099E}" dt="2022-08-10T07:09:02.712" v="3613" actId="478"/>
          <ac:picMkLst>
            <pc:docMk/>
            <pc:sldMk cId="1249861784" sldId="13725"/>
            <ac:picMk id="71" creationId="{E7953F9F-6F7E-4629-968A-ADD6573D7F48}"/>
          </ac:picMkLst>
        </pc:picChg>
        <pc:picChg chg="add mod">
          <ac:chgData name="Rebecca Luo" userId="1e0727fa-4bf7-4d1f-ab3b-196ffa659c20" providerId="ADAL" clId="{696AB45A-AC68-4BC5-88DB-62FEDBCD099E}" dt="2022-08-10T15:42:18.418" v="4568" actId="1035"/>
          <ac:picMkLst>
            <pc:docMk/>
            <pc:sldMk cId="1249861784" sldId="13725"/>
            <ac:picMk id="74" creationId="{442FAE22-FB36-E1F1-899A-35C2BBE45F24}"/>
          </ac:picMkLst>
        </pc:picChg>
        <pc:picChg chg="add mod">
          <ac:chgData name="Rebecca Luo" userId="1e0727fa-4bf7-4d1f-ab3b-196ffa659c20" providerId="ADAL" clId="{696AB45A-AC68-4BC5-88DB-62FEDBCD099E}" dt="2022-08-10T15:42:18.418" v="4568" actId="1035"/>
          <ac:picMkLst>
            <pc:docMk/>
            <pc:sldMk cId="1249861784" sldId="13725"/>
            <ac:picMk id="75" creationId="{2D26FA53-7880-8B7E-844C-AC6295F0B938}"/>
          </ac:picMkLst>
        </pc:picChg>
        <pc:picChg chg="add mod">
          <ac:chgData name="Rebecca Luo" userId="1e0727fa-4bf7-4d1f-ab3b-196ffa659c20" providerId="ADAL" clId="{696AB45A-AC68-4BC5-88DB-62FEDBCD099E}" dt="2022-08-10T15:34:00.823" v="4347" actId="571"/>
          <ac:picMkLst>
            <pc:docMk/>
            <pc:sldMk cId="1249861784" sldId="13725"/>
            <ac:picMk id="76" creationId="{07CF2F74-08A3-17EE-7BD0-6CE2B3E8294B}"/>
          </ac:picMkLst>
        </pc:picChg>
        <pc:picChg chg="add mod">
          <ac:chgData name="Rebecca Luo" userId="1e0727fa-4bf7-4d1f-ab3b-196ffa659c20" providerId="ADAL" clId="{696AB45A-AC68-4BC5-88DB-62FEDBCD099E}" dt="2022-08-10T15:34:00.823" v="4347" actId="571"/>
          <ac:picMkLst>
            <pc:docMk/>
            <pc:sldMk cId="1249861784" sldId="13725"/>
            <ac:picMk id="78" creationId="{81802523-2550-A1A3-28F6-A24C3CABB631}"/>
          </ac:picMkLst>
        </pc:picChg>
        <pc:picChg chg="add mod">
          <ac:chgData name="Rebecca Luo" userId="1e0727fa-4bf7-4d1f-ab3b-196ffa659c20" providerId="ADAL" clId="{696AB45A-AC68-4BC5-88DB-62FEDBCD099E}" dt="2022-08-10T15:42:18.418" v="4568" actId="1035"/>
          <ac:picMkLst>
            <pc:docMk/>
            <pc:sldMk cId="1249861784" sldId="13725"/>
            <ac:picMk id="79" creationId="{6ED80828-0E18-6312-A82A-7F77D9C33583}"/>
          </ac:picMkLst>
        </pc:picChg>
        <pc:picChg chg="add mod">
          <ac:chgData name="Rebecca Luo" userId="1e0727fa-4bf7-4d1f-ab3b-196ffa659c20" providerId="ADAL" clId="{696AB45A-AC68-4BC5-88DB-62FEDBCD099E}" dt="2022-08-10T15:34:00.823" v="4347" actId="571"/>
          <ac:picMkLst>
            <pc:docMk/>
            <pc:sldMk cId="1249861784" sldId="13725"/>
            <ac:picMk id="80" creationId="{44E14B6C-46D0-C071-03E6-707D2DF982CA}"/>
          </ac:picMkLst>
        </pc:picChg>
        <pc:picChg chg="add mod ord">
          <ac:chgData name="Rebecca Luo" userId="1e0727fa-4bf7-4d1f-ab3b-196ffa659c20" providerId="ADAL" clId="{696AB45A-AC68-4BC5-88DB-62FEDBCD099E}" dt="2022-08-10T15:42:18.418" v="4568" actId="1035"/>
          <ac:picMkLst>
            <pc:docMk/>
            <pc:sldMk cId="1249861784" sldId="13725"/>
            <ac:picMk id="85" creationId="{13AA0B15-B150-2169-85F0-BE4F1CC6C21B}"/>
          </ac:picMkLst>
        </pc:picChg>
        <pc:picChg chg="add mod">
          <ac:chgData name="Rebecca Luo" userId="1e0727fa-4bf7-4d1f-ab3b-196ffa659c20" providerId="ADAL" clId="{696AB45A-AC68-4BC5-88DB-62FEDBCD099E}" dt="2022-08-10T15:42:18.418" v="4568" actId="1035"/>
          <ac:picMkLst>
            <pc:docMk/>
            <pc:sldMk cId="1249861784" sldId="13725"/>
            <ac:picMk id="86" creationId="{7B994918-E2A3-5941-767A-469EB923C5E3}"/>
          </ac:picMkLst>
        </pc:picChg>
        <pc:picChg chg="add mod">
          <ac:chgData name="Rebecca Luo" userId="1e0727fa-4bf7-4d1f-ab3b-196ffa659c20" providerId="ADAL" clId="{696AB45A-AC68-4BC5-88DB-62FEDBCD099E}" dt="2022-08-10T15:42:18.418" v="4568" actId="1035"/>
          <ac:picMkLst>
            <pc:docMk/>
            <pc:sldMk cId="1249861784" sldId="13725"/>
            <ac:picMk id="87" creationId="{8BF3E619-07AB-3677-4FB1-BC14B442AC9B}"/>
          </ac:picMkLst>
        </pc:picChg>
        <pc:picChg chg="add mod ord">
          <ac:chgData name="Rebecca Luo" userId="1e0727fa-4bf7-4d1f-ab3b-196ffa659c20" providerId="ADAL" clId="{696AB45A-AC68-4BC5-88DB-62FEDBCD099E}" dt="2022-08-10T15:42:18.418" v="4568" actId="1035"/>
          <ac:picMkLst>
            <pc:docMk/>
            <pc:sldMk cId="1249861784" sldId="13725"/>
            <ac:picMk id="89" creationId="{9DBE40E0-DA07-704C-4142-7A6D869D4BC7}"/>
          </ac:picMkLst>
        </pc:picChg>
        <pc:picChg chg="add mod">
          <ac:chgData name="Rebecca Luo" userId="1e0727fa-4bf7-4d1f-ab3b-196ffa659c20" providerId="ADAL" clId="{696AB45A-AC68-4BC5-88DB-62FEDBCD099E}" dt="2022-08-10T07:21:35.180" v="4067" actId="571"/>
          <ac:picMkLst>
            <pc:docMk/>
            <pc:sldMk cId="1249861784" sldId="13725"/>
            <ac:picMk id="90" creationId="{8D9387EB-BC77-F39A-8D2B-1A724D44B196}"/>
          </ac:picMkLst>
        </pc:picChg>
        <pc:picChg chg="add mod">
          <ac:chgData name="Rebecca Luo" userId="1e0727fa-4bf7-4d1f-ab3b-196ffa659c20" providerId="ADAL" clId="{696AB45A-AC68-4BC5-88DB-62FEDBCD099E}" dt="2022-08-10T07:21:35.180" v="4067" actId="571"/>
          <ac:picMkLst>
            <pc:docMk/>
            <pc:sldMk cId="1249861784" sldId="13725"/>
            <ac:picMk id="91" creationId="{BD89996D-64C1-6571-5F55-7E0872EA4E8E}"/>
          </ac:picMkLst>
        </pc:picChg>
        <pc:picChg chg="add mod">
          <ac:chgData name="Rebecca Luo" userId="1e0727fa-4bf7-4d1f-ab3b-196ffa659c20" providerId="ADAL" clId="{696AB45A-AC68-4BC5-88DB-62FEDBCD099E}" dt="2022-08-10T07:21:35.180" v="4067" actId="571"/>
          <ac:picMkLst>
            <pc:docMk/>
            <pc:sldMk cId="1249861784" sldId="13725"/>
            <ac:picMk id="92" creationId="{CDEAE309-0FE3-AB63-8DA8-A6B84F5F8BA1}"/>
          </ac:picMkLst>
        </pc:picChg>
        <pc:picChg chg="add mod">
          <ac:chgData name="Rebecca Luo" userId="1e0727fa-4bf7-4d1f-ab3b-196ffa659c20" providerId="ADAL" clId="{696AB45A-AC68-4BC5-88DB-62FEDBCD099E}" dt="2022-08-10T07:21:35.180" v="4067" actId="571"/>
          <ac:picMkLst>
            <pc:docMk/>
            <pc:sldMk cId="1249861784" sldId="13725"/>
            <ac:picMk id="93" creationId="{59E4B412-26E1-9DC5-57EB-BEA4C1C697D0}"/>
          </ac:picMkLst>
        </pc:picChg>
        <pc:picChg chg="add mod">
          <ac:chgData name="Rebecca Luo" userId="1e0727fa-4bf7-4d1f-ab3b-196ffa659c20" providerId="ADAL" clId="{696AB45A-AC68-4BC5-88DB-62FEDBCD099E}" dt="2022-08-10T07:21:35.180" v="4067" actId="571"/>
          <ac:picMkLst>
            <pc:docMk/>
            <pc:sldMk cId="1249861784" sldId="13725"/>
            <ac:picMk id="94" creationId="{4B3CC603-CBC9-F775-B29D-78EF1113830B}"/>
          </ac:picMkLst>
        </pc:picChg>
        <pc:picChg chg="add mod modCrop">
          <ac:chgData name="Rebecca Luo" userId="1e0727fa-4bf7-4d1f-ab3b-196ffa659c20" providerId="ADAL" clId="{696AB45A-AC68-4BC5-88DB-62FEDBCD099E}" dt="2022-08-10T15:42:23.089" v="4572" actId="1035"/>
          <ac:picMkLst>
            <pc:docMk/>
            <pc:sldMk cId="1249861784" sldId="13725"/>
            <ac:picMk id="95" creationId="{2589156B-4226-39E1-2C7D-2B1FFC2348D8}"/>
          </ac:picMkLst>
        </pc:picChg>
        <pc:picChg chg="add mod modCrop">
          <ac:chgData name="Rebecca Luo" userId="1e0727fa-4bf7-4d1f-ab3b-196ffa659c20" providerId="ADAL" clId="{696AB45A-AC68-4BC5-88DB-62FEDBCD099E}" dt="2022-08-10T15:42:23.089" v="4572" actId="1035"/>
          <ac:picMkLst>
            <pc:docMk/>
            <pc:sldMk cId="1249861784" sldId="13725"/>
            <ac:picMk id="96" creationId="{69D5190D-9804-D544-A756-6EFFC301EBE6}"/>
          </ac:picMkLst>
        </pc:picChg>
        <pc:picChg chg="add mod">
          <ac:chgData name="Rebecca Luo" userId="1e0727fa-4bf7-4d1f-ab3b-196ffa659c20" providerId="ADAL" clId="{696AB45A-AC68-4BC5-88DB-62FEDBCD099E}" dt="2022-08-10T15:42:23.089" v="4572" actId="1035"/>
          <ac:picMkLst>
            <pc:docMk/>
            <pc:sldMk cId="1249861784" sldId="13725"/>
            <ac:picMk id="100" creationId="{A5AB8102-0A43-6BAF-4223-A6BEFAA068B5}"/>
          </ac:picMkLst>
        </pc:picChg>
        <pc:picChg chg="del">
          <ac:chgData name="Rebecca Luo" userId="1e0727fa-4bf7-4d1f-ab3b-196ffa659c20" providerId="ADAL" clId="{696AB45A-AC68-4BC5-88DB-62FEDBCD099E}" dt="2022-08-10T07:09:02.712" v="3613" actId="478"/>
          <ac:picMkLst>
            <pc:docMk/>
            <pc:sldMk cId="1249861784" sldId="13725"/>
            <ac:picMk id="102" creationId="{DA17BACC-49ED-4199-9FB7-C1522D8CE569}"/>
          </ac:picMkLst>
        </pc:picChg>
        <pc:picChg chg="add mod">
          <ac:chgData name="Rebecca Luo" userId="1e0727fa-4bf7-4d1f-ab3b-196ffa659c20" providerId="ADAL" clId="{696AB45A-AC68-4BC5-88DB-62FEDBCD099E}" dt="2022-08-10T15:42:23.089" v="4572" actId="1035"/>
          <ac:picMkLst>
            <pc:docMk/>
            <pc:sldMk cId="1249861784" sldId="13725"/>
            <ac:picMk id="104" creationId="{99A8CA7C-25DD-C2C6-CF20-F27671F34EB4}"/>
          </ac:picMkLst>
        </pc:picChg>
        <pc:picChg chg="add mod">
          <ac:chgData name="Rebecca Luo" userId="1e0727fa-4bf7-4d1f-ab3b-196ffa659c20" providerId="ADAL" clId="{696AB45A-AC68-4BC5-88DB-62FEDBCD099E}" dt="2022-08-10T15:42:23.089" v="4572" actId="1035"/>
          <ac:picMkLst>
            <pc:docMk/>
            <pc:sldMk cId="1249861784" sldId="13725"/>
            <ac:picMk id="106" creationId="{2FE62D31-B440-DE6D-ED8F-2724BC3484AB}"/>
          </ac:picMkLst>
        </pc:picChg>
        <pc:picChg chg="del">
          <ac:chgData name="Rebecca Luo" userId="1e0727fa-4bf7-4d1f-ab3b-196ffa659c20" providerId="ADAL" clId="{696AB45A-AC68-4BC5-88DB-62FEDBCD099E}" dt="2022-08-10T07:09:02.712" v="3613" actId="478"/>
          <ac:picMkLst>
            <pc:docMk/>
            <pc:sldMk cId="1249861784" sldId="13725"/>
            <ac:picMk id="107" creationId="{9DD1E9AF-26FE-4191-9E02-B193A18494AB}"/>
          </ac:picMkLst>
        </pc:picChg>
        <pc:picChg chg="add mod">
          <ac:chgData name="Rebecca Luo" userId="1e0727fa-4bf7-4d1f-ab3b-196ffa659c20" providerId="ADAL" clId="{696AB45A-AC68-4BC5-88DB-62FEDBCD099E}" dt="2022-08-10T15:42:23.089" v="4572" actId="1035"/>
          <ac:picMkLst>
            <pc:docMk/>
            <pc:sldMk cId="1249861784" sldId="13725"/>
            <ac:picMk id="108" creationId="{123674A7-5EA7-E6E9-B670-D07AADDF34C9}"/>
          </ac:picMkLst>
        </pc:picChg>
        <pc:picChg chg="add mod">
          <ac:chgData name="Rebecca Luo" userId="1e0727fa-4bf7-4d1f-ab3b-196ffa659c20" providerId="ADAL" clId="{696AB45A-AC68-4BC5-88DB-62FEDBCD099E}" dt="2022-08-10T15:42:23.089" v="4572" actId="1035"/>
          <ac:picMkLst>
            <pc:docMk/>
            <pc:sldMk cId="1249861784" sldId="13725"/>
            <ac:picMk id="109" creationId="{E064A244-0729-3518-ED36-1E1A5060FCAB}"/>
          </ac:picMkLst>
        </pc:picChg>
        <pc:picChg chg="del">
          <ac:chgData name="Rebecca Luo" userId="1e0727fa-4bf7-4d1f-ab3b-196ffa659c20" providerId="ADAL" clId="{696AB45A-AC68-4BC5-88DB-62FEDBCD099E}" dt="2022-08-10T07:09:02.712" v="3613" actId="478"/>
          <ac:picMkLst>
            <pc:docMk/>
            <pc:sldMk cId="1249861784" sldId="13725"/>
            <ac:picMk id="110" creationId="{9FB1BB0E-6C19-4333-87C6-A932052B42CB}"/>
          </ac:picMkLst>
        </pc:picChg>
        <pc:picChg chg="add mod">
          <ac:chgData name="Rebecca Luo" userId="1e0727fa-4bf7-4d1f-ab3b-196ffa659c20" providerId="ADAL" clId="{696AB45A-AC68-4BC5-88DB-62FEDBCD099E}" dt="2022-08-10T15:42:23.089" v="4572" actId="1035"/>
          <ac:picMkLst>
            <pc:docMk/>
            <pc:sldMk cId="1249861784" sldId="13725"/>
            <ac:picMk id="111" creationId="{FF5347B8-C57A-1930-0C36-81435BF45EEA}"/>
          </ac:picMkLst>
        </pc:picChg>
        <pc:picChg chg="del">
          <ac:chgData name="Rebecca Luo" userId="1e0727fa-4bf7-4d1f-ab3b-196ffa659c20" providerId="ADAL" clId="{696AB45A-AC68-4BC5-88DB-62FEDBCD099E}" dt="2022-08-10T07:09:02.712" v="3613" actId="478"/>
          <ac:picMkLst>
            <pc:docMk/>
            <pc:sldMk cId="1249861784" sldId="13725"/>
            <ac:picMk id="112" creationId="{7A6E0E46-98AF-4241-A617-DC564A32EE09}"/>
          </ac:picMkLst>
        </pc:picChg>
        <pc:picChg chg="add mod">
          <ac:chgData name="Rebecca Luo" userId="1e0727fa-4bf7-4d1f-ab3b-196ffa659c20" providerId="ADAL" clId="{696AB45A-AC68-4BC5-88DB-62FEDBCD099E}" dt="2022-08-10T15:42:37.432" v="4578" actId="1035"/>
          <ac:picMkLst>
            <pc:docMk/>
            <pc:sldMk cId="1249861784" sldId="13725"/>
            <ac:picMk id="113" creationId="{AF49978B-C989-2B7B-FA17-D105E6FEEB72}"/>
          </ac:picMkLst>
        </pc:picChg>
        <pc:picChg chg="del">
          <ac:chgData name="Rebecca Luo" userId="1e0727fa-4bf7-4d1f-ab3b-196ffa659c20" providerId="ADAL" clId="{696AB45A-AC68-4BC5-88DB-62FEDBCD099E}" dt="2022-08-10T07:09:02.712" v="3613" actId="478"/>
          <ac:picMkLst>
            <pc:docMk/>
            <pc:sldMk cId="1249861784" sldId="13725"/>
            <ac:picMk id="114" creationId="{B34C07AD-2C08-4600-9038-38735E3E1EC2}"/>
          </ac:picMkLst>
        </pc:picChg>
        <pc:picChg chg="add mod">
          <ac:chgData name="Rebecca Luo" userId="1e0727fa-4bf7-4d1f-ab3b-196ffa659c20" providerId="ADAL" clId="{696AB45A-AC68-4BC5-88DB-62FEDBCD099E}" dt="2022-08-10T15:42:23.089" v="4572" actId="1035"/>
          <ac:picMkLst>
            <pc:docMk/>
            <pc:sldMk cId="1249861784" sldId="13725"/>
            <ac:picMk id="115" creationId="{7A26EEB1-2FB5-293A-04DD-5F7A175E2792}"/>
          </ac:picMkLst>
        </pc:picChg>
        <pc:picChg chg="del">
          <ac:chgData name="Rebecca Luo" userId="1e0727fa-4bf7-4d1f-ab3b-196ffa659c20" providerId="ADAL" clId="{696AB45A-AC68-4BC5-88DB-62FEDBCD099E}" dt="2022-08-10T07:09:02.712" v="3613" actId="478"/>
          <ac:picMkLst>
            <pc:docMk/>
            <pc:sldMk cId="1249861784" sldId="13725"/>
            <ac:picMk id="116" creationId="{AE9CAF06-AE44-411D-97EE-8677A66ED619}"/>
          </ac:picMkLst>
        </pc:picChg>
        <pc:picChg chg="del">
          <ac:chgData name="Rebecca Luo" userId="1e0727fa-4bf7-4d1f-ab3b-196ffa659c20" providerId="ADAL" clId="{696AB45A-AC68-4BC5-88DB-62FEDBCD099E}" dt="2022-08-10T07:09:02.712" v="3613" actId="478"/>
          <ac:picMkLst>
            <pc:docMk/>
            <pc:sldMk cId="1249861784" sldId="13725"/>
            <ac:picMk id="118" creationId="{EF4D18C4-0C97-4013-8C9A-2D6EA10BE37D}"/>
          </ac:picMkLst>
        </pc:picChg>
        <pc:picChg chg="add mod">
          <ac:chgData name="Rebecca Luo" userId="1e0727fa-4bf7-4d1f-ab3b-196ffa659c20" providerId="ADAL" clId="{696AB45A-AC68-4BC5-88DB-62FEDBCD099E}" dt="2022-08-10T15:42:23.089" v="4572" actId="1035"/>
          <ac:picMkLst>
            <pc:docMk/>
            <pc:sldMk cId="1249861784" sldId="13725"/>
            <ac:picMk id="119" creationId="{AD34F270-A684-2CFA-8131-7D1BE7CC13B3}"/>
          </ac:picMkLst>
        </pc:picChg>
        <pc:picChg chg="del">
          <ac:chgData name="Rebecca Luo" userId="1e0727fa-4bf7-4d1f-ab3b-196ffa659c20" providerId="ADAL" clId="{696AB45A-AC68-4BC5-88DB-62FEDBCD099E}" dt="2022-08-10T07:09:02.712" v="3613" actId="478"/>
          <ac:picMkLst>
            <pc:docMk/>
            <pc:sldMk cId="1249861784" sldId="13725"/>
            <ac:picMk id="120" creationId="{97BCC0FD-B4BD-4D77-AFEA-6294DF2E5975}"/>
          </ac:picMkLst>
        </pc:picChg>
        <pc:picChg chg="del">
          <ac:chgData name="Rebecca Luo" userId="1e0727fa-4bf7-4d1f-ab3b-196ffa659c20" providerId="ADAL" clId="{696AB45A-AC68-4BC5-88DB-62FEDBCD099E}" dt="2022-08-10T07:09:02.712" v="3613" actId="478"/>
          <ac:picMkLst>
            <pc:docMk/>
            <pc:sldMk cId="1249861784" sldId="13725"/>
            <ac:picMk id="122" creationId="{72FB96E7-3E7F-4D2A-804E-5116E27AF5CC}"/>
          </ac:picMkLst>
        </pc:picChg>
        <pc:picChg chg="del">
          <ac:chgData name="Rebecca Luo" userId="1e0727fa-4bf7-4d1f-ab3b-196ffa659c20" providerId="ADAL" clId="{696AB45A-AC68-4BC5-88DB-62FEDBCD099E}" dt="2022-08-10T07:09:02.712" v="3613" actId="478"/>
          <ac:picMkLst>
            <pc:docMk/>
            <pc:sldMk cId="1249861784" sldId="13725"/>
            <ac:picMk id="124" creationId="{D246B183-7F92-48B9-B972-1BB807CA949B}"/>
          </ac:picMkLst>
        </pc:picChg>
        <pc:picChg chg="del">
          <ac:chgData name="Rebecca Luo" userId="1e0727fa-4bf7-4d1f-ab3b-196ffa659c20" providerId="ADAL" clId="{696AB45A-AC68-4BC5-88DB-62FEDBCD099E}" dt="2022-08-10T07:09:02.712" v="3613" actId="478"/>
          <ac:picMkLst>
            <pc:docMk/>
            <pc:sldMk cId="1249861784" sldId="13725"/>
            <ac:picMk id="126" creationId="{24CF057A-C3B3-4C4E-8935-3B266CAE87C6}"/>
          </ac:picMkLst>
        </pc:picChg>
        <pc:picChg chg="add mod">
          <ac:chgData name="Rebecca Luo" userId="1e0727fa-4bf7-4d1f-ab3b-196ffa659c20" providerId="ADAL" clId="{696AB45A-AC68-4BC5-88DB-62FEDBCD099E}" dt="2022-08-10T15:42:37.432" v="4578" actId="1035"/>
          <ac:picMkLst>
            <pc:docMk/>
            <pc:sldMk cId="1249861784" sldId="13725"/>
            <ac:picMk id="130" creationId="{0FC4A321-B048-A67F-5B34-023C7E15C50E}"/>
          </ac:picMkLst>
        </pc:picChg>
        <pc:picChg chg="add mod ord">
          <ac:chgData name="Rebecca Luo" userId="1e0727fa-4bf7-4d1f-ab3b-196ffa659c20" providerId="ADAL" clId="{696AB45A-AC68-4BC5-88DB-62FEDBCD099E}" dt="2022-08-10T15:42:37.432" v="4578" actId="1035"/>
          <ac:picMkLst>
            <pc:docMk/>
            <pc:sldMk cId="1249861784" sldId="13725"/>
            <ac:picMk id="131" creationId="{4731A4C1-6718-58D6-54F1-05F595B4B907}"/>
          </ac:picMkLst>
        </pc:picChg>
        <pc:picChg chg="add mod">
          <ac:chgData name="Rebecca Luo" userId="1e0727fa-4bf7-4d1f-ab3b-196ffa659c20" providerId="ADAL" clId="{696AB45A-AC68-4BC5-88DB-62FEDBCD099E}" dt="2022-08-10T15:42:37.432" v="4578" actId="1035"/>
          <ac:picMkLst>
            <pc:docMk/>
            <pc:sldMk cId="1249861784" sldId="13725"/>
            <ac:picMk id="132" creationId="{D866645F-56F0-2511-E569-4A8E5194CEDC}"/>
          </ac:picMkLst>
        </pc:picChg>
        <pc:picChg chg="add del mod">
          <ac:chgData name="Rebecca Luo" userId="1e0727fa-4bf7-4d1f-ab3b-196ffa659c20" providerId="ADAL" clId="{696AB45A-AC68-4BC5-88DB-62FEDBCD099E}" dt="2022-08-10T07:53:20.719" v="4153" actId="478"/>
          <ac:picMkLst>
            <pc:docMk/>
            <pc:sldMk cId="1249861784" sldId="13725"/>
            <ac:picMk id="133" creationId="{4DCB167E-110C-F67F-66E0-54187B501F47}"/>
          </ac:picMkLst>
        </pc:picChg>
        <pc:picChg chg="add mod">
          <ac:chgData name="Rebecca Luo" userId="1e0727fa-4bf7-4d1f-ab3b-196ffa659c20" providerId="ADAL" clId="{696AB45A-AC68-4BC5-88DB-62FEDBCD099E}" dt="2022-08-10T15:42:37.432" v="4578" actId="1035"/>
          <ac:picMkLst>
            <pc:docMk/>
            <pc:sldMk cId="1249861784" sldId="13725"/>
            <ac:picMk id="134" creationId="{99B538CD-26D2-5BAC-2A6A-B76DCDDAC3FB}"/>
          </ac:picMkLst>
        </pc:picChg>
        <pc:picChg chg="del">
          <ac:chgData name="Rebecca Luo" userId="1e0727fa-4bf7-4d1f-ab3b-196ffa659c20" providerId="ADAL" clId="{696AB45A-AC68-4BC5-88DB-62FEDBCD099E}" dt="2022-08-10T07:09:02.712" v="3613" actId="478"/>
          <ac:picMkLst>
            <pc:docMk/>
            <pc:sldMk cId="1249861784" sldId="13725"/>
            <ac:picMk id="135" creationId="{69771D1F-A1DB-4B14-BE84-DB36D5E33470}"/>
          </ac:picMkLst>
        </pc:picChg>
        <pc:picChg chg="add mod">
          <ac:chgData name="Rebecca Luo" userId="1e0727fa-4bf7-4d1f-ab3b-196ffa659c20" providerId="ADAL" clId="{696AB45A-AC68-4BC5-88DB-62FEDBCD099E}" dt="2022-08-10T15:42:37.432" v="4578" actId="1035"/>
          <ac:picMkLst>
            <pc:docMk/>
            <pc:sldMk cId="1249861784" sldId="13725"/>
            <ac:picMk id="136" creationId="{F958B7ED-6E74-F738-4071-85CA215FADD9}"/>
          </ac:picMkLst>
        </pc:picChg>
        <pc:picChg chg="del">
          <ac:chgData name="Rebecca Luo" userId="1e0727fa-4bf7-4d1f-ab3b-196ffa659c20" providerId="ADAL" clId="{696AB45A-AC68-4BC5-88DB-62FEDBCD099E}" dt="2022-08-10T07:09:02.712" v="3613" actId="478"/>
          <ac:picMkLst>
            <pc:docMk/>
            <pc:sldMk cId="1249861784" sldId="13725"/>
            <ac:picMk id="138" creationId="{6B2B766D-BE46-46EF-A430-CFF4BFDE9F2E}"/>
          </ac:picMkLst>
        </pc:picChg>
        <pc:picChg chg="add del mod">
          <ac:chgData name="Rebecca Luo" userId="1e0727fa-4bf7-4d1f-ab3b-196ffa659c20" providerId="ADAL" clId="{696AB45A-AC68-4BC5-88DB-62FEDBCD099E}" dt="2022-08-10T15:27:41.029" v="4211" actId="478"/>
          <ac:picMkLst>
            <pc:docMk/>
            <pc:sldMk cId="1249861784" sldId="13725"/>
            <ac:picMk id="139" creationId="{FECD47B0-5B49-FC1D-750A-B6A25EB37734}"/>
          </ac:picMkLst>
        </pc:picChg>
        <pc:picChg chg="add mod">
          <ac:chgData name="Rebecca Luo" userId="1e0727fa-4bf7-4d1f-ab3b-196ffa659c20" providerId="ADAL" clId="{696AB45A-AC68-4BC5-88DB-62FEDBCD099E}" dt="2022-08-10T15:42:37.432" v="4578" actId="1035"/>
          <ac:picMkLst>
            <pc:docMk/>
            <pc:sldMk cId="1249861784" sldId="13725"/>
            <ac:picMk id="141" creationId="{8D1DF308-DB4A-259D-5873-52B10FD171B2}"/>
          </ac:picMkLst>
        </pc:picChg>
        <pc:picChg chg="del">
          <ac:chgData name="Rebecca Luo" userId="1e0727fa-4bf7-4d1f-ab3b-196ffa659c20" providerId="ADAL" clId="{696AB45A-AC68-4BC5-88DB-62FEDBCD099E}" dt="2022-08-10T07:09:02.712" v="3613" actId="478"/>
          <ac:picMkLst>
            <pc:docMk/>
            <pc:sldMk cId="1249861784" sldId="13725"/>
            <ac:picMk id="142" creationId="{FC295EA6-C23B-46AC-9BD7-92B284DE2DCF}"/>
          </ac:picMkLst>
        </pc:picChg>
        <pc:picChg chg="del">
          <ac:chgData name="Rebecca Luo" userId="1e0727fa-4bf7-4d1f-ab3b-196ffa659c20" providerId="ADAL" clId="{696AB45A-AC68-4BC5-88DB-62FEDBCD099E}" dt="2022-08-10T07:09:02.712" v="3613" actId="478"/>
          <ac:picMkLst>
            <pc:docMk/>
            <pc:sldMk cId="1249861784" sldId="13725"/>
            <ac:picMk id="154" creationId="{E08E28B2-4A2F-4047-8031-9BD624576EDA}"/>
          </ac:picMkLst>
        </pc:picChg>
        <pc:picChg chg="del">
          <ac:chgData name="Rebecca Luo" userId="1e0727fa-4bf7-4d1f-ab3b-196ffa659c20" providerId="ADAL" clId="{696AB45A-AC68-4BC5-88DB-62FEDBCD099E}" dt="2022-08-10T07:09:02.712" v="3613" actId="478"/>
          <ac:picMkLst>
            <pc:docMk/>
            <pc:sldMk cId="1249861784" sldId="13725"/>
            <ac:picMk id="156" creationId="{3E38E395-957C-47AF-B3B0-62A1017ABCDD}"/>
          </ac:picMkLst>
        </pc:picChg>
        <pc:picChg chg="add mod ord">
          <ac:chgData name="Rebecca Luo" userId="1e0727fa-4bf7-4d1f-ab3b-196ffa659c20" providerId="ADAL" clId="{696AB45A-AC68-4BC5-88DB-62FEDBCD099E}" dt="2022-08-10T15:42:37.432" v="4578" actId="1035"/>
          <ac:picMkLst>
            <pc:docMk/>
            <pc:sldMk cId="1249861784" sldId="13725"/>
            <ac:picMk id="157" creationId="{E6FCD7A7-55FA-A765-BA9C-981C112EDA12}"/>
          </ac:picMkLst>
        </pc:picChg>
        <pc:picChg chg="del">
          <ac:chgData name="Rebecca Luo" userId="1e0727fa-4bf7-4d1f-ab3b-196ffa659c20" providerId="ADAL" clId="{696AB45A-AC68-4BC5-88DB-62FEDBCD099E}" dt="2022-08-10T07:09:02.712" v="3613" actId="478"/>
          <ac:picMkLst>
            <pc:docMk/>
            <pc:sldMk cId="1249861784" sldId="13725"/>
            <ac:picMk id="158" creationId="{7DEA99D2-DCDA-4180-AF53-1CC9FAE885E8}"/>
          </ac:picMkLst>
        </pc:picChg>
        <pc:picChg chg="add mod">
          <ac:chgData name="Rebecca Luo" userId="1e0727fa-4bf7-4d1f-ab3b-196ffa659c20" providerId="ADAL" clId="{696AB45A-AC68-4BC5-88DB-62FEDBCD099E}" dt="2022-08-10T15:42:37.432" v="4578" actId="1035"/>
          <ac:picMkLst>
            <pc:docMk/>
            <pc:sldMk cId="1249861784" sldId="13725"/>
            <ac:picMk id="159" creationId="{75C0F328-50E7-35AD-0EC4-9D3FA5A4D38F}"/>
          </ac:picMkLst>
        </pc:picChg>
        <pc:picChg chg="del">
          <ac:chgData name="Rebecca Luo" userId="1e0727fa-4bf7-4d1f-ab3b-196ffa659c20" providerId="ADAL" clId="{696AB45A-AC68-4BC5-88DB-62FEDBCD099E}" dt="2022-08-10T07:09:02.712" v="3613" actId="478"/>
          <ac:picMkLst>
            <pc:docMk/>
            <pc:sldMk cId="1249861784" sldId="13725"/>
            <ac:picMk id="160" creationId="{B60E1E5B-9543-4E89-B873-6BDE6ABC1279}"/>
          </ac:picMkLst>
        </pc:picChg>
        <pc:picChg chg="del">
          <ac:chgData name="Rebecca Luo" userId="1e0727fa-4bf7-4d1f-ab3b-196ffa659c20" providerId="ADAL" clId="{696AB45A-AC68-4BC5-88DB-62FEDBCD099E}" dt="2022-08-10T07:09:02.712" v="3613" actId="478"/>
          <ac:picMkLst>
            <pc:docMk/>
            <pc:sldMk cId="1249861784" sldId="13725"/>
            <ac:picMk id="162" creationId="{DE9E43DC-549F-4617-ACB0-682E4153C545}"/>
          </ac:picMkLst>
        </pc:picChg>
        <pc:picChg chg="del">
          <ac:chgData name="Rebecca Luo" userId="1e0727fa-4bf7-4d1f-ab3b-196ffa659c20" providerId="ADAL" clId="{696AB45A-AC68-4BC5-88DB-62FEDBCD099E}" dt="2022-08-10T07:09:02.712" v="3613" actId="478"/>
          <ac:picMkLst>
            <pc:docMk/>
            <pc:sldMk cId="1249861784" sldId="13725"/>
            <ac:picMk id="164" creationId="{5491ECDA-94C8-4C69-9DCB-AA3AF8B58F43}"/>
          </ac:picMkLst>
        </pc:picChg>
      </pc:sldChg>
      <pc:sldChg chg="modSp add mod modNotesTx">
        <pc:chgData name="Rebecca Luo" userId="1e0727fa-4bf7-4d1f-ab3b-196ffa659c20" providerId="ADAL" clId="{696AB45A-AC68-4BC5-88DB-62FEDBCD099E}" dt="2022-08-10T15:26:57.242" v="4205"/>
        <pc:sldMkLst>
          <pc:docMk/>
          <pc:sldMk cId="122838483" sldId="13726"/>
        </pc:sldMkLst>
        <pc:spChg chg="mod">
          <ac:chgData name="Rebecca Luo" userId="1e0727fa-4bf7-4d1f-ab3b-196ffa659c20" providerId="ADAL" clId="{696AB45A-AC68-4BC5-88DB-62FEDBCD099E}" dt="2022-08-10T15:25:48.978" v="4185"/>
          <ac:spMkLst>
            <pc:docMk/>
            <pc:sldMk cId="122838483" sldId="13726"/>
            <ac:spMk id="2" creationId="{B75B8D6E-A887-45C1-BBA9-360FB88A34C5}"/>
          </ac:spMkLst>
        </pc:spChg>
        <pc:spChg chg="mod">
          <ac:chgData name="Rebecca Luo" userId="1e0727fa-4bf7-4d1f-ab3b-196ffa659c20" providerId="ADAL" clId="{696AB45A-AC68-4BC5-88DB-62FEDBCD099E}" dt="2022-08-10T15:26:57.242" v="4205"/>
          <ac:spMkLst>
            <pc:docMk/>
            <pc:sldMk cId="122838483" sldId="13726"/>
            <ac:spMk id="3" creationId="{760E015D-EA3D-47F4-8F7E-AE6D73C24ED4}"/>
          </ac:spMkLst>
        </pc:spChg>
      </pc:sldChg>
      <pc:sldChg chg="new del">
        <pc:chgData name="Rebecca Luo" userId="1e0727fa-4bf7-4d1f-ab3b-196ffa659c20" providerId="ADAL" clId="{696AB45A-AC68-4BC5-88DB-62FEDBCD099E}" dt="2022-08-10T15:26:18.465" v="4191" actId="680"/>
        <pc:sldMkLst>
          <pc:docMk/>
          <pc:sldMk cId="2520006988" sldId="13727"/>
        </pc:sldMkLst>
      </pc:sldChg>
      <pc:sldChg chg="addSp modSp new mod">
        <pc:chgData name="Rebecca Luo" userId="1e0727fa-4bf7-4d1f-ab3b-196ffa659c20" providerId="ADAL" clId="{696AB45A-AC68-4BC5-88DB-62FEDBCD099E}" dt="2022-08-15T05:27:23.756" v="4671" actId="313"/>
        <pc:sldMkLst>
          <pc:docMk/>
          <pc:sldMk cId="2917485321" sldId="13727"/>
        </pc:sldMkLst>
        <pc:spChg chg="add mod">
          <ac:chgData name="Rebecca Luo" userId="1e0727fa-4bf7-4d1f-ab3b-196ffa659c20" providerId="ADAL" clId="{696AB45A-AC68-4BC5-88DB-62FEDBCD099E}" dt="2022-08-15T05:27:23.756" v="4671" actId="313"/>
          <ac:spMkLst>
            <pc:docMk/>
            <pc:sldMk cId="2917485321" sldId="13727"/>
            <ac:spMk id="5" creationId="{34016467-F436-B019-D55B-0FC676463486}"/>
          </ac:spMkLst>
        </pc:spChg>
      </pc:sldChg>
      <pc:sldChg chg="addSp modSp new mod">
        <pc:chgData name="Rebecca Luo" userId="1e0727fa-4bf7-4d1f-ab3b-196ffa659c20" providerId="ADAL" clId="{696AB45A-AC68-4BC5-88DB-62FEDBCD099E}" dt="2022-08-15T05:27:47.362" v="4702" actId="20577"/>
        <pc:sldMkLst>
          <pc:docMk/>
          <pc:sldMk cId="2613637705" sldId="13728"/>
        </pc:sldMkLst>
        <pc:spChg chg="add mod">
          <ac:chgData name="Rebecca Luo" userId="1e0727fa-4bf7-4d1f-ab3b-196ffa659c20" providerId="ADAL" clId="{696AB45A-AC68-4BC5-88DB-62FEDBCD099E}" dt="2022-08-15T05:27:47.362" v="4702" actId="20577"/>
          <ac:spMkLst>
            <pc:docMk/>
            <pc:sldMk cId="2613637705" sldId="13728"/>
            <ac:spMk id="5" creationId="{C02F85A7-5C12-279C-EFD8-D1B707E6C491}"/>
          </ac:spMkLst>
        </pc:spChg>
      </pc:sldChg>
    </pc:docChg>
  </pc:docChgLst>
  <pc:docChgLst>
    <pc:chgData name="Rebecca Luo" userId="1e0727fa-4bf7-4d1f-ab3b-196ffa659c20" providerId="ADAL" clId="{DF852291-31B3-440C-90B8-303DA41721B3}"/>
    <pc:docChg chg="undo redo custSel addSld delSld modSld sldOrd delMainMaster modMainMaster addSection delSection modSection">
      <pc:chgData name="Rebecca Luo" userId="1e0727fa-4bf7-4d1f-ab3b-196ffa659c20" providerId="ADAL" clId="{DF852291-31B3-440C-90B8-303DA41721B3}" dt="2022-09-29T09:32:46.145" v="29673"/>
      <pc:docMkLst>
        <pc:docMk/>
      </pc:docMkLst>
      <pc:sldChg chg="modSp mod modCm chgLayout">
        <pc:chgData name="Rebecca Luo" userId="1e0727fa-4bf7-4d1f-ab3b-196ffa659c20" providerId="ADAL" clId="{DF852291-31B3-440C-90B8-303DA41721B3}" dt="2022-09-05T02:57:46.446" v="28991" actId="20577"/>
        <pc:sldMkLst>
          <pc:docMk/>
          <pc:sldMk cId="3870597098" sldId="256"/>
        </pc:sldMkLst>
        <pc:spChg chg="mod ord">
          <ac:chgData name="Rebecca Luo" userId="1e0727fa-4bf7-4d1f-ab3b-196ffa659c20" providerId="ADAL" clId="{DF852291-31B3-440C-90B8-303DA41721B3}" dt="2022-09-05T02:35:05.471" v="28911"/>
          <ac:spMkLst>
            <pc:docMk/>
            <pc:sldMk cId="3870597098" sldId="256"/>
            <ac:spMk id="2" creationId="{B75B8D6E-A887-45C1-BBA9-360FB88A34C5}"/>
          </ac:spMkLst>
        </pc:spChg>
        <pc:spChg chg="mod ord">
          <ac:chgData name="Rebecca Luo" userId="1e0727fa-4bf7-4d1f-ab3b-196ffa659c20" providerId="ADAL" clId="{DF852291-31B3-440C-90B8-303DA41721B3}" dt="2022-09-05T02:57:46.446" v="28991" actId="20577"/>
          <ac:spMkLst>
            <pc:docMk/>
            <pc:sldMk cId="3870597098" sldId="256"/>
            <ac:spMk id="3" creationId="{760E015D-EA3D-47F4-8F7E-AE6D73C24ED4}"/>
          </ac:spMkLst>
        </pc:spChg>
      </pc:sldChg>
      <pc:sldChg chg="del">
        <pc:chgData name="Rebecca Luo" userId="1e0727fa-4bf7-4d1f-ab3b-196ffa659c20" providerId="ADAL" clId="{DF852291-31B3-440C-90B8-303DA41721B3}" dt="2022-08-26T09:15:01.488" v="19331" actId="47"/>
        <pc:sldMkLst>
          <pc:docMk/>
          <pc:sldMk cId="0" sldId="257"/>
        </pc:sldMkLst>
      </pc:sldChg>
      <pc:sldChg chg="addSp delSp modSp del mod modClrScheme chgLayout">
        <pc:chgData name="Rebecca Luo" userId="1e0727fa-4bf7-4d1f-ab3b-196ffa659c20" providerId="ADAL" clId="{DF852291-31B3-440C-90B8-303DA41721B3}" dt="2022-08-25T06:56:16.474" v="11887" actId="47"/>
        <pc:sldMkLst>
          <pc:docMk/>
          <pc:sldMk cId="1245653449" sldId="257"/>
        </pc:sldMkLst>
        <pc:spChg chg="mod ord">
          <ac:chgData name="Rebecca Luo" userId="1e0727fa-4bf7-4d1f-ab3b-196ffa659c20" providerId="ADAL" clId="{DF852291-31B3-440C-90B8-303DA41721B3}" dt="2022-08-25T06:55:38.891" v="11858" actId="700"/>
          <ac:spMkLst>
            <pc:docMk/>
            <pc:sldMk cId="1245653449" sldId="257"/>
            <ac:spMk id="2" creationId="{B75B8D6E-A887-45C1-BBA9-360FB88A34C5}"/>
          </ac:spMkLst>
        </pc:spChg>
        <pc:spChg chg="mod ord">
          <ac:chgData name="Rebecca Luo" userId="1e0727fa-4bf7-4d1f-ab3b-196ffa659c20" providerId="ADAL" clId="{DF852291-31B3-440C-90B8-303DA41721B3}" dt="2022-08-25T06:55:38.891" v="11858" actId="700"/>
          <ac:spMkLst>
            <pc:docMk/>
            <pc:sldMk cId="1245653449" sldId="257"/>
            <ac:spMk id="3" creationId="{760E015D-EA3D-47F4-8F7E-AE6D73C24ED4}"/>
          </ac:spMkLst>
        </pc:spChg>
        <pc:spChg chg="add del mod ord">
          <ac:chgData name="Rebecca Luo" userId="1e0727fa-4bf7-4d1f-ab3b-196ffa659c20" providerId="ADAL" clId="{DF852291-31B3-440C-90B8-303DA41721B3}" dt="2022-08-18T07:40:19.261" v="1286" actId="700"/>
          <ac:spMkLst>
            <pc:docMk/>
            <pc:sldMk cId="1245653449" sldId="257"/>
            <ac:spMk id="4" creationId="{88B12FF6-24C8-BE11-1006-F246E3C37304}"/>
          </ac:spMkLst>
        </pc:spChg>
        <pc:spChg chg="add mod">
          <ac:chgData name="Rebecca Luo" userId="1e0727fa-4bf7-4d1f-ab3b-196ffa659c20" providerId="ADAL" clId="{DF852291-31B3-440C-90B8-303DA41721B3}" dt="2022-08-16T05:45:02.509" v="84" actId="571"/>
          <ac:spMkLst>
            <pc:docMk/>
            <pc:sldMk cId="1245653449" sldId="257"/>
            <ac:spMk id="4" creationId="{C1A48457-1299-F860-BF52-E5AC1058575C}"/>
          </ac:spMkLst>
        </pc:spChg>
        <pc:spChg chg="add del mod ord">
          <ac:chgData name="Rebecca Luo" userId="1e0727fa-4bf7-4d1f-ab3b-196ffa659c20" providerId="ADAL" clId="{DF852291-31B3-440C-90B8-303DA41721B3}" dt="2022-08-18T07:40:19.261" v="1286" actId="700"/>
          <ac:spMkLst>
            <pc:docMk/>
            <pc:sldMk cId="1245653449" sldId="257"/>
            <ac:spMk id="5" creationId="{13C590EA-C77B-0467-C523-F7C7EB0BA23C}"/>
          </ac:spMkLst>
        </pc:spChg>
        <pc:spChg chg="add del mod ord">
          <ac:chgData name="Rebecca Luo" userId="1e0727fa-4bf7-4d1f-ab3b-196ffa659c20" providerId="ADAL" clId="{DF852291-31B3-440C-90B8-303DA41721B3}" dt="2022-08-18T07:40:19.261" v="1286" actId="700"/>
          <ac:spMkLst>
            <pc:docMk/>
            <pc:sldMk cId="1245653449" sldId="257"/>
            <ac:spMk id="6" creationId="{EAF2D764-195F-F0C5-702B-7FAD11E12326}"/>
          </ac:spMkLst>
        </pc:spChg>
        <pc:spChg chg="add del mod ord">
          <ac:chgData name="Rebecca Luo" userId="1e0727fa-4bf7-4d1f-ab3b-196ffa659c20" providerId="ADAL" clId="{DF852291-31B3-440C-90B8-303DA41721B3}" dt="2022-08-18T07:40:19.261" v="1286" actId="700"/>
          <ac:spMkLst>
            <pc:docMk/>
            <pc:sldMk cId="1245653449" sldId="257"/>
            <ac:spMk id="7" creationId="{165FC083-5F8C-4E64-D953-A9689C616B58}"/>
          </ac:spMkLst>
        </pc:spChg>
        <pc:spChg chg="add del mod ord">
          <ac:chgData name="Rebecca Luo" userId="1e0727fa-4bf7-4d1f-ab3b-196ffa659c20" providerId="ADAL" clId="{DF852291-31B3-440C-90B8-303DA41721B3}" dt="2022-08-18T07:40:19.261" v="1286" actId="700"/>
          <ac:spMkLst>
            <pc:docMk/>
            <pc:sldMk cId="1245653449" sldId="257"/>
            <ac:spMk id="8" creationId="{D15F7D28-7DEC-8A29-68EA-D8AC50EE7798}"/>
          </ac:spMkLst>
        </pc:spChg>
      </pc:sldChg>
      <pc:sldChg chg="addSp delSp modSp mod">
        <pc:chgData name="Rebecca Luo" userId="1e0727fa-4bf7-4d1f-ab3b-196ffa659c20" providerId="ADAL" clId="{DF852291-31B3-440C-90B8-303DA41721B3}" dt="2022-08-30T12:50:53.884" v="23919"/>
        <pc:sldMkLst>
          <pc:docMk/>
          <pc:sldMk cId="0" sldId="258"/>
        </pc:sldMkLst>
        <pc:spChg chg="mod">
          <ac:chgData name="Rebecca Luo" userId="1e0727fa-4bf7-4d1f-ab3b-196ffa659c20" providerId="ADAL" clId="{DF852291-31B3-440C-90B8-303DA41721B3}" dt="2022-08-30T12:50:22.152" v="23915" actId="2710"/>
          <ac:spMkLst>
            <pc:docMk/>
            <pc:sldMk cId="0" sldId="258"/>
            <ac:spMk id="4" creationId="{00000000-0000-0000-0000-000000000000}"/>
          </ac:spMkLst>
        </pc:spChg>
        <pc:spChg chg="del">
          <ac:chgData name="Rebecca Luo" userId="1e0727fa-4bf7-4d1f-ab3b-196ffa659c20" providerId="ADAL" clId="{DF852291-31B3-440C-90B8-303DA41721B3}" dt="2022-08-30T12:50:30.928" v="23917" actId="478"/>
          <ac:spMkLst>
            <pc:docMk/>
            <pc:sldMk cId="0" sldId="258"/>
            <ac:spMk id="8" creationId="{00000000-0000-0000-0000-000000000000}"/>
          </ac:spMkLst>
        </pc:spChg>
        <pc:spChg chg="del">
          <ac:chgData name="Rebecca Luo" userId="1e0727fa-4bf7-4d1f-ab3b-196ffa659c20" providerId="ADAL" clId="{DF852291-31B3-440C-90B8-303DA41721B3}" dt="2022-08-30T12:50:28.578" v="23916" actId="478"/>
          <ac:spMkLst>
            <pc:docMk/>
            <pc:sldMk cId="0" sldId="258"/>
            <ac:spMk id="9" creationId="{00000000-0000-0000-0000-000000000000}"/>
          </ac:spMkLst>
        </pc:spChg>
        <pc:spChg chg="add mod">
          <ac:chgData name="Rebecca Luo" userId="1e0727fa-4bf7-4d1f-ab3b-196ffa659c20" providerId="ADAL" clId="{DF852291-31B3-440C-90B8-303DA41721B3}" dt="2022-08-30T12:50:53.884" v="23919"/>
          <ac:spMkLst>
            <pc:docMk/>
            <pc:sldMk cId="0" sldId="258"/>
            <ac:spMk id="10" creationId="{1130C041-5FD7-3FC0-718A-61E859AF0840}"/>
          </ac:spMkLst>
        </pc:spChg>
      </pc:sldChg>
      <pc:sldChg chg="addSp delSp modSp mod modClrScheme chgLayout">
        <pc:chgData name="Rebecca Luo" userId="1e0727fa-4bf7-4d1f-ab3b-196ffa659c20" providerId="ADAL" clId="{DF852291-31B3-440C-90B8-303DA41721B3}" dt="2022-08-26T09:15:20.181" v="19333" actId="700"/>
        <pc:sldMkLst>
          <pc:docMk/>
          <pc:sldMk cId="0" sldId="259"/>
        </pc:sldMkLst>
        <pc:spChg chg="mod ord">
          <ac:chgData name="Rebecca Luo" userId="1e0727fa-4bf7-4d1f-ab3b-196ffa659c20" providerId="ADAL" clId="{DF852291-31B3-440C-90B8-303DA41721B3}" dt="2022-08-26T09:15:20.181" v="19333" actId="700"/>
          <ac:spMkLst>
            <pc:docMk/>
            <pc:sldMk cId="0" sldId="259"/>
            <ac:spMk id="4" creationId="{00000000-0000-0000-0000-000000000000}"/>
          </ac:spMkLst>
        </pc:spChg>
        <pc:spChg chg="add del mod ord">
          <ac:chgData name="Rebecca Luo" userId="1e0727fa-4bf7-4d1f-ab3b-196ffa659c20" providerId="ADAL" clId="{DF852291-31B3-440C-90B8-303DA41721B3}" dt="2022-08-26T09:15:20.181" v="19333" actId="700"/>
          <ac:spMkLst>
            <pc:docMk/>
            <pc:sldMk cId="0" sldId="259"/>
            <ac:spMk id="7" creationId="{4C60B33D-6653-E681-C52E-1DF820AD5059}"/>
          </ac:spMkLst>
        </pc:spChg>
        <pc:spChg chg="add del mod ord">
          <ac:chgData name="Rebecca Luo" userId="1e0727fa-4bf7-4d1f-ab3b-196ffa659c20" providerId="ADAL" clId="{DF852291-31B3-440C-90B8-303DA41721B3}" dt="2022-08-26T09:15:20.181" v="19333" actId="700"/>
          <ac:spMkLst>
            <pc:docMk/>
            <pc:sldMk cId="0" sldId="259"/>
            <ac:spMk id="8" creationId="{1E6F31E1-AE33-1FC8-5C93-94AC93A49269}"/>
          </ac:spMkLst>
        </pc:spChg>
        <pc:spChg chg="add del mod ord">
          <ac:chgData name="Rebecca Luo" userId="1e0727fa-4bf7-4d1f-ab3b-196ffa659c20" providerId="ADAL" clId="{DF852291-31B3-440C-90B8-303DA41721B3}" dt="2022-08-26T09:15:20.181" v="19333" actId="700"/>
          <ac:spMkLst>
            <pc:docMk/>
            <pc:sldMk cId="0" sldId="259"/>
            <ac:spMk id="9" creationId="{8A64D292-D14B-C046-853C-CC84E1A50838}"/>
          </ac:spMkLst>
        </pc:spChg>
        <pc:spChg chg="add del mod ord">
          <ac:chgData name="Rebecca Luo" userId="1e0727fa-4bf7-4d1f-ab3b-196ffa659c20" providerId="ADAL" clId="{DF852291-31B3-440C-90B8-303DA41721B3}" dt="2022-08-26T09:15:20.181" v="19333" actId="700"/>
          <ac:spMkLst>
            <pc:docMk/>
            <pc:sldMk cId="0" sldId="259"/>
            <ac:spMk id="10" creationId="{29F31D93-7A4D-F730-542B-5F22E20D1A88}"/>
          </ac:spMkLst>
        </pc:spChg>
        <pc:spChg chg="add del mod ord">
          <ac:chgData name="Rebecca Luo" userId="1e0727fa-4bf7-4d1f-ab3b-196ffa659c20" providerId="ADAL" clId="{DF852291-31B3-440C-90B8-303DA41721B3}" dt="2022-08-26T09:15:20.181" v="19333" actId="700"/>
          <ac:spMkLst>
            <pc:docMk/>
            <pc:sldMk cId="0" sldId="259"/>
            <ac:spMk id="11" creationId="{09306DC0-3F3E-C849-BE5D-240B95F292F9}"/>
          </ac:spMkLst>
        </pc:spChg>
        <pc:spChg chg="add del mod ord">
          <ac:chgData name="Rebecca Luo" userId="1e0727fa-4bf7-4d1f-ab3b-196ffa659c20" providerId="ADAL" clId="{DF852291-31B3-440C-90B8-303DA41721B3}" dt="2022-08-26T09:15:20.181" v="19333" actId="700"/>
          <ac:spMkLst>
            <pc:docMk/>
            <pc:sldMk cId="0" sldId="259"/>
            <ac:spMk id="12" creationId="{33619240-8FEC-6AFF-F1C1-A2AD1EDC7AB3}"/>
          </ac:spMkLst>
        </pc:spChg>
      </pc:sldChg>
      <pc:sldChg chg="addSp delSp modSp mod modClrScheme chgLayout">
        <pc:chgData name="Rebecca Luo" userId="1e0727fa-4bf7-4d1f-ab3b-196ffa659c20" providerId="ADAL" clId="{DF852291-31B3-440C-90B8-303DA41721B3}" dt="2022-08-30T12:55:58.160" v="23978" actId="113"/>
        <pc:sldMkLst>
          <pc:docMk/>
          <pc:sldMk cId="0" sldId="260"/>
        </pc:sldMkLst>
        <pc:spChg chg="mod ord">
          <ac:chgData name="Rebecca Luo" userId="1e0727fa-4bf7-4d1f-ab3b-196ffa659c20" providerId="ADAL" clId="{DF852291-31B3-440C-90B8-303DA41721B3}" dt="2022-08-30T12:55:58.160" v="23978" actId="113"/>
          <ac:spMkLst>
            <pc:docMk/>
            <pc:sldMk cId="0" sldId="260"/>
            <ac:spMk id="2" creationId="{00000000-0000-0000-0000-000000000000}"/>
          </ac:spMkLst>
        </pc:spChg>
        <pc:spChg chg="add del mod ord">
          <ac:chgData name="Rebecca Luo" userId="1e0727fa-4bf7-4d1f-ab3b-196ffa659c20" providerId="ADAL" clId="{DF852291-31B3-440C-90B8-303DA41721B3}" dt="2022-08-30T12:55:43.072" v="23975" actId="700"/>
          <ac:spMkLst>
            <pc:docMk/>
            <pc:sldMk cId="0" sldId="260"/>
            <ac:spMk id="42" creationId="{FA211575-F870-E181-2208-C1C9FFD8CC02}"/>
          </ac:spMkLst>
        </pc:spChg>
        <pc:spChg chg="mod ord">
          <ac:chgData name="Rebecca Luo" userId="1e0727fa-4bf7-4d1f-ab3b-196ffa659c20" providerId="ADAL" clId="{DF852291-31B3-440C-90B8-303DA41721B3}" dt="2022-08-26T09:21:38.010" v="19346" actId="700"/>
          <ac:spMkLst>
            <pc:docMk/>
            <pc:sldMk cId="0" sldId="260"/>
            <ac:spMk id="43" creationId="{00000000-0000-0000-0000-000000000000}"/>
          </ac:spMkLst>
        </pc:spChg>
        <pc:spChg chg="add mod ord">
          <ac:chgData name="Rebecca Luo" userId="1e0727fa-4bf7-4d1f-ab3b-196ffa659c20" providerId="ADAL" clId="{DF852291-31B3-440C-90B8-303DA41721B3}" dt="2022-08-30T12:55:43.072" v="23975" actId="700"/>
          <ac:spMkLst>
            <pc:docMk/>
            <pc:sldMk cId="0" sldId="260"/>
            <ac:spMk id="43" creationId="{1E0DEDE2-B030-CF3E-786E-F2F840675EF3}"/>
          </ac:spMkLst>
        </pc:spChg>
        <pc:spChg chg="del mod ord">
          <ac:chgData name="Rebecca Luo" userId="1e0727fa-4bf7-4d1f-ab3b-196ffa659c20" providerId="ADAL" clId="{DF852291-31B3-440C-90B8-303DA41721B3}" dt="2022-08-30T12:51:03.310" v="23921" actId="478"/>
          <ac:spMkLst>
            <pc:docMk/>
            <pc:sldMk cId="0" sldId="260"/>
            <ac:spMk id="44" creationId="{00000000-0000-0000-0000-000000000000}"/>
          </ac:spMkLst>
        </pc:spChg>
        <pc:spChg chg="add del mod ord">
          <ac:chgData name="Rebecca Luo" userId="1e0727fa-4bf7-4d1f-ab3b-196ffa659c20" providerId="ADAL" clId="{DF852291-31B3-440C-90B8-303DA41721B3}" dt="2022-08-26T09:18:17.839" v="19335" actId="700"/>
          <ac:spMkLst>
            <pc:docMk/>
            <pc:sldMk cId="0" sldId="260"/>
            <ac:spMk id="45" creationId="{2033BAD4-8321-BCCA-EB9E-49A67CC5D76A}"/>
          </ac:spMkLst>
        </pc:spChg>
        <pc:spChg chg="del">
          <ac:chgData name="Rebecca Luo" userId="1e0727fa-4bf7-4d1f-ab3b-196ffa659c20" providerId="ADAL" clId="{DF852291-31B3-440C-90B8-303DA41721B3}" dt="2022-08-30T12:51:00.554" v="23920" actId="700"/>
          <ac:spMkLst>
            <pc:docMk/>
            <pc:sldMk cId="0" sldId="260"/>
            <ac:spMk id="45" creationId="{349C44AB-5FAE-CE30-D064-66C2D7986E01}"/>
          </ac:spMkLst>
        </pc:spChg>
        <pc:spChg chg="add del mod ord">
          <ac:chgData name="Rebecca Luo" userId="1e0727fa-4bf7-4d1f-ab3b-196ffa659c20" providerId="ADAL" clId="{DF852291-31B3-440C-90B8-303DA41721B3}" dt="2022-08-26T09:20:27.923" v="19344" actId="700"/>
          <ac:spMkLst>
            <pc:docMk/>
            <pc:sldMk cId="0" sldId="260"/>
            <ac:spMk id="46" creationId="{64922335-18C7-0F28-6623-F39C7009CAC6}"/>
          </ac:spMkLst>
        </pc:spChg>
        <pc:spChg chg="add mod ord">
          <ac:chgData name="Rebecca Luo" userId="1e0727fa-4bf7-4d1f-ab3b-196ffa659c20" providerId="ADAL" clId="{DF852291-31B3-440C-90B8-303DA41721B3}" dt="2022-08-30T12:55:43.072" v="23975" actId="700"/>
          <ac:spMkLst>
            <pc:docMk/>
            <pc:sldMk cId="0" sldId="260"/>
            <ac:spMk id="46" creationId="{BC84C3DB-CCEF-DFA9-4D75-7A512778C0CB}"/>
          </ac:spMkLst>
        </pc:spChg>
        <pc:spChg chg="add del mod ord">
          <ac:chgData name="Rebecca Luo" userId="1e0727fa-4bf7-4d1f-ab3b-196ffa659c20" providerId="ADAL" clId="{DF852291-31B3-440C-90B8-303DA41721B3}" dt="2022-08-26T09:21:32.933" v="19345" actId="700"/>
          <ac:spMkLst>
            <pc:docMk/>
            <pc:sldMk cId="0" sldId="260"/>
            <ac:spMk id="47" creationId="{630E4E6E-9A56-4625-9B63-21910D9C3358}"/>
          </ac:spMkLst>
        </pc:spChg>
        <pc:spChg chg="add del mod ord">
          <ac:chgData name="Rebecca Luo" userId="1e0727fa-4bf7-4d1f-ab3b-196ffa659c20" providerId="ADAL" clId="{DF852291-31B3-440C-90B8-303DA41721B3}" dt="2022-08-26T09:21:38.010" v="19346" actId="700"/>
          <ac:spMkLst>
            <pc:docMk/>
            <pc:sldMk cId="0" sldId="260"/>
            <ac:spMk id="48" creationId="{13F2AF81-12A1-3E90-BD78-5A916ACD9457}"/>
          </ac:spMkLst>
        </pc:spChg>
        <pc:spChg chg="add del mod ord">
          <ac:chgData name="Rebecca Luo" userId="1e0727fa-4bf7-4d1f-ab3b-196ffa659c20" providerId="ADAL" clId="{DF852291-31B3-440C-90B8-303DA41721B3}" dt="2022-08-26T09:21:38.010" v="19346" actId="700"/>
          <ac:spMkLst>
            <pc:docMk/>
            <pc:sldMk cId="0" sldId="260"/>
            <ac:spMk id="49" creationId="{27167CA1-DAEC-CBF6-7A0D-95F957CEC036}"/>
          </ac:spMkLst>
        </pc:spChg>
        <pc:spChg chg="add del mod ord">
          <ac:chgData name="Rebecca Luo" userId="1e0727fa-4bf7-4d1f-ab3b-196ffa659c20" providerId="ADAL" clId="{DF852291-31B3-440C-90B8-303DA41721B3}" dt="2022-08-26T09:21:38.010" v="19346" actId="700"/>
          <ac:spMkLst>
            <pc:docMk/>
            <pc:sldMk cId="0" sldId="260"/>
            <ac:spMk id="50" creationId="{1F58C0C4-EA8D-1AC8-2FDC-85E1AF77C90D}"/>
          </ac:spMkLst>
        </pc:spChg>
        <pc:spChg chg="add del mod ord">
          <ac:chgData name="Rebecca Luo" userId="1e0727fa-4bf7-4d1f-ab3b-196ffa659c20" providerId="ADAL" clId="{DF852291-31B3-440C-90B8-303DA41721B3}" dt="2022-08-26T09:21:38.010" v="19346" actId="700"/>
          <ac:spMkLst>
            <pc:docMk/>
            <pc:sldMk cId="0" sldId="260"/>
            <ac:spMk id="51" creationId="{0DE608C5-B190-510C-F61D-E41ACEBF9838}"/>
          </ac:spMkLst>
        </pc:spChg>
        <pc:spChg chg="add del mod ord">
          <ac:chgData name="Rebecca Luo" userId="1e0727fa-4bf7-4d1f-ab3b-196ffa659c20" providerId="ADAL" clId="{DF852291-31B3-440C-90B8-303DA41721B3}" dt="2022-08-26T09:21:38.010" v="19346" actId="700"/>
          <ac:spMkLst>
            <pc:docMk/>
            <pc:sldMk cId="0" sldId="260"/>
            <ac:spMk id="52" creationId="{AEFC9A80-A4F9-61E0-922B-8F5D17E6AD28}"/>
          </ac:spMkLst>
        </pc:spChg>
        <pc:spChg chg="add del mod ord">
          <ac:chgData name="Rebecca Luo" userId="1e0727fa-4bf7-4d1f-ab3b-196ffa659c20" providerId="ADAL" clId="{DF852291-31B3-440C-90B8-303DA41721B3}" dt="2022-08-26T09:21:38.010" v="19346" actId="700"/>
          <ac:spMkLst>
            <pc:docMk/>
            <pc:sldMk cId="0" sldId="260"/>
            <ac:spMk id="53" creationId="{393A158D-91DA-00E9-51EC-AB9A2477B6E2}"/>
          </ac:spMkLst>
        </pc:spChg>
        <pc:spChg chg="add mod ord">
          <ac:chgData name="Rebecca Luo" userId="1e0727fa-4bf7-4d1f-ab3b-196ffa659c20" providerId="ADAL" clId="{DF852291-31B3-440C-90B8-303DA41721B3}" dt="2022-08-26T09:21:38.010" v="19346" actId="700"/>
          <ac:spMkLst>
            <pc:docMk/>
            <pc:sldMk cId="0" sldId="260"/>
            <ac:spMk id="54" creationId="{BC52F318-218B-C445-842F-6A51AD855623}"/>
          </ac:spMkLst>
        </pc:spChg>
      </pc:sldChg>
      <pc:sldChg chg="addSp delSp modSp mod modClrScheme chgLayout">
        <pc:chgData name="Rebecca Luo" userId="1e0727fa-4bf7-4d1f-ab3b-196ffa659c20" providerId="ADAL" clId="{DF852291-31B3-440C-90B8-303DA41721B3}" dt="2022-08-30T12:56:01.701" v="23980" actId="113"/>
        <pc:sldMkLst>
          <pc:docMk/>
          <pc:sldMk cId="0" sldId="261"/>
        </pc:sldMkLst>
        <pc:spChg chg="mod ord">
          <ac:chgData name="Rebecca Luo" userId="1e0727fa-4bf7-4d1f-ab3b-196ffa659c20" providerId="ADAL" clId="{DF852291-31B3-440C-90B8-303DA41721B3}" dt="2022-08-30T12:56:01.701" v="23980" actId="113"/>
          <ac:spMkLst>
            <pc:docMk/>
            <pc:sldMk cId="0" sldId="261"/>
            <ac:spMk id="2" creationId="{00000000-0000-0000-0000-000000000000}"/>
          </ac:spMkLst>
        </pc:spChg>
        <pc:spChg chg="mod ord">
          <ac:chgData name="Rebecca Luo" userId="1e0727fa-4bf7-4d1f-ab3b-196ffa659c20" providerId="ADAL" clId="{DF852291-31B3-440C-90B8-303DA41721B3}" dt="2022-08-30T12:51:13.279" v="23925" actId="108"/>
          <ac:spMkLst>
            <pc:docMk/>
            <pc:sldMk cId="0" sldId="261"/>
            <ac:spMk id="3" creationId="{00000000-0000-0000-0000-000000000000}"/>
          </ac:spMkLst>
        </pc:spChg>
        <pc:spChg chg="del">
          <ac:chgData name="Rebecca Luo" userId="1e0727fa-4bf7-4d1f-ab3b-196ffa659c20" providerId="ADAL" clId="{DF852291-31B3-440C-90B8-303DA41721B3}" dt="2022-08-26T09:19:41.039" v="19342" actId="478"/>
          <ac:spMkLst>
            <pc:docMk/>
            <pc:sldMk cId="0" sldId="261"/>
            <ac:spMk id="16" creationId="{00000000-0000-0000-0000-000000000000}"/>
          </ac:spMkLst>
        </pc:spChg>
        <pc:spChg chg="del mod ord">
          <ac:chgData name="Rebecca Luo" userId="1e0727fa-4bf7-4d1f-ab3b-196ffa659c20" providerId="ADAL" clId="{DF852291-31B3-440C-90B8-303DA41721B3}" dt="2022-08-26T09:19:43.116" v="19343" actId="478"/>
          <ac:spMkLst>
            <pc:docMk/>
            <pc:sldMk cId="0" sldId="261"/>
            <ac:spMk id="17" creationId="{00000000-0000-0000-0000-000000000000}"/>
          </ac:spMkLst>
        </pc:spChg>
        <pc:spChg chg="add mod">
          <ac:chgData name="Rebecca Luo" userId="1e0727fa-4bf7-4d1f-ab3b-196ffa659c20" providerId="ADAL" clId="{DF852291-31B3-440C-90B8-303DA41721B3}" dt="2022-08-30T12:51:07.009" v="23924"/>
          <ac:spMkLst>
            <pc:docMk/>
            <pc:sldMk cId="0" sldId="261"/>
            <ac:spMk id="17" creationId="{A12A9C96-E773-33E2-5B80-0BF912066C4E}"/>
          </ac:spMkLst>
        </pc:spChg>
        <pc:spChg chg="del mod ord">
          <ac:chgData name="Rebecca Luo" userId="1e0727fa-4bf7-4d1f-ab3b-196ffa659c20" providerId="ADAL" clId="{DF852291-31B3-440C-90B8-303DA41721B3}" dt="2022-08-30T12:51:06.637" v="23923" actId="478"/>
          <ac:spMkLst>
            <pc:docMk/>
            <pc:sldMk cId="0" sldId="261"/>
            <ac:spMk id="18" creationId="{00000000-0000-0000-0000-000000000000}"/>
          </ac:spMkLst>
        </pc:spChg>
      </pc:sldChg>
      <pc:sldChg chg="add del">
        <pc:chgData name="Rebecca Luo" userId="1e0727fa-4bf7-4d1f-ab3b-196ffa659c20" providerId="ADAL" clId="{DF852291-31B3-440C-90B8-303DA41721B3}" dt="2022-08-25T11:48:13.431" v="14014" actId="47"/>
        <pc:sldMkLst>
          <pc:docMk/>
          <pc:sldMk cId="1984379242" sldId="262"/>
        </pc:sldMkLst>
      </pc:sldChg>
      <pc:sldChg chg="addSp delSp modSp mod">
        <pc:chgData name="Rebecca Luo" userId="1e0727fa-4bf7-4d1f-ab3b-196ffa659c20" providerId="ADAL" clId="{DF852291-31B3-440C-90B8-303DA41721B3}" dt="2022-08-30T12:57:22.503" v="23995"/>
        <pc:sldMkLst>
          <pc:docMk/>
          <pc:sldMk cId="0" sldId="264"/>
        </pc:sldMkLst>
        <pc:spChg chg="mod">
          <ac:chgData name="Rebecca Luo" userId="1e0727fa-4bf7-4d1f-ab3b-196ffa659c20" providerId="ADAL" clId="{DF852291-31B3-440C-90B8-303DA41721B3}" dt="2022-08-30T12:57:13.381" v="23993" actId="2711"/>
          <ac:spMkLst>
            <pc:docMk/>
            <pc:sldMk cId="0" sldId="264"/>
            <ac:spMk id="49" creationId="{00000000-0000-0000-0000-000000000000}"/>
          </ac:spMkLst>
        </pc:spChg>
        <pc:spChg chg="add del mod">
          <ac:chgData name="Rebecca Luo" userId="1e0727fa-4bf7-4d1f-ab3b-196ffa659c20" providerId="ADAL" clId="{DF852291-31B3-440C-90B8-303DA41721B3}" dt="2022-08-30T12:54:22.504" v="23966"/>
          <ac:spMkLst>
            <pc:docMk/>
            <pc:sldMk cId="0" sldId="264"/>
            <ac:spMk id="51" creationId="{2ACCE4A7-66CC-95C7-7C84-1FA0F1845ACE}"/>
          </ac:spMkLst>
        </pc:spChg>
        <pc:spChg chg="add del">
          <ac:chgData name="Rebecca Luo" userId="1e0727fa-4bf7-4d1f-ab3b-196ffa659c20" providerId="ADAL" clId="{DF852291-31B3-440C-90B8-303DA41721B3}" dt="2022-08-30T12:57:22.236" v="23994" actId="478"/>
          <ac:spMkLst>
            <pc:docMk/>
            <pc:sldMk cId="0" sldId="264"/>
            <ac:spMk id="52" creationId="{00000000-0000-0000-0000-000000000000}"/>
          </ac:spMkLst>
        </pc:spChg>
        <pc:spChg chg="add mod">
          <ac:chgData name="Rebecca Luo" userId="1e0727fa-4bf7-4d1f-ab3b-196ffa659c20" providerId="ADAL" clId="{DF852291-31B3-440C-90B8-303DA41721B3}" dt="2022-08-30T12:57:22.503" v="23995"/>
          <ac:spMkLst>
            <pc:docMk/>
            <pc:sldMk cId="0" sldId="264"/>
            <ac:spMk id="53" creationId="{BE1017DE-8895-D6D7-6642-098B16AE2D6F}"/>
          </ac:spMkLst>
        </pc:spChg>
      </pc:sldChg>
      <pc:sldChg chg="modSp mod">
        <pc:chgData name="Rebecca Luo" userId="1e0727fa-4bf7-4d1f-ab3b-196ffa659c20" providerId="ADAL" clId="{DF852291-31B3-440C-90B8-303DA41721B3}" dt="2022-08-30T13:16:25.683" v="24242" actId="2711"/>
        <pc:sldMkLst>
          <pc:docMk/>
          <pc:sldMk cId="2338046884" sldId="265"/>
        </pc:sldMkLst>
        <pc:spChg chg="mod">
          <ac:chgData name="Rebecca Luo" userId="1e0727fa-4bf7-4d1f-ab3b-196ffa659c20" providerId="ADAL" clId="{DF852291-31B3-440C-90B8-303DA41721B3}" dt="2022-08-30T13:16:25.683" v="24242" actId="2711"/>
          <ac:spMkLst>
            <pc:docMk/>
            <pc:sldMk cId="2338046884" sldId="265"/>
            <ac:spMk id="2" creationId="{B75B8D6E-A887-45C1-BBA9-360FB88A34C5}"/>
          </ac:spMkLst>
        </pc:spChg>
        <pc:spChg chg="mod">
          <ac:chgData name="Rebecca Luo" userId="1e0727fa-4bf7-4d1f-ab3b-196ffa659c20" providerId="ADAL" clId="{DF852291-31B3-440C-90B8-303DA41721B3}" dt="2022-08-30T12:49:25.108" v="23914" actId="20577"/>
          <ac:spMkLst>
            <pc:docMk/>
            <pc:sldMk cId="2338046884" sldId="265"/>
            <ac:spMk id="3" creationId="{760E015D-EA3D-47F4-8F7E-AE6D73C24ED4}"/>
          </ac:spMkLst>
        </pc:spChg>
      </pc:sldChg>
      <pc:sldChg chg="del">
        <pc:chgData name="Rebecca Luo" userId="1e0727fa-4bf7-4d1f-ab3b-196ffa659c20" providerId="ADAL" clId="{DF852291-31B3-440C-90B8-303DA41721B3}" dt="2022-08-18T07:54:22.181" v="1451" actId="47"/>
        <pc:sldMkLst>
          <pc:docMk/>
          <pc:sldMk cId="3509571003" sldId="267"/>
        </pc:sldMkLst>
      </pc:sldChg>
      <pc:sldChg chg="del">
        <pc:chgData name="Rebecca Luo" userId="1e0727fa-4bf7-4d1f-ab3b-196ffa659c20" providerId="ADAL" clId="{DF852291-31B3-440C-90B8-303DA41721B3}" dt="2022-08-18T07:54:14.972" v="1430" actId="47"/>
        <pc:sldMkLst>
          <pc:docMk/>
          <pc:sldMk cId="3591465340" sldId="268"/>
        </pc:sldMkLst>
      </pc:sldChg>
      <pc:sldChg chg="del">
        <pc:chgData name="Rebecca Luo" userId="1e0727fa-4bf7-4d1f-ab3b-196ffa659c20" providerId="ADAL" clId="{DF852291-31B3-440C-90B8-303DA41721B3}" dt="2022-08-18T07:54:36.047" v="1486" actId="47"/>
        <pc:sldMkLst>
          <pc:docMk/>
          <pc:sldMk cId="1208976212" sldId="269"/>
        </pc:sldMkLst>
      </pc:sldChg>
      <pc:sldChg chg="del">
        <pc:chgData name="Rebecca Luo" userId="1e0727fa-4bf7-4d1f-ab3b-196ffa659c20" providerId="ADAL" clId="{DF852291-31B3-440C-90B8-303DA41721B3}" dt="2022-08-18T07:54:19.592" v="1444" actId="47"/>
        <pc:sldMkLst>
          <pc:docMk/>
          <pc:sldMk cId="90067497" sldId="270"/>
        </pc:sldMkLst>
      </pc:sldChg>
      <pc:sldChg chg="del">
        <pc:chgData name="Rebecca Luo" userId="1e0727fa-4bf7-4d1f-ab3b-196ffa659c20" providerId="ADAL" clId="{DF852291-31B3-440C-90B8-303DA41721B3}" dt="2022-08-18T07:54:15.964" v="1432" actId="47"/>
        <pc:sldMkLst>
          <pc:docMk/>
          <pc:sldMk cId="2546224541" sldId="271"/>
        </pc:sldMkLst>
      </pc:sldChg>
      <pc:sldChg chg="addSp delSp modSp mod modClrScheme chgLayout">
        <pc:chgData name="Rebecca Luo" userId="1e0727fa-4bf7-4d1f-ab3b-196ffa659c20" providerId="ADAL" clId="{DF852291-31B3-440C-90B8-303DA41721B3}" dt="2022-08-30T13:06:04.952" v="24057"/>
        <pc:sldMkLst>
          <pc:docMk/>
          <pc:sldMk cId="0" sldId="272"/>
        </pc:sldMkLst>
        <pc:spChg chg="add del mod ord">
          <ac:chgData name="Rebecca Luo" userId="1e0727fa-4bf7-4d1f-ab3b-196ffa659c20" providerId="ADAL" clId="{DF852291-31B3-440C-90B8-303DA41721B3}" dt="2022-08-30T13:05:15.925" v="24054" actId="478"/>
          <ac:spMkLst>
            <pc:docMk/>
            <pc:sldMk cId="0" sldId="272"/>
            <ac:spMk id="2" creationId="{74DE0EE2-4C2E-B762-0887-160BC2887AA0}"/>
          </ac:spMkLst>
        </pc:spChg>
        <pc:spChg chg="del mod ord">
          <ac:chgData name="Rebecca Luo" userId="1e0727fa-4bf7-4d1f-ab3b-196ffa659c20" providerId="ADAL" clId="{DF852291-31B3-440C-90B8-303DA41721B3}" dt="2022-08-30T13:04:50.651" v="24051" actId="478"/>
          <ac:spMkLst>
            <pc:docMk/>
            <pc:sldMk cId="0" sldId="272"/>
            <ac:spMk id="48" creationId="{00000000-0000-0000-0000-000000000000}"/>
          </ac:spMkLst>
        </pc:spChg>
        <pc:spChg chg="add mod">
          <ac:chgData name="Rebecca Luo" userId="1e0727fa-4bf7-4d1f-ab3b-196ffa659c20" providerId="ADAL" clId="{DF852291-31B3-440C-90B8-303DA41721B3}" dt="2022-08-30T13:06:04.952" v="24057"/>
          <ac:spMkLst>
            <pc:docMk/>
            <pc:sldMk cId="0" sldId="272"/>
            <ac:spMk id="49" creationId="{12B50050-3D5E-9DAC-4B6B-54382109C1F5}"/>
          </ac:spMkLst>
        </pc:spChg>
        <pc:spChg chg="mod ord">
          <ac:chgData name="Rebecca Luo" userId="1e0727fa-4bf7-4d1f-ab3b-196ffa659c20" providerId="ADAL" clId="{DF852291-31B3-440C-90B8-303DA41721B3}" dt="2022-08-30T13:05:09.261" v="24052" actId="700"/>
          <ac:spMkLst>
            <pc:docMk/>
            <pc:sldMk cId="0" sldId="272"/>
            <ac:spMk id="53" creationId="{63D0A04D-7913-F5FD-8233-B90AF92C99B4}"/>
          </ac:spMkLst>
        </pc:spChg>
      </pc:sldChg>
      <pc:sldChg chg="addSp delSp modSp mod chgLayout">
        <pc:chgData name="Rebecca Luo" userId="1e0727fa-4bf7-4d1f-ab3b-196ffa659c20" providerId="ADAL" clId="{DF852291-31B3-440C-90B8-303DA41721B3}" dt="2022-08-30T13:06:17.840" v="24061"/>
        <pc:sldMkLst>
          <pc:docMk/>
          <pc:sldMk cId="0" sldId="273"/>
        </pc:sldMkLst>
        <pc:spChg chg="add del mod ord">
          <ac:chgData name="Rebecca Luo" userId="1e0727fa-4bf7-4d1f-ab3b-196ffa659c20" providerId="ADAL" clId="{DF852291-31B3-440C-90B8-303DA41721B3}" dt="2022-08-30T13:06:17.301" v="24060" actId="478"/>
          <ac:spMkLst>
            <pc:docMk/>
            <pc:sldMk cId="0" sldId="273"/>
            <ac:spMk id="2" creationId="{625A68D3-EDAA-A424-CB77-B4DB492588F8}"/>
          </ac:spMkLst>
        </pc:spChg>
        <pc:spChg chg="del">
          <ac:chgData name="Rebecca Luo" userId="1e0727fa-4bf7-4d1f-ab3b-196ffa659c20" providerId="ADAL" clId="{DF852291-31B3-440C-90B8-303DA41721B3}" dt="2022-08-30T13:06:10.221" v="24058" actId="478"/>
          <ac:spMkLst>
            <pc:docMk/>
            <pc:sldMk cId="0" sldId="273"/>
            <ac:spMk id="29" creationId="{00000000-0000-0000-0000-000000000000}"/>
          </ac:spMkLst>
        </pc:spChg>
        <pc:spChg chg="add mod">
          <ac:chgData name="Rebecca Luo" userId="1e0727fa-4bf7-4d1f-ab3b-196ffa659c20" providerId="ADAL" clId="{DF852291-31B3-440C-90B8-303DA41721B3}" dt="2022-08-30T13:06:17.840" v="24061"/>
          <ac:spMkLst>
            <pc:docMk/>
            <pc:sldMk cId="0" sldId="273"/>
            <ac:spMk id="30" creationId="{6D1D7E86-737A-F5DA-4A05-D412579E4B7A}"/>
          </ac:spMkLst>
        </pc:spChg>
        <pc:spChg chg="mod ord">
          <ac:chgData name="Rebecca Luo" userId="1e0727fa-4bf7-4d1f-ab3b-196ffa659c20" providerId="ADAL" clId="{DF852291-31B3-440C-90B8-303DA41721B3}" dt="2022-08-30T13:06:13.711" v="24059" actId="700"/>
          <ac:spMkLst>
            <pc:docMk/>
            <pc:sldMk cId="0" sldId="273"/>
            <ac:spMk id="33" creationId="{0E933376-9C1E-F520-E3D1-1A638BB950F1}"/>
          </ac:spMkLst>
        </pc:spChg>
      </pc:sldChg>
      <pc:sldChg chg="addSp delSp modSp mod">
        <pc:chgData name="Rebecca Luo" userId="1e0727fa-4bf7-4d1f-ab3b-196ffa659c20" providerId="ADAL" clId="{DF852291-31B3-440C-90B8-303DA41721B3}" dt="2022-08-30T13:09:50.486" v="24119" actId="20577"/>
        <pc:sldMkLst>
          <pc:docMk/>
          <pc:sldMk cId="0" sldId="274"/>
        </pc:sldMkLst>
        <pc:spChg chg="del">
          <ac:chgData name="Rebecca Luo" userId="1e0727fa-4bf7-4d1f-ab3b-196ffa659c20" providerId="ADAL" clId="{DF852291-31B3-440C-90B8-303DA41721B3}" dt="2022-08-30T13:09:21.832" v="24104" actId="478"/>
          <ac:spMkLst>
            <pc:docMk/>
            <pc:sldMk cId="0" sldId="274"/>
            <ac:spMk id="4" creationId="{00000000-0000-0000-0000-000000000000}"/>
          </ac:spMkLst>
        </pc:spChg>
        <pc:spChg chg="del">
          <ac:chgData name="Rebecca Luo" userId="1e0727fa-4bf7-4d1f-ab3b-196ffa659c20" providerId="ADAL" clId="{DF852291-31B3-440C-90B8-303DA41721B3}" dt="2022-08-30T13:09:21.832" v="24104" actId="478"/>
          <ac:spMkLst>
            <pc:docMk/>
            <pc:sldMk cId="0" sldId="274"/>
            <ac:spMk id="5" creationId="{00000000-0000-0000-0000-000000000000}"/>
          </ac:spMkLst>
        </pc:spChg>
        <pc:spChg chg="del">
          <ac:chgData name="Rebecca Luo" userId="1e0727fa-4bf7-4d1f-ab3b-196ffa659c20" providerId="ADAL" clId="{DF852291-31B3-440C-90B8-303DA41721B3}" dt="2022-08-30T13:09:21.832" v="24104" actId="478"/>
          <ac:spMkLst>
            <pc:docMk/>
            <pc:sldMk cId="0" sldId="274"/>
            <ac:spMk id="6" creationId="{00000000-0000-0000-0000-000000000000}"/>
          </ac:spMkLst>
        </pc:spChg>
        <pc:spChg chg="del">
          <ac:chgData name="Rebecca Luo" userId="1e0727fa-4bf7-4d1f-ab3b-196ffa659c20" providerId="ADAL" clId="{DF852291-31B3-440C-90B8-303DA41721B3}" dt="2022-08-30T13:09:21.832" v="24104" actId="478"/>
          <ac:spMkLst>
            <pc:docMk/>
            <pc:sldMk cId="0" sldId="274"/>
            <ac:spMk id="7" creationId="{00000000-0000-0000-0000-000000000000}"/>
          </ac:spMkLst>
        </pc:spChg>
        <pc:spChg chg="del">
          <ac:chgData name="Rebecca Luo" userId="1e0727fa-4bf7-4d1f-ab3b-196ffa659c20" providerId="ADAL" clId="{DF852291-31B3-440C-90B8-303DA41721B3}" dt="2022-08-30T13:09:21.832" v="24104" actId="478"/>
          <ac:spMkLst>
            <pc:docMk/>
            <pc:sldMk cId="0" sldId="274"/>
            <ac:spMk id="8" creationId="{00000000-0000-0000-0000-000000000000}"/>
          </ac:spMkLst>
        </pc:spChg>
        <pc:spChg chg="del">
          <ac:chgData name="Rebecca Luo" userId="1e0727fa-4bf7-4d1f-ab3b-196ffa659c20" providerId="ADAL" clId="{DF852291-31B3-440C-90B8-303DA41721B3}" dt="2022-08-30T13:09:21.832" v="24104" actId="478"/>
          <ac:spMkLst>
            <pc:docMk/>
            <pc:sldMk cId="0" sldId="274"/>
            <ac:spMk id="9" creationId="{00000000-0000-0000-0000-000000000000}"/>
          </ac:spMkLst>
        </pc:spChg>
        <pc:spChg chg="del">
          <ac:chgData name="Rebecca Luo" userId="1e0727fa-4bf7-4d1f-ab3b-196ffa659c20" providerId="ADAL" clId="{DF852291-31B3-440C-90B8-303DA41721B3}" dt="2022-08-30T13:09:21.832" v="24104" actId="478"/>
          <ac:spMkLst>
            <pc:docMk/>
            <pc:sldMk cId="0" sldId="274"/>
            <ac:spMk id="10" creationId="{00000000-0000-0000-0000-000000000000}"/>
          </ac:spMkLst>
        </pc:spChg>
        <pc:spChg chg="del">
          <ac:chgData name="Rebecca Luo" userId="1e0727fa-4bf7-4d1f-ab3b-196ffa659c20" providerId="ADAL" clId="{DF852291-31B3-440C-90B8-303DA41721B3}" dt="2022-08-30T13:09:21.832" v="24104" actId="478"/>
          <ac:spMkLst>
            <pc:docMk/>
            <pc:sldMk cId="0" sldId="274"/>
            <ac:spMk id="11" creationId="{00000000-0000-0000-0000-000000000000}"/>
          </ac:spMkLst>
        </pc:spChg>
        <pc:spChg chg="del">
          <ac:chgData name="Rebecca Luo" userId="1e0727fa-4bf7-4d1f-ab3b-196ffa659c20" providerId="ADAL" clId="{DF852291-31B3-440C-90B8-303DA41721B3}" dt="2022-08-30T13:09:21.832" v="24104" actId="478"/>
          <ac:spMkLst>
            <pc:docMk/>
            <pc:sldMk cId="0" sldId="274"/>
            <ac:spMk id="12" creationId="{00000000-0000-0000-0000-000000000000}"/>
          </ac:spMkLst>
        </pc:spChg>
        <pc:spChg chg="del">
          <ac:chgData name="Rebecca Luo" userId="1e0727fa-4bf7-4d1f-ab3b-196ffa659c20" providerId="ADAL" clId="{DF852291-31B3-440C-90B8-303DA41721B3}" dt="2022-08-30T13:09:21.832" v="24104" actId="478"/>
          <ac:spMkLst>
            <pc:docMk/>
            <pc:sldMk cId="0" sldId="274"/>
            <ac:spMk id="13" creationId="{00000000-0000-0000-0000-000000000000}"/>
          </ac:spMkLst>
        </pc:spChg>
        <pc:spChg chg="del">
          <ac:chgData name="Rebecca Luo" userId="1e0727fa-4bf7-4d1f-ab3b-196ffa659c20" providerId="ADAL" clId="{DF852291-31B3-440C-90B8-303DA41721B3}" dt="2022-08-30T13:09:21.832" v="24104" actId="478"/>
          <ac:spMkLst>
            <pc:docMk/>
            <pc:sldMk cId="0" sldId="274"/>
            <ac:spMk id="14" creationId="{00000000-0000-0000-0000-000000000000}"/>
          </ac:spMkLst>
        </pc:spChg>
        <pc:spChg chg="del">
          <ac:chgData name="Rebecca Luo" userId="1e0727fa-4bf7-4d1f-ab3b-196ffa659c20" providerId="ADAL" clId="{DF852291-31B3-440C-90B8-303DA41721B3}" dt="2022-08-30T13:09:21.832" v="24104" actId="478"/>
          <ac:spMkLst>
            <pc:docMk/>
            <pc:sldMk cId="0" sldId="274"/>
            <ac:spMk id="15" creationId="{00000000-0000-0000-0000-000000000000}"/>
          </ac:spMkLst>
        </pc:spChg>
        <pc:spChg chg="del">
          <ac:chgData name="Rebecca Luo" userId="1e0727fa-4bf7-4d1f-ab3b-196ffa659c20" providerId="ADAL" clId="{DF852291-31B3-440C-90B8-303DA41721B3}" dt="2022-08-30T13:09:21.832" v="24104" actId="478"/>
          <ac:spMkLst>
            <pc:docMk/>
            <pc:sldMk cId="0" sldId="274"/>
            <ac:spMk id="16" creationId="{00000000-0000-0000-0000-000000000000}"/>
          </ac:spMkLst>
        </pc:spChg>
        <pc:spChg chg="del">
          <ac:chgData name="Rebecca Luo" userId="1e0727fa-4bf7-4d1f-ab3b-196ffa659c20" providerId="ADAL" clId="{DF852291-31B3-440C-90B8-303DA41721B3}" dt="2022-08-30T13:09:21.832" v="24104" actId="478"/>
          <ac:spMkLst>
            <pc:docMk/>
            <pc:sldMk cId="0" sldId="274"/>
            <ac:spMk id="17" creationId="{00000000-0000-0000-0000-000000000000}"/>
          </ac:spMkLst>
        </pc:spChg>
        <pc:spChg chg="del mod">
          <ac:chgData name="Rebecca Luo" userId="1e0727fa-4bf7-4d1f-ab3b-196ffa659c20" providerId="ADAL" clId="{DF852291-31B3-440C-90B8-303DA41721B3}" dt="2022-08-30T13:09:21.832" v="24104" actId="478"/>
          <ac:spMkLst>
            <pc:docMk/>
            <pc:sldMk cId="0" sldId="274"/>
            <ac:spMk id="18" creationId="{00000000-0000-0000-0000-000000000000}"/>
          </ac:spMkLst>
        </pc:spChg>
        <pc:spChg chg="del">
          <ac:chgData name="Rebecca Luo" userId="1e0727fa-4bf7-4d1f-ab3b-196ffa659c20" providerId="ADAL" clId="{DF852291-31B3-440C-90B8-303DA41721B3}" dt="2022-08-30T13:06:33.207" v="24063" actId="478"/>
          <ac:spMkLst>
            <pc:docMk/>
            <pc:sldMk cId="0" sldId="274"/>
            <ac:spMk id="21" creationId="{00000000-0000-0000-0000-000000000000}"/>
          </ac:spMkLst>
        </pc:spChg>
        <pc:spChg chg="del">
          <ac:chgData name="Rebecca Luo" userId="1e0727fa-4bf7-4d1f-ab3b-196ffa659c20" providerId="ADAL" clId="{DF852291-31B3-440C-90B8-303DA41721B3}" dt="2022-08-30T13:06:30.838" v="24062" actId="478"/>
          <ac:spMkLst>
            <pc:docMk/>
            <pc:sldMk cId="0" sldId="274"/>
            <ac:spMk id="22" creationId="{A2225346-2FA1-F71B-97A5-0874770518B1}"/>
          </ac:spMkLst>
        </pc:spChg>
        <pc:spChg chg="add mod">
          <ac:chgData name="Rebecca Luo" userId="1e0727fa-4bf7-4d1f-ab3b-196ffa659c20" providerId="ADAL" clId="{DF852291-31B3-440C-90B8-303DA41721B3}" dt="2022-08-30T13:06:33.696" v="24064"/>
          <ac:spMkLst>
            <pc:docMk/>
            <pc:sldMk cId="0" sldId="274"/>
            <ac:spMk id="23" creationId="{7F41A17F-D6DE-BA86-AA4F-C0EC8E66A463}"/>
          </ac:spMkLst>
        </pc:spChg>
        <pc:spChg chg="add mod">
          <ac:chgData name="Rebecca Luo" userId="1e0727fa-4bf7-4d1f-ab3b-196ffa659c20" providerId="ADAL" clId="{DF852291-31B3-440C-90B8-303DA41721B3}" dt="2022-08-30T13:09:22.625" v="24105"/>
          <ac:spMkLst>
            <pc:docMk/>
            <pc:sldMk cId="0" sldId="274"/>
            <ac:spMk id="24" creationId="{291F4DC1-3300-A6C5-1F55-E2929897683A}"/>
          </ac:spMkLst>
        </pc:spChg>
        <pc:spChg chg="add mod">
          <ac:chgData name="Rebecca Luo" userId="1e0727fa-4bf7-4d1f-ab3b-196ffa659c20" providerId="ADAL" clId="{DF852291-31B3-440C-90B8-303DA41721B3}" dt="2022-08-30T13:09:22.625" v="24105"/>
          <ac:spMkLst>
            <pc:docMk/>
            <pc:sldMk cId="0" sldId="274"/>
            <ac:spMk id="26" creationId="{94005B5D-2D5A-C437-5983-04ACC0FA59A2}"/>
          </ac:spMkLst>
        </pc:spChg>
        <pc:spChg chg="add mod">
          <ac:chgData name="Rebecca Luo" userId="1e0727fa-4bf7-4d1f-ab3b-196ffa659c20" providerId="ADAL" clId="{DF852291-31B3-440C-90B8-303DA41721B3}" dt="2022-08-30T13:09:22.625" v="24105"/>
          <ac:spMkLst>
            <pc:docMk/>
            <pc:sldMk cId="0" sldId="274"/>
            <ac:spMk id="27" creationId="{C19BC05A-FA7F-7CB1-B3E6-CA964F2ED1AA}"/>
          </ac:spMkLst>
        </pc:spChg>
        <pc:spChg chg="add mod">
          <ac:chgData name="Rebecca Luo" userId="1e0727fa-4bf7-4d1f-ab3b-196ffa659c20" providerId="ADAL" clId="{DF852291-31B3-440C-90B8-303DA41721B3}" dt="2022-08-30T13:09:47.593" v="24116" actId="20577"/>
          <ac:spMkLst>
            <pc:docMk/>
            <pc:sldMk cId="0" sldId="274"/>
            <ac:spMk id="28" creationId="{7D12DEBE-9E33-B69A-37C9-3ACCC624CC3D}"/>
          </ac:spMkLst>
        </pc:spChg>
        <pc:spChg chg="add mod">
          <ac:chgData name="Rebecca Luo" userId="1e0727fa-4bf7-4d1f-ab3b-196ffa659c20" providerId="ADAL" clId="{DF852291-31B3-440C-90B8-303DA41721B3}" dt="2022-08-30T13:09:22.625" v="24105"/>
          <ac:spMkLst>
            <pc:docMk/>
            <pc:sldMk cId="0" sldId="274"/>
            <ac:spMk id="29" creationId="{1DA99B07-4B6A-0855-F5E2-803B650AC8D9}"/>
          </ac:spMkLst>
        </pc:spChg>
        <pc:spChg chg="add mod">
          <ac:chgData name="Rebecca Luo" userId="1e0727fa-4bf7-4d1f-ab3b-196ffa659c20" providerId="ADAL" clId="{DF852291-31B3-440C-90B8-303DA41721B3}" dt="2022-08-30T13:09:22.625" v="24105"/>
          <ac:spMkLst>
            <pc:docMk/>
            <pc:sldMk cId="0" sldId="274"/>
            <ac:spMk id="30" creationId="{2775A32A-F16A-E2FE-09EE-89D076A25F81}"/>
          </ac:spMkLst>
        </pc:spChg>
        <pc:spChg chg="add mod">
          <ac:chgData name="Rebecca Luo" userId="1e0727fa-4bf7-4d1f-ab3b-196ffa659c20" providerId="ADAL" clId="{DF852291-31B3-440C-90B8-303DA41721B3}" dt="2022-08-30T13:09:22.625" v="24105"/>
          <ac:spMkLst>
            <pc:docMk/>
            <pc:sldMk cId="0" sldId="274"/>
            <ac:spMk id="31" creationId="{CDAACCAE-A299-12CE-690E-1C5BB1BFCFD9}"/>
          </ac:spMkLst>
        </pc:spChg>
        <pc:spChg chg="add mod">
          <ac:chgData name="Rebecca Luo" userId="1e0727fa-4bf7-4d1f-ab3b-196ffa659c20" providerId="ADAL" clId="{DF852291-31B3-440C-90B8-303DA41721B3}" dt="2022-08-30T13:09:49.068" v="24117" actId="20577"/>
          <ac:spMkLst>
            <pc:docMk/>
            <pc:sldMk cId="0" sldId="274"/>
            <ac:spMk id="32" creationId="{F3FEA72C-69C0-3739-C839-17D727431BEB}"/>
          </ac:spMkLst>
        </pc:spChg>
        <pc:spChg chg="add mod">
          <ac:chgData name="Rebecca Luo" userId="1e0727fa-4bf7-4d1f-ab3b-196ffa659c20" providerId="ADAL" clId="{DF852291-31B3-440C-90B8-303DA41721B3}" dt="2022-08-30T13:09:22.625" v="24105"/>
          <ac:spMkLst>
            <pc:docMk/>
            <pc:sldMk cId="0" sldId="274"/>
            <ac:spMk id="33" creationId="{903B16E4-7B61-6139-3217-481C1563ABEB}"/>
          </ac:spMkLst>
        </pc:spChg>
        <pc:spChg chg="add mod">
          <ac:chgData name="Rebecca Luo" userId="1e0727fa-4bf7-4d1f-ab3b-196ffa659c20" providerId="ADAL" clId="{DF852291-31B3-440C-90B8-303DA41721B3}" dt="2022-08-30T13:09:22.625" v="24105"/>
          <ac:spMkLst>
            <pc:docMk/>
            <pc:sldMk cId="0" sldId="274"/>
            <ac:spMk id="34" creationId="{B415A251-B97C-C91B-7948-37DCE5012EC8}"/>
          </ac:spMkLst>
        </pc:spChg>
        <pc:spChg chg="add mod">
          <ac:chgData name="Rebecca Luo" userId="1e0727fa-4bf7-4d1f-ab3b-196ffa659c20" providerId="ADAL" clId="{DF852291-31B3-440C-90B8-303DA41721B3}" dt="2022-08-30T13:09:22.625" v="24105"/>
          <ac:spMkLst>
            <pc:docMk/>
            <pc:sldMk cId="0" sldId="274"/>
            <ac:spMk id="35" creationId="{7AE7BFCD-4381-3FD3-4E01-5D980EE87F55}"/>
          </ac:spMkLst>
        </pc:spChg>
        <pc:spChg chg="add mod">
          <ac:chgData name="Rebecca Luo" userId="1e0727fa-4bf7-4d1f-ab3b-196ffa659c20" providerId="ADAL" clId="{DF852291-31B3-440C-90B8-303DA41721B3}" dt="2022-08-30T13:09:22.625" v="24105"/>
          <ac:spMkLst>
            <pc:docMk/>
            <pc:sldMk cId="0" sldId="274"/>
            <ac:spMk id="36" creationId="{85039783-9C8E-9B0C-AB78-94351FEE30C2}"/>
          </ac:spMkLst>
        </pc:spChg>
        <pc:spChg chg="add mod">
          <ac:chgData name="Rebecca Luo" userId="1e0727fa-4bf7-4d1f-ab3b-196ffa659c20" providerId="ADAL" clId="{DF852291-31B3-440C-90B8-303DA41721B3}" dt="2022-08-30T13:09:22.625" v="24105"/>
          <ac:spMkLst>
            <pc:docMk/>
            <pc:sldMk cId="0" sldId="274"/>
            <ac:spMk id="37" creationId="{A3422C56-FC75-7416-0F38-BB58BF2A0DE9}"/>
          </ac:spMkLst>
        </pc:spChg>
        <pc:spChg chg="add mod">
          <ac:chgData name="Rebecca Luo" userId="1e0727fa-4bf7-4d1f-ab3b-196ffa659c20" providerId="ADAL" clId="{DF852291-31B3-440C-90B8-303DA41721B3}" dt="2022-08-30T13:09:22.625" v="24105"/>
          <ac:spMkLst>
            <pc:docMk/>
            <pc:sldMk cId="0" sldId="274"/>
            <ac:spMk id="38" creationId="{B9257D5D-9FFF-D86B-0071-825DAC838765}"/>
          </ac:spMkLst>
        </pc:spChg>
        <pc:spChg chg="add mod">
          <ac:chgData name="Rebecca Luo" userId="1e0727fa-4bf7-4d1f-ab3b-196ffa659c20" providerId="ADAL" clId="{DF852291-31B3-440C-90B8-303DA41721B3}" dt="2022-08-30T13:09:49.889" v="24118" actId="20577"/>
          <ac:spMkLst>
            <pc:docMk/>
            <pc:sldMk cId="0" sldId="274"/>
            <ac:spMk id="39" creationId="{6078977E-DC94-18FA-3D12-1529FC3A2CC2}"/>
          </ac:spMkLst>
        </pc:spChg>
        <pc:spChg chg="add mod">
          <ac:chgData name="Rebecca Luo" userId="1e0727fa-4bf7-4d1f-ab3b-196ffa659c20" providerId="ADAL" clId="{DF852291-31B3-440C-90B8-303DA41721B3}" dt="2022-08-30T13:09:50.486" v="24119" actId="20577"/>
          <ac:spMkLst>
            <pc:docMk/>
            <pc:sldMk cId="0" sldId="274"/>
            <ac:spMk id="40" creationId="{5A70D61C-807F-0C5D-940B-CEAC0FAB8F09}"/>
          </ac:spMkLst>
        </pc:spChg>
      </pc:sldChg>
      <pc:sldChg chg="addSp delSp modSp mod">
        <pc:chgData name="Rebecca Luo" userId="1e0727fa-4bf7-4d1f-ab3b-196ffa659c20" providerId="ADAL" clId="{DF852291-31B3-440C-90B8-303DA41721B3}" dt="2022-08-30T13:06:40.298" v="24066"/>
        <pc:sldMkLst>
          <pc:docMk/>
          <pc:sldMk cId="0" sldId="275"/>
        </pc:sldMkLst>
        <pc:spChg chg="add mod">
          <ac:chgData name="Rebecca Luo" userId="1e0727fa-4bf7-4d1f-ab3b-196ffa659c20" providerId="ADAL" clId="{DF852291-31B3-440C-90B8-303DA41721B3}" dt="2022-08-30T13:06:40.298" v="24066"/>
          <ac:spMkLst>
            <pc:docMk/>
            <pc:sldMk cId="0" sldId="275"/>
            <ac:spMk id="40" creationId="{722324B2-319B-8431-5A67-BEC3B108ED4A}"/>
          </ac:spMkLst>
        </pc:spChg>
        <pc:spChg chg="del">
          <ac:chgData name="Rebecca Luo" userId="1e0727fa-4bf7-4d1f-ab3b-196ffa659c20" providerId="ADAL" clId="{DF852291-31B3-440C-90B8-303DA41721B3}" dt="2022-08-30T13:06:40.007" v="24065" actId="478"/>
          <ac:spMkLst>
            <pc:docMk/>
            <pc:sldMk cId="0" sldId="275"/>
            <ac:spMk id="41" creationId="{00000000-0000-0000-0000-000000000000}"/>
          </ac:spMkLst>
        </pc:spChg>
      </pc:sldChg>
      <pc:sldChg chg="addSp delSp modSp mod">
        <pc:chgData name="Rebecca Luo" userId="1e0727fa-4bf7-4d1f-ab3b-196ffa659c20" providerId="ADAL" clId="{DF852291-31B3-440C-90B8-303DA41721B3}" dt="2022-08-30T13:06:46.112" v="24068"/>
        <pc:sldMkLst>
          <pc:docMk/>
          <pc:sldMk cId="0" sldId="276"/>
        </pc:sldMkLst>
        <pc:spChg chg="add mod">
          <ac:chgData name="Rebecca Luo" userId="1e0727fa-4bf7-4d1f-ab3b-196ffa659c20" providerId="ADAL" clId="{DF852291-31B3-440C-90B8-303DA41721B3}" dt="2022-08-30T13:06:46.112" v="24068"/>
          <ac:spMkLst>
            <pc:docMk/>
            <pc:sldMk cId="0" sldId="276"/>
            <ac:spMk id="93" creationId="{A49F5467-36F5-1302-BEC3-51331005AB78}"/>
          </ac:spMkLst>
        </pc:spChg>
        <pc:spChg chg="del">
          <ac:chgData name="Rebecca Luo" userId="1e0727fa-4bf7-4d1f-ab3b-196ffa659c20" providerId="ADAL" clId="{DF852291-31B3-440C-90B8-303DA41721B3}" dt="2022-08-30T13:06:45.772" v="24067" actId="478"/>
          <ac:spMkLst>
            <pc:docMk/>
            <pc:sldMk cId="0" sldId="276"/>
            <ac:spMk id="94" creationId="{00000000-0000-0000-0000-000000000000}"/>
          </ac:spMkLst>
        </pc:spChg>
      </pc:sldChg>
      <pc:sldChg chg="addSp delSp modSp mod">
        <pc:chgData name="Rebecca Luo" userId="1e0727fa-4bf7-4d1f-ab3b-196ffa659c20" providerId="ADAL" clId="{DF852291-31B3-440C-90B8-303DA41721B3}" dt="2022-08-30T13:09:55.748" v="24124" actId="20577"/>
        <pc:sldMkLst>
          <pc:docMk/>
          <pc:sldMk cId="0" sldId="277"/>
        </pc:sldMkLst>
        <pc:spChg chg="del">
          <ac:chgData name="Rebecca Luo" userId="1e0727fa-4bf7-4d1f-ab3b-196ffa659c20" providerId="ADAL" clId="{DF852291-31B3-440C-90B8-303DA41721B3}" dt="2022-08-30T13:09:07.445" v="24100" actId="478"/>
          <ac:spMkLst>
            <pc:docMk/>
            <pc:sldMk cId="0" sldId="277"/>
            <ac:spMk id="4" creationId="{00000000-0000-0000-0000-000000000000}"/>
          </ac:spMkLst>
        </pc:spChg>
        <pc:spChg chg="del">
          <ac:chgData name="Rebecca Luo" userId="1e0727fa-4bf7-4d1f-ab3b-196ffa659c20" providerId="ADAL" clId="{DF852291-31B3-440C-90B8-303DA41721B3}" dt="2022-08-30T13:09:07.445" v="24100" actId="478"/>
          <ac:spMkLst>
            <pc:docMk/>
            <pc:sldMk cId="0" sldId="277"/>
            <ac:spMk id="5" creationId="{00000000-0000-0000-0000-000000000000}"/>
          </ac:spMkLst>
        </pc:spChg>
        <pc:spChg chg="del">
          <ac:chgData name="Rebecca Luo" userId="1e0727fa-4bf7-4d1f-ab3b-196ffa659c20" providerId="ADAL" clId="{DF852291-31B3-440C-90B8-303DA41721B3}" dt="2022-08-30T13:09:07.445" v="24100" actId="478"/>
          <ac:spMkLst>
            <pc:docMk/>
            <pc:sldMk cId="0" sldId="277"/>
            <ac:spMk id="6" creationId="{00000000-0000-0000-0000-000000000000}"/>
          </ac:spMkLst>
        </pc:spChg>
        <pc:spChg chg="del">
          <ac:chgData name="Rebecca Luo" userId="1e0727fa-4bf7-4d1f-ab3b-196ffa659c20" providerId="ADAL" clId="{DF852291-31B3-440C-90B8-303DA41721B3}" dt="2022-08-30T13:09:07.445" v="24100" actId="478"/>
          <ac:spMkLst>
            <pc:docMk/>
            <pc:sldMk cId="0" sldId="277"/>
            <ac:spMk id="7" creationId="{00000000-0000-0000-0000-000000000000}"/>
          </ac:spMkLst>
        </pc:spChg>
        <pc:spChg chg="del">
          <ac:chgData name="Rebecca Luo" userId="1e0727fa-4bf7-4d1f-ab3b-196ffa659c20" providerId="ADAL" clId="{DF852291-31B3-440C-90B8-303DA41721B3}" dt="2022-08-30T13:09:07.445" v="24100" actId="478"/>
          <ac:spMkLst>
            <pc:docMk/>
            <pc:sldMk cId="0" sldId="277"/>
            <ac:spMk id="8" creationId="{00000000-0000-0000-0000-000000000000}"/>
          </ac:spMkLst>
        </pc:spChg>
        <pc:spChg chg="del">
          <ac:chgData name="Rebecca Luo" userId="1e0727fa-4bf7-4d1f-ab3b-196ffa659c20" providerId="ADAL" clId="{DF852291-31B3-440C-90B8-303DA41721B3}" dt="2022-08-30T13:09:07.445" v="24100" actId="478"/>
          <ac:spMkLst>
            <pc:docMk/>
            <pc:sldMk cId="0" sldId="277"/>
            <ac:spMk id="9" creationId="{00000000-0000-0000-0000-000000000000}"/>
          </ac:spMkLst>
        </pc:spChg>
        <pc:spChg chg="del">
          <ac:chgData name="Rebecca Luo" userId="1e0727fa-4bf7-4d1f-ab3b-196ffa659c20" providerId="ADAL" clId="{DF852291-31B3-440C-90B8-303DA41721B3}" dt="2022-08-30T13:09:07.445" v="24100" actId="478"/>
          <ac:spMkLst>
            <pc:docMk/>
            <pc:sldMk cId="0" sldId="277"/>
            <ac:spMk id="10" creationId="{00000000-0000-0000-0000-000000000000}"/>
          </ac:spMkLst>
        </pc:spChg>
        <pc:spChg chg="del">
          <ac:chgData name="Rebecca Luo" userId="1e0727fa-4bf7-4d1f-ab3b-196ffa659c20" providerId="ADAL" clId="{DF852291-31B3-440C-90B8-303DA41721B3}" dt="2022-08-30T13:09:07.445" v="24100" actId="478"/>
          <ac:spMkLst>
            <pc:docMk/>
            <pc:sldMk cId="0" sldId="277"/>
            <ac:spMk id="11" creationId="{00000000-0000-0000-0000-000000000000}"/>
          </ac:spMkLst>
        </pc:spChg>
        <pc:spChg chg="del">
          <ac:chgData name="Rebecca Luo" userId="1e0727fa-4bf7-4d1f-ab3b-196ffa659c20" providerId="ADAL" clId="{DF852291-31B3-440C-90B8-303DA41721B3}" dt="2022-08-30T13:09:07.445" v="24100" actId="478"/>
          <ac:spMkLst>
            <pc:docMk/>
            <pc:sldMk cId="0" sldId="277"/>
            <ac:spMk id="12" creationId="{00000000-0000-0000-0000-000000000000}"/>
          </ac:spMkLst>
        </pc:spChg>
        <pc:spChg chg="del">
          <ac:chgData name="Rebecca Luo" userId="1e0727fa-4bf7-4d1f-ab3b-196ffa659c20" providerId="ADAL" clId="{DF852291-31B3-440C-90B8-303DA41721B3}" dt="2022-08-30T13:09:07.445" v="24100" actId="478"/>
          <ac:spMkLst>
            <pc:docMk/>
            <pc:sldMk cId="0" sldId="277"/>
            <ac:spMk id="13" creationId="{00000000-0000-0000-0000-000000000000}"/>
          </ac:spMkLst>
        </pc:spChg>
        <pc:spChg chg="del">
          <ac:chgData name="Rebecca Luo" userId="1e0727fa-4bf7-4d1f-ab3b-196ffa659c20" providerId="ADAL" clId="{DF852291-31B3-440C-90B8-303DA41721B3}" dt="2022-08-30T13:09:07.445" v="24100" actId="478"/>
          <ac:spMkLst>
            <pc:docMk/>
            <pc:sldMk cId="0" sldId="277"/>
            <ac:spMk id="14" creationId="{00000000-0000-0000-0000-000000000000}"/>
          </ac:spMkLst>
        </pc:spChg>
        <pc:spChg chg="del">
          <ac:chgData name="Rebecca Luo" userId="1e0727fa-4bf7-4d1f-ab3b-196ffa659c20" providerId="ADAL" clId="{DF852291-31B3-440C-90B8-303DA41721B3}" dt="2022-08-30T13:09:07.445" v="24100" actId="478"/>
          <ac:spMkLst>
            <pc:docMk/>
            <pc:sldMk cId="0" sldId="277"/>
            <ac:spMk id="15" creationId="{00000000-0000-0000-0000-000000000000}"/>
          </ac:spMkLst>
        </pc:spChg>
        <pc:spChg chg="del">
          <ac:chgData name="Rebecca Luo" userId="1e0727fa-4bf7-4d1f-ab3b-196ffa659c20" providerId="ADAL" clId="{DF852291-31B3-440C-90B8-303DA41721B3}" dt="2022-08-30T13:09:07.445" v="24100" actId="478"/>
          <ac:spMkLst>
            <pc:docMk/>
            <pc:sldMk cId="0" sldId="277"/>
            <ac:spMk id="16" creationId="{00000000-0000-0000-0000-000000000000}"/>
          </ac:spMkLst>
        </pc:spChg>
        <pc:spChg chg="del">
          <ac:chgData name="Rebecca Luo" userId="1e0727fa-4bf7-4d1f-ab3b-196ffa659c20" providerId="ADAL" clId="{DF852291-31B3-440C-90B8-303DA41721B3}" dt="2022-08-30T13:09:07.445" v="24100" actId="478"/>
          <ac:spMkLst>
            <pc:docMk/>
            <pc:sldMk cId="0" sldId="277"/>
            <ac:spMk id="17" creationId="{00000000-0000-0000-0000-000000000000}"/>
          </ac:spMkLst>
        </pc:spChg>
        <pc:spChg chg="del mod">
          <ac:chgData name="Rebecca Luo" userId="1e0727fa-4bf7-4d1f-ab3b-196ffa659c20" providerId="ADAL" clId="{DF852291-31B3-440C-90B8-303DA41721B3}" dt="2022-08-30T13:09:07.445" v="24100" actId="478"/>
          <ac:spMkLst>
            <pc:docMk/>
            <pc:sldMk cId="0" sldId="277"/>
            <ac:spMk id="18" creationId="{00000000-0000-0000-0000-000000000000}"/>
          </ac:spMkLst>
        </pc:spChg>
        <pc:spChg chg="del">
          <ac:chgData name="Rebecca Luo" userId="1e0727fa-4bf7-4d1f-ab3b-196ffa659c20" providerId="ADAL" clId="{DF852291-31B3-440C-90B8-303DA41721B3}" dt="2022-08-30T13:06:50.472" v="24069" actId="478"/>
          <ac:spMkLst>
            <pc:docMk/>
            <pc:sldMk cId="0" sldId="277"/>
            <ac:spMk id="21" creationId="{00000000-0000-0000-0000-000000000000}"/>
          </ac:spMkLst>
        </pc:spChg>
        <pc:spChg chg="del">
          <ac:chgData name="Rebecca Luo" userId="1e0727fa-4bf7-4d1f-ab3b-196ffa659c20" providerId="ADAL" clId="{DF852291-31B3-440C-90B8-303DA41721B3}" dt="2022-08-30T13:07:24.875" v="24077" actId="478"/>
          <ac:spMkLst>
            <pc:docMk/>
            <pc:sldMk cId="0" sldId="277"/>
            <ac:spMk id="22" creationId="{CBC6EE75-C8E1-A303-733C-98C02D63831A}"/>
          </ac:spMkLst>
        </pc:spChg>
        <pc:spChg chg="add mod">
          <ac:chgData name="Rebecca Luo" userId="1e0727fa-4bf7-4d1f-ab3b-196ffa659c20" providerId="ADAL" clId="{DF852291-31B3-440C-90B8-303DA41721B3}" dt="2022-08-30T13:06:50.975" v="24070"/>
          <ac:spMkLst>
            <pc:docMk/>
            <pc:sldMk cId="0" sldId="277"/>
            <ac:spMk id="23" creationId="{CF9D76CA-02F8-D865-86CD-662C0CCC8417}"/>
          </ac:spMkLst>
        </pc:spChg>
        <pc:spChg chg="add mod">
          <ac:chgData name="Rebecca Luo" userId="1e0727fa-4bf7-4d1f-ab3b-196ffa659c20" providerId="ADAL" clId="{DF852291-31B3-440C-90B8-303DA41721B3}" dt="2022-08-30T13:09:08.214" v="24101"/>
          <ac:spMkLst>
            <pc:docMk/>
            <pc:sldMk cId="0" sldId="277"/>
            <ac:spMk id="24" creationId="{FFA666C7-9F9C-091E-23B9-4F8A19732670}"/>
          </ac:spMkLst>
        </pc:spChg>
        <pc:spChg chg="add mod">
          <ac:chgData name="Rebecca Luo" userId="1e0727fa-4bf7-4d1f-ab3b-196ffa659c20" providerId="ADAL" clId="{DF852291-31B3-440C-90B8-303DA41721B3}" dt="2022-08-30T13:09:08.214" v="24101"/>
          <ac:spMkLst>
            <pc:docMk/>
            <pc:sldMk cId="0" sldId="277"/>
            <ac:spMk id="26" creationId="{12571EA5-99A8-4521-B21B-BB010B6F69E3}"/>
          </ac:spMkLst>
        </pc:spChg>
        <pc:spChg chg="add mod">
          <ac:chgData name="Rebecca Luo" userId="1e0727fa-4bf7-4d1f-ab3b-196ffa659c20" providerId="ADAL" clId="{DF852291-31B3-440C-90B8-303DA41721B3}" dt="2022-08-30T13:09:08.214" v="24101"/>
          <ac:spMkLst>
            <pc:docMk/>
            <pc:sldMk cId="0" sldId="277"/>
            <ac:spMk id="27" creationId="{246709C8-64A6-B615-ABA7-3AE3425B35DB}"/>
          </ac:spMkLst>
        </pc:spChg>
        <pc:spChg chg="add mod">
          <ac:chgData name="Rebecca Luo" userId="1e0727fa-4bf7-4d1f-ab3b-196ffa659c20" providerId="ADAL" clId="{DF852291-31B3-440C-90B8-303DA41721B3}" dt="2022-08-30T13:09:53.526" v="24121" actId="20577"/>
          <ac:spMkLst>
            <pc:docMk/>
            <pc:sldMk cId="0" sldId="277"/>
            <ac:spMk id="28" creationId="{4F9FE8BA-7750-FD63-077B-E211C244AAA1}"/>
          </ac:spMkLst>
        </pc:spChg>
        <pc:spChg chg="add mod">
          <ac:chgData name="Rebecca Luo" userId="1e0727fa-4bf7-4d1f-ab3b-196ffa659c20" providerId="ADAL" clId="{DF852291-31B3-440C-90B8-303DA41721B3}" dt="2022-08-30T13:09:08.214" v="24101"/>
          <ac:spMkLst>
            <pc:docMk/>
            <pc:sldMk cId="0" sldId="277"/>
            <ac:spMk id="29" creationId="{C1702C40-9AB1-9D86-5B49-3B4A0262F73A}"/>
          </ac:spMkLst>
        </pc:spChg>
        <pc:spChg chg="add mod">
          <ac:chgData name="Rebecca Luo" userId="1e0727fa-4bf7-4d1f-ab3b-196ffa659c20" providerId="ADAL" clId="{DF852291-31B3-440C-90B8-303DA41721B3}" dt="2022-08-30T13:09:08.214" v="24101"/>
          <ac:spMkLst>
            <pc:docMk/>
            <pc:sldMk cId="0" sldId="277"/>
            <ac:spMk id="30" creationId="{550AB5D5-C8C6-FE47-4804-5814266DF56B}"/>
          </ac:spMkLst>
        </pc:spChg>
        <pc:spChg chg="add mod">
          <ac:chgData name="Rebecca Luo" userId="1e0727fa-4bf7-4d1f-ab3b-196ffa659c20" providerId="ADAL" clId="{DF852291-31B3-440C-90B8-303DA41721B3}" dt="2022-08-30T13:09:08.214" v="24101"/>
          <ac:spMkLst>
            <pc:docMk/>
            <pc:sldMk cId="0" sldId="277"/>
            <ac:spMk id="31" creationId="{BC509FD2-F6FB-A028-AB9E-36C04471654A}"/>
          </ac:spMkLst>
        </pc:spChg>
        <pc:spChg chg="add mod">
          <ac:chgData name="Rebecca Luo" userId="1e0727fa-4bf7-4d1f-ab3b-196ffa659c20" providerId="ADAL" clId="{DF852291-31B3-440C-90B8-303DA41721B3}" dt="2022-08-30T13:09:54.224" v="24122" actId="20577"/>
          <ac:spMkLst>
            <pc:docMk/>
            <pc:sldMk cId="0" sldId="277"/>
            <ac:spMk id="32" creationId="{E6B5A93D-A1C8-18F8-8E83-2A4938D6CF34}"/>
          </ac:spMkLst>
        </pc:spChg>
        <pc:spChg chg="add mod">
          <ac:chgData name="Rebecca Luo" userId="1e0727fa-4bf7-4d1f-ab3b-196ffa659c20" providerId="ADAL" clId="{DF852291-31B3-440C-90B8-303DA41721B3}" dt="2022-08-30T13:09:08.214" v="24101"/>
          <ac:spMkLst>
            <pc:docMk/>
            <pc:sldMk cId="0" sldId="277"/>
            <ac:spMk id="33" creationId="{53C89368-D8E5-72B7-9336-C52FE2FDDC94}"/>
          </ac:spMkLst>
        </pc:spChg>
        <pc:spChg chg="add mod">
          <ac:chgData name="Rebecca Luo" userId="1e0727fa-4bf7-4d1f-ab3b-196ffa659c20" providerId="ADAL" clId="{DF852291-31B3-440C-90B8-303DA41721B3}" dt="2022-08-30T13:09:08.214" v="24101"/>
          <ac:spMkLst>
            <pc:docMk/>
            <pc:sldMk cId="0" sldId="277"/>
            <ac:spMk id="34" creationId="{F05C1B13-BC5D-76C1-ED90-6E8E9D392B8F}"/>
          </ac:spMkLst>
        </pc:spChg>
        <pc:spChg chg="add mod">
          <ac:chgData name="Rebecca Luo" userId="1e0727fa-4bf7-4d1f-ab3b-196ffa659c20" providerId="ADAL" clId="{DF852291-31B3-440C-90B8-303DA41721B3}" dt="2022-08-30T13:09:08.214" v="24101"/>
          <ac:spMkLst>
            <pc:docMk/>
            <pc:sldMk cId="0" sldId="277"/>
            <ac:spMk id="35" creationId="{1E5A6738-F1E3-B285-FB0B-7DE70CAE3E85}"/>
          </ac:spMkLst>
        </pc:spChg>
        <pc:spChg chg="add mod">
          <ac:chgData name="Rebecca Luo" userId="1e0727fa-4bf7-4d1f-ab3b-196ffa659c20" providerId="ADAL" clId="{DF852291-31B3-440C-90B8-303DA41721B3}" dt="2022-08-30T13:09:08.214" v="24101"/>
          <ac:spMkLst>
            <pc:docMk/>
            <pc:sldMk cId="0" sldId="277"/>
            <ac:spMk id="36" creationId="{017EEE51-3F22-548C-EF05-079093189191}"/>
          </ac:spMkLst>
        </pc:spChg>
        <pc:spChg chg="add mod">
          <ac:chgData name="Rebecca Luo" userId="1e0727fa-4bf7-4d1f-ab3b-196ffa659c20" providerId="ADAL" clId="{DF852291-31B3-440C-90B8-303DA41721B3}" dt="2022-08-30T13:09:08.214" v="24101"/>
          <ac:spMkLst>
            <pc:docMk/>
            <pc:sldMk cId="0" sldId="277"/>
            <ac:spMk id="37" creationId="{9526F527-87E0-F7C3-67A6-95DE1FEF4817}"/>
          </ac:spMkLst>
        </pc:spChg>
        <pc:spChg chg="add mod">
          <ac:chgData name="Rebecca Luo" userId="1e0727fa-4bf7-4d1f-ab3b-196ffa659c20" providerId="ADAL" clId="{DF852291-31B3-440C-90B8-303DA41721B3}" dt="2022-08-30T13:09:08.214" v="24101"/>
          <ac:spMkLst>
            <pc:docMk/>
            <pc:sldMk cId="0" sldId="277"/>
            <ac:spMk id="38" creationId="{827513AB-7C1E-D57B-3616-6DDE015FCB71}"/>
          </ac:spMkLst>
        </pc:spChg>
        <pc:spChg chg="add mod">
          <ac:chgData name="Rebecca Luo" userId="1e0727fa-4bf7-4d1f-ab3b-196ffa659c20" providerId="ADAL" clId="{DF852291-31B3-440C-90B8-303DA41721B3}" dt="2022-08-30T13:09:55.064" v="24123" actId="20577"/>
          <ac:spMkLst>
            <pc:docMk/>
            <pc:sldMk cId="0" sldId="277"/>
            <ac:spMk id="39" creationId="{C1C5678A-56B2-6942-9EBA-2511BD3A45D4}"/>
          </ac:spMkLst>
        </pc:spChg>
        <pc:spChg chg="add mod">
          <ac:chgData name="Rebecca Luo" userId="1e0727fa-4bf7-4d1f-ab3b-196ffa659c20" providerId="ADAL" clId="{DF852291-31B3-440C-90B8-303DA41721B3}" dt="2022-08-30T13:09:55.748" v="24124" actId="20577"/>
          <ac:spMkLst>
            <pc:docMk/>
            <pc:sldMk cId="0" sldId="277"/>
            <ac:spMk id="40" creationId="{D1DCE30B-904A-A780-7B18-78A22D498086}"/>
          </ac:spMkLst>
        </pc:spChg>
      </pc:sldChg>
      <pc:sldChg chg="addSp modSp">
        <pc:chgData name="Rebecca Luo" userId="1e0727fa-4bf7-4d1f-ab3b-196ffa659c20" providerId="ADAL" clId="{DF852291-31B3-440C-90B8-303DA41721B3}" dt="2022-08-30T13:07:38.144" v="24080"/>
        <pc:sldMkLst>
          <pc:docMk/>
          <pc:sldMk cId="0" sldId="278"/>
        </pc:sldMkLst>
        <pc:spChg chg="add mod">
          <ac:chgData name="Rebecca Luo" userId="1e0727fa-4bf7-4d1f-ab3b-196ffa659c20" providerId="ADAL" clId="{DF852291-31B3-440C-90B8-303DA41721B3}" dt="2022-08-30T13:07:38.144" v="24080"/>
          <ac:spMkLst>
            <pc:docMk/>
            <pc:sldMk cId="0" sldId="278"/>
            <ac:spMk id="38" creationId="{FA2057C7-165B-06DE-5F33-7A2CCF96E325}"/>
          </ac:spMkLst>
        </pc:spChg>
      </pc:sldChg>
      <pc:sldChg chg="addSp modSp">
        <pc:chgData name="Rebecca Luo" userId="1e0727fa-4bf7-4d1f-ab3b-196ffa659c20" providerId="ADAL" clId="{DF852291-31B3-440C-90B8-303DA41721B3}" dt="2022-08-30T13:07:44.238" v="24081"/>
        <pc:sldMkLst>
          <pc:docMk/>
          <pc:sldMk cId="0" sldId="279"/>
        </pc:sldMkLst>
        <pc:spChg chg="add mod">
          <ac:chgData name="Rebecca Luo" userId="1e0727fa-4bf7-4d1f-ab3b-196ffa659c20" providerId="ADAL" clId="{DF852291-31B3-440C-90B8-303DA41721B3}" dt="2022-08-30T13:07:44.238" v="24081"/>
          <ac:spMkLst>
            <pc:docMk/>
            <pc:sldMk cId="0" sldId="279"/>
            <ac:spMk id="21" creationId="{018ED37E-22C7-C9BE-F86A-A16CAB371D24}"/>
          </ac:spMkLst>
        </pc:spChg>
      </pc:sldChg>
      <pc:sldChg chg="addSp modSp mod">
        <pc:chgData name="Rebecca Luo" userId="1e0727fa-4bf7-4d1f-ab3b-196ffa659c20" providerId="ADAL" clId="{DF852291-31B3-440C-90B8-303DA41721B3}" dt="2022-08-30T13:10:02.460" v="24128" actId="20577"/>
        <pc:sldMkLst>
          <pc:docMk/>
          <pc:sldMk cId="0" sldId="280"/>
        </pc:sldMkLst>
        <pc:spChg chg="mod">
          <ac:chgData name="Rebecca Luo" userId="1e0727fa-4bf7-4d1f-ab3b-196ffa659c20" providerId="ADAL" clId="{DF852291-31B3-440C-90B8-303DA41721B3}" dt="2022-08-30T13:08:30.100" v="24094" actId="12789"/>
          <ac:spMkLst>
            <pc:docMk/>
            <pc:sldMk cId="0" sldId="280"/>
            <ac:spMk id="4" creationId="{00000000-0000-0000-0000-000000000000}"/>
          </ac:spMkLst>
        </pc:spChg>
        <pc:spChg chg="mod">
          <ac:chgData name="Rebecca Luo" userId="1e0727fa-4bf7-4d1f-ab3b-196ffa659c20" providerId="ADAL" clId="{DF852291-31B3-440C-90B8-303DA41721B3}" dt="2022-08-30T13:09:59.700" v="24125" actId="20577"/>
          <ac:spMkLst>
            <pc:docMk/>
            <pc:sldMk cId="0" sldId="280"/>
            <ac:spMk id="7" creationId="{00000000-0000-0000-0000-000000000000}"/>
          </ac:spMkLst>
        </pc:spChg>
        <pc:spChg chg="mod">
          <ac:chgData name="Rebecca Luo" userId="1e0727fa-4bf7-4d1f-ab3b-196ffa659c20" providerId="ADAL" clId="{DF852291-31B3-440C-90B8-303DA41721B3}" dt="2022-08-30T13:08:51.912" v="24099" actId="12789"/>
          <ac:spMkLst>
            <pc:docMk/>
            <pc:sldMk cId="0" sldId="280"/>
            <ac:spMk id="9" creationId="{00000000-0000-0000-0000-000000000000}"/>
          </ac:spMkLst>
        </pc:spChg>
        <pc:spChg chg="mod">
          <ac:chgData name="Rebecca Luo" userId="1e0727fa-4bf7-4d1f-ab3b-196ffa659c20" providerId="ADAL" clId="{DF852291-31B3-440C-90B8-303DA41721B3}" dt="2022-08-30T13:08:35.277" v="24096" actId="12789"/>
          <ac:spMkLst>
            <pc:docMk/>
            <pc:sldMk cId="0" sldId="280"/>
            <ac:spMk id="10" creationId="{00000000-0000-0000-0000-000000000000}"/>
          </ac:spMkLst>
        </pc:spChg>
        <pc:spChg chg="mod">
          <ac:chgData name="Rebecca Luo" userId="1e0727fa-4bf7-4d1f-ab3b-196ffa659c20" providerId="ADAL" clId="{DF852291-31B3-440C-90B8-303DA41721B3}" dt="2022-08-30T13:10:01.037" v="24126" actId="20577"/>
          <ac:spMkLst>
            <pc:docMk/>
            <pc:sldMk cId="0" sldId="280"/>
            <ac:spMk id="11" creationId="{00000000-0000-0000-0000-000000000000}"/>
          </ac:spMkLst>
        </pc:spChg>
        <pc:spChg chg="mod">
          <ac:chgData name="Rebecca Luo" userId="1e0727fa-4bf7-4d1f-ab3b-196ffa659c20" providerId="ADAL" clId="{DF852291-31B3-440C-90B8-303DA41721B3}" dt="2022-08-30T13:08:47.422" v="24098" actId="12789"/>
          <ac:spMkLst>
            <pc:docMk/>
            <pc:sldMk cId="0" sldId="280"/>
            <ac:spMk id="13" creationId="{00000000-0000-0000-0000-000000000000}"/>
          </ac:spMkLst>
        </pc:spChg>
        <pc:spChg chg="mod">
          <ac:chgData name="Rebecca Luo" userId="1e0727fa-4bf7-4d1f-ab3b-196ffa659c20" providerId="ADAL" clId="{DF852291-31B3-440C-90B8-303DA41721B3}" dt="2022-08-30T13:08:42.673" v="24097" actId="12789"/>
          <ac:spMkLst>
            <pc:docMk/>
            <pc:sldMk cId="0" sldId="280"/>
            <ac:spMk id="15" creationId="{00000000-0000-0000-0000-000000000000}"/>
          </ac:spMkLst>
        </pc:spChg>
        <pc:spChg chg="mod">
          <ac:chgData name="Rebecca Luo" userId="1e0727fa-4bf7-4d1f-ab3b-196ffa659c20" providerId="ADAL" clId="{DF852291-31B3-440C-90B8-303DA41721B3}" dt="2022-08-30T13:10:01.750" v="24127" actId="20577"/>
          <ac:spMkLst>
            <pc:docMk/>
            <pc:sldMk cId="0" sldId="280"/>
            <ac:spMk id="18" creationId="{00000000-0000-0000-0000-000000000000}"/>
          </ac:spMkLst>
        </pc:spChg>
        <pc:spChg chg="add mod">
          <ac:chgData name="Rebecca Luo" userId="1e0727fa-4bf7-4d1f-ab3b-196ffa659c20" providerId="ADAL" clId="{DF852291-31B3-440C-90B8-303DA41721B3}" dt="2022-08-30T13:07:56.005" v="24085"/>
          <ac:spMkLst>
            <pc:docMk/>
            <pc:sldMk cId="0" sldId="280"/>
            <ac:spMk id="20" creationId="{82BE6A2B-F35B-C4D0-57DE-4874E604F17F}"/>
          </ac:spMkLst>
        </pc:spChg>
        <pc:spChg chg="add mod">
          <ac:chgData name="Rebecca Luo" userId="1e0727fa-4bf7-4d1f-ab3b-196ffa659c20" providerId="ADAL" clId="{DF852291-31B3-440C-90B8-303DA41721B3}" dt="2022-08-30T13:10:02.460" v="24128" actId="20577"/>
          <ac:spMkLst>
            <pc:docMk/>
            <pc:sldMk cId="0" sldId="280"/>
            <ac:spMk id="21" creationId="{402F3A6A-3ECA-5FD1-ED55-335990C2E623}"/>
          </ac:spMkLst>
        </pc:spChg>
      </pc:sldChg>
      <pc:sldChg chg="addSp modSp">
        <pc:chgData name="Rebecca Luo" userId="1e0727fa-4bf7-4d1f-ab3b-196ffa659c20" providerId="ADAL" clId="{DF852291-31B3-440C-90B8-303DA41721B3}" dt="2022-08-30T13:10:11.756" v="24129"/>
        <pc:sldMkLst>
          <pc:docMk/>
          <pc:sldMk cId="0" sldId="281"/>
        </pc:sldMkLst>
        <pc:spChg chg="add mod">
          <ac:chgData name="Rebecca Luo" userId="1e0727fa-4bf7-4d1f-ab3b-196ffa659c20" providerId="ADAL" clId="{DF852291-31B3-440C-90B8-303DA41721B3}" dt="2022-08-30T13:10:11.756" v="24129"/>
          <ac:spMkLst>
            <pc:docMk/>
            <pc:sldMk cId="0" sldId="281"/>
            <ac:spMk id="49" creationId="{4054DB3C-0C13-FCCB-C8F9-54563DF60285}"/>
          </ac:spMkLst>
        </pc:spChg>
      </pc:sldChg>
      <pc:sldChg chg="addSp modSp">
        <pc:chgData name="Rebecca Luo" userId="1e0727fa-4bf7-4d1f-ab3b-196ffa659c20" providerId="ADAL" clId="{DF852291-31B3-440C-90B8-303DA41721B3}" dt="2022-08-30T13:10:12.841" v="24130"/>
        <pc:sldMkLst>
          <pc:docMk/>
          <pc:sldMk cId="0" sldId="282"/>
        </pc:sldMkLst>
        <pc:spChg chg="add mod">
          <ac:chgData name="Rebecca Luo" userId="1e0727fa-4bf7-4d1f-ab3b-196ffa659c20" providerId="ADAL" clId="{DF852291-31B3-440C-90B8-303DA41721B3}" dt="2022-08-30T13:10:12.841" v="24130"/>
          <ac:spMkLst>
            <pc:docMk/>
            <pc:sldMk cId="0" sldId="282"/>
            <ac:spMk id="43" creationId="{8BA71B41-ED03-4123-895C-170168EB52AE}"/>
          </ac:spMkLst>
        </pc:spChg>
      </pc:sldChg>
      <pc:sldChg chg="addSp delSp modSp add mod modClrScheme chgLayout">
        <pc:chgData name="Rebecca Luo" userId="1e0727fa-4bf7-4d1f-ab3b-196ffa659c20" providerId="ADAL" clId="{DF852291-31B3-440C-90B8-303DA41721B3}" dt="2022-08-30T15:57:30.354" v="24539" actId="2711"/>
        <pc:sldMkLst>
          <pc:docMk/>
          <pc:sldMk cId="4180991224" sldId="287"/>
        </pc:sldMkLst>
        <pc:spChg chg="mod ord">
          <ac:chgData name="Rebecca Luo" userId="1e0727fa-4bf7-4d1f-ab3b-196ffa659c20" providerId="ADAL" clId="{DF852291-31B3-440C-90B8-303DA41721B3}" dt="2022-08-25T06:48:37.071" v="11798" actId="700"/>
          <ac:spMkLst>
            <pc:docMk/>
            <pc:sldMk cId="4180991224" sldId="287"/>
            <ac:spMk id="2" creationId="{C48FDA7C-06BE-430B-BDE2-59F0FD580E5B}"/>
          </ac:spMkLst>
        </pc:spChg>
        <pc:spChg chg="mod ord">
          <ac:chgData name="Rebecca Luo" userId="1e0727fa-4bf7-4d1f-ab3b-196ffa659c20" providerId="ADAL" clId="{DF852291-31B3-440C-90B8-303DA41721B3}" dt="2022-08-30T15:57:30.354" v="24539" actId="2711"/>
          <ac:spMkLst>
            <pc:docMk/>
            <pc:sldMk cId="4180991224" sldId="287"/>
            <ac:spMk id="3" creationId="{FC1CB0D0-9895-49DA-8D5F-AED0A25C4E6E}"/>
          </ac:spMkLst>
        </pc:spChg>
        <pc:spChg chg="mod ord">
          <ac:chgData name="Rebecca Luo" userId="1e0727fa-4bf7-4d1f-ab3b-196ffa659c20" providerId="ADAL" clId="{DF852291-31B3-440C-90B8-303DA41721B3}" dt="2022-08-25T06:48:37.071" v="11798" actId="700"/>
          <ac:spMkLst>
            <pc:docMk/>
            <pc:sldMk cId="4180991224" sldId="287"/>
            <ac:spMk id="4" creationId="{1D3B8B37-D2F2-43FE-A8BC-14871E9A170C}"/>
          </ac:spMkLst>
        </pc:spChg>
        <pc:spChg chg="add del ord">
          <ac:chgData name="Rebecca Luo" userId="1e0727fa-4bf7-4d1f-ab3b-196ffa659c20" providerId="ADAL" clId="{DF852291-31B3-440C-90B8-303DA41721B3}" dt="2022-08-25T06:49:40.915" v="11812" actId="478"/>
          <ac:spMkLst>
            <pc:docMk/>
            <pc:sldMk cId="4180991224" sldId="287"/>
            <ac:spMk id="5" creationId="{F978F78F-EAD5-C754-365C-43D9ED8FA34F}"/>
          </ac:spMkLst>
        </pc:spChg>
        <pc:spChg chg="add mod">
          <ac:chgData name="Rebecca Luo" userId="1e0727fa-4bf7-4d1f-ab3b-196ffa659c20" providerId="ADAL" clId="{DF852291-31B3-440C-90B8-303DA41721B3}" dt="2022-08-30T12:41:54.378" v="23855"/>
          <ac:spMkLst>
            <pc:docMk/>
            <pc:sldMk cId="4180991224" sldId="287"/>
            <ac:spMk id="6" creationId="{6BAC5F0A-E275-12A6-05D4-D69FCF57403D}"/>
          </ac:spMkLst>
        </pc:spChg>
        <pc:picChg chg="add del mod">
          <ac:chgData name="Rebecca Luo" userId="1e0727fa-4bf7-4d1f-ab3b-196ffa659c20" providerId="ADAL" clId="{DF852291-31B3-440C-90B8-303DA41721B3}" dt="2022-08-18T11:59:10.038" v="1703"/>
          <ac:picMkLst>
            <pc:docMk/>
            <pc:sldMk cId="4180991224" sldId="287"/>
            <ac:picMk id="5" creationId="{A44D26EC-4088-CD62-2CF4-AFC715109E5F}"/>
          </ac:picMkLst>
        </pc:picChg>
        <pc:picChg chg="mod">
          <ac:chgData name="Rebecca Luo" userId="1e0727fa-4bf7-4d1f-ab3b-196ffa659c20" providerId="ADAL" clId="{DF852291-31B3-440C-90B8-303DA41721B3}" dt="2022-08-25T06:50:06.199" v="11816" actId="12789"/>
          <ac:picMkLst>
            <pc:docMk/>
            <pc:sldMk cId="4180991224" sldId="287"/>
            <ac:picMk id="10" creationId="{9C6DF842-0445-44E1-BB2D-D703B7C5BED7}"/>
          </ac:picMkLst>
        </pc:picChg>
      </pc:sldChg>
      <pc:sldChg chg="del">
        <pc:chgData name="Rebecca Luo" userId="1e0727fa-4bf7-4d1f-ab3b-196ffa659c20" providerId="ADAL" clId="{DF852291-31B3-440C-90B8-303DA41721B3}" dt="2022-08-18T07:54:34.825" v="1484" actId="47"/>
        <pc:sldMkLst>
          <pc:docMk/>
          <pc:sldMk cId="42474007" sldId="292"/>
        </pc:sldMkLst>
      </pc:sldChg>
      <pc:sldChg chg="del">
        <pc:chgData name="Rebecca Luo" userId="1e0727fa-4bf7-4d1f-ab3b-196ffa659c20" providerId="ADAL" clId="{DF852291-31B3-440C-90B8-303DA41721B3}" dt="2022-08-18T07:54:32.538" v="1479" actId="47"/>
        <pc:sldMkLst>
          <pc:docMk/>
          <pc:sldMk cId="4237038066" sldId="293"/>
        </pc:sldMkLst>
      </pc:sldChg>
      <pc:sldChg chg="del">
        <pc:chgData name="Rebecca Luo" userId="1e0727fa-4bf7-4d1f-ab3b-196ffa659c20" providerId="ADAL" clId="{DF852291-31B3-440C-90B8-303DA41721B3}" dt="2022-08-18T07:54:14.242" v="1428" actId="47"/>
        <pc:sldMkLst>
          <pc:docMk/>
          <pc:sldMk cId="980581737" sldId="294"/>
        </pc:sldMkLst>
      </pc:sldChg>
      <pc:sldChg chg="del">
        <pc:chgData name="Rebecca Luo" userId="1e0727fa-4bf7-4d1f-ab3b-196ffa659c20" providerId="ADAL" clId="{DF852291-31B3-440C-90B8-303DA41721B3}" dt="2022-08-18T12:01:26.854" v="1736" actId="47"/>
        <pc:sldMkLst>
          <pc:docMk/>
          <pc:sldMk cId="1322159763" sldId="327"/>
        </pc:sldMkLst>
      </pc:sldChg>
      <pc:sldChg chg="addSp delSp modSp mod modClrScheme addCm delCm modCm chgLayout">
        <pc:chgData name="Rebecca Luo" userId="1e0727fa-4bf7-4d1f-ab3b-196ffa659c20" providerId="ADAL" clId="{DF852291-31B3-440C-90B8-303DA41721B3}" dt="2022-09-05T02:36:55.336" v="28969"/>
        <pc:sldMkLst>
          <pc:docMk/>
          <pc:sldMk cId="2864677017" sldId="330"/>
        </pc:sldMkLst>
        <pc:spChg chg="del mod">
          <ac:chgData name="Rebecca Luo" userId="1e0727fa-4bf7-4d1f-ab3b-196ffa659c20" providerId="ADAL" clId="{DF852291-31B3-440C-90B8-303DA41721B3}" dt="2022-08-31T09:02:29.950" v="24784" actId="478"/>
          <ac:spMkLst>
            <pc:docMk/>
            <pc:sldMk cId="2864677017" sldId="330"/>
            <ac:spMk id="2" creationId="{466205B1-3B0F-4B9F-AD9D-ECE0CB7AED7F}"/>
          </ac:spMkLst>
        </pc:spChg>
        <pc:spChg chg="add del mod">
          <ac:chgData name="Rebecca Luo" userId="1e0727fa-4bf7-4d1f-ab3b-196ffa659c20" providerId="ADAL" clId="{DF852291-31B3-440C-90B8-303DA41721B3}" dt="2022-08-31T09:02:31.964" v="24785" actId="478"/>
          <ac:spMkLst>
            <pc:docMk/>
            <pc:sldMk cId="2864677017" sldId="330"/>
            <ac:spMk id="3" creationId="{1C488B62-60FA-4FE8-AF30-CFAB963DF3B6}"/>
          </ac:spMkLst>
        </pc:spChg>
        <pc:spChg chg="mod ord">
          <ac:chgData name="Rebecca Luo" userId="1e0727fa-4bf7-4d1f-ab3b-196ffa659c20" providerId="ADAL" clId="{DF852291-31B3-440C-90B8-303DA41721B3}" dt="2022-08-31T09:14:18.577" v="25145" actId="700"/>
          <ac:spMkLst>
            <pc:docMk/>
            <pc:sldMk cId="2864677017" sldId="330"/>
            <ac:spMk id="4" creationId="{F9FD6703-B586-48DE-8E94-A54B01BAA752}"/>
          </ac:spMkLst>
        </pc:spChg>
        <pc:spChg chg="del mod">
          <ac:chgData name="Rebecca Luo" userId="1e0727fa-4bf7-4d1f-ab3b-196ffa659c20" providerId="ADAL" clId="{DF852291-31B3-440C-90B8-303DA41721B3}" dt="2022-08-31T09:02:25.053" v="24781" actId="478"/>
          <ac:spMkLst>
            <pc:docMk/>
            <pc:sldMk cId="2864677017" sldId="330"/>
            <ac:spMk id="5" creationId="{A8393248-2FFC-44F6-9E07-93D27843D33E}"/>
          </ac:spMkLst>
        </pc:spChg>
        <pc:spChg chg="mod ord">
          <ac:chgData name="Rebecca Luo" userId="1e0727fa-4bf7-4d1f-ab3b-196ffa659c20" providerId="ADAL" clId="{DF852291-31B3-440C-90B8-303DA41721B3}" dt="2022-08-31T09:14:18.577" v="25145" actId="700"/>
          <ac:spMkLst>
            <pc:docMk/>
            <pc:sldMk cId="2864677017" sldId="330"/>
            <ac:spMk id="6" creationId="{FBB0B8E8-5252-4E2E-A114-1A36207930BB}"/>
          </ac:spMkLst>
        </pc:spChg>
        <pc:spChg chg="add del mod">
          <ac:chgData name="Rebecca Luo" userId="1e0727fa-4bf7-4d1f-ab3b-196ffa659c20" providerId="ADAL" clId="{DF852291-31B3-440C-90B8-303DA41721B3}" dt="2022-08-31T09:02:18.245" v="24777" actId="478"/>
          <ac:spMkLst>
            <pc:docMk/>
            <pc:sldMk cId="2864677017" sldId="330"/>
            <ac:spMk id="8" creationId="{D8FDCE62-BA13-8944-A04D-D1B537D8DB0D}"/>
          </ac:spMkLst>
        </pc:spChg>
        <pc:spChg chg="add del mod ord">
          <ac:chgData name="Rebecca Luo" userId="1e0727fa-4bf7-4d1f-ab3b-196ffa659c20" providerId="ADAL" clId="{DF852291-31B3-440C-90B8-303DA41721B3}" dt="2022-08-25T04:38:20.026" v="10767" actId="700"/>
          <ac:spMkLst>
            <pc:docMk/>
            <pc:sldMk cId="2864677017" sldId="330"/>
            <ac:spMk id="9" creationId="{9C614EAC-9D43-86A4-38F7-B47826FA31FA}"/>
          </ac:spMkLst>
        </pc:spChg>
        <pc:spChg chg="add del mod">
          <ac:chgData name="Rebecca Luo" userId="1e0727fa-4bf7-4d1f-ab3b-196ffa659c20" providerId="ADAL" clId="{DF852291-31B3-440C-90B8-303DA41721B3}" dt="2022-08-28T13:35:56.611" v="19843" actId="478"/>
          <ac:spMkLst>
            <pc:docMk/>
            <pc:sldMk cId="2864677017" sldId="330"/>
            <ac:spMk id="10" creationId="{15847C67-4F81-BC65-8613-DE1F7A1541D1}"/>
          </ac:spMkLst>
        </pc:spChg>
        <pc:spChg chg="add del mod ord">
          <ac:chgData name="Rebecca Luo" userId="1e0727fa-4bf7-4d1f-ab3b-196ffa659c20" providerId="ADAL" clId="{DF852291-31B3-440C-90B8-303DA41721B3}" dt="2022-08-25T04:46:46.470" v="11059" actId="700"/>
          <ac:spMkLst>
            <pc:docMk/>
            <pc:sldMk cId="2864677017" sldId="330"/>
            <ac:spMk id="10" creationId="{459C6E40-5683-B12C-8CC0-F8979F238643}"/>
          </ac:spMkLst>
        </pc:spChg>
        <pc:spChg chg="add del mod ord">
          <ac:chgData name="Rebecca Luo" userId="1e0727fa-4bf7-4d1f-ab3b-196ffa659c20" providerId="ADAL" clId="{DF852291-31B3-440C-90B8-303DA41721B3}" dt="2022-08-25T04:46:52.372" v="11060" actId="478"/>
          <ac:spMkLst>
            <pc:docMk/>
            <pc:sldMk cId="2864677017" sldId="330"/>
            <ac:spMk id="11" creationId="{ABBF2487-E4CB-3D03-3141-A1AF6F545C58}"/>
          </ac:spMkLst>
        </pc:spChg>
        <pc:spChg chg="del mod">
          <ac:chgData name="Rebecca Luo" userId="1e0727fa-4bf7-4d1f-ab3b-196ffa659c20" providerId="ADAL" clId="{DF852291-31B3-440C-90B8-303DA41721B3}" dt="2022-08-31T09:02:15.321" v="24773" actId="478"/>
          <ac:spMkLst>
            <pc:docMk/>
            <pc:sldMk cId="2864677017" sldId="330"/>
            <ac:spMk id="12" creationId="{7460D065-1D0F-435A-AD74-4F67188BC5BB}"/>
          </ac:spMkLst>
        </pc:spChg>
        <pc:spChg chg="del mod">
          <ac:chgData name="Rebecca Luo" userId="1e0727fa-4bf7-4d1f-ab3b-196ffa659c20" providerId="ADAL" clId="{DF852291-31B3-440C-90B8-303DA41721B3}" dt="2022-08-31T09:02:15.321" v="24773" actId="478"/>
          <ac:spMkLst>
            <pc:docMk/>
            <pc:sldMk cId="2864677017" sldId="330"/>
            <ac:spMk id="13" creationId="{EF0EAF21-8524-4C77-A628-DE15580D9C87}"/>
          </ac:spMkLst>
        </pc:spChg>
        <pc:spChg chg="del mod">
          <ac:chgData name="Rebecca Luo" userId="1e0727fa-4bf7-4d1f-ab3b-196ffa659c20" providerId="ADAL" clId="{DF852291-31B3-440C-90B8-303DA41721B3}" dt="2022-08-31T09:02:19.703" v="24778" actId="478"/>
          <ac:spMkLst>
            <pc:docMk/>
            <pc:sldMk cId="2864677017" sldId="330"/>
            <ac:spMk id="14" creationId="{C6F29A5D-A1AE-473D-B418-8DE330F88B12}"/>
          </ac:spMkLst>
        </pc:spChg>
        <pc:spChg chg="add del mod">
          <ac:chgData name="Rebecca Luo" userId="1e0727fa-4bf7-4d1f-ab3b-196ffa659c20" providerId="ADAL" clId="{DF852291-31B3-440C-90B8-303DA41721B3}" dt="2022-08-31T09:02:15.321" v="24773" actId="478"/>
          <ac:spMkLst>
            <pc:docMk/>
            <pc:sldMk cId="2864677017" sldId="330"/>
            <ac:spMk id="15" creationId="{9AF90F69-271E-046C-A69C-51DFAB87FB28}"/>
          </ac:spMkLst>
        </pc:spChg>
        <pc:spChg chg="add del mod">
          <ac:chgData name="Rebecca Luo" userId="1e0727fa-4bf7-4d1f-ab3b-196ffa659c20" providerId="ADAL" clId="{DF852291-31B3-440C-90B8-303DA41721B3}" dt="2022-08-31T09:02:15.321" v="24773" actId="478"/>
          <ac:spMkLst>
            <pc:docMk/>
            <pc:sldMk cId="2864677017" sldId="330"/>
            <ac:spMk id="16" creationId="{7D0208DB-855D-8A5B-EC87-FB4A869E8BB9}"/>
          </ac:spMkLst>
        </pc:spChg>
        <pc:spChg chg="del mod">
          <ac:chgData name="Rebecca Luo" userId="1e0727fa-4bf7-4d1f-ab3b-196ffa659c20" providerId="ADAL" clId="{DF852291-31B3-440C-90B8-303DA41721B3}" dt="2022-08-19T04:07:26.304" v="3781" actId="478"/>
          <ac:spMkLst>
            <pc:docMk/>
            <pc:sldMk cId="2864677017" sldId="330"/>
            <ac:spMk id="17" creationId="{961C0ED6-10E7-4115-B4C9-703150EB7ABD}"/>
          </ac:spMkLst>
        </pc:spChg>
        <pc:spChg chg="add del mod">
          <ac:chgData name="Rebecca Luo" userId="1e0727fa-4bf7-4d1f-ab3b-196ffa659c20" providerId="ADAL" clId="{DF852291-31B3-440C-90B8-303DA41721B3}" dt="2022-08-31T09:02:15.321" v="24773" actId="478"/>
          <ac:spMkLst>
            <pc:docMk/>
            <pc:sldMk cId="2864677017" sldId="330"/>
            <ac:spMk id="17" creationId="{C678D508-8365-CB09-E7EE-AAC6FE1D3356}"/>
          </ac:spMkLst>
        </pc:spChg>
        <pc:spChg chg="del mod">
          <ac:chgData name="Rebecca Luo" userId="1e0727fa-4bf7-4d1f-ab3b-196ffa659c20" providerId="ADAL" clId="{DF852291-31B3-440C-90B8-303DA41721B3}" dt="2022-08-23T08:20:16.270" v="5343" actId="478"/>
          <ac:spMkLst>
            <pc:docMk/>
            <pc:sldMk cId="2864677017" sldId="330"/>
            <ac:spMk id="19" creationId="{4B8EB76B-47CC-9521-81EA-9A903EEAB706}"/>
          </ac:spMkLst>
        </pc:spChg>
        <pc:spChg chg="del mod">
          <ac:chgData name="Rebecca Luo" userId="1e0727fa-4bf7-4d1f-ab3b-196ffa659c20" providerId="ADAL" clId="{DF852291-31B3-440C-90B8-303DA41721B3}" dt="2022-08-31T09:01:58.125" v="24771" actId="478"/>
          <ac:spMkLst>
            <pc:docMk/>
            <pc:sldMk cId="2864677017" sldId="330"/>
            <ac:spMk id="23" creationId="{08306240-C900-4A1B-B9ED-D55BD776C069}"/>
          </ac:spMkLst>
        </pc:spChg>
        <pc:spChg chg="add del mod">
          <ac:chgData name="Rebecca Luo" userId="1e0727fa-4bf7-4d1f-ab3b-196ffa659c20" providerId="ADAL" clId="{DF852291-31B3-440C-90B8-303DA41721B3}" dt="2022-08-28T13:36:00.599" v="19847" actId="478"/>
          <ac:spMkLst>
            <pc:docMk/>
            <pc:sldMk cId="2864677017" sldId="330"/>
            <ac:spMk id="24" creationId="{8F04E479-41BE-999A-4034-0B1037A2B2B5}"/>
          </ac:spMkLst>
        </pc:spChg>
        <pc:spChg chg="add del mod">
          <ac:chgData name="Rebecca Luo" userId="1e0727fa-4bf7-4d1f-ab3b-196ffa659c20" providerId="ADAL" clId="{DF852291-31B3-440C-90B8-303DA41721B3}" dt="2022-08-19T04:04:22.722" v="3640"/>
          <ac:spMkLst>
            <pc:docMk/>
            <pc:sldMk cId="2864677017" sldId="330"/>
            <ac:spMk id="26" creationId="{5B6580CE-CE69-8403-F04A-44C5D8DC7D79}"/>
          </ac:spMkLst>
        </pc:spChg>
        <pc:spChg chg="del mod">
          <ac:chgData name="Rebecca Luo" userId="1e0727fa-4bf7-4d1f-ab3b-196ffa659c20" providerId="ADAL" clId="{DF852291-31B3-440C-90B8-303DA41721B3}" dt="2022-08-31T09:01:59.206" v="24772" actId="478"/>
          <ac:spMkLst>
            <pc:docMk/>
            <pc:sldMk cId="2864677017" sldId="330"/>
            <ac:spMk id="27" creationId="{DF64541C-6C8F-4157-BAF6-D50418A43DD2}"/>
          </ac:spMkLst>
        </pc:spChg>
        <pc:spChg chg="add del mod">
          <ac:chgData name="Rebecca Luo" userId="1e0727fa-4bf7-4d1f-ab3b-196ffa659c20" providerId="ADAL" clId="{DF852291-31B3-440C-90B8-303DA41721B3}" dt="2022-08-19T04:04:22.722" v="3640"/>
          <ac:spMkLst>
            <pc:docMk/>
            <pc:sldMk cId="2864677017" sldId="330"/>
            <ac:spMk id="28" creationId="{A9EFD2E9-984D-AC68-30D5-C67B690800FE}"/>
          </ac:spMkLst>
        </pc:spChg>
        <pc:spChg chg="add del mod">
          <ac:chgData name="Rebecca Luo" userId="1e0727fa-4bf7-4d1f-ab3b-196ffa659c20" providerId="ADAL" clId="{DF852291-31B3-440C-90B8-303DA41721B3}" dt="2022-08-19T04:04:22.722" v="3640"/>
          <ac:spMkLst>
            <pc:docMk/>
            <pc:sldMk cId="2864677017" sldId="330"/>
            <ac:spMk id="29" creationId="{5CF24C39-D901-ABDF-9A04-37037D67F1B7}"/>
          </ac:spMkLst>
        </pc:spChg>
        <pc:spChg chg="add del mod">
          <ac:chgData name="Rebecca Luo" userId="1e0727fa-4bf7-4d1f-ab3b-196ffa659c20" providerId="ADAL" clId="{DF852291-31B3-440C-90B8-303DA41721B3}" dt="2022-08-19T04:04:22.722" v="3640"/>
          <ac:spMkLst>
            <pc:docMk/>
            <pc:sldMk cId="2864677017" sldId="330"/>
            <ac:spMk id="30" creationId="{A7BA5CB1-D5DE-3DE4-2D24-C4D60341E37C}"/>
          </ac:spMkLst>
        </pc:spChg>
        <pc:spChg chg="add del mod">
          <ac:chgData name="Rebecca Luo" userId="1e0727fa-4bf7-4d1f-ab3b-196ffa659c20" providerId="ADAL" clId="{DF852291-31B3-440C-90B8-303DA41721B3}" dt="2022-08-19T04:04:22.722" v="3640"/>
          <ac:spMkLst>
            <pc:docMk/>
            <pc:sldMk cId="2864677017" sldId="330"/>
            <ac:spMk id="31" creationId="{8B8C4B9F-E831-DD72-524E-23B41A8D080D}"/>
          </ac:spMkLst>
        </pc:spChg>
        <pc:spChg chg="add del mod">
          <ac:chgData name="Rebecca Luo" userId="1e0727fa-4bf7-4d1f-ab3b-196ffa659c20" providerId="ADAL" clId="{DF852291-31B3-440C-90B8-303DA41721B3}" dt="2022-08-19T04:04:22.722" v="3640"/>
          <ac:spMkLst>
            <pc:docMk/>
            <pc:sldMk cId="2864677017" sldId="330"/>
            <ac:spMk id="32" creationId="{6F727C18-4330-49BF-F14D-AB4E367739CF}"/>
          </ac:spMkLst>
        </pc:spChg>
        <pc:spChg chg="add del mod">
          <ac:chgData name="Rebecca Luo" userId="1e0727fa-4bf7-4d1f-ab3b-196ffa659c20" providerId="ADAL" clId="{DF852291-31B3-440C-90B8-303DA41721B3}" dt="2022-08-19T04:04:22.722" v="3640"/>
          <ac:spMkLst>
            <pc:docMk/>
            <pc:sldMk cId="2864677017" sldId="330"/>
            <ac:spMk id="33" creationId="{54F93133-918E-C051-C128-361999406F66}"/>
          </ac:spMkLst>
        </pc:spChg>
        <pc:spChg chg="add del mod">
          <ac:chgData name="Rebecca Luo" userId="1e0727fa-4bf7-4d1f-ab3b-196ffa659c20" providerId="ADAL" clId="{DF852291-31B3-440C-90B8-303DA41721B3}" dt="2022-08-19T04:04:22.722" v="3640"/>
          <ac:spMkLst>
            <pc:docMk/>
            <pc:sldMk cId="2864677017" sldId="330"/>
            <ac:spMk id="34" creationId="{9079E096-F8DA-81B7-D9D2-B9E4204333F5}"/>
          </ac:spMkLst>
        </pc:spChg>
        <pc:spChg chg="add del mod">
          <ac:chgData name="Rebecca Luo" userId="1e0727fa-4bf7-4d1f-ab3b-196ffa659c20" providerId="ADAL" clId="{DF852291-31B3-440C-90B8-303DA41721B3}" dt="2022-08-19T04:04:22.722" v="3640"/>
          <ac:spMkLst>
            <pc:docMk/>
            <pc:sldMk cId="2864677017" sldId="330"/>
            <ac:spMk id="35" creationId="{A3A13E0D-E9C6-6992-BC3C-FD3334FF6D94}"/>
          </ac:spMkLst>
        </pc:spChg>
        <pc:spChg chg="add del mod">
          <ac:chgData name="Rebecca Luo" userId="1e0727fa-4bf7-4d1f-ab3b-196ffa659c20" providerId="ADAL" clId="{DF852291-31B3-440C-90B8-303DA41721B3}" dt="2022-08-19T04:04:22.722" v="3640"/>
          <ac:spMkLst>
            <pc:docMk/>
            <pc:sldMk cId="2864677017" sldId="330"/>
            <ac:spMk id="36" creationId="{DABACCDF-7275-D340-5733-B3A9F231177B}"/>
          </ac:spMkLst>
        </pc:spChg>
        <pc:spChg chg="add del mod">
          <ac:chgData name="Rebecca Luo" userId="1e0727fa-4bf7-4d1f-ab3b-196ffa659c20" providerId="ADAL" clId="{DF852291-31B3-440C-90B8-303DA41721B3}" dt="2022-08-31T09:12:38.949" v="25125" actId="478"/>
          <ac:spMkLst>
            <pc:docMk/>
            <pc:sldMk cId="2864677017" sldId="330"/>
            <ac:spMk id="36" creationId="{E9C1E256-9F55-1D12-B022-FB1D0A958594}"/>
          </ac:spMkLst>
        </pc:spChg>
        <pc:spChg chg="add del mod">
          <ac:chgData name="Rebecca Luo" userId="1e0727fa-4bf7-4d1f-ab3b-196ffa659c20" providerId="ADAL" clId="{DF852291-31B3-440C-90B8-303DA41721B3}" dt="2022-08-19T04:04:22.722" v="3640"/>
          <ac:spMkLst>
            <pc:docMk/>
            <pc:sldMk cId="2864677017" sldId="330"/>
            <ac:spMk id="37" creationId="{D6B53D86-114B-51E9-CCA8-136DD63B5E1A}"/>
          </ac:spMkLst>
        </pc:spChg>
        <pc:spChg chg="add del mod">
          <ac:chgData name="Rebecca Luo" userId="1e0727fa-4bf7-4d1f-ab3b-196ffa659c20" providerId="ADAL" clId="{DF852291-31B3-440C-90B8-303DA41721B3}" dt="2022-08-31T09:12:38.949" v="25125" actId="478"/>
          <ac:spMkLst>
            <pc:docMk/>
            <pc:sldMk cId="2864677017" sldId="330"/>
            <ac:spMk id="38" creationId="{F00EB051-70CB-FE36-D8E8-E4008AE264EE}"/>
          </ac:spMkLst>
        </pc:spChg>
        <pc:spChg chg="add del mod">
          <ac:chgData name="Rebecca Luo" userId="1e0727fa-4bf7-4d1f-ab3b-196ffa659c20" providerId="ADAL" clId="{DF852291-31B3-440C-90B8-303DA41721B3}" dt="2022-08-19T04:04:22.722" v="3640"/>
          <ac:spMkLst>
            <pc:docMk/>
            <pc:sldMk cId="2864677017" sldId="330"/>
            <ac:spMk id="38" creationId="{F6F67150-43E7-02A6-1176-E99FB8AD2FDF}"/>
          </ac:spMkLst>
        </pc:spChg>
        <pc:spChg chg="add del mod">
          <ac:chgData name="Rebecca Luo" userId="1e0727fa-4bf7-4d1f-ab3b-196ffa659c20" providerId="ADAL" clId="{DF852291-31B3-440C-90B8-303DA41721B3}" dt="2022-08-19T04:04:22.722" v="3640"/>
          <ac:spMkLst>
            <pc:docMk/>
            <pc:sldMk cId="2864677017" sldId="330"/>
            <ac:spMk id="39" creationId="{96B8EECF-5D83-65AA-3244-0C65462958C1}"/>
          </ac:spMkLst>
        </pc:spChg>
        <pc:spChg chg="add del mod">
          <ac:chgData name="Rebecca Luo" userId="1e0727fa-4bf7-4d1f-ab3b-196ffa659c20" providerId="ADAL" clId="{DF852291-31B3-440C-90B8-303DA41721B3}" dt="2022-08-31T09:12:38.949" v="25125" actId="478"/>
          <ac:spMkLst>
            <pc:docMk/>
            <pc:sldMk cId="2864677017" sldId="330"/>
            <ac:spMk id="40" creationId="{B27249AE-2157-AA46-4D60-DC3B898CA135}"/>
          </ac:spMkLst>
        </pc:spChg>
        <pc:spChg chg="add del mod">
          <ac:chgData name="Rebecca Luo" userId="1e0727fa-4bf7-4d1f-ab3b-196ffa659c20" providerId="ADAL" clId="{DF852291-31B3-440C-90B8-303DA41721B3}" dt="2022-08-19T04:04:22.722" v="3640"/>
          <ac:spMkLst>
            <pc:docMk/>
            <pc:sldMk cId="2864677017" sldId="330"/>
            <ac:spMk id="40" creationId="{F3A70D30-C7E1-1F12-DB7A-20B8A00393ED}"/>
          </ac:spMkLst>
        </pc:spChg>
        <pc:spChg chg="add del mod">
          <ac:chgData name="Rebecca Luo" userId="1e0727fa-4bf7-4d1f-ab3b-196ffa659c20" providerId="ADAL" clId="{DF852291-31B3-440C-90B8-303DA41721B3}" dt="2022-08-19T04:04:22.722" v="3640"/>
          <ac:spMkLst>
            <pc:docMk/>
            <pc:sldMk cId="2864677017" sldId="330"/>
            <ac:spMk id="41" creationId="{26B8A902-3023-A2ED-9FF9-0E6744B53259}"/>
          </ac:spMkLst>
        </pc:spChg>
        <pc:spChg chg="add del mod">
          <ac:chgData name="Rebecca Luo" userId="1e0727fa-4bf7-4d1f-ab3b-196ffa659c20" providerId="ADAL" clId="{DF852291-31B3-440C-90B8-303DA41721B3}" dt="2022-08-31T09:12:38.949" v="25125" actId="478"/>
          <ac:spMkLst>
            <pc:docMk/>
            <pc:sldMk cId="2864677017" sldId="330"/>
            <ac:spMk id="42" creationId="{4AA76AE3-B020-5042-A8DA-F5690B8D71F8}"/>
          </ac:spMkLst>
        </pc:spChg>
        <pc:spChg chg="add del mod">
          <ac:chgData name="Rebecca Luo" userId="1e0727fa-4bf7-4d1f-ab3b-196ffa659c20" providerId="ADAL" clId="{DF852291-31B3-440C-90B8-303DA41721B3}" dt="2022-08-19T04:04:22.722" v="3640"/>
          <ac:spMkLst>
            <pc:docMk/>
            <pc:sldMk cId="2864677017" sldId="330"/>
            <ac:spMk id="42" creationId="{A2F54348-9035-46C5-0E5F-2006BB7707DE}"/>
          </ac:spMkLst>
        </pc:spChg>
        <pc:spChg chg="add del mod">
          <ac:chgData name="Rebecca Luo" userId="1e0727fa-4bf7-4d1f-ab3b-196ffa659c20" providerId="ADAL" clId="{DF852291-31B3-440C-90B8-303DA41721B3}" dt="2022-08-19T04:04:22.722" v="3640"/>
          <ac:spMkLst>
            <pc:docMk/>
            <pc:sldMk cId="2864677017" sldId="330"/>
            <ac:spMk id="43" creationId="{060052E5-ECB6-14AE-1A68-007E7E879965}"/>
          </ac:spMkLst>
        </pc:spChg>
        <pc:spChg chg="add del mod">
          <ac:chgData name="Rebecca Luo" userId="1e0727fa-4bf7-4d1f-ab3b-196ffa659c20" providerId="ADAL" clId="{DF852291-31B3-440C-90B8-303DA41721B3}" dt="2022-08-31T09:12:38.949" v="25125" actId="478"/>
          <ac:spMkLst>
            <pc:docMk/>
            <pc:sldMk cId="2864677017" sldId="330"/>
            <ac:spMk id="44" creationId="{4DB44225-0193-28F8-7761-C80A78EC5FED}"/>
          </ac:spMkLst>
        </pc:spChg>
        <pc:spChg chg="add del mod">
          <ac:chgData name="Rebecca Luo" userId="1e0727fa-4bf7-4d1f-ab3b-196ffa659c20" providerId="ADAL" clId="{DF852291-31B3-440C-90B8-303DA41721B3}" dt="2022-08-19T04:04:22.722" v="3640"/>
          <ac:spMkLst>
            <pc:docMk/>
            <pc:sldMk cId="2864677017" sldId="330"/>
            <ac:spMk id="44" creationId="{FE76E05B-1372-9158-8FFC-081E4FCEC00C}"/>
          </ac:spMkLst>
        </pc:spChg>
        <pc:spChg chg="add del mod">
          <ac:chgData name="Rebecca Luo" userId="1e0727fa-4bf7-4d1f-ab3b-196ffa659c20" providerId="ADAL" clId="{DF852291-31B3-440C-90B8-303DA41721B3}" dt="2022-08-19T04:04:22.722" v="3640"/>
          <ac:spMkLst>
            <pc:docMk/>
            <pc:sldMk cId="2864677017" sldId="330"/>
            <ac:spMk id="45" creationId="{86336816-06E1-B38C-1D87-E6E99C6ACCC6}"/>
          </ac:spMkLst>
        </pc:spChg>
        <pc:spChg chg="add del mod">
          <ac:chgData name="Rebecca Luo" userId="1e0727fa-4bf7-4d1f-ab3b-196ffa659c20" providerId="ADAL" clId="{DF852291-31B3-440C-90B8-303DA41721B3}" dt="2022-08-31T09:12:38.949" v="25125" actId="478"/>
          <ac:spMkLst>
            <pc:docMk/>
            <pc:sldMk cId="2864677017" sldId="330"/>
            <ac:spMk id="46" creationId="{67946C93-8944-5A22-DC7E-2CEB17812F45}"/>
          </ac:spMkLst>
        </pc:spChg>
        <pc:spChg chg="add del mod">
          <ac:chgData name="Rebecca Luo" userId="1e0727fa-4bf7-4d1f-ab3b-196ffa659c20" providerId="ADAL" clId="{DF852291-31B3-440C-90B8-303DA41721B3}" dt="2022-08-19T04:04:22.722" v="3640"/>
          <ac:spMkLst>
            <pc:docMk/>
            <pc:sldMk cId="2864677017" sldId="330"/>
            <ac:spMk id="46" creationId="{B179C20F-6DDA-1418-02D5-8D90EE579921}"/>
          </ac:spMkLst>
        </pc:spChg>
        <pc:spChg chg="add del mod">
          <ac:chgData name="Rebecca Luo" userId="1e0727fa-4bf7-4d1f-ab3b-196ffa659c20" providerId="ADAL" clId="{DF852291-31B3-440C-90B8-303DA41721B3}" dt="2022-08-19T04:04:22.722" v="3640"/>
          <ac:spMkLst>
            <pc:docMk/>
            <pc:sldMk cId="2864677017" sldId="330"/>
            <ac:spMk id="47" creationId="{E839AF29-EE81-D0BD-FFAA-4502CE759CDE}"/>
          </ac:spMkLst>
        </pc:spChg>
        <pc:spChg chg="add del mod">
          <ac:chgData name="Rebecca Luo" userId="1e0727fa-4bf7-4d1f-ab3b-196ffa659c20" providerId="ADAL" clId="{DF852291-31B3-440C-90B8-303DA41721B3}" dt="2022-08-19T04:04:22.722" v="3640"/>
          <ac:spMkLst>
            <pc:docMk/>
            <pc:sldMk cId="2864677017" sldId="330"/>
            <ac:spMk id="48" creationId="{2B0231EF-E211-6F89-6A55-A71AC14DCECC}"/>
          </ac:spMkLst>
        </pc:spChg>
        <pc:spChg chg="add del mod">
          <ac:chgData name="Rebecca Luo" userId="1e0727fa-4bf7-4d1f-ab3b-196ffa659c20" providerId="ADAL" clId="{DF852291-31B3-440C-90B8-303DA41721B3}" dt="2022-08-31T09:12:38.949" v="25125" actId="478"/>
          <ac:spMkLst>
            <pc:docMk/>
            <pc:sldMk cId="2864677017" sldId="330"/>
            <ac:spMk id="48" creationId="{4959AD3C-70FD-4936-C5E6-69755C7F8ADE}"/>
          </ac:spMkLst>
        </pc:spChg>
        <pc:spChg chg="add del mod">
          <ac:chgData name="Rebecca Luo" userId="1e0727fa-4bf7-4d1f-ab3b-196ffa659c20" providerId="ADAL" clId="{DF852291-31B3-440C-90B8-303DA41721B3}" dt="2022-08-19T04:04:22.722" v="3640"/>
          <ac:spMkLst>
            <pc:docMk/>
            <pc:sldMk cId="2864677017" sldId="330"/>
            <ac:spMk id="49" creationId="{F5DCD577-78BD-435D-3FAE-F7268119DEAC}"/>
          </ac:spMkLst>
        </pc:spChg>
        <pc:spChg chg="add del mod">
          <ac:chgData name="Rebecca Luo" userId="1e0727fa-4bf7-4d1f-ab3b-196ffa659c20" providerId="ADAL" clId="{DF852291-31B3-440C-90B8-303DA41721B3}" dt="2022-08-31T09:12:38.949" v="25125" actId="478"/>
          <ac:spMkLst>
            <pc:docMk/>
            <pc:sldMk cId="2864677017" sldId="330"/>
            <ac:spMk id="50" creationId="{D62D25C6-171E-796C-732D-FBDB29E79A3E}"/>
          </ac:spMkLst>
        </pc:spChg>
        <pc:spChg chg="add del mod">
          <ac:chgData name="Rebecca Luo" userId="1e0727fa-4bf7-4d1f-ab3b-196ffa659c20" providerId="ADAL" clId="{DF852291-31B3-440C-90B8-303DA41721B3}" dt="2022-08-19T04:04:22.722" v="3640"/>
          <ac:spMkLst>
            <pc:docMk/>
            <pc:sldMk cId="2864677017" sldId="330"/>
            <ac:spMk id="50" creationId="{D7B1FB20-A05C-03B3-76DF-5A2D16362D32}"/>
          </ac:spMkLst>
        </pc:spChg>
        <pc:spChg chg="add del mod">
          <ac:chgData name="Rebecca Luo" userId="1e0727fa-4bf7-4d1f-ab3b-196ffa659c20" providerId="ADAL" clId="{DF852291-31B3-440C-90B8-303DA41721B3}" dt="2022-08-31T09:12:38.949" v="25125" actId="478"/>
          <ac:spMkLst>
            <pc:docMk/>
            <pc:sldMk cId="2864677017" sldId="330"/>
            <ac:spMk id="52" creationId="{9C22F121-3FAA-27BD-1030-B5051BC97E7A}"/>
          </ac:spMkLst>
        </pc:spChg>
        <pc:spChg chg="add del mod">
          <ac:chgData name="Rebecca Luo" userId="1e0727fa-4bf7-4d1f-ab3b-196ffa659c20" providerId="ADAL" clId="{DF852291-31B3-440C-90B8-303DA41721B3}" dt="2022-08-19T04:04:22.722" v="3640"/>
          <ac:spMkLst>
            <pc:docMk/>
            <pc:sldMk cId="2864677017" sldId="330"/>
            <ac:spMk id="53" creationId="{A843F91C-0998-D524-A85F-EB9F382986C7}"/>
          </ac:spMkLst>
        </pc:spChg>
        <pc:spChg chg="add del mod">
          <ac:chgData name="Rebecca Luo" userId="1e0727fa-4bf7-4d1f-ab3b-196ffa659c20" providerId="ADAL" clId="{DF852291-31B3-440C-90B8-303DA41721B3}" dt="2022-08-31T09:12:38.949" v="25125" actId="478"/>
          <ac:spMkLst>
            <pc:docMk/>
            <pc:sldMk cId="2864677017" sldId="330"/>
            <ac:spMk id="54" creationId="{38C6585F-0A9B-691B-1EAC-B20AD7C30CCA}"/>
          </ac:spMkLst>
        </pc:spChg>
        <pc:spChg chg="add del mod">
          <ac:chgData name="Rebecca Luo" userId="1e0727fa-4bf7-4d1f-ab3b-196ffa659c20" providerId="ADAL" clId="{DF852291-31B3-440C-90B8-303DA41721B3}" dt="2022-08-19T04:04:22.722" v="3640"/>
          <ac:spMkLst>
            <pc:docMk/>
            <pc:sldMk cId="2864677017" sldId="330"/>
            <ac:spMk id="55" creationId="{CB27D482-0987-15F7-72FC-BD3D426F9118}"/>
          </ac:spMkLst>
        </pc:spChg>
        <pc:spChg chg="add del mod">
          <ac:chgData name="Rebecca Luo" userId="1e0727fa-4bf7-4d1f-ab3b-196ffa659c20" providerId="ADAL" clId="{DF852291-31B3-440C-90B8-303DA41721B3}" dt="2022-08-31T09:12:38.949" v="25125" actId="478"/>
          <ac:spMkLst>
            <pc:docMk/>
            <pc:sldMk cId="2864677017" sldId="330"/>
            <ac:spMk id="56" creationId="{81AA06F3-57D9-8BC9-5E9B-A1485AEBA7A7}"/>
          </ac:spMkLst>
        </pc:spChg>
        <pc:spChg chg="add del mod">
          <ac:chgData name="Rebecca Luo" userId="1e0727fa-4bf7-4d1f-ab3b-196ffa659c20" providerId="ADAL" clId="{DF852291-31B3-440C-90B8-303DA41721B3}" dt="2022-08-19T04:04:22.722" v="3640"/>
          <ac:spMkLst>
            <pc:docMk/>
            <pc:sldMk cId="2864677017" sldId="330"/>
            <ac:spMk id="57" creationId="{7A2739EB-96C9-E171-1886-3A84C1CCDC77}"/>
          </ac:spMkLst>
        </pc:spChg>
        <pc:spChg chg="add del mod">
          <ac:chgData name="Rebecca Luo" userId="1e0727fa-4bf7-4d1f-ab3b-196ffa659c20" providerId="ADAL" clId="{DF852291-31B3-440C-90B8-303DA41721B3}" dt="2022-08-31T09:12:38.949" v="25125" actId="478"/>
          <ac:spMkLst>
            <pc:docMk/>
            <pc:sldMk cId="2864677017" sldId="330"/>
            <ac:spMk id="58" creationId="{41C80EB5-F64D-AA51-DBB0-FB3484608803}"/>
          </ac:spMkLst>
        </pc:spChg>
        <pc:spChg chg="add del mod">
          <ac:chgData name="Rebecca Luo" userId="1e0727fa-4bf7-4d1f-ab3b-196ffa659c20" providerId="ADAL" clId="{DF852291-31B3-440C-90B8-303DA41721B3}" dt="2022-08-19T04:04:22.722" v="3640"/>
          <ac:spMkLst>
            <pc:docMk/>
            <pc:sldMk cId="2864677017" sldId="330"/>
            <ac:spMk id="59" creationId="{9C2747FF-99FC-6C33-DC48-211CE21DE273}"/>
          </ac:spMkLst>
        </pc:spChg>
        <pc:spChg chg="add del mod">
          <ac:chgData name="Rebecca Luo" userId="1e0727fa-4bf7-4d1f-ab3b-196ffa659c20" providerId="ADAL" clId="{DF852291-31B3-440C-90B8-303DA41721B3}" dt="2022-08-31T09:12:38.949" v="25125" actId="478"/>
          <ac:spMkLst>
            <pc:docMk/>
            <pc:sldMk cId="2864677017" sldId="330"/>
            <ac:spMk id="60" creationId="{E9C055A7-BD2A-4745-8342-6E27378ADFE5}"/>
          </ac:spMkLst>
        </pc:spChg>
        <pc:spChg chg="add del mod">
          <ac:chgData name="Rebecca Luo" userId="1e0727fa-4bf7-4d1f-ab3b-196ffa659c20" providerId="ADAL" clId="{DF852291-31B3-440C-90B8-303DA41721B3}" dt="2022-08-31T09:12:38.949" v="25125" actId="478"/>
          <ac:spMkLst>
            <pc:docMk/>
            <pc:sldMk cId="2864677017" sldId="330"/>
            <ac:spMk id="62" creationId="{25A7AAA1-EEDA-5E1C-F581-9676DA8047BF}"/>
          </ac:spMkLst>
        </pc:spChg>
        <pc:spChg chg="add del mod">
          <ac:chgData name="Rebecca Luo" userId="1e0727fa-4bf7-4d1f-ab3b-196ffa659c20" providerId="ADAL" clId="{DF852291-31B3-440C-90B8-303DA41721B3}" dt="2022-08-19T04:04:22.722" v="3640"/>
          <ac:spMkLst>
            <pc:docMk/>
            <pc:sldMk cId="2864677017" sldId="330"/>
            <ac:spMk id="62" creationId="{79B3BEFB-BE43-99AC-D660-1DEA7E3592FC}"/>
          </ac:spMkLst>
        </pc:spChg>
        <pc:spChg chg="add del mod">
          <ac:chgData name="Rebecca Luo" userId="1e0727fa-4bf7-4d1f-ab3b-196ffa659c20" providerId="ADAL" clId="{DF852291-31B3-440C-90B8-303DA41721B3}" dt="2022-08-19T04:04:22.722" v="3640"/>
          <ac:spMkLst>
            <pc:docMk/>
            <pc:sldMk cId="2864677017" sldId="330"/>
            <ac:spMk id="63" creationId="{779E76CA-1B26-C162-B4F5-B6C131115D36}"/>
          </ac:spMkLst>
        </pc:spChg>
        <pc:spChg chg="add del mod">
          <ac:chgData name="Rebecca Luo" userId="1e0727fa-4bf7-4d1f-ab3b-196ffa659c20" providerId="ADAL" clId="{DF852291-31B3-440C-90B8-303DA41721B3}" dt="2022-08-31T09:12:38.949" v="25125" actId="478"/>
          <ac:spMkLst>
            <pc:docMk/>
            <pc:sldMk cId="2864677017" sldId="330"/>
            <ac:spMk id="64" creationId="{DC90629A-65C1-50CE-CC27-51D616C4903B}"/>
          </ac:spMkLst>
        </pc:spChg>
        <pc:spChg chg="add del mod">
          <ac:chgData name="Rebecca Luo" userId="1e0727fa-4bf7-4d1f-ab3b-196ffa659c20" providerId="ADAL" clId="{DF852291-31B3-440C-90B8-303DA41721B3}" dt="2022-08-31T09:12:38.949" v="25125" actId="478"/>
          <ac:spMkLst>
            <pc:docMk/>
            <pc:sldMk cId="2864677017" sldId="330"/>
            <ac:spMk id="66" creationId="{9D6F6A38-754A-871A-D6C5-86D7C1DC8344}"/>
          </ac:spMkLst>
        </pc:spChg>
        <pc:spChg chg="add del mod">
          <ac:chgData name="Rebecca Luo" userId="1e0727fa-4bf7-4d1f-ab3b-196ffa659c20" providerId="ADAL" clId="{DF852291-31B3-440C-90B8-303DA41721B3}" dt="2022-08-31T09:12:38.949" v="25125" actId="478"/>
          <ac:spMkLst>
            <pc:docMk/>
            <pc:sldMk cId="2864677017" sldId="330"/>
            <ac:spMk id="68" creationId="{E03A5EA7-56F2-4D54-8B75-C4C400B0A6E6}"/>
          </ac:spMkLst>
        </pc:spChg>
        <pc:spChg chg="add del mod">
          <ac:chgData name="Rebecca Luo" userId="1e0727fa-4bf7-4d1f-ab3b-196ffa659c20" providerId="ADAL" clId="{DF852291-31B3-440C-90B8-303DA41721B3}" dt="2022-08-31T09:12:38.949" v="25125" actId="478"/>
          <ac:spMkLst>
            <pc:docMk/>
            <pc:sldMk cId="2864677017" sldId="330"/>
            <ac:spMk id="70" creationId="{95B3509B-0363-7633-5F85-9E662AC021B0}"/>
          </ac:spMkLst>
        </pc:spChg>
        <pc:spChg chg="add del mod">
          <ac:chgData name="Rebecca Luo" userId="1e0727fa-4bf7-4d1f-ab3b-196ffa659c20" providerId="ADAL" clId="{DF852291-31B3-440C-90B8-303DA41721B3}" dt="2022-08-31T09:12:38.949" v="25125" actId="478"/>
          <ac:spMkLst>
            <pc:docMk/>
            <pc:sldMk cId="2864677017" sldId="330"/>
            <ac:spMk id="72" creationId="{03234DCF-EEFE-430E-D9D2-4B8884726D5A}"/>
          </ac:spMkLst>
        </pc:spChg>
        <pc:spChg chg="add del mod">
          <ac:chgData name="Rebecca Luo" userId="1e0727fa-4bf7-4d1f-ab3b-196ffa659c20" providerId="ADAL" clId="{DF852291-31B3-440C-90B8-303DA41721B3}" dt="2022-08-31T09:12:38.949" v="25125" actId="478"/>
          <ac:spMkLst>
            <pc:docMk/>
            <pc:sldMk cId="2864677017" sldId="330"/>
            <ac:spMk id="74" creationId="{D144D9B1-BDA3-3750-510F-4B8BEA8BC14E}"/>
          </ac:spMkLst>
        </pc:spChg>
        <pc:spChg chg="add del mod">
          <ac:chgData name="Rebecca Luo" userId="1e0727fa-4bf7-4d1f-ab3b-196ffa659c20" providerId="ADAL" clId="{DF852291-31B3-440C-90B8-303DA41721B3}" dt="2022-08-31T09:12:38.949" v="25125" actId="478"/>
          <ac:spMkLst>
            <pc:docMk/>
            <pc:sldMk cId="2864677017" sldId="330"/>
            <ac:spMk id="76" creationId="{3F2A383E-F156-46E7-4DE3-1DD9EDE1ED68}"/>
          </ac:spMkLst>
        </pc:spChg>
        <pc:spChg chg="add del mod">
          <ac:chgData name="Rebecca Luo" userId="1e0727fa-4bf7-4d1f-ab3b-196ffa659c20" providerId="ADAL" clId="{DF852291-31B3-440C-90B8-303DA41721B3}" dt="2022-08-31T09:12:38.949" v="25125" actId="478"/>
          <ac:spMkLst>
            <pc:docMk/>
            <pc:sldMk cId="2864677017" sldId="330"/>
            <ac:spMk id="78" creationId="{28CA3F2F-B36D-4E1C-B9E4-CA3488A17DC9}"/>
          </ac:spMkLst>
        </pc:spChg>
        <pc:spChg chg="add del mod">
          <ac:chgData name="Rebecca Luo" userId="1e0727fa-4bf7-4d1f-ab3b-196ffa659c20" providerId="ADAL" clId="{DF852291-31B3-440C-90B8-303DA41721B3}" dt="2022-08-31T09:12:38.949" v="25125" actId="478"/>
          <ac:spMkLst>
            <pc:docMk/>
            <pc:sldMk cId="2864677017" sldId="330"/>
            <ac:spMk id="80" creationId="{FEDDA10E-36E9-12FB-62B9-F8112F965AEB}"/>
          </ac:spMkLst>
        </pc:spChg>
        <pc:spChg chg="add del mod">
          <ac:chgData name="Rebecca Luo" userId="1e0727fa-4bf7-4d1f-ab3b-196ffa659c20" providerId="ADAL" clId="{DF852291-31B3-440C-90B8-303DA41721B3}" dt="2022-08-31T09:12:38.949" v="25125" actId="478"/>
          <ac:spMkLst>
            <pc:docMk/>
            <pc:sldMk cId="2864677017" sldId="330"/>
            <ac:spMk id="82" creationId="{07FE8048-B79D-A15E-D920-F1E6115280AC}"/>
          </ac:spMkLst>
        </pc:spChg>
        <pc:spChg chg="add del mod">
          <ac:chgData name="Rebecca Luo" userId="1e0727fa-4bf7-4d1f-ab3b-196ffa659c20" providerId="ADAL" clId="{DF852291-31B3-440C-90B8-303DA41721B3}" dt="2022-08-31T09:12:38.949" v="25125" actId="478"/>
          <ac:spMkLst>
            <pc:docMk/>
            <pc:sldMk cId="2864677017" sldId="330"/>
            <ac:spMk id="88" creationId="{758F4370-BA86-49C7-1ED6-2C91F9A8742B}"/>
          </ac:spMkLst>
        </pc:spChg>
        <pc:spChg chg="add del mod">
          <ac:chgData name="Rebecca Luo" userId="1e0727fa-4bf7-4d1f-ab3b-196ffa659c20" providerId="ADAL" clId="{DF852291-31B3-440C-90B8-303DA41721B3}" dt="2022-08-31T09:12:38.949" v="25125" actId="478"/>
          <ac:spMkLst>
            <pc:docMk/>
            <pc:sldMk cId="2864677017" sldId="330"/>
            <ac:spMk id="92" creationId="{4D0F5F8F-01FB-B210-94D5-653524CF59E8}"/>
          </ac:spMkLst>
        </pc:spChg>
        <pc:spChg chg="add del mod">
          <ac:chgData name="Rebecca Luo" userId="1e0727fa-4bf7-4d1f-ab3b-196ffa659c20" providerId="ADAL" clId="{DF852291-31B3-440C-90B8-303DA41721B3}" dt="2022-08-31T09:12:38.949" v="25125" actId="478"/>
          <ac:spMkLst>
            <pc:docMk/>
            <pc:sldMk cId="2864677017" sldId="330"/>
            <ac:spMk id="96" creationId="{DA51DA99-A3A9-34F9-E0C5-52931015E196}"/>
          </ac:spMkLst>
        </pc:spChg>
        <pc:spChg chg="add del mod">
          <ac:chgData name="Rebecca Luo" userId="1e0727fa-4bf7-4d1f-ab3b-196ffa659c20" providerId="ADAL" clId="{DF852291-31B3-440C-90B8-303DA41721B3}" dt="2022-08-31T09:12:38.949" v="25125" actId="478"/>
          <ac:spMkLst>
            <pc:docMk/>
            <pc:sldMk cId="2864677017" sldId="330"/>
            <ac:spMk id="100" creationId="{B02F0FFD-37D3-BCB0-3529-C016D4DEDB25}"/>
          </ac:spMkLst>
        </pc:spChg>
        <pc:spChg chg="add del mod">
          <ac:chgData name="Rebecca Luo" userId="1e0727fa-4bf7-4d1f-ab3b-196ffa659c20" providerId="ADAL" clId="{DF852291-31B3-440C-90B8-303DA41721B3}" dt="2022-08-31T09:12:38.949" v="25125" actId="478"/>
          <ac:spMkLst>
            <pc:docMk/>
            <pc:sldMk cId="2864677017" sldId="330"/>
            <ac:spMk id="106" creationId="{B6E56A54-159C-0819-9E30-9DF7823ADBC7}"/>
          </ac:spMkLst>
        </pc:spChg>
        <pc:spChg chg="add del mod">
          <ac:chgData name="Rebecca Luo" userId="1e0727fa-4bf7-4d1f-ab3b-196ffa659c20" providerId="ADAL" clId="{DF852291-31B3-440C-90B8-303DA41721B3}" dt="2022-08-31T09:12:38.949" v="25125" actId="478"/>
          <ac:spMkLst>
            <pc:docMk/>
            <pc:sldMk cId="2864677017" sldId="330"/>
            <ac:spMk id="108" creationId="{DF858E45-9D9D-E65F-734F-6D1DE3EBA80E}"/>
          </ac:spMkLst>
        </pc:spChg>
        <pc:spChg chg="add mod">
          <ac:chgData name="Rebecca Luo" userId="1e0727fa-4bf7-4d1f-ab3b-196ffa659c20" providerId="ADAL" clId="{DF852291-31B3-440C-90B8-303DA41721B3}" dt="2022-08-31T13:51:05.873" v="26601" actId="20577"/>
          <ac:spMkLst>
            <pc:docMk/>
            <pc:sldMk cId="2864677017" sldId="330"/>
            <ac:spMk id="109" creationId="{AF379A28-A999-F274-95C9-BD41DF9F1C06}"/>
          </ac:spMkLst>
        </pc:spChg>
        <pc:spChg chg="add del">
          <ac:chgData name="Rebecca Luo" userId="1e0727fa-4bf7-4d1f-ab3b-196ffa659c20" providerId="ADAL" clId="{DF852291-31B3-440C-90B8-303DA41721B3}" dt="2022-08-31T09:04:14.458" v="24795" actId="22"/>
          <ac:spMkLst>
            <pc:docMk/>
            <pc:sldMk cId="2864677017" sldId="330"/>
            <ac:spMk id="125" creationId="{230AC2F7-D10A-AE72-BA83-FEA0B5DC0651}"/>
          </ac:spMkLst>
        </pc:spChg>
        <pc:spChg chg="add del">
          <ac:chgData name="Rebecca Luo" userId="1e0727fa-4bf7-4d1f-ab3b-196ffa659c20" providerId="ADAL" clId="{DF852291-31B3-440C-90B8-303DA41721B3}" dt="2022-08-31T09:04:14.458" v="24795" actId="22"/>
          <ac:spMkLst>
            <pc:docMk/>
            <pc:sldMk cId="2864677017" sldId="330"/>
            <ac:spMk id="127" creationId="{D2BAC9C3-1971-DBA9-C276-52B33B5071D3}"/>
          </ac:spMkLst>
        </pc:spChg>
        <pc:spChg chg="add del">
          <ac:chgData name="Rebecca Luo" userId="1e0727fa-4bf7-4d1f-ab3b-196ffa659c20" providerId="ADAL" clId="{DF852291-31B3-440C-90B8-303DA41721B3}" dt="2022-08-31T09:04:14.458" v="24795" actId="22"/>
          <ac:spMkLst>
            <pc:docMk/>
            <pc:sldMk cId="2864677017" sldId="330"/>
            <ac:spMk id="129" creationId="{EF0FF032-C74F-98D4-1A37-62397219511A}"/>
          </ac:spMkLst>
        </pc:spChg>
        <pc:spChg chg="add del">
          <ac:chgData name="Rebecca Luo" userId="1e0727fa-4bf7-4d1f-ab3b-196ffa659c20" providerId="ADAL" clId="{DF852291-31B3-440C-90B8-303DA41721B3}" dt="2022-08-31T09:04:14.458" v="24795" actId="22"/>
          <ac:spMkLst>
            <pc:docMk/>
            <pc:sldMk cId="2864677017" sldId="330"/>
            <ac:spMk id="131" creationId="{5748AB4F-C130-0871-A682-52F16F7B3EA3}"/>
          </ac:spMkLst>
        </pc:spChg>
        <pc:spChg chg="add del">
          <ac:chgData name="Rebecca Luo" userId="1e0727fa-4bf7-4d1f-ab3b-196ffa659c20" providerId="ADAL" clId="{DF852291-31B3-440C-90B8-303DA41721B3}" dt="2022-08-31T09:04:14.458" v="24795" actId="22"/>
          <ac:spMkLst>
            <pc:docMk/>
            <pc:sldMk cId="2864677017" sldId="330"/>
            <ac:spMk id="133" creationId="{1C7FC506-5A36-6AF8-9D17-1CF8A795BC8F}"/>
          </ac:spMkLst>
        </pc:spChg>
        <pc:spChg chg="add del">
          <ac:chgData name="Rebecca Luo" userId="1e0727fa-4bf7-4d1f-ab3b-196ffa659c20" providerId="ADAL" clId="{DF852291-31B3-440C-90B8-303DA41721B3}" dt="2022-08-31T09:04:14.458" v="24795" actId="22"/>
          <ac:spMkLst>
            <pc:docMk/>
            <pc:sldMk cId="2864677017" sldId="330"/>
            <ac:spMk id="135" creationId="{26AD209F-A853-62E8-49FF-95B29F69B49E}"/>
          </ac:spMkLst>
        </pc:spChg>
        <pc:spChg chg="add del">
          <ac:chgData name="Rebecca Luo" userId="1e0727fa-4bf7-4d1f-ab3b-196ffa659c20" providerId="ADAL" clId="{DF852291-31B3-440C-90B8-303DA41721B3}" dt="2022-08-31T09:04:14.458" v="24795" actId="22"/>
          <ac:spMkLst>
            <pc:docMk/>
            <pc:sldMk cId="2864677017" sldId="330"/>
            <ac:spMk id="137" creationId="{AB8C6523-5053-9CA0-FE4E-79A8AEDE119E}"/>
          </ac:spMkLst>
        </pc:spChg>
        <pc:spChg chg="add del">
          <ac:chgData name="Rebecca Luo" userId="1e0727fa-4bf7-4d1f-ab3b-196ffa659c20" providerId="ADAL" clId="{DF852291-31B3-440C-90B8-303DA41721B3}" dt="2022-08-31T09:04:14.458" v="24795" actId="22"/>
          <ac:spMkLst>
            <pc:docMk/>
            <pc:sldMk cId="2864677017" sldId="330"/>
            <ac:spMk id="139" creationId="{4068890B-3FD9-6FBF-F8AE-149DA5CC41A0}"/>
          </ac:spMkLst>
        </pc:spChg>
        <pc:spChg chg="add del">
          <ac:chgData name="Rebecca Luo" userId="1e0727fa-4bf7-4d1f-ab3b-196ffa659c20" providerId="ADAL" clId="{DF852291-31B3-440C-90B8-303DA41721B3}" dt="2022-08-31T09:04:14.458" v="24795" actId="22"/>
          <ac:spMkLst>
            <pc:docMk/>
            <pc:sldMk cId="2864677017" sldId="330"/>
            <ac:spMk id="141" creationId="{E1F0DC15-0795-EFFC-88D6-21758A05E95A}"/>
          </ac:spMkLst>
        </pc:spChg>
        <pc:spChg chg="add del">
          <ac:chgData name="Rebecca Luo" userId="1e0727fa-4bf7-4d1f-ab3b-196ffa659c20" providerId="ADAL" clId="{DF852291-31B3-440C-90B8-303DA41721B3}" dt="2022-08-31T09:04:14.458" v="24795" actId="22"/>
          <ac:spMkLst>
            <pc:docMk/>
            <pc:sldMk cId="2864677017" sldId="330"/>
            <ac:spMk id="143" creationId="{51B4C606-05AD-B632-F8A5-5DC677C307C4}"/>
          </ac:spMkLst>
        </pc:spChg>
        <pc:spChg chg="add del">
          <ac:chgData name="Rebecca Luo" userId="1e0727fa-4bf7-4d1f-ab3b-196ffa659c20" providerId="ADAL" clId="{DF852291-31B3-440C-90B8-303DA41721B3}" dt="2022-08-31T09:04:14.458" v="24795" actId="22"/>
          <ac:spMkLst>
            <pc:docMk/>
            <pc:sldMk cId="2864677017" sldId="330"/>
            <ac:spMk id="145" creationId="{E5A25592-2978-3090-7636-F377659CD05A}"/>
          </ac:spMkLst>
        </pc:spChg>
        <pc:spChg chg="add del">
          <ac:chgData name="Rebecca Luo" userId="1e0727fa-4bf7-4d1f-ab3b-196ffa659c20" providerId="ADAL" clId="{DF852291-31B3-440C-90B8-303DA41721B3}" dt="2022-08-31T09:04:14.458" v="24795" actId="22"/>
          <ac:spMkLst>
            <pc:docMk/>
            <pc:sldMk cId="2864677017" sldId="330"/>
            <ac:spMk id="147" creationId="{597976BE-BC02-10FC-076E-B1C3CEE09535}"/>
          </ac:spMkLst>
        </pc:spChg>
        <pc:spChg chg="add del">
          <ac:chgData name="Rebecca Luo" userId="1e0727fa-4bf7-4d1f-ab3b-196ffa659c20" providerId="ADAL" clId="{DF852291-31B3-440C-90B8-303DA41721B3}" dt="2022-08-31T09:04:14.458" v="24795" actId="22"/>
          <ac:spMkLst>
            <pc:docMk/>
            <pc:sldMk cId="2864677017" sldId="330"/>
            <ac:spMk id="149" creationId="{8AC5FDCF-1E44-539A-DF8E-72C65369DAEC}"/>
          </ac:spMkLst>
        </pc:spChg>
        <pc:spChg chg="add del">
          <ac:chgData name="Rebecca Luo" userId="1e0727fa-4bf7-4d1f-ab3b-196ffa659c20" providerId="ADAL" clId="{DF852291-31B3-440C-90B8-303DA41721B3}" dt="2022-08-31T09:04:14.458" v="24795" actId="22"/>
          <ac:spMkLst>
            <pc:docMk/>
            <pc:sldMk cId="2864677017" sldId="330"/>
            <ac:spMk id="151" creationId="{05CAC61A-8A1A-3B9D-F5CE-BCA3A4AA20C1}"/>
          </ac:spMkLst>
        </pc:spChg>
        <pc:spChg chg="add del">
          <ac:chgData name="Rebecca Luo" userId="1e0727fa-4bf7-4d1f-ab3b-196ffa659c20" providerId="ADAL" clId="{DF852291-31B3-440C-90B8-303DA41721B3}" dt="2022-08-31T09:04:14.458" v="24795" actId="22"/>
          <ac:spMkLst>
            <pc:docMk/>
            <pc:sldMk cId="2864677017" sldId="330"/>
            <ac:spMk id="153" creationId="{F541A09A-1A46-5C4A-5D58-8807F4A81302}"/>
          </ac:spMkLst>
        </pc:spChg>
        <pc:spChg chg="add del">
          <ac:chgData name="Rebecca Luo" userId="1e0727fa-4bf7-4d1f-ab3b-196ffa659c20" providerId="ADAL" clId="{DF852291-31B3-440C-90B8-303DA41721B3}" dt="2022-08-31T09:04:14.458" v="24795" actId="22"/>
          <ac:spMkLst>
            <pc:docMk/>
            <pc:sldMk cId="2864677017" sldId="330"/>
            <ac:spMk id="155" creationId="{5C2C05F9-620E-F46A-8189-316E8B685B7C}"/>
          </ac:spMkLst>
        </pc:spChg>
        <pc:spChg chg="add del">
          <ac:chgData name="Rebecca Luo" userId="1e0727fa-4bf7-4d1f-ab3b-196ffa659c20" providerId="ADAL" clId="{DF852291-31B3-440C-90B8-303DA41721B3}" dt="2022-08-31T09:04:14.458" v="24795" actId="22"/>
          <ac:spMkLst>
            <pc:docMk/>
            <pc:sldMk cId="2864677017" sldId="330"/>
            <ac:spMk id="157" creationId="{89839488-D6D7-B417-A5EF-959DBD83239D}"/>
          </ac:spMkLst>
        </pc:spChg>
        <pc:spChg chg="add del">
          <ac:chgData name="Rebecca Luo" userId="1e0727fa-4bf7-4d1f-ab3b-196ffa659c20" providerId="ADAL" clId="{DF852291-31B3-440C-90B8-303DA41721B3}" dt="2022-08-31T09:04:14.458" v="24795" actId="22"/>
          <ac:spMkLst>
            <pc:docMk/>
            <pc:sldMk cId="2864677017" sldId="330"/>
            <ac:spMk id="159" creationId="{6D14D5D7-2F4F-8EDC-582F-C722914246DC}"/>
          </ac:spMkLst>
        </pc:spChg>
        <pc:spChg chg="add del">
          <ac:chgData name="Rebecca Luo" userId="1e0727fa-4bf7-4d1f-ab3b-196ffa659c20" providerId="ADAL" clId="{DF852291-31B3-440C-90B8-303DA41721B3}" dt="2022-08-31T09:04:14.458" v="24795" actId="22"/>
          <ac:spMkLst>
            <pc:docMk/>
            <pc:sldMk cId="2864677017" sldId="330"/>
            <ac:spMk id="161" creationId="{9A65C6B1-1B58-F1AC-CD21-C0EBC56AC501}"/>
          </ac:spMkLst>
        </pc:spChg>
        <pc:spChg chg="add del">
          <ac:chgData name="Rebecca Luo" userId="1e0727fa-4bf7-4d1f-ab3b-196ffa659c20" providerId="ADAL" clId="{DF852291-31B3-440C-90B8-303DA41721B3}" dt="2022-08-31T09:04:14.458" v="24795" actId="22"/>
          <ac:spMkLst>
            <pc:docMk/>
            <pc:sldMk cId="2864677017" sldId="330"/>
            <ac:spMk id="163" creationId="{464C0736-A1C9-B8F6-3AF1-ADF938D6BE89}"/>
          </ac:spMkLst>
        </pc:spChg>
        <pc:spChg chg="add del">
          <ac:chgData name="Rebecca Luo" userId="1e0727fa-4bf7-4d1f-ab3b-196ffa659c20" providerId="ADAL" clId="{DF852291-31B3-440C-90B8-303DA41721B3}" dt="2022-08-31T09:04:14.458" v="24795" actId="22"/>
          <ac:spMkLst>
            <pc:docMk/>
            <pc:sldMk cId="2864677017" sldId="330"/>
            <ac:spMk id="165" creationId="{09562379-8A51-F43D-4CBC-46D95038F5D4}"/>
          </ac:spMkLst>
        </pc:spChg>
        <pc:spChg chg="add del">
          <ac:chgData name="Rebecca Luo" userId="1e0727fa-4bf7-4d1f-ab3b-196ffa659c20" providerId="ADAL" clId="{DF852291-31B3-440C-90B8-303DA41721B3}" dt="2022-08-31T09:04:14.458" v="24795" actId="22"/>
          <ac:spMkLst>
            <pc:docMk/>
            <pc:sldMk cId="2864677017" sldId="330"/>
            <ac:spMk id="167" creationId="{E193E167-1578-F02C-F508-8C45C144E509}"/>
          </ac:spMkLst>
        </pc:spChg>
        <pc:spChg chg="add del">
          <ac:chgData name="Rebecca Luo" userId="1e0727fa-4bf7-4d1f-ab3b-196ffa659c20" providerId="ADAL" clId="{DF852291-31B3-440C-90B8-303DA41721B3}" dt="2022-08-31T09:04:14.458" v="24795" actId="22"/>
          <ac:spMkLst>
            <pc:docMk/>
            <pc:sldMk cId="2864677017" sldId="330"/>
            <ac:spMk id="169" creationId="{A8054C62-41B9-D940-29FF-FE635EC99C1F}"/>
          </ac:spMkLst>
        </pc:spChg>
        <pc:spChg chg="add del">
          <ac:chgData name="Rebecca Luo" userId="1e0727fa-4bf7-4d1f-ab3b-196ffa659c20" providerId="ADAL" clId="{DF852291-31B3-440C-90B8-303DA41721B3}" dt="2022-08-31T09:04:14.458" v="24795" actId="22"/>
          <ac:spMkLst>
            <pc:docMk/>
            <pc:sldMk cId="2864677017" sldId="330"/>
            <ac:spMk id="171" creationId="{02D89F26-C661-A320-728B-87D724D7BD2A}"/>
          </ac:spMkLst>
        </pc:spChg>
        <pc:spChg chg="add del">
          <ac:chgData name="Rebecca Luo" userId="1e0727fa-4bf7-4d1f-ab3b-196ffa659c20" providerId="ADAL" clId="{DF852291-31B3-440C-90B8-303DA41721B3}" dt="2022-08-31T09:04:14.458" v="24795" actId="22"/>
          <ac:spMkLst>
            <pc:docMk/>
            <pc:sldMk cId="2864677017" sldId="330"/>
            <ac:spMk id="177" creationId="{EFB97F97-E181-9C27-B11A-7C8F706E9685}"/>
          </ac:spMkLst>
        </pc:spChg>
        <pc:spChg chg="add del">
          <ac:chgData name="Rebecca Luo" userId="1e0727fa-4bf7-4d1f-ab3b-196ffa659c20" providerId="ADAL" clId="{DF852291-31B3-440C-90B8-303DA41721B3}" dt="2022-08-31T09:04:14.458" v="24795" actId="22"/>
          <ac:spMkLst>
            <pc:docMk/>
            <pc:sldMk cId="2864677017" sldId="330"/>
            <ac:spMk id="181" creationId="{928C2A51-BECC-3EDB-FA20-873C9497685E}"/>
          </ac:spMkLst>
        </pc:spChg>
        <pc:spChg chg="add del">
          <ac:chgData name="Rebecca Luo" userId="1e0727fa-4bf7-4d1f-ab3b-196ffa659c20" providerId="ADAL" clId="{DF852291-31B3-440C-90B8-303DA41721B3}" dt="2022-08-31T09:04:14.458" v="24795" actId="22"/>
          <ac:spMkLst>
            <pc:docMk/>
            <pc:sldMk cId="2864677017" sldId="330"/>
            <ac:spMk id="185" creationId="{4FB3803B-65E6-AD9A-C14C-E7F91F9E6B6B}"/>
          </ac:spMkLst>
        </pc:spChg>
        <pc:spChg chg="add del">
          <ac:chgData name="Rebecca Luo" userId="1e0727fa-4bf7-4d1f-ab3b-196ffa659c20" providerId="ADAL" clId="{DF852291-31B3-440C-90B8-303DA41721B3}" dt="2022-08-31T09:04:14.458" v="24795" actId="22"/>
          <ac:spMkLst>
            <pc:docMk/>
            <pc:sldMk cId="2864677017" sldId="330"/>
            <ac:spMk id="189" creationId="{3AD1861F-CEE9-B7E5-13AF-7C2DBC10AA63}"/>
          </ac:spMkLst>
        </pc:spChg>
        <pc:spChg chg="add del">
          <ac:chgData name="Rebecca Luo" userId="1e0727fa-4bf7-4d1f-ab3b-196ffa659c20" providerId="ADAL" clId="{DF852291-31B3-440C-90B8-303DA41721B3}" dt="2022-08-31T09:04:14.458" v="24795" actId="22"/>
          <ac:spMkLst>
            <pc:docMk/>
            <pc:sldMk cId="2864677017" sldId="330"/>
            <ac:spMk id="195" creationId="{C235F7F1-D4C7-7569-D6CB-19AE9F83C2DF}"/>
          </ac:spMkLst>
        </pc:spChg>
        <pc:spChg chg="add del">
          <ac:chgData name="Rebecca Luo" userId="1e0727fa-4bf7-4d1f-ab3b-196ffa659c20" providerId="ADAL" clId="{DF852291-31B3-440C-90B8-303DA41721B3}" dt="2022-08-31T09:04:14.458" v="24795" actId="22"/>
          <ac:spMkLst>
            <pc:docMk/>
            <pc:sldMk cId="2864677017" sldId="330"/>
            <ac:spMk id="197" creationId="{BF875E76-055C-8549-0FD8-901BB4C8C341}"/>
          </ac:spMkLst>
        </pc:spChg>
        <pc:spChg chg="add mod">
          <ac:chgData name="Rebecca Luo" userId="1e0727fa-4bf7-4d1f-ab3b-196ffa659c20" providerId="ADAL" clId="{DF852291-31B3-440C-90B8-303DA41721B3}" dt="2022-08-31T09:16:07.210" v="25230" actId="1076"/>
          <ac:spMkLst>
            <pc:docMk/>
            <pc:sldMk cId="2864677017" sldId="330"/>
            <ac:spMk id="199" creationId="{EE706214-309E-D804-2CE7-25D2F9D7ED10}"/>
          </ac:spMkLst>
        </pc:spChg>
        <pc:spChg chg="add mod">
          <ac:chgData name="Rebecca Luo" userId="1e0727fa-4bf7-4d1f-ab3b-196ffa659c20" providerId="ADAL" clId="{DF852291-31B3-440C-90B8-303DA41721B3}" dt="2022-08-31T13:51:20.691" v="26603"/>
          <ac:spMkLst>
            <pc:docMk/>
            <pc:sldMk cId="2864677017" sldId="330"/>
            <ac:spMk id="201" creationId="{92918149-1F3D-7C32-C6CE-4E116E6D96E8}"/>
          </ac:spMkLst>
        </pc:spChg>
        <pc:spChg chg="add mod">
          <ac:chgData name="Rebecca Luo" userId="1e0727fa-4bf7-4d1f-ab3b-196ffa659c20" providerId="ADAL" clId="{DF852291-31B3-440C-90B8-303DA41721B3}" dt="2022-08-31T09:16:07.210" v="25230" actId="1076"/>
          <ac:spMkLst>
            <pc:docMk/>
            <pc:sldMk cId="2864677017" sldId="330"/>
            <ac:spMk id="203" creationId="{70B62248-7C5D-2977-066C-2D900380F835}"/>
          </ac:spMkLst>
        </pc:spChg>
        <pc:spChg chg="add mod">
          <ac:chgData name="Rebecca Luo" userId="1e0727fa-4bf7-4d1f-ab3b-196ffa659c20" providerId="ADAL" clId="{DF852291-31B3-440C-90B8-303DA41721B3}" dt="2022-08-31T13:52:30.329" v="26617" actId="20577"/>
          <ac:spMkLst>
            <pc:docMk/>
            <pc:sldMk cId="2864677017" sldId="330"/>
            <ac:spMk id="205" creationId="{04CCC52E-1B34-472C-5AD5-97B5DBB6C49E}"/>
          </ac:spMkLst>
        </pc:spChg>
        <pc:spChg chg="add mod ord">
          <ac:chgData name="Rebecca Luo" userId="1e0727fa-4bf7-4d1f-ab3b-196ffa659c20" providerId="ADAL" clId="{DF852291-31B3-440C-90B8-303DA41721B3}" dt="2022-08-31T13:48:18.697" v="26598"/>
          <ac:spMkLst>
            <pc:docMk/>
            <pc:sldMk cId="2864677017" sldId="330"/>
            <ac:spMk id="208" creationId="{CC6F0C81-1400-6778-3132-F8F8C1B1CA06}"/>
          </ac:spMkLst>
        </pc:spChg>
        <pc:picChg chg="add del mod">
          <ac:chgData name="Rebecca Luo" userId="1e0727fa-4bf7-4d1f-ab3b-196ffa659c20" providerId="ADAL" clId="{DF852291-31B3-440C-90B8-303DA41721B3}" dt="2022-08-31T09:02:17.121" v="24776" actId="478"/>
          <ac:picMkLst>
            <pc:docMk/>
            <pc:sldMk cId="2864677017" sldId="330"/>
            <ac:picMk id="7" creationId="{1B03DD43-9B31-4F70-8406-7E0827E42FF1}"/>
          </ac:picMkLst>
        </pc:picChg>
        <pc:picChg chg="add del mod">
          <ac:chgData name="Rebecca Luo" userId="1e0727fa-4bf7-4d1f-ab3b-196ffa659c20" providerId="ADAL" clId="{DF852291-31B3-440C-90B8-303DA41721B3}" dt="2022-08-19T04:04:05.623" v="3634" actId="478"/>
          <ac:picMkLst>
            <pc:docMk/>
            <pc:sldMk cId="2864677017" sldId="330"/>
            <ac:picMk id="9" creationId="{0B90AFB6-FAF6-3151-BA04-8B0BFDAC291A}"/>
          </ac:picMkLst>
        </pc:picChg>
        <pc:picChg chg="add del mod">
          <ac:chgData name="Rebecca Luo" userId="1e0727fa-4bf7-4d1f-ab3b-196ffa659c20" providerId="ADAL" clId="{DF852291-31B3-440C-90B8-303DA41721B3}" dt="2022-08-31T09:12:38.949" v="25125" actId="478"/>
          <ac:picMkLst>
            <pc:docMk/>
            <pc:sldMk cId="2864677017" sldId="330"/>
            <ac:picMk id="9" creationId="{16E5A954-254F-7353-8185-4AF761CD06B7}"/>
          </ac:picMkLst>
        </pc:picChg>
        <pc:picChg chg="add del mod ord">
          <ac:chgData name="Rebecca Luo" userId="1e0727fa-4bf7-4d1f-ab3b-196ffa659c20" providerId="ADAL" clId="{DF852291-31B3-440C-90B8-303DA41721B3}" dt="2022-08-28T13:35:54.982" v="19841" actId="478"/>
          <ac:picMkLst>
            <pc:docMk/>
            <pc:sldMk cId="2864677017" sldId="330"/>
            <ac:picMk id="9" creationId="{8602FFA0-47CB-EEA1-B0F8-2BD426A4B065}"/>
          </ac:picMkLst>
        </pc:picChg>
        <pc:picChg chg="add del mod">
          <ac:chgData name="Rebecca Luo" userId="1e0727fa-4bf7-4d1f-ab3b-196ffa659c20" providerId="ADAL" clId="{DF852291-31B3-440C-90B8-303DA41721B3}" dt="2022-08-19T04:04:22.722" v="3640"/>
          <ac:picMkLst>
            <pc:docMk/>
            <pc:sldMk cId="2864677017" sldId="330"/>
            <ac:picMk id="10" creationId="{27A877B6-7DA8-1C94-F24C-5CB4C624140B}"/>
          </ac:picMkLst>
        </pc:picChg>
        <pc:picChg chg="add del mod">
          <ac:chgData name="Rebecca Luo" userId="1e0727fa-4bf7-4d1f-ab3b-196ffa659c20" providerId="ADAL" clId="{DF852291-31B3-440C-90B8-303DA41721B3}" dt="2022-08-31T09:12:38.949" v="25125" actId="478"/>
          <ac:picMkLst>
            <pc:docMk/>
            <pc:sldMk cId="2864677017" sldId="330"/>
            <ac:picMk id="10" creationId="{42A53A17-BF27-7E54-F833-1408C66B0B8C}"/>
          </ac:picMkLst>
        </pc:picChg>
        <pc:picChg chg="add del mod">
          <ac:chgData name="Rebecca Luo" userId="1e0727fa-4bf7-4d1f-ab3b-196ffa659c20" providerId="ADAL" clId="{DF852291-31B3-440C-90B8-303DA41721B3}" dt="2022-08-19T04:04:22.722" v="3640"/>
          <ac:picMkLst>
            <pc:docMk/>
            <pc:sldMk cId="2864677017" sldId="330"/>
            <ac:picMk id="11" creationId="{0CBB3BC9-DF31-EE84-A316-6D1DCC911758}"/>
          </ac:picMkLst>
        </pc:picChg>
        <pc:picChg chg="add del mod ord">
          <ac:chgData name="Rebecca Luo" userId="1e0727fa-4bf7-4d1f-ab3b-196ffa659c20" providerId="ADAL" clId="{DF852291-31B3-440C-90B8-303DA41721B3}" dt="2022-08-31T09:02:16.161" v="24774" actId="478"/>
          <ac:picMkLst>
            <pc:docMk/>
            <pc:sldMk cId="2864677017" sldId="330"/>
            <ac:picMk id="11" creationId="{C870E628-421B-C501-C59B-02576ED3D5AF}"/>
          </ac:picMkLst>
        </pc:picChg>
        <pc:picChg chg="add del mod">
          <ac:chgData name="Rebecca Luo" userId="1e0727fa-4bf7-4d1f-ab3b-196ffa659c20" providerId="ADAL" clId="{DF852291-31B3-440C-90B8-303DA41721B3}" dt="2022-08-19T04:04:22.722" v="3640"/>
          <ac:picMkLst>
            <pc:docMk/>
            <pc:sldMk cId="2864677017" sldId="330"/>
            <ac:picMk id="15" creationId="{9B8D5CAE-83D8-DF7E-D824-6D010B5BB00A}"/>
          </ac:picMkLst>
        </pc:picChg>
        <pc:picChg chg="add del mod">
          <ac:chgData name="Rebecca Luo" userId="1e0727fa-4bf7-4d1f-ab3b-196ffa659c20" providerId="ADAL" clId="{DF852291-31B3-440C-90B8-303DA41721B3}" dt="2022-08-19T04:04:22.722" v="3640"/>
          <ac:picMkLst>
            <pc:docMk/>
            <pc:sldMk cId="2864677017" sldId="330"/>
            <ac:picMk id="16" creationId="{FCD1284E-15D6-5092-2515-355E690CE103}"/>
          </ac:picMkLst>
        </pc:picChg>
        <pc:picChg chg="del mod">
          <ac:chgData name="Rebecca Luo" userId="1e0727fa-4bf7-4d1f-ab3b-196ffa659c20" providerId="ADAL" clId="{DF852291-31B3-440C-90B8-303DA41721B3}" dt="2022-08-31T09:02:15.321" v="24773" actId="478"/>
          <ac:picMkLst>
            <pc:docMk/>
            <pc:sldMk cId="2864677017" sldId="330"/>
            <ac:picMk id="18" creationId="{D10451C2-D65F-4D44-B9CA-926611980B70}"/>
          </ac:picMkLst>
        </pc:picChg>
        <pc:picChg chg="add del mod">
          <ac:chgData name="Rebecca Luo" userId="1e0727fa-4bf7-4d1f-ab3b-196ffa659c20" providerId="ADAL" clId="{DF852291-31B3-440C-90B8-303DA41721B3}" dt="2022-08-31T09:12:38.949" v="25125" actId="478"/>
          <ac:picMkLst>
            <pc:docMk/>
            <pc:sldMk cId="2864677017" sldId="330"/>
            <ac:picMk id="19" creationId="{EE1971C4-850E-D138-A126-D1A13D8E3074}"/>
          </ac:picMkLst>
        </pc:picChg>
        <pc:picChg chg="del mod">
          <ac:chgData name="Rebecca Luo" userId="1e0727fa-4bf7-4d1f-ab3b-196ffa659c20" providerId="ADAL" clId="{DF852291-31B3-440C-90B8-303DA41721B3}" dt="2022-08-31T09:01:57.267" v="24770" actId="478"/>
          <ac:picMkLst>
            <pc:docMk/>
            <pc:sldMk cId="2864677017" sldId="330"/>
            <ac:picMk id="20" creationId="{A6DB1E5B-F597-402E-9144-2E2CCCD04CFD}"/>
          </ac:picMkLst>
        </pc:picChg>
        <pc:picChg chg="add del mod">
          <ac:chgData name="Rebecca Luo" userId="1e0727fa-4bf7-4d1f-ab3b-196ffa659c20" providerId="ADAL" clId="{DF852291-31B3-440C-90B8-303DA41721B3}" dt="2022-08-19T04:04:22.722" v="3640"/>
          <ac:picMkLst>
            <pc:docMk/>
            <pc:sldMk cId="2864677017" sldId="330"/>
            <ac:picMk id="21" creationId="{02217CE9-B1C1-56C0-AA0F-C2CBCE9F6AE5}"/>
          </ac:picMkLst>
        </pc:picChg>
        <pc:picChg chg="del mod">
          <ac:chgData name="Rebecca Luo" userId="1e0727fa-4bf7-4d1f-ab3b-196ffa659c20" providerId="ADAL" clId="{DF852291-31B3-440C-90B8-303DA41721B3}" dt="2022-08-31T09:02:15.321" v="24773" actId="478"/>
          <ac:picMkLst>
            <pc:docMk/>
            <pc:sldMk cId="2864677017" sldId="330"/>
            <ac:picMk id="22" creationId="{84CB9105-A86F-47F4-A48B-37D02CBA8D94}"/>
          </ac:picMkLst>
        </pc:picChg>
        <pc:picChg chg="add del mod">
          <ac:chgData name="Rebecca Luo" userId="1e0727fa-4bf7-4d1f-ab3b-196ffa659c20" providerId="ADAL" clId="{DF852291-31B3-440C-90B8-303DA41721B3}" dt="2022-08-19T04:04:22.722" v="3640"/>
          <ac:picMkLst>
            <pc:docMk/>
            <pc:sldMk cId="2864677017" sldId="330"/>
            <ac:picMk id="24" creationId="{49799D3B-3059-2BBE-F6D8-5F642C2FC934}"/>
          </ac:picMkLst>
        </pc:picChg>
        <pc:picChg chg="add del mod">
          <ac:chgData name="Rebecca Luo" userId="1e0727fa-4bf7-4d1f-ab3b-196ffa659c20" providerId="ADAL" clId="{DF852291-31B3-440C-90B8-303DA41721B3}" dt="2022-08-19T04:04:22.722" v="3640"/>
          <ac:picMkLst>
            <pc:docMk/>
            <pc:sldMk cId="2864677017" sldId="330"/>
            <ac:picMk id="25" creationId="{14B34106-FFD2-D7FB-8DF9-E7A6574F70B5}"/>
          </ac:picMkLst>
        </pc:picChg>
        <pc:picChg chg="add del mod">
          <ac:chgData name="Rebecca Luo" userId="1e0727fa-4bf7-4d1f-ab3b-196ffa659c20" providerId="ADAL" clId="{DF852291-31B3-440C-90B8-303DA41721B3}" dt="2022-08-31T09:12:38.949" v="25125" actId="478"/>
          <ac:picMkLst>
            <pc:docMk/>
            <pc:sldMk cId="2864677017" sldId="330"/>
            <ac:picMk id="26" creationId="{09B4B0EE-C310-9953-B89A-8F404BB565FC}"/>
          </ac:picMkLst>
        </pc:picChg>
        <pc:picChg chg="add del mod">
          <ac:chgData name="Rebecca Luo" userId="1e0727fa-4bf7-4d1f-ab3b-196ffa659c20" providerId="ADAL" clId="{DF852291-31B3-440C-90B8-303DA41721B3}" dt="2022-08-31T09:12:38.949" v="25125" actId="478"/>
          <ac:picMkLst>
            <pc:docMk/>
            <pc:sldMk cId="2864677017" sldId="330"/>
            <ac:picMk id="30" creationId="{4E81BAA7-A461-3BC6-9A8E-396538B0F97E}"/>
          </ac:picMkLst>
        </pc:picChg>
        <pc:picChg chg="add del mod">
          <ac:chgData name="Rebecca Luo" userId="1e0727fa-4bf7-4d1f-ab3b-196ffa659c20" providerId="ADAL" clId="{DF852291-31B3-440C-90B8-303DA41721B3}" dt="2022-08-31T09:12:38.949" v="25125" actId="478"/>
          <ac:picMkLst>
            <pc:docMk/>
            <pc:sldMk cId="2864677017" sldId="330"/>
            <ac:picMk id="32" creationId="{9093AAD8-D110-9B5C-01A0-9693B7A22361}"/>
          </ac:picMkLst>
        </pc:picChg>
        <pc:picChg chg="add del mod">
          <ac:chgData name="Rebecca Luo" userId="1e0727fa-4bf7-4d1f-ab3b-196ffa659c20" providerId="ADAL" clId="{DF852291-31B3-440C-90B8-303DA41721B3}" dt="2022-08-31T09:12:38.949" v="25125" actId="478"/>
          <ac:picMkLst>
            <pc:docMk/>
            <pc:sldMk cId="2864677017" sldId="330"/>
            <ac:picMk id="34" creationId="{93E3C0C7-F84B-A005-D3BB-D282A84CF98C}"/>
          </ac:picMkLst>
        </pc:picChg>
        <pc:picChg chg="add del mod">
          <ac:chgData name="Rebecca Luo" userId="1e0727fa-4bf7-4d1f-ab3b-196ffa659c20" providerId="ADAL" clId="{DF852291-31B3-440C-90B8-303DA41721B3}" dt="2022-08-19T04:04:22.722" v="3640"/>
          <ac:picMkLst>
            <pc:docMk/>
            <pc:sldMk cId="2864677017" sldId="330"/>
            <ac:picMk id="51" creationId="{8A70DE57-3613-CEAF-1044-004F8CF93DE7}"/>
          </ac:picMkLst>
        </pc:picChg>
        <pc:picChg chg="add del mod">
          <ac:chgData name="Rebecca Luo" userId="1e0727fa-4bf7-4d1f-ab3b-196ffa659c20" providerId="ADAL" clId="{DF852291-31B3-440C-90B8-303DA41721B3}" dt="2022-08-19T04:04:22.722" v="3640"/>
          <ac:picMkLst>
            <pc:docMk/>
            <pc:sldMk cId="2864677017" sldId="330"/>
            <ac:picMk id="52" creationId="{1AFB247D-1A47-E3B6-92E1-D3C42F65F5E0}"/>
          </ac:picMkLst>
        </pc:picChg>
        <pc:picChg chg="add del mod">
          <ac:chgData name="Rebecca Luo" userId="1e0727fa-4bf7-4d1f-ab3b-196ffa659c20" providerId="ADAL" clId="{DF852291-31B3-440C-90B8-303DA41721B3}" dt="2022-08-19T04:04:22.722" v="3640"/>
          <ac:picMkLst>
            <pc:docMk/>
            <pc:sldMk cId="2864677017" sldId="330"/>
            <ac:picMk id="54" creationId="{40529B33-22F2-65C0-4AA1-973F34A22C85}"/>
          </ac:picMkLst>
        </pc:picChg>
        <pc:picChg chg="add del mod">
          <ac:chgData name="Rebecca Luo" userId="1e0727fa-4bf7-4d1f-ab3b-196ffa659c20" providerId="ADAL" clId="{DF852291-31B3-440C-90B8-303DA41721B3}" dt="2022-08-19T04:04:22.722" v="3640"/>
          <ac:picMkLst>
            <pc:docMk/>
            <pc:sldMk cId="2864677017" sldId="330"/>
            <ac:picMk id="56" creationId="{59C06AB7-F52E-89A3-469B-C17F88C5D156}"/>
          </ac:picMkLst>
        </pc:picChg>
        <pc:picChg chg="add del mod">
          <ac:chgData name="Rebecca Luo" userId="1e0727fa-4bf7-4d1f-ab3b-196ffa659c20" providerId="ADAL" clId="{DF852291-31B3-440C-90B8-303DA41721B3}" dt="2022-08-19T04:04:22.722" v="3640"/>
          <ac:picMkLst>
            <pc:docMk/>
            <pc:sldMk cId="2864677017" sldId="330"/>
            <ac:picMk id="58" creationId="{1C1D101C-5609-2B2E-01D8-B72304C7C834}"/>
          </ac:picMkLst>
        </pc:picChg>
        <pc:picChg chg="add del mod">
          <ac:chgData name="Rebecca Luo" userId="1e0727fa-4bf7-4d1f-ab3b-196ffa659c20" providerId="ADAL" clId="{DF852291-31B3-440C-90B8-303DA41721B3}" dt="2022-08-19T04:04:22.722" v="3640"/>
          <ac:picMkLst>
            <pc:docMk/>
            <pc:sldMk cId="2864677017" sldId="330"/>
            <ac:picMk id="60" creationId="{E14F9A81-CC97-BBBB-2ED0-2E712F736753}"/>
          </ac:picMkLst>
        </pc:picChg>
        <pc:picChg chg="add del mod">
          <ac:chgData name="Rebecca Luo" userId="1e0727fa-4bf7-4d1f-ab3b-196ffa659c20" providerId="ADAL" clId="{DF852291-31B3-440C-90B8-303DA41721B3}" dt="2022-08-19T04:04:22.722" v="3640"/>
          <ac:picMkLst>
            <pc:docMk/>
            <pc:sldMk cId="2864677017" sldId="330"/>
            <ac:picMk id="61" creationId="{3CA6B813-C875-390A-5D74-B0CA0DEEEFA2}"/>
          </ac:picMkLst>
        </pc:picChg>
        <pc:picChg chg="add del mod ord">
          <ac:chgData name="Rebecca Luo" userId="1e0727fa-4bf7-4d1f-ab3b-196ffa659c20" providerId="ADAL" clId="{DF852291-31B3-440C-90B8-303DA41721B3}" dt="2022-08-28T13:37:28.829" v="19882" actId="478"/>
          <ac:picMkLst>
            <pc:docMk/>
            <pc:sldMk cId="2864677017" sldId="330"/>
            <ac:picMk id="64" creationId="{CEA19502-AC52-3554-442C-3F57BBB95FA6}"/>
          </ac:picMkLst>
        </pc:picChg>
        <pc:picChg chg="add del mod">
          <ac:chgData name="Rebecca Luo" userId="1e0727fa-4bf7-4d1f-ab3b-196ffa659c20" providerId="ADAL" clId="{DF852291-31B3-440C-90B8-303DA41721B3}" dt="2022-08-28T13:35:57.176" v="19844" actId="478"/>
          <ac:picMkLst>
            <pc:docMk/>
            <pc:sldMk cId="2864677017" sldId="330"/>
            <ac:picMk id="65" creationId="{63EAFC79-BF5E-90C0-B8E5-950C470A0A7A}"/>
          </ac:picMkLst>
        </pc:picChg>
        <pc:picChg chg="add del mod">
          <ac:chgData name="Rebecca Luo" userId="1e0727fa-4bf7-4d1f-ab3b-196ffa659c20" providerId="ADAL" clId="{DF852291-31B3-440C-90B8-303DA41721B3}" dt="2022-08-31T09:12:38.949" v="25125" actId="478"/>
          <ac:picMkLst>
            <pc:docMk/>
            <pc:sldMk cId="2864677017" sldId="330"/>
            <ac:picMk id="84" creationId="{C221793D-3B56-8547-4CFC-F8AFE2782BC7}"/>
          </ac:picMkLst>
        </pc:picChg>
        <pc:picChg chg="add del mod">
          <ac:chgData name="Rebecca Luo" userId="1e0727fa-4bf7-4d1f-ab3b-196ffa659c20" providerId="ADAL" clId="{DF852291-31B3-440C-90B8-303DA41721B3}" dt="2022-08-31T09:12:38.949" v="25125" actId="478"/>
          <ac:picMkLst>
            <pc:docMk/>
            <pc:sldMk cId="2864677017" sldId="330"/>
            <ac:picMk id="86" creationId="{8BE31F67-0C6D-9161-C198-5D224F094BE0}"/>
          </ac:picMkLst>
        </pc:picChg>
        <pc:picChg chg="add del mod">
          <ac:chgData name="Rebecca Luo" userId="1e0727fa-4bf7-4d1f-ab3b-196ffa659c20" providerId="ADAL" clId="{DF852291-31B3-440C-90B8-303DA41721B3}" dt="2022-08-31T09:12:38.949" v="25125" actId="478"/>
          <ac:picMkLst>
            <pc:docMk/>
            <pc:sldMk cId="2864677017" sldId="330"/>
            <ac:picMk id="90" creationId="{8947B50C-3286-17EF-23BB-675D4850AB59}"/>
          </ac:picMkLst>
        </pc:picChg>
        <pc:picChg chg="add del mod">
          <ac:chgData name="Rebecca Luo" userId="1e0727fa-4bf7-4d1f-ab3b-196ffa659c20" providerId="ADAL" clId="{DF852291-31B3-440C-90B8-303DA41721B3}" dt="2022-08-31T09:12:38.949" v="25125" actId="478"/>
          <ac:picMkLst>
            <pc:docMk/>
            <pc:sldMk cId="2864677017" sldId="330"/>
            <ac:picMk id="94" creationId="{6A05AACA-EEA4-4957-FE34-919AE2E740FE}"/>
          </ac:picMkLst>
        </pc:picChg>
        <pc:picChg chg="add del mod">
          <ac:chgData name="Rebecca Luo" userId="1e0727fa-4bf7-4d1f-ab3b-196ffa659c20" providerId="ADAL" clId="{DF852291-31B3-440C-90B8-303DA41721B3}" dt="2022-08-31T09:12:38.949" v="25125" actId="478"/>
          <ac:picMkLst>
            <pc:docMk/>
            <pc:sldMk cId="2864677017" sldId="330"/>
            <ac:picMk id="98" creationId="{38448F7D-F8FC-3CBE-0C38-B2306906FC4D}"/>
          </ac:picMkLst>
        </pc:picChg>
        <pc:picChg chg="add del mod">
          <ac:chgData name="Rebecca Luo" userId="1e0727fa-4bf7-4d1f-ab3b-196ffa659c20" providerId="ADAL" clId="{DF852291-31B3-440C-90B8-303DA41721B3}" dt="2022-08-31T09:12:38.949" v="25125" actId="478"/>
          <ac:picMkLst>
            <pc:docMk/>
            <pc:sldMk cId="2864677017" sldId="330"/>
            <ac:picMk id="102" creationId="{7CE9A8D0-5D64-1879-1555-7A1FE3D5ADBF}"/>
          </ac:picMkLst>
        </pc:picChg>
        <pc:picChg chg="add del mod">
          <ac:chgData name="Rebecca Luo" userId="1e0727fa-4bf7-4d1f-ab3b-196ffa659c20" providerId="ADAL" clId="{DF852291-31B3-440C-90B8-303DA41721B3}" dt="2022-08-31T09:12:38.949" v="25125" actId="478"/>
          <ac:picMkLst>
            <pc:docMk/>
            <pc:sldMk cId="2864677017" sldId="330"/>
            <ac:picMk id="104" creationId="{AF61B287-7EA4-952A-A960-0832FC0C1E33}"/>
          </ac:picMkLst>
        </pc:picChg>
        <pc:picChg chg="add del">
          <ac:chgData name="Rebecca Luo" userId="1e0727fa-4bf7-4d1f-ab3b-196ffa659c20" providerId="ADAL" clId="{DF852291-31B3-440C-90B8-303DA41721B3}" dt="2022-08-31T09:04:14.458" v="24795" actId="22"/>
          <ac:picMkLst>
            <pc:docMk/>
            <pc:sldMk cId="2864677017" sldId="330"/>
            <ac:picMk id="111" creationId="{A7B4C684-498C-EC5F-8DDA-F269A48B33EB}"/>
          </ac:picMkLst>
        </pc:picChg>
        <pc:picChg chg="add del">
          <ac:chgData name="Rebecca Luo" userId="1e0727fa-4bf7-4d1f-ab3b-196ffa659c20" providerId="ADAL" clId="{DF852291-31B3-440C-90B8-303DA41721B3}" dt="2022-08-31T09:04:14.458" v="24795" actId="22"/>
          <ac:picMkLst>
            <pc:docMk/>
            <pc:sldMk cId="2864677017" sldId="330"/>
            <ac:picMk id="113" creationId="{43556102-2FEF-64B4-C223-D7011BAB8622}"/>
          </ac:picMkLst>
        </pc:picChg>
        <pc:picChg chg="add del">
          <ac:chgData name="Rebecca Luo" userId="1e0727fa-4bf7-4d1f-ab3b-196ffa659c20" providerId="ADAL" clId="{DF852291-31B3-440C-90B8-303DA41721B3}" dt="2022-08-31T09:04:14.458" v="24795" actId="22"/>
          <ac:picMkLst>
            <pc:docMk/>
            <pc:sldMk cId="2864677017" sldId="330"/>
            <ac:picMk id="115" creationId="{506142D9-E56C-29EE-5128-C458F3A668CF}"/>
          </ac:picMkLst>
        </pc:picChg>
        <pc:picChg chg="add del">
          <ac:chgData name="Rebecca Luo" userId="1e0727fa-4bf7-4d1f-ab3b-196ffa659c20" providerId="ADAL" clId="{DF852291-31B3-440C-90B8-303DA41721B3}" dt="2022-08-31T09:04:14.458" v="24795" actId="22"/>
          <ac:picMkLst>
            <pc:docMk/>
            <pc:sldMk cId="2864677017" sldId="330"/>
            <ac:picMk id="117" creationId="{079E60A5-772A-2394-F284-F9EB80609851}"/>
          </ac:picMkLst>
        </pc:picChg>
        <pc:picChg chg="add del">
          <ac:chgData name="Rebecca Luo" userId="1e0727fa-4bf7-4d1f-ab3b-196ffa659c20" providerId="ADAL" clId="{DF852291-31B3-440C-90B8-303DA41721B3}" dt="2022-08-31T09:04:14.458" v="24795" actId="22"/>
          <ac:picMkLst>
            <pc:docMk/>
            <pc:sldMk cId="2864677017" sldId="330"/>
            <ac:picMk id="119" creationId="{A29E87FA-7EF0-12DF-2A0E-CCF108026BA8}"/>
          </ac:picMkLst>
        </pc:picChg>
        <pc:picChg chg="add del">
          <ac:chgData name="Rebecca Luo" userId="1e0727fa-4bf7-4d1f-ab3b-196ffa659c20" providerId="ADAL" clId="{DF852291-31B3-440C-90B8-303DA41721B3}" dt="2022-08-31T09:04:14.458" v="24795" actId="22"/>
          <ac:picMkLst>
            <pc:docMk/>
            <pc:sldMk cId="2864677017" sldId="330"/>
            <ac:picMk id="121" creationId="{3140C290-DE34-F14E-7A80-9F84D51A7D43}"/>
          </ac:picMkLst>
        </pc:picChg>
        <pc:picChg chg="add del">
          <ac:chgData name="Rebecca Luo" userId="1e0727fa-4bf7-4d1f-ab3b-196ffa659c20" providerId="ADAL" clId="{DF852291-31B3-440C-90B8-303DA41721B3}" dt="2022-08-31T09:04:14.458" v="24795" actId="22"/>
          <ac:picMkLst>
            <pc:docMk/>
            <pc:sldMk cId="2864677017" sldId="330"/>
            <ac:picMk id="123" creationId="{5CEB4AE1-5008-93CC-7DF5-20C8FD8C414B}"/>
          </ac:picMkLst>
        </pc:picChg>
        <pc:picChg chg="add del">
          <ac:chgData name="Rebecca Luo" userId="1e0727fa-4bf7-4d1f-ab3b-196ffa659c20" providerId="ADAL" clId="{DF852291-31B3-440C-90B8-303DA41721B3}" dt="2022-08-31T09:04:14.458" v="24795" actId="22"/>
          <ac:picMkLst>
            <pc:docMk/>
            <pc:sldMk cId="2864677017" sldId="330"/>
            <ac:picMk id="173" creationId="{E0E12C2B-C425-0C14-55A5-D07027E51D2D}"/>
          </ac:picMkLst>
        </pc:picChg>
        <pc:picChg chg="add del">
          <ac:chgData name="Rebecca Luo" userId="1e0727fa-4bf7-4d1f-ab3b-196ffa659c20" providerId="ADAL" clId="{DF852291-31B3-440C-90B8-303DA41721B3}" dt="2022-08-31T09:04:14.458" v="24795" actId="22"/>
          <ac:picMkLst>
            <pc:docMk/>
            <pc:sldMk cId="2864677017" sldId="330"/>
            <ac:picMk id="175" creationId="{0CBC2AF0-CAFD-8F7A-693E-79AF062ED7F0}"/>
          </ac:picMkLst>
        </pc:picChg>
        <pc:picChg chg="add del">
          <ac:chgData name="Rebecca Luo" userId="1e0727fa-4bf7-4d1f-ab3b-196ffa659c20" providerId="ADAL" clId="{DF852291-31B3-440C-90B8-303DA41721B3}" dt="2022-08-31T09:04:14.458" v="24795" actId="22"/>
          <ac:picMkLst>
            <pc:docMk/>
            <pc:sldMk cId="2864677017" sldId="330"/>
            <ac:picMk id="179" creationId="{D1422A7D-9EAE-D73E-BE83-C3E4DA203389}"/>
          </ac:picMkLst>
        </pc:picChg>
        <pc:picChg chg="add del">
          <ac:chgData name="Rebecca Luo" userId="1e0727fa-4bf7-4d1f-ab3b-196ffa659c20" providerId="ADAL" clId="{DF852291-31B3-440C-90B8-303DA41721B3}" dt="2022-08-31T09:04:14.458" v="24795" actId="22"/>
          <ac:picMkLst>
            <pc:docMk/>
            <pc:sldMk cId="2864677017" sldId="330"/>
            <ac:picMk id="183" creationId="{DB4B14DD-B04B-1660-F099-BD0CF121EAC8}"/>
          </ac:picMkLst>
        </pc:picChg>
        <pc:picChg chg="add del">
          <ac:chgData name="Rebecca Luo" userId="1e0727fa-4bf7-4d1f-ab3b-196ffa659c20" providerId="ADAL" clId="{DF852291-31B3-440C-90B8-303DA41721B3}" dt="2022-08-31T09:04:14.458" v="24795" actId="22"/>
          <ac:picMkLst>
            <pc:docMk/>
            <pc:sldMk cId="2864677017" sldId="330"/>
            <ac:picMk id="187" creationId="{BDCD7F03-02C8-78E7-67BD-0F18F47C818B}"/>
          </ac:picMkLst>
        </pc:picChg>
        <pc:picChg chg="add del">
          <ac:chgData name="Rebecca Luo" userId="1e0727fa-4bf7-4d1f-ab3b-196ffa659c20" providerId="ADAL" clId="{DF852291-31B3-440C-90B8-303DA41721B3}" dt="2022-08-31T09:04:14.458" v="24795" actId="22"/>
          <ac:picMkLst>
            <pc:docMk/>
            <pc:sldMk cId="2864677017" sldId="330"/>
            <ac:picMk id="191" creationId="{3A29F027-7512-66D4-5E28-602F97C8FA5D}"/>
          </ac:picMkLst>
        </pc:picChg>
        <pc:picChg chg="add del">
          <ac:chgData name="Rebecca Luo" userId="1e0727fa-4bf7-4d1f-ab3b-196ffa659c20" providerId="ADAL" clId="{DF852291-31B3-440C-90B8-303DA41721B3}" dt="2022-08-31T09:04:14.458" v="24795" actId="22"/>
          <ac:picMkLst>
            <pc:docMk/>
            <pc:sldMk cId="2864677017" sldId="330"/>
            <ac:picMk id="193" creationId="{489FC747-C581-98A1-6834-E7B418C15606}"/>
          </ac:picMkLst>
        </pc:picChg>
        <pc:picChg chg="add mod">
          <ac:chgData name="Rebecca Luo" userId="1e0727fa-4bf7-4d1f-ab3b-196ffa659c20" providerId="ADAL" clId="{DF852291-31B3-440C-90B8-303DA41721B3}" dt="2022-08-31T09:15:16.996" v="25186" actId="1076"/>
          <ac:picMkLst>
            <pc:docMk/>
            <pc:sldMk cId="2864677017" sldId="330"/>
            <ac:picMk id="207" creationId="{D9DA4C88-16CC-0DF8-D2BB-D8BB37EEB965}"/>
          </ac:picMkLst>
        </pc:picChg>
      </pc:sldChg>
      <pc:sldChg chg="del">
        <pc:chgData name="Rebecca Luo" userId="1e0727fa-4bf7-4d1f-ab3b-196ffa659c20" providerId="ADAL" clId="{DF852291-31B3-440C-90B8-303DA41721B3}" dt="2022-08-16T05:45:47" v="86" actId="47"/>
        <pc:sldMkLst>
          <pc:docMk/>
          <pc:sldMk cId="2302650404" sldId="333"/>
        </pc:sldMkLst>
      </pc:sldChg>
      <pc:sldChg chg="del">
        <pc:chgData name="Rebecca Luo" userId="1e0727fa-4bf7-4d1f-ab3b-196ffa659c20" providerId="ADAL" clId="{DF852291-31B3-440C-90B8-303DA41721B3}" dt="2022-08-18T12:01:26.434" v="1734" actId="47"/>
        <pc:sldMkLst>
          <pc:docMk/>
          <pc:sldMk cId="1732058757" sldId="339"/>
        </pc:sldMkLst>
      </pc:sldChg>
      <pc:sldChg chg="add del">
        <pc:chgData name="Rebecca Luo" userId="1e0727fa-4bf7-4d1f-ab3b-196ffa659c20" providerId="ADAL" clId="{DF852291-31B3-440C-90B8-303DA41721B3}" dt="2022-08-18T04:31:25.354" v="195" actId="47"/>
        <pc:sldMkLst>
          <pc:docMk/>
          <pc:sldMk cId="345221031" sldId="340"/>
        </pc:sldMkLst>
      </pc:sldChg>
      <pc:sldChg chg="ord">
        <pc:chgData name="Rebecca Luo" userId="1e0727fa-4bf7-4d1f-ab3b-196ffa659c20" providerId="ADAL" clId="{DF852291-31B3-440C-90B8-303DA41721B3}" dt="2022-08-23T08:26:47.202" v="5490"/>
        <pc:sldMkLst>
          <pc:docMk/>
          <pc:sldMk cId="3926730709" sldId="346"/>
        </pc:sldMkLst>
      </pc:sldChg>
      <pc:sldChg chg="addSp delSp modSp mod modClrScheme modCm chgLayout">
        <pc:chgData name="Rebecca Luo" userId="1e0727fa-4bf7-4d1f-ab3b-196ffa659c20" providerId="ADAL" clId="{DF852291-31B3-440C-90B8-303DA41721B3}" dt="2022-09-06T10:35:20.983" v="29651" actId="20577"/>
        <pc:sldMkLst>
          <pc:docMk/>
          <pc:sldMk cId="4148555125" sldId="353"/>
        </pc:sldMkLst>
        <pc:spChg chg="add del mod ord">
          <ac:chgData name="Rebecca Luo" userId="1e0727fa-4bf7-4d1f-ab3b-196ffa659c20" providerId="ADAL" clId="{DF852291-31B3-440C-90B8-303DA41721B3}" dt="2022-08-25T04:49:02.118" v="11073" actId="700"/>
          <ac:spMkLst>
            <pc:docMk/>
            <pc:sldMk cId="4148555125" sldId="353"/>
            <ac:spMk id="2" creationId="{40187550-66D6-40BB-685D-42BD3963429B}"/>
          </ac:spMkLst>
        </pc:spChg>
        <pc:spChg chg="mod ord">
          <ac:chgData name="Rebecca Luo" userId="1e0727fa-4bf7-4d1f-ab3b-196ffa659c20" providerId="ADAL" clId="{DF852291-31B3-440C-90B8-303DA41721B3}" dt="2022-08-25T04:49:02.118" v="11073" actId="700"/>
          <ac:spMkLst>
            <pc:docMk/>
            <pc:sldMk cId="4148555125" sldId="353"/>
            <ac:spMk id="3" creationId="{3ED26165-C413-467C-8687-D133F42FD2CA}"/>
          </ac:spMkLst>
        </pc:spChg>
        <pc:spChg chg="mod ord">
          <ac:chgData name="Rebecca Luo" userId="1e0727fa-4bf7-4d1f-ab3b-196ffa659c20" providerId="ADAL" clId="{DF852291-31B3-440C-90B8-303DA41721B3}" dt="2022-08-31T13:21:50.563" v="26348" actId="1035"/>
          <ac:spMkLst>
            <pc:docMk/>
            <pc:sldMk cId="4148555125" sldId="353"/>
            <ac:spMk id="4" creationId="{D6067010-47CA-40E6-82D6-84C96CE2E9F3}"/>
          </ac:spMkLst>
        </pc:spChg>
        <pc:spChg chg="add del mod ord">
          <ac:chgData name="Rebecca Luo" userId="1e0727fa-4bf7-4d1f-ab3b-196ffa659c20" providerId="ADAL" clId="{DF852291-31B3-440C-90B8-303DA41721B3}" dt="2022-08-25T04:49:06.441" v="11074" actId="478"/>
          <ac:spMkLst>
            <pc:docMk/>
            <pc:sldMk cId="4148555125" sldId="353"/>
            <ac:spMk id="5" creationId="{42643046-20C6-0ECF-F57D-B855671DCDEB}"/>
          </ac:spMkLst>
        </pc:spChg>
        <pc:spChg chg="add mod">
          <ac:chgData name="Rebecca Luo" userId="1e0727fa-4bf7-4d1f-ab3b-196ffa659c20" providerId="ADAL" clId="{DF852291-31B3-440C-90B8-303DA41721B3}" dt="2022-09-06T10:35:20.983" v="29651" actId="20577"/>
          <ac:spMkLst>
            <pc:docMk/>
            <pc:sldMk cId="4148555125" sldId="353"/>
            <ac:spMk id="6" creationId="{D7E7ADAA-8C4C-7866-7162-F05875D248BA}"/>
          </ac:spMkLst>
        </pc:spChg>
        <pc:spChg chg="add mod">
          <ac:chgData name="Rebecca Luo" userId="1e0727fa-4bf7-4d1f-ab3b-196ffa659c20" providerId="ADAL" clId="{DF852291-31B3-440C-90B8-303DA41721B3}" dt="2022-08-31T13:26:06.790" v="26375" actId="1076"/>
          <ac:spMkLst>
            <pc:docMk/>
            <pc:sldMk cId="4148555125" sldId="353"/>
            <ac:spMk id="10" creationId="{BDD2086B-520E-AEF5-6F13-380AA9C432AA}"/>
          </ac:spMkLst>
        </pc:spChg>
        <pc:spChg chg="mod">
          <ac:chgData name="Rebecca Luo" userId="1e0727fa-4bf7-4d1f-ab3b-196ffa659c20" providerId="ADAL" clId="{DF852291-31B3-440C-90B8-303DA41721B3}" dt="2022-08-31T13:26:42.637" v="26398" actId="1038"/>
          <ac:spMkLst>
            <pc:docMk/>
            <pc:sldMk cId="4148555125" sldId="353"/>
            <ac:spMk id="13" creationId="{D95F6332-300E-45D4-AED0-F674444C0E3A}"/>
          </ac:spMkLst>
        </pc:spChg>
        <pc:spChg chg="del mod">
          <ac:chgData name="Rebecca Luo" userId="1e0727fa-4bf7-4d1f-ab3b-196ffa659c20" providerId="ADAL" clId="{DF852291-31B3-440C-90B8-303DA41721B3}" dt="2022-08-30T11:31:23.142" v="23140" actId="478"/>
          <ac:spMkLst>
            <pc:docMk/>
            <pc:sldMk cId="4148555125" sldId="353"/>
            <ac:spMk id="14" creationId="{91CE2D70-1B82-4863-8AA3-6CBAC31C681A}"/>
          </ac:spMkLst>
        </pc:spChg>
        <pc:spChg chg="del mod">
          <ac:chgData name="Rebecca Luo" userId="1e0727fa-4bf7-4d1f-ab3b-196ffa659c20" providerId="ADAL" clId="{DF852291-31B3-440C-90B8-303DA41721B3}" dt="2022-08-31T13:22:08.393" v="26356" actId="478"/>
          <ac:spMkLst>
            <pc:docMk/>
            <pc:sldMk cId="4148555125" sldId="353"/>
            <ac:spMk id="18" creationId="{15AA4B1E-8745-4A90-A06E-3EC4F99E9D4A}"/>
          </ac:spMkLst>
        </pc:spChg>
        <pc:spChg chg="del mod">
          <ac:chgData name="Rebecca Luo" userId="1e0727fa-4bf7-4d1f-ab3b-196ffa659c20" providerId="ADAL" clId="{DF852291-31B3-440C-90B8-303DA41721B3}" dt="2022-08-31T13:22:10.136" v="26357" actId="478"/>
          <ac:spMkLst>
            <pc:docMk/>
            <pc:sldMk cId="4148555125" sldId="353"/>
            <ac:spMk id="19" creationId="{00E28EEE-0ECC-40D6-841D-F14ED27B974D}"/>
          </ac:spMkLst>
        </pc:spChg>
        <pc:spChg chg="mod">
          <ac:chgData name="Rebecca Luo" userId="1e0727fa-4bf7-4d1f-ab3b-196ffa659c20" providerId="ADAL" clId="{DF852291-31B3-440C-90B8-303DA41721B3}" dt="2022-08-31T13:26:06.790" v="26375" actId="1076"/>
          <ac:spMkLst>
            <pc:docMk/>
            <pc:sldMk cId="4148555125" sldId="353"/>
            <ac:spMk id="20" creationId="{B846E324-A8A4-4076-8EF0-D839051CEF9B}"/>
          </ac:spMkLst>
        </pc:spChg>
        <pc:spChg chg="mod">
          <ac:chgData name="Rebecca Luo" userId="1e0727fa-4bf7-4d1f-ab3b-196ffa659c20" providerId="ADAL" clId="{DF852291-31B3-440C-90B8-303DA41721B3}" dt="2022-08-31T13:26:06.790" v="26375" actId="1076"/>
          <ac:spMkLst>
            <pc:docMk/>
            <pc:sldMk cId="4148555125" sldId="353"/>
            <ac:spMk id="21" creationId="{33FB7EFA-3878-42C0-9C17-1444A51C69AB}"/>
          </ac:spMkLst>
        </pc:spChg>
        <pc:spChg chg="del">
          <ac:chgData name="Rebecca Luo" userId="1e0727fa-4bf7-4d1f-ab3b-196ffa659c20" providerId="ADAL" clId="{DF852291-31B3-440C-90B8-303DA41721B3}" dt="2022-08-23T08:20:47.448" v="5347" actId="478"/>
          <ac:spMkLst>
            <pc:docMk/>
            <pc:sldMk cId="4148555125" sldId="353"/>
            <ac:spMk id="22" creationId="{2CBFDBF7-E40C-F0D7-E51B-95C6EE915826}"/>
          </ac:spMkLst>
        </pc:spChg>
        <pc:spChg chg="mod">
          <ac:chgData name="Rebecca Luo" userId="1e0727fa-4bf7-4d1f-ab3b-196ffa659c20" providerId="ADAL" clId="{DF852291-31B3-440C-90B8-303DA41721B3}" dt="2022-08-31T13:26:46.842" v="26400" actId="1036"/>
          <ac:spMkLst>
            <pc:docMk/>
            <pc:sldMk cId="4148555125" sldId="353"/>
            <ac:spMk id="24" creationId="{ECDF590D-20B8-46E5-8192-72611ADF7C81}"/>
          </ac:spMkLst>
        </pc:spChg>
        <pc:picChg chg="add del mod modCrop">
          <ac:chgData name="Rebecca Luo" userId="1e0727fa-4bf7-4d1f-ab3b-196ffa659c20" providerId="ADAL" clId="{DF852291-31B3-440C-90B8-303DA41721B3}" dt="2022-08-25T11:18:54.565" v="13369" actId="478"/>
          <ac:picMkLst>
            <pc:docMk/>
            <pc:sldMk cId="4148555125" sldId="353"/>
            <ac:picMk id="5" creationId="{90CC7C07-8C87-DC21-7BB2-3A92A1509F3F}"/>
          </ac:picMkLst>
        </pc:picChg>
        <pc:picChg chg="add del mod">
          <ac:chgData name="Rebecca Luo" userId="1e0727fa-4bf7-4d1f-ab3b-196ffa659c20" providerId="ADAL" clId="{DF852291-31B3-440C-90B8-303DA41721B3}" dt="2022-09-02T03:33:04.932" v="27642" actId="21"/>
          <ac:picMkLst>
            <pc:docMk/>
            <pc:sldMk cId="4148555125" sldId="353"/>
            <ac:picMk id="5" creationId="{E093F803-A50E-C914-2B5B-EC3FAA159245}"/>
          </ac:picMkLst>
        </pc:picChg>
        <pc:picChg chg="add mod">
          <ac:chgData name="Rebecca Luo" userId="1e0727fa-4bf7-4d1f-ab3b-196ffa659c20" providerId="ADAL" clId="{DF852291-31B3-440C-90B8-303DA41721B3}" dt="2022-08-31T13:26:06.790" v="26375" actId="1076"/>
          <ac:picMkLst>
            <pc:docMk/>
            <pc:sldMk cId="4148555125" sldId="353"/>
            <ac:picMk id="7" creationId="{6B64EC15-5798-F665-D673-D445C2BA5F63}"/>
          </ac:picMkLst>
        </pc:picChg>
        <pc:picChg chg="add mod">
          <ac:chgData name="Rebecca Luo" userId="1e0727fa-4bf7-4d1f-ab3b-196ffa659c20" providerId="ADAL" clId="{DF852291-31B3-440C-90B8-303DA41721B3}" dt="2022-08-31T13:26:06.790" v="26375" actId="1076"/>
          <ac:picMkLst>
            <pc:docMk/>
            <pc:sldMk cId="4148555125" sldId="353"/>
            <ac:picMk id="9" creationId="{4721D999-D6DB-73EF-56BD-E98D0D2B1BED}"/>
          </ac:picMkLst>
        </pc:picChg>
        <pc:picChg chg="mod">
          <ac:chgData name="Rebecca Luo" userId="1e0727fa-4bf7-4d1f-ab3b-196ffa659c20" providerId="ADAL" clId="{DF852291-31B3-440C-90B8-303DA41721B3}" dt="2022-08-31T13:26:42.637" v="26398" actId="1038"/>
          <ac:picMkLst>
            <pc:docMk/>
            <pc:sldMk cId="4148555125" sldId="353"/>
            <ac:picMk id="11" creationId="{E3ADFC05-AFF7-162F-9512-03791EF62F13}"/>
          </ac:picMkLst>
        </pc:picChg>
        <pc:picChg chg="add del mod">
          <ac:chgData name="Rebecca Luo" userId="1e0727fa-4bf7-4d1f-ab3b-196ffa659c20" providerId="ADAL" clId="{DF852291-31B3-440C-90B8-303DA41721B3}" dt="2022-09-02T03:36:34.324" v="27664" actId="478"/>
          <ac:picMkLst>
            <pc:docMk/>
            <pc:sldMk cId="4148555125" sldId="353"/>
            <ac:picMk id="12" creationId="{CF3E31AE-0645-FD4F-BE46-84D920208DB7}"/>
          </ac:picMkLst>
        </pc:picChg>
        <pc:picChg chg="add mod">
          <ac:chgData name="Rebecca Luo" userId="1e0727fa-4bf7-4d1f-ab3b-196ffa659c20" providerId="ADAL" clId="{DF852291-31B3-440C-90B8-303DA41721B3}" dt="2022-09-02T03:32:35.726" v="27639" actId="554"/>
          <ac:picMkLst>
            <pc:docMk/>
            <pc:sldMk cId="4148555125" sldId="353"/>
            <ac:picMk id="14" creationId="{1C340997-AC97-04C1-FCC0-B5B02F52C6DD}"/>
          </ac:picMkLst>
        </pc:picChg>
        <pc:picChg chg="mod">
          <ac:chgData name="Rebecca Luo" userId="1e0727fa-4bf7-4d1f-ab3b-196ffa659c20" providerId="ADAL" clId="{DF852291-31B3-440C-90B8-303DA41721B3}" dt="2022-08-31T13:26:42.637" v="26398" actId="1038"/>
          <ac:picMkLst>
            <pc:docMk/>
            <pc:sldMk cId="4148555125" sldId="353"/>
            <ac:picMk id="16" creationId="{467CC7C9-0E61-4852-831B-D93722901819}"/>
          </ac:picMkLst>
        </pc:picChg>
        <pc:picChg chg="del">
          <ac:chgData name="Rebecca Luo" userId="1e0727fa-4bf7-4d1f-ab3b-196ffa659c20" providerId="ADAL" clId="{DF852291-31B3-440C-90B8-303DA41721B3}" dt="2022-08-30T11:31:22.360" v="23138" actId="478"/>
          <ac:picMkLst>
            <pc:docMk/>
            <pc:sldMk cId="4148555125" sldId="353"/>
            <ac:picMk id="17" creationId="{1A734FB5-29CC-415F-BC1A-3B95863FF76C}"/>
          </ac:picMkLst>
        </pc:picChg>
        <pc:picChg chg="add mod">
          <ac:chgData name="Rebecca Luo" userId="1e0727fa-4bf7-4d1f-ab3b-196ffa659c20" providerId="ADAL" clId="{DF852291-31B3-440C-90B8-303DA41721B3}" dt="2022-09-02T03:37:18.048" v="27673" actId="14100"/>
          <ac:picMkLst>
            <pc:docMk/>
            <pc:sldMk cId="4148555125" sldId="353"/>
            <ac:picMk id="17" creationId="{3BDEF0F2-83B9-2AB8-D9F0-EC2054EA656F}"/>
          </ac:picMkLst>
        </pc:picChg>
        <pc:picChg chg="mod">
          <ac:chgData name="Rebecca Luo" userId="1e0727fa-4bf7-4d1f-ab3b-196ffa659c20" providerId="ADAL" clId="{DF852291-31B3-440C-90B8-303DA41721B3}" dt="2022-08-31T13:26:06.790" v="26375" actId="1076"/>
          <ac:picMkLst>
            <pc:docMk/>
            <pc:sldMk cId="4148555125" sldId="353"/>
            <ac:picMk id="25" creationId="{88480892-2F4E-677B-1734-25614E8F273A}"/>
          </ac:picMkLst>
        </pc:picChg>
        <pc:picChg chg="mod">
          <ac:chgData name="Rebecca Luo" userId="1e0727fa-4bf7-4d1f-ab3b-196ffa659c20" providerId="ADAL" clId="{DF852291-31B3-440C-90B8-303DA41721B3}" dt="2022-08-31T13:26:06.790" v="26375" actId="1076"/>
          <ac:picMkLst>
            <pc:docMk/>
            <pc:sldMk cId="4148555125" sldId="353"/>
            <ac:picMk id="32" creationId="{E160A011-BB29-9C4A-7EE6-28141A4302E2}"/>
          </ac:picMkLst>
        </pc:picChg>
        <pc:cxnChg chg="add del">
          <ac:chgData name="Rebecca Luo" userId="1e0727fa-4bf7-4d1f-ab3b-196ffa659c20" providerId="ADAL" clId="{DF852291-31B3-440C-90B8-303DA41721B3}" dt="2022-08-30T11:31:32.245" v="23143" actId="478"/>
          <ac:cxnSpMkLst>
            <pc:docMk/>
            <pc:sldMk cId="4148555125" sldId="353"/>
            <ac:cxnSpMk id="23" creationId="{90FC2CE4-5927-46F9-B6C2-1654DD418082}"/>
          </ac:cxnSpMkLst>
        </pc:cxnChg>
        <pc:cxnChg chg="mod">
          <ac:chgData name="Rebecca Luo" userId="1e0727fa-4bf7-4d1f-ab3b-196ffa659c20" providerId="ADAL" clId="{DF852291-31B3-440C-90B8-303DA41721B3}" dt="2022-08-31T13:26:06.790" v="26375" actId="1076"/>
          <ac:cxnSpMkLst>
            <pc:docMk/>
            <pc:sldMk cId="4148555125" sldId="353"/>
            <ac:cxnSpMk id="26" creationId="{76843113-4469-43DF-AE91-99E04AE2B67B}"/>
          </ac:cxnSpMkLst>
        </pc:cxnChg>
      </pc:sldChg>
      <pc:sldChg chg="del">
        <pc:chgData name="Rebecca Luo" userId="1e0727fa-4bf7-4d1f-ab3b-196ffa659c20" providerId="ADAL" clId="{DF852291-31B3-440C-90B8-303DA41721B3}" dt="2022-08-18T12:01:23.553" v="1724" actId="47"/>
        <pc:sldMkLst>
          <pc:docMk/>
          <pc:sldMk cId="3002650674" sldId="363"/>
        </pc:sldMkLst>
      </pc:sldChg>
      <pc:sldChg chg="del">
        <pc:chgData name="Rebecca Luo" userId="1e0727fa-4bf7-4d1f-ab3b-196ffa659c20" providerId="ADAL" clId="{DF852291-31B3-440C-90B8-303DA41721B3}" dt="2022-08-18T12:01:23.587" v="1725" actId="47"/>
        <pc:sldMkLst>
          <pc:docMk/>
          <pc:sldMk cId="44911496" sldId="364"/>
        </pc:sldMkLst>
      </pc:sldChg>
      <pc:sldChg chg="del">
        <pc:chgData name="Rebecca Luo" userId="1e0727fa-4bf7-4d1f-ab3b-196ffa659c20" providerId="ADAL" clId="{DF852291-31B3-440C-90B8-303DA41721B3}" dt="2022-08-19T07:56:21.588" v="5058" actId="47"/>
        <pc:sldMkLst>
          <pc:docMk/>
          <pc:sldMk cId="3535051508" sldId="368"/>
        </pc:sldMkLst>
      </pc:sldChg>
      <pc:sldChg chg="del">
        <pc:chgData name="Rebecca Luo" userId="1e0727fa-4bf7-4d1f-ab3b-196ffa659c20" providerId="ADAL" clId="{DF852291-31B3-440C-90B8-303DA41721B3}" dt="2022-08-18T12:01:20.159" v="1720" actId="47"/>
        <pc:sldMkLst>
          <pc:docMk/>
          <pc:sldMk cId="2809387809" sldId="369"/>
        </pc:sldMkLst>
      </pc:sldChg>
      <pc:sldChg chg="del">
        <pc:chgData name="Rebecca Luo" userId="1e0727fa-4bf7-4d1f-ab3b-196ffa659c20" providerId="ADAL" clId="{DF852291-31B3-440C-90B8-303DA41721B3}" dt="2022-08-18T12:01:20.610" v="1721" actId="47"/>
        <pc:sldMkLst>
          <pc:docMk/>
          <pc:sldMk cId="291177743" sldId="370"/>
        </pc:sldMkLst>
      </pc:sldChg>
      <pc:sldChg chg="add del">
        <pc:chgData name="Rebecca Luo" userId="1e0727fa-4bf7-4d1f-ab3b-196ffa659c20" providerId="ADAL" clId="{DF852291-31B3-440C-90B8-303DA41721B3}" dt="2022-08-24T14:55:44.881" v="10546" actId="47"/>
        <pc:sldMkLst>
          <pc:docMk/>
          <pc:sldMk cId="2732154869" sldId="371"/>
        </pc:sldMkLst>
      </pc:sldChg>
      <pc:sldChg chg="modSp mod chgLayout">
        <pc:chgData name="Rebecca Luo" userId="1e0727fa-4bf7-4d1f-ab3b-196ffa659c20" providerId="ADAL" clId="{DF852291-31B3-440C-90B8-303DA41721B3}" dt="2022-08-25T04:21:40.685" v="10589" actId="700"/>
        <pc:sldMkLst>
          <pc:docMk/>
          <pc:sldMk cId="1390522388" sldId="580"/>
        </pc:sldMkLst>
        <pc:spChg chg="mod ord">
          <ac:chgData name="Rebecca Luo" userId="1e0727fa-4bf7-4d1f-ab3b-196ffa659c20" providerId="ADAL" clId="{DF852291-31B3-440C-90B8-303DA41721B3}" dt="2022-08-25T04:21:40.685" v="10589" actId="700"/>
          <ac:spMkLst>
            <pc:docMk/>
            <pc:sldMk cId="1390522388" sldId="580"/>
            <ac:spMk id="2" creationId="{CE5CEA8F-E72A-4A1D-8BA9-A3DCDA55445D}"/>
          </ac:spMkLst>
        </pc:spChg>
        <pc:spChg chg="mod ord">
          <ac:chgData name="Rebecca Luo" userId="1e0727fa-4bf7-4d1f-ab3b-196ffa659c20" providerId="ADAL" clId="{DF852291-31B3-440C-90B8-303DA41721B3}" dt="2022-08-25T04:21:40.685" v="10589" actId="700"/>
          <ac:spMkLst>
            <pc:docMk/>
            <pc:sldMk cId="1390522388" sldId="580"/>
            <ac:spMk id="3" creationId="{7B39E415-9BD5-4372-9825-62EBA09CB799}"/>
          </ac:spMkLst>
        </pc:spChg>
      </pc:sldChg>
      <pc:sldChg chg="addSp delSp modSp mod modClrScheme modCm chgLayout">
        <pc:chgData name="Rebecca Luo" userId="1e0727fa-4bf7-4d1f-ab3b-196ffa659c20" providerId="ADAL" clId="{DF852291-31B3-440C-90B8-303DA41721B3}" dt="2022-09-05T06:20:51.406" v="29339" actId="164"/>
        <pc:sldMkLst>
          <pc:docMk/>
          <pc:sldMk cId="1060247390" sldId="581"/>
        </pc:sldMkLst>
        <pc:spChg chg="mod ord">
          <ac:chgData name="Rebecca Luo" userId="1e0727fa-4bf7-4d1f-ab3b-196ffa659c20" providerId="ADAL" clId="{DF852291-31B3-440C-90B8-303DA41721B3}" dt="2022-08-25T04:22:06.952" v="10591" actId="700"/>
          <ac:spMkLst>
            <pc:docMk/>
            <pc:sldMk cId="1060247390" sldId="581"/>
            <ac:spMk id="2" creationId="{17B057FF-63B6-4D39-B1A9-5F2A1B93F71A}"/>
          </ac:spMkLst>
        </pc:spChg>
        <pc:spChg chg="add del mod">
          <ac:chgData name="Rebecca Luo" userId="1e0727fa-4bf7-4d1f-ab3b-196ffa659c20" providerId="ADAL" clId="{DF852291-31B3-440C-90B8-303DA41721B3}" dt="2022-09-05T05:18:10.489" v="29094" actId="478"/>
          <ac:spMkLst>
            <pc:docMk/>
            <pc:sldMk cId="1060247390" sldId="581"/>
            <ac:spMk id="3" creationId="{25381728-7431-F96B-63C3-5B2E752669EF}"/>
          </ac:spMkLst>
        </pc:spChg>
        <pc:spChg chg="del mod">
          <ac:chgData name="Rebecca Luo" userId="1e0727fa-4bf7-4d1f-ab3b-196ffa659c20" providerId="ADAL" clId="{DF852291-31B3-440C-90B8-303DA41721B3}" dt="2022-08-31T13:31:32.129" v="26502" actId="478"/>
          <ac:spMkLst>
            <pc:docMk/>
            <pc:sldMk cId="1060247390" sldId="581"/>
            <ac:spMk id="3" creationId="{483B35D8-E3A2-4835-AED0-37C84B04C652}"/>
          </ac:spMkLst>
        </pc:spChg>
        <pc:spChg chg="add mod">
          <ac:chgData name="Rebecca Luo" userId="1e0727fa-4bf7-4d1f-ab3b-196ffa659c20" providerId="ADAL" clId="{DF852291-31B3-440C-90B8-303DA41721B3}" dt="2022-09-05T05:24:34.321" v="29331" actId="164"/>
          <ac:spMkLst>
            <pc:docMk/>
            <pc:sldMk cId="1060247390" sldId="581"/>
            <ac:spMk id="3" creationId="{AE6ED933-15FD-BB02-BAC2-A9CC722645FC}"/>
          </ac:spMkLst>
        </pc:spChg>
        <pc:spChg chg="add del mod ord">
          <ac:chgData name="Rebecca Luo" userId="1e0727fa-4bf7-4d1f-ab3b-196ffa659c20" providerId="ADAL" clId="{DF852291-31B3-440C-90B8-303DA41721B3}" dt="2022-08-25T04:22:06.952" v="10591" actId="700"/>
          <ac:spMkLst>
            <pc:docMk/>
            <pc:sldMk cId="1060247390" sldId="581"/>
            <ac:spMk id="4" creationId="{46FBDFB6-7731-4E0C-2D00-B25BD65C4E38}"/>
          </ac:spMkLst>
        </pc:spChg>
        <pc:spChg chg="add mod">
          <ac:chgData name="Rebecca Luo" userId="1e0727fa-4bf7-4d1f-ab3b-196ffa659c20" providerId="ADAL" clId="{DF852291-31B3-440C-90B8-303DA41721B3}" dt="2022-09-05T05:24:34.321" v="29331" actId="164"/>
          <ac:spMkLst>
            <pc:docMk/>
            <pc:sldMk cId="1060247390" sldId="581"/>
            <ac:spMk id="4" creationId="{69922055-C5BB-EB8C-37C8-8FF20A3CC1BA}"/>
          </ac:spMkLst>
        </pc:spChg>
        <pc:spChg chg="mod ord">
          <ac:chgData name="Rebecca Luo" userId="1e0727fa-4bf7-4d1f-ab3b-196ffa659c20" providerId="ADAL" clId="{DF852291-31B3-440C-90B8-303DA41721B3}" dt="2022-08-25T04:22:06.952" v="10591" actId="700"/>
          <ac:spMkLst>
            <pc:docMk/>
            <pc:sldMk cId="1060247390" sldId="581"/>
            <ac:spMk id="5" creationId="{CFFD8088-2376-4428-ABB0-B22A341B5F9F}"/>
          </ac:spMkLst>
        </pc:spChg>
        <pc:spChg chg="add del mod ord">
          <ac:chgData name="Rebecca Luo" userId="1e0727fa-4bf7-4d1f-ab3b-196ffa659c20" providerId="ADAL" clId="{DF852291-31B3-440C-90B8-303DA41721B3}" dt="2022-08-25T04:22:12.696" v="10592" actId="478"/>
          <ac:spMkLst>
            <pc:docMk/>
            <pc:sldMk cId="1060247390" sldId="581"/>
            <ac:spMk id="6" creationId="{D7690AB3-D49E-2257-C104-E9175F138DDA}"/>
          </ac:spMkLst>
        </pc:spChg>
        <pc:spChg chg="add mod">
          <ac:chgData name="Rebecca Luo" userId="1e0727fa-4bf7-4d1f-ab3b-196ffa659c20" providerId="ADAL" clId="{DF852291-31B3-440C-90B8-303DA41721B3}" dt="2022-09-05T05:24:34.321" v="29331" actId="164"/>
          <ac:spMkLst>
            <pc:docMk/>
            <pc:sldMk cId="1060247390" sldId="581"/>
            <ac:spMk id="8" creationId="{8C05B652-60B4-5E7D-1098-5EBB378C0622}"/>
          </ac:spMkLst>
        </pc:spChg>
        <pc:spChg chg="add mod">
          <ac:chgData name="Rebecca Luo" userId="1e0727fa-4bf7-4d1f-ab3b-196ffa659c20" providerId="ADAL" clId="{DF852291-31B3-440C-90B8-303DA41721B3}" dt="2022-09-05T05:21:28.399" v="29263" actId="20577"/>
          <ac:spMkLst>
            <pc:docMk/>
            <pc:sldMk cId="1060247390" sldId="581"/>
            <ac:spMk id="8" creationId="{BF13CD16-E86A-8989-94A7-3D72819631EF}"/>
          </ac:spMkLst>
        </pc:spChg>
        <pc:spChg chg="add mod">
          <ac:chgData name="Rebecca Luo" userId="1e0727fa-4bf7-4d1f-ab3b-196ffa659c20" providerId="ADAL" clId="{DF852291-31B3-440C-90B8-303DA41721B3}" dt="2022-09-05T06:20:51.406" v="29339" actId="164"/>
          <ac:spMkLst>
            <pc:docMk/>
            <pc:sldMk cId="1060247390" sldId="581"/>
            <ac:spMk id="11" creationId="{0EA4C238-EDB2-B0C1-A577-545BD4A89274}"/>
          </ac:spMkLst>
        </pc:spChg>
        <pc:spChg chg="del mod">
          <ac:chgData name="Rebecca Luo" userId="1e0727fa-4bf7-4d1f-ab3b-196ffa659c20" providerId="ADAL" clId="{DF852291-31B3-440C-90B8-303DA41721B3}" dt="2022-08-31T13:31:32.129" v="26502" actId="478"/>
          <ac:spMkLst>
            <pc:docMk/>
            <pc:sldMk cId="1060247390" sldId="581"/>
            <ac:spMk id="13" creationId="{33764BA0-0E13-4946-B12F-0EA4B7680060}"/>
          </ac:spMkLst>
        </pc:spChg>
        <pc:spChg chg="add mod">
          <ac:chgData name="Rebecca Luo" userId="1e0727fa-4bf7-4d1f-ab3b-196ffa659c20" providerId="ADAL" clId="{DF852291-31B3-440C-90B8-303DA41721B3}" dt="2022-09-05T06:20:51.406" v="29339" actId="164"/>
          <ac:spMkLst>
            <pc:docMk/>
            <pc:sldMk cId="1060247390" sldId="581"/>
            <ac:spMk id="13" creationId="{CB30C9C7-AB5A-7E82-587A-9382D2540563}"/>
          </ac:spMkLst>
        </pc:spChg>
        <pc:spChg chg="del mod">
          <ac:chgData name="Rebecca Luo" userId="1e0727fa-4bf7-4d1f-ab3b-196ffa659c20" providerId="ADAL" clId="{DF852291-31B3-440C-90B8-303DA41721B3}" dt="2022-08-31T13:31:32.129" v="26502" actId="478"/>
          <ac:spMkLst>
            <pc:docMk/>
            <pc:sldMk cId="1060247390" sldId="581"/>
            <ac:spMk id="22" creationId="{19CF43C2-3AFB-4175-AC36-7D705D4590F4}"/>
          </ac:spMkLst>
        </pc:spChg>
        <pc:spChg chg="del mod">
          <ac:chgData name="Rebecca Luo" userId="1e0727fa-4bf7-4d1f-ab3b-196ffa659c20" providerId="ADAL" clId="{DF852291-31B3-440C-90B8-303DA41721B3}" dt="2022-08-31T13:31:32.129" v="26502" actId="478"/>
          <ac:spMkLst>
            <pc:docMk/>
            <pc:sldMk cId="1060247390" sldId="581"/>
            <ac:spMk id="35" creationId="{2EAD05FB-586B-49F7-9766-A7CCE94F56B5}"/>
          </ac:spMkLst>
        </pc:spChg>
        <pc:spChg chg="del mod">
          <ac:chgData name="Rebecca Luo" userId="1e0727fa-4bf7-4d1f-ab3b-196ffa659c20" providerId="ADAL" clId="{DF852291-31B3-440C-90B8-303DA41721B3}" dt="2022-08-31T13:31:32.129" v="26502" actId="478"/>
          <ac:spMkLst>
            <pc:docMk/>
            <pc:sldMk cId="1060247390" sldId="581"/>
            <ac:spMk id="36" creationId="{7E85D13F-ED3C-4CDB-8CE1-87AB14245164}"/>
          </ac:spMkLst>
        </pc:spChg>
        <pc:grpChg chg="add mod">
          <ac:chgData name="Rebecca Luo" userId="1e0727fa-4bf7-4d1f-ab3b-196ffa659c20" providerId="ADAL" clId="{DF852291-31B3-440C-90B8-303DA41721B3}" dt="2022-09-05T06:20:51.406" v="29339" actId="164"/>
          <ac:grpSpMkLst>
            <pc:docMk/>
            <pc:sldMk cId="1060247390" sldId="581"/>
            <ac:grpSpMk id="9" creationId="{3ECD87DF-FB1D-94F1-7A1E-D870D2ED8A38}"/>
          </ac:grpSpMkLst>
        </pc:grpChg>
        <pc:grpChg chg="add mod">
          <ac:chgData name="Rebecca Luo" userId="1e0727fa-4bf7-4d1f-ab3b-196ffa659c20" providerId="ADAL" clId="{DF852291-31B3-440C-90B8-303DA41721B3}" dt="2022-09-05T06:20:51.406" v="29339" actId="164"/>
          <ac:grpSpMkLst>
            <pc:docMk/>
            <pc:sldMk cId="1060247390" sldId="581"/>
            <ac:grpSpMk id="14" creationId="{DF4E80C8-7F7E-50F2-50D7-67F9F7DDC5BD}"/>
          </ac:grpSpMkLst>
        </pc:grpChg>
        <pc:picChg chg="add mod">
          <ac:chgData name="Rebecca Luo" userId="1e0727fa-4bf7-4d1f-ab3b-196ffa659c20" providerId="ADAL" clId="{DF852291-31B3-440C-90B8-303DA41721B3}" dt="2022-09-05T06:20:51.406" v="29339" actId="164"/>
          <ac:picMkLst>
            <pc:docMk/>
            <pc:sldMk cId="1060247390" sldId="581"/>
            <ac:picMk id="6" creationId="{FC2B7CC8-BF34-AF49-D5D5-AD05A9B015EB}"/>
          </ac:picMkLst>
        </pc:picChg>
        <pc:picChg chg="del">
          <ac:chgData name="Rebecca Luo" userId="1e0727fa-4bf7-4d1f-ab3b-196ffa659c20" providerId="ADAL" clId="{DF852291-31B3-440C-90B8-303DA41721B3}" dt="2022-08-31T13:31:32.129" v="26502" actId="478"/>
          <ac:picMkLst>
            <pc:docMk/>
            <pc:sldMk cId="1060247390" sldId="581"/>
            <ac:picMk id="15" creationId="{4BD75ABD-32B3-44EE-9415-1EAB926C95A9}"/>
          </ac:picMkLst>
        </pc:picChg>
        <pc:picChg chg="del">
          <ac:chgData name="Rebecca Luo" userId="1e0727fa-4bf7-4d1f-ab3b-196ffa659c20" providerId="ADAL" clId="{DF852291-31B3-440C-90B8-303DA41721B3}" dt="2022-08-31T13:31:32.129" v="26502" actId="478"/>
          <ac:picMkLst>
            <pc:docMk/>
            <pc:sldMk cId="1060247390" sldId="581"/>
            <ac:picMk id="33" creationId="{417BE311-6B85-420C-A04F-9960FF71109F}"/>
          </ac:picMkLst>
        </pc:picChg>
        <pc:cxnChg chg="del">
          <ac:chgData name="Rebecca Luo" userId="1e0727fa-4bf7-4d1f-ab3b-196ffa659c20" providerId="ADAL" clId="{DF852291-31B3-440C-90B8-303DA41721B3}" dt="2022-08-31T13:31:32.129" v="26502" actId="478"/>
          <ac:cxnSpMkLst>
            <pc:docMk/>
            <pc:sldMk cId="1060247390" sldId="581"/>
            <ac:cxnSpMk id="17" creationId="{25E00EDE-9F5E-4DDE-9ABB-0F28AA1A509B}"/>
          </ac:cxnSpMkLst>
        </pc:cxnChg>
        <pc:cxnChg chg="del">
          <ac:chgData name="Rebecca Luo" userId="1e0727fa-4bf7-4d1f-ab3b-196ffa659c20" providerId="ADAL" clId="{DF852291-31B3-440C-90B8-303DA41721B3}" dt="2022-08-31T13:31:32.129" v="26502" actId="478"/>
          <ac:cxnSpMkLst>
            <pc:docMk/>
            <pc:sldMk cId="1060247390" sldId="581"/>
            <ac:cxnSpMk id="34" creationId="{58EAEF35-B32D-449B-875C-091A6DE6873A}"/>
          </ac:cxnSpMkLst>
        </pc:cxnChg>
        <pc:cxnChg chg="del">
          <ac:chgData name="Rebecca Luo" userId="1e0727fa-4bf7-4d1f-ab3b-196ffa659c20" providerId="ADAL" clId="{DF852291-31B3-440C-90B8-303DA41721B3}" dt="2022-08-31T13:31:32.129" v="26502" actId="478"/>
          <ac:cxnSpMkLst>
            <pc:docMk/>
            <pc:sldMk cId="1060247390" sldId="581"/>
            <ac:cxnSpMk id="37" creationId="{F00F0F7D-DD4B-4143-BFB8-F4C1CA4745E6}"/>
          </ac:cxnSpMkLst>
        </pc:cxnChg>
        <pc:cxnChg chg="del">
          <ac:chgData name="Rebecca Luo" userId="1e0727fa-4bf7-4d1f-ab3b-196ffa659c20" providerId="ADAL" clId="{DF852291-31B3-440C-90B8-303DA41721B3}" dt="2022-08-31T13:31:32.129" v="26502" actId="478"/>
          <ac:cxnSpMkLst>
            <pc:docMk/>
            <pc:sldMk cId="1060247390" sldId="581"/>
            <ac:cxnSpMk id="38" creationId="{F368CC9D-5255-47C2-80B7-B426195595C7}"/>
          </ac:cxnSpMkLst>
        </pc:cxnChg>
      </pc:sldChg>
      <pc:sldChg chg="addSp delSp modSp mod modClrScheme modCm chgLayout">
        <pc:chgData name="Rebecca Luo" userId="1e0727fa-4bf7-4d1f-ab3b-196ffa659c20" providerId="ADAL" clId="{DF852291-31B3-440C-90B8-303DA41721B3}" dt="2022-09-02T09:55:44.288" v="28666" actId="1076"/>
        <pc:sldMkLst>
          <pc:docMk/>
          <pc:sldMk cId="2124923650" sldId="583"/>
        </pc:sldMkLst>
        <pc:spChg chg="mod ord">
          <ac:chgData name="Rebecca Luo" userId="1e0727fa-4bf7-4d1f-ab3b-196ffa659c20" providerId="ADAL" clId="{DF852291-31B3-440C-90B8-303DA41721B3}" dt="2022-08-31T13:42:38.922" v="26515" actId="13926"/>
          <ac:spMkLst>
            <pc:docMk/>
            <pc:sldMk cId="2124923650" sldId="583"/>
            <ac:spMk id="2" creationId="{5CAC25CA-758D-43F0-AE9A-7CA580B607C8}"/>
          </ac:spMkLst>
        </pc:spChg>
        <pc:spChg chg="add mod ord">
          <ac:chgData name="Rebecca Luo" userId="1e0727fa-4bf7-4d1f-ab3b-196ffa659c20" providerId="ADAL" clId="{DF852291-31B3-440C-90B8-303DA41721B3}" dt="2022-08-25T04:23:32.799" v="10603" actId="700"/>
          <ac:spMkLst>
            <pc:docMk/>
            <pc:sldMk cId="2124923650" sldId="583"/>
            <ac:spMk id="3" creationId="{6F9D64DB-78D3-E4F6-7D2E-A2A5598F9041}"/>
          </ac:spMkLst>
        </pc:spChg>
        <pc:spChg chg="mod ord">
          <ac:chgData name="Rebecca Luo" userId="1e0727fa-4bf7-4d1f-ab3b-196ffa659c20" providerId="ADAL" clId="{DF852291-31B3-440C-90B8-303DA41721B3}" dt="2022-08-25T04:23:32.799" v="10603" actId="700"/>
          <ac:spMkLst>
            <pc:docMk/>
            <pc:sldMk cId="2124923650" sldId="583"/>
            <ac:spMk id="5" creationId="{1E13D5F3-BC9C-4C42-88C1-F64E08C31158}"/>
          </ac:spMkLst>
        </pc:spChg>
        <pc:picChg chg="mod">
          <ac:chgData name="Rebecca Luo" userId="1e0727fa-4bf7-4d1f-ab3b-196ffa659c20" providerId="ADAL" clId="{DF852291-31B3-440C-90B8-303DA41721B3}" dt="2022-09-02T09:55:44.288" v="28666" actId="1076"/>
          <ac:picMkLst>
            <pc:docMk/>
            <pc:sldMk cId="2124923650" sldId="583"/>
            <ac:picMk id="6" creationId="{2187EBAF-6265-4D5B-8343-9EA47003FF8A}"/>
          </ac:picMkLst>
        </pc:picChg>
        <pc:picChg chg="add del">
          <ac:chgData name="Rebecca Luo" userId="1e0727fa-4bf7-4d1f-ab3b-196ffa659c20" providerId="ADAL" clId="{DF852291-31B3-440C-90B8-303DA41721B3}" dt="2022-09-02T09:55:36.417" v="28664" actId="478"/>
          <ac:picMkLst>
            <pc:docMk/>
            <pc:sldMk cId="2124923650" sldId="583"/>
            <ac:picMk id="7" creationId="{397BAC79-9D69-4680-9A09-B4DE035D6A5B}"/>
          </ac:picMkLst>
        </pc:picChg>
      </pc:sldChg>
      <pc:sldChg chg="del">
        <pc:chgData name="Rebecca Luo" userId="1e0727fa-4bf7-4d1f-ab3b-196ffa659c20" providerId="ADAL" clId="{DF852291-31B3-440C-90B8-303DA41721B3}" dt="2022-08-18T07:53:40.879" v="1421" actId="47"/>
        <pc:sldMkLst>
          <pc:docMk/>
          <pc:sldMk cId="1262926490" sldId="587"/>
        </pc:sldMkLst>
      </pc:sldChg>
      <pc:sldChg chg="add del">
        <pc:chgData name="Rebecca Luo" userId="1e0727fa-4bf7-4d1f-ab3b-196ffa659c20" providerId="ADAL" clId="{DF852291-31B3-440C-90B8-303DA41721B3}" dt="2022-08-28T14:53:05.776" v="20029" actId="47"/>
        <pc:sldMkLst>
          <pc:docMk/>
          <pc:sldMk cId="2184118592" sldId="588"/>
        </pc:sldMkLst>
      </pc:sldChg>
      <pc:sldChg chg="addSp modSp mod">
        <pc:chgData name="Rebecca Luo" userId="1e0727fa-4bf7-4d1f-ab3b-196ffa659c20" providerId="ADAL" clId="{DF852291-31B3-440C-90B8-303DA41721B3}" dt="2022-08-31T15:11:13.466" v="27514" actId="1035"/>
        <pc:sldMkLst>
          <pc:docMk/>
          <pc:sldMk cId="4243857613" sldId="590"/>
        </pc:sldMkLst>
        <pc:spChg chg="mod">
          <ac:chgData name="Rebecca Luo" userId="1e0727fa-4bf7-4d1f-ab3b-196ffa659c20" providerId="ADAL" clId="{DF852291-31B3-440C-90B8-303DA41721B3}" dt="2022-08-31T15:11:04.736" v="27510" actId="962"/>
          <ac:spMkLst>
            <pc:docMk/>
            <pc:sldMk cId="4243857613" sldId="590"/>
            <ac:spMk id="2" creationId="{35736520-04E7-458B-9D62-17D0EAC14577}"/>
          </ac:spMkLst>
        </pc:spChg>
        <pc:spChg chg="mod">
          <ac:chgData name="Rebecca Luo" userId="1e0727fa-4bf7-4d1f-ab3b-196ffa659c20" providerId="ADAL" clId="{DF852291-31B3-440C-90B8-303DA41721B3}" dt="2022-08-30T13:11:34.322" v="24139" actId="20577"/>
          <ac:spMkLst>
            <pc:docMk/>
            <pc:sldMk cId="4243857613" sldId="590"/>
            <ac:spMk id="3" creationId="{F1949B36-7E8D-4176-B039-BDD4FC0D2287}"/>
          </ac:spMkLst>
        </pc:spChg>
        <pc:picChg chg="add mod">
          <ac:chgData name="Rebecca Luo" userId="1e0727fa-4bf7-4d1f-ab3b-196ffa659c20" providerId="ADAL" clId="{DF852291-31B3-440C-90B8-303DA41721B3}" dt="2022-08-31T15:11:13.466" v="27514" actId="1035"/>
          <ac:picMkLst>
            <pc:docMk/>
            <pc:sldMk cId="4243857613" sldId="590"/>
            <ac:picMk id="5" creationId="{4B99D84F-8CD7-C5C9-9175-E837E7836DE9}"/>
          </ac:picMkLst>
        </pc:picChg>
      </pc:sldChg>
      <pc:sldChg chg="modSp mod modCm">
        <pc:chgData name="Rebecca Luo" userId="1e0727fa-4bf7-4d1f-ab3b-196ffa659c20" providerId="ADAL" clId="{DF852291-31B3-440C-90B8-303DA41721B3}" dt="2022-08-30T18:33:12.657" v="24553"/>
        <pc:sldMkLst>
          <pc:docMk/>
          <pc:sldMk cId="99948842" sldId="592"/>
        </pc:sldMkLst>
        <pc:spChg chg="mod">
          <ac:chgData name="Rebecca Luo" userId="1e0727fa-4bf7-4d1f-ab3b-196ffa659c20" providerId="ADAL" clId="{DF852291-31B3-440C-90B8-303DA41721B3}" dt="2022-08-30T13:12:19.317" v="24161" actId="403"/>
          <ac:spMkLst>
            <pc:docMk/>
            <pc:sldMk cId="99948842" sldId="592"/>
            <ac:spMk id="2" creationId="{D3D84350-34FE-477E-AC1B-D5CE7B65B65B}"/>
          </ac:spMkLst>
        </pc:spChg>
        <pc:spChg chg="mod">
          <ac:chgData name="Rebecca Luo" userId="1e0727fa-4bf7-4d1f-ab3b-196ffa659c20" providerId="ADAL" clId="{DF852291-31B3-440C-90B8-303DA41721B3}" dt="2022-08-30T13:12:42.573" v="24173" actId="1076"/>
          <ac:spMkLst>
            <pc:docMk/>
            <pc:sldMk cId="99948842" sldId="592"/>
            <ac:spMk id="3" creationId="{80F2E721-9955-494E-B156-BDDA0FFD3CA2}"/>
          </ac:spMkLst>
        </pc:spChg>
        <pc:spChg chg="mod">
          <ac:chgData name="Rebecca Luo" userId="1e0727fa-4bf7-4d1f-ab3b-196ffa659c20" providerId="ADAL" clId="{DF852291-31B3-440C-90B8-303DA41721B3}" dt="2022-08-30T13:12:42.573" v="24173" actId="1076"/>
          <ac:spMkLst>
            <pc:docMk/>
            <pc:sldMk cId="99948842" sldId="592"/>
            <ac:spMk id="4" creationId="{208B55DD-7D4E-4BEF-BB71-005C66F88B01}"/>
          </ac:spMkLst>
        </pc:spChg>
        <pc:spChg chg="mod">
          <ac:chgData name="Rebecca Luo" userId="1e0727fa-4bf7-4d1f-ab3b-196ffa659c20" providerId="ADAL" clId="{DF852291-31B3-440C-90B8-303DA41721B3}" dt="2022-08-30T13:12:42.573" v="24173" actId="1076"/>
          <ac:spMkLst>
            <pc:docMk/>
            <pc:sldMk cId="99948842" sldId="592"/>
            <ac:spMk id="9" creationId="{B6862997-0D5A-5F94-6FBD-654CC9A6197B}"/>
          </ac:spMkLst>
        </pc:spChg>
        <pc:picChg chg="mod">
          <ac:chgData name="Rebecca Luo" userId="1e0727fa-4bf7-4d1f-ab3b-196ffa659c20" providerId="ADAL" clId="{DF852291-31B3-440C-90B8-303DA41721B3}" dt="2022-08-30T13:12:42.573" v="24173" actId="1076"/>
          <ac:picMkLst>
            <pc:docMk/>
            <pc:sldMk cId="99948842" sldId="592"/>
            <ac:picMk id="7" creationId="{535251BB-586E-6D25-EBF9-4FFAC4CA3C84}"/>
          </ac:picMkLst>
        </pc:picChg>
      </pc:sldChg>
      <pc:sldChg chg="addSp modSp">
        <pc:chgData name="Rebecca Luo" userId="1e0727fa-4bf7-4d1f-ab3b-196ffa659c20" providerId="ADAL" clId="{DF852291-31B3-440C-90B8-303DA41721B3}" dt="2022-08-30T13:27:55.486" v="24434"/>
        <pc:sldMkLst>
          <pc:docMk/>
          <pc:sldMk cId="1307765754" sldId="593"/>
        </pc:sldMkLst>
        <pc:spChg chg="add mod">
          <ac:chgData name="Rebecca Luo" userId="1e0727fa-4bf7-4d1f-ab3b-196ffa659c20" providerId="ADAL" clId="{DF852291-31B3-440C-90B8-303DA41721B3}" dt="2022-08-30T13:27:55.486" v="24434"/>
          <ac:spMkLst>
            <pc:docMk/>
            <pc:sldMk cId="1307765754" sldId="593"/>
            <ac:spMk id="14" creationId="{DDADFA30-AECF-EDF8-5019-390832EE3D6F}"/>
          </ac:spMkLst>
        </pc:spChg>
      </pc:sldChg>
      <pc:sldChg chg="addSp modSp">
        <pc:chgData name="Rebecca Luo" userId="1e0727fa-4bf7-4d1f-ab3b-196ffa659c20" providerId="ADAL" clId="{DF852291-31B3-440C-90B8-303DA41721B3}" dt="2022-08-30T13:28:04.843" v="24439"/>
        <pc:sldMkLst>
          <pc:docMk/>
          <pc:sldMk cId="2284484747" sldId="594"/>
        </pc:sldMkLst>
        <pc:spChg chg="add mod">
          <ac:chgData name="Rebecca Luo" userId="1e0727fa-4bf7-4d1f-ab3b-196ffa659c20" providerId="ADAL" clId="{DF852291-31B3-440C-90B8-303DA41721B3}" dt="2022-08-30T13:28:04.843" v="24439"/>
          <ac:spMkLst>
            <pc:docMk/>
            <pc:sldMk cId="2284484747" sldId="594"/>
            <ac:spMk id="11" creationId="{0DEDBFC3-3752-4819-246C-D19E5618DC97}"/>
          </ac:spMkLst>
        </pc:spChg>
      </pc:sldChg>
      <pc:sldChg chg="addSp modSp">
        <pc:chgData name="Rebecca Luo" userId="1e0727fa-4bf7-4d1f-ab3b-196ffa659c20" providerId="ADAL" clId="{DF852291-31B3-440C-90B8-303DA41721B3}" dt="2022-08-30T13:28:05.916" v="24440"/>
        <pc:sldMkLst>
          <pc:docMk/>
          <pc:sldMk cId="1883282550" sldId="595"/>
        </pc:sldMkLst>
        <pc:spChg chg="add mod">
          <ac:chgData name="Rebecca Luo" userId="1e0727fa-4bf7-4d1f-ab3b-196ffa659c20" providerId="ADAL" clId="{DF852291-31B3-440C-90B8-303DA41721B3}" dt="2022-08-30T13:28:05.916" v="24440"/>
          <ac:spMkLst>
            <pc:docMk/>
            <pc:sldMk cId="1883282550" sldId="595"/>
            <ac:spMk id="11" creationId="{7BB45656-DBAE-DB8D-75D3-BCBEEF9BAB63}"/>
          </ac:spMkLst>
        </pc:spChg>
      </pc:sldChg>
      <pc:sldChg chg="addSp modSp">
        <pc:chgData name="Rebecca Luo" userId="1e0727fa-4bf7-4d1f-ab3b-196ffa659c20" providerId="ADAL" clId="{DF852291-31B3-440C-90B8-303DA41721B3}" dt="2022-08-30T13:28:06.982" v="24441"/>
        <pc:sldMkLst>
          <pc:docMk/>
          <pc:sldMk cId="547515453" sldId="596"/>
        </pc:sldMkLst>
        <pc:spChg chg="add mod">
          <ac:chgData name="Rebecca Luo" userId="1e0727fa-4bf7-4d1f-ab3b-196ffa659c20" providerId="ADAL" clId="{DF852291-31B3-440C-90B8-303DA41721B3}" dt="2022-08-30T13:28:06.982" v="24441"/>
          <ac:spMkLst>
            <pc:docMk/>
            <pc:sldMk cId="547515453" sldId="596"/>
            <ac:spMk id="11" creationId="{72BDA54C-6925-41F0-4FE3-60EFB1F4D5B3}"/>
          </ac:spMkLst>
        </pc:spChg>
      </pc:sldChg>
      <pc:sldChg chg="addSp modSp">
        <pc:chgData name="Rebecca Luo" userId="1e0727fa-4bf7-4d1f-ab3b-196ffa659c20" providerId="ADAL" clId="{DF852291-31B3-440C-90B8-303DA41721B3}" dt="2022-08-30T13:28:08.042" v="24442"/>
        <pc:sldMkLst>
          <pc:docMk/>
          <pc:sldMk cId="1156757461" sldId="597"/>
        </pc:sldMkLst>
        <pc:spChg chg="add mod">
          <ac:chgData name="Rebecca Luo" userId="1e0727fa-4bf7-4d1f-ab3b-196ffa659c20" providerId="ADAL" clId="{DF852291-31B3-440C-90B8-303DA41721B3}" dt="2022-08-30T13:28:08.042" v="24442"/>
          <ac:spMkLst>
            <pc:docMk/>
            <pc:sldMk cId="1156757461" sldId="597"/>
            <ac:spMk id="11" creationId="{6FE07625-7AAA-0900-6812-B4E59DF3D11E}"/>
          </ac:spMkLst>
        </pc:spChg>
      </pc:sldChg>
      <pc:sldChg chg="modSp add del mod">
        <pc:chgData name="Rebecca Luo" userId="1e0727fa-4bf7-4d1f-ab3b-196ffa659c20" providerId="ADAL" clId="{DF852291-31B3-440C-90B8-303DA41721B3}" dt="2022-08-25T12:42:30.224" v="14484" actId="47"/>
        <pc:sldMkLst>
          <pc:docMk/>
          <pc:sldMk cId="4163432308" sldId="597"/>
        </pc:sldMkLst>
        <pc:spChg chg="mod">
          <ac:chgData name="Rebecca Luo" userId="1e0727fa-4bf7-4d1f-ab3b-196ffa659c20" providerId="ADAL" clId="{DF852291-31B3-440C-90B8-303DA41721B3}" dt="2022-08-25T08:21:12.479" v="13214" actId="27636"/>
          <ac:spMkLst>
            <pc:docMk/>
            <pc:sldMk cId="4163432308" sldId="597"/>
            <ac:spMk id="9" creationId="{46B2AC9E-53EF-4331-95B9-56BA580602EF}"/>
          </ac:spMkLst>
        </pc:spChg>
      </pc:sldChg>
      <pc:sldChg chg="addSp modSp">
        <pc:chgData name="Rebecca Luo" userId="1e0727fa-4bf7-4d1f-ab3b-196ffa659c20" providerId="ADAL" clId="{DF852291-31B3-440C-90B8-303DA41721B3}" dt="2022-08-30T13:28:12.132" v="24445"/>
        <pc:sldMkLst>
          <pc:docMk/>
          <pc:sldMk cId="3282540097" sldId="598"/>
        </pc:sldMkLst>
        <pc:spChg chg="add mod">
          <ac:chgData name="Rebecca Luo" userId="1e0727fa-4bf7-4d1f-ab3b-196ffa659c20" providerId="ADAL" clId="{DF852291-31B3-440C-90B8-303DA41721B3}" dt="2022-08-30T13:28:12.132" v="24445"/>
          <ac:spMkLst>
            <pc:docMk/>
            <pc:sldMk cId="3282540097" sldId="598"/>
            <ac:spMk id="5" creationId="{4BAF2ED6-C0D0-0874-A840-F2B0A86D9178}"/>
          </ac:spMkLst>
        </pc:spChg>
      </pc:sldChg>
      <pc:sldChg chg="addSp modSp">
        <pc:chgData name="Rebecca Luo" userId="1e0727fa-4bf7-4d1f-ab3b-196ffa659c20" providerId="ADAL" clId="{DF852291-31B3-440C-90B8-303DA41721B3}" dt="2022-08-30T13:28:10.405" v="24444"/>
        <pc:sldMkLst>
          <pc:docMk/>
          <pc:sldMk cId="3476721872" sldId="599"/>
        </pc:sldMkLst>
        <pc:spChg chg="add mod">
          <ac:chgData name="Rebecca Luo" userId="1e0727fa-4bf7-4d1f-ab3b-196ffa659c20" providerId="ADAL" clId="{DF852291-31B3-440C-90B8-303DA41721B3}" dt="2022-08-30T13:28:10.405" v="24444"/>
          <ac:spMkLst>
            <pc:docMk/>
            <pc:sldMk cId="3476721872" sldId="599"/>
            <ac:spMk id="5" creationId="{EF37A1F5-C5CB-5EF1-8B51-1D33F0CCF1DE}"/>
          </ac:spMkLst>
        </pc:spChg>
      </pc:sldChg>
      <pc:sldChg chg="addSp modSp">
        <pc:chgData name="Rebecca Luo" userId="1e0727fa-4bf7-4d1f-ab3b-196ffa659c20" providerId="ADAL" clId="{DF852291-31B3-440C-90B8-303DA41721B3}" dt="2022-08-30T13:28:09.170" v="24443"/>
        <pc:sldMkLst>
          <pc:docMk/>
          <pc:sldMk cId="1397773144" sldId="600"/>
        </pc:sldMkLst>
        <pc:spChg chg="add mod">
          <ac:chgData name="Rebecca Luo" userId="1e0727fa-4bf7-4d1f-ab3b-196ffa659c20" providerId="ADAL" clId="{DF852291-31B3-440C-90B8-303DA41721B3}" dt="2022-08-30T13:28:09.170" v="24443"/>
          <ac:spMkLst>
            <pc:docMk/>
            <pc:sldMk cId="1397773144" sldId="600"/>
            <ac:spMk id="5" creationId="{F998BFBA-34EB-34CE-CDAA-8DBF958EAEBD}"/>
          </ac:spMkLst>
        </pc:spChg>
      </pc:sldChg>
      <pc:sldChg chg="add del">
        <pc:chgData name="Rebecca Luo" userId="1e0727fa-4bf7-4d1f-ab3b-196ffa659c20" providerId="ADAL" clId="{DF852291-31B3-440C-90B8-303DA41721B3}" dt="2022-08-25T13:02:31.189" v="14879" actId="47"/>
        <pc:sldMkLst>
          <pc:docMk/>
          <pc:sldMk cId="3331767138" sldId="600"/>
        </pc:sldMkLst>
      </pc:sldChg>
      <pc:sldChg chg="addSp modSp">
        <pc:chgData name="Rebecca Luo" userId="1e0727fa-4bf7-4d1f-ab3b-196ffa659c20" providerId="ADAL" clId="{DF852291-31B3-440C-90B8-303DA41721B3}" dt="2022-08-30T13:28:14.653" v="24447"/>
        <pc:sldMkLst>
          <pc:docMk/>
          <pc:sldMk cId="792102252" sldId="601"/>
        </pc:sldMkLst>
        <pc:spChg chg="add mod">
          <ac:chgData name="Rebecca Luo" userId="1e0727fa-4bf7-4d1f-ab3b-196ffa659c20" providerId="ADAL" clId="{DF852291-31B3-440C-90B8-303DA41721B3}" dt="2022-08-30T13:28:14.653" v="24447"/>
          <ac:spMkLst>
            <pc:docMk/>
            <pc:sldMk cId="792102252" sldId="601"/>
            <ac:spMk id="5" creationId="{D1785FF1-ED7E-768D-594C-75703195F0D0}"/>
          </ac:spMkLst>
        </pc:spChg>
      </pc:sldChg>
      <pc:sldChg chg="addSp modSp">
        <pc:chgData name="Rebecca Luo" userId="1e0727fa-4bf7-4d1f-ab3b-196ffa659c20" providerId="ADAL" clId="{DF852291-31B3-440C-90B8-303DA41721B3}" dt="2022-08-30T13:28:16.053" v="24448"/>
        <pc:sldMkLst>
          <pc:docMk/>
          <pc:sldMk cId="3240745184" sldId="602"/>
        </pc:sldMkLst>
        <pc:spChg chg="add mod">
          <ac:chgData name="Rebecca Luo" userId="1e0727fa-4bf7-4d1f-ab3b-196ffa659c20" providerId="ADAL" clId="{DF852291-31B3-440C-90B8-303DA41721B3}" dt="2022-08-30T13:28:16.053" v="24448"/>
          <ac:spMkLst>
            <pc:docMk/>
            <pc:sldMk cId="3240745184" sldId="602"/>
            <ac:spMk id="5" creationId="{19F7C8B1-BBB5-64D2-6FD1-5908CE60199E}"/>
          </ac:spMkLst>
        </pc:spChg>
      </pc:sldChg>
      <pc:sldChg chg="addSp modSp add mod modNotesTx">
        <pc:chgData name="Rebecca Luo" userId="1e0727fa-4bf7-4d1f-ab3b-196ffa659c20" providerId="ADAL" clId="{DF852291-31B3-440C-90B8-303DA41721B3}" dt="2022-09-06T04:08:27.169" v="29646" actId="20577"/>
        <pc:sldMkLst>
          <pc:docMk/>
          <pc:sldMk cId="2878978188" sldId="603"/>
        </pc:sldMkLst>
        <pc:spChg chg="mod">
          <ac:chgData name="Rebecca Luo" userId="1e0727fa-4bf7-4d1f-ab3b-196ffa659c20" providerId="ADAL" clId="{DF852291-31B3-440C-90B8-303DA41721B3}" dt="2022-08-19T07:56:51.426" v="5062" actId="255"/>
          <ac:spMkLst>
            <pc:docMk/>
            <pc:sldMk cId="2878978188" sldId="603"/>
            <ac:spMk id="2" creationId="{C48FDA7C-06BE-430B-BDE2-59F0FD580E5B}"/>
          </ac:spMkLst>
        </pc:spChg>
        <pc:spChg chg="mod">
          <ac:chgData name="Rebecca Luo" userId="1e0727fa-4bf7-4d1f-ab3b-196ffa659c20" providerId="ADAL" clId="{DF852291-31B3-440C-90B8-303DA41721B3}" dt="2022-09-06T04:08:27.169" v="29646" actId="20577"/>
          <ac:spMkLst>
            <pc:docMk/>
            <pc:sldMk cId="2878978188" sldId="603"/>
            <ac:spMk id="3" creationId="{FC1CB0D0-9895-49DA-8D5F-AED0A25C4E6E}"/>
          </ac:spMkLst>
        </pc:spChg>
        <pc:spChg chg="add mod">
          <ac:chgData name="Rebecca Luo" userId="1e0727fa-4bf7-4d1f-ab3b-196ffa659c20" providerId="ADAL" clId="{DF852291-31B3-440C-90B8-303DA41721B3}" dt="2022-08-30T13:27:16.671" v="24421"/>
          <ac:spMkLst>
            <pc:docMk/>
            <pc:sldMk cId="2878978188" sldId="603"/>
            <ac:spMk id="5" creationId="{161097F5-95BF-BDA1-21F4-EEDEE1846271}"/>
          </ac:spMkLst>
        </pc:spChg>
      </pc:sldChg>
      <pc:sldChg chg="addSp modSp">
        <pc:chgData name="Rebecca Luo" userId="1e0727fa-4bf7-4d1f-ab3b-196ffa659c20" providerId="ADAL" clId="{DF852291-31B3-440C-90B8-303DA41721B3}" dt="2022-08-30T13:27:44.189" v="24428"/>
        <pc:sldMkLst>
          <pc:docMk/>
          <pc:sldMk cId="2534881477" sldId="604"/>
        </pc:sldMkLst>
        <pc:spChg chg="add mod">
          <ac:chgData name="Rebecca Luo" userId="1e0727fa-4bf7-4d1f-ab3b-196ffa659c20" providerId="ADAL" clId="{DF852291-31B3-440C-90B8-303DA41721B3}" dt="2022-08-30T13:27:44.189" v="24428"/>
          <ac:spMkLst>
            <pc:docMk/>
            <pc:sldMk cId="2534881477" sldId="604"/>
            <ac:spMk id="4" creationId="{2328D0B4-4C57-D857-F88C-DC49FE29F976}"/>
          </ac:spMkLst>
        </pc:spChg>
      </pc:sldChg>
      <pc:sldChg chg="addSp modSp">
        <pc:chgData name="Rebecca Luo" userId="1e0727fa-4bf7-4d1f-ab3b-196ffa659c20" providerId="ADAL" clId="{DF852291-31B3-440C-90B8-303DA41721B3}" dt="2022-08-30T13:27:46.150" v="24429"/>
        <pc:sldMkLst>
          <pc:docMk/>
          <pc:sldMk cId="902392978" sldId="605"/>
        </pc:sldMkLst>
        <pc:spChg chg="add mod">
          <ac:chgData name="Rebecca Luo" userId="1e0727fa-4bf7-4d1f-ab3b-196ffa659c20" providerId="ADAL" clId="{DF852291-31B3-440C-90B8-303DA41721B3}" dt="2022-08-30T13:27:46.150" v="24429"/>
          <ac:spMkLst>
            <pc:docMk/>
            <pc:sldMk cId="902392978" sldId="605"/>
            <ac:spMk id="4" creationId="{66E7DA16-9855-CF7D-D4AD-9931CD6256B2}"/>
          </ac:spMkLst>
        </pc:spChg>
      </pc:sldChg>
      <pc:sldChg chg="addSp modSp">
        <pc:chgData name="Rebecca Luo" userId="1e0727fa-4bf7-4d1f-ab3b-196ffa659c20" providerId="ADAL" clId="{DF852291-31B3-440C-90B8-303DA41721B3}" dt="2022-08-30T13:27:53.589" v="24433"/>
        <pc:sldMkLst>
          <pc:docMk/>
          <pc:sldMk cId="3759159511" sldId="606"/>
        </pc:sldMkLst>
        <pc:spChg chg="add mod">
          <ac:chgData name="Rebecca Luo" userId="1e0727fa-4bf7-4d1f-ab3b-196ffa659c20" providerId="ADAL" clId="{DF852291-31B3-440C-90B8-303DA41721B3}" dt="2022-08-30T13:27:53.589" v="24433"/>
          <ac:spMkLst>
            <pc:docMk/>
            <pc:sldMk cId="3759159511" sldId="606"/>
            <ac:spMk id="12" creationId="{DB12188B-A5B7-EDB0-1089-59D87056C1BB}"/>
          </ac:spMkLst>
        </pc:spChg>
      </pc:sldChg>
      <pc:sldChg chg="addSp modSp">
        <pc:chgData name="Rebecca Luo" userId="1e0727fa-4bf7-4d1f-ab3b-196ffa659c20" providerId="ADAL" clId="{DF852291-31B3-440C-90B8-303DA41721B3}" dt="2022-08-30T13:27:47.938" v="24430"/>
        <pc:sldMkLst>
          <pc:docMk/>
          <pc:sldMk cId="1861556570" sldId="607"/>
        </pc:sldMkLst>
        <pc:spChg chg="add mod">
          <ac:chgData name="Rebecca Luo" userId="1e0727fa-4bf7-4d1f-ab3b-196ffa659c20" providerId="ADAL" clId="{DF852291-31B3-440C-90B8-303DA41721B3}" dt="2022-08-30T13:27:47.938" v="24430"/>
          <ac:spMkLst>
            <pc:docMk/>
            <pc:sldMk cId="1861556570" sldId="607"/>
            <ac:spMk id="143" creationId="{DA32CE92-AD1F-82D2-124E-374E7D50B67C}"/>
          </ac:spMkLst>
        </pc:spChg>
      </pc:sldChg>
      <pc:sldChg chg="addSp modSp">
        <pc:chgData name="Rebecca Luo" userId="1e0727fa-4bf7-4d1f-ab3b-196ffa659c20" providerId="ADAL" clId="{DF852291-31B3-440C-90B8-303DA41721B3}" dt="2022-08-30T13:27:52.280" v="24432"/>
        <pc:sldMkLst>
          <pc:docMk/>
          <pc:sldMk cId="2257719633" sldId="608"/>
        </pc:sldMkLst>
        <pc:spChg chg="add mod">
          <ac:chgData name="Rebecca Luo" userId="1e0727fa-4bf7-4d1f-ab3b-196ffa659c20" providerId="ADAL" clId="{DF852291-31B3-440C-90B8-303DA41721B3}" dt="2022-08-30T13:27:52.280" v="24432"/>
          <ac:spMkLst>
            <pc:docMk/>
            <pc:sldMk cId="2257719633" sldId="608"/>
            <ac:spMk id="19" creationId="{58B235BE-E530-9C5C-78F3-3C84D87DD583}"/>
          </ac:spMkLst>
        </pc:spChg>
      </pc:sldChg>
      <pc:sldChg chg="addSp modSp">
        <pc:chgData name="Rebecca Luo" userId="1e0727fa-4bf7-4d1f-ab3b-196ffa659c20" providerId="ADAL" clId="{DF852291-31B3-440C-90B8-303DA41721B3}" dt="2022-08-30T13:27:56.784" v="24435"/>
        <pc:sldMkLst>
          <pc:docMk/>
          <pc:sldMk cId="2086006105" sldId="609"/>
        </pc:sldMkLst>
        <pc:spChg chg="add mod">
          <ac:chgData name="Rebecca Luo" userId="1e0727fa-4bf7-4d1f-ab3b-196ffa659c20" providerId="ADAL" clId="{DF852291-31B3-440C-90B8-303DA41721B3}" dt="2022-08-30T13:27:56.784" v="24435"/>
          <ac:spMkLst>
            <pc:docMk/>
            <pc:sldMk cId="2086006105" sldId="609"/>
            <ac:spMk id="13" creationId="{C68090E8-8E95-5251-86D9-7F1E7C96BAF4}"/>
          </ac:spMkLst>
        </pc:spChg>
      </pc:sldChg>
      <pc:sldChg chg="addSp modSp">
        <pc:chgData name="Rebecca Luo" userId="1e0727fa-4bf7-4d1f-ab3b-196ffa659c20" providerId="ADAL" clId="{DF852291-31B3-440C-90B8-303DA41721B3}" dt="2022-08-30T13:27:50.881" v="24431"/>
        <pc:sldMkLst>
          <pc:docMk/>
          <pc:sldMk cId="477464051" sldId="610"/>
        </pc:sldMkLst>
        <pc:spChg chg="add mod">
          <ac:chgData name="Rebecca Luo" userId="1e0727fa-4bf7-4d1f-ab3b-196ffa659c20" providerId="ADAL" clId="{DF852291-31B3-440C-90B8-303DA41721B3}" dt="2022-08-30T13:27:50.881" v="24431"/>
          <ac:spMkLst>
            <pc:docMk/>
            <pc:sldMk cId="477464051" sldId="610"/>
            <ac:spMk id="10" creationId="{694C09AD-0619-3E18-AB3F-537E565C2736}"/>
          </ac:spMkLst>
        </pc:spChg>
      </pc:sldChg>
      <pc:sldChg chg="addSp delSp modSp mod">
        <pc:chgData name="Rebecca Luo" userId="1e0727fa-4bf7-4d1f-ab3b-196ffa659c20" providerId="ADAL" clId="{DF852291-31B3-440C-90B8-303DA41721B3}" dt="2022-08-30T13:28:03.427" v="24438" actId="478"/>
        <pc:sldMkLst>
          <pc:docMk/>
          <pc:sldMk cId="3407136641" sldId="611"/>
        </pc:sldMkLst>
        <pc:spChg chg="add mod">
          <ac:chgData name="Rebecca Luo" userId="1e0727fa-4bf7-4d1f-ab3b-196ffa659c20" providerId="ADAL" clId="{DF852291-31B3-440C-90B8-303DA41721B3}" dt="2022-08-30T13:27:57.933" v="24436"/>
          <ac:spMkLst>
            <pc:docMk/>
            <pc:sldMk cId="3407136641" sldId="611"/>
            <ac:spMk id="10" creationId="{EE85AF6B-169C-875F-B59E-0F648C10A6FD}"/>
          </ac:spMkLst>
        </pc:spChg>
        <pc:spChg chg="add del mod">
          <ac:chgData name="Rebecca Luo" userId="1e0727fa-4bf7-4d1f-ab3b-196ffa659c20" providerId="ADAL" clId="{DF852291-31B3-440C-90B8-303DA41721B3}" dt="2022-08-30T13:28:03.427" v="24438" actId="478"/>
          <ac:spMkLst>
            <pc:docMk/>
            <pc:sldMk cId="3407136641" sldId="611"/>
            <ac:spMk id="13" creationId="{E1471E67-F69D-1838-B6A2-63EA171425DB}"/>
          </ac:spMkLst>
        </pc:spChg>
      </pc:sldChg>
      <pc:sldChg chg="addSp modSp">
        <pc:chgData name="Rebecca Luo" userId="1e0727fa-4bf7-4d1f-ab3b-196ffa659c20" providerId="ADAL" clId="{DF852291-31B3-440C-90B8-303DA41721B3}" dt="2022-08-30T13:28:13.262" v="24446"/>
        <pc:sldMkLst>
          <pc:docMk/>
          <pc:sldMk cId="2465824126" sldId="614"/>
        </pc:sldMkLst>
        <pc:spChg chg="add mod">
          <ac:chgData name="Rebecca Luo" userId="1e0727fa-4bf7-4d1f-ab3b-196ffa659c20" providerId="ADAL" clId="{DF852291-31B3-440C-90B8-303DA41721B3}" dt="2022-08-30T13:28:13.262" v="24446"/>
          <ac:spMkLst>
            <pc:docMk/>
            <pc:sldMk cId="2465824126" sldId="614"/>
            <ac:spMk id="5" creationId="{E3C139DC-53C1-42B1-3BDE-F3B6493572B3}"/>
          </ac:spMkLst>
        </pc:spChg>
      </pc:sldChg>
      <pc:sldChg chg="addSp modSp">
        <pc:chgData name="Rebecca Luo" userId="1e0727fa-4bf7-4d1f-ab3b-196ffa659c20" providerId="ADAL" clId="{DF852291-31B3-440C-90B8-303DA41721B3}" dt="2022-08-30T13:28:17.337" v="24449"/>
        <pc:sldMkLst>
          <pc:docMk/>
          <pc:sldMk cId="2607432757" sldId="615"/>
        </pc:sldMkLst>
        <pc:spChg chg="add mod">
          <ac:chgData name="Rebecca Luo" userId="1e0727fa-4bf7-4d1f-ab3b-196ffa659c20" providerId="ADAL" clId="{DF852291-31B3-440C-90B8-303DA41721B3}" dt="2022-08-30T13:28:17.337" v="24449"/>
          <ac:spMkLst>
            <pc:docMk/>
            <pc:sldMk cId="2607432757" sldId="615"/>
            <ac:spMk id="5" creationId="{8ADBBBAA-132E-B523-9494-944A19B5DE14}"/>
          </ac:spMkLst>
        </pc:spChg>
      </pc:sldChg>
      <pc:sldChg chg="modSp mod">
        <pc:chgData name="Rebecca Luo" userId="1e0727fa-4bf7-4d1f-ab3b-196ffa659c20" providerId="ADAL" clId="{DF852291-31B3-440C-90B8-303DA41721B3}" dt="2022-08-31T15:06:13.291" v="27488" actId="20577"/>
        <pc:sldMkLst>
          <pc:docMk/>
          <pc:sldMk cId="428630550" sldId="616"/>
        </pc:sldMkLst>
        <pc:spChg chg="mod">
          <ac:chgData name="Rebecca Luo" userId="1e0727fa-4bf7-4d1f-ab3b-196ffa659c20" providerId="ADAL" clId="{DF852291-31B3-440C-90B8-303DA41721B3}" dt="2022-08-30T15:58:20.586" v="24541" actId="2711"/>
          <ac:spMkLst>
            <pc:docMk/>
            <pc:sldMk cId="428630550" sldId="616"/>
            <ac:spMk id="2" creationId="{122AD55D-AAE7-4862-B3DD-2E15C63BDBCF}"/>
          </ac:spMkLst>
        </pc:spChg>
        <pc:spChg chg="mod">
          <ac:chgData name="Rebecca Luo" userId="1e0727fa-4bf7-4d1f-ab3b-196ffa659c20" providerId="ADAL" clId="{DF852291-31B3-440C-90B8-303DA41721B3}" dt="2022-08-30T15:58:20.586" v="24541" actId="2711"/>
          <ac:spMkLst>
            <pc:docMk/>
            <pc:sldMk cId="428630550" sldId="616"/>
            <ac:spMk id="3" creationId="{679D9017-EACF-4AC5-8882-21797768F7D7}"/>
          </ac:spMkLst>
        </pc:spChg>
        <pc:spChg chg="mod">
          <ac:chgData name="Rebecca Luo" userId="1e0727fa-4bf7-4d1f-ab3b-196ffa659c20" providerId="ADAL" clId="{DF852291-31B3-440C-90B8-303DA41721B3}" dt="2022-08-31T15:06:13.291" v="27488" actId="20577"/>
          <ac:spMkLst>
            <pc:docMk/>
            <pc:sldMk cId="428630550" sldId="616"/>
            <ac:spMk id="4" creationId="{B6CE52A2-C0BA-4F5F-B959-F1ED4951A323}"/>
          </ac:spMkLst>
        </pc:spChg>
        <pc:spChg chg="mod">
          <ac:chgData name="Rebecca Luo" userId="1e0727fa-4bf7-4d1f-ab3b-196ffa659c20" providerId="ADAL" clId="{DF852291-31B3-440C-90B8-303DA41721B3}" dt="2022-08-30T15:58:20.586" v="24541" actId="2711"/>
          <ac:spMkLst>
            <pc:docMk/>
            <pc:sldMk cId="428630550" sldId="616"/>
            <ac:spMk id="7" creationId="{0F97A99C-AEAC-4122-A46C-8724642665A7}"/>
          </ac:spMkLst>
        </pc:spChg>
      </pc:sldChg>
      <pc:sldChg chg="addSp modSp">
        <pc:chgData name="Rebecca Luo" userId="1e0727fa-4bf7-4d1f-ab3b-196ffa659c20" providerId="ADAL" clId="{DF852291-31B3-440C-90B8-303DA41721B3}" dt="2022-08-30T13:29:01.555" v="24466"/>
        <pc:sldMkLst>
          <pc:docMk/>
          <pc:sldMk cId="4256033126" sldId="620"/>
        </pc:sldMkLst>
        <pc:spChg chg="add mod">
          <ac:chgData name="Rebecca Luo" userId="1e0727fa-4bf7-4d1f-ab3b-196ffa659c20" providerId="ADAL" clId="{DF852291-31B3-440C-90B8-303DA41721B3}" dt="2022-08-30T13:29:01.555" v="24466"/>
          <ac:spMkLst>
            <pc:docMk/>
            <pc:sldMk cId="4256033126" sldId="620"/>
            <ac:spMk id="7" creationId="{E4AC5645-CFB4-E804-6DE8-BD0EB80EB6F7}"/>
          </ac:spMkLst>
        </pc:spChg>
      </pc:sldChg>
      <pc:sldChg chg="addSp modSp">
        <pc:chgData name="Rebecca Luo" userId="1e0727fa-4bf7-4d1f-ab3b-196ffa659c20" providerId="ADAL" clId="{DF852291-31B3-440C-90B8-303DA41721B3}" dt="2022-08-30T13:28:59.837" v="24465"/>
        <pc:sldMkLst>
          <pc:docMk/>
          <pc:sldMk cId="4000255569" sldId="622"/>
        </pc:sldMkLst>
        <pc:spChg chg="add mod">
          <ac:chgData name="Rebecca Luo" userId="1e0727fa-4bf7-4d1f-ab3b-196ffa659c20" providerId="ADAL" clId="{DF852291-31B3-440C-90B8-303DA41721B3}" dt="2022-08-30T13:28:59.837" v="24465"/>
          <ac:spMkLst>
            <pc:docMk/>
            <pc:sldMk cId="4000255569" sldId="622"/>
            <ac:spMk id="6" creationId="{9E820A60-CB1F-7518-5864-86892B13A41E}"/>
          </ac:spMkLst>
        </pc:spChg>
      </pc:sldChg>
      <pc:sldChg chg="addSp modSp mod">
        <pc:chgData name="Rebecca Luo" userId="1e0727fa-4bf7-4d1f-ab3b-196ffa659c20" providerId="ADAL" clId="{DF852291-31B3-440C-90B8-303DA41721B3}" dt="2022-08-31T15:07:31.365" v="27495" actId="14100"/>
        <pc:sldMkLst>
          <pc:docMk/>
          <pc:sldMk cId="333438802" sldId="623"/>
        </pc:sldMkLst>
        <pc:spChg chg="mod">
          <ac:chgData name="Rebecca Luo" userId="1e0727fa-4bf7-4d1f-ab3b-196ffa659c20" providerId="ADAL" clId="{DF852291-31B3-440C-90B8-303DA41721B3}" dt="2022-08-31T15:07:25.879" v="27493" actId="20577"/>
          <ac:spMkLst>
            <pc:docMk/>
            <pc:sldMk cId="333438802" sldId="623"/>
            <ac:spMk id="3" creationId="{80F2E721-9955-494E-B156-BDDA0FFD3CA2}"/>
          </ac:spMkLst>
        </pc:spChg>
        <pc:spChg chg="add mod">
          <ac:chgData name="Rebecca Luo" userId="1e0727fa-4bf7-4d1f-ab3b-196ffa659c20" providerId="ADAL" clId="{DF852291-31B3-440C-90B8-303DA41721B3}" dt="2022-08-30T13:29:03.850" v="24468"/>
          <ac:spMkLst>
            <pc:docMk/>
            <pc:sldMk cId="333438802" sldId="623"/>
            <ac:spMk id="6" creationId="{FFF35584-F6D4-66E6-7D80-2D78A06CA381}"/>
          </ac:spMkLst>
        </pc:spChg>
        <pc:spChg chg="mod">
          <ac:chgData name="Rebecca Luo" userId="1e0727fa-4bf7-4d1f-ab3b-196ffa659c20" providerId="ADAL" clId="{DF852291-31B3-440C-90B8-303DA41721B3}" dt="2022-08-31T15:07:31.365" v="27495" actId="14100"/>
          <ac:spMkLst>
            <pc:docMk/>
            <pc:sldMk cId="333438802" sldId="623"/>
            <ac:spMk id="20" creationId="{208B55DD-7D4E-4BEF-BB71-005C66F88B01}"/>
          </ac:spMkLst>
        </pc:spChg>
      </pc:sldChg>
      <pc:sldChg chg="addSp modSp">
        <pc:chgData name="Rebecca Luo" userId="1e0727fa-4bf7-4d1f-ab3b-196ffa659c20" providerId="ADAL" clId="{DF852291-31B3-440C-90B8-303DA41721B3}" dt="2022-08-30T13:29:02.725" v="24467"/>
        <pc:sldMkLst>
          <pc:docMk/>
          <pc:sldMk cId="1161233806" sldId="624"/>
        </pc:sldMkLst>
        <pc:spChg chg="add mod">
          <ac:chgData name="Rebecca Luo" userId="1e0727fa-4bf7-4d1f-ab3b-196ffa659c20" providerId="ADAL" clId="{DF852291-31B3-440C-90B8-303DA41721B3}" dt="2022-08-30T13:29:02.725" v="24467"/>
          <ac:spMkLst>
            <pc:docMk/>
            <pc:sldMk cId="1161233806" sldId="624"/>
            <ac:spMk id="6" creationId="{29AB4DE3-CE0A-FD5C-FED4-77393231A98E}"/>
          </ac:spMkLst>
        </pc:spChg>
      </pc:sldChg>
      <pc:sldChg chg="addSp modSp">
        <pc:chgData name="Rebecca Luo" userId="1e0727fa-4bf7-4d1f-ab3b-196ffa659c20" providerId="ADAL" clId="{DF852291-31B3-440C-90B8-303DA41721B3}" dt="2022-08-30T13:28:26.760" v="24454"/>
        <pc:sldMkLst>
          <pc:docMk/>
          <pc:sldMk cId="3845689388" sldId="625"/>
        </pc:sldMkLst>
        <pc:spChg chg="add mod">
          <ac:chgData name="Rebecca Luo" userId="1e0727fa-4bf7-4d1f-ab3b-196ffa659c20" providerId="ADAL" clId="{DF852291-31B3-440C-90B8-303DA41721B3}" dt="2022-08-30T13:28:26.760" v="24454"/>
          <ac:spMkLst>
            <pc:docMk/>
            <pc:sldMk cId="3845689388" sldId="625"/>
            <ac:spMk id="5" creationId="{6F986A08-DC92-3A50-0803-A01EA0E7618D}"/>
          </ac:spMkLst>
        </pc:spChg>
      </pc:sldChg>
      <pc:sldChg chg="addSp modSp">
        <pc:chgData name="Rebecca Luo" userId="1e0727fa-4bf7-4d1f-ab3b-196ffa659c20" providerId="ADAL" clId="{DF852291-31B3-440C-90B8-303DA41721B3}" dt="2022-08-30T13:28:27.950" v="24455"/>
        <pc:sldMkLst>
          <pc:docMk/>
          <pc:sldMk cId="3440377418" sldId="626"/>
        </pc:sldMkLst>
        <pc:spChg chg="add mod">
          <ac:chgData name="Rebecca Luo" userId="1e0727fa-4bf7-4d1f-ab3b-196ffa659c20" providerId="ADAL" clId="{DF852291-31B3-440C-90B8-303DA41721B3}" dt="2022-08-30T13:28:27.950" v="24455"/>
          <ac:spMkLst>
            <pc:docMk/>
            <pc:sldMk cId="3440377418" sldId="626"/>
            <ac:spMk id="5" creationId="{095ECFF4-C0BA-7E8B-FA7A-64638DA4AC21}"/>
          </ac:spMkLst>
        </pc:spChg>
      </pc:sldChg>
      <pc:sldChg chg="addSp modSp">
        <pc:chgData name="Rebecca Luo" userId="1e0727fa-4bf7-4d1f-ab3b-196ffa659c20" providerId="ADAL" clId="{DF852291-31B3-440C-90B8-303DA41721B3}" dt="2022-08-30T13:28:30.189" v="24457"/>
        <pc:sldMkLst>
          <pc:docMk/>
          <pc:sldMk cId="524751414" sldId="628"/>
        </pc:sldMkLst>
        <pc:spChg chg="add mod">
          <ac:chgData name="Rebecca Luo" userId="1e0727fa-4bf7-4d1f-ab3b-196ffa659c20" providerId="ADAL" clId="{DF852291-31B3-440C-90B8-303DA41721B3}" dt="2022-08-30T13:28:30.189" v="24457"/>
          <ac:spMkLst>
            <pc:docMk/>
            <pc:sldMk cId="524751414" sldId="628"/>
            <ac:spMk id="6" creationId="{EF20F883-8F7A-02CE-23D7-4E54E9D630FB}"/>
          </ac:spMkLst>
        </pc:spChg>
      </pc:sldChg>
      <pc:sldChg chg="addSp modSp">
        <pc:chgData name="Rebecca Luo" userId="1e0727fa-4bf7-4d1f-ab3b-196ffa659c20" providerId="ADAL" clId="{DF852291-31B3-440C-90B8-303DA41721B3}" dt="2022-08-30T13:28:31.275" v="24458"/>
        <pc:sldMkLst>
          <pc:docMk/>
          <pc:sldMk cId="607549884" sldId="629"/>
        </pc:sldMkLst>
        <pc:spChg chg="add mod">
          <ac:chgData name="Rebecca Luo" userId="1e0727fa-4bf7-4d1f-ab3b-196ffa659c20" providerId="ADAL" clId="{DF852291-31B3-440C-90B8-303DA41721B3}" dt="2022-08-30T13:28:31.275" v="24458"/>
          <ac:spMkLst>
            <pc:docMk/>
            <pc:sldMk cId="607549884" sldId="629"/>
            <ac:spMk id="5" creationId="{5B02E119-9B67-EC0A-8173-0A8B156ACD0E}"/>
          </ac:spMkLst>
        </pc:spChg>
      </pc:sldChg>
      <pc:sldChg chg="addSp modSp">
        <pc:chgData name="Rebecca Luo" userId="1e0727fa-4bf7-4d1f-ab3b-196ffa659c20" providerId="ADAL" clId="{DF852291-31B3-440C-90B8-303DA41721B3}" dt="2022-08-30T13:28:28.951" v="24456"/>
        <pc:sldMkLst>
          <pc:docMk/>
          <pc:sldMk cId="1230176987" sldId="630"/>
        </pc:sldMkLst>
        <pc:spChg chg="add mod">
          <ac:chgData name="Rebecca Luo" userId="1e0727fa-4bf7-4d1f-ab3b-196ffa659c20" providerId="ADAL" clId="{DF852291-31B3-440C-90B8-303DA41721B3}" dt="2022-08-30T13:28:28.951" v="24456"/>
          <ac:spMkLst>
            <pc:docMk/>
            <pc:sldMk cId="1230176987" sldId="630"/>
            <ac:spMk id="5" creationId="{781A03FE-2ED1-6E90-70B3-2CC118C86B37}"/>
          </ac:spMkLst>
        </pc:spChg>
      </pc:sldChg>
      <pc:sldChg chg="del">
        <pc:chgData name="Rebecca Luo" userId="1e0727fa-4bf7-4d1f-ab3b-196ffa659c20" providerId="ADAL" clId="{DF852291-31B3-440C-90B8-303DA41721B3}" dt="2022-08-18T07:54:13.309" v="1425" actId="47"/>
        <pc:sldMkLst>
          <pc:docMk/>
          <pc:sldMk cId="4266665088" sldId="690"/>
        </pc:sldMkLst>
      </pc:sldChg>
      <pc:sldChg chg="del">
        <pc:chgData name="Rebecca Luo" userId="1e0727fa-4bf7-4d1f-ab3b-196ffa659c20" providerId="ADAL" clId="{DF852291-31B3-440C-90B8-303DA41721B3}" dt="2022-08-18T07:54:14.046" v="1427" actId="47"/>
        <pc:sldMkLst>
          <pc:docMk/>
          <pc:sldMk cId="1914833047" sldId="691"/>
        </pc:sldMkLst>
      </pc:sldChg>
      <pc:sldChg chg="del">
        <pc:chgData name="Rebecca Luo" userId="1e0727fa-4bf7-4d1f-ab3b-196ffa659c20" providerId="ADAL" clId="{DF852291-31B3-440C-90B8-303DA41721B3}" dt="2022-08-18T07:54:13.708" v="1426" actId="47"/>
        <pc:sldMkLst>
          <pc:docMk/>
          <pc:sldMk cId="2129256490" sldId="692"/>
        </pc:sldMkLst>
      </pc:sldChg>
      <pc:sldChg chg="del">
        <pc:chgData name="Rebecca Luo" userId="1e0727fa-4bf7-4d1f-ab3b-196ffa659c20" providerId="ADAL" clId="{DF852291-31B3-440C-90B8-303DA41721B3}" dt="2022-08-18T07:54:14.755" v="1429" actId="47"/>
        <pc:sldMkLst>
          <pc:docMk/>
          <pc:sldMk cId="1473100287" sldId="694"/>
        </pc:sldMkLst>
      </pc:sldChg>
      <pc:sldChg chg="del">
        <pc:chgData name="Rebecca Luo" userId="1e0727fa-4bf7-4d1f-ab3b-196ffa659c20" providerId="ADAL" clId="{DF852291-31B3-440C-90B8-303DA41721B3}" dt="2022-08-18T07:54:15.536" v="1431" actId="47"/>
        <pc:sldMkLst>
          <pc:docMk/>
          <pc:sldMk cId="3947928132" sldId="698"/>
        </pc:sldMkLst>
      </pc:sldChg>
      <pc:sldChg chg="del">
        <pc:chgData name="Rebecca Luo" userId="1e0727fa-4bf7-4d1f-ab3b-196ffa659c20" providerId="ADAL" clId="{DF852291-31B3-440C-90B8-303DA41721B3}" dt="2022-08-18T07:54:17.279" v="1435" actId="47"/>
        <pc:sldMkLst>
          <pc:docMk/>
          <pc:sldMk cId="292775552" sldId="705"/>
        </pc:sldMkLst>
      </pc:sldChg>
      <pc:sldChg chg="del">
        <pc:chgData name="Rebecca Luo" userId="1e0727fa-4bf7-4d1f-ab3b-196ffa659c20" providerId="ADAL" clId="{DF852291-31B3-440C-90B8-303DA41721B3}" dt="2022-08-18T07:54:17.352" v="1436" actId="47"/>
        <pc:sldMkLst>
          <pc:docMk/>
          <pc:sldMk cId="260088269" sldId="706"/>
        </pc:sldMkLst>
      </pc:sldChg>
      <pc:sldChg chg="del">
        <pc:chgData name="Rebecca Luo" userId="1e0727fa-4bf7-4d1f-ab3b-196ffa659c20" providerId="ADAL" clId="{DF852291-31B3-440C-90B8-303DA41721B3}" dt="2022-08-18T07:54:17.496" v="1437" actId="47"/>
        <pc:sldMkLst>
          <pc:docMk/>
          <pc:sldMk cId="1762411133" sldId="707"/>
        </pc:sldMkLst>
      </pc:sldChg>
      <pc:sldChg chg="del">
        <pc:chgData name="Rebecca Luo" userId="1e0727fa-4bf7-4d1f-ab3b-196ffa659c20" providerId="ADAL" clId="{DF852291-31B3-440C-90B8-303DA41721B3}" dt="2022-08-18T07:54:17.634" v="1438" actId="47"/>
        <pc:sldMkLst>
          <pc:docMk/>
          <pc:sldMk cId="1457381487" sldId="708"/>
        </pc:sldMkLst>
      </pc:sldChg>
      <pc:sldChg chg="del">
        <pc:chgData name="Rebecca Luo" userId="1e0727fa-4bf7-4d1f-ab3b-196ffa659c20" providerId="ADAL" clId="{DF852291-31B3-440C-90B8-303DA41721B3}" dt="2022-08-18T07:54:20.134" v="1445" actId="47"/>
        <pc:sldMkLst>
          <pc:docMk/>
          <pc:sldMk cId="2307728351" sldId="711"/>
        </pc:sldMkLst>
      </pc:sldChg>
      <pc:sldChg chg="del">
        <pc:chgData name="Rebecca Luo" userId="1e0727fa-4bf7-4d1f-ab3b-196ffa659c20" providerId="ADAL" clId="{DF852291-31B3-440C-90B8-303DA41721B3}" dt="2022-08-18T07:54:16.987" v="1434" actId="47"/>
        <pc:sldMkLst>
          <pc:docMk/>
          <pc:sldMk cId="1982234890" sldId="712"/>
        </pc:sldMkLst>
      </pc:sldChg>
      <pc:sldChg chg="del">
        <pc:chgData name="Rebecca Luo" userId="1e0727fa-4bf7-4d1f-ab3b-196ffa659c20" providerId="ADAL" clId="{DF852291-31B3-440C-90B8-303DA41721B3}" dt="2022-08-18T07:54:40.417" v="1491" actId="47"/>
        <pc:sldMkLst>
          <pc:docMk/>
          <pc:sldMk cId="0" sldId="843"/>
        </pc:sldMkLst>
      </pc:sldChg>
      <pc:sldChg chg="addSp delSp modSp add del mod modClrScheme chgLayout">
        <pc:chgData name="Rebecca Luo" userId="1e0727fa-4bf7-4d1f-ab3b-196ffa659c20" providerId="ADAL" clId="{DF852291-31B3-440C-90B8-303DA41721B3}" dt="2022-08-30T12:41:23.817" v="23853" actId="108"/>
        <pc:sldMkLst>
          <pc:docMk/>
          <pc:sldMk cId="2948020604" sldId="1252"/>
        </pc:sldMkLst>
        <pc:spChg chg="del mod ord">
          <ac:chgData name="Rebecca Luo" userId="1e0727fa-4bf7-4d1f-ab3b-196ffa659c20" providerId="ADAL" clId="{DF852291-31B3-440C-90B8-303DA41721B3}" dt="2022-08-30T05:40:54.851" v="20596" actId="20577"/>
          <ac:spMkLst>
            <pc:docMk/>
            <pc:sldMk cId="2948020604" sldId="1252"/>
            <ac:spMk id="2" creationId="{CC90AFE4-7950-4788-B385-9567AE301847}"/>
          </ac:spMkLst>
        </pc:spChg>
        <pc:spChg chg="mod ord">
          <ac:chgData name="Rebecca Luo" userId="1e0727fa-4bf7-4d1f-ab3b-196ffa659c20" providerId="ADAL" clId="{DF852291-31B3-440C-90B8-303DA41721B3}" dt="2022-08-30T12:41:23.817" v="23853" actId="108"/>
          <ac:spMkLst>
            <pc:docMk/>
            <pc:sldMk cId="2948020604" sldId="1252"/>
            <ac:spMk id="3" creationId="{2CF5AA1B-04FC-44EF-AA83-178634B42B77}"/>
          </ac:spMkLst>
        </pc:spChg>
        <pc:spChg chg="add del mod">
          <ac:chgData name="Rebecca Luo" userId="1e0727fa-4bf7-4d1f-ab3b-196ffa659c20" providerId="ADAL" clId="{DF852291-31B3-440C-90B8-303DA41721B3}" dt="2022-08-26T04:07:05.582" v="17216" actId="478"/>
          <ac:spMkLst>
            <pc:docMk/>
            <pc:sldMk cId="2948020604" sldId="1252"/>
            <ac:spMk id="4" creationId="{275B7FD1-D7F9-9F08-E364-A0238535F099}"/>
          </ac:spMkLst>
        </pc:spChg>
        <pc:spChg chg="add del mod">
          <ac:chgData name="Rebecca Luo" userId="1e0727fa-4bf7-4d1f-ab3b-196ffa659c20" providerId="ADAL" clId="{DF852291-31B3-440C-90B8-303DA41721B3}" dt="2022-08-19T07:31:57.951" v="5010" actId="478"/>
          <ac:spMkLst>
            <pc:docMk/>
            <pc:sldMk cId="2948020604" sldId="1252"/>
            <ac:spMk id="4" creationId="{906ADFF2-A651-A218-02E9-51C2C4F24B13}"/>
          </ac:spMkLst>
        </pc:spChg>
        <pc:spChg chg="add del mod">
          <ac:chgData name="Rebecca Luo" userId="1e0727fa-4bf7-4d1f-ab3b-196ffa659c20" providerId="ADAL" clId="{DF852291-31B3-440C-90B8-303DA41721B3}" dt="2022-08-30T05:40:52.976" v="20594" actId="478"/>
          <ac:spMkLst>
            <pc:docMk/>
            <pc:sldMk cId="2948020604" sldId="1252"/>
            <ac:spMk id="5" creationId="{9470A20C-4972-25FE-D5D6-3F74842E3747}"/>
          </ac:spMkLst>
        </pc:spChg>
        <pc:spChg chg="add mod">
          <ac:chgData name="Rebecca Luo" userId="1e0727fa-4bf7-4d1f-ab3b-196ffa659c20" providerId="ADAL" clId="{DF852291-31B3-440C-90B8-303DA41721B3}" dt="2022-08-30T08:39:02.963" v="22031"/>
          <ac:spMkLst>
            <pc:docMk/>
            <pc:sldMk cId="2948020604" sldId="1252"/>
            <ac:spMk id="6" creationId="{B63F9238-219C-B8C7-2139-F192BE695959}"/>
          </ac:spMkLst>
        </pc:spChg>
        <pc:spChg chg="add mod">
          <ac:chgData name="Rebecca Luo" userId="1e0727fa-4bf7-4d1f-ab3b-196ffa659c20" providerId="ADAL" clId="{DF852291-31B3-440C-90B8-303DA41721B3}" dt="2022-08-19T07:55:53.913" v="5052" actId="113"/>
          <ac:spMkLst>
            <pc:docMk/>
            <pc:sldMk cId="2948020604" sldId="1252"/>
            <ac:spMk id="6" creationId="{CEA8CDB5-B20D-354F-A5AA-26D5022A8F83}"/>
          </ac:spMkLst>
        </pc:spChg>
      </pc:sldChg>
      <pc:sldChg chg="modSp del mod">
        <pc:chgData name="Rebecca Luo" userId="1e0727fa-4bf7-4d1f-ab3b-196ffa659c20" providerId="ADAL" clId="{DF852291-31B3-440C-90B8-303DA41721B3}" dt="2022-08-23T08:25:37.122" v="5477" actId="47"/>
        <pc:sldMkLst>
          <pc:docMk/>
          <pc:sldMk cId="779410465" sldId="1356"/>
        </pc:sldMkLst>
        <pc:spChg chg="mod">
          <ac:chgData name="Rebecca Luo" userId="1e0727fa-4bf7-4d1f-ab3b-196ffa659c20" providerId="ADAL" clId="{DF852291-31B3-440C-90B8-303DA41721B3}" dt="2022-08-19T07:55:39.197" v="5047" actId="113"/>
          <ac:spMkLst>
            <pc:docMk/>
            <pc:sldMk cId="779410465" sldId="1356"/>
            <ac:spMk id="2" creationId="{00000000-0000-0000-0000-000000000000}"/>
          </ac:spMkLst>
        </pc:spChg>
      </pc:sldChg>
      <pc:sldChg chg="modSp del mod">
        <pc:chgData name="Rebecca Luo" userId="1e0727fa-4bf7-4d1f-ab3b-196ffa659c20" providerId="ADAL" clId="{DF852291-31B3-440C-90B8-303DA41721B3}" dt="2022-08-23T08:25:39.050" v="5478" actId="47"/>
        <pc:sldMkLst>
          <pc:docMk/>
          <pc:sldMk cId="3751476462" sldId="1358"/>
        </pc:sldMkLst>
        <pc:spChg chg="mod">
          <ac:chgData name="Rebecca Luo" userId="1e0727fa-4bf7-4d1f-ab3b-196ffa659c20" providerId="ADAL" clId="{DF852291-31B3-440C-90B8-303DA41721B3}" dt="2022-08-19T07:55:42.098" v="5048" actId="113"/>
          <ac:spMkLst>
            <pc:docMk/>
            <pc:sldMk cId="3751476462" sldId="1358"/>
            <ac:spMk id="2" creationId="{00000000-0000-0000-0000-000000000000}"/>
          </ac:spMkLst>
        </pc:spChg>
      </pc:sldChg>
      <pc:sldChg chg="addSp delSp modSp add mod ord modClrScheme addCm delCm modCm chgLayout">
        <pc:chgData name="Rebecca Luo" userId="1e0727fa-4bf7-4d1f-ab3b-196ffa659c20" providerId="ADAL" clId="{DF852291-31B3-440C-90B8-303DA41721B3}" dt="2022-09-05T06:25:40.035" v="29365"/>
        <pc:sldMkLst>
          <pc:docMk/>
          <pc:sldMk cId="3718895954" sldId="1390"/>
        </pc:sldMkLst>
        <pc:spChg chg="mod ord">
          <ac:chgData name="Rebecca Luo" userId="1e0727fa-4bf7-4d1f-ab3b-196ffa659c20" providerId="ADAL" clId="{DF852291-31B3-440C-90B8-303DA41721B3}" dt="2022-08-31T14:52:15.727" v="27401" actId="20577"/>
          <ac:spMkLst>
            <pc:docMk/>
            <pc:sldMk cId="3718895954" sldId="1390"/>
            <ac:spMk id="2" creationId="{C5B05A84-10DA-464D-B8D0-F39564A1935E}"/>
          </ac:spMkLst>
        </pc:spChg>
        <pc:spChg chg="mod ord">
          <ac:chgData name="Rebecca Luo" userId="1e0727fa-4bf7-4d1f-ab3b-196ffa659c20" providerId="ADAL" clId="{DF852291-31B3-440C-90B8-303DA41721B3}" dt="2022-09-05T06:25:29.071" v="29363" actId="20577"/>
          <ac:spMkLst>
            <pc:docMk/>
            <pc:sldMk cId="3718895954" sldId="1390"/>
            <ac:spMk id="3" creationId="{9541FED2-93A7-4A3D-B6A8-23FAB178C676}"/>
          </ac:spMkLst>
        </pc:spChg>
        <pc:spChg chg="add del mod">
          <ac:chgData name="Rebecca Luo" userId="1e0727fa-4bf7-4d1f-ab3b-196ffa659c20" providerId="ADAL" clId="{DF852291-31B3-440C-90B8-303DA41721B3}" dt="2022-08-25T13:21:52.235" v="15194" actId="478"/>
          <ac:spMkLst>
            <pc:docMk/>
            <pc:sldMk cId="3718895954" sldId="1390"/>
            <ac:spMk id="5" creationId="{BA5E5660-C399-34BB-AF24-EA19AADC74B1}"/>
          </ac:spMkLst>
        </pc:spChg>
        <pc:spChg chg="del">
          <ac:chgData name="Rebecca Luo" userId="1e0727fa-4bf7-4d1f-ab3b-196ffa659c20" providerId="ADAL" clId="{DF852291-31B3-440C-90B8-303DA41721B3}" dt="2022-08-23T10:08:18.708" v="5749" actId="478"/>
          <ac:spMkLst>
            <pc:docMk/>
            <pc:sldMk cId="3718895954" sldId="1390"/>
            <ac:spMk id="7" creationId="{E0609F68-7BFC-7F72-F7F3-E4CF8AAA95CF}"/>
          </ac:spMkLst>
        </pc:spChg>
        <pc:spChg chg="add mod">
          <ac:chgData name="Rebecca Luo" userId="1e0727fa-4bf7-4d1f-ab3b-196ffa659c20" providerId="ADAL" clId="{DF852291-31B3-440C-90B8-303DA41721B3}" dt="2022-08-25T13:42:58.569" v="15337" actId="113"/>
          <ac:spMkLst>
            <pc:docMk/>
            <pc:sldMk cId="3718895954" sldId="1390"/>
            <ac:spMk id="10" creationId="{ABDD948A-5CE7-FFC2-AB1F-D51AAB075A86}"/>
          </ac:spMkLst>
        </pc:spChg>
        <pc:spChg chg="add mod">
          <ac:chgData name="Rebecca Luo" userId="1e0727fa-4bf7-4d1f-ab3b-196ffa659c20" providerId="ADAL" clId="{DF852291-31B3-440C-90B8-303DA41721B3}" dt="2022-08-25T13:42:59.881" v="15338" actId="113"/>
          <ac:spMkLst>
            <pc:docMk/>
            <pc:sldMk cId="3718895954" sldId="1390"/>
            <ac:spMk id="11" creationId="{EECAE213-E108-5EEE-51E9-26125BEF141C}"/>
          </ac:spMkLst>
        </pc:spChg>
        <pc:spChg chg="add mod">
          <ac:chgData name="Rebecca Luo" userId="1e0727fa-4bf7-4d1f-ab3b-196ffa659c20" providerId="ADAL" clId="{DF852291-31B3-440C-90B8-303DA41721B3}" dt="2022-09-05T06:25:21.114" v="29345" actId="20577"/>
          <ac:spMkLst>
            <pc:docMk/>
            <pc:sldMk cId="3718895954" sldId="1390"/>
            <ac:spMk id="12" creationId="{E569C17C-7CA9-01D4-BF0D-6410D51568E0}"/>
          </ac:spMkLst>
        </pc:spChg>
        <pc:spChg chg="add mod">
          <ac:chgData name="Rebecca Luo" userId="1e0727fa-4bf7-4d1f-ab3b-196ffa659c20" providerId="ADAL" clId="{DF852291-31B3-440C-90B8-303DA41721B3}" dt="2022-08-30T08:38:37.089" v="22015"/>
          <ac:spMkLst>
            <pc:docMk/>
            <pc:sldMk cId="3718895954" sldId="1390"/>
            <ac:spMk id="13" creationId="{F283B9C8-2D4C-313B-445C-AD05ADE4D602}"/>
          </ac:spMkLst>
        </pc:spChg>
        <pc:picChg chg="add mod">
          <ac:chgData name="Rebecca Luo" userId="1e0727fa-4bf7-4d1f-ab3b-196ffa659c20" providerId="ADAL" clId="{DF852291-31B3-440C-90B8-303DA41721B3}" dt="2022-08-25T13:21:01.299" v="15181" actId="554"/>
          <ac:picMkLst>
            <pc:docMk/>
            <pc:sldMk cId="3718895954" sldId="1390"/>
            <ac:picMk id="4" creationId="{2CAE29F0-B732-461B-C3A2-7AD8009E49B0}"/>
          </ac:picMkLst>
        </pc:picChg>
        <pc:picChg chg="del mod">
          <ac:chgData name="Rebecca Luo" userId="1e0727fa-4bf7-4d1f-ab3b-196ffa659c20" providerId="ADAL" clId="{DF852291-31B3-440C-90B8-303DA41721B3}" dt="2022-08-23T10:08:24.623" v="5752" actId="478"/>
          <ac:picMkLst>
            <pc:docMk/>
            <pc:sldMk cId="3718895954" sldId="1390"/>
            <ac:picMk id="5" creationId="{5C1E004B-F198-FBC0-B719-6197FC452BEF}"/>
          </ac:picMkLst>
        </pc:picChg>
        <pc:picChg chg="add del mod">
          <ac:chgData name="Rebecca Luo" userId="1e0727fa-4bf7-4d1f-ab3b-196ffa659c20" providerId="ADAL" clId="{DF852291-31B3-440C-90B8-303DA41721B3}" dt="2022-08-25T07:58:25.811" v="12797" actId="21"/>
          <ac:picMkLst>
            <pc:docMk/>
            <pc:sldMk cId="3718895954" sldId="1390"/>
            <ac:picMk id="6" creationId="{27A14F01-0CB1-E46D-5658-2F74B58C2548}"/>
          </ac:picMkLst>
        </pc:picChg>
        <pc:picChg chg="add mod">
          <ac:chgData name="Rebecca Luo" userId="1e0727fa-4bf7-4d1f-ab3b-196ffa659c20" providerId="ADAL" clId="{DF852291-31B3-440C-90B8-303DA41721B3}" dt="2022-08-25T13:21:01.299" v="15181" actId="554"/>
          <ac:picMkLst>
            <pc:docMk/>
            <pc:sldMk cId="3718895954" sldId="1390"/>
            <ac:picMk id="7" creationId="{31969082-CFA3-3F08-179E-BBC7BE7AD87F}"/>
          </ac:picMkLst>
        </pc:picChg>
        <pc:picChg chg="add mod">
          <ac:chgData name="Rebecca Luo" userId="1e0727fa-4bf7-4d1f-ab3b-196ffa659c20" providerId="ADAL" clId="{DF852291-31B3-440C-90B8-303DA41721B3}" dt="2022-08-25T13:21:03.826" v="15182" actId="408"/>
          <ac:picMkLst>
            <pc:docMk/>
            <pc:sldMk cId="3718895954" sldId="1390"/>
            <ac:picMk id="9" creationId="{1F296FDE-A859-06F7-ED0A-D49AF5233559}"/>
          </ac:picMkLst>
        </pc:picChg>
      </pc:sldChg>
      <pc:sldChg chg="del">
        <pc:chgData name="Rebecca Luo" userId="1e0727fa-4bf7-4d1f-ab3b-196ffa659c20" providerId="ADAL" clId="{DF852291-31B3-440C-90B8-303DA41721B3}" dt="2022-08-18T07:54:18.955" v="1442" actId="47"/>
        <pc:sldMkLst>
          <pc:docMk/>
          <pc:sldMk cId="0" sldId="6982"/>
        </pc:sldMkLst>
      </pc:sldChg>
      <pc:sldChg chg="del">
        <pc:chgData name="Rebecca Luo" userId="1e0727fa-4bf7-4d1f-ab3b-196ffa659c20" providerId="ADAL" clId="{DF852291-31B3-440C-90B8-303DA41721B3}" dt="2022-08-18T07:54:18.069" v="1439" actId="47"/>
        <pc:sldMkLst>
          <pc:docMk/>
          <pc:sldMk cId="4228170155" sldId="6984"/>
        </pc:sldMkLst>
      </pc:sldChg>
      <pc:sldChg chg="del">
        <pc:chgData name="Rebecca Luo" userId="1e0727fa-4bf7-4d1f-ab3b-196ffa659c20" providerId="ADAL" clId="{DF852291-31B3-440C-90B8-303DA41721B3}" dt="2022-08-18T07:54:16.669" v="1433" actId="47"/>
        <pc:sldMkLst>
          <pc:docMk/>
          <pc:sldMk cId="163484329" sldId="6986"/>
        </pc:sldMkLst>
      </pc:sldChg>
      <pc:sldChg chg="del">
        <pc:chgData name="Rebecca Luo" userId="1e0727fa-4bf7-4d1f-ab3b-196ffa659c20" providerId="ADAL" clId="{DF852291-31B3-440C-90B8-303DA41721B3}" dt="2022-08-18T07:54:18.593" v="1440" actId="47"/>
        <pc:sldMkLst>
          <pc:docMk/>
          <pc:sldMk cId="4047335380" sldId="6988"/>
        </pc:sldMkLst>
      </pc:sldChg>
      <pc:sldChg chg="del">
        <pc:chgData name="Rebecca Luo" userId="1e0727fa-4bf7-4d1f-ab3b-196ffa659c20" providerId="ADAL" clId="{DF852291-31B3-440C-90B8-303DA41721B3}" dt="2022-08-18T07:54:18.727" v="1441" actId="47"/>
        <pc:sldMkLst>
          <pc:docMk/>
          <pc:sldMk cId="987517654" sldId="6995"/>
        </pc:sldMkLst>
      </pc:sldChg>
      <pc:sldChg chg="del">
        <pc:chgData name="Rebecca Luo" userId="1e0727fa-4bf7-4d1f-ab3b-196ffa659c20" providerId="ADAL" clId="{DF852291-31B3-440C-90B8-303DA41721B3}" dt="2022-08-18T07:54:19.437" v="1443" actId="47"/>
        <pc:sldMkLst>
          <pc:docMk/>
          <pc:sldMk cId="0" sldId="7061"/>
        </pc:sldMkLst>
      </pc:sldChg>
      <pc:sldChg chg="del">
        <pc:chgData name="Rebecca Luo" userId="1e0727fa-4bf7-4d1f-ab3b-196ffa659c20" providerId="ADAL" clId="{DF852291-31B3-440C-90B8-303DA41721B3}" dt="2022-08-18T07:54:20.280" v="1446" actId="47"/>
        <pc:sldMkLst>
          <pc:docMk/>
          <pc:sldMk cId="2932880181" sldId="7062"/>
        </pc:sldMkLst>
      </pc:sldChg>
      <pc:sldChg chg="del">
        <pc:chgData name="Rebecca Luo" userId="1e0727fa-4bf7-4d1f-ab3b-196ffa659c20" providerId="ADAL" clId="{DF852291-31B3-440C-90B8-303DA41721B3}" dt="2022-08-18T07:54:21.179" v="1448" actId="47"/>
        <pc:sldMkLst>
          <pc:docMk/>
          <pc:sldMk cId="1376924769" sldId="7063"/>
        </pc:sldMkLst>
      </pc:sldChg>
      <pc:sldChg chg="del">
        <pc:chgData name="Rebecca Luo" userId="1e0727fa-4bf7-4d1f-ab3b-196ffa659c20" providerId="ADAL" clId="{DF852291-31B3-440C-90B8-303DA41721B3}" dt="2022-08-18T07:54:21.334" v="1449" actId="47"/>
        <pc:sldMkLst>
          <pc:docMk/>
          <pc:sldMk cId="2262969351" sldId="7064"/>
        </pc:sldMkLst>
      </pc:sldChg>
      <pc:sldChg chg="del">
        <pc:chgData name="Rebecca Luo" userId="1e0727fa-4bf7-4d1f-ab3b-196ffa659c20" providerId="ADAL" clId="{DF852291-31B3-440C-90B8-303DA41721B3}" dt="2022-08-18T07:54:21.028" v="1447" actId="47"/>
        <pc:sldMkLst>
          <pc:docMk/>
          <pc:sldMk cId="2789977112" sldId="7068"/>
        </pc:sldMkLst>
      </pc:sldChg>
      <pc:sldChg chg="del">
        <pc:chgData name="Rebecca Luo" userId="1e0727fa-4bf7-4d1f-ab3b-196ffa659c20" providerId="ADAL" clId="{DF852291-31B3-440C-90B8-303DA41721B3}" dt="2022-08-18T07:54:21.960" v="1450" actId="47"/>
        <pc:sldMkLst>
          <pc:docMk/>
          <pc:sldMk cId="4153055673" sldId="7074"/>
        </pc:sldMkLst>
      </pc:sldChg>
      <pc:sldChg chg="del">
        <pc:chgData name="Rebecca Luo" userId="1e0727fa-4bf7-4d1f-ab3b-196ffa659c20" providerId="ADAL" clId="{DF852291-31B3-440C-90B8-303DA41721B3}" dt="2022-08-18T07:54:22.348" v="1452" actId="47"/>
        <pc:sldMkLst>
          <pc:docMk/>
          <pc:sldMk cId="1122018966" sldId="7076"/>
        </pc:sldMkLst>
      </pc:sldChg>
      <pc:sldChg chg="del">
        <pc:chgData name="Rebecca Luo" userId="1e0727fa-4bf7-4d1f-ab3b-196ffa659c20" providerId="ADAL" clId="{DF852291-31B3-440C-90B8-303DA41721B3}" dt="2022-08-18T07:54:22.868" v="1453" actId="47"/>
        <pc:sldMkLst>
          <pc:docMk/>
          <pc:sldMk cId="3806626150" sldId="7077"/>
        </pc:sldMkLst>
      </pc:sldChg>
      <pc:sldChg chg="del">
        <pc:chgData name="Rebecca Luo" userId="1e0727fa-4bf7-4d1f-ab3b-196ffa659c20" providerId="ADAL" clId="{DF852291-31B3-440C-90B8-303DA41721B3}" dt="2022-08-18T07:54:23.032" v="1454" actId="47"/>
        <pc:sldMkLst>
          <pc:docMk/>
          <pc:sldMk cId="1368686084" sldId="7078"/>
        </pc:sldMkLst>
      </pc:sldChg>
      <pc:sldChg chg="del">
        <pc:chgData name="Rebecca Luo" userId="1e0727fa-4bf7-4d1f-ab3b-196ffa659c20" providerId="ADAL" clId="{DF852291-31B3-440C-90B8-303DA41721B3}" dt="2022-08-18T07:54:23.601" v="1455" actId="47"/>
        <pc:sldMkLst>
          <pc:docMk/>
          <pc:sldMk cId="2650928745" sldId="7082"/>
        </pc:sldMkLst>
      </pc:sldChg>
      <pc:sldChg chg="del">
        <pc:chgData name="Rebecca Luo" userId="1e0727fa-4bf7-4d1f-ab3b-196ffa659c20" providerId="ADAL" clId="{DF852291-31B3-440C-90B8-303DA41721B3}" dt="2022-08-18T07:54:23.784" v="1456" actId="47"/>
        <pc:sldMkLst>
          <pc:docMk/>
          <pc:sldMk cId="1831002486" sldId="7083"/>
        </pc:sldMkLst>
      </pc:sldChg>
      <pc:sldChg chg="del">
        <pc:chgData name="Rebecca Luo" userId="1e0727fa-4bf7-4d1f-ab3b-196ffa659c20" providerId="ADAL" clId="{DF852291-31B3-440C-90B8-303DA41721B3}" dt="2022-08-18T07:54:24.322" v="1457" actId="47"/>
        <pc:sldMkLst>
          <pc:docMk/>
          <pc:sldMk cId="1347778466" sldId="7085"/>
        </pc:sldMkLst>
      </pc:sldChg>
      <pc:sldChg chg="del">
        <pc:chgData name="Rebecca Luo" userId="1e0727fa-4bf7-4d1f-ab3b-196ffa659c20" providerId="ADAL" clId="{DF852291-31B3-440C-90B8-303DA41721B3}" dt="2022-08-18T07:54:24.484" v="1458" actId="47"/>
        <pc:sldMkLst>
          <pc:docMk/>
          <pc:sldMk cId="2114707149" sldId="7086"/>
        </pc:sldMkLst>
      </pc:sldChg>
      <pc:sldChg chg="del">
        <pc:chgData name="Rebecca Luo" userId="1e0727fa-4bf7-4d1f-ab3b-196ffa659c20" providerId="ADAL" clId="{DF852291-31B3-440C-90B8-303DA41721B3}" dt="2022-08-18T07:54:24.628" v="1459" actId="47"/>
        <pc:sldMkLst>
          <pc:docMk/>
          <pc:sldMk cId="3670115547" sldId="7089"/>
        </pc:sldMkLst>
      </pc:sldChg>
      <pc:sldChg chg="del">
        <pc:chgData name="Rebecca Luo" userId="1e0727fa-4bf7-4d1f-ab3b-196ffa659c20" providerId="ADAL" clId="{DF852291-31B3-440C-90B8-303DA41721B3}" dt="2022-08-18T07:54:25.792" v="1463" actId="47"/>
        <pc:sldMkLst>
          <pc:docMk/>
          <pc:sldMk cId="3662602220" sldId="7090"/>
        </pc:sldMkLst>
      </pc:sldChg>
      <pc:sldChg chg="del">
        <pc:chgData name="Rebecca Luo" userId="1e0727fa-4bf7-4d1f-ab3b-196ffa659c20" providerId="ADAL" clId="{DF852291-31B3-440C-90B8-303DA41721B3}" dt="2022-08-18T07:54:26.793" v="1466" actId="47"/>
        <pc:sldMkLst>
          <pc:docMk/>
          <pc:sldMk cId="2146244036" sldId="7096"/>
        </pc:sldMkLst>
      </pc:sldChg>
      <pc:sldChg chg="del">
        <pc:chgData name="Rebecca Luo" userId="1e0727fa-4bf7-4d1f-ab3b-196ffa659c20" providerId="ADAL" clId="{DF852291-31B3-440C-90B8-303DA41721B3}" dt="2022-08-18T07:54:25.034" v="1460" actId="47"/>
        <pc:sldMkLst>
          <pc:docMk/>
          <pc:sldMk cId="3843859247" sldId="7099"/>
        </pc:sldMkLst>
      </pc:sldChg>
      <pc:sldChg chg="del">
        <pc:chgData name="Rebecca Luo" userId="1e0727fa-4bf7-4d1f-ab3b-196ffa659c20" providerId="ADAL" clId="{DF852291-31B3-440C-90B8-303DA41721B3}" dt="2022-08-18T07:54:25.617" v="1462" actId="47"/>
        <pc:sldMkLst>
          <pc:docMk/>
          <pc:sldMk cId="3016793016" sldId="7100"/>
        </pc:sldMkLst>
      </pc:sldChg>
      <pc:sldChg chg="del">
        <pc:chgData name="Rebecca Luo" userId="1e0727fa-4bf7-4d1f-ab3b-196ffa659c20" providerId="ADAL" clId="{DF852291-31B3-440C-90B8-303DA41721B3}" dt="2022-08-18T07:54:26.346" v="1465" actId="47"/>
        <pc:sldMkLst>
          <pc:docMk/>
          <pc:sldMk cId="1118614324" sldId="7104"/>
        </pc:sldMkLst>
      </pc:sldChg>
      <pc:sldChg chg="del">
        <pc:chgData name="Rebecca Luo" userId="1e0727fa-4bf7-4d1f-ab3b-196ffa659c20" providerId="ADAL" clId="{DF852291-31B3-440C-90B8-303DA41721B3}" dt="2022-08-18T07:54:26.209" v="1464" actId="47"/>
        <pc:sldMkLst>
          <pc:docMk/>
          <pc:sldMk cId="859011058" sldId="7105"/>
        </pc:sldMkLst>
      </pc:sldChg>
      <pc:sldChg chg="del">
        <pc:chgData name="Rebecca Luo" userId="1e0727fa-4bf7-4d1f-ab3b-196ffa659c20" providerId="ADAL" clId="{DF852291-31B3-440C-90B8-303DA41721B3}" dt="2022-08-18T07:54:26.981" v="1467" actId="47"/>
        <pc:sldMkLst>
          <pc:docMk/>
          <pc:sldMk cId="1742339135" sldId="7106"/>
        </pc:sldMkLst>
      </pc:sldChg>
      <pc:sldChg chg="del">
        <pc:chgData name="Rebecca Luo" userId="1e0727fa-4bf7-4d1f-ab3b-196ffa659c20" providerId="ADAL" clId="{DF852291-31B3-440C-90B8-303DA41721B3}" dt="2022-08-18T07:54:27.395" v="1468" actId="47"/>
        <pc:sldMkLst>
          <pc:docMk/>
          <pc:sldMk cId="3745979792" sldId="7107"/>
        </pc:sldMkLst>
      </pc:sldChg>
      <pc:sldChg chg="del">
        <pc:chgData name="Rebecca Luo" userId="1e0727fa-4bf7-4d1f-ab3b-196ffa659c20" providerId="ADAL" clId="{DF852291-31B3-440C-90B8-303DA41721B3}" dt="2022-08-18T07:54:27.741" v="1469" actId="47"/>
        <pc:sldMkLst>
          <pc:docMk/>
          <pc:sldMk cId="2065580843" sldId="7108"/>
        </pc:sldMkLst>
      </pc:sldChg>
      <pc:sldChg chg="del">
        <pc:chgData name="Rebecca Luo" userId="1e0727fa-4bf7-4d1f-ab3b-196ffa659c20" providerId="ADAL" clId="{DF852291-31B3-440C-90B8-303DA41721B3}" dt="2022-08-18T07:54:28.386" v="1470" actId="47"/>
        <pc:sldMkLst>
          <pc:docMk/>
          <pc:sldMk cId="1972611344" sldId="7111"/>
        </pc:sldMkLst>
      </pc:sldChg>
      <pc:sldChg chg="del">
        <pc:chgData name="Rebecca Luo" userId="1e0727fa-4bf7-4d1f-ab3b-196ffa659c20" providerId="ADAL" clId="{DF852291-31B3-440C-90B8-303DA41721B3}" dt="2022-08-18T07:54:28.545" v="1471" actId="47"/>
        <pc:sldMkLst>
          <pc:docMk/>
          <pc:sldMk cId="1221819755" sldId="7112"/>
        </pc:sldMkLst>
      </pc:sldChg>
      <pc:sldChg chg="del">
        <pc:chgData name="Rebecca Luo" userId="1e0727fa-4bf7-4d1f-ab3b-196ffa659c20" providerId="ADAL" clId="{DF852291-31B3-440C-90B8-303DA41721B3}" dt="2022-08-18T07:54:29.029" v="1472" actId="47"/>
        <pc:sldMkLst>
          <pc:docMk/>
          <pc:sldMk cId="1854472620" sldId="7113"/>
        </pc:sldMkLst>
      </pc:sldChg>
      <pc:sldChg chg="del">
        <pc:chgData name="Rebecca Luo" userId="1e0727fa-4bf7-4d1f-ab3b-196ffa659c20" providerId="ADAL" clId="{DF852291-31B3-440C-90B8-303DA41721B3}" dt="2022-08-18T07:54:29.118" v="1473" actId="47"/>
        <pc:sldMkLst>
          <pc:docMk/>
          <pc:sldMk cId="1613948375" sldId="7114"/>
        </pc:sldMkLst>
      </pc:sldChg>
      <pc:sldChg chg="del">
        <pc:chgData name="Rebecca Luo" userId="1e0727fa-4bf7-4d1f-ab3b-196ffa659c20" providerId="ADAL" clId="{DF852291-31B3-440C-90B8-303DA41721B3}" dt="2022-08-18T07:54:29.284" v="1474" actId="47"/>
        <pc:sldMkLst>
          <pc:docMk/>
          <pc:sldMk cId="1698422566" sldId="7115"/>
        </pc:sldMkLst>
      </pc:sldChg>
      <pc:sldChg chg="del">
        <pc:chgData name="Rebecca Luo" userId="1e0727fa-4bf7-4d1f-ab3b-196ffa659c20" providerId="ADAL" clId="{DF852291-31B3-440C-90B8-303DA41721B3}" dt="2022-08-18T07:54:31.454" v="1476" actId="47"/>
        <pc:sldMkLst>
          <pc:docMk/>
          <pc:sldMk cId="2095700450" sldId="7120"/>
        </pc:sldMkLst>
      </pc:sldChg>
      <pc:sldChg chg="del">
        <pc:chgData name="Rebecca Luo" userId="1e0727fa-4bf7-4d1f-ab3b-196ffa659c20" providerId="ADAL" clId="{DF852291-31B3-440C-90B8-303DA41721B3}" dt="2022-08-18T07:54:31.630" v="1477" actId="47"/>
        <pc:sldMkLst>
          <pc:docMk/>
          <pc:sldMk cId="2090079958" sldId="7122"/>
        </pc:sldMkLst>
      </pc:sldChg>
      <pc:sldChg chg="del">
        <pc:chgData name="Rebecca Luo" userId="1e0727fa-4bf7-4d1f-ab3b-196ffa659c20" providerId="ADAL" clId="{DF852291-31B3-440C-90B8-303DA41721B3}" dt="2022-08-18T07:54:31.805" v="1478" actId="47"/>
        <pc:sldMkLst>
          <pc:docMk/>
          <pc:sldMk cId="2573744290" sldId="7123"/>
        </pc:sldMkLst>
      </pc:sldChg>
      <pc:sldChg chg="del">
        <pc:chgData name="Rebecca Luo" userId="1e0727fa-4bf7-4d1f-ab3b-196ffa659c20" providerId="ADAL" clId="{DF852291-31B3-440C-90B8-303DA41721B3}" dt="2022-08-18T07:54:33.499" v="1481" actId="47"/>
        <pc:sldMkLst>
          <pc:docMk/>
          <pc:sldMk cId="2924673971" sldId="7126"/>
        </pc:sldMkLst>
      </pc:sldChg>
      <pc:sldChg chg="del">
        <pc:chgData name="Rebecca Luo" userId="1e0727fa-4bf7-4d1f-ab3b-196ffa659c20" providerId="ADAL" clId="{DF852291-31B3-440C-90B8-303DA41721B3}" dt="2022-08-18T07:54:33.053" v="1480" actId="47"/>
        <pc:sldMkLst>
          <pc:docMk/>
          <pc:sldMk cId="4132371919" sldId="7127"/>
        </pc:sldMkLst>
      </pc:sldChg>
      <pc:sldChg chg="del">
        <pc:chgData name="Rebecca Luo" userId="1e0727fa-4bf7-4d1f-ab3b-196ffa659c20" providerId="ADAL" clId="{DF852291-31B3-440C-90B8-303DA41721B3}" dt="2022-08-18T07:54:34.365" v="1483" actId="47"/>
        <pc:sldMkLst>
          <pc:docMk/>
          <pc:sldMk cId="3135400484" sldId="7129"/>
        </pc:sldMkLst>
      </pc:sldChg>
      <pc:sldChg chg="del">
        <pc:chgData name="Rebecca Luo" userId="1e0727fa-4bf7-4d1f-ab3b-196ffa659c20" providerId="ADAL" clId="{DF852291-31B3-440C-90B8-303DA41721B3}" dt="2022-08-18T07:54:33.925" v="1482" actId="47"/>
        <pc:sldMkLst>
          <pc:docMk/>
          <pc:sldMk cId="2889369139" sldId="7133"/>
        </pc:sldMkLst>
      </pc:sldChg>
      <pc:sldChg chg="del">
        <pc:chgData name="Rebecca Luo" userId="1e0727fa-4bf7-4d1f-ab3b-196ffa659c20" providerId="ADAL" clId="{DF852291-31B3-440C-90B8-303DA41721B3}" dt="2022-08-18T07:54:37.154" v="1488" actId="47"/>
        <pc:sldMkLst>
          <pc:docMk/>
          <pc:sldMk cId="2405605997" sldId="7138"/>
        </pc:sldMkLst>
      </pc:sldChg>
      <pc:sldChg chg="del">
        <pc:chgData name="Rebecca Luo" userId="1e0727fa-4bf7-4d1f-ab3b-196ffa659c20" providerId="ADAL" clId="{DF852291-31B3-440C-90B8-303DA41721B3}" dt="2022-08-18T07:54:38.935" v="1490" actId="47"/>
        <pc:sldMkLst>
          <pc:docMk/>
          <pc:sldMk cId="3525737735" sldId="7139"/>
        </pc:sldMkLst>
      </pc:sldChg>
      <pc:sldChg chg="del">
        <pc:chgData name="Rebecca Luo" userId="1e0727fa-4bf7-4d1f-ab3b-196ffa659c20" providerId="ADAL" clId="{DF852291-31B3-440C-90B8-303DA41721B3}" dt="2022-08-18T07:54:29.854" v="1475" actId="47"/>
        <pc:sldMkLst>
          <pc:docMk/>
          <pc:sldMk cId="4267460378" sldId="7142"/>
        </pc:sldMkLst>
      </pc:sldChg>
      <pc:sldChg chg="del">
        <pc:chgData name="Rebecca Luo" userId="1e0727fa-4bf7-4d1f-ab3b-196ffa659c20" providerId="ADAL" clId="{DF852291-31B3-440C-90B8-303DA41721B3}" dt="2022-08-18T07:54:35.340" v="1485" actId="47"/>
        <pc:sldMkLst>
          <pc:docMk/>
          <pc:sldMk cId="2357182907" sldId="7143"/>
        </pc:sldMkLst>
      </pc:sldChg>
      <pc:sldChg chg="del">
        <pc:chgData name="Rebecca Luo" userId="1e0727fa-4bf7-4d1f-ab3b-196ffa659c20" providerId="ADAL" clId="{DF852291-31B3-440C-90B8-303DA41721B3}" dt="2022-08-18T07:54:37.983" v="1489" actId="47"/>
        <pc:sldMkLst>
          <pc:docMk/>
          <pc:sldMk cId="0" sldId="7148"/>
        </pc:sldMkLst>
      </pc:sldChg>
      <pc:sldChg chg="del">
        <pc:chgData name="Rebecca Luo" userId="1e0727fa-4bf7-4d1f-ab3b-196ffa659c20" providerId="ADAL" clId="{DF852291-31B3-440C-90B8-303DA41721B3}" dt="2022-08-18T07:54:36.624" v="1487" actId="47"/>
        <pc:sldMkLst>
          <pc:docMk/>
          <pc:sldMk cId="4243769472" sldId="7152"/>
        </pc:sldMkLst>
      </pc:sldChg>
      <pc:sldChg chg="del">
        <pc:chgData name="Rebecca Luo" userId="1e0727fa-4bf7-4d1f-ab3b-196ffa659c20" providerId="ADAL" clId="{DF852291-31B3-440C-90B8-303DA41721B3}" dt="2022-08-18T07:54:25.188" v="1461" actId="47"/>
        <pc:sldMkLst>
          <pc:docMk/>
          <pc:sldMk cId="4144862111" sldId="7153"/>
        </pc:sldMkLst>
      </pc:sldChg>
      <pc:sldChg chg="del">
        <pc:chgData name="Rebecca Luo" userId="1e0727fa-4bf7-4d1f-ab3b-196ffa659c20" providerId="ADAL" clId="{DF852291-31B3-440C-90B8-303DA41721B3}" dt="2022-08-18T12:01:25.816" v="1732" actId="47"/>
        <pc:sldMkLst>
          <pc:docMk/>
          <pc:sldMk cId="2808271929" sldId="7800"/>
        </pc:sldMkLst>
      </pc:sldChg>
      <pc:sldChg chg="addSp delSp modSp add mod modClrScheme chgLayout">
        <pc:chgData name="Rebecca Luo" userId="1e0727fa-4bf7-4d1f-ab3b-196ffa659c20" providerId="ADAL" clId="{DF852291-31B3-440C-90B8-303DA41721B3}" dt="2022-08-31T14:28:41.923" v="27074" actId="20577"/>
        <pc:sldMkLst>
          <pc:docMk/>
          <pc:sldMk cId="1611479932" sldId="7811"/>
        </pc:sldMkLst>
        <pc:spChg chg="mod ord">
          <ac:chgData name="Rebecca Luo" userId="1e0727fa-4bf7-4d1f-ab3b-196ffa659c20" providerId="ADAL" clId="{DF852291-31B3-440C-90B8-303DA41721B3}" dt="2022-08-31T14:28:41.923" v="27074" actId="20577"/>
          <ac:spMkLst>
            <pc:docMk/>
            <pc:sldMk cId="1611479932" sldId="7811"/>
            <ac:spMk id="2" creationId="{C5B05A84-10DA-464D-B8D0-F39564A1935E}"/>
          </ac:spMkLst>
        </pc:spChg>
        <pc:spChg chg="add del mod ord">
          <ac:chgData name="Rebecca Luo" userId="1e0727fa-4bf7-4d1f-ab3b-196ffa659c20" providerId="ADAL" clId="{DF852291-31B3-440C-90B8-303DA41721B3}" dt="2022-08-25T06:13:58.491" v="11384" actId="700"/>
          <ac:spMkLst>
            <pc:docMk/>
            <pc:sldMk cId="1611479932" sldId="7811"/>
            <ac:spMk id="3" creationId="{08ECACEF-B24E-8C01-C018-39E1752AE3FA}"/>
          </ac:spMkLst>
        </pc:spChg>
        <pc:spChg chg="add mod ord">
          <ac:chgData name="Rebecca Luo" userId="1e0727fa-4bf7-4d1f-ab3b-196ffa659c20" providerId="ADAL" clId="{DF852291-31B3-440C-90B8-303DA41721B3}" dt="2022-08-25T06:26:24.425" v="11594"/>
          <ac:spMkLst>
            <pc:docMk/>
            <pc:sldMk cId="1611479932" sldId="7811"/>
            <ac:spMk id="4" creationId="{C3E57D56-B136-A072-D0B2-A75760EDC2A1}"/>
          </ac:spMkLst>
        </pc:spChg>
        <pc:spChg chg="add mod">
          <ac:chgData name="Rebecca Luo" userId="1e0727fa-4bf7-4d1f-ab3b-196ffa659c20" providerId="ADAL" clId="{DF852291-31B3-440C-90B8-303DA41721B3}" dt="2022-08-30T08:38:47.716" v="22023"/>
          <ac:spMkLst>
            <pc:docMk/>
            <pc:sldMk cId="1611479932" sldId="7811"/>
            <ac:spMk id="10" creationId="{173F3628-A229-D4F2-AA85-E68DF92971C6}"/>
          </ac:spMkLst>
        </pc:spChg>
        <pc:spChg chg="del mod">
          <ac:chgData name="Rebecca Luo" userId="1e0727fa-4bf7-4d1f-ab3b-196ffa659c20" providerId="ADAL" clId="{DF852291-31B3-440C-90B8-303DA41721B3}" dt="2022-08-31T14:28:39.269" v="27071" actId="478"/>
          <ac:spMkLst>
            <pc:docMk/>
            <pc:sldMk cId="1611479932" sldId="7811"/>
            <ac:spMk id="17" creationId="{6C5DA588-33D0-4A9B-41B9-EA032007698D}"/>
          </ac:spMkLst>
        </pc:spChg>
        <pc:picChg chg="add del mod">
          <ac:chgData name="Rebecca Luo" userId="1e0727fa-4bf7-4d1f-ab3b-196ffa659c20" providerId="ADAL" clId="{DF852291-31B3-440C-90B8-303DA41721B3}" dt="2022-08-25T06:31:09.624" v="11640" actId="478"/>
          <ac:picMkLst>
            <pc:docMk/>
            <pc:sldMk cId="1611479932" sldId="7811"/>
            <ac:picMk id="6" creationId="{5F7C2A54-116A-B5C9-E4B9-E23E150D46F0}"/>
          </ac:picMkLst>
        </pc:picChg>
        <pc:picChg chg="mod">
          <ac:chgData name="Rebecca Luo" userId="1e0727fa-4bf7-4d1f-ab3b-196ffa659c20" providerId="ADAL" clId="{DF852291-31B3-440C-90B8-303DA41721B3}" dt="2022-08-25T06:34:20.271" v="11675" actId="555"/>
          <ac:picMkLst>
            <pc:docMk/>
            <pc:sldMk cId="1611479932" sldId="7811"/>
            <ac:picMk id="8" creationId="{C1DDF33A-CB49-1B8F-7F8D-716105C3A52E}"/>
          </ac:picMkLst>
        </pc:picChg>
        <pc:picChg chg="add del mod modCrop">
          <ac:chgData name="Rebecca Luo" userId="1e0727fa-4bf7-4d1f-ab3b-196ffa659c20" providerId="ADAL" clId="{DF852291-31B3-440C-90B8-303DA41721B3}" dt="2022-08-25T06:32:56.212" v="11662" actId="478"/>
          <ac:picMkLst>
            <pc:docMk/>
            <pc:sldMk cId="1611479932" sldId="7811"/>
            <ac:picMk id="9" creationId="{04609FE8-A720-846C-1D18-C5AD4377183E}"/>
          </ac:picMkLst>
        </pc:picChg>
        <pc:picChg chg="add mod">
          <ac:chgData name="Rebecca Luo" userId="1e0727fa-4bf7-4d1f-ab3b-196ffa659c20" providerId="ADAL" clId="{DF852291-31B3-440C-90B8-303DA41721B3}" dt="2022-08-25T06:35:53.230" v="11701" actId="555"/>
          <ac:picMkLst>
            <pc:docMk/>
            <pc:sldMk cId="1611479932" sldId="7811"/>
            <ac:picMk id="11" creationId="{3BF537C8-93DD-977A-872B-6E4BB7E245C0}"/>
          </ac:picMkLst>
        </pc:picChg>
        <pc:picChg chg="add mod ord">
          <ac:chgData name="Rebecca Luo" userId="1e0727fa-4bf7-4d1f-ab3b-196ffa659c20" providerId="ADAL" clId="{DF852291-31B3-440C-90B8-303DA41721B3}" dt="2022-08-25T06:36:00.687" v="11702" actId="554"/>
          <ac:picMkLst>
            <pc:docMk/>
            <pc:sldMk cId="1611479932" sldId="7811"/>
            <ac:picMk id="13" creationId="{E8B88583-4AF4-BF12-3B85-FB8FF094B7E2}"/>
          </ac:picMkLst>
        </pc:picChg>
        <pc:picChg chg="mod">
          <ac:chgData name="Rebecca Luo" userId="1e0727fa-4bf7-4d1f-ab3b-196ffa659c20" providerId="ADAL" clId="{DF852291-31B3-440C-90B8-303DA41721B3}" dt="2022-08-25T06:35:53.230" v="11701" actId="555"/>
          <ac:picMkLst>
            <pc:docMk/>
            <pc:sldMk cId="1611479932" sldId="7811"/>
            <ac:picMk id="16" creationId="{61494D8B-C9B4-5CAE-270C-ECDF6E34CED6}"/>
          </ac:picMkLst>
        </pc:picChg>
        <pc:picChg chg="del mod">
          <ac:chgData name="Rebecca Luo" userId="1e0727fa-4bf7-4d1f-ab3b-196ffa659c20" providerId="ADAL" clId="{DF852291-31B3-440C-90B8-303DA41721B3}" dt="2022-08-25T06:31:17.425" v="11643" actId="478"/>
          <ac:picMkLst>
            <pc:docMk/>
            <pc:sldMk cId="1611479932" sldId="7811"/>
            <ac:picMk id="19" creationId="{D1E527E4-A9A2-62E2-6F19-0C450CC33BC8}"/>
          </ac:picMkLst>
        </pc:picChg>
        <pc:picChg chg="mod">
          <ac:chgData name="Rebecca Luo" userId="1e0727fa-4bf7-4d1f-ab3b-196ffa659c20" providerId="ADAL" clId="{DF852291-31B3-440C-90B8-303DA41721B3}" dt="2022-08-25T06:36:00.687" v="11702" actId="554"/>
          <ac:picMkLst>
            <pc:docMk/>
            <pc:sldMk cId="1611479932" sldId="7811"/>
            <ac:picMk id="21" creationId="{D6B083A3-B8DD-E6F4-7D63-6D8B925787B4}"/>
          </ac:picMkLst>
        </pc:picChg>
      </pc:sldChg>
      <pc:sldChg chg="del">
        <pc:chgData name="Rebecca Luo" userId="1e0727fa-4bf7-4d1f-ab3b-196ffa659c20" providerId="ADAL" clId="{DF852291-31B3-440C-90B8-303DA41721B3}" dt="2022-08-18T12:01:25.278" v="1730" actId="47"/>
        <pc:sldMkLst>
          <pc:docMk/>
          <pc:sldMk cId="2850673920" sldId="7814"/>
        </pc:sldMkLst>
      </pc:sldChg>
      <pc:sldChg chg="del">
        <pc:chgData name="Rebecca Luo" userId="1e0727fa-4bf7-4d1f-ab3b-196ffa659c20" providerId="ADAL" clId="{DF852291-31B3-440C-90B8-303DA41721B3}" dt="2022-08-18T12:01:25.583" v="1731" actId="47"/>
        <pc:sldMkLst>
          <pc:docMk/>
          <pc:sldMk cId="1935648627" sldId="7815"/>
        </pc:sldMkLst>
      </pc:sldChg>
      <pc:sldChg chg="del">
        <pc:chgData name="Rebecca Luo" userId="1e0727fa-4bf7-4d1f-ab3b-196ffa659c20" providerId="ADAL" clId="{DF852291-31B3-440C-90B8-303DA41721B3}" dt="2022-08-18T12:01:24.548" v="1727" actId="47"/>
        <pc:sldMkLst>
          <pc:docMk/>
          <pc:sldMk cId="1042443881" sldId="7821"/>
        </pc:sldMkLst>
      </pc:sldChg>
      <pc:sldChg chg="del">
        <pc:chgData name="Rebecca Luo" userId="1e0727fa-4bf7-4d1f-ab3b-196ffa659c20" providerId="ADAL" clId="{DF852291-31B3-440C-90B8-303DA41721B3}" dt="2022-08-18T12:01:26.624" v="1735" actId="47"/>
        <pc:sldMkLst>
          <pc:docMk/>
          <pc:sldMk cId="2594502145" sldId="7822"/>
        </pc:sldMkLst>
      </pc:sldChg>
      <pc:sldChg chg="del">
        <pc:chgData name="Rebecca Luo" userId="1e0727fa-4bf7-4d1f-ab3b-196ffa659c20" providerId="ADAL" clId="{DF852291-31B3-440C-90B8-303DA41721B3}" dt="2022-08-18T12:01:24.799" v="1728" actId="47"/>
        <pc:sldMkLst>
          <pc:docMk/>
          <pc:sldMk cId="1794932628" sldId="7823"/>
        </pc:sldMkLst>
      </pc:sldChg>
      <pc:sldChg chg="del">
        <pc:chgData name="Rebecca Luo" userId="1e0727fa-4bf7-4d1f-ab3b-196ffa659c20" providerId="ADAL" clId="{DF852291-31B3-440C-90B8-303DA41721B3}" dt="2022-08-18T12:01:25.049" v="1729" actId="47"/>
        <pc:sldMkLst>
          <pc:docMk/>
          <pc:sldMk cId="3733210799" sldId="7824"/>
        </pc:sldMkLst>
      </pc:sldChg>
      <pc:sldChg chg="del">
        <pc:chgData name="Rebecca Luo" userId="1e0727fa-4bf7-4d1f-ab3b-196ffa659c20" providerId="ADAL" clId="{DF852291-31B3-440C-90B8-303DA41721B3}" dt="2022-08-18T12:01:23.498" v="1723" actId="47"/>
        <pc:sldMkLst>
          <pc:docMk/>
          <pc:sldMk cId="4174327780" sldId="7825"/>
        </pc:sldMkLst>
      </pc:sldChg>
      <pc:sldChg chg="modSp mod modClrScheme addCm modCm chgLayout">
        <pc:chgData name="Rebecca Luo" userId="1e0727fa-4bf7-4d1f-ab3b-196ffa659c20" providerId="ADAL" clId="{DF852291-31B3-440C-90B8-303DA41721B3}" dt="2022-08-26T04:04:25.583" v="17138" actId="1076"/>
        <pc:sldMkLst>
          <pc:docMk/>
          <pc:sldMk cId="163811375" sldId="7829"/>
        </pc:sldMkLst>
        <pc:spChg chg="mod ord">
          <ac:chgData name="Rebecca Luo" userId="1e0727fa-4bf7-4d1f-ab3b-196ffa659c20" providerId="ADAL" clId="{DF852291-31B3-440C-90B8-303DA41721B3}" dt="2022-08-25T04:22:44.587" v="10596" actId="700"/>
          <ac:spMkLst>
            <pc:docMk/>
            <pc:sldMk cId="163811375" sldId="7829"/>
            <ac:spMk id="2" creationId="{17B057FF-63B6-4D39-B1A9-5F2A1B93F71A}"/>
          </ac:spMkLst>
        </pc:spChg>
        <pc:spChg chg="mod ord">
          <ac:chgData name="Rebecca Luo" userId="1e0727fa-4bf7-4d1f-ab3b-196ffa659c20" providerId="ADAL" clId="{DF852291-31B3-440C-90B8-303DA41721B3}" dt="2022-08-26T04:04:18.021" v="17135" actId="108"/>
          <ac:spMkLst>
            <pc:docMk/>
            <pc:sldMk cId="163811375" sldId="7829"/>
            <ac:spMk id="3" creationId="{6B059604-5912-474C-9CE1-853FB96BCC50}"/>
          </ac:spMkLst>
        </pc:spChg>
        <pc:spChg chg="mod ord">
          <ac:chgData name="Rebecca Luo" userId="1e0727fa-4bf7-4d1f-ab3b-196ffa659c20" providerId="ADAL" clId="{DF852291-31B3-440C-90B8-303DA41721B3}" dt="2022-08-25T04:22:44.587" v="10596" actId="700"/>
          <ac:spMkLst>
            <pc:docMk/>
            <pc:sldMk cId="163811375" sldId="7829"/>
            <ac:spMk id="5" creationId="{CFFD8088-2376-4428-ABB0-B22A341B5F9F}"/>
          </ac:spMkLst>
        </pc:spChg>
        <pc:picChg chg="mod">
          <ac:chgData name="Rebecca Luo" userId="1e0727fa-4bf7-4d1f-ab3b-196ffa659c20" providerId="ADAL" clId="{DF852291-31B3-440C-90B8-303DA41721B3}" dt="2022-08-26T04:04:23.321" v="17137" actId="1076"/>
          <ac:picMkLst>
            <pc:docMk/>
            <pc:sldMk cId="163811375" sldId="7829"/>
            <ac:picMk id="6" creationId="{E6BA9CEB-F3A8-2F36-96AD-7DDAC7E9612D}"/>
          </ac:picMkLst>
        </pc:picChg>
        <pc:picChg chg="mod">
          <ac:chgData name="Rebecca Luo" userId="1e0727fa-4bf7-4d1f-ab3b-196ffa659c20" providerId="ADAL" clId="{DF852291-31B3-440C-90B8-303DA41721B3}" dt="2022-08-26T04:04:25.583" v="17138" actId="1076"/>
          <ac:picMkLst>
            <pc:docMk/>
            <pc:sldMk cId="163811375" sldId="7829"/>
            <ac:picMk id="1026" creationId="{00611520-5E33-3CB3-281B-EE45FC39A8BC}"/>
          </ac:picMkLst>
        </pc:picChg>
      </pc:sldChg>
      <pc:sldChg chg="addSp delSp modSp mod modClrScheme modCm chgLayout">
        <pc:chgData name="Rebecca Luo" userId="1e0727fa-4bf7-4d1f-ab3b-196ffa659c20" providerId="ADAL" clId="{DF852291-31B3-440C-90B8-303DA41721B3}" dt="2022-09-06T03:25:38.049" v="29520"/>
        <pc:sldMkLst>
          <pc:docMk/>
          <pc:sldMk cId="2431070857" sldId="7830"/>
        </pc:sldMkLst>
        <pc:spChg chg="mod ord">
          <ac:chgData name="Rebecca Luo" userId="1e0727fa-4bf7-4d1f-ab3b-196ffa659c20" providerId="ADAL" clId="{DF852291-31B3-440C-90B8-303DA41721B3}" dt="2022-08-26T05:34:48.800" v="17571" actId="20577"/>
          <ac:spMkLst>
            <pc:docMk/>
            <pc:sldMk cId="2431070857" sldId="7830"/>
            <ac:spMk id="2" creationId="{17B057FF-63B6-4D39-B1A9-5F2A1B93F71A}"/>
          </ac:spMkLst>
        </pc:spChg>
        <pc:spChg chg="add del mod ord">
          <ac:chgData name="Rebecca Luo" userId="1e0727fa-4bf7-4d1f-ab3b-196ffa659c20" providerId="ADAL" clId="{DF852291-31B3-440C-90B8-303DA41721B3}" dt="2022-08-25T04:24:13.627" v="10606" actId="478"/>
          <ac:spMkLst>
            <pc:docMk/>
            <pc:sldMk cId="2431070857" sldId="7830"/>
            <ac:spMk id="3" creationId="{1EBA91D9-0FC4-CFE3-8797-7C1906BC28D5}"/>
          </ac:spMkLst>
        </pc:spChg>
        <pc:spChg chg="add mod">
          <ac:chgData name="Rebecca Luo" userId="1e0727fa-4bf7-4d1f-ab3b-196ffa659c20" providerId="ADAL" clId="{DF852291-31B3-440C-90B8-303DA41721B3}" dt="2022-08-25T07:13:27.349" v="12184" actId="20577"/>
          <ac:spMkLst>
            <pc:docMk/>
            <pc:sldMk cId="2431070857" sldId="7830"/>
            <ac:spMk id="4" creationId="{47355528-1A0A-4658-5DC0-0837FDD8F1F0}"/>
          </ac:spMkLst>
        </pc:spChg>
        <pc:spChg chg="mod ord">
          <ac:chgData name="Rebecca Luo" userId="1e0727fa-4bf7-4d1f-ab3b-196ffa659c20" providerId="ADAL" clId="{DF852291-31B3-440C-90B8-303DA41721B3}" dt="2022-08-26T08:10:10.906" v="19141" actId="700"/>
          <ac:spMkLst>
            <pc:docMk/>
            <pc:sldMk cId="2431070857" sldId="7830"/>
            <ac:spMk id="5" creationId="{CFFD8088-2376-4428-ABB0-B22A341B5F9F}"/>
          </ac:spMkLst>
        </pc:spChg>
        <pc:spChg chg="add del">
          <ac:chgData name="Rebecca Luo" userId="1e0727fa-4bf7-4d1f-ab3b-196ffa659c20" providerId="ADAL" clId="{DF852291-31B3-440C-90B8-303DA41721B3}" dt="2022-08-26T07:09:09.657" v="17818" actId="478"/>
          <ac:spMkLst>
            <pc:docMk/>
            <pc:sldMk cId="2431070857" sldId="7830"/>
            <ac:spMk id="6" creationId="{6970AF9C-3187-5DEC-4207-57ECF9B43777}"/>
          </ac:spMkLst>
        </pc:spChg>
        <pc:spChg chg="del">
          <ac:chgData name="Rebecca Luo" userId="1e0727fa-4bf7-4d1f-ab3b-196ffa659c20" providerId="ADAL" clId="{DF852291-31B3-440C-90B8-303DA41721B3}" dt="2022-08-25T04:24:10.942" v="10605" actId="478"/>
          <ac:spMkLst>
            <pc:docMk/>
            <pc:sldMk cId="2431070857" sldId="7830"/>
            <ac:spMk id="17" creationId="{1AC30B44-C95A-49A2-93F2-5121B714760A}"/>
          </ac:spMkLst>
        </pc:spChg>
        <pc:graphicFrameChg chg="add del mod modGraphic">
          <ac:chgData name="Rebecca Luo" userId="1e0727fa-4bf7-4d1f-ab3b-196ffa659c20" providerId="ADAL" clId="{DF852291-31B3-440C-90B8-303DA41721B3}" dt="2022-08-18T06:33:57.603" v="465" actId="21"/>
          <ac:graphicFrameMkLst>
            <pc:docMk/>
            <pc:sldMk cId="2431070857" sldId="7830"/>
            <ac:graphicFrameMk id="3" creationId="{05C27BD6-9B3A-4994-A388-FEB109819E04}"/>
          </ac:graphicFrameMkLst>
        </pc:graphicFrameChg>
        <pc:graphicFrameChg chg="add del mod">
          <ac:chgData name="Rebecca Luo" userId="1e0727fa-4bf7-4d1f-ab3b-196ffa659c20" providerId="ADAL" clId="{DF852291-31B3-440C-90B8-303DA41721B3}" dt="2022-08-18T06:34:40.851" v="476" actId="478"/>
          <ac:graphicFrameMkLst>
            <pc:docMk/>
            <pc:sldMk cId="2431070857" sldId="7830"/>
            <ac:graphicFrameMk id="4" creationId="{C9D37490-E328-3AD6-4CF8-6387C10B4046}"/>
          </ac:graphicFrameMkLst>
        </pc:graphicFrameChg>
        <pc:graphicFrameChg chg="add del mod">
          <ac:chgData name="Rebecca Luo" userId="1e0727fa-4bf7-4d1f-ab3b-196ffa659c20" providerId="ADAL" clId="{DF852291-31B3-440C-90B8-303DA41721B3}" dt="2022-08-18T06:35:57.657" v="504" actId="478"/>
          <ac:graphicFrameMkLst>
            <pc:docMk/>
            <pc:sldMk cId="2431070857" sldId="7830"/>
            <ac:graphicFrameMk id="6" creationId="{09E0B4AA-2A07-9C0F-A5AD-5D9E99C8B39E}"/>
          </ac:graphicFrameMkLst>
        </pc:graphicFrameChg>
        <pc:graphicFrameChg chg="add del mod">
          <ac:chgData name="Rebecca Luo" userId="1e0727fa-4bf7-4d1f-ab3b-196ffa659c20" providerId="ADAL" clId="{DF852291-31B3-440C-90B8-303DA41721B3}" dt="2022-08-18T06:35:58.564" v="505" actId="478"/>
          <ac:graphicFrameMkLst>
            <pc:docMk/>
            <pc:sldMk cId="2431070857" sldId="7830"/>
            <ac:graphicFrameMk id="7" creationId="{96078086-2186-1D03-3CF5-2CF5C6FC6695}"/>
          </ac:graphicFrameMkLst>
        </pc:graphicFrameChg>
        <pc:graphicFrameChg chg="add del mod modGraphic">
          <ac:chgData name="Rebecca Luo" userId="1e0727fa-4bf7-4d1f-ab3b-196ffa659c20" providerId="ADAL" clId="{DF852291-31B3-440C-90B8-303DA41721B3}" dt="2022-08-26T05:25:58.268" v="17380" actId="478"/>
          <ac:graphicFrameMkLst>
            <pc:docMk/>
            <pc:sldMk cId="2431070857" sldId="7830"/>
            <ac:graphicFrameMk id="8" creationId="{E748C84F-D7B6-8E73-592A-A6FA73A0B5E0}"/>
          </ac:graphicFrameMkLst>
        </pc:graphicFrameChg>
        <pc:graphicFrameChg chg="add del mod modGraphic">
          <ac:chgData name="Rebecca Luo" userId="1e0727fa-4bf7-4d1f-ab3b-196ffa659c20" providerId="ADAL" clId="{DF852291-31B3-440C-90B8-303DA41721B3}" dt="2022-08-26T05:26:00.338" v="17381" actId="478"/>
          <ac:graphicFrameMkLst>
            <pc:docMk/>
            <pc:sldMk cId="2431070857" sldId="7830"/>
            <ac:graphicFrameMk id="9" creationId="{2A28C3FC-4585-D0AD-9914-B3D40D88226E}"/>
          </ac:graphicFrameMkLst>
        </pc:graphicFrameChg>
        <pc:graphicFrameChg chg="mod ord modGraphic">
          <ac:chgData name="Rebecca Luo" userId="1e0727fa-4bf7-4d1f-ab3b-196ffa659c20" providerId="ADAL" clId="{DF852291-31B3-440C-90B8-303DA41721B3}" dt="2022-09-06T03:25:38.049" v="29520"/>
          <ac:graphicFrameMkLst>
            <pc:docMk/>
            <pc:sldMk cId="2431070857" sldId="7830"/>
            <ac:graphicFrameMk id="16" creationId="{35C13AD7-F3B6-4DB0-8ABC-D667F9BAB79C}"/>
          </ac:graphicFrameMkLst>
        </pc:graphicFrameChg>
      </pc:sldChg>
      <pc:sldChg chg="addSp delSp modSp mod modClrScheme chgLayout">
        <pc:chgData name="Rebecca Luo" userId="1e0727fa-4bf7-4d1f-ab3b-196ffa659c20" providerId="ADAL" clId="{DF852291-31B3-440C-90B8-303DA41721B3}" dt="2022-09-06T03:57:32.740" v="29638"/>
        <pc:sldMkLst>
          <pc:docMk/>
          <pc:sldMk cId="1329655122" sldId="7831"/>
        </pc:sldMkLst>
        <pc:spChg chg="mod ord">
          <ac:chgData name="Rebecca Luo" userId="1e0727fa-4bf7-4d1f-ab3b-196ffa659c20" providerId="ADAL" clId="{DF852291-31B3-440C-90B8-303DA41721B3}" dt="2022-08-25T04:31:49.094" v="10712" actId="700"/>
          <ac:spMkLst>
            <pc:docMk/>
            <pc:sldMk cId="1329655122" sldId="7831"/>
            <ac:spMk id="2" creationId="{F0F955BB-DA91-438E-9963-8A1E6FBCE51F}"/>
          </ac:spMkLst>
        </pc:spChg>
        <pc:spChg chg="add del mod ord">
          <ac:chgData name="Rebecca Luo" userId="1e0727fa-4bf7-4d1f-ab3b-196ffa659c20" providerId="ADAL" clId="{DF852291-31B3-440C-90B8-303DA41721B3}" dt="2022-08-25T04:26:53.547" v="10685" actId="700"/>
          <ac:spMkLst>
            <pc:docMk/>
            <pc:sldMk cId="1329655122" sldId="7831"/>
            <ac:spMk id="3" creationId="{2BE3FAE1-C806-00E8-4AF3-927E5C39C6F9}"/>
          </ac:spMkLst>
        </pc:spChg>
        <pc:spChg chg="del">
          <ac:chgData name="Rebecca Luo" userId="1e0727fa-4bf7-4d1f-ab3b-196ffa659c20" providerId="ADAL" clId="{DF852291-31B3-440C-90B8-303DA41721B3}" dt="2022-08-23T08:09:29.785" v="5126" actId="478"/>
          <ac:spMkLst>
            <pc:docMk/>
            <pc:sldMk cId="1329655122" sldId="7831"/>
            <ac:spMk id="3" creationId="{48CF00A9-6BEB-4982-BC1C-A1EBEBFE0732}"/>
          </ac:spMkLst>
        </pc:spChg>
        <pc:spChg chg="del">
          <ac:chgData name="Rebecca Luo" userId="1e0727fa-4bf7-4d1f-ab3b-196ffa659c20" providerId="ADAL" clId="{DF852291-31B3-440C-90B8-303DA41721B3}" dt="2022-08-23T08:13:01.744" v="5191" actId="478"/>
          <ac:spMkLst>
            <pc:docMk/>
            <pc:sldMk cId="1329655122" sldId="7831"/>
            <ac:spMk id="4" creationId="{1261D259-CB27-A5FB-7368-C07CA0FF6E00}"/>
          </ac:spMkLst>
        </pc:spChg>
        <pc:spChg chg="add del mod ord">
          <ac:chgData name="Rebecca Luo" userId="1e0727fa-4bf7-4d1f-ab3b-196ffa659c20" providerId="ADAL" clId="{DF852291-31B3-440C-90B8-303DA41721B3}" dt="2022-08-25T04:27:04.968" v="10687" actId="478"/>
          <ac:spMkLst>
            <pc:docMk/>
            <pc:sldMk cId="1329655122" sldId="7831"/>
            <ac:spMk id="4" creationId="{F270FAE3-B391-EEE2-DBC1-BAE4A28F50B1}"/>
          </ac:spMkLst>
        </pc:spChg>
        <pc:spChg chg="add del mod ord">
          <ac:chgData name="Rebecca Luo" userId="1e0727fa-4bf7-4d1f-ab3b-196ffa659c20" providerId="ADAL" clId="{DF852291-31B3-440C-90B8-303DA41721B3}" dt="2022-08-25T04:31:57.777" v="10715" actId="478"/>
          <ac:spMkLst>
            <pc:docMk/>
            <pc:sldMk cId="1329655122" sldId="7831"/>
            <ac:spMk id="5" creationId="{3C1AFCDE-916A-E02B-D20F-0CE06F90EA61}"/>
          </ac:spMkLst>
        </pc:spChg>
        <pc:spChg chg="add mod">
          <ac:chgData name="Rebecca Luo" userId="1e0727fa-4bf7-4d1f-ab3b-196ffa659c20" providerId="ADAL" clId="{DF852291-31B3-440C-90B8-303DA41721B3}" dt="2022-08-31T13:47:35.952" v="26580"/>
          <ac:spMkLst>
            <pc:docMk/>
            <pc:sldMk cId="1329655122" sldId="7831"/>
            <ac:spMk id="5" creationId="{C3D8EFCD-DAF9-3243-5F7D-E80464056809}"/>
          </ac:spMkLst>
        </pc:spChg>
        <pc:spChg chg="add del mod">
          <ac:chgData name="Rebecca Luo" userId="1e0727fa-4bf7-4d1f-ab3b-196ffa659c20" providerId="ADAL" clId="{DF852291-31B3-440C-90B8-303DA41721B3}" dt="2022-08-23T08:09:32.900" v="5127" actId="478"/>
          <ac:spMkLst>
            <pc:docMk/>
            <pc:sldMk cId="1329655122" sldId="7831"/>
            <ac:spMk id="6" creationId="{307EC015-03E8-DBA8-68C2-F4AB61093F85}"/>
          </ac:spMkLst>
        </pc:spChg>
        <pc:spChg chg="add del mod">
          <ac:chgData name="Rebecca Luo" userId="1e0727fa-4bf7-4d1f-ab3b-196ffa659c20" providerId="ADAL" clId="{DF852291-31B3-440C-90B8-303DA41721B3}" dt="2022-09-06T03:57:32.740" v="29638"/>
          <ac:spMkLst>
            <pc:docMk/>
            <pc:sldMk cId="1329655122" sldId="7831"/>
            <ac:spMk id="7" creationId="{B5E921DF-B2D0-4749-BA8B-D4238A8990A9}"/>
          </ac:spMkLst>
        </pc:spChg>
        <pc:picChg chg="add mod">
          <ac:chgData name="Rebecca Luo" userId="1e0727fa-4bf7-4d1f-ab3b-196ffa659c20" providerId="ADAL" clId="{DF852291-31B3-440C-90B8-303DA41721B3}" dt="2022-08-23T08:11:00.345" v="5161" actId="14100"/>
          <ac:picMkLst>
            <pc:docMk/>
            <pc:sldMk cId="1329655122" sldId="7831"/>
            <ac:picMk id="8" creationId="{C4035427-0B5F-B616-9EF4-E9D17E920C6F}"/>
          </ac:picMkLst>
        </pc:picChg>
        <pc:picChg chg="del">
          <ac:chgData name="Rebecca Luo" userId="1e0727fa-4bf7-4d1f-ab3b-196ffa659c20" providerId="ADAL" clId="{DF852291-31B3-440C-90B8-303DA41721B3}" dt="2022-08-23T08:11:02.066" v="5162" actId="478"/>
          <ac:picMkLst>
            <pc:docMk/>
            <pc:sldMk cId="1329655122" sldId="7831"/>
            <ac:picMk id="1028" creationId="{D6393549-FED4-47ED-BE39-21904F98E943}"/>
          </ac:picMkLst>
        </pc:picChg>
      </pc:sldChg>
      <pc:sldChg chg="addSp delSp modSp mod">
        <pc:chgData name="Rebecca Luo" userId="1e0727fa-4bf7-4d1f-ab3b-196ffa659c20" providerId="ADAL" clId="{DF852291-31B3-440C-90B8-303DA41721B3}" dt="2022-08-24T13:33:24.086" v="9595"/>
        <pc:sldMkLst>
          <pc:docMk/>
          <pc:sldMk cId="881242313" sldId="7832"/>
        </pc:sldMkLst>
        <pc:spChg chg="mod">
          <ac:chgData name="Rebecca Luo" userId="1e0727fa-4bf7-4d1f-ab3b-196ffa659c20" providerId="ADAL" clId="{DF852291-31B3-440C-90B8-303DA41721B3}" dt="2022-08-24T13:33:24.086" v="9595"/>
          <ac:spMkLst>
            <pc:docMk/>
            <pc:sldMk cId="881242313" sldId="7832"/>
            <ac:spMk id="3" creationId="{BA0AC63F-3A6A-40FF-9588-51DF0C01526F}"/>
          </ac:spMkLst>
        </pc:spChg>
        <pc:picChg chg="add del">
          <ac:chgData name="Rebecca Luo" userId="1e0727fa-4bf7-4d1f-ab3b-196ffa659c20" providerId="ADAL" clId="{DF852291-31B3-440C-90B8-303DA41721B3}" dt="2022-08-18T07:42:55.332" v="1297" actId="478"/>
          <ac:picMkLst>
            <pc:docMk/>
            <pc:sldMk cId="881242313" sldId="7832"/>
            <ac:picMk id="5" creationId="{7FD9C22C-A31C-7725-8D01-D9E03D27A945}"/>
          </ac:picMkLst>
        </pc:picChg>
        <pc:picChg chg="add mod modCrop">
          <ac:chgData name="Rebecca Luo" userId="1e0727fa-4bf7-4d1f-ab3b-196ffa659c20" providerId="ADAL" clId="{DF852291-31B3-440C-90B8-303DA41721B3}" dt="2022-08-18T07:43:06.368" v="1300" actId="1076"/>
          <ac:picMkLst>
            <pc:docMk/>
            <pc:sldMk cId="881242313" sldId="7832"/>
            <ac:picMk id="7" creationId="{DCF30837-E98D-8FA6-DBA0-C279F0E446A3}"/>
          </ac:picMkLst>
        </pc:picChg>
      </pc:sldChg>
      <pc:sldChg chg="modSp del mod">
        <pc:chgData name="Rebecca Luo" userId="1e0727fa-4bf7-4d1f-ab3b-196ffa659c20" providerId="ADAL" clId="{DF852291-31B3-440C-90B8-303DA41721B3}" dt="2022-08-23T08:25:49.124" v="5484" actId="47"/>
        <pc:sldMkLst>
          <pc:docMk/>
          <pc:sldMk cId="4214364811" sldId="7833"/>
        </pc:sldMkLst>
        <pc:spChg chg="mod">
          <ac:chgData name="Rebecca Luo" userId="1e0727fa-4bf7-4d1f-ab3b-196ffa659c20" providerId="ADAL" clId="{DF852291-31B3-440C-90B8-303DA41721B3}" dt="2022-08-19T07:56:01.314" v="5055" actId="113"/>
          <ac:spMkLst>
            <pc:docMk/>
            <pc:sldMk cId="4214364811" sldId="7833"/>
            <ac:spMk id="2" creationId="{75B1D733-D9BE-4BEA-B735-D6E9E992AD98}"/>
          </ac:spMkLst>
        </pc:spChg>
      </pc:sldChg>
      <pc:sldChg chg="addSp delSp modSp mod">
        <pc:chgData name="Rebecca Luo" userId="1e0727fa-4bf7-4d1f-ab3b-196ffa659c20" providerId="ADAL" clId="{DF852291-31B3-440C-90B8-303DA41721B3}" dt="2022-08-31T15:11:57.787" v="27524" actId="1038"/>
        <pc:sldMkLst>
          <pc:docMk/>
          <pc:sldMk cId="1475318936" sldId="7834"/>
        </pc:sldMkLst>
        <pc:spChg chg="mod">
          <ac:chgData name="Rebecca Luo" userId="1e0727fa-4bf7-4d1f-ab3b-196ffa659c20" providerId="ADAL" clId="{DF852291-31B3-440C-90B8-303DA41721B3}" dt="2022-08-18T12:03:06.977" v="1743" actId="2711"/>
          <ac:spMkLst>
            <pc:docMk/>
            <pc:sldMk cId="1475318936" sldId="7834"/>
            <ac:spMk id="2" creationId="{B75B8D6E-A887-45C1-BBA9-360FB88A34C5}"/>
          </ac:spMkLst>
        </pc:spChg>
        <pc:spChg chg="mod">
          <ac:chgData name="Rebecca Luo" userId="1e0727fa-4bf7-4d1f-ab3b-196ffa659c20" providerId="ADAL" clId="{DF852291-31B3-440C-90B8-303DA41721B3}" dt="2022-08-30T13:27:26.658" v="24423" actId="20577"/>
          <ac:spMkLst>
            <pc:docMk/>
            <pc:sldMk cId="1475318936" sldId="7834"/>
            <ac:spMk id="3" creationId="{760E015D-EA3D-47F4-8F7E-AE6D73C24ED4}"/>
          </ac:spMkLst>
        </pc:spChg>
        <pc:picChg chg="add del">
          <ac:chgData name="Rebecca Luo" userId="1e0727fa-4bf7-4d1f-ab3b-196ffa659c20" providerId="ADAL" clId="{DF852291-31B3-440C-90B8-303DA41721B3}" dt="2022-08-16T05:39:23.033" v="59" actId="22"/>
          <ac:picMkLst>
            <pc:docMk/>
            <pc:sldMk cId="1475318936" sldId="7834"/>
            <ac:picMk id="6" creationId="{0F0D72AB-0170-DC15-94B3-018BFD23046C}"/>
          </ac:picMkLst>
        </pc:picChg>
        <pc:picChg chg="add mod">
          <ac:chgData name="Rebecca Luo" userId="1e0727fa-4bf7-4d1f-ab3b-196ffa659c20" providerId="ADAL" clId="{DF852291-31B3-440C-90B8-303DA41721B3}" dt="2022-08-31T15:11:57.787" v="27524" actId="1038"/>
          <ac:picMkLst>
            <pc:docMk/>
            <pc:sldMk cId="1475318936" sldId="7834"/>
            <ac:picMk id="6" creationId="{4EF78D93-F8D9-921A-EA2B-498E6BEA2F0C}"/>
          </ac:picMkLst>
        </pc:picChg>
      </pc:sldChg>
      <pc:sldChg chg="addSp modSp add del mod modNotesTx">
        <pc:chgData name="Rebecca Luo" userId="1e0727fa-4bf7-4d1f-ab3b-196ffa659c20" providerId="ADAL" clId="{DF852291-31B3-440C-90B8-303DA41721B3}" dt="2022-08-24T09:15:15.635" v="7501" actId="47"/>
        <pc:sldMkLst>
          <pc:docMk/>
          <pc:sldMk cId="1061656166" sldId="7836"/>
        </pc:sldMkLst>
        <pc:spChg chg="mod">
          <ac:chgData name="Rebecca Luo" userId="1e0727fa-4bf7-4d1f-ab3b-196ffa659c20" providerId="ADAL" clId="{DF852291-31B3-440C-90B8-303DA41721B3}" dt="2022-08-23T13:55:38.818" v="6118"/>
          <ac:spMkLst>
            <pc:docMk/>
            <pc:sldMk cId="1061656166" sldId="7836"/>
            <ac:spMk id="2" creationId="{ACC4E53A-6031-45A9-87D7-8BEF25044A04}"/>
          </ac:spMkLst>
        </pc:spChg>
        <pc:graphicFrameChg chg="add mod modGraphic">
          <ac:chgData name="Rebecca Luo" userId="1e0727fa-4bf7-4d1f-ab3b-196ffa659c20" providerId="ADAL" clId="{DF852291-31B3-440C-90B8-303DA41721B3}" dt="2022-08-23T13:55:15.547" v="6116" actId="1076"/>
          <ac:graphicFrameMkLst>
            <pc:docMk/>
            <pc:sldMk cId="1061656166" sldId="7836"/>
            <ac:graphicFrameMk id="3" creationId="{8267A5A6-12FF-4499-F9A0-1AFD7313D117}"/>
          </ac:graphicFrameMkLst>
        </pc:graphicFrameChg>
        <pc:picChg chg="mod ord">
          <ac:chgData name="Rebecca Luo" userId="1e0727fa-4bf7-4d1f-ab3b-196ffa659c20" providerId="ADAL" clId="{DF852291-31B3-440C-90B8-303DA41721B3}" dt="2022-08-23T13:55:13.473" v="6115" actId="1076"/>
          <ac:picMkLst>
            <pc:docMk/>
            <pc:sldMk cId="1061656166" sldId="7836"/>
            <ac:picMk id="6" creationId="{A4A0DB85-2923-F0B1-C6BC-CA7B061E640B}"/>
          </ac:picMkLst>
        </pc:picChg>
      </pc:sldChg>
      <pc:sldChg chg="del">
        <pc:chgData name="Rebecca Luo" userId="1e0727fa-4bf7-4d1f-ab3b-196ffa659c20" providerId="ADAL" clId="{DF852291-31B3-440C-90B8-303DA41721B3}" dt="2022-08-18T08:05:18.879" v="1520" actId="47"/>
        <pc:sldMkLst>
          <pc:docMk/>
          <pc:sldMk cId="4253995685" sldId="7836"/>
        </pc:sldMkLst>
      </pc:sldChg>
      <pc:sldChg chg="addSp delSp modSp mod ord">
        <pc:chgData name="Rebecca Luo" userId="1e0727fa-4bf7-4d1f-ab3b-196ffa659c20" providerId="ADAL" clId="{DF852291-31B3-440C-90B8-303DA41721B3}" dt="2022-08-31T15:08:29.093" v="27497"/>
        <pc:sldMkLst>
          <pc:docMk/>
          <pc:sldMk cId="195669418" sldId="7849"/>
        </pc:sldMkLst>
        <pc:spChg chg="mod">
          <ac:chgData name="Rebecca Luo" userId="1e0727fa-4bf7-4d1f-ab3b-196ffa659c20" providerId="ADAL" clId="{DF852291-31B3-440C-90B8-303DA41721B3}" dt="2022-08-19T07:56:55.627" v="5063" actId="113"/>
          <ac:spMkLst>
            <pc:docMk/>
            <pc:sldMk cId="195669418" sldId="7849"/>
            <ac:spMk id="2" creationId="{17B057FF-63B6-4D39-B1A9-5F2A1B93F71A}"/>
          </ac:spMkLst>
        </pc:spChg>
        <pc:spChg chg="mod">
          <ac:chgData name="Rebecca Luo" userId="1e0727fa-4bf7-4d1f-ab3b-196ffa659c20" providerId="ADAL" clId="{DF852291-31B3-440C-90B8-303DA41721B3}" dt="2022-08-19T02:39:51.451" v="1889" actId="20577"/>
          <ac:spMkLst>
            <pc:docMk/>
            <pc:sldMk cId="195669418" sldId="7849"/>
            <ac:spMk id="3" creationId="{6B059604-5912-474C-9CE1-853FB96BCC50}"/>
          </ac:spMkLst>
        </pc:spChg>
        <pc:spChg chg="add mod">
          <ac:chgData name="Rebecca Luo" userId="1e0727fa-4bf7-4d1f-ab3b-196ffa659c20" providerId="ADAL" clId="{DF852291-31B3-440C-90B8-303DA41721B3}" dt="2022-08-31T15:08:29.093" v="27497"/>
          <ac:spMkLst>
            <pc:docMk/>
            <pc:sldMk cId="195669418" sldId="7849"/>
            <ac:spMk id="5" creationId="{AF0EB231-A063-66CA-4C78-A8D8C4BC56D4}"/>
          </ac:spMkLst>
        </pc:spChg>
        <pc:picChg chg="del">
          <ac:chgData name="Rebecca Luo" userId="1e0727fa-4bf7-4d1f-ab3b-196ffa659c20" providerId="ADAL" clId="{DF852291-31B3-440C-90B8-303DA41721B3}" dt="2022-08-18T08:11:37.346" v="1609" actId="478"/>
          <ac:picMkLst>
            <pc:docMk/>
            <pc:sldMk cId="195669418" sldId="7849"/>
            <ac:picMk id="6" creationId="{1DC65A3F-155D-4E3B-9202-546EB7E2FBCC}"/>
          </ac:picMkLst>
        </pc:picChg>
        <pc:picChg chg="add mod">
          <ac:chgData name="Rebecca Luo" userId="1e0727fa-4bf7-4d1f-ab3b-196ffa659c20" providerId="ADAL" clId="{DF852291-31B3-440C-90B8-303DA41721B3}" dt="2022-08-18T08:11:44.202" v="1613" actId="1076"/>
          <ac:picMkLst>
            <pc:docMk/>
            <pc:sldMk cId="195669418" sldId="7849"/>
            <ac:picMk id="7" creationId="{FCB8CBC7-2244-EB6D-005D-0EB1AF15D9CA}"/>
          </ac:picMkLst>
        </pc:picChg>
      </pc:sldChg>
      <pc:sldChg chg="addSp modSp mod ord">
        <pc:chgData name="Rebecca Luo" userId="1e0727fa-4bf7-4d1f-ab3b-196ffa659c20" providerId="ADAL" clId="{DF852291-31B3-440C-90B8-303DA41721B3}" dt="2022-09-05T10:14:10.048" v="29404" actId="20577"/>
        <pc:sldMkLst>
          <pc:docMk/>
          <pc:sldMk cId="3713365528" sldId="7850"/>
        </pc:sldMkLst>
        <pc:spChg chg="mod">
          <ac:chgData name="Rebecca Luo" userId="1e0727fa-4bf7-4d1f-ab3b-196ffa659c20" providerId="ADAL" clId="{DF852291-31B3-440C-90B8-303DA41721B3}" dt="2022-08-19T07:56:58.929" v="5064" actId="113"/>
          <ac:spMkLst>
            <pc:docMk/>
            <pc:sldMk cId="3713365528" sldId="7850"/>
            <ac:spMk id="2" creationId="{17B057FF-63B6-4D39-B1A9-5F2A1B93F71A}"/>
          </ac:spMkLst>
        </pc:spChg>
        <pc:spChg chg="add mod">
          <ac:chgData name="Rebecca Luo" userId="1e0727fa-4bf7-4d1f-ab3b-196ffa659c20" providerId="ADAL" clId="{DF852291-31B3-440C-90B8-303DA41721B3}" dt="2022-08-31T15:08:27.895" v="27496"/>
          <ac:spMkLst>
            <pc:docMk/>
            <pc:sldMk cId="3713365528" sldId="7850"/>
            <ac:spMk id="4" creationId="{E890871A-C26D-8A2E-3D7B-D3AFC71897C9}"/>
          </ac:spMkLst>
        </pc:spChg>
        <pc:spChg chg="mod">
          <ac:chgData name="Rebecca Luo" userId="1e0727fa-4bf7-4d1f-ab3b-196ffa659c20" providerId="ADAL" clId="{DF852291-31B3-440C-90B8-303DA41721B3}" dt="2022-09-05T10:14:10.048" v="29404" actId="20577"/>
          <ac:spMkLst>
            <pc:docMk/>
            <pc:sldMk cId="3713365528" sldId="7850"/>
            <ac:spMk id="7" creationId="{32645585-FAAE-4873-A9DD-9FAF764FFAFF}"/>
          </ac:spMkLst>
        </pc:spChg>
      </pc:sldChg>
      <pc:sldChg chg="addSp modSp mod chgLayout">
        <pc:chgData name="Rebecca Luo" userId="1e0727fa-4bf7-4d1f-ab3b-196ffa659c20" providerId="ADAL" clId="{DF852291-31B3-440C-90B8-303DA41721B3}" dt="2022-08-31T15:11:42.334" v="27518" actId="1076"/>
        <pc:sldMkLst>
          <pc:docMk/>
          <pc:sldMk cId="1534355612" sldId="7854"/>
        </pc:sldMkLst>
        <pc:spChg chg="mod ord">
          <ac:chgData name="Rebecca Luo" userId="1e0727fa-4bf7-4d1f-ab3b-196ffa659c20" providerId="ADAL" clId="{DF852291-31B3-440C-90B8-303DA41721B3}" dt="2022-08-30T13:15:48.199" v="24241" actId="255"/>
          <ac:spMkLst>
            <pc:docMk/>
            <pc:sldMk cId="1534355612" sldId="7854"/>
            <ac:spMk id="2" creationId="{B75B8D6E-A887-45C1-BBA9-360FB88A34C5}"/>
          </ac:spMkLst>
        </pc:spChg>
        <pc:spChg chg="mod ord">
          <ac:chgData name="Rebecca Luo" userId="1e0727fa-4bf7-4d1f-ab3b-196ffa659c20" providerId="ADAL" clId="{DF852291-31B3-440C-90B8-303DA41721B3}" dt="2022-08-30T13:15:41.254" v="24240" actId="20577"/>
          <ac:spMkLst>
            <pc:docMk/>
            <pc:sldMk cId="1534355612" sldId="7854"/>
            <ac:spMk id="3" creationId="{760E015D-EA3D-47F4-8F7E-AE6D73C24ED4}"/>
          </ac:spMkLst>
        </pc:spChg>
        <pc:picChg chg="add mod">
          <ac:chgData name="Rebecca Luo" userId="1e0727fa-4bf7-4d1f-ab3b-196ffa659c20" providerId="ADAL" clId="{DF852291-31B3-440C-90B8-303DA41721B3}" dt="2022-08-31T15:11:42.334" v="27518" actId="1076"/>
          <ac:picMkLst>
            <pc:docMk/>
            <pc:sldMk cId="1534355612" sldId="7854"/>
            <ac:picMk id="6" creationId="{05C25B19-ADD5-5E0F-F94A-CDF9005B40BC}"/>
          </ac:picMkLst>
        </pc:picChg>
      </pc:sldChg>
      <pc:sldChg chg="del">
        <pc:chgData name="Rebecca Luo" userId="1e0727fa-4bf7-4d1f-ab3b-196ffa659c20" providerId="ADAL" clId="{DF852291-31B3-440C-90B8-303DA41721B3}" dt="2022-08-18T07:54:12.831" v="1424" actId="47"/>
        <pc:sldMkLst>
          <pc:docMk/>
          <pc:sldMk cId="2689303196" sldId="7855"/>
        </pc:sldMkLst>
      </pc:sldChg>
      <pc:sldChg chg="del">
        <pc:chgData name="Rebecca Luo" userId="1e0727fa-4bf7-4d1f-ab3b-196ffa659c20" providerId="ADAL" clId="{DF852291-31B3-440C-90B8-303DA41721B3}" dt="2022-08-18T07:54:12.125" v="1423" actId="47"/>
        <pc:sldMkLst>
          <pc:docMk/>
          <pc:sldMk cId="2070132856" sldId="7856"/>
        </pc:sldMkLst>
      </pc:sldChg>
      <pc:sldChg chg="modSp add del mod">
        <pc:chgData name="Rebecca Luo" userId="1e0727fa-4bf7-4d1f-ab3b-196ffa659c20" providerId="ADAL" clId="{DF852291-31B3-440C-90B8-303DA41721B3}" dt="2022-08-24T14:19:32.917" v="10212" actId="47"/>
        <pc:sldMkLst>
          <pc:docMk/>
          <pc:sldMk cId="211334272" sldId="7857"/>
        </pc:sldMkLst>
        <pc:spChg chg="mod">
          <ac:chgData name="Rebecca Luo" userId="1e0727fa-4bf7-4d1f-ab3b-196ffa659c20" providerId="ADAL" clId="{DF852291-31B3-440C-90B8-303DA41721B3}" dt="2022-08-23T10:23:47.398" v="5781" actId="255"/>
          <ac:spMkLst>
            <pc:docMk/>
            <pc:sldMk cId="211334272" sldId="7857"/>
            <ac:spMk id="2" creationId="{C48FDA7C-06BE-430B-BDE2-59F0FD580E5B}"/>
          </ac:spMkLst>
        </pc:spChg>
      </pc:sldChg>
      <pc:sldChg chg="del">
        <pc:chgData name="Rebecca Luo" userId="1e0727fa-4bf7-4d1f-ab3b-196ffa659c20" providerId="ADAL" clId="{DF852291-31B3-440C-90B8-303DA41721B3}" dt="2022-08-18T12:01:20.920" v="1722" actId="47"/>
        <pc:sldMkLst>
          <pc:docMk/>
          <pc:sldMk cId="1718836035" sldId="7858"/>
        </pc:sldMkLst>
      </pc:sldChg>
      <pc:sldChg chg="del">
        <pc:chgData name="Rebecca Luo" userId="1e0727fa-4bf7-4d1f-ab3b-196ffa659c20" providerId="ADAL" clId="{DF852291-31B3-440C-90B8-303DA41721B3}" dt="2022-08-18T12:01:24.336" v="1726" actId="47"/>
        <pc:sldMkLst>
          <pc:docMk/>
          <pc:sldMk cId="1313285924" sldId="7859"/>
        </pc:sldMkLst>
      </pc:sldChg>
      <pc:sldChg chg="del">
        <pc:chgData name="Rebecca Luo" userId="1e0727fa-4bf7-4d1f-ab3b-196ffa659c20" providerId="ADAL" clId="{DF852291-31B3-440C-90B8-303DA41721B3}" dt="2022-08-18T12:01:26.132" v="1733" actId="47"/>
        <pc:sldMkLst>
          <pc:docMk/>
          <pc:sldMk cId="2894900721" sldId="7860"/>
        </pc:sldMkLst>
      </pc:sldChg>
      <pc:sldChg chg="add del addCm">
        <pc:chgData name="Rebecca Luo" userId="1e0727fa-4bf7-4d1f-ab3b-196ffa659c20" providerId="ADAL" clId="{DF852291-31B3-440C-90B8-303DA41721B3}" dt="2022-08-23T10:23:23.431" v="5776" actId="47"/>
        <pc:sldMkLst>
          <pc:docMk/>
          <pc:sldMk cId="405138000" sldId="7861"/>
        </pc:sldMkLst>
      </pc:sldChg>
      <pc:sldChg chg="add del">
        <pc:chgData name="Rebecca Luo" userId="1e0727fa-4bf7-4d1f-ab3b-196ffa659c20" providerId="ADAL" clId="{DF852291-31B3-440C-90B8-303DA41721B3}" dt="2022-08-30T12:46:11.036" v="23865"/>
        <pc:sldMkLst>
          <pc:docMk/>
          <pc:sldMk cId="3696919099" sldId="7942"/>
        </pc:sldMkLst>
      </pc:sldChg>
      <pc:sldChg chg="addSp delSp modSp add del mod">
        <pc:chgData name="Rebecca Luo" userId="1e0727fa-4bf7-4d1f-ab3b-196ffa659c20" providerId="ADAL" clId="{DF852291-31B3-440C-90B8-303DA41721B3}" dt="2022-08-25T12:53:11.436" v="14566" actId="47"/>
        <pc:sldMkLst>
          <pc:docMk/>
          <pc:sldMk cId="333327992" sldId="7946"/>
        </pc:sldMkLst>
        <pc:spChg chg="mod">
          <ac:chgData name="Rebecca Luo" userId="1e0727fa-4bf7-4d1f-ab3b-196ffa659c20" providerId="ADAL" clId="{DF852291-31B3-440C-90B8-303DA41721B3}" dt="2022-08-25T12:52:52.342" v="14564" actId="1076"/>
          <ac:spMkLst>
            <pc:docMk/>
            <pc:sldMk cId="333327992" sldId="7946"/>
            <ac:spMk id="5" creationId="{F74602F5-1CD0-8B7C-4969-5C153422BFDE}"/>
          </ac:spMkLst>
        </pc:spChg>
        <pc:spChg chg="add mod">
          <ac:chgData name="Rebecca Luo" userId="1e0727fa-4bf7-4d1f-ab3b-196ffa659c20" providerId="ADAL" clId="{DF852291-31B3-440C-90B8-303DA41721B3}" dt="2022-08-25T12:52:33.665" v="14557" actId="14100"/>
          <ac:spMkLst>
            <pc:docMk/>
            <pc:sldMk cId="333327992" sldId="7946"/>
            <ac:spMk id="7" creationId="{8DE0D014-3EE0-21CA-9EDE-BEFE0FC3B674}"/>
          </ac:spMkLst>
        </pc:spChg>
        <pc:spChg chg="add mod">
          <ac:chgData name="Rebecca Luo" userId="1e0727fa-4bf7-4d1f-ab3b-196ffa659c20" providerId="ADAL" clId="{DF852291-31B3-440C-90B8-303DA41721B3}" dt="2022-08-25T12:52:33.665" v="14557" actId="14100"/>
          <ac:spMkLst>
            <pc:docMk/>
            <pc:sldMk cId="333327992" sldId="7946"/>
            <ac:spMk id="8" creationId="{D2DC8FE8-099D-ABE5-19CB-B6C7C824410F}"/>
          </ac:spMkLst>
        </pc:spChg>
        <pc:spChg chg="add mod">
          <ac:chgData name="Rebecca Luo" userId="1e0727fa-4bf7-4d1f-ab3b-196ffa659c20" providerId="ADAL" clId="{DF852291-31B3-440C-90B8-303DA41721B3}" dt="2022-08-25T12:52:33.665" v="14557" actId="14100"/>
          <ac:spMkLst>
            <pc:docMk/>
            <pc:sldMk cId="333327992" sldId="7946"/>
            <ac:spMk id="10" creationId="{9F474426-0F61-53ED-F9FB-9337EC4B6ECE}"/>
          </ac:spMkLst>
        </pc:spChg>
        <pc:spChg chg="add mod">
          <ac:chgData name="Rebecca Luo" userId="1e0727fa-4bf7-4d1f-ab3b-196ffa659c20" providerId="ADAL" clId="{DF852291-31B3-440C-90B8-303DA41721B3}" dt="2022-08-25T12:52:33.665" v="14557" actId="14100"/>
          <ac:spMkLst>
            <pc:docMk/>
            <pc:sldMk cId="333327992" sldId="7946"/>
            <ac:spMk id="11" creationId="{4A7D4ECD-6AE4-BB90-4B17-5BE76AA06272}"/>
          </ac:spMkLst>
        </pc:spChg>
        <pc:spChg chg="add mod">
          <ac:chgData name="Rebecca Luo" userId="1e0727fa-4bf7-4d1f-ab3b-196ffa659c20" providerId="ADAL" clId="{DF852291-31B3-440C-90B8-303DA41721B3}" dt="2022-08-25T12:52:33.665" v="14557" actId="14100"/>
          <ac:spMkLst>
            <pc:docMk/>
            <pc:sldMk cId="333327992" sldId="7946"/>
            <ac:spMk id="12" creationId="{7A086CCD-0D6D-9456-82DC-EEFFD1C71039}"/>
          </ac:spMkLst>
        </pc:spChg>
        <pc:picChg chg="del">
          <ac:chgData name="Rebecca Luo" userId="1e0727fa-4bf7-4d1f-ab3b-196ffa659c20" providerId="ADAL" clId="{DF852291-31B3-440C-90B8-303DA41721B3}" dt="2022-08-25T12:49:37.950" v="14488" actId="478"/>
          <ac:picMkLst>
            <pc:docMk/>
            <pc:sldMk cId="333327992" sldId="7946"/>
            <ac:picMk id="3" creationId="{525E7743-835F-F4FB-10B0-FE68CB6F3197}"/>
          </ac:picMkLst>
        </pc:picChg>
        <pc:picChg chg="add mod">
          <ac:chgData name="Rebecca Luo" userId="1e0727fa-4bf7-4d1f-ab3b-196ffa659c20" providerId="ADAL" clId="{DF852291-31B3-440C-90B8-303DA41721B3}" dt="2022-08-25T12:51:45.953" v="14534" actId="1440"/>
          <ac:picMkLst>
            <pc:docMk/>
            <pc:sldMk cId="333327992" sldId="7946"/>
            <ac:picMk id="4" creationId="{3E92900F-093D-573F-74FC-5A4393DCEAD1}"/>
          </ac:picMkLst>
        </pc:picChg>
      </pc:sldChg>
      <pc:sldChg chg="delSp add del mod ord">
        <pc:chgData name="Rebecca Luo" userId="1e0727fa-4bf7-4d1f-ab3b-196ffa659c20" providerId="ADAL" clId="{DF852291-31B3-440C-90B8-303DA41721B3}" dt="2022-08-30T12:46:11.036" v="23865"/>
        <pc:sldMkLst>
          <pc:docMk/>
          <pc:sldMk cId="3462162804" sldId="7950"/>
        </pc:sldMkLst>
        <pc:spChg chg="del">
          <ac:chgData name="Rebecca Luo" userId="1e0727fa-4bf7-4d1f-ab3b-196ffa659c20" providerId="ADAL" clId="{DF852291-31B3-440C-90B8-303DA41721B3}" dt="2022-08-24T14:39:25.430" v="10534" actId="478"/>
          <ac:spMkLst>
            <pc:docMk/>
            <pc:sldMk cId="3462162804" sldId="7950"/>
            <ac:spMk id="7" creationId="{62E315F5-05AD-437F-957D-5A0ADC5F2E7A}"/>
          </ac:spMkLst>
        </pc:spChg>
      </pc:sldChg>
      <pc:sldChg chg="add del">
        <pc:chgData name="Rebecca Luo" userId="1e0727fa-4bf7-4d1f-ab3b-196ffa659c20" providerId="ADAL" clId="{DF852291-31B3-440C-90B8-303DA41721B3}" dt="2022-08-24T13:36:12.196" v="9605" actId="47"/>
        <pc:sldMkLst>
          <pc:docMk/>
          <pc:sldMk cId="2145119971" sldId="7952"/>
        </pc:sldMkLst>
      </pc:sldChg>
      <pc:sldChg chg="add del">
        <pc:chgData name="Rebecca Luo" userId="1e0727fa-4bf7-4d1f-ab3b-196ffa659c20" providerId="ADAL" clId="{DF852291-31B3-440C-90B8-303DA41721B3}" dt="2022-08-23T10:23:24.697" v="5777" actId="47"/>
        <pc:sldMkLst>
          <pc:docMk/>
          <pc:sldMk cId="3851613741" sldId="7953"/>
        </pc:sldMkLst>
      </pc:sldChg>
      <pc:sldChg chg="modSp add del mod ord">
        <pc:chgData name="Rebecca Luo" userId="1e0727fa-4bf7-4d1f-ab3b-196ffa659c20" providerId="ADAL" clId="{DF852291-31B3-440C-90B8-303DA41721B3}" dt="2022-08-30T12:25:31.513" v="23727" actId="47"/>
        <pc:sldMkLst>
          <pc:docMk/>
          <pc:sldMk cId="1981182169" sldId="7954"/>
        </pc:sldMkLst>
        <pc:spChg chg="mod">
          <ac:chgData name="Rebecca Luo" userId="1e0727fa-4bf7-4d1f-ab3b-196ffa659c20" providerId="ADAL" clId="{DF852291-31B3-440C-90B8-303DA41721B3}" dt="2022-08-27T10:09:04.085" v="19354" actId="20577"/>
          <ac:spMkLst>
            <pc:docMk/>
            <pc:sldMk cId="1981182169" sldId="7954"/>
            <ac:spMk id="2" creationId="{5BBEA04E-9395-4AFF-8BEF-92B0121140D0}"/>
          </ac:spMkLst>
        </pc:spChg>
        <pc:spChg chg="mod">
          <ac:chgData name="Rebecca Luo" userId="1e0727fa-4bf7-4d1f-ab3b-196ffa659c20" providerId="ADAL" clId="{DF852291-31B3-440C-90B8-303DA41721B3}" dt="2022-08-26T08:25:23.015" v="19303"/>
          <ac:spMkLst>
            <pc:docMk/>
            <pc:sldMk cId="1981182169" sldId="7954"/>
            <ac:spMk id="15" creationId="{256E8643-96E3-4A5A-9660-8E76045BFAB5}"/>
          </ac:spMkLst>
        </pc:spChg>
        <pc:spChg chg="mod">
          <ac:chgData name="Rebecca Luo" userId="1e0727fa-4bf7-4d1f-ab3b-196ffa659c20" providerId="ADAL" clId="{DF852291-31B3-440C-90B8-303DA41721B3}" dt="2022-08-26T08:25:37.256" v="19307"/>
          <ac:spMkLst>
            <pc:docMk/>
            <pc:sldMk cId="1981182169" sldId="7954"/>
            <ac:spMk id="18" creationId="{6CD2EA5C-F191-48D7-A783-9D40EC1D85A9}"/>
          </ac:spMkLst>
        </pc:spChg>
        <pc:spChg chg="mod">
          <ac:chgData name="Rebecca Luo" userId="1e0727fa-4bf7-4d1f-ab3b-196ffa659c20" providerId="ADAL" clId="{DF852291-31B3-440C-90B8-303DA41721B3}" dt="2022-08-27T10:10:46.966" v="19370"/>
          <ac:spMkLst>
            <pc:docMk/>
            <pc:sldMk cId="1981182169" sldId="7954"/>
            <ac:spMk id="19" creationId="{AAB941DD-7407-6810-06F7-7E6FB3616C5D}"/>
          </ac:spMkLst>
        </pc:spChg>
        <pc:spChg chg="mod">
          <ac:chgData name="Rebecca Luo" userId="1e0727fa-4bf7-4d1f-ab3b-196ffa659c20" providerId="ADAL" clId="{DF852291-31B3-440C-90B8-303DA41721B3}" dt="2022-08-26T08:26:59.662" v="19330" actId="20577"/>
          <ac:spMkLst>
            <pc:docMk/>
            <pc:sldMk cId="1981182169" sldId="7954"/>
            <ac:spMk id="21" creationId="{9F4D6CD9-47F6-4FEE-AC27-926D747C5A49}"/>
          </ac:spMkLst>
        </pc:spChg>
      </pc:sldChg>
      <pc:sldChg chg="addSp delSp modSp add del mod chgLayout">
        <pc:chgData name="Rebecca Luo" userId="1e0727fa-4bf7-4d1f-ab3b-196ffa659c20" providerId="ADAL" clId="{DF852291-31B3-440C-90B8-303DA41721B3}" dt="2022-08-30T12:25:26.050" v="23719" actId="47"/>
        <pc:sldMkLst>
          <pc:docMk/>
          <pc:sldMk cId="215188225" sldId="7955"/>
        </pc:sldMkLst>
        <pc:spChg chg="mod ord">
          <ac:chgData name="Rebecca Luo" userId="1e0727fa-4bf7-4d1f-ab3b-196ffa659c20" providerId="ADAL" clId="{DF852291-31B3-440C-90B8-303DA41721B3}" dt="2022-08-25T07:04:48.828" v="11970" actId="20577"/>
          <ac:spMkLst>
            <pc:docMk/>
            <pc:sldMk cId="215188225" sldId="7955"/>
            <ac:spMk id="2" creationId="{C5B05A84-10DA-464D-B8D0-F39564A1935E}"/>
          </ac:spMkLst>
        </pc:spChg>
        <pc:spChg chg="mod ord">
          <ac:chgData name="Rebecca Luo" userId="1e0727fa-4bf7-4d1f-ab3b-196ffa659c20" providerId="ADAL" clId="{DF852291-31B3-440C-90B8-303DA41721B3}" dt="2022-08-25T07:04:17.308" v="11955" actId="700"/>
          <ac:spMkLst>
            <pc:docMk/>
            <pc:sldMk cId="215188225" sldId="7955"/>
            <ac:spMk id="3" creationId="{9541FED2-93A7-4A3D-B6A8-23FAB178C676}"/>
          </ac:spMkLst>
        </pc:spChg>
        <pc:spChg chg="add del mod ord">
          <ac:chgData name="Rebecca Luo" userId="1e0727fa-4bf7-4d1f-ab3b-196ffa659c20" providerId="ADAL" clId="{DF852291-31B3-440C-90B8-303DA41721B3}" dt="2022-08-25T07:04:35.174" v="11965" actId="478"/>
          <ac:spMkLst>
            <pc:docMk/>
            <pc:sldMk cId="215188225" sldId="7955"/>
            <ac:spMk id="4" creationId="{33959F74-E567-6525-6BF5-2E5F688E3615}"/>
          </ac:spMkLst>
        </pc:spChg>
        <pc:spChg chg="mod">
          <ac:chgData name="Rebecca Luo" userId="1e0727fa-4bf7-4d1f-ab3b-196ffa659c20" providerId="ADAL" clId="{DF852291-31B3-440C-90B8-303DA41721B3}" dt="2022-08-25T07:09:06.862" v="12031" actId="1036"/>
          <ac:spMkLst>
            <pc:docMk/>
            <pc:sldMk cId="215188225" sldId="7955"/>
            <ac:spMk id="5" creationId="{A21E66EA-43C1-4DA9-8940-0B28FF2F2E15}"/>
          </ac:spMkLst>
        </pc:spChg>
        <pc:spChg chg="mod">
          <ac:chgData name="Rebecca Luo" userId="1e0727fa-4bf7-4d1f-ab3b-196ffa659c20" providerId="ADAL" clId="{DF852291-31B3-440C-90B8-303DA41721B3}" dt="2022-08-25T07:04:59.431" v="11971" actId="2711"/>
          <ac:spMkLst>
            <pc:docMk/>
            <pc:sldMk cId="215188225" sldId="7955"/>
            <ac:spMk id="6" creationId="{2CEFECF3-4454-4B74-B5A3-516DA19F4606}"/>
          </ac:spMkLst>
        </pc:spChg>
        <pc:spChg chg="mod">
          <ac:chgData name="Rebecca Luo" userId="1e0727fa-4bf7-4d1f-ab3b-196ffa659c20" providerId="ADAL" clId="{DF852291-31B3-440C-90B8-303DA41721B3}" dt="2022-08-25T07:04:59.431" v="11971" actId="2711"/>
          <ac:spMkLst>
            <pc:docMk/>
            <pc:sldMk cId="215188225" sldId="7955"/>
            <ac:spMk id="9" creationId="{32CEE078-1464-4D15-831E-69481012D052}"/>
          </ac:spMkLst>
        </pc:spChg>
        <pc:spChg chg="mod">
          <ac:chgData name="Rebecca Luo" userId="1e0727fa-4bf7-4d1f-ab3b-196ffa659c20" providerId="ADAL" clId="{DF852291-31B3-440C-90B8-303DA41721B3}" dt="2022-08-25T07:04:59.431" v="11971" actId="2711"/>
          <ac:spMkLst>
            <pc:docMk/>
            <pc:sldMk cId="215188225" sldId="7955"/>
            <ac:spMk id="11" creationId="{D32CA89C-5627-4D0A-B04A-B82A2EDD503E}"/>
          </ac:spMkLst>
        </pc:spChg>
        <pc:spChg chg="mod">
          <ac:chgData name="Rebecca Luo" userId="1e0727fa-4bf7-4d1f-ab3b-196ffa659c20" providerId="ADAL" clId="{DF852291-31B3-440C-90B8-303DA41721B3}" dt="2022-08-25T07:04:59.431" v="11971" actId="2711"/>
          <ac:spMkLst>
            <pc:docMk/>
            <pc:sldMk cId="215188225" sldId="7955"/>
            <ac:spMk id="12" creationId="{813DE97D-7EDD-4922-8D40-B07BAFA71DAF}"/>
          </ac:spMkLst>
        </pc:spChg>
        <pc:spChg chg="mod">
          <ac:chgData name="Rebecca Luo" userId="1e0727fa-4bf7-4d1f-ab3b-196ffa659c20" providerId="ADAL" clId="{DF852291-31B3-440C-90B8-303DA41721B3}" dt="2022-08-25T07:04:59.431" v="11971" actId="2711"/>
          <ac:spMkLst>
            <pc:docMk/>
            <pc:sldMk cId="215188225" sldId="7955"/>
            <ac:spMk id="13" creationId="{1C6F126D-A96F-4FCA-A74C-8584FF8AD356}"/>
          </ac:spMkLst>
        </pc:spChg>
        <pc:spChg chg="mod">
          <ac:chgData name="Rebecca Luo" userId="1e0727fa-4bf7-4d1f-ab3b-196ffa659c20" providerId="ADAL" clId="{DF852291-31B3-440C-90B8-303DA41721B3}" dt="2022-08-25T07:04:59.431" v="11971" actId="2711"/>
          <ac:spMkLst>
            <pc:docMk/>
            <pc:sldMk cId="215188225" sldId="7955"/>
            <ac:spMk id="15" creationId="{C38F69F1-CF00-4D8B-8E73-1FF8E58B83D5}"/>
          </ac:spMkLst>
        </pc:spChg>
        <pc:spChg chg="mod">
          <ac:chgData name="Rebecca Luo" userId="1e0727fa-4bf7-4d1f-ab3b-196ffa659c20" providerId="ADAL" clId="{DF852291-31B3-440C-90B8-303DA41721B3}" dt="2022-08-25T07:04:59.431" v="11971" actId="2711"/>
          <ac:spMkLst>
            <pc:docMk/>
            <pc:sldMk cId="215188225" sldId="7955"/>
            <ac:spMk id="16" creationId="{58720C54-8F2D-4101-95A5-4BD0665BBCD5}"/>
          </ac:spMkLst>
        </pc:spChg>
        <pc:spChg chg="mod">
          <ac:chgData name="Rebecca Luo" userId="1e0727fa-4bf7-4d1f-ab3b-196ffa659c20" providerId="ADAL" clId="{DF852291-31B3-440C-90B8-303DA41721B3}" dt="2022-08-25T07:04:59.431" v="11971" actId="2711"/>
          <ac:spMkLst>
            <pc:docMk/>
            <pc:sldMk cId="215188225" sldId="7955"/>
            <ac:spMk id="17" creationId="{DF251077-6A07-4C50-BFCE-5011B0DCF08C}"/>
          </ac:spMkLst>
        </pc:spChg>
      </pc:sldChg>
      <pc:sldChg chg="modSp add del mod">
        <pc:chgData name="Rebecca Luo" userId="1e0727fa-4bf7-4d1f-ab3b-196ffa659c20" providerId="ADAL" clId="{DF852291-31B3-440C-90B8-303DA41721B3}" dt="2022-08-30T12:25:29.957" v="23723" actId="47"/>
        <pc:sldMkLst>
          <pc:docMk/>
          <pc:sldMk cId="3401358008" sldId="7956"/>
        </pc:sldMkLst>
        <pc:spChg chg="mod">
          <ac:chgData name="Rebecca Luo" userId="1e0727fa-4bf7-4d1f-ab3b-196ffa659c20" providerId="ADAL" clId="{DF852291-31B3-440C-90B8-303DA41721B3}" dt="2022-08-25T07:42:03.911" v="12543" actId="20577"/>
          <ac:spMkLst>
            <pc:docMk/>
            <pc:sldMk cId="3401358008" sldId="7956"/>
            <ac:spMk id="2" creationId="{13CD8FEB-6B50-4961-98CE-7ADF3EF76A58}"/>
          </ac:spMkLst>
        </pc:spChg>
        <pc:spChg chg="mod">
          <ac:chgData name="Rebecca Luo" userId="1e0727fa-4bf7-4d1f-ab3b-196ffa659c20" providerId="ADAL" clId="{DF852291-31B3-440C-90B8-303DA41721B3}" dt="2022-08-25T07:09:21.558" v="12038" actId="20577"/>
          <ac:spMkLst>
            <pc:docMk/>
            <pc:sldMk cId="3401358008" sldId="7956"/>
            <ac:spMk id="7" creationId="{7D6F26B2-AFE3-4008-BD75-DBEF44F20EEE}"/>
          </ac:spMkLst>
        </pc:spChg>
      </pc:sldChg>
      <pc:sldChg chg="add del">
        <pc:chgData name="Rebecca Luo" userId="1e0727fa-4bf7-4d1f-ab3b-196ffa659c20" providerId="ADAL" clId="{DF852291-31B3-440C-90B8-303DA41721B3}" dt="2022-08-30T12:47:13.776" v="23886" actId="47"/>
        <pc:sldMkLst>
          <pc:docMk/>
          <pc:sldMk cId="3033993082" sldId="7957"/>
        </pc:sldMkLst>
      </pc:sldChg>
      <pc:sldChg chg="add del">
        <pc:chgData name="Rebecca Luo" userId="1e0727fa-4bf7-4d1f-ab3b-196ffa659c20" providerId="ADAL" clId="{DF852291-31B3-440C-90B8-303DA41721B3}" dt="2022-08-24T14:38:14.107" v="10516" actId="47"/>
        <pc:sldMkLst>
          <pc:docMk/>
          <pc:sldMk cId="2825056444" sldId="7958"/>
        </pc:sldMkLst>
      </pc:sldChg>
      <pc:sldChg chg="add del">
        <pc:chgData name="Rebecca Luo" userId="1e0727fa-4bf7-4d1f-ab3b-196ffa659c20" providerId="ADAL" clId="{DF852291-31B3-440C-90B8-303DA41721B3}" dt="2022-08-24T14:38:16.952" v="10517" actId="47"/>
        <pc:sldMkLst>
          <pc:docMk/>
          <pc:sldMk cId="577114045" sldId="7959"/>
        </pc:sldMkLst>
      </pc:sldChg>
      <pc:sldChg chg="add del">
        <pc:chgData name="Rebecca Luo" userId="1e0727fa-4bf7-4d1f-ab3b-196ffa659c20" providerId="ADAL" clId="{DF852291-31B3-440C-90B8-303DA41721B3}" dt="2022-08-24T14:38:22.093" v="10518" actId="47"/>
        <pc:sldMkLst>
          <pc:docMk/>
          <pc:sldMk cId="2120303140" sldId="7960"/>
        </pc:sldMkLst>
      </pc:sldChg>
      <pc:sldChg chg="add del">
        <pc:chgData name="Rebecca Luo" userId="1e0727fa-4bf7-4d1f-ab3b-196ffa659c20" providerId="ADAL" clId="{DF852291-31B3-440C-90B8-303DA41721B3}" dt="2022-08-24T14:39:18.530" v="10532" actId="47"/>
        <pc:sldMkLst>
          <pc:docMk/>
          <pc:sldMk cId="1084255876" sldId="7962"/>
        </pc:sldMkLst>
      </pc:sldChg>
      <pc:sldChg chg="delSp add del mod ord">
        <pc:chgData name="Rebecca Luo" userId="1e0727fa-4bf7-4d1f-ab3b-196ffa659c20" providerId="ADAL" clId="{DF852291-31B3-440C-90B8-303DA41721B3}" dt="2022-08-30T12:46:11.036" v="23865"/>
        <pc:sldMkLst>
          <pc:docMk/>
          <pc:sldMk cId="1360252505" sldId="7963"/>
        </pc:sldMkLst>
        <pc:spChg chg="del">
          <ac:chgData name="Rebecca Luo" userId="1e0727fa-4bf7-4d1f-ab3b-196ffa659c20" providerId="ADAL" clId="{DF852291-31B3-440C-90B8-303DA41721B3}" dt="2022-08-24T14:39:22.849" v="10533" actId="478"/>
          <ac:spMkLst>
            <pc:docMk/>
            <pc:sldMk cId="1360252505" sldId="7963"/>
            <ac:spMk id="9" creationId="{FBE45DF7-6692-4C1A-863D-309446C464B6}"/>
          </ac:spMkLst>
        </pc:spChg>
      </pc:sldChg>
      <pc:sldChg chg="modSp add del mod">
        <pc:chgData name="Rebecca Luo" userId="1e0727fa-4bf7-4d1f-ab3b-196ffa659c20" providerId="ADAL" clId="{DF852291-31B3-440C-90B8-303DA41721B3}" dt="2022-08-30T12:46:11.036" v="23865"/>
        <pc:sldMkLst>
          <pc:docMk/>
          <pc:sldMk cId="1456790126" sldId="7964"/>
        </pc:sldMkLst>
        <pc:spChg chg="mod">
          <ac:chgData name="Rebecca Luo" userId="1e0727fa-4bf7-4d1f-ab3b-196ffa659c20" providerId="ADAL" clId="{DF852291-31B3-440C-90B8-303DA41721B3}" dt="2022-08-27T10:19:48.094" v="19604"/>
          <ac:spMkLst>
            <pc:docMk/>
            <pc:sldMk cId="1456790126" sldId="7964"/>
            <ac:spMk id="3" creationId="{A99D987E-0B30-4B35-A6D7-DA324BAA0EFB}"/>
          </ac:spMkLst>
        </pc:spChg>
      </pc:sldChg>
      <pc:sldChg chg="modSp add del mod">
        <pc:chgData name="Rebecca Luo" userId="1e0727fa-4bf7-4d1f-ab3b-196ffa659c20" providerId="ADAL" clId="{DF852291-31B3-440C-90B8-303DA41721B3}" dt="2022-08-30T12:46:11.036" v="23865"/>
        <pc:sldMkLst>
          <pc:docMk/>
          <pc:sldMk cId="2734654402" sldId="7965"/>
        </pc:sldMkLst>
        <pc:spChg chg="mod">
          <ac:chgData name="Rebecca Luo" userId="1e0727fa-4bf7-4d1f-ab3b-196ffa659c20" providerId="ADAL" clId="{DF852291-31B3-440C-90B8-303DA41721B3}" dt="2022-08-27T10:22:07.187" v="19674"/>
          <ac:spMkLst>
            <pc:docMk/>
            <pc:sldMk cId="2734654402" sldId="7965"/>
            <ac:spMk id="6" creationId="{00000000-0000-0000-0000-000000000000}"/>
          </ac:spMkLst>
        </pc:spChg>
        <pc:spChg chg="mod">
          <ac:chgData name="Rebecca Luo" userId="1e0727fa-4bf7-4d1f-ab3b-196ffa659c20" providerId="ADAL" clId="{DF852291-31B3-440C-90B8-303DA41721B3}" dt="2022-08-27T10:23:10.456" v="19701" actId="20577"/>
          <ac:spMkLst>
            <pc:docMk/>
            <pc:sldMk cId="2734654402" sldId="7965"/>
            <ac:spMk id="8" creationId="{00000000-0000-0000-0000-000000000000}"/>
          </ac:spMkLst>
        </pc:spChg>
        <pc:spChg chg="mod">
          <ac:chgData name="Rebecca Luo" userId="1e0727fa-4bf7-4d1f-ab3b-196ffa659c20" providerId="ADAL" clId="{DF852291-31B3-440C-90B8-303DA41721B3}" dt="2022-08-27T10:23:24.687" v="19707"/>
          <ac:spMkLst>
            <pc:docMk/>
            <pc:sldMk cId="2734654402" sldId="7965"/>
            <ac:spMk id="17" creationId="{00000000-0000-0000-0000-000000000000}"/>
          </ac:spMkLst>
        </pc:spChg>
        <pc:spChg chg="mod">
          <ac:chgData name="Rebecca Luo" userId="1e0727fa-4bf7-4d1f-ab3b-196ffa659c20" providerId="ADAL" clId="{DF852291-31B3-440C-90B8-303DA41721B3}" dt="2022-08-27T10:21:24.508" v="19662"/>
          <ac:spMkLst>
            <pc:docMk/>
            <pc:sldMk cId="2734654402" sldId="7965"/>
            <ac:spMk id="33" creationId="{D68E06B7-5DBA-41C0-B08C-E6F8196A8ED9}"/>
          </ac:spMkLst>
        </pc:spChg>
        <pc:spChg chg="mod">
          <ac:chgData name="Rebecca Luo" userId="1e0727fa-4bf7-4d1f-ab3b-196ffa659c20" providerId="ADAL" clId="{DF852291-31B3-440C-90B8-303DA41721B3}" dt="2022-08-27T10:22:34.239" v="19682" actId="20577"/>
          <ac:spMkLst>
            <pc:docMk/>
            <pc:sldMk cId="2734654402" sldId="7965"/>
            <ac:spMk id="34" creationId="{0F2D3EDB-1A97-48A6-852E-BC4E83949E24}"/>
          </ac:spMkLst>
        </pc:spChg>
      </pc:sldChg>
      <pc:sldChg chg="add del ord">
        <pc:chgData name="Rebecca Luo" userId="1e0727fa-4bf7-4d1f-ab3b-196ffa659c20" providerId="ADAL" clId="{DF852291-31B3-440C-90B8-303DA41721B3}" dt="2022-08-30T12:46:11.036" v="23865"/>
        <pc:sldMkLst>
          <pc:docMk/>
          <pc:sldMk cId="2066347381" sldId="7966"/>
        </pc:sldMkLst>
      </pc:sldChg>
      <pc:sldChg chg="add del">
        <pc:chgData name="Rebecca Luo" userId="1e0727fa-4bf7-4d1f-ab3b-196ffa659c20" providerId="ADAL" clId="{DF852291-31B3-440C-90B8-303DA41721B3}" dt="2022-08-30T12:46:11.036" v="23865"/>
        <pc:sldMkLst>
          <pc:docMk/>
          <pc:sldMk cId="2525409811" sldId="7967"/>
        </pc:sldMkLst>
      </pc:sldChg>
      <pc:sldChg chg="add del">
        <pc:chgData name="Rebecca Luo" userId="1e0727fa-4bf7-4d1f-ab3b-196ffa659c20" providerId="ADAL" clId="{DF852291-31B3-440C-90B8-303DA41721B3}" dt="2022-08-30T12:25:34.554" v="23735" actId="47"/>
        <pc:sldMkLst>
          <pc:docMk/>
          <pc:sldMk cId="3155704778" sldId="7968"/>
        </pc:sldMkLst>
      </pc:sldChg>
      <pc:sldChg chg="modSp add del mod addCm delCm">
        <pc:chgData name="Rebecca Luo" userId="1e0727fa-4bf7-4d1f-ab3b-196ffa659c20" providerId="ADAL" clId="{DF852291-31B3-440C-90B8-303DA41721B3}" dt="2022-08-23T13:44:55.503" v="5925" actId="47"/>
        <pc:sldMkLst>
          <pc:docMk/>
          <pc:sldMk cId="2001263554" sldId="7969"/>
        </pc:sldMkLst>
        <pc:spChg chg="mod">
          <ac:chgData name="Rebecca Luo" userId="1e0727fa-4bf7-4d1f-ab3b-196ffa659c20" providerId="ADAL" clId="{DF852291-31B3-440C-90B8-303DA41721B3}" dt="2022-08-23T13:43:21.778" v="5878" actId="255"/>
          <ac:spMkLst>
            <pc:docMk/>
            <pc:sldMk cId="2001263554" sldId="7969"/>
            <ac:spMk id="2" creationId="{02FAE320-924B-4B9F-8C6E-3D3E04B3E64B}"/>
          </ac:spMkLst>
        </pc:spChg>
        <pc:spChg chg="mod">
          <ac:chgData name="Rebecca Luo" userId="1e0727fa-4bf7-4d1f-ab3b-196ffa659c20" providerId="ADAL" clId="{DF852291-31B3-440C-90B8-303DA41721B3}" dt="2022-08-23T13:43:36.765" v="5880" actId="1076"/>
          <ac:spMkLst>
            <pc:docMk/>
            <pc:sldMk cId="2001263554" sldId="7969"/>
            <ac:spMk id="3" creationId="{BD3D06ED-46B1-41C8-8246-7139DC2C538F}"/>
          </ac:spMkLst>
        </pc:spChg>
        <pc:spChg chg="mod">
          <ac:chgData name="Rebecca Luo" userId="1e0727fa-4bf7-4d1f-ab3b-196ffa659c20" providerId="ADAL" clId="{DF852291-31B3-440C-90B8-303DA41721B3}" dt="2022-08-23T13:43:36.765" v="5880" actId="1076"/>
          <ac:spMkLst>
            <pc:docMk/>
            <pc:sldMk cId="2001263554" sldId="7969"/>
            <ac:spMk id="10" creationId="{C985BCBF-4AF3-4D52-8169-E92DDAEDE9AC}"/>
          </ac:spMkLst>
        </pc:spChg>
        <pc:spChg chg="mod">
          <ac:chgData name="Rebecca Luo" userId="1e0727fa-4bf7-4d1f-ab3b-196ffa659c20" providerId="ADAL" clId="{DF852291-31B3-440C-90B8-303DA41721B3}" dt="2022-08-23T10:00:17.161" v="5595" actId="13926"/>
          <ac:spMkLst>
            <pc:docMk/>
            <pc:sldMk cId="2001263554" sldId="7969"/>
            <ac:spMk id="11" creationId="{5751E36A-CF53-45F3-BFD9-1C8348CDE170}"/>
          </ac:spMkLst>
        </pc:spChg>
        <pc:spChg chg="mod">
          <ac:chgData name="Rebecca Luo" userId="1e0727fa-4bf7-4d1f-ab3b-196ffa659c20" providerId="ADAL" clId="{DF852291-31B3-440C-90B8-303DA41721B3}" dt="2022-08-23T13:43:36.765" v="5880" actId="1076"/>
          <ac:spMkLst>
            <pc:docMk/>
            <pc:sldMk cId="2001263554" sldId="7969"/>
            <ac:spMk id="13" creationId="{CF4B0A38-423A-449E-8BFF-48D89614D09D}"/>
          </ac:spMkLst>
        </pc:spChg>
      </pc:sldChg>
      <pc:sldChg chg="add del">
        <pc:chgData name="Rebecca Luo" userId="1e0727fa-4bf7-4d1f-ab3b-196ffa659c20" providerId="ADAL" clId="{DF852291-31B3-440C-90B8-303DA41721B3}" dt="2022-08-30T12:25:35.398" v="23738" actId="47"/>
        <pc:sldMkLst>
          <pc:docMk/>
          <pc:sldMk cId="4256732705" sldId="7970"/>
        </pc:sldMkLst>
      </pc:sldChg>
      <pc:sldChg chg="modSp add del">
        <pc:chgData name="Rebecca Luo" userId="1e0727fa-4bf7-4d1f-ab3b-196ffa659c20" providerId="ADAL" clId="{DF852291-31B3-440C-90B8-303DA41721B3}" dt="2022-08-30T12:25:36.631" v="23739" actId="47"/>
        <pc:sldMkLst>
          <pc:docMk/>
          <pc:sldMk cId="1205976640" sldId="7971"/>
        </pc:sldMkLst>
        <pc:spChg chg="mod">
          <ac:chgData name="Rebecca Luo" userId="1e0727fa-4bf7-4d1f-ab3b-196ffa659c20" providerId="ADAL" clId="{DF852291-31B3-440C-90B8-303DA41721B3}" dt="2022-08-25T04:31:18.638" v="10710"/>
          <ac:spMkLst>
            <pc:docMk/>
            <pc:sldMk cId="1205976640" sldId="7971"/>
            <ac:spMk id="2" creationId="{AF13122B-C3C8-9778-EC8B-C2ED8EB04A6D}"/>
          </ac:spMkLst>
        </pc:spChg>
      </pc:sldChg>
      <pc:sldChg chg="modSp add del mod modCm">
        <pc:chgData name="Rebecca Luo" userId="1e0727fa-4bf7-4d1f-ab3b-196ffa659c20" providerId="ADAL" clId="{DF852291-31B3-440C-90B8-303DA41721B3}" dt="2022-09-05T06:29:49.575" v="29377"/>
        <pc:sldMkLst>
          <pc:docMk/>
          <pc:sldMk cId="2062017230" sldId="7972"/>
        </pc:sldMkLst>
        <pc:spChg chg="mod">
          <ac:chgData name="Rebecca Luo" userId="1e0727fa-4bf7-4d1f-ab3b-196ffa659c20" providerId="ADAL" clId="{DF852291-31B3-440C-90B8-303DA41721B3}" dt="2022-08-31T14:53:34.143" v="27407" actId="207"/>
          <ac:spMkLst>
            <pc:docMk/>
            <pc:sldMk cId="2062017230" sldId="7972"/>
            <ac:spMk id="9" creationId="{FCC1E4BC-7974-4A40-8A78-112F6FE663E2}"/>
          </ac:spMkLst>
        </pc:spChg>
        <pc:graphicFrameChg chg="mod modGraphic">
          <ac:chgData name="Rebecca Luo" userId="1e0727fa-4bf7-4d1f-ab3b-196ffa659c20" providerId="ADAL" clId="{DF852291-31B3-440C-90B8-303DA41721B3}" dt="2022-09-05T06:29:49.575" v="29377"/>
          <ac:graphicFrameMkLst>
            <pc:docMk/>
            <pc:sldMk cId="2062017230" sldId="7972"/>
            <ac:graphicFrameMk id="6" creationId="{3781DFCB-430A-468D-A26A-ABDB6E9ED612}"/>
          </ac:graphicFrameMkLst>
        </pc:graphicFrameChg>
      </pc:sldChg>
      <pc:sldChg chg="modSp add del mod">
        <pc:chgData name="Rebecca Luo" userId="1e0727fa-4bf7-4d1f-ab3b-196ffa659c20" providerId="ADAL" clId="{DF852291-31B3-440C-90B8-303DA41721B3}" dt="2022-09-05T06:30:11.748" v="29393"/>
        <pc:sldMkLst>
          <pc:docMk/>
          <pc:sldMk cId="3902495194" sldId="7973"/>
        </pc:sldMkLst>
        <pc:spChg chg="mod">
          <ac:chgData name="Rebecca Luo" userId="1e0727fa-4bf7-4d1f-ab3b-196ffa659c20" providerId="ADAL" clId="{DF852291-31B3-440C-90B8-303DA41721B3}" dt="2022-09-05T06:29:55.889" v="29381"/>
          <ac:spMkLst>
            <pc:docMk/>
            <pc:sldMk cId="3902495194" sldId="7973"/>
            <ac:spMk id="4" creationId="{D2D02258-13C6-4323-A97A-E46518B89959}"/>
          </ac:spMkLst>
        </pc:spChg>
        <pc:spChg chg="mod">
          <ac:chgData name="Rebecca Luo" userId="1e0727fa-4bf7-4d1f-ab3b-196ffa659c20" providerId="ADAL" clId="{DF852291-31B3-440C-90B8-303DA41721B3}" dt="2022-09-05T06:30:11.748" v="29393"/>
          <ac:spMkLst>
            <pc:docMk/>
            <pc:sldMk cId="3902495194" sldId="7973"/>
            <ac:spMk id="15" creationId="{310FD2BC-50CE-402F-9390-BB326EA4B1EC}"/>
          </ac:spMkLst>
        </pc:spChg>
        <pc:spChg chg="mod">
          <ac:chgData name="Rebecca Luo" userId="1e0727fa-4bf7-4d1f-ab3b-196ffa659c20" providerId="ADAL" clId="{DF852291-31B3-440C-90B8-303DA41721B3}" dt="2022-08-31T06:56:43.515" v="24667" actId="313"/>
          <ac:spMkLst>
            <pc:docMk/>
            <pc:sldMk cId="3902495194" sldId="7973"/>
            <ac:spMk id="17" creationId="{34A08561-B97F-4067-80BA-0A328B8ADD33}"/>
          </ac:spMkLst>
        </pc:spChg>
      </pc:sldChg>
      <pc:sldChg chg="modSp add del mod">
        <pc:chgData name="Rebecca Luo" userId="1e0727fa-4bf7-4d1f-ab3b-196ffa659c20" providerId="ADAL" clId="{DF852291-31B3-440C-90B8-303DA41721B3}" dt="2022-08-30T12:46:46.971" v="23869" actId="113"/>
        <pc:sldMkLst>
          <pc:docMk/>
          <pc:sldMk cId="2840482500" sldId="7974"/>
        </pc:sldMkLst>
        <pc:spChg chg="mod">
          <ac:chgData name="Rebecca Luo" userId="1e0727fa-4bf7-4d1f-ab3b-196ffa659c20" providerId="ADAL" clId="{DF852291-31B3-440C-90B8-303DA41721B3}" dt="2022-08-30T12:46:46.971" v="23869" actId="113"/>
          <ac:spMkLst>
            <pc:docMk/>
            <pc:sldMk cId="2840482500" sldId="7974"/>
            <ac:spMk id="11" creationId="{62803141-95BE-41AB-BF36-6DCED3596083}"/>
          </ac:spMkLst>
        </pc:spChg>
        <pc:spChg chg="mod">
          <ac:chgData name="Rebecca Luo" userId="1e0727fa-4bf7-4d1f-ab3b-196ffa659c20" providerId="ADAL" clId="{DF852291-31B3-440C-90B8-303DA41721B3}" dt="2022-08-30T12:46:43.415" v="23868" actId="113"/>
          <ac:spMkLst>
            <pc:docMk/>
            <pc:sldMk cId="2840482500" sldId="7974"/>
            <ac:spMk id="13" creationId="{F9FA1E8E-2971-4083-8403-9ADBB8FC0695}"/>
          </ac:spMkLst>
        </pc:spChg>
      </pc:sldChg>
      <pc:sldChg chg="modSp add del mod">
        <pc:chgData name="Rebecca Luo" userId="1e0727fa-4bf7-4d1f-ab3b-196ffa659c20" providerId="ADAL" clId="{DF852291-31B3-440C-90B8-303DA41721B3}" dt="2022-08-30T12:25:40.411" v="23743" actId="47"/>
        <pc:sldMkLst>
          <pc:docMk/>
          <pc:sldMk cId="2055014098" sldId="7975"/>
        </pc:sldMkLst>
        <pc:spChg chg="mod">
          <ac:chgData name="Rebecca Luo" userId="1e0727fa-4bf7-4d1f-ab3b-196ffa659c20" providerId="ADAL" clId="{DF852291-31B3-440C-90B8-303DA41721B3}" dt="2022-08-25T04:16:01.078" v="10584" actId="27636"/>
          <ac:spMkLst>
            <pc:docMk/>
            <pc:sldMk cId="2055014098" sldId="7975"/>
            <ac:spMk id="10" creationId="{EE9C0423-65CB-4FE3-A3B2-721CE4EA0474}"/>
          </ac:spMkLst>
        </pc:spChg>
      </pc:sldChg>
      <pc:sldChg chg="addSp delSp modSp add del mod modClrScheme modAnim chgLayout">
        <pc:chgData name="Rebecca Luo" userId="1e0727fa-4bf7-4d1f-ab3b-196ffa659c20" providerId="ADAL" clId="{DF852291-31B3-440C-90B8-303DA41721B3}" dt="2022-08-30T12:25:24.417" v="23718" actId="47"/>
        <pc:sldMkLst>
          <pc:docMk/>
          <pc:sldMk cId="2109666497" sldId="7976"/>
        </pc:sldMkLst>
        <pc:spChg chg="mod ord">
          <ac:chgData name="Rebecca Luo" userId="1e0727fa-4bf7-4d1f-ab3b-196ffa659c20" providerId="ADAL" clId="{DF852291-31B3-440C-90B8-303DA41721B3}" dt="2022-08-25T07:04:45.461" v="11968" actId="20577"/>
          <ac:spMkLst>
            <pc:docMk/>
            <pc:sldMk cId="2109666497" sldId="7976"/>
            <ac:spMk id="2" creationId="{84B27718-84FA-D8DA-EE7F-1CF7FE4990CD}"/>
          </ac:spMkLst>
        </pc:spChg>
        <pc:spChg chg="mod ord">
          <ac:chgData name="Rebecca Luo" userId="1e0727fa-4bf7-4d1f-ab3b-196ffa659c20" providerId="ADAL" clId="{DF852291-31B3-440C-90B8-303DA41721B3}" dt="2022-08-25T07:03:08.198" v="11941" actId="700"/>
          <ac:spMkLst>
            <pc:docMk/>
            <pc:sldMk cId="2109666497" sldId="7976"/>
            <ac:spMk id="3" creationId="{74C017BD-90B5-CE43-2252-E03DA7E74265}"/>
          </ac:spMkLst>
        </pc:spChg>
        <pc:spChg chg="mod ord">
          <ac:chgData name="Rebecca Luo" userId="1e0727fa-4bf7-4d1f-ab3b-196ffa659c20" providerId="ADAL" clId="{DF852291-31B3-440C-90B8-303DA41721B3}" dt="2022-08-25T07:03:08.198" v="11941" actId="700"/>
          <ac:spMkLst>
            <pc:docMk/>
            <pc:sldMk cId="2109666497" sldId="7976"/>
            <ac:spMk id="4" creationId="{ABC9741B-CE5E-1A62-E62A-DB7ED5FAD380}"/>
          </ac:spMkLst>
        </pc:spChg>
        <pc:spChg chg="del mod">
          <ac:chgData name="Rebecca Luo" userId="1e0727fa-4bf7-4d1f-ab3b-196ffa659c20" providerId="ADAL" clId="{DF852291-31B3-440C-90B8-303DA41721B3}" dt="2022-08-25T07:03:29.177" v="11947" actId="478"/>
          <ac:spMkLst>
            <pc:docMk/>
            <pc:sldMk cId="2109666497" sldId="7976"/>
            <ac:spMk id="5" creationId="{34872532-D144-CF08-400D-A4C7B19351ED}"/>
          </ac:spMkLst>
        </pc:spChg>
        <pc:spChg chg="add del mod topLvl">
          <ac:chgData name="Rebecca Luo" userId="1e0727fa-4bf7-4d1f-ab3b-196ffa659c20" providerId="ADAL" clId="{DF852291-31B3-440C-90B8-303DA41721B3}" dt="2022-08-24T13:57:46.384" v="9918" actId="478"/>
          <ac:spMkLst>
            <pc:docMk/>
            <pc:sldMk cId="2109666497" sldId="7976"/>
            <ac:spMk id="7" creationId="{827F1741-842B-C37B-5C9C-204CE109CC40}"/>
          </ac:spMkLst>
        </pc:spChg>
        <pc:spChg chg="add del mod topLvl">
          <ac:chgData name="Rebecca Luo" userId="1e0727fa-4bf7-4d1f-ab3b-196ffa659c20" providerId="ADAL" clId="{DF852291-31B3-440C-90B8-303DA41721B3}" dt="2022-08-24T13:57:15.187" v="9878" actId="478"/>
          <ac:spMkLst>
            <pc:docMk/>
            <pc:sldMk cId="2109666497" sldId="7976"/>
            <ac:spMk id="8" creationId="{9635863A-1361-882A-0AC5-BCB3632EFE33}"/>
          </ac:spMkLst>
        </pc:spChg>
        <pc:spChg chg="add del mod topLvl">
          <ac:chgData name="Rebecca Luo" userId="1e0727fa-4bf7-4d1f-ab3b-196ffa659c20" providerId="ADAL" clId="{DF852291-31B3-440C-90B8-303DA41721B3}" dt="2022-08-24T14:23:55.587" v="10324" actId="1036"/>
          <ac:spMkLst>
            <pc:docMk/>
            <pc:sldMk cId="2109666497" sldId="7976"/>
            <ac:spMk id="9" creationId="{94C30786-A105-42ED-58B3-069D63A3597A}"/>
          </ac:spMkLst>
        </pc:spChg>
        <pc:spChg chg="add del mod topLvl">
          <ac:chgData name="Rebecca Luo" userId="1e0727fa-4bf7-4d1f-ab3b-196ffa659c20" providerId="ADAL" clId="{DF852291-31B3-440C-90B8-303DA41721B3}" dt="2022-08-24T14:23:55.587" v="10324" actId="1036"/>
          <ac:spMkLst>
            <pc:docMk/>
            <pc:sldMk cId="2109666497" sldId="7976"/>
            <ac:spMk id="10" creationId="{61A92FD4-70A1-9B6B-BAA6-50665611BA3B}"/>
          </ac:spMkLst>
        </pc:spChg>
        <pc:spChg chg="mod topLvl">
          <ac:chgData name="Rebecca Luo" userId="1e0727fa-4bf7-4d1f-ab3b-196ffa659c20" providerId="ADAL" clId="{DF852291-31B3-440C-90B8-303DA41721B3}" dt="2022-08-24T14:23:55.587" v="10324" actId="1036"/>
          <ac:spMkLst>
            <pc:docMk/>
            <pc:sldMk cId="2109666497" sldId="7976"/>
            <ac:spMk id="16" creationId="{4A485CD5-EBA1-94FE-9002-E88BAD9F57CB}"/>
          </ac:spMkLst>
        </pc:spChg>
        <pc:spChg chg="mod topLvl">
          <ac:chgData name="Rebecca Luo" userId="1e0727fa-4bf7-4d1f-ab3b-196ffa659c20" providerId="ADAL" clId="{DF852291-31B3-440C-90B8-303DA41721B3}" dt="2022-08-24T14:23:55.587" v="10324" actId="1036"/>
          <ac:spMkLst>
            <pc:docMk/>
            <pc:sldMk cId="2109666497" sldId="7976"/>
            <ac:spMk id="17" creationId="{49F8D392-773D-8067-0816-8F17E442A88F}"/>
          </ac:spMkLst>
        </pc:spChg>
        <pc:spChg chg="del mod topLvl">
          <ac:chgData name="Rebecca Luo" userId="1e0727fa-4bf7-4d1f-ab3b-196ffa659c20" providerId="ADAL" clId="{DF852291-31B3-440C-90B8-303DA41721B3}" dt="2022-08-24T13:57:17.646" v="9879" actId="478"/>
          <ac:spMkLst>
            <pc:docMk/>
            <pc:sldMk cId="2109666497" sldId="7976"/>
            <ac:spMk id="23" creationId="{1268E7B4-DB15-25D0-F50C-88EAF084BED0}"/>
          </ac:spMkLst>
        </pc:spChg>
        <pc:spChg chg="add mod">
          <ac:chgData name="Rebecca Luo" userId="1e0727fa-4bf7-4d1f-ab3b-196ffa659c20" providerId="ADAL" clId="{DF852291-31B3-440C-90B8-303DA41721B3}" dt="2022-08-25T07:04:02.945" v="11954" actId="207"/>
          <ac:spMkLst>
            <pc:docMk/>
            <pc:sldMk cId="2109666497" sldId="7976"/>
            <ac:spMk id="24" creationId="{4A4BB554-5648-15C9-BD1E-D53037154BF9}"/>
          </ac:spMkLst>
        </pc:spChg>
        <pc:spChg chg="add mod">
          <ac:chgData name="Rebecca Luo" userId="1e0727fa-4bf7-4d1f-ab3b-196ffa659c20" providerId="ADAL" clId="{DF852291-31B3-440C-90B8-303DA41721B3}" dt="2022-08-24T14:27:04.403" v="10380" actId="113"/>
          <ac:spMkLst>
            <pc:docMk/>
            <pc:sldMk cId="2109666497" sldId="7976"/>
            <ac:spMk id="25" creationId="{6C6A4136-F8D0-3D93-2320-7BF22B635B1E}"/>
          </ac:spMkLst>
        </pc:spChg>
        <pc:spChg chg="add mod">
          <ac:chgData name="Rebecca Luo" userId="1e0727fa-4bf7-4d1f-ab3b-196ffa659c20" providerId="ADAL" clId="{DF852291-31B3-440C-90B8-303DA41721B3}" dt="2022-08-24T14:27:04.403" v="10380" actId="113"/>
          <ac:spMkLst>
            <pc:docMk/>
            <pc:sldMk cId="2109666497" sldId="7976"/>
            <ac:spMk id="26" creationId="{E144B541-C3D6-DEAA-E39C-8AAD2BD50D3C}"/>
          </ac:spMkLst>
        </pc:spChg>
        <pc:spChg chg="add mod">
          <ac:chgData name="Rebecca Luo" userId="1e0727fa-4bf7-4d1f-ab3b-196ffa659c20" providerId="ADAL" clId="{DF852291-31B3-440C-90B8-303DA41721B3}" dt="2022-08-24T14:23:55.587" v="10324" actId="1036"/>
          <ac:spMkLst>
            <pc:docMk/>
            <pc:sldMk cId="2109666497" sldId="7976"/>
            <ac:spMk id="29" creationId="{200F3B32-8AB3-CE26-3A15-16FEF8F25394}"/>
          </ac:spMkLst>
        </pc:spChg>
        <pc:spChg chg="add mod">
          <ac:chgData name="Rebecca Luo" userId="1e0727fa-4bf7-4d1f-ab3b-196ffa659c20" providerId="ADAL" clId="{DF852291-31B3-440C-90B8-303DA41721B3}" dt="2022-08-24T14:27:04.403" v="10380" actId="113"/>
          <ac:spMkLst>
            <pc:docMk/>
            <pc:sldMk cId="2109666497" sldId="7976"/>
            <ac:spMk id="30" creationId="{78AF6E29-9E95-E8D7-2446-270B8A639B2D}"/>
          </ac:spMkLst>
        </pc:spChg>
        <pc:spChg chg="add mod">
          <ac:chgData name="Rebecca Luo" userId="1e0727fa-4bf7-4d1f-ab3b-196ffa659c20" providerId="ADAL" clId="{DF852291-31B3-440C-90B8-303DA41721B3}" dt="2022-08-24T14:23:55.587" v="10324" actId="1036"/>
          <ac:spMkLst>
            <pc:docMk/>
            <pc:sldMk cId="2109666497" sldId="7976"/>
            <ac:spMk id="32" creationId="{522EFDB8-4876-2476-7F17-0B46A4A60906}"/>
          </ac:spMkLst>
        </pc:spChg>
        <pc:spChg chg="add mod">
          <ac:chgData name="Rebecca Luo" userId="1e0727fa-4bf7-4d1f-ab3b-196ffa659c20" providerId="ADAL" clId="{DF852291-31B3-440C-90B8-303DA41721B3}" dt="2022-08-25T07:03:44.075" v="11950" actId="207"/>
          <ac:spMkLst>
            <pc:docMk/>
            <pc:sldMk cId="2109666497" sldId="7976"/>
            <ac:spMk id="33" creationId="{EE6E37C2-0CB1-4965-422D-D46C845E8D75}"/>
          </ac:spMkLst>
        </pc:spChg>
        <pc:spChg chg="add mod ord">
          <ac:chgData name="Rebecca Luo" userId="1e0727fa-4bf7-4d1f-ab3b-196ffa659c20" providerId="ADAL" clId="{DF852291-31B3-440C-90B8-303DA41721B3}" dt="2022-08-25T07:03:52.857" v="11952" actId="207"/>
          <ac:spMkLst>
            <pc:docMk/>
            <pc:sldMk cId="2109666497" sldId="7976"/>
            <ac:spMk id="34" creationId="{5BBC38D5-4646-0D33-3D15-FF29D653C39D}"/>
          </ac:spMkLst>
        </pc:spChg>
        <pc:spChg chg="add del mod">
          <ac:chgData name="Rebecca Luo" userId="1e0727fa-4bf7-4d1f-ab3b-196ffa659c20" providerId="ADAL" clId="{DF852291-31B3-440C-90B8-303DA41721B3}" dt="2022-08-26T08:22:35.227" v="19296" actId="1076"/>
          <ac:spMkLst>
            <pc:docMk/>
            <pc:sldMk cId="2109666497" sldId="7976"/>
            <ac:spMk id="35" creationId="{82C97E47-6E9D-F155-7A67-5C17F0F85173}"/>
          </ac:spMkLst>
        </pc:spChg>
        <pc:grpChg chg="add del mod">
          <ac:chgData name="Rebecca Luo" userId="1e0727fa-4bf7-4d1f-ab3b-196ffa659c20" providerId="ADAL" clId="{DF852291-31B3-440C-90B8-303DA41721B3}" dt="2022-08-24T13:57:09.156" v="9875" actId="165"/>
          <ac:grpSpMkLst>
            <pc:docMk/>
            <pc:sldMk cId="2109666497" sldId="7976"/>
            <ac:grpSpMk id="6" creationId="{A0C884A9-EC4F-E02E-78C7-1B19BB203436}"/>
          </ac:grpSpMkLst>
        </pc:grpChg>
        <pc:picChg chg="del mod">
          <ac:chgData name="Rebecca Luo" userId="1e0727fa-4bf7-4d1f-ab3b-196ffa659c20" providerId="ADAL" clId="{DF852291-31B3-440C-90B8-303DA41721B3}" dt="2022-08-24T13:57:04.337" v="9874" actId="478"/>
          <ac:picMkLst>
            <pc:docMk/>
            <pc:sldMk cId="2109666497" sldId="7976"/>
            <ac:picMk id="18" creationId="{DC16C650-0721-293C-22DC-9E9D4D69931B}"/>
          </ac:picMkLst>
        </pc:picChg>
        <pc:picChg chg="mod topLvl">
          <ac:chgData name="Rebecca Luo" userId="1e0727fa-4bf7-4d1f-ab3b-196ffa659c20" providerId="ADAL" clId="{DF852291-31B3-440C-90B8-303DA41721B3}" dt="2022-08-24T14:23:55.587" v="10324" actId="1036"/>
          <ac:picMkLst>
            <pc:docMk/>
            <pc:sldMk cId="2109666497" sldId="7976"/>
            <ac:picMk id="19" creationId="{A95D1409-8367-2F42-C146-76EF3EC612D6}"/>
          </ac:picMkLst>
        </pc:picChg>
        <pc:picChg chg="mod topLvl">
          <ac:chgData name="Rebecca Luo" userId="1e0727fa-4bf7-4d1f-ab3b-196ffa659c20" providerId="ADAL" clId="{DF852291-31B3-440C-90B8-303DA41721B3}" dt="2022-08-24T14:23:55.587" v="10324" actId="1036"/>
          <ac:picMkLst>
            <pc:docMk/>
            <pc:sldMk cId="2109666497" sldId="7976"/>
            <ac:picMk id="20" creationId="{8D18B618-9093-41EA-DF60-0071145D505B}"/>
          </ac:picMkLst>
        </pc:picChg>
        <pc:picChg chg="mod topLvl">
          <ac:chgData name="Rebecca Luo" userId="1e0727fa-4bf7-4d1f-ab3b-196ffa659c20" providerId="ADAL" clId="{DF852291-31B3-440C-90B8-303DA41721B3}" dt="2022-08-24T14:23:55.587" v="10324" actId="1036"/>
          <ac:picMkLst>
            <pc:docMk/>
            <pc:sldMk cId="2109666497" sldId="7976"/>
            <ac:picMk id="21" creationId="{6F9E23C6-8B00-675D-07C2-8C32BD063F40}"/>
          </ac:picMkLst>
        </pc:picChg>
        <pc:picChg chg="mod topLvl">
          <ac:chgData name="Rebecca Luo" userId="1e0727fa-4bf7-4d1f-ab3b-196ffa659c20" providerId="ADAL" clId="{DF852291-31B3-440C-90B8-303DA41721B3}" dt="2022-08-24T14:23:55.587" v="10324" actId="1036"/>
          <ac:picMkLst>
            <pc:docMk/>
            <pc:sldMk cId="2109666497" sldId="7976"/>
            <ac:picMk id="22" creationId="{3F9A5CA3-D714-2709-753A-F51BD7A8586A}"/>
          </ac:picMkLst>
        </pc:picChg>
        <pc:cxnChg chg="mod topLvl">
          <ac:chgData name="Rebecca Luo" userId="1e0727fa-4bf7-4d1f-ab3b-196ffa659c20" providerId="ADAL" clId="{DF852291-31B3-440C-90B8-303DA41721B3}" dt="2022-08-24T14:23:55.587" v="10324" actId="1036"/>
          <ac:cxnSpMkLst>
            <pc:docMk/>
            <pc:sldMk cId="2109666497" sldId="7976"/>
            <ac:cxnSpMk id="11" creationId="{65BEAAE7-A31F-998E-0FFC-A4CF01614613}"/>
          </ac:cxnSpMkLst>
        </pc:cxnChg>
        <pc:cxnChg chg="mod topLvl">
          <ac:chgData name="Rebecca Luo" userId="1e0727fa-4bf7-4d1f-ab3b-196ffa659c20" providerId="ADAL" clId="{DF852291-31B3-440C-90B8-303DA41721B3}" dt="2022-08-24T14:23:55.587" v="10324" actId="1036"/>
          <ac:cxnSpMkLst>
            <pc:docMk/>
            <pc:sldMk cId="2109666497" sldId="7976"/>
            <ac:cxnSpMk id="12" creationId="{F524296E-A6A0-0482-E316-8B8CF8E498B3}"/>
          </ac:cxnSpMkLst>
        </pc:cxnChg>
        <pc:cxnChg chg="mod topLvl">
          <ac:chgData name="Rebecca Luo" userId="1e0727fa-4bf7-4d1f-ab3b-196ffa659c20" providerId="ADAL" clId="{DF852291-31B3-440C-90B8-303DA41721B3}" dt="2022-08-24T14:23:55.587" v="10324" actId="1036"/>
          <ac:cxnSpMkLst>
            <pc:docMk/>
            <pc:sldMk cId="2109666497" sldId="7976"/>
            <ac:cxnSpMk id="13" creationId="{BC519F8B-0FFC-9AA5-2E22-9F7F5FF3CA46}"/>
          </ac:cxnSpMkLst>
        </pc:cxnChg>
        <pc:cxnChg chg="mod topLvl">
          <ac:chgData name="Rebecca Luo" userId="1e0727fa-4bf7-4d1f-ab3b-196ffa659c20" providerId="ADAL" clId="{DF852291-31B3-440C-90B8-303DA41721B3}" dt="2022-08-24T14:23:55.587" v="10324" actId="1036"/>
          <ac:cxnSpMkLst>
            <pc:docMk/>
            <pc:sldMk cId="2109666497" sldId="7976"/>
            <ac:cxnSpMk id="14" creationId="{012A1E5B-CB7B-91AE-591D-B9362F799B8E}"/>
          </ac:cxnSpMkLst>
        </pc:cxnChg>
        <pc:cxnChg chg="del mod topLvl">
          <ac:chgData name="Rebecca Luo" userId="1e0727fa-4bf7-4d1f-ab3b-196ffa659c20" providerId="ADAL" clId="{DF852291-31B3-440C-90B8-303DA41721B3}" dt="2022-08-24T13:57:19.433" v="9880" actId="478"/>
          <ac:cxnSpMkLst>
            <pc:docMk/>
            <pc:sldMk cId="2109666497" sldId="7976"/>
            <ac:cxnSpMk id="15" creationId="{66FFCC66-CBA3-D9BB-6930-3134E856D5AA}"/>
          </ac:cxnSpMkLst>
        </pc:cxnChg>
        <pc:cxnChg chg="add mod">
          <ac:chgData name="Rebecca Luo" userId="1e0727fa-4bf7-4d1f-ab3b-196ffa659c20" providerId="ADAL" clId="{DF852291-31B3-440C-90B8-303DA41721B3}" dt="2022-08-24T14:23:55.587" v="10324" actId="1036"/>
          <ac:cxnSpMkLst>
            <pc:docMk/>
            <pc:sldMk cId="2109666497" sldId="7976"/>
            <ac:cxnSpMk id="28" creationId="{AE947505-23F3-76FB-3EAA-032510D4454E}"/>
          </ac:cxnSpMkLst>
        </pc:cxnChg>
        <pc:cxnChg chg="add mod">
          <ac:chgData name="Rebecca Luo" userId="1e0727fa-4bf7-4d1f-ab3b-196ffa659c20" providerId="ADAL" clId="{DF852291-31B3-440C-90B8-303DA41721B3}" dt="2022-08-24T14:23:55.587" v="10324" actId="1036"/>
          <ac:cxnSpMkLst>
            <pc:docMk/>
            <pc:sldMk cId="2109666497" sldId="7976"/>
            <ac:cxnSpMk id="31" creationId="{4F56C096-419B-E1BB-C13D-89C43038FA8F}"/>
          </ac:cxnSpMkLst>
        </pc:cxnChg>
      </pc:sldChg>
      <pc:sldChg chg="add del">
        <pc:chgData name="Rebecca Luo" userId="1e0727fa-4bf7-4d1f-ab3b-196ffa659c20" providerId="ADAL" clId="{DF852291-31B3-440C-90B8-303DA41721B3}" dt="2022-08-30T12:47:15.924" v="23893" actId="47"/>
        <pc:sldMkLst>
          <pc:docMk/>
          <pc:sldMk cId="1854562292" sldId="7981"/>
        </pc:sldMkLst>
      </pc:sldChg>
      <pc:sldChg chg="modSp add mod">
        <pc:chgData name="Rebecca Luo" userId="1e0727fa-4bf7-4d1f-ab3b-196ffa659c20" providerId="ADAL" clId="{DF852291-31B3-440C-90B8-303DA41721B3}" dt="2022-08-24T14:52:57.719" v="10538" actId="207"/>
        <pc:sldMkLst>
          <pc:docMk/>
          <pc:sldMk cId="3369634860" sldId="7987"/>
        </pc:sldMkLst>
        <pc:spChg chg="mod">
          <ac:chgData name="Rebecca Luo" userId="1e0727fa-4bf7-4d1f-ab3b-196ffa659c20" providerId="ADAL" clId="{DF852291-31B3-440C-90B8-303DA41721B3}" dt="2022-08-24T14:52:57.719" v="10538" actId="207"/>
          <ac:spMkLst>
            <pc:docMk/>
            <pc:sldMk cId="3369634860" sldId="7987"/>
            <ac:spMk id="4" creationId="{E66CF193-FFC8-0E09-62F6-EFF963C742DA}"/>
          </ac:spMkLst>
        </pc:spChg>
      </pc:sldChg>
      <pc:sldChg chg="modSp del mod">
        <pc:chgData name="Rebecca Luo" userId="1e0727fa-4bf7-4d1f-ab3b-196ffa659c20" providerId="ADAL" clId="{DF852291-31B3-440C-90B8-303DA41721B3}" dt="2022-08-23T08:25:35.848" v="5476" actId="47"/>
        <pc:sldMkLst>
          <pc:docMk/>
          <pc:sldMk cId="4276035171" sldId="13710"/>
        </pc:sldMkLst>
        <pc:spChg chg="mod">
          <ac:chgData name="Rebecca Luo" userId="1e0727fa-4bf7-4d1f-ab3b-196ffa659c20" providerId="ADAL" clId="{DF852291-31B3-440C-90B8-303DA41721B3}" dt="2022-08-19T07:55:36.213" v="5046" actId="113"/>
          <ac:spMkLst>
            <pc:docMk/>
            <pc:sldMk cId="4276035171" sldId="13710"/>
            <ac:spMk id="2" creationId="{00000000-0000-0000-0000-000000000000}"/>
          </ac:spMkLst>
        </pc:spChg>
      </pc:sldChg>
      <pc:sldChg chg="addSp delSp modSp add del mod modClrScheme chgLayout">
        <pc:chgData name="Rebecca Luo" userId="1e0727fa-4bf7-4d1f-ab3b-196ffa659c20" providerId="ADAL" clId="{DF852291-31B3-440C-90B8-303DA41721B3}" dt="2022-08-30T09:25:32.636" v="22521"/>
        <pc:sldMkLst>
          <pc:docMk/>
          <pc:sldMk cId="3941060433" sldId="13711"/>
        </pc:sldMkLst>
        <pc:spChg chg="mod ord">
          <ac:chgData name="Rebecca Luo" userId="1e0727fa-4bf7-4d1f-ab3b-196ffa659c20" providerId="ADAL" clId="{DF852291-31B3-440C-90B8-303DA41721B3}" dt="2022-08-30T05:40:31.774" v="20585" actId="20577"/>
          <ac:spMkLst>
            <pc:docMk/>
            <pc:sldMk cId="3941060433" sldId="13711"/>
            <ac:spMk id="2" creationId="{7CE70CA7-B0B4-43BE-B4AE-3BC762129040}"/>
          </ac:spMkLst>
        </pc:spChg>
        <pc:spChg chg="mod ord">
          <ac:chgData name="Rebecca Luo" userId="1e0727fa-4bf7-4d1f-ab3b-196ffa659c20" providerId="ADAL" clId="{DF852291-31B3-440C-90B8-303DA41721B3}" dt="2022-08-30T09:25:32.636" v="22521"/>
          <ac:spMkLst>
            <pc:docMk/>
            <pc:sldMk cId="3941060433" sldId="13711"/>
            <ac:spMk id="3" creationId="{EDD42568-161C-490D-A917-0D0626EC66B0}"/>
          </ac:spMkLst>
        </pc:spChg>
        <pc:spChg chg="add del mod">
          <ac:chgData name="Rebecca Luo" userId="1e0727fa-4bf7-4d1f-ab3b-196ffa659c20" providerId="ADAL" clId="{DF852291-31B3-440C-90B8-303DA41721B3}" dt="2022-08-30T05:40:29.008" v="20583" actId="478"/>
          <ac:spMkLst>
            <pc:docMk/>
            <pc:sldMk cId="3941060433" sldId="13711"/>
            <ac:spMk id="6" creationId="{8903D107-F75D-F7E5-EBDA-074A19AA4E6B}"/>
          </ac:spMkLst>
        </pc:spChg>
        <pc:spChg chg="add mod">
          <ac:chgData name="Rebecca Luo" userId="1e0727fa-4bf7-4d1f-ab3b-196ffa659c20" providerId="ADAL" clId="{DF852291-31B3-440C-90B8-303DA41721B3}" dt="2022-08-30T08:38:58.134" v="22030"/>
          <ac:spMkLst>
            <pc:docMk/>
            <pc:sldMk cId="3941060433" sldId="13711"/>
            <ac:spMk id="7" creationId="{FB81A7AF-BD07-B12D-9F78-6391FA5B3E07}"/>
          </ac:spMkLst>
        </pc:spChg>
        <pc:picChg chg="mod">
          <ac:chgData name="Rebecca Luo" userId="1e0727fa-4bf7-4d1f-ab3b-196ffa659c20" providerId="ADAL" clId="{DF852291-31B3-440C-90B8-303DA41721B3}" dt="2022-08-25T06:18:16.709" v="11482" actId="1076"/>
          <ac:picMkLst>
            <pc:docMk/>
            <pc:sldMk cId="3941060433" sldId="13711"/>
            <ac:picMk id="4" creationId="{96B1491F-C895-4869-8737-EE63BD403A0F}"/>
          </ac:picMkLst>
        </pc:picChg>
        <pc:picChg chg="mod">
          <ac:chgData name="Rebecca Luo" userId="1e0727fa-4bf7-4d1f-ab3b-196ffa659c20" providerId="ADAL" clId="{DF852291-31B3-440C-90B8-303DA41721B3}" dt="2022-08-25T06:18:15.346" v="11481" actId="1076"/>
          <ac:picMkLst>
            <pc:docMk/>
            <pc:sldMk cId="3941060433" sldId="13711"/>
            <ac:picMk id="5" creationId="{17FB25AD-2B19-43CB-BD23-7A113D9339B6}"/>
          </ac:picMkLst>
        </pc:picChg>
      </pc:sldChg>
      <pc:sldChg chg="addSp delSp modSp del mod ord modClrScheme chgLayout">
        <pc:chgData name="Rebecca Luo" userId="1e0727fa-4bf7-4d1f-ab3b-196ffa659c20" providerId="ADAL" clId="{DF852291-31B3-440C-90B8-303DA41721B3}" dt="2022-08-26T04:07:25.991" v="17222" actId="47"/>
        <pc:sldMkLst>
          <pc:docMk/>
          <pc:sldMk cId="4293331973" sldId="13712"/>
        </pc:sldMkLst>
        <pc:spChg chg="mod ord">
          <ac:chgData name="Rebecca Luo" userId="1e0727fa-4bf7-4d1f-ab3b-196ffa659c20" providerId="ADAL" clId="{DF852291-31B3-440C-90B8-303DA41721B3}" dt="2022-08-25T06:16:39.738" v="11434" actId="700"/>
          <ac:spMkLst>
            <pc:docMk/>
            <pc:sldMk cId="4293331973" sldId="13712"/>
            <ac:spMk id="2" creationId="{7494360E-C51D-491B-9D54-01CA4D387B83}"/>
          </ac:spMkLst>
        </pc:spChg>
        <pc:spChg chg="mod ord">
          <ac:chgData name="Rebecca Luo" userId="1e0727fa-4bf7-4d1f-ab3b-196ffa659c20" providerId="ADAL" clId="{DF852291-31B3-440C-90B8-303DA41721B3}" dt="2022-08-25T06:16:39.738" v="11434" actId="700"/>
          <ac:spMkLst>
            <pc:docMk/>
            <pc:sldMk cId="4293331973" sldId="13712"/>
            <ac:spMk id="3" creationId="{83E5EF84-28CE-450C-B5D6-CADE2D80C781}"/>
          </ac:spMkLst>
        </pc:spChg>
        <pc:spChg chg="add del mod ord">
          <ac:chgData name="Rebecca Luo" userId="1e0727fa-4bf7-4d1f-ab3b-196ffa659c20" providerId="ADAL" clId="{DF852291-31B3-440C-90B8-303DA41721B3}" dt="2022-08-25T06:16:39.738" v="11434" actId="700"/>
          <ac:spMkLst>
            <pc:docMk/>
            <pc:sldMk cId="4293331973" sldId="13712"/>
            <ac:spMk id="4" creationId="{8A78B321-DA48-E89C-01BB-1C85982F72AF}"/>
          </ac:spMkLst>
        </pc:spChg>
        <pc:spChg chg="add del mod ord">
          <ac:chgData name="Rebecca Luo" userId="1e0727fa-4bf7-4d1f-ab3b-196ffa659c20" providerId="ADAL" clId="{DF852291-31B3-440C-90B8-303DA41721B3}" dt="2022-08-25T06:16:39.738" v="11434" actId="700"/>
          <ac:spMkLst>
            <pc:docMk/>
            <pc:sldMk cId="4293331973" sldId="13712"/>
            <ac:spMk id="6" creationId="{0954E05B-A5D8-A175-53DA-D4C28EB953EE}"/>
          </ac:spMkLst>
        </pc:spChg>
        <pc:spChg chg="add mod ord">
          <ac:chgData name="Rebecca Luo" userId="1e0727fa-4bf7-4d1f-ab3b-196ffa659c20" providerId="ADAL" clId="{DF852291-31B3-440C-90B8-303DA41721B3}" dt="2022-08-25T06:16:39.738" v="11434" actId="700"/>
          <ac:spMkLst>
            <pc:docMk/>
            <pc:sldMk cId="4293331973" sldId="13712"/>
            <ac:spMk id="7" creationId="{9B28E8B8-C6D6-FEF2-8502-55E1A0D8023B}"/>
          </ac:spMkLst>
        </pc:spChg>
        <pc:spChg chg="add mod ord">
          <ac:chgData name="Rebecca Luo" userId="1e0727fa-4bf7-4d1f-ab3b-196ffa659c20" providerId="ADAL" clId="{DF852291-31B3-440C-90B8-303DA41721B3}" dt="2022-08-25T06:16:39.738" v="11434" actId="700"/>
          <ac:spMkLst>
            <pc:docMk/>
            <pc:sldMk cId="4293331973" sldId="13712"/>
            <ac:spMk id="8" creationId="{4440CD9E-26BD-A4A1-6CDE-58E540CAF7C7}"/>
          </ac:spMkLst>
        </pc:spChg>
        <pc:spChg chg="add mod">
          <ac:chgData name="Rebecca Luo" userId="1e0727fa-4bf7-4d1f-ab3b-196ffa659c20" providerId="ADAL" clId="{DF852291-31B3-440C-90B8-303DA41721B3}" dt="2022-08-25T06:46:35.931" v="11791"/>
          <ac:spMkLst>
            <pc:docMk/>
            <pc:sldMk cId="4293331973" sldId="13712"/>
            <ac:spMk id="9" creationId="{4AAE5C5D-9DF6-8069-3ED0-471817C90A76}"/>
          </ac:spMkLst>
        </pc:spChg>
      </pc:sldChg>
      <pc:sldChg chg="addSp delSp modSp add del mod modClrScheme modAnim chgLayout">
        <pc:chgData name="Rebecca Luo" userId="1e0727fa-4bf7-4d1f-ab3b-196ffa659c20" providerId="ADAL" clId="{DF852291-31B3-440C-90B8-303DA41721B3}" dt="2022-08-30T12:40:45.373" v="23852"/>
        <pc:sldMkLst>
          <pc:docMk/>
          <pc:sldMk cId="955471771" sldId="13713"/>
        </pc:sldMkLst>
        <pc:spChg chg="mod ord">
          <ac:chgData name="Rebecca Luo" userId="1e0727fa-4bf7-4d1f-ab3b-196ffa659c20" providerId="ADAL" clId="{DF852291-31B3-440C-90B8-303DA41721B3}" dt="2022-08-30T05:38:30.290" v="20553" actId="255"/>
          <ac:spMkLst>
            <pc:docMk/>
            <pc:sldMk cId="955471771" sldId="13713"/>
            <ac:spMk id="2" creationId="{5A31778D-4B05-416E-8BAC-FDBBDA47D530}"/>
          </ac:spMkLst>
        </pc:spChg>
        <pc:spChg chg="mod ord">
          <ac:chgData name="Rebecca Luo" userId="1e0727fa-4bf7-4d1f-ab3b-196ffa659c20" providerId="ADAL" clId="{DF852291-31B3-440C-90B8-303DA41721B3}" dt="2022-08-30T11:05:48.614" v="23050"/>
          <ac:spMkLst>
            <pc:docMk/>
            <pc:sldMk cId="955471771" sldId="13713"/>
            <ac:spMk id="3" creationId="{CF2D993D-1AC0-485B-8F95-1AD038DB7351}"/>
          </ac:spMkLst>
        </pc:spChg>
        <pc:spChg chg="add del mod">
          <ac:chgData name="Rebecca Luo" userId="1e0727fa-4bf7-4d1f-ab3b-196ffa659c20" providerId="ADAL" clId="{DF852291-31B3-440C-90B8-303DA41721B3}" dt="2022-08-26T04:07:08.589" v="17218" actId="478"/>
          <ac:spMkLst>
            <pc:docMk/>
            <pc:sldMk cId="955471771" sldId="13713"/>
            <ac:spMk id="4" creationId="{793E25CA-C13E-4609-27D7-5BE5BF16723C}"/>
          </ac:spMkLst>
        </pc:spChg>
        <pc:spChg chg="add mod">
          <ac:chgData name="Rebecca Luo" userId="1e0727fa-4bf7-4d1f-ab3b-196ffa659c20" providerId="ADAL" clId="{DF852291-31B3-440C-90B8-303DA41721B3}" dt="2022-08-30T08:36:06.347" v="21957"/>
          <ac:spMkLst>
            <pc:docMk/>
            <pc:sldMk cId="955471771" sldId="13713"/>
            <ac:spMk id="4" creationId="{9512D03D-34FE-2E7E-9E9D-C13ACA5CD846}"/>
          </ac:spMkLst>
        </pc:spChg>
        <pc:spChg chg="mod ord">
          <ac:chgData name="Rebecca Luo" userId="1e0727fa-4bf7-4d1f-ab3b-196ffa659c20" providerId="ADAL" clId="{DF852291-31B3-440C-90B8-303DA41721B3}" dt="2022-08-25T06:16:39.738" v="11434" actId="700"/>
          <ac:spMkLst>
            <pc:docMk/>
            <pc:sldMk cId="955471771" sldId="13713"/>
            <ac:spMk id="5" creationId="{373CC6FB-8567-4B75-B5AB-B3B540987972}"/>
          </ac:spMkLst>
        </pc:spChg>
        <pc:spChg chg="add mod">
          <ac:chgData name="Rebecca Luo" userId="1e0727fa-4bf7-4d1f-ab3b-196ffa659c20" providerId="ADAL" clId="{DF852291-31B3-440C-90B8-303DA41721B3}" dt="2022-08-30T08:36:12.739" v="21959"/>
          <ac:spMkLst>
            <pc:docMk/>
            <pc:sldMk cId="955471771" sldId="13713"/>
            <ac:spMk id="6" creationId="{5B8ECFE9-0AD1-9563-D8EF-E4A990464C9B}"/>
          </ac:spMkLst>
        </pc:spChg>
        <pc:spChg chg="mod">
          <ac:chgData name="Rebecca Luo" userId="1e0727fa-4bf7-4d1f-ab3b-196ffa659c20" providerId="ADAL" clId="{DF852291-31B3-440C-90B8-303DA41721B3}" dt="2022-08-30T08:14:00.726" v="21384"/>
          <ac:spMkLst>
            <pc:docMk/>
            <pc:sldMk cId="955471771" sldId="13713"/>
            <ac:spMk id="10" creationId="{0FAB727A-43CE-44E8-AAD8-AC422C1BF818}"/>
          </ac:spMkLst>
        </pc:spChg>
        <pc:spChg chg="add del mod">
          <ac:chgData name="Rebecca Luo" userId="1e0727fa-4bf7-4d1f-ab3b-196ffa659c20" providerId="ADAL" clId="{DF852291-31B3-440C-90B8-303DA41721B3}" dt="2022-08-30T05:38:32.540" v="20554" actId="478"/>
          <ac:spMkLst>
            <pc:docMk/>
            <pc:sldMk cId="955471771" sldId="13713"/>
            <ac:spMk id="15" creationId="{15CAC321-C00E-1EB4-0228-D26E6D685D84}"/>
          </ac:spMkLst>
        </pc:spChg>
        <pc:spChg chg="add mod">
          <ac:chgData name="Rebecca Luo" userId="1e0727fa-4bf7-4d1f-ab3b-196ffa659c20" providerId="ADAL" clId="{DF852291-31B3-440C-90B8-303DA41721B3}" dt="2022-08-30T08:35:11.569" v="21923" actId="255"/>
          <ac:spMkLst>
            <pc:docMk/>
            <pc:sldMk cId="955471771" sldId="13713"/>
            <ac:spMk id="16" creationId="{DDBA0C84-F403-8003-C247-8DCC9E9DD991}"/>
          </ac:spMkLst>
        </pc:spChg>
        <pc:spChg chg="add mod">
          <ac:chgData name="Rebecca Luo" userId="1e0727fa-4bf7-4d1f-ab3b-196ffa659c20" providerId="ADAL" clId="{DF852291-31B3-440C-90B8-303DA41721B3}" dt="2022-08-30T08:35:53.778" v="21944"/>
          <ac:spMkLst>
            <pc:docMk/>
            <pc:sldMk cId="955471771" sldId="13713"/>
            <ac:spMk id="17" creationId="{644DC389-0D41-66A5-908F-724796BF2930}"/>
          </ac:spMkLst>
        </pc:spChg>
        <pc:spChg chg="add mod">
          <ac:chgData name="Rebecca Luo" userId="1e0727fa-4bf7-4d1f-ab3b-196ffa659c20" providerId="ADAL" clId="{DF852291-31B3-440C-90B8-303DA41721B3}" dt="2022-08-30T08:35:45.366" v="21939" actId="1076"/>
          <ac:spMkLst>
            <pc:docMk/>
            <pc:sldMk cId="955471771" sldId="13713"/>
            <ac:spMk id="18" creationId="{0383D785-AC91-97A3-0724-BD832693CB77}"/>
          </ac:spMkLst>
        </pc:spChg>
        <pc:spChg chg="add mod">
          <ac:chgData name="Rebecca Luo" userId="1e0727fa-4bf7-4d1f-ab3b-196ffa659c20" providerId="ADAL" clId="{DF852291-31B3-440C-90B8-303DA41721B3}" dt="2022-08-30T08:35:34.273" v="21932"/>
          <ac:spMkLst>
            <pc:docMk/>
            <pc:sldMk cId="955471771" sldId="13713"/>
            <ac:spMk id="19" creationId="{1C5FFB82-90BC-BC4A-EAD7-9609F91B9EA4}"/>
          </ac:spMkLst>
        </pc:spChg>
        <pc:spChg chg="add mod">
          <ac:chgData name="Rebecca Luo" userId="1e0727fa-4bf7-4d1f-ab3b-196ffa659c20" providerId="ADAL" clId="{DF852291-31B3-440C-90B8-303DA41721B3}" dt="2022-08-30T08:38:04.885" v="22011" actId="20577"/>
          <ac:spMkLst>
            <pc:docMk/>
            <pc:sldMk cId="955471771" sldId="13713"/>
            <ac:spMk id="20" creationId="{FEAC03C0-93F0-66BC-7E76-03517D57BF3D}"/>
          </ac:spMkLst>
        </pc:spChg>
        <pc:spChg chg="add del mod">
          <ac:chgData name="Rebecca Luo" userId="1e0727fa-4bf7-4d1f-ab3b-196ffa659c20" providerId="ADAL" clId="{DF852291-31B3-440C-90B8-303DA41721B3}" dt="2022-08-30T08:38:56.121" v="22029"/>
          <ac:spMkLst>
            <pc:docMk/>
            <pc:sldMk cId="955471771" sldId="13713"/>
            <ac:spMk id="21" creationId="{B6BD2E2C-8034-91EC-A452-86FC302A074C}"/>
          </ac:spMkLst>
        </pc:spChg>
        <pc:graphicFrameChg chg="mod">
          <ac:chgData name="Rebecca Luo" userId="1e0727fa-4bf7-4d1f-ab3b-196ffa659c20" providerId="ADAL" clId="{DF852291-31B3-440C-90B8-303DA41721B3}" dt="2022-08-30T08:30:32.554" v="21738"/>
          <ac:graphicFrameMkLst>
            <pc:docMk/>
            <pc:sldMk cId="955471771" sldId="13713"/>
            <ac:graphicFrameMk id="8" creationId="{BD7CF8E3-B446-4ADC-B2C9-2468C3EBB8F6}"/>
          </ac:graphicFrameMkLst>
        </pc:graphicFrameChg>
        <pc:picChg chg="mod">
          <ac:chgData name="Rebecca Luo" userId="1e0727fa-4bf7-4d1f-ab3b-196ffa659c20" providerId="ADAL" clId="{DF852291-31B3-440C-90B8-303DA41721B3}" dt="2022-08-30T08:14:19.553" v="21388" actId="207"/>
          <ac:picMkLst>
            <pc:docMk/>
            <pc:sldMk cId="955471771" sldId="13713"/>
            <ac:picMk id="12" creationId="{095A722E-9F8F-43F1-B8FE-D00C48224C35}"/>
          </ac:picMkLst>
        </pc:picChg>
        <pc:picChg chg="mod">
          <ac:chgData name="Rebecca Luo" userId="1e0727fa-4bf7-4d1f-ab3b-196ffa659c20" providerId="ADAL" clId="{DF852291-31B3-440C-90B8-303DA41721B3}" dt="2022-08-30T08:14:19.553" v="21388" actId="207"/>
          <ac:picMkLst>
            <pc:docMk/>
            <pc:sldMk cId="955471771" sldId="13713"/>
            <ac:picMk id="13" creationId="{6F79E3D7-6CB3-4AAD-8809-AD21552BDD5C}"/>
          </ac:picMkLst>
        </pc:picChg>
        <pc:picChg chg="mod">
          <ac:chgData name="Rebecca Luo" userId="1e0727fa-4bf7-4d1f-ab3b-196ffa659c20" providerId="ADAL" clId="{DF852291-31B3-440C-90B8-303DA41721B3}" dt="2022-08-30T08:14:19.553" v="21388" actId="207"/>
          <ac:picMkLst>
            <pc:docMk/>
            <pc:sldMk cId="955471771" sldId="13713"/>
            <ac:picMk id="14" creationId="{833AC1D0-6EB7-4589-8C1F-95D8E8B11676}"/>
          </ac:picMkLst>
        </pc:picChg>
      </pc:sldChg>
      <pc:sldChg chg="addSp delSp modSp del mod modClrScheme chgLayout">
        <pc:chgData name="Rebecca Luo" userId="1e0727fa-4bf7-4d1f-ab3b-196ffa659c20" providerId="ADAL" clId="{DF852291-31B3-440C-90B8-303DA41721B3}" dt="2022-08-25T04:37:37.842" v="10762" actId="47"/>
        <pc:sldMkLst>
          <pc:docMk/>
          <pc:sldMk cId="1405579456" sldId="13714"/>
        </pc:sldMkLst>
        <pc:spChg chg="add del mod ord">
          <ac:chgData name="Rebecca Luo" userId="1e0727fa-4bf7-4d1f-ab3b-196ffa659c20" providerId="ADAL" clId="{DF852291-31B3-440C-90B8-303DA41721B3}" dt="2022-08-25T04:27:16.738" v="10688" actId="700"/>
          <ac:spMkLst>
            <pc:docMk/>
            <pc:sldMk cId="1405579456" sldId="13714"/>
            <ac:spMk id="2" creationId="{4B554ECC-965D-01E9-44CF-CB0C14FB75BD}"/>
          </ac:spMkLst>
        </pc:spChg>
        <pc:spChg chg="add del mod">
          <ac:chgData name="Rebecca Luo" userId="1e0727fa-4bf7-4d1f-ab3b-196ffa659c20" providerId="ADAL" clId="{DF852291-31B3-440C-90B8-303DA41721B3}" dt="2022-08-16T05:46:02.117" v="92" actId="478"/>
          <ac:spMkLst>
            <pc:docMk/>
            <pc:sldMk cId="1405579456" sldId="13714"/>
            <ac:spMk id="2" creationId="{ACF2F64E-F16D-DE8D-B636-93C62C1A813F}"/>
          </ac:spMkLst>
        </pc:spChg>
        <pc:spChg chg="add del mod ord">
          <ac:chgData name="Rebecca Luo" userId="1e0727fa-4bf7-4d1f-ab3b-196ffa659c20" providerId="ADAL" clId="{DF852291-31B3-440C-90B8-303DA41721B3}" dt="2022-08-18T06:17:49.666" v="352" actId="700"/>
          <ac:spMkLst>
            <pc:docMk/>
            <pc:sldMk cId="1405579456" sldId="13714"/>
            <ac:spMk id="2" creationId="{E2BCC809-FB39-72F2-129E-8BA9DF34F266}"/>
          </ac:spMkLst>
        </pc:spChg>
        <pc:spChg chg="mod ord">
          <ac:chgData name="Rebecca Luo" userId="1e0727fa-4bf7-4d1f-ab3b-196ffa659c20" providerId="ADAL" clId="{DF852291-31B3-440C-90B8-303DA41721B3}" dt="2022-08-25T04:34:24.445" v="10730" actId="700"/>
          <ac:spMkLst>
            <pc:docMk/>
            <pc:sldMk cId="1405579456" sldId="13714"/>
            <ac:spMk id="3" creationId="{08F2441F-E3E7-4FFE-8B32-4F88F028756B}"/>
          </ac:spMkLst>
        </pc:spChg>
        <pc:spChg chg="mod ord">
          <ac:chgData name="Rebecca Luo" userId="1e0727fa-4bf7-4d1f-ab3b-196ffa659c20" providerId="ADAL" clId="{DF852291-31B3-440C-90B8-303DA41721B3}" dt="2022-08-25T04:34:24.445" v="10730" actId="700"/>
          <ac:spMkLst>
            <pc:docMk/>
            <pc:sldMk cId="1405579456" sldId="13714"/>
            <ac:spMk id="4" creationId="{0B79923E-465B-40F1-8419-D13EB0F7B882}"/>
          </ac:spMkLst>
        </pc:spChg>
        <pc:spChg chg="add del mod">
          <ac:chgData name="Rebecca Luo" userId="1e0727fa-4bf7-4d1f-ab3b-196ffa659c20" providerId="ADAL" clId="{DF852291-31B3-440C-90B8-303DA41721B3}" dt="2022-08-25T04:37:35.699" v="10761" actId="478"/>
          <ac:spMkLst>
            <pc:docMk/>
            <pc:sldMk cId="1405579456" sldId="13714"/>
            <ac:spMk id="5" creationId="{E867ABF3-5D62-0A29-8CDE-8A426697C81C}"/>
          </ac:spMkLst>
        </pc:spChg>
        <pc:spChg chg="del mod">
          <ac:chgData name="Rebecca Luo" userId="1e0727fa-4bf7-4d1f-ab3b-196ffa659c20" providerId="ADAL" clId="{DF852291-31B3-440C-90B8-303DA41721B3}" dt="2022-08-25T04:27:23.313" v="10691" actId="478"/>
          <ac:spMkLst>
            <pc:docMk/>
            <pc:sldMk cId="1405579456" sldId="13714"/>
            <ac:spMk id="6" creationId="{00688898-35E1-431F-B757-C30ACDF3BE23}"/>
          </ac:spMkLst>
        </pc:spChg>
        <pc:spChg chg="mod ord">
          <ac:chgData name="Rebecca Luo" userId="1e0727fa-4bf7-4d1f-ab3b-196ffa659c20" providerId="ADAL" clId="{DF852291-31B3-440C-90B8-303DA41721B3}" dt="2022-08-25T04:34:24.445" v="10730" actId="700"/>
          <ac:spMkLst>
            <pc:docMk/>
            <pc:sldMk cId="1405579456" sldId="13714"/>
            <ac:spMk id="7" creationId="{E0DAF9B2-B50D-4F2F-B48C-2436E82D04B0}"/>
          </ac:spMkLst>
        </pc:spChg>
        <pc:spChg chg="add mod">
          <ac:chgData name="Rebecca Luo" userId="1e0727fa-4bf7-4d1f-ab3b-196ffa659c20" providerId="ADAL" clId="{DF852291-31B3-440C-90B8-303DA41721B3}" dt="2022-08-25T04:28:53.158" v="10700" actId="1076"/>
          <ac:spMkLst>
            <pc:docMk/>
            <pc:sldMk cId="1405579456" sldId="13714"/>
            <ac:spMk id="8" creationId="{43D4896B-2C91-0DEA-8C0F-DF7CAD597338}"/>
          </ac:spMkLst>
        </pc:spChg>
        <pc:spChg chg="add mod ord">
          <ac:chgData name="Rebecca Luo" userId="1e0727fa-4bf7-4d1f-ab3b-196ffa659c20" providerId="ADAL" clId="{DF852291-31B3-440C-90B8-303DA41721B3}" dt="2022-08-25T04:34:24.445" v="10730" actId="700"/>
          <ac:spMkLst>
            <pc:docMk/>
            <pc:sldMk cId="1405579456" sldId="13714"/>
            <ac:spMk id="9" creationId="{DA87A934-63D1-BFAA-4146-28565B811051}"/>
          </ac:spMkLst>
        </pc:spChg>
        <pc:spChg chg="add del mod ord">
          <ac:chgData name="Rebecca Luo" userId="1e0727fa-4bf7-4d1f-ab3b-196ffa659c20" providerId="ADAL" clId="{DF852291-31B3-440C-90B8-303DA41721B3}" dt="2022-08-25T04:30:05.873" v="10705" actId="700"/>
          <ac:spMkLst>
            <pc:docMk/>
            <pc:sldMk cId="1405579456" sldId="13714"/>
            <ac:spMk id="10" creationId="{CF86E7B8-20BC-AFE1-3BAF-EF0A475A8443}"/>
          </ac:spMkLst>
        </pc:spChg>
        <pc:spChg chg="add del mod ord">
          <ac:chgData name="Rebecca Luo" userId="1e0727fa-4bf7-4d1f-ab3b-196ffa659c20" providerId="ADAL" clId="{DF852291-31B3-440C-90B8-303DA41721B3}" dt="2022-08-25T04:30:05.873" v="10705" actId="700"/>
          <ac:spMkLst>
            <pc:docMk/>
            <pc:sldMk cId="1405579456" sldId="13714"/>
            <ac:spMk id="11" creationId="{C3B9A05D-F766-07E5-27D0-4DEA38DED396}"/>
          </ac:spMkLst>
        </pc:spChg>
        <pc:spChg chg="add del mod ord">
          <ac:chgData name="Rebecca Luo" userId="1e0727fa-4bf7-4d1f-ab3b-196ffa659c20" providerId="ADAL" clId="{DF852291-31B3-440C-90B8-303DA41721B3}" dt="2022-08-25T04:30:05.873" v="10705" actId="700"/>
          <ac:spMkLst>
            <pc:docMk/>
            <pc:sldMk cId="1405579456" sldId="13714"/>
            <ac:spMk id="12" creationId="{4454BF29-4356-DEA9-3F21-DC9E91560218}"/>
          </ac:spMkLst>
        </pc:spChg>
        <pc:spChg chg="add del mod ord">
          <ac:chgData name="Rebecca Luo" userId="1e0727fa-4bf7-4d1f-ab3b-196ffa659c20" providerId="ADAL" clId="{DF852291-31B3-440C-90B8-303DA41721B3}" dt="2022-08-25T04:32:28.123" v="10718" actId="700"/>
          <ac:spMkLst>
            <pc:docMk/>
            <pc:sldMk cId="1405579456" sldId="13714"/>
            <ac:spMk id="13" creationId="{356636AF-7002-6D6C-9B7C-5920F24F62BE}"/>
          </ac:spMkLst>
        </pc:spChg>
        <pc:spChg chg="add del mod ord">
          <ac:chgData name="Rebecca Luo" userId="1e0727fa-4bf7-4d1f-ab3b-196ffa659c20" providerId="ADAL" clId="{DF852291-31B3-440C-90B8-303DA41721B3}" dt="2022-08-25T04:32:28.123" v="10718" actId="700"/>
          <ac:spMkLst>
            <pc:docMk/>
            <pc:sldMk cId="1405579456" sldId="13714"/>
            <ac:spMk id="14" creationId="{B2C648C7-F713-7251-3DCC-99AE58338289}"/>
          </ac:spMkLst>
        </pc:spChg>
        <pc:spChg chg="add del mod ord">
          <ac:chgData name="Rebecca Luo" userId="1e0727fa-4bf7-4d1f-ab3b-196ffa659c20" providerId="ADAL" clId="{DF852291-31B3-440C-90B8-303DA41721B3}" dt="2022-08-25T04:32:28.123" v="10718" actId="700"/>
          <ac:spMkLst>
            <pc:docMk/>
            <pc:sldMk cId="1405579456" sldId="13714"/>
            <ac:spMk id="15" creationId="{D53658BC-9C98-C6D1-8937-CCBBBFF2EC6A}"/>
          </ac:spMkLst>
        </pc:spChg>
        <pc:spChg chg="add del mod ord">
          <ac:chgData name="Rebecca Luo" userId="1e0727fa-4bf7-4d1f-ab3b-196ffa659c20" providerId="ADAL" clId="{DF852291-31B3-440C-90B8-303DA41721B3}" dt="2022-08-25T04:33:59.168" v="10721" actId="700"/>
          <ac:spMkLst>
            <pc:docMk/>
            <pc:sldMk cId="1405579456" sldId="13714"/>
            <ac:spMk id="16" creationId="{4AEAC84D-F842-D9CA-7F43-38EBA1FC393F}"/>
          </ac:spMkLst>
        </pc:spChg>
        <pc:spChg chg="add del mod ord">
          <ac:chgData name="Rebecca Luo" userId="1e0727fa-4bf7-4d1f-ab3b-196ffa659c20" providerId="ADAL" clId="{DF852291-31B3-440C-90B8-303DA41721B3}" dt="2022-08-25T04:33:59.168" v="10721" actId="700"/>
          <ac:spMkLst>
            <pc:docMk/>
            <pc:sldMk cId="1405579456" sldId="13714"/>
            <ac:spMk id="17" creationId="{3D746C60-3BE1-FAAB-8F59-B646B8008F79}"/>
          </ac:spMkLst>
        </pc:spChg>
        <pc:spChg chg="add del mod ord">
          <ac:chgData name="Rebecca Luo" userId="1e0727fa-4bf7-4d1f-ab3b-196ffa659c20" providerId="ADAL" clId="{DF852291-31B3-440C-90B8-303DA41721B3}" dt="2022-08-25T04:33:59.168" v="10721" actId="700"/>
          <ac:spMkLst>
            <pc:docMk/>
            <pc:sldMk cId="1405579456" sldId="13714"/>
            <ac:spMk id="18" creationId="{760405C6-26AE-6310-E80A-71FE4EDA2587}"/>
          </ac:spMkLst>
        </pc:spChg>
        <pc:spChg chg="add del mod ord">
          <ac:chgData name="Rebecca Luo" userId="1e0727fa-4bf7-4d1f-ab3b-196ffa659c20" providerId="ADAL" clId="{DF852291-31B3-440C-90B8-303DA41721B3}" dt="2022-08-25T04:34:24.445" v="10730" actId="700"/>
          <ac:spMkLst>
            <pc:docMk/>
            <pc:sldMk cId="1405579456" sldId="13714"/>
            <ac:spMk id="19" creationId="{8FAB6EAD-E8DB-93A9-2EC8-BCF783EA231C}"/>
          </ac:spMkLst>
        </pc:spChg>
        <pc:spChg chg="add mod ord">
          <ac:chgData name="Rebecca Luo" userId="1e0727fa-4bf7-4d1f-ab3b-196ffa659c20" providerId="ADAL" clId="{DF852291-31B3-440C-90B8-303DA41721B3}" dt="2022-08-25T04:34:24.445" v="10730" actId="700"/>
          <ac:spMkLst>
            <pc:docMk/>
            <pc:sldMk cId="1405579456" sldId="13714"/>
            <ac:spMk id="20" creationId="{29D43CED-EC0C-04A5-F75A-5E6A0A67A681}"/>
          </ac:spMkLst>
        </pc:spChg>
        <pc:spChg chg="add del mod ord">
          <ac:chgData name="Rebecca Luo" userId="1e0727fa-4bf7-4d1f-ab3b-196ffa659c20" providerId="ADAL" clId="{DF852291-31B3-440C-90B8-303DA41721B3}" dt="2022-08-25T04:34:24.445" v="10730" actId="700"/>
          <ac:spMkLst>
            <pc:docMk/>
            <pc:sldMk cId="1405579456" sldId="13714"/>
            <ac:spMk id="21" creationId="{B6CAD7DE-A794-9D58-4CDD-685758A8BC44}"/>
          </ac:spMkLst>
        </pc:spChg>
        <pc:spChg chg="add mod ord">
          <ac:chgData name="Rebecca Luo" userId="1e0727fa-4bf7-4d1f-ab3b-196ffa659c20" providerId="ADAL" clId="{DF852291-31B3-440C-90B8-303DA41721B3}" dt="2022-08-25T04:34:24.445" v="10730" actId="700"/>
          <ac:spMkLst>
            <pc:docMk/>
            <pc:sldMk cId="1405579456" sldId="13714"/>
            <ac:spMk id="22" creationId="{9F710B49-684C-C628-51BD-6B309A47631C}"/>
          </ac:spMkLst>
        </pc:spChg>
        <pc:spChg chg="add mod ord">
          <ac:chgData name="Rebecca Luo" userId="1e0727fa-4bf7-4d1f-ab3b-196ffa659c20" providerId="ADAL" clId="{DF852291-31B3-440C-90B8-303DA41721B3}" dt="2022-08-25T04:34:24.445" v="10730" actId="700"/>
          <ac:spMkLst>
            <pc:docMk/>
            <pc:sldMk cId="1405579456" sldId="13714"/>
            <ac:spMk id="23" creationId="{F4CE621E-0B0C-C6CF-B8F5-0FA2DFA16A97}"/>
          </ac:spMkLst>
        </pc:spChg>
      </pc:sldChg>
      <pc:sldChg chg="addSp delSp modSp del mod modClrScheme chgLayout">
        <pc:chgData name="Rebecca Luo" userId="1e0727fa-4bf7-4d1f-ab3b-196ffa659c20" providerId="ADAL" clId="{DF852291-31B3-440C-90B8-303DA41721B3}" dt="2022-08-26T03:12:39.729" v="16815" actId="47"/>
        <pc:sldMkLst>
          <pc:docMk/>
          <pc:sldMk cId="3798684354" sldId="13715"/>
        </pc:sldMkLst>
        <pc:spChg chg="add del mod ord">
          <ac:chgData name="Rebecca Luo" userId="1e0727fa-4bf7-4d1f-ab3b-196ffa659c20" providerId="ADAL" clId="{DF852291-31B3-440C-90B8-303DA41721B3}" dt="2022-08-25T04:38:20.026" v="10767" actId="700"/>
          <ac:spMkLst>
            <pc:docMk/>
            <pc:sldMk cId="3798684354" sldId="13715"/>
            <ac:spMk id="2" creationId="{BA3BFFEB-CE30-B261-8C0F-47F9D098D869}"/>
          </ac:spMkLst>
        </pc:spChg>
        <pc:spChg chg="add del mod ord">
          <ac:chgData name="Rebecca Luo" userId="1e0727fa-4bf7-4d1f-ab3b-196ffa659c20" providerId="ADAL" clId="{DF852291-31B3-440C-90B8-303DA41721B3}" dt="2022-08-25T04:38:20.026" v="10767" actId="700"/>
          <ac:spMkLst>
            <pc:docMk/>
            <pc:sldMk cId="3798684354" sldId="13715"/>
            <ac:spMk id="4" creationId="{8EDDAFA0-A9D5-00E3-C219-2423D95644D8}"/>
          </ac:spMkLst>
        </pc:spChg>
        <pc:spChg chg="mod ord">
          <ac:chgData name="Rebecca Luo" userId="1e0727fa-4bf7-4d1f-ab3b-196ffa659c20" providerId="ADAL" clId="{DF852291-31B3-440C-90B8-303DA41721B3}" dt="2022-08-25T04:38:20.026" v="10767" actId="700"/>
          <ac:spMkLst>
            <pc:docMk/>
            <pc:sldMk cId="3798684354" sldId="13715"/>
            <ac:spMk id="5" creationId="{ADDFEC6D-ADF0-4DDC-970F-A8E4497EF5BC}"/>
          </ac:spMkLst>
        </pc:spChg>
        <pc:spChg chg="add mod ord">
          <ac:chgData name="Rebecca Luo" userId="1e0727fa-4bf7-4d1f-ab3b-196ffa659c20" providerId="ADAL" clId="{DF852291-31B3-440C-90B8-303DA41721B3}" dt="2022-08-25T04:38:39.049" v="10783" actId="255"/>
          <ac:spMkLst>
            <pc:docMk/>
            <pc:sldMk cId="3798684354" sldId="13715"/>
            <ac:spMk id="6" creationId="{A982AE5C-7D48-6633-C0FF-D0678AD1A116}"/>
          </ac:spMkLst>
        </pc:spChg>
        <pc:spChg chg="add del mod">
          <ac:chgData name="Rebecca Luo" userId="1e0727fa-4bf7-4d1f-ab3b-196ffa659c20" providerId="ADAL" clId="{DF852291-31B3-440C-90B8-303DA41721B3}" dt="2022-08-25T04:38:35.180" v="10782" actId="478"/>
          <ac:spMkLst>
            <pc:docMk/>
            <pc:sldMk cId="3798684354" sldId="13715"/>
            <ac:spMk id="7" creationId="{46271127-B007-4C01-8B1B-D3BDBF6F2D9B}"/>
          </ac:spMkLst>
        </pc:spChg>
        <pc:spChg chg="add mod ord">
          <ac:chgData name="Rebecca Luo" userId="1e0727fa-4bf7-4d1f-ab3b-196ffa659c20" providerId="ADAL" clId="{DF852291-31B3-440C-90B8-303DA41721B3}" dt="2022-08-25T04:38:20.026" v="10767" actId="700"/>
          <ac:spMkLst>
            <pc:docMk/>
            <pc:sldMk cId="3798684354" sldId="13715"/>
            <ac:spMk id="9" creationId="{DCBA75F1-DDE2-9FD3-A989-037B1951EE84}"/>
          </ac:spMkLst>
        </pc:spChg>
      </pc:sldChg>
      <pc:sldChg chg="modSp del mod setBg">
        <pc:chgData name="Rebecca Luo" userId="1e0727fa-4bf7-4d1f-ab3b-196ffa659c20" providerId="ADAL" clId="{DF852291-31B3-440C-90B8-303DA41721B3}" dt="2022-08-23T08:25:42.701" v="5479" actId="47"/>
        <pc:sldMkLst>
          <pc:docMk/>
          <pc:sldMk cId="3845172055" sldId="13716"/>
        </pc:sldMkLst>
        <pc:spChg chg="mod">
          <ac:chgData name="Rebecca Luo" userId="1e0727fa-4bf7-4d1f-ab3b-196ffa659c20" providerId="ADAL" clId="{DF852291-31B3-440C-90B8-303DA41721B3}" dt="2022-08-19T07:55:45.311" v="5049" actId="113"/>
          <ac:spMkLst>
            <pc:docMk/>
            <pc:sldMk cId="3845172055" sldId="13716"/>
            <ac:spMk id="2" creationId="{A25DC3D7-B77C-476A-8932-7633474288E5}"/>
          </ac:spMkLst>
        </pc:spChg>
      </pc:sldChg>
      <pc:sldChg chg="modSp del mod">
        <pc:chgData name="Rebecca Luo" userId="1e0727fa-4bf7-4d1f-ab3b-196ffa659c20" providerId="ADAL" clId="{DF852291-31B3-440C-90B8-303DA41721B3}" dt="2022-08-23T10:10:17.079" v="5755" actId="47"/>
        <pc:sldMkLst>
          <pc:docMk/>
          <pc:sldMk cId="2626134643" sldId="13717"/>
        </pc:sldMkLst>
        <pc:spChg chg="mod">
          <ac:chgData name="Rebecca Luo" userId="1e0727fa-4bf7-4d1f-ab3b-196ffa659c20" providerId="ADAL" clId="{DF852291-31B3-440C-90B8-303DA41721B3}" dt="2022-08-19T07:56:04.216" v="5056" actId="113"/>
          <ac:spMkLst>
            <pc:docMk/>
            <pc:sldMk cId="2626134643" sldId="13717"/>
            <ac:spMk id="2" creationId="{84F30040-F3B0-4326-A73D-C23DB8FE2115}"/>
          </ac:spMkLst>
        </pc:spChg>
      </pc:sldChg>
      <pc:sldChg chg="addSp delSp modSp mod ord setBg modClrScheme modShow chgLayout">
        <pc:chgData name="Rebecca Luo" userId="1e0727fa-4bf7-4d1f-ab3b-196ffa659c20" providerId="ADAL" clId="{DF852291-31B3-440C-90B8-303DA41721B3}" dt="2022-08-31T14:03:16.282" v="26796" actId="20577"/>
        <pc:sldMkLst>
          <pc:docMk/>
          <pc:sldMk cId="2544960087" sldId="13718"/>
        </pc:sldMkLst>
        <pc:spChg chg="mod ord">
          <ac:chgData name="Rebecca Luo" userId="1e0727fa-4bf7-4d1f-ab3b-196ffa659c20" providerId="ADAL" clId="{DF852291-31B3-440C-90B8-303DA41721B3}" dt="2022-08-26T04:05:18.582" v="17147"/>
          <ac:spMkLst>
            <pc:docMk/>
            <pc:sldMk cId="2544960087" sldId="13718"/>
            <ac:spMk id="2" creationId="{ACC4E53A-6031-45A9-87D7-8BEF25044A04}"/>
          </ac:spMkLst>
        </pc:spChg>
        <pc:spChg chg="add del mod">
          <ac:chgData name="Rebecca Luo" userId="1e0727fa-4bf7-4d1f-ab3b-196ffa659c20" providerId="ADAL" clId="{DF852291-31B3-440C-90B8-303DA41721B3}" dt="2022-08-25T13:10:03.678" v="14943" actId="21"/>
          <ac:spMkLst>
            <pc:docMk/>
            <pc:sldMk cId="2544960087" sldId="13718"/>
            <ac:spMk id="3" creationId="{4FC8596A-7989-AF99-EC22-3A0BBF807DDC}"/>
          </ac:spMkLst>
        </pc:spChg>
        <pc:spChg chg="del">
          <ac:chgData name="Rebecca Luo" userId="1e0727fa-4bf7-4d1f-ab3b-196ffa659c20" providerId="ADAL" clId="{DF852291-31B3-440C-90B8-303DA41721B3}" dt="2022-08-23T13:55:19.303" v="6117" actId="478"/>
          <ac:spMkLst>
            <pc:docMk/>
            <pc:sldMk cId="2544960087" sldId="13718"/>
            <ac:spMk id="3" creationId="{E2D2AAA5-D66D-16E7-75CF-8B09F92697D0}"/>
          </ac:spMkLst>
        </pc:spChg>
        <pc:spChg chg="add del mod ord">
          <ac:chgData name="Rebecca Luo" userId="1e0727fa-4bf7-4d1f-ab3b-196ffa659c20" providerId="ADAL" clId="{DF852291-31B3-440C-90B8-303DA41721B3}" dt="2022-08-25T06:02:16.804" v="11138" actId="700"/>
          <ac:spMkLst>
            <pc:docMk/>
            <pc:sldMk cId="2544960087" sldId="13718"/>
            <ac:spMk id="4" creationId="{0421CD90-5B2E-3513-2547-E3B6BEFCD1C3}"/>
          </ac:spMkLst>
        </pc:spChg>
        <pc:spChg chg="add del mod">
          <ac:chgData name="Rebecca Luo" userId="1e0727fa-4bf7-4d1f-ab3b-196ffa659c20" providerId="ADAL" clId="{DF852291-31B3-440C-90B8-303DA41721B3}" dt="2022-08-25T13:41:20.428" v="15290" actId="478"/>
          <ac:spMkLst>
            <pc:docMk/>
            <pc:sldMk cId="2544960087" sldId="13718"/>
            <ac:spMk id="5" creationId="{6B0DBCA7-8470-F01A-A2BE-0AFCA1CFA90D}"/>
          </ac:spMkLst>
        </pc:spChg>
        <pc:spChg chg="add mod">
          <ac:chgData name="Rebecca Luo" userId="1e0727fa-4bf7-4d1f-ab3b-196ffa659c20" providerId="ADAL" clId="{DF852291-31B3-440C-90B8-303DA41721B3}" dt="2022-08-30T08:38:38.510" v="22016"/>
          <ac:spMkLst>
            <pc:docMk/>
            <pc:sldMk cId="2544960087" sldId="13718"/>
            <ac:spMk id="5" creationId="{9DAC2E71-E482-44D2-FBE5-526F0C5AA78C}"/>
          </ac:spMkLst>
        </pc:spChg>
        <pc:spChg chg="add del mod ord">
          <ac:chgData name="Rebecca Luo" userId="1e0727fa-4bf7-4d1f-ab3b-196ffa659c20" providerId="ADAL" clId="{DF852291-31B3-440C-90B8-303DA41721B3}" dt="2022-08-25T06:02:28.672" v="11141" actId="478"/>
          <ac:spMkLst>
            <pc:docMk/>
            <pc:sldMk cId="2544960087" sldId="13718"/>
            <ac:spMk id="5" creationId="{B718ADCA-FFD7-529D-9683-B693EF0B90B1}"/>
          </ac:spMkLst>
        </pc:spChg>
        <pc:spChg chg="add del mod">
          <ac:chgData name="Rebecca Luo" userId="1e0727fa-4bf7-4d1f-ab3b-196ffa659c20" providerId="ADAL" clId="{DF852291-31B3-440C-90B8-303DA41721B3}" dt="2022-08-30T05:36:40.414" v="20548" actId="478"/>
          <ac:spMkLst>
            <pc:docMk/>
            <pc:sldMk cId="2544960087" sldId="13718"/>
            <ac:spMk id="10" creationId="{20D6F25B-936A-D2FD-E9A8-3568FB3E57CE}"/>
          </ac:spMkLst>
        </pc:spChg>
        <pc:spChg chg="add del">
          <ac:chgData name="Rebecca Luo" userId="1e0727fa-4bf7-4d1f-ab3b-196ffa659c20" providerId="ADAL" clId="{DF852291-31B3-440C-90B8-303DA41721B3}" dt="2022-08-25T06:02:25.876" v="11140" actId="26606"/>
          <ac:spMkLst>
            <pc:docMk/>
            <pc:sldMk cId="2544960087" sldId="13718"/>
            <ac:spMk id="12" creationId="{C232B152-3720-4D3B-97ED-45CE5483F16F}"/>
          </ac:spMkLst>
        </pc:spChg>
        <pc:spChg chg="add del">
          <ac:chgData name="Rebecca Luo" userId="1e0727fa-4bf7-4d1f-ab3b-196ffa659c20" providerId="ADAL" clId="{DF852291-31B3-440C-90B8-303DA41721B3}" dt="2022-08-25T06:02:25.876" v="11140" actId="26606"/>
          <ac:spMkLst>
            <pc:docMk/>
            <pc:sldMk cId="2544960087" sldId="13718"/>
            <ac:spMk id="14" creationId="{11BAB570-FF10-4E96-8A3F-FA9804702B89}"/>
          </ac:spMkLst>
        </pc:spChg>
        <pc:spChg chg="add del">
          <ac:chgData name="Rebecca Luo" userId="1e0727fa-4bf7-4d1f-ab3b-196ffa659c20" providerId="ADAL" clId="{DF852291-31B3-440C-90B8-303DA41721B3}" dt="2022-08-25T06:02:25.876" v="11140" actId="26606"/>
          <ac:spMkLst>
            <pc:docMk/>
            <pc:sldMk cId="2544960087" sldId="13718"/>
            <ac:spMk id="16" creationId="{4B9FAFB2-BEB5-4848-8018-BCAD99E2E1AA}"/>
          </ac:spMkLst>
        </pc:spChg>
        <pc:graphicFrameChg chg="add mod modGraphic">
          <ac:chgData name="Rebecca Luo" userId="1e0727fa-4bf7-4d1f-ab3b-196ffa659c20" providerId="ADAL" clId="{DF852291-31B3-440C-90B8-303DA41721B3}" dt="2022-08-31T14:03:16.282" v="26796" actId="20577"/>
          <ac:graphicFrameMkLst>
            <pc:docMk/>
            <pc:sldMk cId="2544960087" sldId="13718"/>
            <ac:graphicFrameMk id="7" creationId="{24B6AEB0-28A6-40EB-9E39-DD2518F4DA1A}"/>
          </ac:graphicFrameMkLst>
        </pc:graphicFrameChg>
        <pc:picChg chg="add del mod">
          <ac:chgData name="Rebecca Luo" userId="1e0727fa-4bf7-4d1f-ab3b-196ffa659c20" providerId="ADAL" clId="{DF852291-31B3-440C-90B8-303DA41721B3}" dt="2022-08-24T09:12:58.603" v="7465" actId="478"/>
          <ac:picMkLst>
            <pc:docMk/>
            <pc:sldMk cId="2544960087" sldId="13718"/>
            <ac:picMk id="3" creationId="{0596867D-98ED-6DD9-9833-908B5366F75E}"/>
          </ac:picMkLst>
        </pc:picChg>
        <pc:picChg chg="del mod">
          <ac:chgData name="Rebecca Luo" userId="1e0727fa-4bf7-4d1f-ab3b-196ffa659c20" providerId="ADAL" clId="{DF852291-31B3-440C-90B8-303DA41721B3}" dt="2022-08-24T09:12:52.161" v="7463" actId="478"/>
          <ac:picMkLst>
            <pc:docMk/>
            <pc:sldMk cId="2544960087" sldId="13718"/>
            <ac:picMk id="6" creationId="{3E4AC866-BD32-4894-8FCF-C6665573C4B0}"/>
          </ac:picMkLst>
        </pc:picChg>
        <pc:picChg chg="add del mod">
          <ac:chgData name="Rebecca Luo" userId="1e0727fa-4bf7-4d1f-ab3b-196ffa659c20" providerId="ADAL" clId="{DF852291-31B3-440C-90B8-303DA41721B3}" dt="2022-08-25T13:13:54.189" v="14981" actId="478"/>
          <ac:picMkLst>
            <pc:docMk/>
            <pc:sldMk cId="2544960087" sldId="13718"/>
            <ac:picMk id="6" creationId="{A8D9D1BD-B43D-A31B-7168-E6BB3FD67336}"/>
          </ac:picMkLst>
        </pc:picChg>
        <pc:picChg chg="add del mod">
          <ac:chgData name="Rebecca Luo" userId="1e0727fa-4bf7-4d1f-ab3b-196ffa659c20" providerId="ADAL" clId="{DF852291-31B3-440C-90B8-303DA41721B3}" dt="2022-08-25T13:10:09.111" v="14945" actId="478"/>
          <ac:picMkLst>
            <pc:docMk/>
            <pc:sldMk cId="2544960087" sldId="13718"/>
            <ac:picMk id="8" creationId="{D10EB685-5420-E511-1061-967BE8BD115B}"/>
          </ac:picMkLst>
        </pc:picChg>
      </pc:sldChg>
      <pc:sldChg chg="modSp mod chgLayout">
        <pc:chgData name="Rebecca Luo" userId="1e0727fa-4bf7-4d1f-ab3b-196ffa659c20" providerId="ADAL" clId="{DF852291-31B3-440C-90B8-303DA41721B3}" dt="2022-08-25T04:17:26.772" v="10588" actId="700"/>
        <pc:sldMkLst>
          <pc:docMk/>
          <pc:sldMk cId="2149528565" sldId="13720"/>
        </pc:sldMkLst>
        <pc:spChg chg="mod ord">
          <ac:chgData name="Rebecca Luo" userId="1e0727fa-4bf7-4d1f-ab3b-196ffa659c20" providerId="ADAL" clId="{DF852291-31B3-440C-90B8-303DA41721B3}" dt="2022-08-25T04:17:26.772" v="10588" actId="700"/>
          <ac:spMkLst>
            <pc:docMk/>
            <pc:sldMk cId="2149528565" sldId="13720"/>
            <ac:spMk id="2" creationId="{CE5CEA8F-E72A-4A1D-8BA9-A3DCDA55445D}"/>
          </ac:spMkLst>
        </pc:spChg>
        <pc:spChg chg="mod ord">
          <ac:chgData name="Rebecca Luo" userId="1e0727fa-4bf7-4d1f-ab3b-196ffa659c20" providerId="ADAL" clId="{DF852291-31B3-440C-90B8-303DA41721B3}" dt="2022-08-25T04:17:26.772" v="10588" actId="700"/>
          <ac:spMkLst>
            <pc:docMk/>
            <pc:sldMk cId="2149528565" sldId="13720"/>
            <ac:spMk id="3" creationId="{7B39E415-9BD5-4372-9825-62EBA09CB799}"/>
          </ac:spMkLst>
        </pc:spChg>
      </pc:sldChg>
      <pc:sldChg chg="modSp del mod chgLayout">
        <pc:chgData name="Rebecca Luo" userId="1e0727fa-4bf7-4d1f-ab3b-196ffa659c20" providerId="ADAL" clId="{DF852291-31B3-440C-90B8-303DA41721B3}" dt="2022-08-23T08:25:47.708" v="5483" actId="47"/>
        <pc:sldMkLst>
          <pc:docMk/>
          <pc:sldMk cId="137262933" sldId="13721"/>
        </pc:sldMkLst>
        <pc:spChg chg="mod ord">
          <ac:chgData name="Rebecca Luo" userId="1e0727fa-4bf7-4d1f-ab3b-196ffa659c20" providerId="ADAL" clId="{DF852291-31B3-440C-90B8-303DA41721B3}" dt="2022-08-19T07:55:57.629" v="5053" actId="113"/>
          <ac:spMkLst>
            <pc:docMk/>
            <pc:sldMk cId="137262933" sldId="13721"/>
            <ac:spMk id="2" creationId="{CC90AFE4-7950-4788-B385-9567AE301847}"/>
          </ac:spMkLst>
        </pc:spChg>
        <pc:spChg chg="mod ord">
          <ac:chgData name="Rebecca Luo" userId="1e0727fa-4bf7-4d1f-ab3b-196ffa659c20" providerId="ADAL" clId="{DF852291-31B3-440C-90B8-303DA41721B3}" dt="2022-08-19T07:31:45.822" v="5009" actId="700"/>
          <ac:spMkLst>
            <pc:docMk/>
            <pc:sldMk cId="137262933" sldId="13721"/>
            <ac:spMk id="3" creationId="{2CF5AA1B-04FC-44EF-AA83-178634B42B77}"/>
          </ac:spMkLst>
        </pc:spChg>
      </pc:sldChg>
      <pc:sldChg chg="del">
        <pc:chgData name="Rebecca Luo" userId="1e0727fa-4bf7-4d1f-ab3b-196ffa659c20" providerId="ADAL" clId="{DF852291-31B3-440C-90B8-303DA41721B3}" dt="2022-08-16T05:45:47.643" v="87" actId="47"/>
        <pc:sldMkLst>
          <pc:docMk/>
          <pc:sldMk cId="947495031" sldId="13722"/>
        </pc:sldMkLst>
      </pc:sldChg>
      <pc:sldChg chg="addSp delSp modSp add del mod modClrScheme modCm chgLayout">
        <pc:chgData name="Rebecca Luo" userId="1e0727fa-4bf7-4d1f-ab3b-196ffa659c20" providerId="ADAL" clId="{DF852291-31B3-440C-90B8-303DA41721B3}" dt="2022-08-31T13:17:14.444" v="26244" actId="47"/>
        <pc:sldMkLst>
          <pc:docMk/>
          <pc:sldMk cId="1242561068" sldId="13723"/>
        </pc:sldMkLst>
        <pc:spChg chg="mod">
          <ac:chgData name="Rebecca Luo" userId="1e0727fa-4bf7-4d1f-ab3b-196ffa659c20" providerId="ADAL" clId="{DF852291-31B3-440C-90B8-303DA41721B3}" dt="2022-08-25T11:22:42.621" v="13509" actId="113"/>
          <ac:spMkLst>
            <pc:docMk/>
            <pc:sldMk cId="1242561068" sldId="13723"/>
            <ac:spMk id="2" creationId="{D9E36B58-5711-C88C-E3B7-166AAD638C52}"/>
          </ac:spMkLst>
        </pc:spChg>
        <pc:spChg chg="mod ord">
          <ac:chgData name="Rebecca Luo" userId="1e0727fa-4bf7-4d1f-ab3b-196ffa659c20" providerId="ADAL" clId="{DF852291-31B3-440C-90B8-303DA41721B3}" dt="2022-08-25T04:47:02.236" v="11061" actId="700"/>
          <ac:spMkLst>
            <pc:docMk/>
            <pc:sldMk cId="1242561068" sldId="13723"/>
            <ac:spMk id="3" creationId="{3ED26165-C413-467C-8687-D133F42FD2CA}"/>
          </ac:spMkLst>
        </pc:spChg>
        <pc:spChg chg="mod ord">
          <ac:chgData name="Rebecca Luo" userId="1e0727fa-4bf7-4d1f-ab3b-196ffa659c20" providerId="ADAL" clId="{DF852291-31B3-440C-90B8-303DA41721B3}" dt="2022-08-25T04:47:02.236" v="11061" actId="700"/>
          <ac:spMkLst>
            <pc:docMk/>
            <pc:sldMk cId="1242561068" sldId="13723"/>
            <ac:spMk id="4" creationId="{D6067010-47CA-40E6-82D6-84C96CE2E9F3}"/>
          </ac:spMkLst>
        </pc:spChg>
        <pc:spChg chg="add del mod ord">
          <ac:chgData name="Rebecca Luo" userId="1e0727fa-4bf7-4d1f-ab3b-196ffa659c20" providerId="ADAL" clId="{DF852291-31B3-440C-90B8-303DA41721B3}" dt="2022-08-25T04:38:09.890" v="10765" actId="700"/>
          <ac:spMkLst>
            <pc:docMk/>
            <pc:sldMk cId="1242561068" sldId="13723"/>
            <ac:spMk id="5" creationId="{9BB7AD09-CA73-3A81-86B5-AE89C7C2E947}"/>
          </ac:spMkLst>
        </pc:spChg>
        <pc:spChg chg="add del mod ord">
          <ac:chgData name="Rebecca Luo" userId="1e0727fa-4bf7-4d1f-ab3b-196ffa659c20" providerId="ADAL" clId="{DF852291-31B3-440C-90B8-303DA41721B3}" dt="2022-08-25T04:38:13.717" v="10766" actId="478"/>
          <ac:spMkLst>
            <pc:docMk/>
            <pc:sldMk cId="1242561068" sldId="13723"/>
            <ac:spMk id="7" creationId="{13EDF938-1826-E204-6C52-70C3551ABAA2}"/>
          </ac:spMkLst>
        </pc:spChg>
        <pc:spChg chg="mod">
          <ac:chgData name="Rebecca Luo" userId="1e0727fa-4bf7-4d1f-ab3b-196ffa659c20" providerId="ADAL" clId="{DF852291-31B3-440C-90B8-303DA41721B3}" dt="2022-08-28T13:27:08.363" v="19716" actId="14100"/>
          <ac:spMkLst>
            <pc:docMk/>
            <pc:sldMk cId="1242561068" sldId="13723"/>
            <ac:spMk id="8" creationId="{D746FD51-3308-424B-A814-D6FE9EB3DE8D}"/>
          </ac:spMkLst>
        </pc:spChg>
        <pc:spChg chg="add del mod ord">
          <ac:chgData name="Rebecca Luo" userId="1e0727fa-4bf7-4d1f-ab3b-196ffa659c20" providerId="ADAL" clId="{DF852291-31B3-440C-90B8-303DA41721B3}" dt="2022-08-25T04:47:11.754" v="11062" actId="478"/>
          <ac:spMkLst>
            <pc:docMk/>
            <pc:sldMk cId="1242561068" sldId="13723"/>
            <ac:spMk id="9" creationId="{14602E79-70D6-2360-AF9D-35CBE9F519F1}"/>
          </ac:spMkLst>
        </pc:spChg>
        <pc:spChg chg="mod">
          <ac:chgData name="Rebecca Luo" userId="1e0727fa-4bf7-4d1f-ab3b-196ffa659c20" providerId="ADAL" clId="{DF852291-31B3-440C-90B8-303DA41721B3}" dt="2022-08-25T11:20:05.778" v="13378" actId="14100"/>
          <ac:spMkLst>
            <pc:docMk/>
            <pc:sldMk cId="1242561068" sldId="13723"/>
            <ac:spMk id="10" creationId="{17D597BA-4C72-463A-8227-7EB31B7079C3}"/>
          </ac:spMkLst>
        </pc:spChg>
        <pc:spChg chg="add mod">
          <ac:chgData name="Rebecca Luo" userId="1e0727fa-4bf7-4d1f-ab3b-196ffa659c20" providerId="ADAL" clId="{DF852291-31B3-440C-90B8-303DA41721B3}" dt="2022-08-25T04:47:59.509" v="11065" actId="571"/>
          <ac:spMkLst>
            <pc:docMk/>
            <pc:sldMk cId="1242561068" sldId="13723"/>
            <ac:spMk id="11" creationId="{EE6203BB-3C5A-FD50-0BFD-DE1D9B004EFF}"/>
          </ac:spMkLst>
        </pc:spChg>
        <pc:spChg chg="add mod">
          <ac:chgData name="Rebecca Luo" userId="1e0727fa-4bf7-4d1f-ab3b-196ffa659c20" providerId="ADAL" clId="{DF852291-31B3-440C-90B8-303DA41721B3}" dt="2022-08-25T04:47:59.509" v="11065" actId="571"/>
          <ac:spMkLst>
            <pc:docMk/>
            <pc:sldMk cId="1242561068" sldId="13723"/>
            <ac:spMk id="12" creationId="{020AB985-E98D-A922-95EF-A47DF69EA279}"/>
          </ac:spMkLst>
        </pc:spChg>
        <pc:spChg chg="add mod">
          <ac:chgData name="Rebecca Luo" userId="1e0727fa-4bf7-4d1f-ab3b-196ffa659c20" providerId="ADAL" clId="{DF852291-31B3-440C-90B8-303DA41721B3}" dt="2022-08-25T04:47:59.509" v="11065" actId="571"/>
          <ac:spMkLst>
            <pc:docMk/>
            <pc:sldMk cId="1242561068" sldId="13723"/>
            <ac:spMk id="14" creationId="{9337F303-6F45-AB4E-62CD-204BCE33FF20}"/>
          </ac:spMkLst>
        </pc:spChg>
        <pc:spChg chg="add mod">
          <ac:chgData name="Rebecca Luo" userId="1e0727fa-4bf7-4d1f-ab3b-196ffa659c20" providerId="ADAL" clId="{DF852291-31B3-440C-90B8-303DA41721B3}" dt="2022-08-25T11:21:13.842" v="13434" actId="1076"/>
          <ac:spMkLst>
            <pc:docMk/>
            <pc:sldMk cId="1242561068" sldId="13723"/>
            <ac:spMk id="16" creationId="{087EAAC4-BD90-EB67-137F-B84C4BFDAA80}"/>
          </ac:spMkLst>
        </pc:spChg>
        <pc:spChg chg="add mod">
          <ac:chgData name="Rebecca Luo" userId="1e0727fa-4bf7-4d1f-ab3b-196ffa659c20" providerId="ADAL" clId="{DF852291-31B3-440C-90B8-303DA41721B3}" dt="2022-08-28T13:43:55.947" v="20003" actId="113"/>
          <ac:spMkLst>
            <pc:docMk/>
            <pc:sldMk cId="1242561068" sldId="13723"/>
            <ac:spMk id="23" creationId="{F4D91541-C23D-8D25-0323-0322BFFDF927}"/>
          </ac:spMkLst>
        </pc:spChg>
        <pc:spChg chg="add mod">
          <ac:chgData name="Rebecca Luo" userId="1e0727fa-4bf7-4d1f-ab3b-196ffa659c20" providerId="ADAL" clId="{DF852291-31B3-440C-90B8-303DA41721B3}" dt="2022-08-30T05:36:19.542" v="20546" actId="1076"/>
          <ac:spMkLst>
            <pc:docMk/>
            <pc:sldMk cId="1242561068" sldId="13723"/>
            <ac:spMk id="25" creationId="{4F8B4D5D-C05F-E129-1A14-6B346BB7E35A}"/>
          </ac:spMkLst>
        </pc:spChg>
        <pc:spChg chg="del">
          <ac:chgData name="Rebecca Luo" userId="1e0727fa-4bf7-4d1f-ab3b-196ffa659c20" providerId="ADAL" clId="{DF852291-31B3-440C-90B8-303DA41721B3}" dt="2022-08-23T08:20:39.228" v="5345" actId="478"/>
          <ac:spMkLst>
            <pc:docMk/>
            <pc:sldMk cId="1242561068" sldId="13723"/>
            <ac:spMk id="47" creationId="{5AD8F7B2-3B3B-FAAB-9A42-E75BAE31AE93}"/>
          </ac:spMkLst>
        </pc:spChg>
        <pc:spChg chg="add mod">
          <ac:chgData name="Rebecca Luo" userId="1e0727fa-4bf7-4d1f-ab3b-196ffa659c20" providerId="ADAL" clId="{DF852291-31B3-440C-90B8-303DA41721B3}" dt="2022-08-30T05:36:11.327" v="20543"/>
          <ac:spMkLst>
            <pc:docMk/>
            <pc:sldMk cId="1242561068" sldId="13723"/>
            <ac:spMk id="47" creationId="{CCA8F227-A259-00CB-0FBE-41AA358ABAD5}"/>
          </ac:spMkLst>
        </pc:spChg>
        <pc:spChg chg="add mod">
          <ac:chgData name="Rebecca Luo" userId="1e0727fa-4bf7-4d1f-ab3b-196ffa659c20" providerId="ADAL" clId="{DF852291-31B3-440C-90B8-303DA41721B3}" dt="2022-08-30T05:36:11.327" v="20543"/>
          <ac:spMkLst>
            <pc:docMk/>
            <pc:sldMk cId="1242561068" sldId="13723"/>
            <ac:spMk id="48" creationId="{4DA91141-7037-4A89-29D1-2E1CB6587716}"/>
          </ac:spMkLst>
        </pc:spChg>
        <pc:spChg chg="add mod">
          <ac:chgData name="Rebecca Luo" userId="1e0727fa-4bf7-4d1f-ab3b-196ffa659c20" providerId="ADAL" clId="{DF852291-31B3-440C-90B8-303DA41721B3}" dt="2022-08-30T05:36:11.327" v="20543"/>
          <ac:spMkLst>
            <pc:docMk/>
            <pc:sldMk cId="1242561068" sldId="13723"/>
            <ac:spMk id="50" creationId="{F520469B-1C0B-DD04-53C2-7175B15A6DFB}"/>
          </ac:spMkLst>
        </pc:spChg>
        <pc:spChg chg="del">
          <ac:chgData name="Rebecca Luo" userId="1e0727fa-4bf7-4d1f-ab3b-196ffa659c20" providerId="ADAL" clId="{DF852291-31B3-440C-90B8-303DA41721B3}" dt="2022-08-25T07:37:45.892" v="12509" actId="478"/>
          <ac:spMkLst>
            <pc:docMk/>
            <pc:sldMk cId="1242561068" sldId="13723"/>
            <ac:spMk id="52" creationId="{82ECACC1-7686-D304-5202-BE5DDB8D6FDE}"/>
          </ac:spMkLst>
        </pc:spChg>
        <pc:spChg chg="mod topLvl">
          <ac:chgData name="Rebecca Luo" userId="1e0727fa-4bf7-4d1f-ab3b-196ffa659c20" providerId="ADAL" clId="{DF852291-31B3-440C-90B8-303DA41721B3}" dt="2022-08-28T13:42:42.690" v="19957" actId="12788"/>
          <ac:spMkLst>
            <pc:docMk/>
            <pc:sldMk cId="1242561068" sldId="13723"/>
            <ac:spMk id="55" creationId="{D2A3EDD6-DF43-4855-AFF4-3A10D0C81EFB}"/>
          </ac:spMkLst>
        </pc:spChg>
        <pc:spChg chg="mod topLvl">
          <ac:chgData name="Rebecca Luo" userId="1e0727fa-4bf7-4d1f-ab3b-196ffa659c20" providerId="ADAL" clId="{DF852291-31B3-440C-90B8-303DA41721B3}" dt="2022-08-31T09:16:38.846" v="25232" actId="165"/>
          <ac:spMkLst>
            <pc:docMk/>
            <pc:sldMk cId="1242561068" sldId="13723"/>
            <ac:spMk id="56" creationId="{2EE06303-D0BB-466E-3A7F-7E6794BAE479}"/>
          </ac:spMkLst>
        </pc:spChg>
        <pc:spChg chg="mod topLvl">
          <ac:chgData name="Rebecca Luo" userId="1e0727fa-4bf7-4d1f-ab3b-196ffa659c20" providerId="ADAL" clId="{DF852291-31B3-440C-90B8-303DA41721B3}" dt="2022-08-31T08:41:20.495" v="24687" actId="165"/>
          <ac:spMkLst>
            <pc:docMk/>
            <pc:sldMk cId="1242561068" sldId="13723"/>
            <ac:spMk id="57" creationId="{6D54ACD0-F1F3-D64F-06B1-2C94DDFD00F8}"/>
          </ac:spMkLst>
        </pc:spChg>
        <pc:spChg chg="mod topLvl">
          <ac:chgData name="Rebecca Luo" userId="1e0727fa-4bf7-4d1f-ab3b-196ffa659c20" providerId="ADAL" clId="{DF852291-31B3-440C-90B8-303DA41721B3}" dt="2022-08-31T09:16:42.082" v="25233" actId="165"/>
          <ac:spMkLst>
            <pc:docMk/>
            <pc:sldMk cId="1242561068" sldId="13723"/>
            <ac:spMk id="58" creationId="{70FB6F75-D9C5-7A9A-812F-E7C99F5D7249}"/>
          </ac:spMkLst>
        </pc:spChg>
        <pc:spChg chg="mod topLvl">
          <ac:chgData name="Rebecca Luo" userId="1e0727fa-4bf7-4d1f-ab3b-196ffa659c20" providerId="ADAL" clId="{DF852291-31B3-440C-90B8-303DA41721B3}" dt="2022-08-28T13:43:21.014" v="19970" actId="20577"/>
          <ac:spMkLst>
            <pc:docMk/>
            <pc:sldMk cId="1242561068" sldId="13723"/>
            <ac:spMk id="59" creationId="{296BAFCA-C55A-B5DA-69AC-60884667E7EC}"/>
          </ac:spMkLst>
        </pc:spChg>
        <pc:spChg chg="mod topLvl">
          <ac:chgData name="Rebecca Luo" userId="1e0727fa-4bf7-4d1f-ab3b-196ffa659c20" providerId="ADAL" clId="{DF852291-31B3-440C-90B8-303DA41721B3}" dt="2022-08-31T09:16:38.846" v="25232" actId="165"/>
          <ac:spMkLst>
            <pc:docMk/>
            <pc:sldMk cId="1242561068" sldId="13723"/>
            <ac:spMk id="60" creationId="{CFFB4819-512C-1EBA-07C6-0C74A8EA9A63}"/>
          </ac:spMkLst>
        </pc:spChg>
        <pc:spChg chg="mod topLvl">
          <ac:chgData name="Rebecca Luo" userId="1e0727fa-4bf7-4d1f-ab3b-196ffa659c20" providerId="ADAL" clId="{DF852291-31B3-440C-90B8-303DA41721B3}" dt="2022-08-31T08:41:25.651" v="24716" actId="1037"/>
          <ac:spMkLst>
            <pc:docMk/>
            <pc:sldMk cId="1242561068" sldId="13723"/>
            <ac:spMk id="61" creationId="{66C13833-2903-1830-C570-169CEB569F20}"/>
          </ac:spMkLst>
        </pc:spChg>
        <pc:spChg chg="mod topLvl">
          <ac:chgData name="Rebecca Luo" userId="1e0727fa-4bf7-4d1f-ab3b-196ffa659c20" providerId="ADAL" clId="{DF852291-31B3-440C-90B8-303DA41721B3}" dt="2022-08-31T09:16:42.082" v="25233" actId="165"/>
          <ac:spMkLst>
            <pc:docMk/>
            <pc:sldMk cId="1242561068" sldId="13723"/>
            <ac:spMk id="62" creationId="{01A5ADFE-6BC3-9270-04FC-4A1310CC1C5F}"/>
          </ac:spMkLst>
        </pc:spChg>
        <pc:spChg chg="mod topLvl">
          <ac:chgData name="Rebecca Luo" userId="1e0727fa-4bf7-4d1f-ab3b-196ffa659c20" providerId="ADAL" clId="{DF852291-31B3-440C-90B8-303DA41721B3}" dt="2022-08-31T09:16:42.082" v="25233" actId="165"/>
          <ac:spMkLst>
            <pc:docMk/>
            <pc:sldMk cId="1242561068" sldId="13723"/>
            <ac:spMk id="63" creationId="{541C1CD9-264F-AD54-D957-2938B75F054D}"/>
          </ac:spMkLst>
        </pc:spChg>
        <pc:spChg chg="mod topLvl">
          <ac:chgData name="Rebecca Luo" userId="1e0727fa-4bf7-4d1f-ab3b-196ffa659c20" providerId="ADAL" clId="{DF852291-31B3-440C-90B8-303DA41721B3}" dt="2022-08-31T09:16:42.082" v="25233" actId="165"/>
          <ac:spMkLst>
            <pc:docMk/>
            <pc:sldMk cId="1242561068" sldId="13723"/>
            <ac:spMk id="1024" creationId="{0EBCB6FA-B507-222B-BE57-C51CBAFA528D}"/>
          </ac:spMkLst>
        </pc:spChg>
        <pc:spChg chg="mod topLvl">
          <ac:chgData name="Rebecca Luo" userId="1e0727fa-4bf7-4d1f-ab3b-196ffa659c20" providerId="ADAL" clId="{DF852291-31B3-440C-90B8-303DA41721B3}" dt="2022-08-31T09:24:19.939" v="25260" actId="165"/>
          <ac:spMkLst>
            <pc:docMk/>
            <pc:sldMk cId="1242561068" sldId="13723"/>
            <ac:spMk id="1027" creationId="{0F75676D-26AA-2E21-E3BA-F33008A9909A}"/>
          </ac:spMkLst>
        </pc:spChg>
        <pc:spChg chg="mod topLvl">
          <ac:chgData name="Rebecca Luo" userId="1e0727fa-4bf7-4d1f-ab3b-196ffa659c20" providerId="ADAL" clId="{DF852291-31B3-440C-90B8-303DA41721B3}" dt="2022-08-31T09:16:45.986" v="25234" actId="165"/>
          <ac:spMkLst>
            <pc:docMk/>
            <pc:sldMk cId="1242561068" sldId="13723"/>
            <ac:spMk id="1028" creationId="{814BA408-4104-BA55-1619-D36F60B78462}"/>
          </ac:spMkLst>
        </pc:spChg>
        <pc:spChg chg="mod topLvl">
          <ac:chgData name="Rebecca Luo" userId="1e0727fa-4bf7-4d1f-ab3b-196ffa659c20" providerId="ADAL" clId="{DF852291-31B3-440C-90B8-303DA41721B3}" dt="2022-08-31T09:16:48.663" v="25235" actId="165"/>
          <ac:spMkLst>
            <pc:docMk/>
            <pc:sldMk cId="1242561068" sldId="13723"/>
            <ac:spMk id="1029" creationId="{58BE9F2A-31A9-5303-BC1E-7BEE664FAE41}"/>
          </ac:spMkLst>
        </pc:spChg>
        <pc:spChg chg="mod topLvl">
          <ac:chgData name="Rebecca Luo" userId="1e0727fa-4bf7-4d1f-ab3b-196ffa659c20" providerId="ADAL" clId="{DF852291-31B3-440C-90B8-303DA41721B3}" dt="2022-08-31T09:16:48.663" v="25235" actId="165"/>
          <ac:spMkLst>
            <pc:docMk/>
            <pc:sldMk cId="1242561068" sldId="13723"/>
            <ac:spMk id="1030" creationId="{5AF96F54-E8FC-1621-D041-25880CC6DDC0}"/>
          </ac:spMkLst>
        </pc:spChg>
        <pc:spChg chg="mod topLvl">
          <ac:chgData name="Rebecca Luo" userId="1e0727fa-4bf7-4d1f-ab3b-196ffa659c20" providerId="ADAL" clId="{DF852291-31B3-440C-90B8-303DA41721B3}" dt="2022-08-31T09:16:48.663" v="25235" actId="165"/>
          <ac:spMkLst>
            <pc:docMk/>
            <pc:sldMk cId="1242561068" sldId="13723"/>
            <ac:spMk id="1031" creationId="{56EF0F9D-6E3B-2159-339A-FEB26BD97BBD}"/>
          </ac:spMkLst>
        </pc:spChg>
        <pc:spChg chg="mod topLvl">
          <ac:chgData name="Rebecca Luo" userId="1e0727fa-4bf7-4d1f-ab3b-196ffa659c20" providerId="ADAL" clId="{DF852291-31B3-440C-90B8-303DA41721B3}" dt="2022-08-31T09:16:45.986" v="25234" actId="165"/>
          <ac:spMkLst>
            <pc:docMk/>
            <pc:sldMk cId="1242561068" sldId="13723"/>
            <ac:spMk id="1032" creationId="{EA729BCA-0639-DE2E-409D-A7366117DE68}"/>
          </ac:spMkLst>
        </pc:spChg>
        <pc:spChg chg="mod topLvl">
          <ac:chgData name="Rebecca Luo" userId="1e0727fa-4bf7-4d1f-ab3b-196ffa659c20" providerId="ADAL" clId="{DF852291-31B3-440C-90B8-303DA41721B3}" dt="2022-08-31T09:16:45.986" v="25234" actId="165"/>
          <ac:spMkLst>
            <pc:docMk/>
            <pc:sldMk cId="1242561068" sldId="13723"/>
            <ac:spMk id="1033" creationId="{A81645D8-40FD-F135-109B-218415345791}"/>
          </ac:spMkLst>
        </pc:spChg>
        <pc:spChg chg="mod topLvl">
          <ac:chgData name="Rebecca Luo" userId="1e0727fa-4bf7-4d1f-ab3b-196ffa659c20" providerId="ADAL" clId="{DF852291-31B3-440C-90B8-303DA41721B3}" dt="2022-08-31T09:24:19.939" v="25260" actId="165"/>
          <ac:spMkLst>
            <pc:docMk/>
            <pc:sldMk cId="1242561068" sldId="13723"/>
            <ac:spMk id="1037" creationId="{672C22BA-EA27-03A8-D13D-F2FCA45E9383}"/>
          </ac:spMkLst>
        </pc:spChg>
        <pc:grpChg chg="add del mod">
          <ac:chgData name="Rebecca Luo" userId="1e0727fa-4bf7-4d1f-ab3b-196ffa659c20" providerId="ADAL" clId="{DF852291-31B3-440C-90B8-303DA41721B3}" dt="2022-08-31T09:16:42.082" v="25233" actId="165"/>
          <ac:grpSpMkLst>
            <pc:docMk/>
            <pc:sldMk cId="1242561068" sldId="13723"/>
            <ac:grpSpMk id="5" creationId="{ABA3DEF8-B38E-CCDF-03C0-7EB3846D11C2}"/>
          </ac:grpSpMkLst>
        </pc:grpChg>
        <pc:grpChg chg="add del mod">
          <ac:chgData name="Rebecca Luo" userId="1e0727fa-4bf7-4d1f-ab3b-196ffa659c20" providerId="ADAL" clId="{DF852291-31B3-440C-90B8-303DA41721B3}" dt="2022-08-31T08:41:20.495" v="24687" actId="165"/>
          <ac:grpSpMkLst>
            <pc:docMk/>
            <pc:sldMk cId="1242561068" sldId="13723"/>
            <ac:grpSpMk id="7" creationId="{1FF7EAA4-5CAE-5776-73BC-D6D6D371A344}"/>
          </ac:grpSpMkLst>
        </pc:grpChg>
        <pc:grpChg chg="add del mod">
          <ac:chgData name="Rebecca Luo" userId="1e0727fa-4bf7-4d1f-ab3b-196ffa659c20" providerId="ADAL" clId="{DF852291-31B3-440C-90B8-303DA41721B3}" dt="2022-08-31T09:16:38.846" v="25232" actId="165"/>
          <ac:grpSpMkLst>
            <pc:docMk/>
            <pc:sldMk cId="1242561068" sldId="13723"/>
            <ac:grpSpMk id="9" creationId="{A76F7F1F-05B6-375B-B924-5BAD46871176}"/>
          </ac:grpSpMkLst>
        </pc:grpChg>
        <pc:grpChg chg="add del mod">
          <ac:chgData name="Rebecca Luo" userId="1e0727fa-4bf7-4d1f-ab3b-196ffa659c20" providerId="ADAL" clId="{DF852291-31B3-440C-90B8-303DA41721B3}" dt="2022-08-28T13:41:28.447" v="19931" actId="165"/>
          <ac:grpSpMkLst>
            <pc:docMk/>
            <pc:sldMk cId="1242561068" sldId="13723"/>
            <ac:grpSpMk id="11" creationId="{134B5AEC-5F70-29D1-90DC-8878BF702D79}"/>
          </ac:grpSpMkLst>
        </pc:grpChg>
        <pc:grpChg chg="add del mod">
          <ac:chgData name="Rebecca Luo" userId="1e0727fa-4bf7-4d1f-ab3b-196ffa659c20" providerId="ADAL" clId="{DF852291-31B3-440C-90B8-303DA41721B3}" dt="2022-08-31T09:24:19.939" v="25260" actId="165"/>
          <ac:grpSpMkLst>
            <pc:docMk/>
            <pc:sldMk cId="1242561068" sldId="13723"/>
            <ac:grpSpMk id="12" creationId="{6151394C-CD9E-75A4-DE45-BF480D48C679}"/>
          </ac:grpSpMkLst>
        </pc:grpChg>
        <pc:grpChg chg="add del mod">
          <ac:chgData name="Rebecca Luo" userId="1e0727fa-4bf7-4d1f-ab3b-196ffa659c20" providerId="ADAL" clId="{DF852291-31B3-440C-90B8-303DA41721B3}" dt="2022-08-30T05:36:11.011" v="20542" actId="478"/>
          <ac:grpSpMkLst>
            <pc:docMk/>
            <pc:sldMk cId="1242561068" sldId="13723"/>
            <ac:grpSpMk id="14" creationId="{D3D0204F-F2AD-044A-F465-8FC59AD06922}"/>
          </ac:grpSpMkLst>
        </pc:grpChg>
        <pc:grpChg chg="add del mod">
          <ac:chgData name="Rebecca Luo" userId="1e0727fa-4bf7-4d1f-ab3b-196ffa659c20" providerId="ADAL" clId="{DF852291-31B3-440C-90B8-303DA41721B3}" dt="2022-08-31T09:16:48.663" v="25235" actId="165"/>
          <ac:grpSpMkLst>
            <pc:docMk/>
            <pc:sldMk cId="1242561068" sldId="13723"/>
            <ac:grpSpMk id="17" creationId="{04DAC8A0-877A-3987-03CF-E1A9AE650C7B}"/>
          </ac:grpSpMkLst>
        </pc:grpChg>
        <pc:grpChg chg="add del mod">
          <ac:chgData name="Rebecca Luo" userId="1e0727fa-4bf7-4d1f-ab3b-196ffa659c20" providerId="ADAL" clId="{DF852291-31B3-440C-90B8-303DA41721B3}" dt="2022-08-31T09:16:45.986" v="25234" actId="165"/>
          <ac:grpSpMkLst>
            <pc:docMk/>
            <pc:sldMk cId="1242561068" sldId="13723"/>
            <ac:grpSpMk id="18" creationId="{FD1ABCF9-E235-ED04-7FAE-FC0EE0BA2CD0}"/>
          </ac:grpSpMkLst>
        </pc:grpChg>
        <pc:picChg chg="mod topLvl">
          <ac:chgData name="Rebecca Luo" userId="1e0727fa-4bf7-4d1f-ab3b-196ffa659c20" providerId="ADAL" clId="{DF852291-31B3-440C-90B8-303DA41721B3}" dt="2022-08-31T09:16:38.846" v="25232" actId="165"/>
          <ac:picMkLst>
            <pc:docMk/>
            <pc:sldMk cId="1242561068" sldId="13723"/>
            <ac:picMk id="6" creationId="{18679578-B2B3-8196-67B8-D95EDED0687F}"/>
          </ac:picMkLst>
        </pc:picChg>
        <pc:picChg chg="del mod topLvl">
          <ac:chgData name="Rebecca Luo" userId="1e0727fa-4bf7-4d1f-ab3b-196ffa659c20" providerId="ADAL" clId="{DF852291-31B3-440C-90B8-303DA41721B3}" dt="2022-08-28T13:42:18.659" v="19942" actId="478"/>
          <ac:picMkLst>
            <pc:docMk/>
            <pc:sldMk cId="1242561068" sldId="13723"/>
            <ac:picMk id="13" creationId="{2C2E5083-68F7-AF1E-A9FE-BD5E353CB99D}"/>
          </ac:picMkLst>
        </pc:picChg>
        <pc:picChg chg="add mod">
          <ac:chgData name="Rebecca Luo" userId="1e0727fa-4bf7-4d1f-ab3b-196ffa659c20" providerId="ADAL" clId="{DF852291-31B3-440C-90B8-303DA41721B3}" dt="2022-08-25T11:21:13.842" v="13434" actId="1076"/>
          <ac:picMkLst>
            <pc:docMk/>
            <pc:sldMk cId="1242561068" sldId="13723"/>
            <ac:picMk id="15" creationId="{61EA0B13-DD31-586B-4114-1F159E489352}"/>
          </ac:picMkLst>
        </pc:picChg>
        <pc:picChg chg="add mod">
          <ac:chgData name="Rebecca Luo" userId="1e0727fa-4bf7-4d1f-ab3b-196ffa659c20" providerId="ADAL" clId="{DF852291-31B3-440C-90B8-303DA41721B3}" dt="2022-08-28T13:26:01.748" v="19714"/>
          <ac:picMkLst>
            <pc:docMk/>
            <pc:sldMk cId="1242561068" sldId="13723"/>
            <ac:picMk id="20" creationId="{0420DA9C-F77C-5B15-064E-1B3603F397A8}"/>
          </ac:picMkLst>
        </pc:picChg>
        <pc:picChg chg="add del">
          <ac:chgData name="Rebecca Luo" userId="1e0727fa-4bf7-4d1f-ab3b-196ffa659c20" providerId="ADAL" clId="{DF852291-31B3-440C-90B8-303DA41721B3}" dt="2022-08-25T11:21:24.141" v="13472" actId="22"/>
          <ac:picMkLst>
            <pc:docMk/>
            <pc:sldMk cId="1242561068" sldId="13723"/>
            <ac:picMk id="20" creationId="{25594BCD-C626-E439-2C75-33010FB5B1E4}"/>
          </ac:picMkLst>
        </pc:picChg>
        <pc:picChg chg="mod topLvl">
          <ac:chgData name="Rebecca Luo" userId="1e0727fa-4bf7-4d1f-ab3b-196ffa659c20" providerId="ADAL" clId="{DF852291-31B3-440C-90B8-303DA41721B3}" dt="2022-08-31T08:41:25.651" v="24716" actId="1037"/>
          <ac:picMkLst>
            <pc:docMk/>
            <pc:sldMk cId="1242561068" sldId="13723"/>
            <ac:picMk id="21" creationId="{C351B50E-F470-82FE-371C-30BE96524853}"/>
          </ac:picMkLst>
        </pc:picChg>
        <pc:picChg chg="mod topLvl">
          <ac:chgData name="Rebecca Luo" userId="1e0727fa-4bf7-4d1f-ab3b-196ffa659c20" providerId="ADAL" clId="{DF852291-31B3-440C-90B8-303DA41721B3}" dt="2022-08-31T09:16:45.986" v="25234" actId="165"/>
          <ac:picMkLst>
            <pc:docMk/>
            <pc:sldMk cId="1242561068" sldId="13723"/>
            <ac:picMk id="22" creationId="{3586C113-01C9-4270-88AD-B8D71F8EA0DB}"/>
          </ac:picMkLst>
        </pc:picChg>
        <pc:picChg chg="mod topLvl">
          <ac:chgData name="Rebecca Luo" userId="1e0727fa-4bf7-4d1f-ab3b-196ffa659c20" providerId="ADAL" clId="{DF852291-31B3-440C-90B8-303DA41721B3}" dt="2022-08-31T09:24:19.939" v="25260" actId="165"/>
          <ac:picMkLst>
            <pc:docMk/>
            <pc:sldMk cId="1242561068" sldId="13723"/>
            <ac:picMk id="24" creationId="{43CF149F-58F0-44FA-9598-E1D4FA038C78}"/>
          </ac:picMkLst>
        </pc:picChg>
        <pc:picChg chg="add mod modCrop">
          <ac:chgData name="Rebecca Luo" userId="1e0727fa-4bf7-4d1f-ab3b-196ffa659c20" providerId="ADAL" clId="{DF852291-31B3-440C-90B8-303DA41721B3}" dt="2022-08-28T13:42:42.690" v="19957" actId="12788"/>
          <ac:picMkLst>
            <pc:docMk/>
            <pc:sldMk cId="1242561068" sldId="13723"/>
            <ac:picMk id="27" creationId="{858AA0FB-0148-A12F-43D0-6D88B8BFAF65}"/>
          </ac:picMkLst>
        </pc:picChg>
        <pc:picChg chg="del">
          <ac:chgData name="Rebecca Luo" userId="1e0727fa-4bf7-4d1f-ab3b-196ffa659c20" providerId="ADAL" clId="{DF852291-31B3-440C-90B8-303DA41721B3}" dt="2022-08-25T07:38:07.972" v="12515" actId="478"/>
          <ac:picMkLst>
            <pc:docMk/>
            <pc:sldMk cId="1242561068" sldId="13723"/>
            <ac:picMk id="35" creationId="{16D26E22-D7FB-4003-8A49-CC86CFBC5976}"/>
          </ac:picMkLst>
        </pc:picChg>
        <pc:picChg chg="mod topLvl">
          <ac:chgData name="Rebecca Luo" userId="1e0727fa-4bf7-4d1f-ab3b-196ffa659c20" providerId="ADAL" clId="{DF852291-31B3-440C-90B8-303DA41721B3}" dt="2022-08-31T09:16:42.082" v="25233" actId="165"/>
          <ac:picMkLst>
            <pc:docMk/>
            <pc:sldMk cId="1242561068" sldId="13723"/>
            <ac:picMk id="36" creationId="{AE1C6B58-D27E-40DB-8C51-5EAAA863AE61}"/>
          </ac:picMkLst>
        </pc:picChg>
        <pc:picChg chg="mod topLvl">
          <ac:chgData name="Rebecca Luo" userId="1e0727fa-4bf7-4d1f-ab3b-196ffa659c20" providerId="ADAL" clId="{DF852291-31B3-440C-90B8-303DA41721B3}" dt="2022-08-31T09:16:45.986" v="25234" actId="165"/>
          <ac:picMkLst>
            <pc:docMk/>
            <pc:sldMk cId="1242561068" sldId="13723"/>
            <ac:picMk id="44" creationId="{2043B804-8016-4706-9FA1-C32B98F1E6E5}"/>
          </ac:picMkLst>
        </pc:picChg>
        <pc:picChg chg="mod topLvl">
          <ac:chgData name="Rebecca Luo" userId="1e0727fa-4bf7-4d1f-ab3b-196ffa659c20" providerId="ADAL" clId="{DF852291-31B3-440C-90B8-303DA41721B3}" dt="2022-08-31T09:16:42.082" v="25233" actId="165"/>
          <ac:picMkLst>
            <pc:docMk/>
            <pc:sldMk cId="1242561068" sldId="13723"/>
            <ac:picMk id="46" creationId="{B18E9924-4A90-40B5-B9DB-7F660F9781EE}"/>
          </ac:picMkLst>
        </pc:picChg>
        <pc:picChg chg="mod topLvl">
          <ac:chgData name="Rebecca Luo" userId="1e0727fa-4bf7-4d1f-ab3b-196ffa659c20" providerId="ADAL" clId="{DF852291-31B3-440C-90B8-303DA41721B3}" dt="2022-08-31T09:16:42.082" v="25233" actId="165"/>
          <ac:picMkLst>
            <pc:docMk/>
            <pc:sldMk cId="1242561068" sldId="13723"/>
            <ac:picMk id="49" creationId="{2B4E0AE8-89DF-BF39-765B-1C28AC4640CC}"/>
          </ac:picMkLst>
        </pc:picChg>
        <pc:picChg chg="add mod">
          <ac:chgData name="Rebecca Luo" userId="1e0727fa-4bf7-4d1f-ab3b-196ffa659c20" providerId="ADAL" clId="{DF852291-31B3-440C-90B8-303DA41721B3}" dt="2022-08-30T05:36:11.327" v="20543"/>
          <ac:picMkLst>
            <pc:docMk/>
            <pc:sldMk cId="1242561068" sldId="13723"/>
            <ac:picMk id="51" creationId="{6F74FC25-F6FD-99F1-C701-0D0377B8D523}"/>
          </ac:picMkLst>
        </pc:picChg>
        <pc:picChg chg="add mod">
          <ac:chgData name="Rebecca Luo" userId="1e0727fa-4bf7-4d1f-ab3b-196ffa659c20" providerId="ADAL" clId="{DF852291-31B3-440C-90B8-303DA41721B3}" dt="2022-08-30T05:36:11.327" v="20543"/>
          <ac:picMkLst>
            <pc:docMk/>
            <pc:sldMk cId="1242561068" sldId="13723"/>
            <ac:picMk id="52" creationId="{9B97C365-433D-8AB0-AB3D-1D6EC893E2E1}"/>
          </ac:picMkLst>
        </pc:picChg>
        <pc:picChg chg="mod topLvl">
          <ac:chgData name="Rebecca Luo" userId="1e0727fa-4bf7-4d1f-ab3b-196ffa659c20" providerId="ADAL" clId="{DF852291-31B3-440C-90B8-303DA41721B3}" dt="2022-08-31T09:16:48.663" v="25235" actId="165"/>
          <ac:picMkLst>
            <pc:docMk/>
            <pc:sldMk cId="1242561068" sldId="13723"/>
            <ac:picMk id="54" creationId="{7E22F680-B05E-6EF2-FC36-6FDE71A8F600}"/>
          </ac:picMkLst>
        </pc:picChg>
      </pc:sldChg>
      <pc:sldChg chg="addSp delSp modSp mod modClrScheme addCm modCm chgLayout">
        <pc:chgData name="Rebecca Luo" userId="1e0727fa-4bf7-4d1f-ab3b-196ffa659c20" providerId="ADAL" clId="{DF852291-31B3-440C-90B8-303DA41721B3}" dt="2022-09-06T03:58:28.806" v="29640" actId="20577"/>
        <pc:sldMkLst>
          <pc:docMk/>
          <pc:sldMk cId="1249861784" sldId="13725"/>
        </pc:sldMkLst>
        <pc:spChg chg="mod ord">
          <ac:chgData name="Rebecca Luo" userId="1e0727fa-4bf7-4d1f-ab3b-196ffa659c20" providerId="ADAL" clId="{DF852291-31B3-440C-90B8-303DA41721B3}" dt="2022-08-25T04:38:20.026" v="10767" actId="700"/>
          <ac:spMkLst>
            <pc:docMk/>
            <pc:sldMk cId="1249861784" sldId="13725"/>
            <ac:spMk id="4" creationId="{319EF556-5BDC-4440-B6B1-0B8C7AC88D6B}"/>
          </ac:spMkLst>
        </pc:spChg>
        <pc:spChg chg="mod">
          <ac:chgData name="Rebecca Luo" userId="1e0727fa-4bf7-4d1f-ab3b-196ffa659c20" providerId="ADAL" clId="{DF852291-31B3-440C-90B8-303DA41721B3}" dt="2022-08-25T04:40:05.219" v="10812" actId="1035"/>
          <ac:spMkLst>
            <pc:docMk/>
            <pc:sldMk cId="1249861784" sldId="13725"/>
            <ac:spMk id="5" creationId="{30E3E558-4D9E-3F52-815A-8144675CA3E0}"/>
          </ac:spMkLst>
        </pc:spChg>
        <pc:spChg chg="mod">
          <ac:chgData name="Rebecca Luo" userId="1e0727fa-4bf7-4d1f-ab3b-196ffa659c20" providerId="ADAL" clId="{DF852291-31B3-440C-90B8-303DA41721B3}" dt="2022-08-25T04:40:05.219" v="10812" actId="1035"/>
          <ac:spMkLst>
            <pc:docMk/>
            <pc:sldMk cId="1249861784" sldId="13725"/>
            <ac:spMk id="6" creationId="{D68AA783-A85B-ACF0-ECB6-833BAA438695}"/>
          </ac:spMkLst>
        </pc:spChg>
        <pc:spChg chg="add del mod ord">
          <ac:chgData name="Rebecca Luo" userId="1e0727fa-4bf7-4d1f-ab3b-196ffa659c20" providerId="ADAL" clId="{DF852291-31B3-440C-90B8-303DA41721B3}" dt="2022-08-25T04:38:20.026" v="10767" actId="700"/>
          <ac:spMkLst>
            <pc:docMk/>
            <pc:sldMk cId="1249861784" sldId="13725"/>
            <ac:spMk id="10" creationId="{42C6532B-BD26-9BE0-9626-FC6876E8F048}"/>
          </ac:spMkLst>
        </pc:spChg>
        <pc:spChg chg="add del mod ord">
          <ac:chgData name="Rebecca Luo" userId="1e0727fa-4bf7-4d1f-ab3b-196ffa659c20" providerId="ADAL" clId="{DF852291-31B3-440C-90B8-303DA41721B3}" dt="2022-08-25T04:39:26.615" v="10790" actId="478"/>
          <ac:spMkLst>
            <pc:docMk/>
            <pc:sldMk cId="1249861784" sldId="13725"/>
            <ac:spMk id="12" creationId="{48FBABCF-FA97-8BF5-B7AC-1BCCDD01EDEF}"/>
          </ac:spMkLst>
        </pc:spChg>
        <pc:spChg chg="mod ord">
          <ac:chgData name="Rebecca Luo" userId="1e0727fa-4bf7-4d1f-ab3b-196ffa659c20" providerId="ADAL" clId="{DF852291-31B3-440C-90B8-303DA41721B3}" dt="2022-08-25T04:39:44.287" v="10801" actId="1076"/>
          <ac:spMkLst>
            <pc:docMk/>
            <pc:sldMk cId="1249861784" sldId="13725"/>
            <ac:spMk id="20" creationId="{5A26A6DC-C406-6A44-B76C-2301DAFE8F3C}"/>
          </ac:spMkLst>
        </pc:spChg>
        <pc:spChg chg="mod">
          <ac:chgData name="Rebecca Luo" userId="1e0727fa-4bf7-4d1f-ab3b-196ffa659c20" providerId="ADAL" clId="{DF852291-31B3-440C-90B8-303DA41721B3}" dt="2022-08-25T04:40:05.219" v="10812" actId="1035"/>
          <ac:spMkLst>
            <pc:docMk/>
            <pc:sldMk cId="1249861784" sldId="13725"/>
            <ac:spMk id="21" creationId="{C5304766-EFF3-9767-2C68-A012B17A0EB8}"/>
          </ac:spMkLst>
        </pc:spChg>
        <pc:spChg chg="mod">
          <ac:chgData name="Rebecca Luo" userId="1e0727fa-4bf7-4d1f-ab3b-196ffa659c20" providerId="ADAL" clId="{DF852291-31B3-440C-90B8-303DA41721B3}" dt="2022-08-25T04:40:05.219" v="10812" actId="1035"/>
          <ac:spMkLst>
            <pc:docMk/>
            <pc:sldMk cId="1249861784" sldId="13725"/>
            <ac:spMk id="22" creationId="{E0CD673B-7679-1931-B46C-C8D5C94092FB}"/>
          </ac:spMkLst>
        </pc:spChg>
        <pc:spChg chg="mod">
          <ac:chgData name="Rebecca Luo" userId="1e0727fa-4bf7-4d1f-ab3b-196ffa659c20" providerId="ADAL" clId="{DF852291-31B3-440C-90B8-303DA41721B3}" dt="2022-08-25T04:40:05.219" v="10812" actId="1035"/>
          <ac:spMkLst>
            <pc:docMk/>
            <pc:sldMk cId="1249861784" sldId="13725"/>
            <ac:spMk id="24" creationId="{2CAAB911-FBF7-4227-EB3C-C1A64F21BDD5}"/>
          </ac:spMkLst>
        </pc:spChg>
        <pc:spChg chg="mod">
          <ac:chgData name="Rebecca Luo" userId="1e0727fa-4bf7-4d1f-ab3b-196ffa659c20" providerId="ADAL" clId="{DF852291-31B3-440C-90B8-303DA41721B3}" dt="2022-08-31T13:29:38.151" v="26460" actId="1036"/>
          <ac:spMkLst>
            <pc:docMk/>
            <pc:sldMk cId="1249861784" sldId="13725"/>
            <ac:spMk id="27" creationId="{11BC92C5-86DE-9578-17FA-720DEF32F9CF}"/>
          </ac:spMkLst>
        </pc:spChg>
        <pc:spChg chg="mod">
          <ac:chgData name="Rebecca Luo" userId="1e0727fa-4bf7-4d1f-ab3b-196ffa659c20" providerId="ADAL" clId="{DF852291-31B3-440C-90B8-303DA41721B3}" dt="2022-08-25T04:40:05.219" v="10812" actId="1035"/>
          <ac:spMkLst>
            <pc:docMk/>
            <pc:sldMk cId="1249861784" sldId="13725"/>
            <ac:spMk id="28" creationId="{86B7A9A1-4DCA-CA2F-C52E-99230B8C7164}"/>
          </ac:spMkLst>
        </pc:spChg>
        <pc:spChg chg="mod">
          <ac:chgData name="Rebecca Luo" userId="1e0727fa-4bf7-4d1f-ab3b-196ffa659c20" providerId="ADAL" clId="{DF852291-31B3-440C-90B8-303DA41721B3}" dt="2022-08-25T04:40:05.219" v="10812" actId="1035"/>
          <ac:spMkLst>
            <pc:docMk/>
            <pc:sldMk cId="1249861784" sldId="13725"/>
            <ac:spMk id="29" creationId="{1316092F-CAF4-1572-4D84-C3046B70EE0A}"/>
          </ac:spMkLst>
        </pc:spChg>
        <pc:spChg chg="mod">
          <ac:chgData name="Rebecca Luo" userId="1e0727fa-4bf7-4d1f-ab3b-196ffa659c20" providerId="ADAL" clId="{DF852291-31B3-440C-90B8-303DA41721B3}" dt="2022-08-31T13:27:54.628" v="26407" actId="554"/>
          <ac:spMkLst>
            <pc:docMk/>
            <pc:sldMk cId="1249861784" sldId="13725"/>
            <ac:spMk id="38" creationId="{15B565A6-E3EB-E7AA-44AE-F87D5E279C47}"/>
          </ac:spMkLst>
        </pc:spChg>
        <pc:spChg chg="mod">
          <ac:chgData name="Rebecca Luo" userId="1e0727fa-4bf7-4d1f-ab3b-196ffa659c20" providerId="ADAL" clId="{DF852291-31B3-440C-90B8-303DA41721B3}" dt="2022-08-31T13:27:54.628" v="26407" actId="554"/>
          <ac:spMkLst>
            <pc:docMk/>
            <pc:sldMk cId="1249861784" sldId="13725"/>
            <ac:spMk id="41" creationId="{D1A24A33-C87E-5F01-64FA-CCD0DE97CF3E}"/>
          </ac:spMkLst>
        </pc:spChg>
        <pc:spChg chg="add del mod ord">
          <ac:chgData name="Rebecca Luo" userId="1e0727fa-4bf7-4d1f-ab3b-196ffa659c20" providerId="ADAL" clId="{DF852291-31B3-440C-90B8-303DA41721B3}" dt="2022-08-25T04:39:51.238" v="10804" actId="478"/>
          <ac:spMkLst>
            <pc:docMk/>
            <pc:sldMk cId="1249861784" sldId="13725"/>
            <ac:spMk id="46" creationId="{00000000-0000-0000-0000-000000000000}"/>
          </ac:spMkLst>
        </pc:spChg>
        <pc:spChg chg="mod">
          <ac:chgData name="Rebecca Luo" userId="1e0727fa-4bf7-4d1f-ab3b-196ffa659c20" providerId="ADAL" clId="{DF852291-31B3-440C-90B8-303DA41721B3}" dt="2022-08-25T04:40:05.219" v="10812" actId="1035"/>
          <ac:spMkLst>
            <pc:docMk/>
            <pc:sldMk cId="1249861784" sldId="13725"/>
            <ac:spMk id="49" creationId="{B595DD91-6B56-88BF-B685-7A5F0660DED0}"/>
          </ac:spMkLst>
        </pc:spChg>
        <pc:spChg chg="mod">
          <ac:chgData name="Rebecca Luo" userId="1e0727fa-4bf7-4d1f-ab3b-196ffa659c20" providerId="ADAL" clId="{DF852291-31B3-440C-90B8-303DA41721B3}" dt="2022-08-25T04:40:05.219" v="10812" actId="1035"/>
          <ac:spMkLst>
            <pc:docMk/>
            <pc:sldMk cId="1249861784" sldId="13725"/>
            <ac:spMk id="51" creationId="{222E4304-1683-088A-3825-5CF1B44AAE62}"/>
          </ac:spMkLst>
        </pc:spChg>
        <pc:spChg chg="mod">
          <ac:chgData name="Rebecca Luo" userId="1e0727fa-4bf7-4d1f-ab3b-196ffa659c20" providerId="ADAL" clId="{DF852291-31B3-440C-90B8-303DA41721B3}" dt="2022-08-31T13:29:38.151" v="26460" actId="1036"/>
          <ac:spMkLst>
            <pc:docMk/>
            <pc:sldMk cId="1249861784" sldId="13725"/>
            <ac:spMk id="52" creationId="{74A58E86-96B9-8709-28DE-5793D2BB0D56}"/>
          </ac:spMkLst>
        </pc:spChg>
        <pc:spChg chg="mod">
          <ac:chgData name="Rebecca Luo" userId="1e0727fa-4bf7-4d1f-ab3b-196ffa659c20" providerId="ADAL" clId="{DF852291-31B3-440C-90B8-303DA41721B3}" dt="2022-08-25T04:40:05.219" v="10812" actId="1035"/>
          <ac:spMkLst>
            <pc:docMk/>
            <pc:sldMk cId="1249861784" sldId="13725"/>
            <ac:spMk id="53" creationId="{8C6252D4-8E74-6A12-95DF-C699AA7C2164}"/>
          </ac:spMkLst>
        </pc:spChg>
        <pc:spChg chg="add mod">
          <ac:chgData name="Rebecca Luo" userId="1e0727fa-4bf7-4d1f-ab3b-196ffa659c20" providerId="ADAL" clId="{DF852291-31B3-440C-90B8-303DA41721B3}" dt="2022-08-31T02:23:31.054" v="24574"/>
          <ac:spMkLst>
            <pc:docMk/>
            <pc:sldMk cId="1249861784" sldId="13725"/>
            <ac:spMk id="54" creationId="{F720ACD4-3DA9-C42D-CCA1-243EA39122BE}"/>
          </ac:spMkLst>
        </pc:spChg>
        <pc:spChg chg="add del mod ord">
          <ac:chgData name="Rebecca Luo" userId="1e0727fa-4bf7-4d1f-ab3b-196ffa659c20" providerId="ADAL" clId="{DF852291-31B3-440C-90B8-303DA41721B3}" dt="2022-08-31T13:27:05.316" v="26402" actId="478"/>
          <ac:spMkLst>
            <pc:docMk/>
            <pc:sldMk cId="1249861784" sldId="13725"/>
            <ac:spMk id="62" creationId="{0B75EB37-0268-6F93-8492-7A3F5AD2DC72}"/>
          </ac:spMkLst>
        </pc:spChg>
        <pc:spChg chg="mod">
          <ac:chgData name="Rebecca Luo" userId="1e0727fa-4bf7-4d1f-ab3b-196ffa659c20" providerId="ADAL" clId="{DF852291-31B3-440C-90B8-303DA41721B3}" dt="2022-08-25T04:40:05.219" v="10812" actId="1035"/>
          <ac:spMkLst>
            <pc:docMk/>
            <pc:sldMk cId="1249861784" sldId="13725"/>
            <ac:spMk id="63" creationId="{26112DB7-8040-C076-FBEF-E326355EA386}"/>
          </ac:spMkLst>
        </pc:spChg>
        <pc:spChg chg="mod">
          <ac:chgData name="Rebecca Luo" userId="1e0727fa-4bf7-4d1f-ab3b-196ffa659c20" providerId="ADAL" clId="{DF852291-31B3-440C-90B8-303DA41721B3}" dt="2022-08-31T13:27:54.628" v="26407" actId="554"/>
          <ac:spMkLst>
            <pc:docMk/>
            <pc:sldMk cId="1249861784" sldId="13725"/>
            <ac:spMk id="65" creationId="{379FECBB-9C10-A5F1-E573-20E7153DF445}"/>
          </ac:spMkLst>
        </pc:spChg>
        <pc:spChg chg="mod">
          <ac:chgData name="Rebecca Luo" userId="1e0727fa-4bf7-4d1f-ab3b-196ffa659c20" providerId="ADAL" clId="{DF852291-31B3-440C-90B8-303DA41721B3}" dt="2022-08-25T04:40:05.219" v="10812" actId="1035"/>
          <ac:spMkLst>
            <pc:docMk/>
            <pc:sldMk cId="1249861784" sldId="13725"/>
            <ac:spMk id="69" creationId="{06F0D47B-6447-AAFD-B29E-02FC4BA77192}"/>
          </ac:spMkLst>
        </pc:spChg>
        <pc:spChg chg="mod">
          <ac:chgData name="Rebecca Luo" userId="1e0727fa-4bf7-4d1f-ab3b-196ffa659c20" providerId="ADAL" clId="{DF852291-31B3-440C-90B8-303DA41721B3}" dt="2022-08-25T04:40:05.219" v="10812" actId="1035"/>
          <ac:spMkLst>
            <pc:docMk/>
            <pc:sldMk cId="1249861784" sldId="13725"/>
            <ac:spMk id="70" creationId="{71336E55-9F54-CEFC-710F-8F5FAA37C474}"/>
          </ac:spMkLst>
        </pc:spChg>
        <pc:spChg chg="mod">
          <ac:chgData name="Rebecca Luo" userId="1e0727fa-4bf7-4d1f-ab3b-196ffa659c20" providerId="ADAL" clId="{DF852291-31B3-440C-90B8-303DA41721B3}" dt="2022-08-25T04:40:05.219" v="10812" actId="1035"/>
          <ac:spMkLst>
            <pc:docMk/>
            <pc:sldMk cId="1249861784" sldId="13725"/>
            <ac:spMk id="72" creationId="{B90A6E77-A444-069E-E84B-4EF46F6A2EBC}"/>
          </ac:spMkLst>
        </pc:spChg>
        <pc:spChg chg="mod">
          <ac:chgData name="Rebecca Luo" userId="1e0727fa-4bf7-4d1f-ab3b-196ffa659c20" providerId="ADAL" clId="{DF852291-31B3-440C-90B8-303DA41721B3}" dt="2022-08-25T04:40:05.219" v="10812" actId="1035"/>
          <ac:spMkLst>
            <pc:docMk/>
            <pc:sldMk cId="1249861784" sldId="13725"/>
            <ac:spMk id="73" creationId="{FCEBD472-2D6D-82AE-9D71-25B40EC6DAAE}"/>
          </ac:spMkLst>
        </pc:spChg>
        <pc:spChg chg="mod">
          <ac:chgData name="Rebecca Luo" userId="1e0727fa-4bf7-4d1f-ab3b-196ffa659c20" providerId="ADAL" clId="{DF852291-31B3-440C-90B8-303DA41721B3}" dt="2022-09-06T03:58:28.806" v="29640" actId="20577"/>
          <ac:spMkLst>
            <pc:docMk/>
            <pc:sldMk cId="1249861784" sldId="13725"/>
            <ac:spMk id="77" creationId="{DE5DC900-A608-44BE-80B0-802F2D0C181A}"/>
          </ac:spMkLst>
        </pc:spChg>
        <pc:spChg chg="mod">
          <ac:chgData name="Rebecca Luo" userId="1e0727fa-4bf7-4d1f-ab3b-196ffa659c20" providerId="ADAL" clId="{DF852291-31B3-440C-90B8-303DA41721B3}" dt="2022-08-25T04:40:05.219" v="10812" actId="1035"/>
          <ac:spMkLst>
            <pc:docMk/>
            <pc:sldMk cId="1249861784" sldId="13725"/>
            <ac:spMk id="81" creationId="{D9AB2718-6C47-E9CC-C5FC-88933BBEF202}"/>
          </ac:spMkLst>
        </pc:spChg>
        <pc:spChg chg="del">
          <ac:chgData name="Rebecca Luo" userId="1e0727fa-4bf7-4d1f-ab3b-196ffa659c20" providerId="ADAL" clId="{DF852291-31B3-440C-90B8-303DA41721B3}" dt="2022-08-23T08:28:15.596" v="5519" actId="478"/>
          <ac:spMkLst>
            <pc:docMk/>
            <pc:sldMk cId="1249861784" sldId="13725"/>
            <ac:spMk id="83" creationId="{BCB0D914-7AA9-ACB1-76CD-76FFB136D6A2}"/>
          </ac:spMkLst>
        </pc:spChg>
        <pc:spChg chg="mod">
          <ac:chgData name="Rebecca Luo" userId="1e0727fa-4bf7-4d1f-ab3b-196ffa659c20" providerId="ADAL" clId="{DF852291-31B3-440C-90B8-303DA41721B3}" dt="2022-08-25T04:40:05.219" v="10812" actId="1035"/>
          <ac:spMkLst>
            <pc:docMk/>
            <pc:sldMk cId="1249861784" sldId="13725"/>
            <ac:spMk id="88" creationId="{2A64FE0B-2BF7-0EF0-0E10-D31963DEEEB8}"/>
          </ac:spMkLst>
        </pc:spChg>
        <pc:spChg chg="mod">
          <ac:chgData name="Rebecca Luo" userId="1e0727fa-4bf7-4d1f-ab3b-196ffa659c20" providerId="ADAL" clId="{DF852291-31B3-440C-90B8-303DA41721B3}" dt="2022-08-25T04:40:05.219" v="10812" actId="1035"/>
          <ac:spMkLst>
            <pc:docMk/>
            <pc:sldMk cId="1249861784" sldId="13725"/>
            <ac:spMk id="97" creationId="{458C907F-CE2E-4159-91BE-7D5F296521D7}"/>
          </ac:spMkLst>
        </pc:spChg>
        <pc:spChg chg="mod">
          <ac:chgData name="Rebecca Luo" userId="1e0727fa-4bf7-4d1f-ab3b-196ffa659c20" providerId="ADAL" clId="{DF852291-31B3-440C-90B8-303DA41721B3}" dt="2022-08-25T04:40:05.219" v="10812" actId="1035"/>
          <ac:spMkLst>
            <pc:docMk/>
            <pc:sldMk cId="1249861784" sldId="13725"/>
            <ac:spMk id="98" creationId="{0A326006-367F-BB0C-680A-92C2D858D7A2}"/>
          </ac:spMkLst>
        </pc:spChg>
        <pc:spChg chg="mod">
          <ac:chgData name="Rebecca Luo" userId="1e0727fa-4bf7-4d1f-ab3b-196ffa659c20" providerId="ADAL" clId="{DF852291-31B3-440C-90B8-303DA41721B3}" dt="2022-08-25T04:44:29.501" v="11015" actId="1035"/>
          <ac:spMkLst>
            <pc:docMk/>
            <pc:sldMk cId="1249861784" sldId="13725"/>
            <ac:spMk id="99" creationId="{37BF7081-FF6F-AE55-CC40-BB1A467FEE08}"/>
          </ac:spMkLst>
        </pc:spChg>
        <pc:spChg chg="mod">
          <ac:chgData name="Rebecca Luo" userId="1e0727fa-4bf7-4d1f-ab3b-196ffa659c20" providerId="ADAL" clId="{DF852291-31B3-440C-90B8-303DA41721B3}" dt="2022-08-25T04:40:05.219" v="10812" actId="1035"/>
          <ac:spMkLst>
            <pc:docMk/>
            <pc:sldMk cId="1249861784" sldId="13725"/>
            <ac:spMk id="101" creationId="{D595ECFA-A57A-4F30-2AA8-3BC317D4140B}"/>
          </ac:spMkLst>
        </pc:spChg>
        <pc:spChg chg="mod">
          <ac:chgData name="Rebecca Luo" userId="1e0727fa-4bf7-4d1f-ab3b-196ffa659c20" providerId="ADAL" clId="{DF852291-31B3-440C-90B8-303DA41721B3}" dt="2022-08-25T04:40:05.219" v="10812" actId="1035"/>
          <ac:spMkLst>
            <pc:docMk/>
            <pc:sldMk cId="1249861784" sldId="13725"/>
            <ac:spMk id="117" creationId="{38CB93A9-F9E4-7B02-6EF4-D694C14E11D8}"/>
          </ac:spMkLst>
        </pc:spChg>
        <pc:spChg chg="mod">
          <ac:chgData name="Rebecca Luo" userId="1e0727fa-4bf7-4d1f-ab3b-196ffa659c20" providerId="ADAL" clId="{DF852291-31B3-440C-90B8-303DA41721B3}" dt="2022-08-25T04:40:05.219" v="10812" actId="1035"/>
          <ac:spMkLst>
            <pc:docMk/>
            <pc:sldMk cId="1249861784" sldId="13725"/>
            <ac:spMk id="121" creationId="{F777D28A-5A57-69D5-2B6A-00BDB0BF2B4D}"/>
          </ac:spMkLst>
        </pc:spChg>
        <pc:spChg chg="mod">
          <ac:chgData name="Rebecca Luo" userId="1e0727fa-4bf7-4d1f-ab3b-196ffa659c20" providerId="ADAL" clId="{DF852291-31B3-440C-90B8-303DA41721B3}" dt="2022-08-31T13:30:25.987" v="26501" actId="1036"/>
          <ac:spMkLst>
            <pc:docMk/>
            <pc:sldMk cId="1249861784" sldId="13725"/>
            <ac:spMk id="123" creationId="{919BB542-B85B-3C88-820C-EA7CD33CBBFC}"/>
          </ac:spMkLst>
        </pc:spChg>
        <pc:spChg chg="mod">
          <ac:chgData name="Rebecca Luo" userId="1e0727fa-4bf7-4d1f-ab3b-196ffa659c20" providerId="ADAL" clId="{DF852291-31B3-440C-90B8-303DA41721B3}" dt="2022-08-31T13:28:45.283" v="26439" actId="1035"/>
          <ac:spMkLst>
            <pc:docMk/>
            <pc:sldMk cId="1249861784" sldId="13725"/>
            <ac:spMk id="125" creationId="{B8D767F6-AA22-34DC-52AA-674E7D55891A}"/>
          </ac:spMkLst>
        </pc:spChg>
        <pc:spChg chg="mod">
          <ac:chgData name="Rebecca Luo" userId="1e0727fa-4bf7-4d1f-ab3b-196ffa659c20" providerId="ADAL" clId="{DF852291-31B3-440C-90B8-303DA41721B3}" dt="2022-08-31T13:28:45.283" v="26439" actId="1035"/>
          <ac:spMkLst>
            <pc:docMk/>
            <pc:sldMk cId="1249861784" sldId="13725"/>
            <ac:spMk id="127" creationId="{CD2A3073-4FA7-3B55-BB7C-E7B1CDBF9F33}"/>
          </ac:spMkLst>
        </pc:spChg>
        <pc:spChg chg="mod">
          <ac:chgData name="Rebecca Luo" userId="1e0727fa-4bf7-4d1f-ab3b-196ffa659c20" providerId="ADAL" clId="{DF852291-31B3-440C-90B8-303DA41721B3}" dt="2022-08-31T13:29:38.151" v="26460" actId="1036"/>
          <ac:spMkLst>
            <pc:docMk/>
            <pc:sldMk cId="1249861784" sldId="13725"/>
            <ac:spMk id="128" creationId="{D8FF743F-10BF-4577-2A73-6922A5402136}"/>
          </ac:spMkLst>
        </pc:spChg>
        <pc:spChg chg="mod">
          <ac:chgData name="Rebecca Luo" userId="1e0727fa-4bf7-4d1f-ab3b-196ffa659c20" providerId="ADAL" clId="{DF852291-31B3-440C-90B8-303DA41721B3}" dt="2022-08-31T13:28:45.283" v="26439" actId="1035"/>
          <ac:spMkLst>
            <pc:docMk/>
            <pc:sldMk cId="1249861784" sldId="13725"/>
            <ac:spMk id="129" creationId="{7EB21D6B-8C7B-1484-937D-4CA83EA1913F}"/>
          </ac:spMkLst>
        </pc:spChg>
        <pc:spChg chg="mod">
          <ac:chgData name="Rebecca Luo" userId="1e0727fa-4bf7-4d1f-ab3b-196ffa659c20" providerId="ADAL" clId="{DF852291-31B3-440C-90B8-303DA41721B3}" dt="2022-08-31T13:30:19.775" v="26483" actId="1036"/>
          <ac:spMkLst>
            <pc:docMk/>
            <pc:sldMk cId="1249861784" sldId="13725"/>
            <ac:spMk id="137" creationId="{41E6FCCC-E131-48B3-8647-F79C2C4528D2}"/>
          </ac:spMkLst>
        </pc:spChg>
        <pc:spChg chg="mod">
          <ac:chgData name="Rebecca Luo" userId="1e0727fa-4bf7-4d1f-ab3b-196ffa659c20" providerId="ADAL" clId="{DF852291-31B3-440C-90B8-303DA41721B3}" dt="2022-08-31T13:28:45.283" v="26439" actId="1035"/>
          <ac:spMkLst>
            <pc:docMk/>
            <pc:sldMk cId="1249861784" sldId="13725"/>
            <ac:spMk id="153" creationId="{F2B83A55-6E03-AC0F-1A63-776E7F062A0E}"/>
          </ac:spMkLst>
        </pc:spChg>
        <pc:spChg chg="mod">
          <ac:chgData name="Rebecca Luo" userId="1e0727fa-4bf7-4d1f-ab3b-196ffa659c20" providerId="ADAL" clId="{DF852291-31B3-440C-90B8-303DA41721B3}" dt="2022-08-31T13:28:45.283" v="26439" actId="1035"/>
          <ac:spMkLst>
            <pc:docMk/>
            <pc:sldMk cId="1249861784" sldId="13725"/>
            <ac:spMk id="155" creationId="{8DA1F7C1-ADEB-C309-7865-804EC88B5A62}"/>
          </ac:spMkLst>
        </pc:spChg>
        <pc:graphicFrameChg chg="add del modGraphic">
          <ac:chgData name="Rebecca Luo" userId="1e0727fa-4bf7-4d1f-ab3b-196ffa659c20" providerId="ADAL" clId="{DF852291-31B3-440C-90B8-303DA41721B3}" dt="2022-08-26T03:12:47.669" v="16817" actId="478"/>
          <ac:graphicFrameMkLst>
            <pc:docMk/>
            <pc:sldMk cId="1249861784" sldId="13725"/>
            <ac:graphicFrameMk id="12" creationId="{43DFCED0-D177-14E7-10C9-1DDA3259D057}"/>
          </ac:graphicFrameMkLst>
        </pc:graphicFrameChg>
        <pc:picChg chg="mod ord">
          <ac:chgData name="Rebecca Luo" userId="1e0727fa-4bf7-4d1f-ab3b-196ffa659c20" providerId="ADAL" clId="{DF852291-31B3-440C-90B8-303DA41721B3}" dt="2022-08-31T13:29:05.712" v="26445" actId="167"/>
          <ac:picMkLst>
            <pc:docMk/>
            <pc:sldMk cId="1249861784" sldId="13725"/>
            <ac:picMk id="2" creationId="{933F82BA-2561-4CF6-91FD-D06BA065C825}"/>
          </ac:picMkLst>
        </pc:picChg>
        <pc:picChg chg="mod">
          <ac:chgData name="Rebecca Luo" userId="1e0727fa-4bf7-4d1f-ab3b-196ffa659c20" providerId="ADAL" clId="{DF852291-31B3-440C-90B8-303DA41721B3}" dt="2022-08-31T13:29:28.084" v="26454" actId="1036"/>
          <ac:picMkLst>
            <pc:docMk/>
            <pc:sldMk cId="1249861784" sldId="13725"/>
            <ac:picMk id="3" creationId="{2F7E3F90-38D7-DA0D-DF5B-8B06590774E3}"/>
          </ac:picMkLst>
        </pc:picChg>
        <pc:picChg chg="mod">
          <ac:chgData name="Rebecca Luo" userId="1e0727fa-4bf7-4d1f-ab3b-196ffa659c20" providerId="ADAL" clId="{DF852291-31B3-440C-90B8-303DA41721B3}" dt="2022-08-31T13:29:28.084" v="26454" actId="1036"/>
          <ac:picMkLst>
            <pc:docMk/>
            <pc:sldMk cId="1249861784" sldId="13725"/>
            <ac:picMk id="7" creationId="{573E1660-7A63-6C87-A2B7-87A0ECED4AB0}"/>
          </ac:picMkLst>
        </pc:picChg>
        <pc:picChg chg="mod">
          <ac:chgData name="Rebecca Luo" userId="1e0727fa-4bf7-4d1f-ab3b-196ffa659c20" providerId="ADAL" clId="{DF852291-31B3-440C-90B8-303DA41721B3}" dt="2022-08-31T13:29:28.084" v="26454" actId="1036"/>
          <ac:picMkLst>
            <pc:docMk/>
            <pc:sldMk cId="1249861784" sldId="13725"/>
            <ac:picMk id="8" creationId="{7DB3A3B3-E2B9-9DAE-BE1C-8CDF6FC2C4BE}"/>
          </ac:picMkLst>
        </pc:picChg>
        <pc:picChg chg="mod">
          <ac:chgData name="Rebecca Luo" userId="1e0727fa-4bf7-4d1f-ab3b-196ffa659c20" providerId="ADAL" clId="{DF852291-31B3-440C-90B8-303DA41721B3}" dt="2022-08-31T13:29:28.084" v="26454" actId="1036"/>
          <ac:picMkLst>
            <pc:docMk/>
            <pc:sldMk cId="1249861784" sldId="13725"/>
            <ac:picMk id="9" creationId="{6302E294-B293-1DFE-53BF-A9C0D7A72F1F}"/>
          </ac:picMkLst>
        </pc:picChg>
        <pc:picChg chg="mod">
          <ac:chgData name="Rebecca Luo" userId="1e0727fa-4bf7-4d1f-ab3b-196ffa659c20" providerId="ADAL" clId="{DF852291-31B3-440C-90B8-303DA41721B3}" dt="2022-08-31T13:29:28.084" v="26454" actId="1036"/>
          <ac:picMkLst>
            <pc:docMk/>
            <pc:sldMk cId="1249861784" sldId="13725"/>
            <ac:picMk id="11" creationId="{A6108500-3E1F-A94A-BF97-244003AEE2E6}"/>
          </ac:picMkLst>
        </pc:picChg>
        <pc:picChg chg="mod">
          <ac:chgData name="Rebecca Luo" userId="1e0727fa-4bf7-4d1f-ab3b-196ffa659c20" providerId="ADAL" clId="{DF852291-31B3-440C-90B8-303DA41721B3}" dt="2022-08-31T13:29:28.084" v="26454" actId="1036"/>
          <ac:picMkLst>
            <pc:docMk/>
            <pc:sldMk cId="1249861784" sldId="13725"/>
            <ac:picMk id="13" creationId="{69D88585-E294-ECFD-59E8-E27429B87C5D}"/>
          </ac:picMkLst>
        </pc:picChg>
        <pc:picChg chg="mod">
          <ac:chgData name="Rebecca Luo" userId="1e0727fa-4bf7-4d1f-ab3b-196ffa659c20" providerId="ADAL" clId="{DF852291-31B3-440C-90B8-303DA41721B3}" dt="2022-08-25T04:44:27.485" v="11007" actId="14100"/>
          <ac:picMkLst>
            <pc:docMk/>
            <pc:sldMk cId="1249861784" sldId="13725"/>
            <ac:picMk id="14" creationId="{E90EEA99-A6BF-406A-928D-9B814B851298}"/>
          </ac:picMkLst>
        </pc:picChg>
        <pc:picChg chg="mod">
          <ac:chgData name="Rebecca Luo" userId="1e0727fa-4bf7-4d1f-ab3b-196ffa659c20" providerId="ADAL" clId="{DF852291-31B3-440C-90B8-303DA41721B3}" dt="2022-08-25T04:40:05.219" v="10812" actId="1035"/>
          <ac:picMkLst>
            <pc:docMk/>
            <pc:sldMk cId="1249861784" sldId="13725"/>
            <ac:picMk id="15" creationId="{DF17D767-71C0-9544-1C6D-D1A77F083226}"/>
          </ac:picMkLst>
        </pc:picChg>
        <pc:picChg chg="mod">
          <ac:chgData name="Rebecca Luo" userId="1e0727fa-4bf7-4d1f-ab3b-196ffa659c20" providerId="ADAL" clId="{DF852291-31B3-440C-90B8-303DA41721B3}" dt="2022-08-25T04:44:28.246" v="11010" actId="14100"/>
          <ac:picMkLst>
            <pc:docMk/>
            <pc:sldMk cId="1249861784" sldId="13725"/>
            <ac:picMk id="16" creationId="{50BACF67-781C-4DEB-BC9F-395832D4B8AC}"/>
          </ac:picMkLst>
        </pc:picChg>
        <pc:picChg chg="mod">
          <ac:chgData name="Rebecca Luo" userId="1e0727fa-4bf7-4d1f-ab3b-196ffa659c20" providerId="ADAL" clId="{DF852291-31B3-440C-90B8-303DA41721B3}" dt="2022-08-25T04:40:05.219" v="10812" actId="1035"/>
          <ac:picMkLst>
            <pc:docMk/>
            <pc:sldMk cId="1249861784" sldId="13725"/>
            <ac:picMk id="17" creationId="{91F78D90-F943-1959-88B7-0EAEEF33E834}"/>
          </ac:picMkLst>
        </pc:picChg>
        <pc:picChg chg="mod">
          <ac:chgData name="Rebecca Luo" userId="1e0727fa-4bf7-4d1f-ab3b-196ffa659c20" providerId="ADAL" clId="{DF852291-31B3-440C-90B8-303DA41721B3}" dt="2022-08-25T04:40:05.219" v="10812" actId="1035"/>
          <ac:picMkLst>
            <pc:docMk/>
            <pc:sldMk cId="1249861784" sldId="13725"/>
            <ac:picMk id="18" creationId="{5C0E5FB3-5853-79CD-3DA6-FABE78F5FC6B}"/>
          </ac:picMkLst>
        </pc:picChg>
        <pc:picChg chg="mod">
          <ac:chgData name="Rebecca Luo" userId="1e0727fa-4bf7-4d1f-ab3b-196ffa659c20" providerId="ADAL" clId="{DF852291-31B3-440C-90B8-303DA41721B3}" dt="2022-08-25T04:40:05.219" v="10812" actId="1035"/>
          <ac:picMkLst>
            <pc:docMk/>
            <pc:sldMk cId="1249861784" sldId="13725"/>
            <ac:picMk id="19" creationId="{ED70102E-607E-268E-414D-D1179636B202}"/>
          </ac:picMkLst>
        </pc:picChg>
        <pc:picChg chg="mod">
          <ac:chgData name="Rebecca Luo" userId="1e0727fa-4bf7-4d1f-ab3b-196ffa659c20" providerId="ADAL" clId="{DF852291-31B3-440C-90B8-303DA41721B3}" dt="2022-08-31T13:29:38.151" v="26460" actId="1036"/>
          <ac:picMkLst>
            <pc:docMk/>
            <pc:sldMk cId="1249861784" sldId="13725"/>
            <ac:picMk id="25" creationId="{8EAED23B-9C6F-9525-829F-99D8331D568F}"/>
          </ac:picMkLst>
        </pc:picChg>
        <pc:picChg chg="mod">
          <ac:chgData name="Rebecca Luo" userId="1e0727fa-4bf7-4d1f-ab3b-196ffa659c20" providerId="ADAL" clId="{DF852291-31B3-440C-90B8-303DA41721B3}" dt="2022-08-25T04:40:05.219" v="10812" actId="1035"/>
          <ac:picMkLst>
            <pc:docMk/>
            <pc:sldMk cId="1249861784" sldId="13725"/>
            <ac:picMk id="26" creationId="{168D67A7-291F-F60E-696E-E83867BBF65F}"/>
          </ac:picMkLst>
        </pc:picChg>
        <pc:picChg chg="mod">
          <ac:chgData name="Rebecca Luo" userId="1e0727fa-4bf7-4d1f-ab3b-196ffa659c20" providerId="ADAL" clId="{DF852291-31B3-440C-90B8-303DA41721B3}" dt="2022-08-25T04:40:05.219" v="10812" actId="1035"/>
          <ac:picMkLst>
            <pc:docMk/>
            <pc:sldMk cId="1249861784" sldId="13725"/>
            <ac:picMk id="30" creationId="{1B913054-1B2C-B3E3-E91B-0ADC921F64FF}"/>
          </ac:picMkLst>
        </pc:picChg>
        <pc:picChg chg="mod">
          <ac:chgData name="Rebecca Luo" userId="1e0727fa-4bf7-4d1f-ab3b-196ffa659c20" providerId="ADAL" clId="{DF852291-31B3-440C-90B8-303DA41721B3}" dt="2022-08-31T13:29:28.084" v="26454" actId="1036"/>
          <ac:picMkLst>
            <pc:docMk/>
            <pc:sldMk cId="1249861784" sldId="13725"/>
            <ac:picMk id="31" creationId="{D261702F-06F1-A4DC-975B-E99F23282D6E}"/>
          </ac:picMkLst>
        </pc:picChg>
        <pc:picChg chg="mod">
          <ac:chgData name="Rebecca Luo" userId="1e0727fa-4bf7-4d1f-ab3b-196ffa659c20" providerId="ADAL" clId="{DF852291-31B3-440C-90B8-303DA41721B3}" dt="2022-08-25T04:40:05.219" v="10812" actId="1035"/>
          <ac:picMkLst>
            <pc:docMk/>
            <pc:sldMk cId="1249861784" sldId="13725"/>
            <ac:picMk id="32" creationId="{678E0823-721A-DD8F-5E2E-30C0186C2C50}"/>
          </ac:picMkLst>
        </pc:picChg>
        <pc:picChg chg="mod">
          <ac:chgData name="Rebecca Luo" userId="1e0727fa-4bf7-4d1f-ab3b-196ffa659c20" providerId="ADAL" clId="{DF852291-31B3-440C-90B8-303DA41721B3}" dt="2022-08-31T13:29:28.084" v="26454" actId="1036"/>
          <ac:picMkLst>
            <pc:docMk/>
            <pc:sldMk cId="1249861784" sldId="13725"/>
            <ac:picMk id="33" creationId="{323C363A-0C8D-F01A-D6F3-20D296DF4F51}"/>
          </ac:picMkLst>
        </pc:picChg>
        <pc:picChg chg="mod">
          <ac:chgData name="Rebecca Luo" userId="1e0727fa-4bf7-4d1f-ab3b-196ffa659c20" providerId="ADAL" clId="{DF852291-31B3-440C-90B8-303DA41721B3}" dt="2022-08-25T04:40:05.219" v="10812" actId="1035"/>
          <ac:picMkLst>
            <pc:docMk/>
            <pc:sldMk cId="1249861784" sldId="13725"/>
            <ac:picMk id="34" creationId="{3CB004E8-4658-0DA6-7B96-8988976A9BAE}"/>
          </ac:picMkLst>
        </pc:picChg>
        <pc:picChg chg="mod">
          <ac:chgData name="Rebecca Luo" userId="1e0727fa-4bf7-4d1f-ab3b-196ffa659c20" providerId="ADAL" clId="{DF852291-31B3-440C-90B8-303DA41721B3}" dt="2022-08-31T13:28:03.862" v="26417" actId="1035"/>
          <ac:picMkLst>
            <pc:docMk/>
            <pc:sldMk cId="1249861784" sldId="13725"/>
            <ac:picMk id="35" creationId="{D43F2969-9986-2DFB-64F9-6A366A6E7B7C}"/>
          </ac:picMkLst>
        </pc:picChg>
        <pc:picChg chg="mod">
          <ac:chgData name="Rebecca Luo" userId="1e0727fa-4bf7-4d1f-ab3b-196ffa659c20" providerId="ADAL" clId="{DF852291-31B3-440C-90B8-303DA41721B3}" dt="2022-08-31T13:28:03.862" v="26417" actId="1035"/>
          <ac:picMkLst>
            <pc:docMk/>
            <pc:sldMk cId="1249861784" sldId="13725"/>
            <ac:picMk id="36" creationId="{FDF50D3C-75C3-FE11-A094-02C1E957F93A}"/>
          </ac:picMkLst>
        </pc:picChg>
        <pc:picChg chg="mod">
          <ac:chgData name="Rebecca Luo" userId="1e0727fa-4bf7-4d1f-ab3b-196ffa659c20" providerId="ADAL" clId="{DF852291-31B3-440C-90B8-303DA41721B3}" dt="2022-08-31T13:29:38.151" v="26460" actId="1036"/>
          <ac:picMkLst>
            <pc:docMk/>
            <pc:sldMk cId="1249861784" sldId="13725"/>
            <ac:picMk id="37" creationId="{787FE623-3BC7-EAF3-B917-F20BD8E9F631}"/>
          </ac:picMkLst>
        </pc:picChg>
        <pc:picChg chg="mod">
          <ac:chgData name="Rebecca Luo" userId="1e0727fa-4bf7-4d1f-ab3b-196ffa659c20" providerId="ADAL" clId="{DF852291-31B3-440C-90B8-303DA41721B3}" dt="2022-08-31T13:29:38.151" v="26460" actId="1036"/>
          <ac:picMkLst>
            <pc:docMk/>
            <pc:sldMk cId="1249861784" sldId="13725"/>
            <ac:picMk id="39" creationId="{F68AFEBF-3E55-B219-2EE0-7D43141735FF}"/>
          </ac:picMkLst>
        </pc:picChg>
        <pc:picChg chg="mod">
          <ac:chgData name="Rebecca Luo" userId="1e0727fa-4bf7-4d1f-ab3b-196ffa659c20" providerId="ADAL" clId="{DF852291-31B3-440C-90B8-303DA41721B3}" dt="2022-08-31T13:28:03.862" v="26417" actId="1035"/>
          <ac:picMkLst>
            <pc:docMk/>
            <pc:sldMk cId="1249861784" sldId="13725"/>
            <ac:picMk id="40" creationId="{69819E29-E46B-8080-8485-49290BD28172}"/>
          </ac:picMkLst>
        </pc:picChg>
        <pc:picChg chg="mod">
          <ac:chgData name="Rebecca Luo" userId="1e0727fa-4bf7-4d1f-ab3b-196ffa659c20" providerId="ADAL" clId="{DF852291-31B3-440C-90B8-303DA41721B3}" dt="2022-08-31T13:28:03.862" v="26417" actId="1035"/>
          <ac:picMkLst>
            <pc:docMk/>
            <pc:sldMk cId="1249861784" sldId="13725"/>
            <ac:picMk id="42" creationId="{343A6FAA-ED29-E871-9A2B-92AC4AC6E829}"/>
          </ac:picMkLst>
        </pc:picChg>
        <pc:picChg chg="mod">
          <ac:chgData name="Rebecca Luo" userId="1e0727fa-4bf7-4d1f-ab3b-196ffa659c20" providerId="ADAL" clId="{DF852291-31B3-440C-90B8-303DA41721B3}" dt="2022-08-31T13:29:38.151" v="26460" actId="1036"/>
          <ac:picMkLst>
            <pc:docMk/>
            <pc:sldMk cId="1249861784" sldId="13725"/>
            <ac:picMk id="43" creationId="{171D4849-DE67-D8BD-49BA-B05D4E8A2FF6}"/>
          </ac:picMkLst>
        </pc:picChg>
        <pc:picChg chg="mod">
          <ac:chgData name="Rebecca Luo" userId="1e0727fa-4bf7-4d1f-ab3b-196ffa659c20" providerId="ADAL" clId="{DF852291-31B3-440C-90B8-303DA41721B3}" dt="2022-08-31T13:28:03.862" v="26417" actId="1035"/>
          <ac:picMkLst>
            <pc:docMk/>
            <pc:sldMk cId="1249861784" sldId="13725"/>
            <ac:picMk id="44" creationId="{7132C0E1-4B16-6EB1-FF56-51C2F0FFFFA2}"/>
          </ac:picMkLst>
        </pc:picChg>
        <pc:picChg chg="mod">
          <ac:chgData name="Rebecca Luo" userId="1e0727fa-4bf7-4d1f-ab3b-196ffa659c20" providerId="ADAL" clId="{DF852291-31B3-440C-90B8-303DA41721B3}" dt="2022-08-31T13:28:03.862" v="26417" actId="1035"/>
          <ac:picMkLst>
            <pc:docMk/>
            <pc:sldMk cId="1249861784" sldId="13725"/>
            <ac:picMk id="45" creationId="{B3D66A38-6B63-F8C3-1311-3CEC161D6E08}"/>
          </ac:picMkLst>
        </pc:picChg>
        <pc:picChg chg="mod">
          <ac:chgData name="Rebecca Luo" userId="1e0727fa-4bf7-4d1f-ab3b-196ffa659c20" providerId="ADAL" clId="{DF852291-31B3-440C-90B8-303DA41721B3}" dt="2022-08-31T13:28:03.862" v="26417" actId="1035"/>
          <ac:picMkLst>
            <pc:docMk/>
            <pc:sldMk cId="1249861784" sldId="13725"/>
            <ac:picMk id="47" creationId="{B3AD928E-1725-9573-759C-8F8F6EC342B3}"/>
          </ac:picMkLst>
        </pc:picChg>
        <pc:picChg chg="mod">
          <ac:chgData name="Rebecca Luo" userId="1e0727fa-4bf7-4d1f-ab3b-196ffa659c20" providerId="ADAL" clId="{DF852291-31B3-440C-90B8-303DA41721B3}" dt="2022-08-31T13:29:38.151" v="26460" actId="1036"/>
          <ac:picMkLst>
            <pc:docMk/>
            <pc:sldMk cId="1249861784" sldId="13725"/>
            <ac:picMk id="48" creationId="{3381CEEC-4E72-0214-3C06-2444D199475B}"/>
          </ac:picMkLst>
        </pc:picChg>
        <pc:picChg chg="mod">
          <ac:chgData name="Rebecca Luo" userId="1e0727fa-4bf7-4d1f-ab3b-196ffa659c20" providerId="ADAL" clId="{DF852291-31B3-440C-90B8-303DA41721B3}" dt="2022-08-31T13:29:38.151" v="26460" actId="1036"/>
          <ac:picMkLst>
            <pc:docMk/>
            <pc:sldMk cId="1249861784" sldId="13725"/>
            <ac:picMk id="50" creationId="{37EA54B8-4E6E-4829-D6AF-9205D9F3FF67}"/>
          </ac:picMkLst>
        </pc:picChg>
        <pc:picChg chg="mod">
          <ac:chgData name="Rebecca Luo" userId="1e0727fa-4bf7-4d1f-ab3b-196ffa659c20" providerId="ADAL" clId="{DF852291-31B3-440C-90B8-303DA41721B3}" dt="2022-08-31T13:28:03.862" v="26417" actId="1035"/>
          <ac:picMkLst>
            <pc:docMk/>
            <pc:sldMk cId="1249861784" sldId="13725"/>
            <ac:picMk id="55" creationId="{D44360E7-9310-16D0-3DF5-18D3AF00016B}"/>
          </ac:picMkLst>
        </pc:picChg>
        <pc:picChg chg="mod">
          <ac:chgData name="Rebecca Luo" userId="1e0727fa-4bf7-4d1f-ab3b-196ffa659c20" providerId="ADAL" clId="{DF852291-31B3-440C-90B8-303DA41721B3}" dt="2022-08-31T13:29:28.084" v="26454" actId="1036"/>
          <ac:picMkLst>
            <pc:docMk/>
            <pc:sldMk cId="1249861784" sldId="13725"/>
            <ac:picMk id="56" creationId="{DDDEBE26-9106-F00F-743E-900D504EFA07}"/>
          </ac:picMkLst>
        </pc:picChg>
        <pc:picChg chg="mod">
          <ac:chgData name="Rebecca Luo" userId="1e0727fa-4bf7-4d1f-ab3b-196ffa659c20" providerId="ADAL" clId="{DF852291-31B3-440C-90B8-303DA41721B3}" dt="2022-08-31T13:28:03.862" v="26417" actId="1035"/>
          <ac:picMkLst>
            <pc:docMk/>
            <pc:sldMk cId="1249861784" sldId="13725"/>
            <ac:picMk id="57" creationId="{B1CE7E4A-C3E7-62E7-08E6-B7C58494E520}"/>
          </ac:picMkLst>
        </pc:picChg>
        <pc:picChg chg="add del mod ord">
          <ac:chgData name="Rebecca Luo" userId="1e0727fa-4bf7-4d1f-ab3b-196ffa659c20" providerId="ADAL" clId="{DF852291-31B3-440C-90B8-303DA41721B3}" dt="2022-08-31T13:27:04.003" v="26401" actId="478"/>
          <ac:picMkLst>
            <pc:docMk/>
            <pc:sldMk cId="1249861784" sldId="13725"/>
            <ac:picMk id="58" creationId="{C8F28248-3EC2-4797-7F9F-19497883F3A8}"/>
          </ac:picMkLst>
        </pc:picChg>
        <pc:picChg chg="mod">
          <ac:chgData name="Rebecca Luo" userId="1e0727fa-4bf7-4d1f-ab3b-196ffa659c20" providerId="ADAL" clId="{DF852291-31B3-440C-90B8-303DA41721B3}" dt="2022-08-31T13:28:03.862" v="26417" actId="1035"/>
          <ac:picMkLst>
            <pc:docMk/>
            <pc:sldMk cId="1249861784" sldId="13725"/>
            <ac:picMk id="59" creationId="{DD5FBEF2-B351-1D88-47C3-A5725EF6CFA1}"/>
          </ac:picMkLst>
        </pc:picChg>
        <pc:picChg chg="mod">
          <ac:chgData name="Rebecca Luo" userId="1e0727fa-4bf7-4d1f-ab3b-196ffa659c20" providerId="ADAL" clId="{DF852291-31B3-440C-90B8-303DA41721B3}" dt="2022-08-31T13:29:28.084" v="26454" actId="1036"/>
          <ac:picMkLst>
            <pc:docMk/>
            <pc:sldMk cId="1249861784" sldId="13725"/>
            <ac:picMk id="60" creationId="{32B48F75-8273-52EE-78A2-423CC3A3D2AC}"/>
          </ac:picMkLst>
        </pc:picChg>
        <pc:picChg chg="mod">
          <ac:chgData name="Rebecca Luo" userId="1e0727fa-4bf7-4d1f-ab3b-196ffa659c20" providerId="ADAL" clId="{DF852291-31B3-440C-90B8-303DA41721B3}" dt="2022-08-31T13:28:26.378" v="26431" actId="1035"/>
          <ac:picMkLst>
            <pc:docMk/>
            <pc:sldMk cId="1249861784" sldId="13725"/>
            <ac:picMk id="61" creationId="{ADF523D9-ED22-A46E-5E25-3D9C577008FB}"/>
          </ac:picMkLst>
        </pc:picChg>
        <pc:picChg chg="mod ord">
          <ac:chgData name="Rebecca Luo" userId="1e0727fa-4bf7-4d1f-ab3b-196ffa659c20" providerId="ADAL" clId="{DF852291-31B3-440C-90B8-303DA41721B3}" dt="2022-08-31T13:28:33.144" v="26432" actId="167"/>
          <ac:picMkLst>
            <pc:docMk/>
            <pc:sldMk cId="1249861784" sldId="13725"/>
            <ac:picMk id="64" creationId="{1EE0795F-D57B-5A01-1B26-516E40E2F785}"/>
          </ac:picMkLst>
        </pc:picChg>
        <pc:picChg chg="mod ord">
          <ac:chgData name="Rebecca Luo" userId="1e0727fa-4bf7-4d1f-ab3b-196ffa659c20" providerId="ADAL" clId="{DF852291-31B3-440C-90B8-303DA41721B3}" dt="2022-08-31T13:28:33.144" v="26432" actId="167"/>
          <ac:picMkLst>
            <pc:docMk/>
            <pc:sldMk cId="1249861784" sldId="13725"/>
            <ac:picMk id="68" creationId="{413D53A1-A6DA-161B-3D90-D79A3B2E1436}"/>
          </ac:picMkLst>
        </pc:picChg>
        <pc:picChg chg="mod ord">
          <ac:chgData name="Rebecca Luo" userId="1e0727fa-4bf7-4d1f-ab3b-196ffa659c20" providerId="ADAL" clId="{DF852291-31B3-440C-90B8-303DA41721B3}" dt="2022-08-31T13:28:33.144" v="26432" actId="167"/>
          <ac:picMkLst>
            <pc:docMk/>
            <pc:sldMk cId="1249861784" sldId="13725"/>
            <ac:picMk id="74" creationId="{442FAE22-FB36-E1F1-899A-35C2BBE45F24}"/>
          </ac:picMkLst>
        </pc:picChg>
        <pc:picChg chg="mod ord">
          <ac:chgData name="Rebecca Luo" userId="1e0727fa-4bf7-4d1f-ab3b-196ffa659c20" providerId="ADAL" clId="{DF852291-31B3-440C-90B8-303DA41721B3}" dt="2022-08-31T13:28:33.144" v="26432" actId="167"/>
          <ac:picMkLst>
            <pc:docMk/>
            <pc:sldMk cId="1249861784" sldId="13725"/>
            <ac:picMk id="75" creationId="{2D26FA53-7880-8B7E-844C-AC6295F0B938}"/>
          </ac:picMkLst>
        </pc:picChg>
        <pc:picChg chg="mod ord">
          <ac:chgData name="Rebecca Luo" userId="1e0727fa-4bf7-4d1f-ab3b-196ffa659c20" providerId="ADAL" clId="{DF852291-31B3-440C-90B8-303DA41721B3}" dt="2022-08-31T13:28:33.144" v="26432" actId="167"/>
          <ac:picMkLst>
            <pc:docMk/>
            <pc:sldMk cId="1249861784" sldId="13725"/>
            <ac:picMk id="79" creationId="{6ED80828-0E18-6312-A82A-7F77D9C33583}"/>
          </ac:picMkLst>
        </pc:picChg>
        <pc:picChg chg="mod ord">
          <ac:chgData name="Rebecca Luo" userId="1e0727fa-4bf7-4d1f-ab3b-196ffa659c20" providerId="ADAL" clId="{DF852291-31B3-440C-90B8-303DA41721B3}" dt="2022-08-31T13:28:33.144" v="26432" actId="167"/>
          <ac:picMkLst>
            <pc:docMk/>
            <pc:sldMk cId="1249861784" sldId="13725"/>
            <ac:picMk id="85" creationId="{13AA0B15-B150-2169-85F0-BE4F1CC6C21B}"/>
          </ac:picMkLst>
        </pc:picChg>
        <pc:picChg chg="mod ord">
          <ac:chgData name="Rebecca Luo" userId="1e0727fa-4bf7-4d1f-ab3b-196ffa659c20" providerId="ADAL" clId="{DF852291-31B3-440C-90B8-303DA41721B3}" dt="2022-08-31T13:28:33.144" v="26432" actId="167"/>
          <ac:picMkLst>
            <pc:docMk/>
            <pc:sldMk cId="1249861784" sldId="13725"/>
            <ac:picMk id="86" creationId="{7B994918-E2A3-5941-767A-469EB923C5E3}"/>
          </ac:picMkLst>
        </pc:picChg>
        <pc:picChg chg="mod ord">
          <ac:chgData name="Rebecca Luo" userId="1e0727fa-4bf7-4d1f-ab3b-196ffa659c20" providerId="ADAL" clId="{DF852291-31B3-440C-90B8-303DA41721B3}" dt="2022-08-31T13:28:33.144" v="26432" actId="167"/>
          <ac:picMkLst>
            <pc:docMk/>
            <pc:sldMk cId="1249861784" sldId="13725"/>
            <ac:picMk id="87" creationId="{8BF3E619-07AB-3677-4FB1-BC14B442AC9B}"/>
          </ac:picMkLst>
        </pc:picChg>
        <pc:picChg chg="mod ord">
          <ac:chgData name="Rebecca Luo" userId="1e0727fa-4bf7-4d1f-ab3b-196ffa659c20" providerId="ADAL" clId="{DF852291-31B3-440C-90B8-303DA41721B3}" dt="2022-08-31T13:28:33.144" v="26432" actId="167"/>
          <ac:picMkLst>
            <pc:docMk/>
            <pc:sldMk cId="1249861784" sldId="13725"/>
            <ac:picMk id="89" creationId="{9DBE40E0-DA07-704C-4142-7A6D869D4BC7}"/>
          </ac:picMkLst>
        </pc:picChg>
        <pc:picChg chg="mod">
          <ac:chgData name="Rebecca Luo" userId="1e0727fa-4bf7-4d1f-ab3b-196ffa659c20" providerId="ADAL" clId="{DF852291-31B3-440C-90B8-303DA41721B3}" dt="2022-08-31T13:28:45.283" v="26439" actId="1035"/>
          <ac:picMkLst>
            <pc:docMk/>
            <pc:sldMk cId="1249861784" sldId="13725"/>
            <ac:picMk id="95" creationId="{2589156B-4226-39E1-2C7D-2B1FFC2348D8}"/>
          </ac:picMkLst>
        </pc:picChg>
        <pc:picChg chg="mod">
          <ac:chgData name="Rebecca Luo" userId="1e0727fa-4bf7-4d1f-ab3b-196ffa659c20" providerId="ADAL" clId="{DF852291-31B3-440C-90B8-303DA41721B3}" dt="2022-08-31T13:28:45.283" v="26439" actId="1035"/>
          <ac:picMkLst>
            <pc:docMk/>
            <pc:sldMk cId="1249861784" sldId="13725"/>
            <ac:picMk id="96" creationId="{69D5190D-9804-D544-A756-6EFFC301EBE6}"/>
          </ac:picMkLst>
        </pc:picChg>
        <pc:picChg chg="mod">
          <ac:chgData name="Rebecca Luo" userId="1e0727fa-4bf7-4d1f-ab3b-196ffa659c20" providerId="ADAL" clId="{DF852291-31B3-440C-90B8-303DA41721B3}" dt="2022-08-31T13:28:45.283" v="26439" actId="1035"/>
          <ac:picMkLst>
            <pc:docMk/>
            <pc:sldMk cId="1249861784" sldId="13725"/>
            <ac:picMk id="100" creationId="{A5AB8102-0A43-6BAF-4223-A6BEFAA068B5}"/>
          </ac:picMkLst>
        </pc:picChg>
        <pc:picChg chg="mod">
          <ac:chgData name="Rebecca Luo" userId="1e0727fa-4bf7-4d1f-ab3b-196ffa659c20" providerId="ADAL" clId="{DF852291-31B3-440C-90B8-303DA41721B3}" dt="2022-08-31T13:28:45.283" v="26439" actId="1035"/>
          <ac:picMkLst>
            <pc:docMk/>
            <pc:sldMk cId="1249861784" sldId="13725"/>
            <ac:picMk id="104" creationId="{99A8CA7C-25DD-C2C6-CF20-F27671F34EB4}"/>
          </ac:picMkLst>
        </pc:picChg>
        <pc:picChg chg="mod">
          <ac:chgData name="Rebecca Luo" userId="1e0727fa-4bf7-4d1f-ab3b-196ffa659c20" providerId="ADAL" clId="{DF852291-31B3-440C-90B8-303DA41721B3}" dt="2022-08-31T13:28:45.283" v="26439" actId="1035"/>
          <ac:picMkLst>
            <pc:docMk/>
            <pc:sldMk cId="1249861784" sldId="13725"/>
            <ac:picMk id="106" creationId="{2FE62D31-B440-DE6D-ED8F-2724BC3484AB}"/>
          </ac:picMkLst>
        </pc:picChg>
        <pc:picChg chg="mod">
          <ac:chgData name="Rebecca Luo" userId="1e0727fa-4bf7-4d1f-ab3b-196ffa659c20" providerId="ADAL" clId="{DF852291-31B3-440C-90B8-303DA41721B3}" dt="2022-08-31T13:28:45.283" v="26439" actId="1035"/>
          <ac:picMkLst>
            <pc:docMk/>
            <pc:sldMk cId="1249861784" sldId="13725"/>
            <ac:picMk id="108" creationId="{123674A7-5EA7-E6E9-B670-D07AADDF34C9}"/>
          </ac:picMkLst>
        </pc:picChg>
        <pc:picChg chg="mod">
          <ac:chgData name="Rebecca Luo" userId="1e0727fa-4bf7-4d1f-ab3b-196ffa659c20" providerId="ADAL" clId="{DF852291-31B3-440C-90B8-303DA41721B3}" dt="2022-08-31T13:28:45.283" v="26439" actId="1035"/>
          <ac:picMkLst>
            <pc:docMk/>
            <pc:sldMk cId="1249861784" sldId="13725"/>
            <ac:picMk id="109" creationId="{E064A244-0729-3518-ED36-1E1A5060FCAB}"/>
          </ac:picMkLst>
        </pc:picChg>
        <pc:picChg chg="add mod">
          <ac:chgData name="Rebecca Luo" userId="1e0727fa-4bf7-4d1f-ab3b-196ffa659c20" providerId="ADAL" clId="{DF852291-31B3-440C-90B8-303DA41721B3}" dt="2022-08-31T13:29:22.278" v="26447" actId="571"/>
          <ac:picMkLst>
            <pc:docMk/>
            <pc:sldMk cId="1249861784" sldId="13725"/>
            <ac:picMk id="110" creationId="{42B2E78D-3103-C35B-D7EE-5266459F9746}"/>
          </ac:picMkLst>
        </pc:picChg>
        <pc:picChg chg="mod">
          <ac:chgData name="Rebecca Luo" userId="1e0727fa-4bf7-4d1f-ab3b-196ffa659c20" providerId="ADAL" clId="{DF852291-31B3-440C-90B8-303DA41721B3}" dt="2022-08-31T13:28:45.283" v="26439" actId="1035"/>
          <ac:picMkLst>
            <pc:docMk/>
            <pc:sldMk cId="1249861784" sldId="13725"/>
            <ac:picMk id="111" creationId="{FF5347B8-C57A-1930-0C36-81435BF45EEA}"/>
          </ac:picMkLst>
        </pc:picChg>
        <pc:picChg chg="add mod">
          <ac:chgData name="Rebecca Luo" userId="1e0727fa-4bf7-4d1f-ab3b-196ffa659c20" providerId="ADAL" clId="{DF852291-31B3-440C-90B8-303DA41721B3}" dt="2022-08-31T13:29:22.278" v="26447" actId="571"/>
          <ac:picMkLst>
            <pc:docMk/>
            <pc:sldMk cId="1249861784" sldId="13725"/>
            <ac:picMk id="112" creationId="{6D8AFF07-BB1F-7888-2D1A-044198E784EA}"/>
          </ac:picMkLst>
        </pc:picChg>
        <pc:picChg chg="mod ord">
          <ac:chgData name="Rebecca Luo" userId="1e0727fa-4bf7-4d1f-ab3b-196ffa659c20" providerId="ADAL" clId="{DF852291-31B3-440C-90B8-303DA41721B3}" dt="2022-08-31T13:29:05.712" v="26445" actId="167"/>
          <ac:picMkLst>
            <pc:docMk/>
            <pc:sldMk cId="1249861784" sldId="13725"/>
            <ac:picMk id="113" creationId="{AF49978B-C989-2B7B-FA17-D105E6FEEB72}"/>
          </ac:picMkLst>
        </pc:picChg>
        <pc:picChg chg="add mod">
          <ac:chgData name="Rebecca Luo" userId="1e0727fa-4bf7-4d1f-ab3b-196ffa659c20" providerId="ADAL" clId="{DF852291-31B3-440C-90B8-303DA41721B3}" dt="2022-08-31T13:29:22.278" v="26447" actId="571"/>
          <ac:picMkLst>
            <pc:docMk/>
            <pc:sldMk cId="1249861784" sldId="13725"/>
            <ac:picMk id="114" creationId="{E1505502-1158-06D0-2D16-F8CF5FD05B6E}"/>
          </ac:picMkLst>
        </pc:picChg>
        <pc:picChg chg="mod">
          <ac:chgData name="Rebecca Luo" userId="1e0727fa-4bf7-4d1f-ab3b-196ffa659c20" providerId="ADAL" clId="{DF852291-31B3-440C-90B8-303DA41721B3}" dt="2022-08-31T13:28:45.283" v="26439" actId="1035"/>
          <ac:picMkLst>
            <pc:docMk/>
            <pc:sldMk cId="1249861784" sldId="13725"/>
            <ac:picMk id="115" creationId="{7A26EEB1-2FB5-293A-04DD-5F7A175E2792}"/>
          </ac:picMkLst>
        </pc:picChg>
        <pc:picChg chg="add mod">
          <ac:chgData name="Rebecca Luo" userId="1e0727fa-4bf7-4d1f-ab3b-196ffa659c20" providerId="ADAL" clId="{DF852291-31B3-440C-90B8-303DA41721B3}" dt="2022-08-31T13:29:22.278" v="26447" actId="571"/>
          <ac:picMkLst>
            <pc:docMk/>
            <pc:sldMk cId="1249861784" sldId="13725"/>
            <ac:picMk id="116" creationId="{ADC919E8-DD19-B34D-E1A1-9FDB24E8AE4B}"/>
          </ac:picMkLst>
        </pc:picChg>
        <pc:picChg chg="mod">
          <ac:chgData name="Rebecca Luo" userId="1e0727fa-4bf7-4d1f-ab3b-196ffa659c20" providerId="ADAL" clId="{DF852291-31B3-440C-90B8-303DA41721B3}" dt="2022-08-31T13:28:45.283" v="26439" actId="1035"/>
          <ac:picMkLst>
            <pc:docMk/>
            <pc:sldMk cId="1249861784" sldId="13725"/>
            <ac:picMk id="119" creationId="{AD34F270-A684-2CFA-8131-7D1BE7CC13B3}"/>
          </ac:picMkLst>
        </pc:picChg>
        <pc:picChg chg="mod ord">
          <ac:chgData name="Rebecca Luo" userId="1e0727fa-4bf7-4d1f-ab3b-196ffa659c20" providerId="ADAL" clId="{DF852291-31B3-440C-90B8-303DA41721B3}" dt="2022-08-31T13:29:05.712" v="26445" actId="167"/>
          <ac:picMkLst>
            <pc:docMk/>
            <pc:sldMk cId="1249861784" sldId="13725"/>
            <ac:picMk id="130" creationId="{0FC4A321-B048-A67F-5B34-023C7E15C50E}"/>
          </ac:picMkLst>
        </pc:picChg>
        <pc:picChg chg="mod ord">
          <ac:chgData name="Rebecca Luo" userId="1e0727fa-4bf7-4d1f-ab3b-196ffa659c20" providerId="ADAL" clId="{DF852291-31B3-440C-90B8-303DA41721B3}" dt="2022-08-31T13:29:05.712" v="26445" actId="167"/>
          <ac:picMkLst>
            <pc:docMk/>
            <pc:sldMk cId="1249861784" sldId="13725"/>
            <ac:picMk id="131" creationId="{4731A4C1-6718-58D6-54F1-05F595B4B907}"/>
          </ac:picMkLst>
        </pc:picChg>
        <pc:picChg chg="mod ord">
          <ac:chgData name="Rebecca Luo" userId="1e0727fa-4bf7-4d1f-ab3b-196ffa659c20" providerId="ADAL" clId="{DF852291-31B3-440C-90B8-303DA41721B3}" dt="2022-08-31T13:29:05.712" v="26445" actId="167"/>
          <ac:picMkLst>
            <pc:docMk/>
            <pc:sldMk cId="1249861784" sldId="13725"/>
            <ac:picMk id="132" creationId="{D866645F-56F0-2511-E569-4A8E5194CEDC}"/>
          </ac:picMkLst>
        </pc:picChg>
        <pc:picChg chg="mod ord">
          <ac:chgData name="Rebecca Luo" userId="1e0727fa-4bf7-4d1f-ab3b-196ffa659c20" providerId="ADAL" clId="{DF852291-31B3-440C-90B8-303DA41721B3}" dt="2022-08-31T13:29:05.712" v="26445" actId="167"/>
          <ac:picMkLst>
            <pc:docMk/>
            <pc:sldMk cId="1249861784" sldId="13725"/>
            <ac:picMk id="134" creationId="{99B538CD-26D2-5BAC-2A6A-B76DCDDAC3FB}"/>
          </ac:picMkLst>
        </pc:picChg>
        <pc:picChg chg="mod ord">
          <ac:chgData name="Rebecca Luo" userId="1e0727fa-4bf7-4d1f-ab3b-196ffa659c20" providerId="ADAL" clId="{DF852291-31B3-440C-90B8-303DA41721B3}" dt="2022-08-31T13:29:05.712" v="26445" actId="167"/>
          <ac:picMkLst>
            <pc:docMk/>
            <pc:sldMk cId="1249861784" sldId="13725"/>
            <ac:picMk id="136" creationId="{F958B7ED-6E74-F738-4071-85CA215FADD9}"/>
          </ac:picMkLst>
        </pc:picChg>
        <pc:picChg chg="mod ord">
          <ac:chgData name="Rebecca Luo" userId="1e0727fa-4bf7-4d1f-ab3b-196ffa659c20" providerId="ADAL" clId="{DF852291-31B3-440C-90B8-303DA41721B3}" dt="2022-08-31T13:29:05.712" v="26445" actId="167"/>
          <ac:picMkLst>
            <pc:docMk/>
            <pc:sldMk cId="1249861784" sldId="13725"/>
            <ac:picMk id="141" creationId="{8D1DF308-DB4A-259D-5873-52B10FD171B2}"/>
          </ac:picMkLst>
        </pc:picChg>
        <pc:picChg chg="mod ord">
          <ac:chgData name="Rebecca Luo" userId="1e0727fa-4bf7-4d1f-ab3b-196ffa659c20" providerId="ADAL" clId="{DF852291-31B3-440C-90B8-303DA41721B3}" dt="2022-08-31T13:29:05.712" v="26445" actId="167"/>
          <ac:picMkLst>
            <pc:docMk/>
            <pc:sldMk cId="1249861784" sldId="13725"/>
            <ac:picMk id="157" creationId="{E6FCD7A7-55FA-A765-BA9C-981C112EDA12}"/>
          </ac:picMkLst>
        </pc:picChg>
        <pc:picChg chg="mod ord">
          <ac:chgData name="Rebecca Luo" userId="1e0727fa-4bf7-4d1f-ab3b-196ffa659c20" providerId="ADAL" clId="{DF852291-31B3-440C-90B8-303DA41721B3}" dt="2022-08-31T13:29:05.712" v="26445" actId="167"/>
          <ac:picMkLst>
            <pc:docMk/>
            <pc:sldMk cId="1249861784" sldId="13725"/>
            <ac:picMk id="159" creationId="{75C0F328-50E7-35AD-0EC4-9D3FA5A4D38F}"/>
          </ac:picMkLst>
        </pc:picChg>
        <pc:cxnChg chg="add del mod">
          <ac:chgData name="Rebecca Luo" userId="1e0727fa-4bf7-4d1f-ab3b-196ffa659c20" providerId="ADAL" clId="{DF852291-31B3-440C-90B8-303DA41721B3}" dt="2022-08-23T08:19:41.219" v="5335" actId="478"/>
          <ac:cxnSpMkLst>
            <pc:docMk/>
            <pc:sldMk cId="1249861784" sldId="13725"/>
            <ac:cxnSpMk id="12" creationId="{7AFA6C01-B4C2-290D-B8A6-53285381D57E}"/>
          </ac:cxnSpMkLst>
        </pc:cxnChg>
        <pc:cxnChg chg="add del mod">
          <ac:chgData name="Rebecca Luo" userId="1e0727fa-4bf7-4d1f-ab3b-196ffa659c20" providerId="ADAL" clId="{DF852291-31B3-440C-90B8-303DA41721B3}" dt="2022-08-23T08:19:45.802" v="5340" actId="478"/>
          <ac:cxnSpMkLst>
            <pc:docMk/>
            <pc:sldMk cId="1249861784" sldId="13725"/>
            <ac:cxnSpMk id="23" creationId="{D488D676-673E-DDAE-117A-75B8E9F950B4}"/>
          </ac:cxnSpMkLst>
        </pc:cxnChg>
        <pc:cxnChg chg="add del mod">
          <ac:chgData name="Rebecca Luo" userId="1e0727fa-4bf7-4d1f-ab3b-196ffa659c20" providerId="ADAL" clId="{DF852291-31B3-440C-90B8-303DA41721B3}" dt="2022-08-23T08:19:41.706" v="5336" actId="478"/>
          <ac:cxnSpMkLst>
            <pc:docMk/>
            <pc:sldMk cId="1249861784" sldId="13725"/>
            <ac:cxnSpMk id="54" creationId="{BD6A9F90-20A5-C476-01B7-06A78362778B}"/>
          </ac:cxnSpMkLst>
        </pc:cxnChg>
        <pc:cxnChg chg="add del mod">
          <ac:chgData name="Rebecca Luo" userId="1e0727fa-4bf7-4d1f-ab3b-196ffa659c20" providerId="ADAL" clId="{DF852291-31B3-440C-90B8-303DA41721B3}" dt="2022-08-23T08:19:43.817" v="5338" actId="478"/>
          <ac:cxnSpMkLst>
            <pc:docMk/>
            <pc:sldMk cId="1249861784" sldId="13725"/>
            <ac:cxnSpMk id="58" creationId="{3D066F63-CF97-3E91-C7A6-B3B21C16C8F3}"/>
          </ac:cxnSpMkLst>
        </pc:cxnChg>
        <pc:cxnChg chg="add del mod">
          <ac:chgData name="Rebecca Luo" userId="1e0727fa-4bf7-4d1f-ab3b-196ffa659c20" providerId="ADAL" clId="{DF852291-31B3-440C-90B8-303DA41721B3}" dt="2022-08-23T08:19:44.914" v="5339" actId="478"/>
          <ac:cxnSpMkLst>
            <pc:docMk/>
            <pc:sldMk cId="1249861784" sldId="13725"/>
            <ac:cxnSpMk id="62" creationId="{8ACE3B22-3C15-F91F-0E2E-596B050B63CD}"/>
          </ac:cxnSpMkLst>
        </pc:cxnChg>
        <pc:cxnChg chg="add del mod">
          <ac:chgData name="Rebecca Luo" userId="1e0727fa-4bf7-4d1f-ab3b-196ffa659c20" providerId="ADAL" clId="{DF852291-31B3-440C-90B8-303DA41721B3}" dt="2022-08-23T08:19:42.706" v="5337" actId="478"/>
          <ac:cxnSpMkLst>
            <pc:docMk/>
            <pc:sldMk cId="1249861784" sldId="13725"/>
            <ac:cxnSpMk id="66" creationId="{A058EBBE-B891-F04A-0BF2-6B7EA32921E9}"/>
          </ac:cxnSpMkLst>
        </pc:cxnChg>
      </pc:sldChg>
      <pc:sldChg chg="addSp delSp modSp del mod modClrScheme modCm chgLayout">
        <pc:chgData name="Rebecca Luo" userId="1e0727fa-4bf7-4d1f-ab3b-196ffa659c20" providerId="ADAL" clId="{DF852291-31B3-440C-90B8-303DA41721B3}" dt="2022-08-25T06:54:49.837" v="11857" actId="47"/>
        <pc:sldMkLst>
          <pc:docMk/>
          <pc:sldMk cId="122838483" sldId="13726"/>
        </pc:sldMkLst>
        <pc:spChg chg="mod ord">
          <ac:chgData name="Rebecca Luo" userId="1e0727fa-4bf7-4d1f-ab3b-196ffa659c20" providerId="ADAL" clId="{DF852291-31B3-440C-90B8-303DA41721B3}" dt="2022-08-25T06:53:39.901" v="11831" actId="700"/>
          <ac:spMkLst>
            <pc:docMk/>
            <pc:sldMk cId="122838483" sldId="13726"/>
            <ac:spMk id="2" creationId="{B75B8D6E-A887-45C1-BBA9-360FB88A34C5}"/>
          </ac:spMkLst>
        </pc:spChg>
        <pc:spChg chg="mod ord">
          <ac:chgData name="Rebecca Luo" userId="1e0727fa-4bf7-4d1f-ab3b-196ffa659c20" providerId="ADAL" clId="{DF852291-31B3-440C-90B8-303DA41721B3}" dt="2022-08-25T06:53:39.901" v="11831" actId="700"/>
          <ac:spMkLst>
            <pc:docMk/>
            <pc:sldMk cId="122838483" sldId="13726"/>
            <ac:spMk id="3" creationId="{760E015D-EA3D-47F4-8F7E-AE6D73C24ED4}"/>
          </ac:spMkLst>
        </pc:spChg>
        <pc:spChg chg="add del mod ord">
          <ac:chgData name="Rebecca Luo" userId="1e0727fa-4bf7-4d1f-ab3b-196ffa659c20" providerId="ADAL" clId="{DF852291-31B3-440C-90B8-303DA41721B3}" dt="2022-08-25T06:51:25.297" v="11823" actId="700"/>
          <ac:spMkLst>
            <pc:docMk/>
            <pc:sldMk cId="122838483" sldId="13726"/>
            <ac:spMk id="4" creationId="{74089C91-37A2-57CF-414B-A5E7E0B5CBAB}"/>
          </ac:spMkLst>
        </pc:spChg>
        <pc:spChg chg="add del mod ord">
          <ac:chgData name="Rebecca Luo" userId="1e0727fa-4bf7-4d1f-ab3b-196ffa659c20" providerId="ADAL" clId="{DF852291-31B3-440C-90B8-303DA41721B3}" dt="2022-08-25T06:51:25.297" v="11823" actId="700"/>
          <ac:spMkLst>
            <pc:docMk/>
            <pc:sldMk cId="122838483" sldId="13726"/>
            <ac:spMk id="5" creationId="{946EF57F-6901-9672-4691-80F91582A92A}"/>
          </ac:spMkLst>
        </pc:spChg>
        <pc:spChg chg="add del mod ord">
          <ac:chgData name="Rebecca Luo" userId="1e0727fa-4bf7-4d1f-ab3b-196ffa659c20" providerId="ADAL" clId="{DF852291-31B3-440C-90B8-303DA41721B3}" dt="2022-08-25T06:51:25.297" v="11823" actId="700"/>
          <ac:spMkLst>
            <pc:docMk/>
            <pc:sldMk cId="122838483" sldId="13726"/>
            <ac:spMk id="6" creationId="{C0E89567-C952-28A9-325E-B78FF067BF43}"/>
          </ac:spMkLst>
        </pc:spChg>
        <pc:spChg chg="add del mod ord">
          <ac:chgData name="Rebecca Luo" userId="1e0727fa-4bf7-4d1f-ab3b-196ffa659c20" providerId="ADAL" clId="{DF852291-31B3-440C-90B8-303DA41721B3}" dt="2022-08-25T06:51:25.297" v="11823" actId="700"/>
          <ac:spMkLst>
            <pc:docMk/>
            <pc:sldMk cId="122838483" sldId="13726"/>
            <ac:spMk id="7" creationId="{62C3E582-88BA-ED0A-6521-FDAF94E7CF03}"/>
          </ac:spMkLst>
        </pc:spChg>
        <pc:spChg chg="add del mod ord">
          <ac:chgData name="Rebecca Luo" userId="1e0727fa-4bf7-4d1f-ab3b-196ffa659c20" providerId="ADAL" clId="{DF852291-31B3-440C-90B8-303DA41721B3}" dt="2022-08-25T06:51:25.297" v="11823" actId="700"/>
          <ac:spMkLst>
            <pc:docMk/>
            <pc:sldMk cId="122838483" sldId="13726"/>
            <ac:spMk id="8" creationId="{0B330C43-37D8-20E5-00F9-8AFDA61BB261}"/>
          </ac:spMkLst>
        </pc:spChg>
      </pc:sldChg>
      <pc:sldChg chg="del">
        <pc:chgData name="Rebecca Luo" userId="1e0727fa-4bf7-4d1f-ab3b-196ffa659c20" providerId="ADAL" clId="{DF852291-31B3-440C-90B8-303DA41721B3}" dt="2022-08-16T05:45:51.580" v="89" actId="47"/>
        <pc:sldMkLst>
          <pc:docMk/>
          <pc:sldMk cId="2917485321" sldId="13727"/>
        </pc:sldMkLst>
      </pc:sldChg>
      <pc:sldChg chg="del">
        <pc:chgData name="Rebecca Luo" userId="1e0727fa-4bf7-4d1f-ab3b-196ffa659c20" providerId="ADAL" clId="{DF852291-31B3-440C-90B8-303DA41721B3}" dt="2022-08-16T05:45:53.350" v="90" actId="47"/>
        <pc:sldMkLst>
          <pc:docMk/>
          <pc:sldMk cId="2613637705" sldId="13728"/>
        </pc:sldMkLst>
      </pc:sldChg>
      <pc:sldChg chg="addSp delSp modSp mod modClrScheme chgLayout">
        <pc:chgData name="Rebecca Luo" userId="1e0727fa-4bf7-4d1f-ab3b-196ffa659c20" providerId="ADAL" clId="{DF852291-31B3-440C-90B8-303DA41721B3}" dt="2022-08-30T13:26:25.532" v="24407" actId="478"/>
        <pc:sldMkLst>
          <pc:docMk/>
          <pc:sldMk cId="0" sldId="13729"/>
        </pc:sldMkLst>
        <pc:spChg chg="del mod ord">
          <ac:chgData name="Rebecca Luo" userId="1e0727fa-4bf7-4d1f-ab3b-196ffa659c20" providerId="ADAL" clId="{DF852291-31B3-440C-90B8-303DA41721B3}" dt="2022-08-30T13:26:25.532" v="24407" actId="478"/>
          <ac:spMkLst>
            <pc:docMk/>
            <pc:sldMk cId="0" sldId="13729"/>
            <ac:spMk id="2" creationId="{00000000-0000-0000-0000-000000000000}"/>
          </ac:spMkLst>
        </pc:spChg>
        <pc:spChg chg="add mod ord">
          <ac:chgData name="Rebecca Luo" userId="1e0727fa-4bf7-4d1f-ab3b-196ffa659c20" providerId="ADAL" clId="{DF852291-31B3-440C-90B8-303DA41721B3}" dt="2022-08-30T13:25:26.643" v="24377" actId="700"/>
          <ac:spMkLst>
            <pc:docMk/>
            <pc:sldMk cId="0" sldId="13729"/>
            <ac:spMk id="5" creationId="{108B6A81-F832-0FC3-FDAE-A4E220902D67}"/>
          </ac:spMkLst>
        </pc:spChg>
        <pc:spChg chg="add mod">
          <ac:chgData name="Rebecca Luo" userId="1e0727fa-4bf7-4d1f-ab3b-196ffa659c20" providerId="ADAL" clId="{DF852291-31B3-440C-90B8-303DA41721B3}" dt="2022-08-30T13:26:23.560" v="24406"/>
          <ac:spMkLst>
            <pc:docMk/>
            <pc:sldMk cId="0" sldId="13729"/>
            <ac:spMk id="6" creationId="{06812F39-0224-247C-D6BD-0546EDE427F9}"/>
          </ac:spMkLst>
        </pc:spChg>
        <pc:spChg chg="mod ord">
          <ac:chgData name="Rebecca Luo" userId="1e0727fa-4bf7-4d1f-ab3b-196ffa659c20" providerId="ADAL" clId="{DF852291-31B3-440C-90B8-303DA41721B3}" dt="2022-08-30T13:25:26.643" v="24377" actId="700"/>
          <ac:spMkLst>
            <pc:docMk/>
            <pc:sldMk cId="0" sldId="13729"/>
            <ac:spMk id="9" creationId="{00000000-0000-0000-0000-000000000000}"/>
          </ac:spMkLst>
        </pc:spChg>
        <pc:picChg chg="mod ord">
          <ac:chgData name="Rebecca Luo" userId="1e0727fa-4bf7-4d1f-ab3b-196ffa659c20" providerId="ADAL" clId="{DF852291-31B3-440C-90B8-303DA41721B3}" dt="2022-08-30T13:25:26.643" v="24377" actId="700"/>
          <ac:picMkLst>
            <pc:docMk/>
            <pc:sldMk cId="0" sldId="13729"/>
            <ac:picMk id="4" creationId="{00000000-0000-0000-0000-000000000000}"/>
          </ac:picMkLst>
        </pc:picChg>
      </pc:sldChg>
      <pc:sldChg chg="addSp delSp modSp add mod modClrScheme addCm delCm modCm chgLayout">
        <pc:chgData name="Rebecca Luo" userId="1e0727fa-4bf7-4d1f-ab3b-196ffa659c20" providerId="ADAL" clId="{DF852291-31B3-440C-90B8-303DA41721B3}" dt="2022-08-30T08:38:49.797" v="22025"/>
        <pc:sldMkLst>
          <pc:docMk/>
          <pc:sldMk cId="604426936" sldId="13730"/>
        </pc:sldMkLst>
        <pc:spChg chg="mod ord">
          <ac:chgData name="Rebecca Luo" userId="1e0727fa-4bf7-4d1f-ab3b-196ffa659c20" providerId="ADAL" clId="{DF852291-31B3-440C-90B8-303DA41721B3}" dt="2022-08-29T09:07:53.676" v="20152"/>
          <ac:spMkLst>
            <pc:docMk/>
            <pc:sldMk cId="604426936" sldId="13730"/>
            <ac:spMk id="2" creationId="{A25DC3D7-B77C-476A-8932-7633474288E5}"/>
          </ac:spMkLst>
        </pc:spChg>
        <pc:spChg chg="mod ord">
          <ac:chgData name="Rebecca Luo" userId="1e0727fa-4bf7-4d1f-ab3b-196ffa659c20" providerId="ADAL" clId="{DF852291-31B3-440C-90B8-303DA41721B3}" dt="2022-08-25T06:42:48.359" v="11718" actId="207"/>
          <ac:spMkLst>
            <pc:docMk/>
            <pc:sldMk cId="604426936" sldId="13730"/>
            <ac:spMk id="9" creationId="{4720B7FF-AEEB-6BFE-9580-A34AC018215B}"/>
          </ac:spMkLst>
        </pc:spChg>
        <pc:spChg chg="add mod">
          <ac:chgData name="Rebecca Luo" userId="1e0727fa-4bf7-4d1f-ab3b-196ffa659c20" providerId="ADAL" clId="{DF852291-31B3-440C-90B8-303DA41721B3}" dt="2022-08-25T06:45:00.656" v="11761" actId="1076"/>
          <ac:spMkLst>
            <pc:docMk/>
            <pc:sldMk cId="604426936" sldId="13730"/>
            <ac:spMk id="10" creationId="{82472560-5B57-6869-C263-2F3586B8D6B6}"/>
          </ac:spMkLst>
        </pc:spChg>
        <pc:spChg chg="add mod">
          <ac:chgData name="Rebecca Luo" userId="1e0727fa-4bf7-4d1f-ab3b-196ffa659c20" providerId="ADAL" clId="{DF852291-31B3-440C-90B8-303DA41721B3}" dt="2022-08-30T08:38:49.797" v="22025"/>
          <ac:spMkLst>
            <pc:docMk/>
            <pc:sldMk cId="604426936" sldId="13730"/>
            <ac:spMk id="11" creationId="{BF77905D-A415-5104-833A-A5C4586EDFCD}"/>
          </ac:spMkLst>
        </pc:spChg>
        <pc:picChg chg="add mod">
          <ac:chgData name="Rebecca Luo" userId="1e0727fa-4bf7-4d1f-ab3b-196ffa659c20" providerId="ADAL" clId="{DF852291-31B3-440C-90B8-303DA41721B3}" dt="2022-08-25T06:45:05.571" v="11762" actId="1076"/>
          <ac:picMkLst>
            <pc:docMk/>
            <pc:sldMk cId="604426936" sldId="13730"/>
            <ac:picMk id="3" creationId="{54BC4E80-B299-0848-6DEC-6561688A0607}"/>
          </ac:picMkLst>
        </pc:picChg>
        <pc:picChg chg="del">
          <ac:chgData name="Rebecca Luo" userId="1e0727fa-4bf7-4d1f-ab3b-196ffa659c20" providerId="ADAL" clId="{DF852291-31B3-440C-90B8-303DA41721B3}" dt="2022-08-24T13:10:10.344" v="9094" actId="478"/>
          <ac:picMkLst>
            <pc:docMk/>
            <pc:sldMk cId="604426936" sldId="13730"/>
            <ac:picMk id="4" creationId="{F2A91903-0324-FB24-35C4-353DCCBC523F}"/>
          </ac:picMkLst>
        </pc:picChg>
        <pc:picChg chg="add mod">
          <ac:chgData name="Rebecca Luo" userId="1e0727fa-4bf7-4d1f-ab3b-196ffa659c20" providerId="ADAL" clId="{DF852291-31B3-440C-90B8-303DA41721B3}" dt="2022-08-25T06:44:34.739" v="11754" actId="1076"/>
          <ac:picMkLst>
            <pc:docMk/>
            <pc:sldMk cId="604426936" sldId="13730"/>
            <ac:picMk id="5" creationId="{1FB6EB6B-7931-6802-1E51-BBD2CC2B629B}"/>
          </ac:picMkLst>
        </pc:picChg>
        <pc:picChg chg="mod">
          <ac:chgData name="Rebecca Luo" userId="1e0727fa-4bf7-4d1f-ab3b-196ffa659c20" providerId="ADAL" clId="{DF852291-31B3-440C-90B8-303DA41721B3}" dt="2022-08-25T06:44:38.818" v="11756" actId="1076"/>
          <ac:picMkLst>
            <pc:docMk/>
            <pc:sldMk cId="604426936" sldId="13730"/>
            <ac:picMk id="6" creationId="{51CF3400-604D-A582-D75A-88C7DDEB2252}"/>
          </ac:picMkLst>
        </pc:picChg>
        <pc:picChg chg="add mod">
          <ac:chgData name="Rebecca Luo" userId="1e0727fa-4bf7-4d1f-ab3b-196ffa659c20" providerId="ADAL" clId="{DF852291-31B3-440C-90B8-303DA41721B3}" dt="2022-08-25T06:45:18.235" v="11764" actId="1440"/>
          <ac:picMkLst>
            <pc:docMk/>
            <pc:sldMk cId="604426936" sldId="13730"/>
            <ac:picMk id="8" creationId="{AAF54F01-10B1-9B44-23D7-AE80082A8F91}"/>
          </ac:picMkLst>
        </pc:picChg>
        <pc:picChg chg="del mod">
          <ac:chgData name="Rebecca Luo" userId="1e0727fa-4bf7-4d1f-ab3b-196ffa659c20" providerId="ADAL" clId="{DF852291-31B3-440C-90B8-303DA41721B3}" dt="2022-08-25T06:42:12.223" v="11704" actId="478"/>
          <ac:picMkLst>
            <pc:docMk/>
            <pc:sldMk cId="604426936" sldId="13730"/>
            <ac:picMk id="13" creationId="{F5C0953F-2A9A-1B85-6C5C-A3B3615BD5CA}"/>
          </ac:picMkLst>
        </pc:picChg>
        <pc:picChg chg="del mod">
          <ac:chgData name="Rebecca Luo" userId="1e0727fa-4bf7-4d1f-ab3b-196ffa659c20" providerId="ADAL" clId="{DF852291-31B3-440C-90B8-303DA41721B3}" dt="2022-08-25T06:42:33.488" v="11712" actId="478"/>
          <ac:picMkLst>
            <pc:docMk/>
            <pc:sldMk cId="604426936" sldId="13730"/>
            <ac:picMk id="15" creationId="{68BC276A-FACD-FC71-D5F4-6A0C3F56085B}"/>
          </ac:picMkLst>
        </pc:picChg>
        <pc:picChg chg="del mod">
          <ac:chgData name="Rebecca Luo" userId="1e0727fa-4bf7-4d1f-ab3b-196ffa659c20" providerId="ADAL" clId="{DF852291-31B3-440C-90B8-303DA41721B3}" dt="2022-08-25T06:43:33.537" v="11728" actId="478"/>
          <ac:picMkLst>
            <pc:docMk/>
            <pc:sldMk cId="604426936" sldId="13730"/>
            <ac:picMk id="16" creationId="{070BA8CA-D05F-AE45-F0AB-29ADF73BA666}"/>
          </ac:picMkLst>
        </pc:picChg>
      </pc:sldChg>
      <pc:sldChg chg="addSp delSp modSp add mod modClrScheme chgLayout">
        <pc:chgData name="Rebecca Luo" userId="1e0727fa-4bf7-4d1f-ab3b-196ffa659c20" providerId="ADAL" clId="{DF852291-31B3-440C-90B8-303DA41721B3}" dt="2022-08-25T14:18:11.422" v="16354"/>
        <pc:sldMkLst>
          <pc:docMk/>
          <pc:sldMk cId="1615778081" sldId="13731"/>
        </pc:sldMkLst>
        <pc:spChg chg="mod ord">
          <ac:chgData name="Rebecca Luo" userId="1e0727fa-4bf7-4d1f-ab3b-196ffa659c20" providerId="ADAL" clId="{DF852291-31B3-440C-90B8-303DA41721B3}" dt="2022-08-25T06:45:32.466" v="11765" actId="700"/>
          <ac:spMkLst>
            <pc:docMk/>
            <pc:sldMk cId="1615778081" sldId="13731"/>
            <ac:spMk id="2" creationId="{4D713C17-D78F-B26D-6284-4B4FB4A2E9C8}"/>
          </ac:spMkLst>
        </pc:spChg>
        <pc:spChg chg="del mod ord">
          <ac:chgData name="Rebecca Luo" userId="1e0727fa-4bf7-4d1f-ab3b-196ffa659c20" providerId="ADAL" clId="{DF852291-31B3-440C-90B8-303DA41721B3}" dt="2022-08-25T04:26:43.791" v="10670" actId="700"/>
          <ac:spMkLst>
            <pc:docMk/>
            <pc:sldMk cId="1615778081" sldId="13731"/>
            <ac:spMk id="3" creationId="{D9420D37-6249-D8D4-212C-DFF3168B9A03}"/>
          </ac:spMkLst>
        </pc:spChg>
        <pc:spChg chg="add mod">
          <ac:chgData name="Rebecca Luo" userId="1e0727fa-4bf7-4d1f-ab3b-196ffa659c20" providerId="ADAL" clId="{DF852291-31B3-440C-90B8-303DA41721B3}" dt="2022-08-25T14:18:11.422" v="16354"/>
          <ac:spMkLst>
            <pc:docMk/>
            <pc:sldMk cId="1615778081" sldId="13731"/>
            <ac:spMk id="3" creationId="{F22E84E7-1FC4-B943-9C81-F4AD55D1D207}"/>
          </ac:spMkLst>
        </pc:spChg>
        <pc:spChg chg="del">
          <ac:chgData name="Rebecca Luo" userId="1e0727fa-4bf7-4d1f-ab3b-196ffa659c20" providerId="ADAL" clId="{DF852291-31B3-440C-90B8-303DA41721B3}" dt="2022-08-25T04:26:43.791" v="10670" actId="700"/>
          <ac:spMkLst>
            <pc:docMk/>
            <pc:sldMk cId="1615778081" sldId="13731"/>
            <ac:spMk id="4" creationId="{D1DC7DC4-3EE0-F508-CEC0-127CB6CE91A6}"/>
          </ac:spMkLst>
        </pc:spChg>
        <pc:spChg chg="add del mod ord">
          <ac:chgData name="Rebecca Luo" userId="1e0727fa-4bf7-4d1f-ab3b-196ffa659c20" providerId="ADAL" clId="{DF852291-31B3-440C-90B8-303DA41721B3}" dt="2022-08-25T06:16:15.916" v="11432" actId="700"/>
          <ac:spMkLst>
            <pc:docMk/>
            <pc:sldMk cId="1615778081" sldId="13731"/>
            <ac:spMk id="5" creationId="{463BB4EF-A79C-7DF7-7D89-97B3DE85D655}"/>
          </ac:spMkLst>
        </pc:spChg>
        <pc:spChg chg="add del mod ord">
          <ac:chgData name="Rebecca Luo" userId="1e0727fa-4bf7-4d1f-ab3b-196ffa659c20" providerId="ADAL" clId="{DF852291-31B3-440C-90B8-303DA41721B3}" dt="2022-08-25T06:45:32.466" v="11765" actId="700"/>
          <ac:spMkLst>
            <pc:docMk/>
            <pc:sldMk cId="1615778081" sldId="13731"/>
            <ac:spMk id="6" creationId="{DB8F85C1-547C-755B-C2F4-37DA3891E42C}"/>
          </ac:spMkLst>
        </pc:spChg>
        <pc:spChg chg="add mod ord">
          <ac:chgData name="Rebecca Luo" userId="1e0727fa-4bf7-4d1f-ab3b-196ffa659c20" providerId="ADAL" clId="{DF852291-31B3-440C-90B8-303DA41721B3}" dt="2022-08-25T06:45:32.466" v="11765" actId="700"/>
          <ac:spMkLst>
            <pc:docMk/>
            <pc:sldMk cId="1615778081" sldId="13731"/>
            <ac:spMk id="7" creationId="{B035E1E0-7080-43BC-F4C2-DBB07144A7F3}"/>
          </ac:spMkLst>
        </pc:spChg>
      </pc:sldChg>
      <pc:sldChg chg="addSp delSp modSp add mod ord modClrScheme modCm chgLayout modNotesTx">
        <pc:chgData name="Rebecca Luo" userId="1e0727fa-4bf7-4d1f-ab3b-196ffa659c20" providerId="ADAL" clId="{DF852291-31B3-440C-90B8-303DA41721B3}" dt="2022-09-07T02:28:53.032" v="29668"/>
        <pc:sldMkLst>
          <pc:docMk/>
          <pc:sldMk cId="3770759780" sldId="13732"/>
        </pc:sldMkLst>
        <pc:spChg chg="mod ord">
          <ac:chgData name="Rebecca Luo" userId="1e0727fa-4bf7-4d1f-ab3b-196ffa659c20" providerId="ADAL" clId="{DF852291-31B3-440C-90B8-303DA41721B3}" dt="2022-08-25T13:45:53.634" v="15411" actId="700"/>
          <ac:spMkLst>
            <pc:docMk/>
            <pc:sldMk cId="3770759780" sldId="13732"/>
            <ac:spMk id="2" creationId="{C5B05A84-10DA-464D-B8D0-F39564A1935E}"/>
          </ac:spMkLst>
        </pc:spChg>
        <pc:spChg chg="add del mod ord">
          <ac:chgData name="Rebecca Luo" userId="1e0727fa-4bf7-4d1f-ab3b-196ffa659c20" providerId="ADAL" clId="{DF852291-31B3-440C-90B8-303DA41721B3}" dt="2022-08-25T13:46:03.375" v="15412" actId="478"/>
          <ac:spMkLst>
            <pc:docMk/>
            <pc:sldMk cId="3770759780" sldId="13732"/>
            <ac:spMk id="3" creationId="{B8451108-8B18-59EF-A214-D2CA5C2A2991}"/>
          </ac:spMkLst>
        </pc:spChg>
        <pc:spChg chg="add del mod ord">
          <ac:chgData name="Rebecca Luo" userId="1e0727fa-4bf7-4d1f-ab3b-196ffa659c20" providerId="ADAL" clId="{DF852291-31B3-440C-90B8-303DA41721B3}" dt="2022-08-25T06:05:17.052" v="11227" actId="700"/>
          <ac:spMkLst>
            <pc:docMk/>
            <pc:sldMk cId="3770759780" sldId="13732"/>
            <ac:spMk id="3" creationId="{CEFD2EF4-A9D5-A1BB-29AC-218FB7C32B0C}"/>
          </ac:spMkLst>
        </pc:spChg>
        <pc:spChg chg="add mod">
          <ac:chgData name="Rebecca Luo" userId="1e0727fa-4bf7-4d1f-ab3b-196ffa659c20" providerId="ADAL" clId="{DF852291-31B3-440C-90B8-303DA41721B3}" dt="2022-08-19T04:57:23.226" v="4418" actId="555"/>
          <ac:spMkLst>
            <pc:docMk/>
            <pc:sldMk cId="3770759780" sldId="13732"/>
            <ac:spMk id="6" creationId="{8BC3DF4B-BBB0-65AC-E8EA-4510BF47CC1A}"/>
          </ac:spMkLst>
        </pc:spChg>
        <pc:spChg chg="add del mod ord">
          <ac:chgData name="Rebecca Luo" userId="1e0727fa-4bf7-4d1f-ab3b-196ffa659c20" providerId="ADAL" clId="{DF852291-31B3-440C-90B8-303DA41721B3}" dt="2022-08-25T14:17:00.722" v="16350" actId="478"/>
          <ac:spMkLst>
            <pc:docMk/>
            <pc:sldMk cId="3770759780" sldId="13732"/>
            <ac:spMk id="7" creationId="{04918D7F-6183-7681-168E-0A48F034B743}"/>
          </ac:spMkLst>
        </pc:spChg>
        <pc:spChg chg="add del mod ord">
          <ac:chgData name="Rebecca Luo" userId="1e0727fa-4bf7-4d1f-ab3b-196ffa659c20" providerId="ADAL" clId="{DF852291-31B3-440C-90B8-303DA41721B3}" dt="2022-08-25T06:05:21.973" v="11228" actId="478"/>
          <ac:spMkLst>
            <pc:docMk/>
            <pc:sldMk cId="3770759780" sldId="13732"/>
            <ac:spMk id="7" creationId="{5C9A579B-BA69-6FAA-B0CB-2EFEE24C5376}"/>
          </ac:spMkLst>
        </pc:spChg>
        <pc:spChg chg="mod">
          <ac:chgData name="Rebecca Luo" userId="1e0727fa-4bf7-4d1f-ab3b-196ffa659c20" providerId="ADAL" clId="{DF852291-31B3-440C-90B8-303DA41721B3}" dt="2022-08-19T04:56:58.359" v="4415" actId="1076"/>
          <ac:spMkLst>
            <pc:docMk/>
            <pc:sldMk cId="3770759780" sldId="13732"/>
            <ac:spMk id="9" creationId="{8F89423D-3096-42FB-A087-833C5AA4E5DE}"/>
          </ac:spMkLst>
        </pc:spChg>
        <pc:spChg chg="del">
          <ac:chgData name="Rebecca Luo" userId="1e0727fa-4bf7-4d1f-ab3b-196ffa659c20" providerId="ADAL" clId="{DF852291-31B3-440C-90B8-303DA41721B3}" dt="2022-08-19T04:20:25.550" v="3939" actId="478"/>
          <ac:spMkLst>
            <pc:docMk/>
            <pc:sldMk cId="3770759780" sldId="13732"/>
            <ac:spMk id="10" creationId="{4D231022-DF63-437B-BB82-18598B6FAC3D}"/>
          </ac:spMkLst>
        </pc:spChg>
        <pc:spChg chg="add del mod">
          <ac:chgData name="Rebecca Luo" userId="1e0727fa-4bf7-4d1f-ab3b-196ffa659c20" providerId="ADAL" clId="{DF852291-31B3-440C-90B8-303DA41721B3}" dt="2022-08-23T13:57:00.330" v="6172" actId="478"/>
          <ac:spMkLst>
            <pc:docMk/>
            <pc:sldMk cId="3770759780" sldId="13732"/>
            <ac:spMk id="10" creationId="{8ACA7DA3-A184-217F-473D-F86BE44EC5F8}"/>
          </ac:spMkLst>
        </pc:spChg>
        <pc:spChg chg="del mod">
          <ac:chgData name="Rebecca Luo" userId="1e0727fa-4bf7-4d1f-ab3b-196ffa659c20" providerId="ADAL" clId="{DF852291-31B3-440C-90B8-303DA41721B3}" dt="2022-08-19T04:32:19.477" v="4142" actId="478"/>
          <ac:spMkLst>
            <pc:docMk/>
            <pc:sldMk cId="3770759780" sldId="13732"/>
            <ac:spMk id="11" creationId="{01E916FA-24F8-49ED-87CA-0BB4F4774208}"/>
          </ac:spMkLst>
        </pc:spChg>
        <pc:spChg chg="add del mod">
          <ac:chgData name="Rebecca Luo" userId="1e0727fa-4bf7-4d1f-ab3b-196ffa659c20" providerId="ADAL" clId="{DF852291-31B3-440C-90B8-303DA41721B3}" dt="2022-08-19T04:51:44.088" v="4314" actId="478"/>
          <ac:spMkLst>
            <pc:docMk/>
            <pc:sldMk cId="3770759780" sldId="13732"/>
            <ac:spMk id="28" creationId="{DF14512F-6F21-704A-5450-C4FE0EB0862A}"/>
          </ac:spMkLst>
        </pc:spChg>
        <pc:spChg chg="add del mod">
          <ac:chgData name="Rebecca Luo" userId="1e0727fa-4bf7-4d1f-ab3b-196ffa659c20" providerId="ADAL" clId="{DF852291-31B3-440C-90B8-303DA41721B3}" dt="2022-08-19T04:51:44.725" v="4315" actId="478"/>
          <ac:spMkLst>
            <pc:docMk/>
            <pc:sldMk cId="3770759780" sldId="13732"/>
            <ac:spMk id="29" creationId="{0FE3A1BA-E181-7BC0-C706-3A1A0F12D118}"/>
          </ac:spMkLst>
        </pc:spChg>
        <pc:spChg chg="add mod">
          <ac:chgData name="Rebecca Luo" userId="1e0727fa-4bf7-4d1f-ab3b-196ffa659c20" providerId="ADAL" clId="{DF852291-31B3-440C-90B8-303DA41721B3}" dt="2022-09-07T02:28:53.032" v="29668"/>
          <ac:spMkLst>
            <pc:docMk/>
            <pc:sldMk cId="3770759780" sldId="13732"/>
            <ac:spMk id="30" creationId="{99DE8619-CA1E-BB7B-AC41-161A1F26A676}"/>
          </ac:spMkLst>
        </pc:spChg>
        <pc:spChg chg="add del mod">
          <ac:chgData name="Rebecca Luo" userId="1e0727fa-4bf7-4d1f-ab3b-196ffa659c20" providerId="ADAL" clId="{DF852291-31B3-440C-90B8-303DA41721B3}" dt="2022-08-19T04:51:45.448" v="4316" actId="478"/>
          <ac:spMkLst>
            <pc:docMk/>
            <pc:sldMk cId="3770759780" sldId="13732"/>
            <ac:spMk id="31" creationId="{C7DEE134-1A81-9635-27C6-0BEA0B683EDA}"/>
          </ac:spMkLst>
        </pc:spChg>
        <pc:spChg chg="add mod">
          <ac:chgData name="Rebecca Luo" userId="1e0727fa-4bf7-4d1f-ab3b-196ffa659c20" providerId="ADAL" clId="{DF852291-31B3-440C-90B8-303DA41721B3}" dt="2022-08-19T04:57:23.226" v="4418" actId="555"/>
          <ac:spMkLst>
            <pc:docMk/>
            <pc:sldMk cId="3770759780" sldId="13732"/>
            <ac:spMk id="32" creationId="{3B768079-9A99-A221-21F5-D796F4D6AFAF}"/>
          </ac:spMkLst>
        </pc:spChg>
        <pc:spChg chg="add mod">
          <ac:chgData name="Rebecca Luo" userId="1e0727fa-4bf7-4d1f-ab3b-196ffa659c20" providerId="ADAL" clId="{DF852291-31B3-440C-90B8-303DA41721B3}" dt="2022-08-19T06:25:54.077" v="4663" actId="1037"/>
          <ac:spMkLst>
            <pc:docMk/>
            <pc:sldMk cId="3770759780" sldId="13732"/>
            <ac:spMk id="35" creationId="{61DDD131-147C-130E-FD16-6B09AE419D54}"/>
          </ac:spMkLst>
        </pc:spChg>
        <pc:spChg chg="del">
          <ac:chgData name="Rebecca Luo" userId="1e0727fa-4bf7-4d1f-ab3b-196ffa659c20" providerId="ADAL" clId="{DF852291-31B3-440C-90B8-303DA41721B3}" dt="2022-08-19T04:20:36.305" v="3943" actId="478"/>
          <ac:spMkLst>
            <pc:docMk/>
            <pc:sldMk cId="3770759780" sldId="13732"/>
            <ac:spMk id="37" creationId="{F98243AF-2F54-4C1D-A67A-492A555267CE}"/>
          </ac:spMkLst>
        </pc:spChg>
        <pc:spChg chg="add del">
          <ac:chgData name="Rebecca Luo" userId="1e0727fa-4bf7-4d1f-ab3b-196ffa659c20" providerId="ADAL" clId="{DF852291-31B3-440C-90B8-303DA41721B3}" dt="2022-08-19T04:20:27.525" v="3940" actId="478"/>
          <ac:spMkLst>
            <pc:docMk/>
            <pc:sldMk cId="3770759780" sldId="13732"/>
            <ac:spMk id="38" creationId="{F98243AF-2F54-4C1D-A67A-492A555267CE}"/>
          </ac:spMkLst>
        </pc:spChg>
        <pc:spChg chg="mod">
          <ac:chgData name="Rebecca Luo" userId="1e0727fa-4bf7-4d1f-ab3b-196ffa659c20" providerId="ADAL" clId="{DF852291-31B3-440C-90B8-303DA41721B3}" dt="2022-08-19T04:57:26.953" v="4419" actId="408"/>
          <ac:spMkLst>
            <pc:docMk/>
            <pc:sldMk cId="3770759780" sldId="13732"/>
            <ac:spMk id="40" creationId="{00000000-0000-0000-0000-000000000000}"/>
          </ac:spMkLst>
        </pc:spChg>
        <pc:spChg chg="add mod">
          <ac:chgData name="Rebecca Luo" userId="1e0727fa-4bf7-4d1f-ab3b-196ffa659c20" providerId="ADAL" clId="{DF852291-31B3-440C-90B8-303DA41721B3}" dt="2022-08-30T08:38:46.338" v="22022"/>
          <ac:spMkLst>
            <pc:docMk/>
            <pc:sldMk cId="3770759780" sldId="13732"/>
            <ac:spMk id="43" creationId="{8C4F8D9F-73CB-6EEB-72C9-76B43A872E35}"/>
          </ac:spMkLst>
        </pc:spChg>
        <pc:spChg chg="add del mod">
          <ac:chgData name="Rebecca Luo" userId="1e0727fa-4bf7-4d1f-ab3b-196ffa659c20" providerId="ADAL" clId="{DF852291-31B3-440C-90B8-303DA41721B3}" dt="2022-08-19T05:07:11.162" v="4541" actId="478"/>
          <ac:spMkLst>
            <pc:docMk/>
            <pc:sldMk cId="3770759780" sldId="13732"/>
            <ac:spMk id="53" creationId="{AB1539AB-72D7-F944-A766-72A02C0F78C5}"/>
          </ac:spMkLst>
        </pc:spChg>
        <pc:spChg chg="del">
          <ac:chgData name="Rebecca Luo" userId="1e0727fa-4bf7-4d1f-ab3b-196ffa659c20" providerId="ADAL" clId="{DF852291-31B3-440C-90B8-303DA41721B3}" dt="2022-08-19T04:20:59.478" v="3951" actId="478"/>
          <ac:spMkLst>
            <pc:docMk/>
            <pc:sldMk cId="3770759780" sldId="13732"/>
            <ac:spMk id="54" creationId="{480B80A2-53DD-944A-9735-22B2BB130E6C}"/>
          </ac:spMkLst>
        </pc:spChg>
        <pc:spChg chg="del">
          <ac:chgData name="Rebecca Luo" userId="1e0727fa-4bf7-4d1f-ab3b-196ffa659c20" providerId="ADAL" clId="{DF852291-31B3-440C-90B8-303DA41721B3}" dt="2022-08-19T04:20:58.632" v="3950" actId="478"/>
          <ac:spMkLst>
            <pc:docMk/>
            <pc:sldMk cId="3770759780" sldId="13732"/>
            <ac:spMk id="55" creationId="{56D8AD36-F467-8F48-9E7C-5A984B109EC3}"/>
          </ac:spMkLst>
        </pc:spChg>
        <pc:spChg chg="add del mod">
          <ac:chgData name="Rebecca Luo" userId="1e0727fa-4bf7-4d1f-ab3b-196ffa659c20" providerId="ADAL" clId="{DF852291-31B3-440C-90B8-303DA41721B3}" dt="2022-08-19T05:07:10.172" v="4540" actId="478"/>
          <ac:spMkLst>
            <pc:docMk/>
            <pc:sldMk cId="3770759780" sldId="13732"/>
            <ac:spMk id="56" creationId="{E4CC054E-0479-D8F4-B7F8-41AD40FD48CD}"/>
          </ac:spMkLst>
        </pc:spChg>
        <pc:spChg chg="add del mod">
          <ac:chgData name="Rebecca Luo" userId="1e0727fa-4bf7-4d1f-ab3b-196ffa659c20" providerId="ADAL" clId="{DF852291-31B3-440C-90B8-303DA41721B3}" dt="2022-08-19T05:07:09.315" v="4539" actId="478"/>
          <ac:spMkLst>
            <pc:docMk/>
            <pc:sldMk cId="3770759780" sldId="13732"/>
            <ac:spMk id="57" creationId="{054C08C5-D0F0-06E7-AAD3-3C86EC46B6D7}"/>
          </ac:spMkLst>
        </pc:spChg>
        <pc:spChg chg="add mod">
          <ac:chgData name="Rebecca Luo" userId="1e0727fa-4bf7-4d1f-ab3b-196ffa659c20" providerId="ADAL" clId="{DF852291-31B3-440C-90B8-303DA41721B3}" dt="2022-08-19T06:24:47.401" v="4641" actId="14100"/>
          <ac:spMkLst>
            <pc:docMk/>
            <pc:sldMk cId="3770759780" sldId="13732"/>
            <ac:spMk id="1027" creationId="{7F05B58B-0341-5CE9-D0F0-EC7DE7436788}"/>
          </ac:spMkLst>
        </pc:spChg>
        <pc:spChg chg="add mod">
          <ac:chgData name="Rebecca Luo" userId="1e0727fa-4bf7-4d1f-ab3b-196ffa659c20" providerId="ADAL" clId="{DF852291-31B3-440C-90B8-303DA41721B3}" dt="2022-08-19T06:25:23.225" v="4655" actId="14100"/>
          <ac:spMkLst>
            <pc:docMk/>
            <pc:sldMk cId="3770759780" sldId="13732"/>
            <ac:spMk id="1028" creationId="{4D23AA15-835C-7E7B-D593-8BC5953154F6}"/>
          </ac:spMkLst>
        </pc:spChg>
        <pc:spChg chg="add mod">
          <ac:chgData name="Rebecca Luo" userId="1e0727fa-4bf7-4d1f-ab3b-196ffa659c20" providerId="ADAL" clId="{DF852291-31B3-440C-90B8-303DA41721B3}" dt="2022-08-19T06:37:06.660" v="4740" actId="1038"/>
          <ac:spMkLst>
            <pc:docMk/>
            <pc:sldMk cId="3770759780" sldId="13732"/>
            <ac:spMk id="1029" creationId="{D1614C3D-E09F-329A-8786-11ACDD4DB3E9}"/>
          </ac:spMkLst>
        </pc:spChg>
        <pc:spChg chg="add mod">
          <ac:chgData name="Rebecca Luo" userId="1e0727fa-4bf7-4d1f-ab3b-196ffa659c20" providerId="ADAL" clId="{DF852291-31B3-440C-90B8-303DA41721B3}" dt="2022-08-19T06:37:11.493" v="4748" actId="1038"/>
          <ac:spMkLst>
            <pc:docMk/>
            <pc:sldMk cId="3770759780" sldId="13732"/>
            <ac:spMk id="1030" creationId="{95BFEE7C-F3B2-F960-089E-8885547F132D}"/>
          </ac:spMkLst>
        </pc:spChg>
        <pc:spChg chg="add mod">
          <ac:chgData name="Rebecca Luo" userId="1e0727fa-4bf7-4d1f-ab3b-196ffa659c20" providerId="ADAL" clId="{DF852291-31B3-440C-90B8-303DA41721B3}" dt="2022-08-19T06:37:06.660" v="4740" actId="1038"/>
          <ac:spMkLst>
            <pc:docMk/>
            <pc:sldMk cId="3770759780" sldId="13732"/>
            <ac:spMk id="1031" creationId="{BB6C5248-25E5-DD75-CF76-B7DCBED358DE}"/>
          </ac:spMkLst>
        </pc:spChg>
        <pc:spChg chg="add del mod">
          <ac:chgData name="Rebecca Luo" userId="1e0727fa-4bf7-4d1f-ab3b-196ffa659c20" providerId="ADAL" clId="{DF852291-31B3-440C-90B8-303DA41721B3}" dt="2022-08-19T07:02:00.381" v="4785" actId="478"/>
          <ac:spMkLst>
            <pc:docMk/>
            <pc:sldMk cId="3770759780" sldId="13732"/>
            <ac:spMk id="1036" creationId="{16C84258-C328-714D-4B17-7092058F3290}"/>
          </ac:spMkLst>
        </pc:spChg>
        <pc:spChg chg="add del mod">
          <ac:chgData name="Rebecca Luo" userId="1e0727fa-4bf7-4d1f-ab3b-196ffa659c20" providerId="ADAL" clId="{DF852291-31B3-440C-90B8-303DA41721B3}" dt="2022-08-19T07:05:23.998" v="4840" actId="478"/>
          <ac:spMkLst>
            <pc:docMk/>
            <pc:sldMk cId="3770759780" sldId="13732"/>
            <ac:spMk id="1038" creationId="{6A522A35-743D-D9E9-0D3B-9328BA0714A8}"/>
          </ac:spMkLst>
        </pc:spChg>
        <pc:spChg chg="add mod">
          <ac:chgData name="Rebecca Luo" userId="1e0727fa-4bf7-4d1f-ab3b-196ffa659c20" providerId="ADAL" clId="{DF852291-31B3-440C-90B8-303DA41721B3}" dt="2022-08-19T07:07:53.675" v="4879" actId="1076"/>
          <ac:spMkLst>
            <pc:docMk/>
            <pc:sldMk cId="3770759780" sldId="13732"/>
            <ac:spMk id="1046" creationId="{4ACB4F3B-CE9A-6127-78BC-96715FB2BB39}"/>
          </ac:spMkLst>
        </pc:spChg>
        <pc:spChg chg="add del mod">
          <ac:chgData name="Rebecca Luo" userId="1e0727fa-4bf7-4d1f-ab3b-196ffa659c20" providerId="ADAL" clId="{DF852291-31B3-440C-90B8-303DA41721B3}" dt="2022-08-19T07:07:48.565" v="4877" actId="478"/>
          <ac:spMkLst>
            <pc:docMk/>
            <pc:sldMk cId="3770759780" sldId="13732"/>
            <ac:spMk id="1047" creationId="{5D09AA31-7724-6523-E3A7-A50E3E1DCAAC}"/>
          </ac:spMkLst>
        </pc:spChg>
        <pc:spChg chg="add del mod ord">
          <ac:chgData name="Rebecca Luo" userId="1e0727fa-4bf7-4d1f-ab3b-196ffa659c20" providerId="ADAL" clId="{DF852291-31B3-440C-90B8-303DA41721B3}" dt="2022-08-19T07:08:30.761" v="4886" actId="478"/>
          <ac:spMkLst>
            <pc:docMk/>
            <pc:sldMk cId="3770759780" sldId="13732"/>
            <ac:spMk id="1048" creationId="{6683C71D-AC4F-3C39-9F09-2635AC1E190F}"/>
          </ac:spMkLst>
        </pc:spChg>
        <pc:picChg chg="add mod">
          <ac:chgData name="Rebecca Luo" userId="1e0727fa-4bf7-4d1f-ab3b-196ffa659c20" providerId="ADAL" clId="{DF852291-31B3-440C-90B8-303DA41721B3}" dt="2022-08-19T04:58:12.440" v="4428" actId="12789"/>
          <ac:picMkLst>
            <pc:docMk/>
            <pc:sldMk cId="3770759780" sldId="13732"/>
            <ac:picMk id="4" creationId="{43C58172-EF11-D65F-0E35-B8B05157C6D7}"/>
          </ac:picMkLst>
        </pc:picChg>
        <pc:picChg chg="mod">
          <ac:chgData name="Rebecca Luo" userId="1e0727fa-4bf7-4d1f-ab3b-196ffa659c20" providerId="ADAL" clId="{DF852291-31B3-440C-90B8-303DA41721B3}" dt="2022-08-19T04:58:12.440" v="4428" actId="12789"/>
          <ac:picMkLst>
            <pc:docMk/>
            <pc:sldMk cId="3770759780" sldId="13732"/>
            <ac:picMk id="5" creationId="{6C6E98CE-1135-E41D-1637-EFDB4BDD7D82}"/>
          </ac:picMkLst>
        </pc:picChg>
        <pc:picChg chg="add del mod">
          <ac:chgData name="Rebecca Luo" userId="1e0727fa-4bf7-4d1f-ab3b-196ffa659c20" providerId="ADAL" clId="{DF852291-31B3-440C-90B8-303DA41721B3}" dt="2022-08-23T13:56:58.786" v="6171" actId="478"/>
          <ac:picMkLst>
            <pc:docMk/>
            <pc:sldMk cId="3770759780" sldId="13732"/>
            <ac:picMk id="7" creationId="{9B146AE3-1CC9-66DE-775C-0B7EF193179C}"/>
          </ac:picMkLst>
        </pc:picChg>
        <pc:picChg chg="add mod modCrop">
          <ac:chgData name="Rebecca Luo" userId="1e0727fa-4bf7-4d1f-ab3b-196ffa659c20" providerId="ADAL" clId="{DF852291-31B3-440C-90B8-303DA41721B3}" dt="2022-08-19T05:07:36.531" v="4544" actId="12788"/>
          <ac:picMkLst>
            <pc:docMk/>
            <pc:sldMk cId="3770759780" sldId="13732"/>
            <ac:picMk id="8" creationId="{6538E2D8-2419-4F06-1434-27538CCBF37A}"/>
          </ac:picMkLst>
        </pc:picChg>
        <pc:picChg chg="add mod">
          <ac:chgData name="Rebecca Luo" userId="1e0727fa-4bf7-4d1f-ab3b-196ffa659c20" providerId="ADAL" clId="{DF852291-31B3-440C-90B8-303DA41721B3}" dt="2022-08-19T04:58:12.440" v="4428" actId="12789"/>
          <ac:picMkLst>
            <pc:docMk/>
            <pc:sldMk cId="3770759780" sldId="13732"/>
            <ac:picMk id="13" creationId="{7A4FF9FE-3CD8-CC0C-8E41-1E0FB1ECA37C}"/>
          </ac:picMkLst>
        </pc:picChg>
        <pc:picChg chg="add del mod">
          <ac:chgData name="Rebecca Luo" userId="1e0727fa-4bf7-4d1f-ab3b-196ffa659c20" providerId="ADAL" clId="{DF852291-31B3-440C-90B8-303DA41721B3}" dt="2022-08-19T04:32:17.216" v="4140" actId="478"/>
          <ac:picMkLst>
            <pc:docMk/>
            <pc:sldMk cId="3770759780" sldId="13732"/>
            <ac:picMk id="15" creationId="{DAE9A9D1-24F6-D4B6-827D-DA930BA3D9B9}"/>
          </ac:picMkLst>
        </pc:picChg>
        <pc:picChg chg="add del mod">
          <ac:chgData name="Rebecca Luo" userId="1e0727fa-4bf7-4d1f-ab3b-196ffa659c20" providerId="ADAL" clId="{DF852291-31B3-440C-90B8-303DA41721B3}" dt="2022-08-19T04:27:51.275" v="3989" actId="478"/>
          <ac:picMkLst>
            <pc:docMk/>
            <pc:sldMk cId="3770759780" sldId="13732"/>
            <ac:picMk id="17" creationId="{0C658429-77C7-9262-EE18-F36206795277}"/>
          </ac:picMkLst>
        </pc:picChg>
        <pc:picChg chg="add del">
          <ac:chgData name="Rebecca Luo" userId="1e0727fa-4bf7-4d1f-ab3b-196ffa659c20" providerId="ADAL" clId="{DF852291-31B3-440C-90B8-303DA41721B3}" dt="2022-08-19T04:32:16.075" v="4139" actId="478"/>
          <ac:picMkLst>
            <pc:docMk/>
            <pc:sldMk cId="3770759780" sldId="13732"/>
            <ac:picMk id="19" creationId="{BBCF23F1-EC0D-5634-4081-AA37F38C15F0}"/>
          </ac:picMkLst>
        </pc:picChg>
        <pc:picChg chg="add del mod">
          <ac:chgData name="Rebecca Luo" userId="1e0727fa-4bf7-4d1f-ab3b-196ffa659c20" providerId="ADAL" clId="{DF852291-31B3-440C-90B8-303DA41721B3}" dt="2022-08-19T04:32:12.929" v="4136" actId="478"/>
          <ac:picMkLst>
            <pc:docMk/>
            <pc:sldMk cId="3770759780" sldId="13732"/>
            <ac:picMk id="21" creationId="{1CE12B34-83D3-8034-3258-26AAD5464979}"/>
          </ac:picMkLst>
        </pc:picChg>
        <pc:picChg chg="add del mod">
          <ac:chgData name="Rebecca Luo" userId="1e0727fa-4bf7-4d1f-ab3b-196ffa659c20" providerId="ADAL" clId="{DF852291-31B3-440C-90B8-303DA41721B3}" dt="2022-08-19T04:32:18.183" v="4141" actId="478"/>
          <ac:picMkLst>
            <pc:docMk/>
            <pc:sldMk cId="3770759780" sldId="13732"/>
            <ac:picMk id="23" creationId="{85C1E601-AB35-C367-6882-56C707925380}"/>
          </ac:picMkLst>
        </pc:picChg>
        <pc:picChg chg="add del">
          <ac:chgData name="Rebecca Luo" userId="1e0727fa-4bf7-4d1f-ab3b-196ffa659c20" providerId="ADAL" clId="{DF852291-31B3-440C-90B8-303DA41721B3}" dt="2022-08-19T04:32:15.193" v="4138" actId="478"/>
          <ac:picMkLst>
            <pc:docMk/>
            <pc:sldMk cId="3770759780" sldId="13732"/>
            <ac:picMk id="25" creationId="{9C6F26DF-8B1B-FF61-6776-1B8B4B71B7A7}"/>
          </ac:picMkLst>
        </pc:picChg>
        <pc:picChg chg="add del mod">
          <ac:chgData name="Rebecca Luo" userId="1e0727fa-4bf7-4d1f-ab3b-196ffa659c20" providerId="ADAL" clId="{DF852291-31B3-440C-90B8-303DA41721B3}" dt="2022-08-19T04:32:14.241" v="4137" actId="478"/>
          <ac:picMkLst>
            <pc:docMk/>
            <pc:sldMk cId="3770759780" sldId="13732"/>
            <ac:picMk id="27" creationId="{5073FAA5-DA66-F2CB-5674-99EAD8C9328E}"/>
          </ac:picMkLst>
        </pc:picChg>
        <pc:picChg chg="add mod">
          <ac:chgData name="Rebecca Luo" userId="1e0727fa-4bf7-4d1f-ab3b-196ffa659c20" providerId="ADAL" clId="{DF852291-31B3-440C-90B8-303DA41721B3}" dt="2022-08-19T05:08:08.413" v="4552" actId="12789"/>
          <ac:picMkLst>
            <pc:docMk/>
            <pc:sldMk cId="3770759780" sldId="13732"/>
            <ac:picMk id="33" creationId="{5D125820-EC1F-F0BE-1C85-5A012683E09A}"/>
          </ac:picMkLst>
        </pc:picChg>
        <pc:picChg chg="add mod">
          <ac:chgData name="Rebecca Luo" userId="1e0727fa-4bf7-4d1f-ab3b-196ffa659c20" providerId="ADAL" clId="{DF852291-31B3-440C-90B8-303DA41721B3}" dt="2022-08-19T05:08:08.413" v="4552" actId="12789"/>
          <ac:picMkLst>
            <pc:docMk/>
            <pc:sldMk cId="3770759780" sldId="13732"/>
            <ac:picMk id="34" creationId="{730BEC0C-04ED-CA6B-6834-7E03ADE3E862}"/>
          </ac:picMkLst>
        </pc:picChg>
        <pc:picChg chg="add mod modCrop">
          <ac:chgData name="Rebecca Luo" userId="1e0727fa-4bf7-4d1f-ab3b-196ffa659c20" providerId="ADAL" clId="{DF852291-31B3-440C-90B8-303DA41721B3}" dt="2022-08-19T05:08:08.413" v="4552" actId="12789"/>
          <ac:picMkLst>
            <pc:docMk/>
            <pc:sldMk cId="3770759780" sldId="13732"/>
            <ac:picMk id="36" creationId="{020F8418-C0C9-8104-2D9C-C9885330BE18}"/>
          </ac:picMkLst>
        </pc:picChg>
        <pc:picChg chg="add mod">
          <ac:chgData name="Rebecca Luo" userId="1e0727fa-4bf7-4d1f-ab3b-196ffa659c20" providerId="ADAL" clId="{DF852291-31B3-440C-90B8-303DA41721B3}" dt="2022-08-19T06:37:06.660" v="4740" actId="1038"/>
          <ac:picMkLst>
            <pc:docMk/>
            <pc:sldMk cId="3770759780" sldId="13732"/>
            <ac:picMk id="39" creationId="{EF19DDAC-FCFD-EE9B-A707-1344F9A1874A}"/>
          </ac:picMkLst>
        </pc:picChg>
        <pc:picChg chg="add mod">
          <ac:chgData name="Rebecca Luo" userId="1e0727fa-4bf7-4d1f-ab3b-196ffa659c20" providerId="ADAL" clId="{DF852291-31B3-440C-90B8-303DA41721B3}" dt="2022-08-19T06:37:11.493" v="4748" actId="1038"/>
          <ac:picMkLst>
            <pc:docMk/>
            <pc:sldMk cId="3770759780" sldId="13732"/>
            <ac:picMk id="41" creationId="{9825305C-58C4-CCBB-EF51-79DCE7D0FB0E}"/>
          </ac:picMkLst>
        </pc:picChg>
        <pc:picChg chg="add del mod">
          <ac:chgData name="Rebecca Luo" userId="1e0727fa-4bf7-4d1f-ab3b-196ffa659c20" providerId="ADAL" clId="{DF852291-31B3-440C-90B8-303DA41721B3}" dt="2022-08-19T07:05:22.153" v="4839" actId="478"/>
          <ac:picMkLst>
            <pc:docMk/>
            <pc:sldMk cId="3770759780" sldId="13732"/>
            <ac:picMk id="42" creationId="{03EAD6A9-4BFB-8631-B4C8-30B5C90D45F9}"/>
          </ac:picMkLst>
        </pc:picChg>
        <pc:picChg chg="add mod">
          <ac:chgData name="Rebecca Luo" userId="1e0727fa-4bf7-4d1f-ab3b-196ffa659c20" providerId="ADAL" clId="{DF852291-31B3-440C-90B8-303DA41721B3}" dt="2022-08-19T05:09:42.472" v="4566" actId="552"/>
          <ac:picMkLst>
            <pc:docMk/>
            <pc:sldMk cId="3770759780" sldId="13732"/>
            <ac:picMk id="44" creationId="{D2A43826-B2CB-223F-F58A-9F35CB046416}"/>
          </ac:picMkLst>
        </pc:picChg>
        <pc:picChg chg="add del mod">
          <ac:chgData name="Rebecca Luo" userId="1e0727fa-4bf7-4d1f-ab3b-196ffa659c20" providerId="ADAL" clId="{DF852291-31B3-440C-90B8-303DA41721B3}" dt="2022-08-19T05:04:42.098" v="4438" actId="478"/>
          <ac:picMkLst>
            <pc:docMk/>
            <pc:sldMk cId="3770759780" sldId="13732"/>
            <ac:picMk id="45" creationId="{BE82DF8A-D92F-ACC8-3C06-E05DBBF9AD38}"/>
          </ac:picMkLst>
        </pc:picChg>
        <pc:picChg chg="add del mod">
          <ac:chgData name="Rebecca Luo" userId="1e0727fa-4bf7-4d1f-ab3b-196ffa659c20" providerId="ADAL" clId="{DF852291-31B3-440C-90B8-303DA41721B3}" dt="2022-08-19T05:04:40.806" v="4437" actId="478"/>
          <ac:picMkLst>
            <pc:docMk/>
            <pc:sldMk cId="3770759780" sldId="13732"/>
            <ac:picMk id="46" creationId="{76616264-F9CE-FBAA-D5E3-6474AAB1073B}"/>
          </ac:picMkLst>
        </pc:picChg>
        <pc:picChg chg="add mod">
          <ac:chgData name="Rebecca Luo" userId="1e0727fa-4bf7-4d1f-ab3b-196ffa659c20" providerId="ADAL" clId="{DF852291-31B3-440C-90B8-303DA41721B3}" dt="2022-08-19T06:23:01.270" v="4569" actId="552"/>
          <ac:picMkLst>
            <pc:docMk/>
            <pc:sldMk cId="3770759780" sldId="13732"/>
            <ac:picMk id="48" creationId="{BF092E56-82F4-B7CC-CC0A-C5B093CEA713}"/>
          </ac:picMkLst>
        </pc:picChg>
        <pc:picChg chg="add mod">
          <ac:chgData name="Rebecca Luo" userId="1e0727fa-4bf7-4d1f-ab3b-196ffa659c20" providerId="ADAL" clId="{DF852291-31B3-440C-90B8-303DA41721B3}" dt="2022-08-19T06:23:20.511" v="4570" actId="553"/>
          <ac:picMkLst>
            <pc:docMk/>
            <pc:sldMk cId="3770759780" sldId="13732"/>
            <ac:picMk id="50" creationId="{CEA21679-7550-A37A-8D9B-FC7479F33DB1}"/>
          </ac:picMkLst>
        </pc:picChg>
        <pc:picChg chg="add mod">
          <ac:chgData name="Rebecca Luo" userId="1e0727fa-4bf7-4d1f-ab3b-196ffa659c20" providerId="ADAL" clId="{DF852291-31B3-440C-90B8-303DA41721B3}" dt="2022-08-19T07:08:49.343" v="4887" actId="552"/>
          <ac:picMkLst>
            <pc:docMk/>
            <pc:sldMk cId="3770759780" sldId="13732"/>
            <ac:picMk id="52" creationId="{5DA8FD07-7E83-848A-B94C-E05EF94A9CAB}"/>
          </ac:picMkLst>
        </pc:picChg>
        <pc:picChg chg="add mod">
          <ac:chgData name="Rebecca Luo" userId="1e0727fa-4bf7-4d1f-ab3b-196ffa659c20" providerId="ADAL" clId="{DF852291-31B3-440C-90B8-303DA41721B3}" dt="2022-08-19T05:09:42.472" v="4566" actId="552"/>
          <ac:picMkLst>
            <pc:docMk/>
            <pc:sldMk cId="3770759780" sldId="13732"/>
            <ac:picMk id="59" creationId="{A6CD124B-7CA8-7EF0-C2E8-44AF8F7A27F1}"/>
          </ac:picMkLst>
        </pc:picChg>
        <pc:picChg chg="add mod">
          <ac:chgData name="Rebecca Luo" userId="1e0727fa-4bf7-4d1f-ab3b-196ffa659c20" providerId="ADAL" clId="{DF852291-31B3-440C-90B8-303DA41721B3}" dt="2022-08-19T06:23:01.270" v="4569" actId="552"/>
          <ac:picMkLst>
            <pc:docMk/>
            <pc:sldMk cId="3770759780" sldId="13732"/>
            <ac:picMk id="61" creationId="{2639F40F-8C73-AD42-6947-7AE0660F204F}"/>
          </ac:picMkLst>
        </pc:picChg>
        <pc:picChg chg="add mod">
          <ac:chgData name="Rebecca Luo" userId="1e0727fa-4bf7-4d1f-ab3b-196ffa659c20" providerId="ADAL" clId="{DF852291-31B3-440C-90B8-303DA41721B3}" dt="2022-08-19T06:23:20.511" v="4570" actId="553"/>
          <ac:picMkLst>
            <pc:docMk/>
            <pc:sldMk cId="3770759780" sldId="13732"/>
            <ac:picMk id="63" creationId="{A1C4148A-8DB9-B3BC-F28D-6628B88C38B0}"/>
          </ac:picMkLst>
        </pc:picChg>
        <pc:picChg chg="add mod">
          <ac:chgData name="Rebecca Luo" userId="1e0727fa-4bf7-4d1f-ab3b-196ffa659c20" providerId="ADAL" clId="{DF852291-31B3-440C-90B8-303DA41721B3}" dt="2022-08-19T07:08:49.343" v="4887" actId="552"/>
          <ac:picMkLst>
            <pc:docMk/>
            <pc:sldMk cId="3770759780" sldId="13732"/>
            <ac:picMk id="1025" creationId="{EB711B38-1B37-73AE-661A-E72844150798}"/>
          </ac:picMkLst>
        </pc:picChg>
        <pc:picChg chg="mod">
          <ac:chgData name="Rebecca Luo" userId="1e0727fa-4bf7-4d1f-ab3b-196ffa659c20" providerId="ADAL" clId="{DF852291-31B3-440C-90B8-303DA41721B3}" dt="2022-08-19T05:08:08.413" v="4552" actId="12789"/>
          <ac:picMkLst>
            <pc:docMk/>
            <pc:sldMk cId="3770759780" sldId="13732"/>
            <ac:picMk id="1026" creationId="{F7111309-E0A8-8D1D-997F-3602016EE174}"/>
          </ac:picMkLst>
        </pc:picChg>
        <pc:picChg chg="add mod">
          <ac:chgData name="Rebecca Luo" userId="1e0727fa-4bf7-4d1f-ab3b-196ffa659c20" providerId="ADAL" clId="{DF852291-31B3-440C-90B8-303DA41721B3}" dt="2022-08-19T07:02:14.275" v="4790" actId="208"/>
          <ac:picMkLst>
            <pc:docMk/>
            <pc:sldMk cId="3770759780" sldId="13732"/>
            <ac:picMk id="1033" creationId="{546477E2-86C0-A821-9129-C2B7B9C71B82}"/>
          </ac:picMkLst>
        </pc:picChg>
        <pc:picChg chg="add mod">
          <ac:chgData name="Rebecca Luo" userId="1e0727fa-4bf7-4d1f-ab3b-196ffa659c20" providerId="ADAL" clId="{DF852291-31B3-440C-90B8-303DA41721B3}" dt="2022-08-19T07:02:09.290" v="4788" actId="208"/>
          <ac:picMkLst>
            <pc:docMk/>
            <pc:sldMk cId="3770759780" sldId="13732"/>
            <ac:picMk id="1035" creationId="{32409D8F-00C0-FDB0-BA64-22BA60D07095}"/>
          </ac:picMkLst>
        </pc:picChg>
        <pc:picChg chg="add mod">
          <ac:chgData name="Rebecca Luo" userId="1e0727fa-4bf7-4d1f-ab3b-196ffa659c20" providerId="ADAL" clId="{DF852291-31B3-440C-90B8-303DA41721B3}" dt="2022-08-19T07:02:23.909" v="4793" actId="1076"/>
          <ac:picMkLst>
            <pc:docMk/>
            <pc:sldMk cId="3770759780" sldId="13732"/>
            <ac:picMk id="1037" creationId="{6D10CE7F-7B6F-78B2-3D5C-13372FC29029}"/>
          </ac:picMkLst>
        </pc:picChg>
        <pc:picChg chg="add mod">
          <ac:chgData name="Rebecca Luo" userId="1e0727fa-4bf7-4d1f-ab3b-196ffa659c20" providerId="ADAL" clId="{DF852291-31B3-440C-90B8-303DA41721B3}" dt="2022-08-19T07:05:16.422" v="4837" actId="14100"/>
          <ac:picMkLst>
            <pc:docMk/>
            <pc:sldMk cId="3770759780" sldId="13732"/>
            <ac:picMk id="1040" creationId="{DAB1ED1F-AB49-69C4-7880-641E0A57286C}"/>
          </ac:picMkLst>
        </pc:picChg>
        <pc:picChg chg="add mod">
          <ac:chgData name="Rebecca Luo" userId="1e0727fa-4bf7-4d1f-ab3b-196ffa659c20" providerId="ADAL" clId="{DF852291-31B3-440C-90B8-303DA41721B3}" dt="2022-08-19T07:06:32.333" v="4850" actId="1076"/>
          <ac:picMkLst>
            <pc:docMk/>
            <pc:sldMk cId="3770759780" sldId="13732"/>
            <ac:picMk id="1042" creationId="{BE2B4278-BD56-6B2E-200D-0CEC22108F8C}"/>
          </ac:picMkLst>
        </pc:picChg>
        <pc:picChg chg="add mod">
          <ac:chgData name="Rebecca Luo" userId="1e0727fa-4bf7-4d1f-ab3b-196ffa659c20" providerId="ADAL" clId="{DF852291-31B3-440C-90B8-303DA41721B3}" dt="2022-08-19T07:08:05.577" v="4881" actId="1076"/>
          <ac:picMkLst>
            <pc:docMk/>
            <pc:sldMk cId="3770759780" sldId="13732"/>
            <ac:picMk id="1043" creationId="{669D345C-BEE5-D977-4451-AD21680DF147}"/>
          </ac:picMkLst>
        </pc:picChg>
        <pc:picChg chg="add mod">
          <ac:chgData name="Rebecca Luo" userId="1e0727fa-4bf7-4d1f-ab3b-196ffa659c20" providerId="ADAL" clId="{DF852291-31B3-440C-90B8-303DA41721B3}" dt="2022-08-19T07:07:56.964" v="4880" actId="1076"/>
          <ac:picMkLst>
            <pc:docMk/>
            <pc:sldMk cId="3770759780" sldId="13732"/>
            <ac:picMk id="1044" creationId="{CA2C4F30-133D-1916-660A-AD3762AD73BC}"/>
          </ac:picMkLst>
        </pc:picChg>
        <pc:picChg chg="add del mod">
          <ac:chgData name="Rebecca Luo" userId="1e0727fa-4bf7-4d1f-ab3b-196ffa659c20" providerId="ADAL" clId="{DF852291-31B3-440C-90B8-303DA41721B3}" dt="2022-08-19T07:07:06.344" v="4865"/>
          <ac:picMkLst>
            <pc:docMk/>
            <pc:sldMk cId="3770759780" sldId="13732"/>
            <ac:picMk id="1045" creationId="{8679C1BD-9A03-80BF-9A6D-B9356A34612A}"/>
          </ac:picMkLst>
        </pc:picChg>
      </pc:sldChg>
      <pc:sldChg chg="addSp modSp new del mod">
        <pc:chgData name="Rebecca Luo" userId="1e0727fa-4bf7-4d1f-ab3b-196ffa659c20" providerId="ADAL" clId="{DF852291-31B3-440C-90B8-303DA41721B3}" dt="2022-08-23T08:24:50.918" v="5471" actId="47"/>
        <pc:sldMkLst>
          <pc:docMk/>
          <pc:sldMk cId="1405138720" sldId="13733"/>
        </pc:sldMkLst>
        <pc:spChg chg="mod">
          <ac:chgData name="Rebecca Luo" userId="1e0727fa-4bf7-4d1f-ab3b-196ffa659c20" providerId="ADAL" clId="{DF852291-31B3-440C-90B8-303DA41721B3}" dt="2022-08-23T08:21:21.258" v="5362" actId="20577"/>
          <ac:spMkLst>
            <pc:docMk/>
            <pc:sldMk cId="1405138720" sldId="13733"/>
            <ac:spMk id="2" creationId="{44586DC5-B107-4EAF-6928-3BD733984B73}"/>
          </ac:spMkLst>
        </pc:spChg>
        <pc:spChg chg="add mod">
          <ac:chgData name="Rebecca Luo" userId="1e0727fa-4bf7-4d1f-ab3b-196ffa659c20" providerId="ADAL" clId="{DF852291-31B3-440C-90B8-303DA41721B3}" dt="2022-08-16T05:47:23.110" v="174"/>
          <ac:spMkLst>
            <pc:docMk/>
            <pc:sldMk cId="1405138720" sldId="13733"/>
            <ac:spMk id="4" creationId="{116F6CEF-0177-7E9D-B9A2-EDFCFA777BA7}"/>
          </ac:spMkLst>
        </pc:spChg>
      </pc:sldChg>
      <pc:sldChg chg="addSp delSp modSp add mod">
        <pc:chgData name="Rebecca Luo" userId="1e0727fa-4bf7-4d1f-ab3b-196ffa659c20" providerId="ADAL" clId="{DF852291-31B3-440C-90B8-303DA41721B3}" dt="2022-09-05T10:17:29.366" v="29407"/>
        <pc:sldMkLst>
          <pc:docMk/>
          <pc:sldMk cId="3289572453" sldId="13733"/>
        </pc:sldMkLst>
        <pc:spChg chg="mod">
          <ac:chgData name="Rebecca Luo" userId="1e0727fa-4bf7-4d1f-ab3b-196ffa659c20" providerId="ADAL" clId="{DF852291-31B3-440C-90B8-303DA41721B3}" dt="2022-09-05T10:17:29.366" v="29407"/>
          <ac:spMkLst>
            <pc:docMk/>
            <pc:sldMk cId="3289572453" sldId="13733"/>
            <ac:spMk id="2" creationId="{722D41E5-4BF0-0A3F-CCEB-083A0F6800E4}"/>
          </ac:spMkLst>
        </pc:spChg>
        <pc:spChg chg="mod">
          <ac:chgData name="Rebecca Luo" userId="1e0727fa-4bf7-4d1f-ab3b-196ffa659c20" providerId="ADAL" clId="{DF852291-31B3-440C-90B8-303DA41721B3}" dt="2022-09-05T02:57:55.355" v="28992" actId="12788"/>
          <ac:spMkLst>
            <pc:docMk/>
            <pc:sldMk cId="3289572453" sldId="13733"/>
            <ac:spMk id="11" creationId="{14568238-C360-0B40-6267-512F66AC5CEC}"/>
          </ac:spMkLst>
        </pc:spChg>
        <pc:spChg chg="mod">
          <ac:chgData name="Rebecca Luo" userId="1e0727fa-4bf7-4d1f-ab3b-196ffa659c20" providerId="ADAL" clId="{DF852291-31B3-440C-90B8-303DA41721B3}" dt="2022-09-05T02:30:52.178" v="28748"/>
          <ac:spMkLst>
            <pc:docMk/>
            <pc:sldMk cId="3289572453" sldId="13733"/>
            <ac:spMk id="13" creationId="{2CB8D25C-CC1C-A2B0-D695-4E6E2BEE6790}"/>
          </ac:spMkLst>
        </pc:spChg>
        <pc:picChg chg="add mod">
          <ac:chgData name="Rebecca Luo" userId="1e0727fa-4bf7-4d1f-ab3b-196ffa659c20" providerId="ADAL" clId="{DF852291-31B3-440C-90B8-303DA41721B3}" dt="2022-09-05T02:57:55.355" v="28992" actId="12788"/>
          <ac:picMkLst>
            <pc:docMk/>
            <pc:sldMk cId="3289572453" sldId="13733"/>
            <ac:picMk id="4" creationId="{C015E7EE-D0EC-B78A-202B-321876D13C7B}"/>
          </ac:picMkLst>
        </pc:picChg>
        <pc:picChg chg="del">
          <ac:chgData name="Rebecca Luo" userId="1e0727fa-4bf7-4d1f-ab3b-196ffa659c20" providerId="ADAL" clId="{DF852291-31B3-440C-90B8-303DA41721B3}" dt="2022-09-05T02:37:26.570" v="28970" actId="478"/>
          <ac:picMkLst>
            <pc:docMk/>
            <pc:sldMk cId="3289572453" sldId="13733"/>
            <ac:picMk id="6" creationId="{63C5CE85-55F8-6A2E-B106-2446642D2A92}"/>
          </ac:picMkLst>
        </pc:picChg>
      </pc:sldChg>
      <pc:sldChg chg="addSp delSp modSp add mod ord modClrScheme modCm chgLayout">
        <pc:chgData name="Rebecca Luo" userId="1e0727fa-4bf7-4d1f-ab3b-196ffa659c20" providerId="ADAL" clId="{DF852291-31B3-440C-90B8-303DA41721B3}" dt="2022-08-30T08:38:48.593" v="22024"/>
        <pc:sldMkLst>
          <pc:docMk/>
          <pc:sldMk cId="1679573467" sldId="13734"/>
        </pc:sldMkLst>
        <pc:spChg chg="mod ord">
          <ac:chgData name="Rebecca Luo" userId="1e0727fa-4bf7-4d1f-ab3b-196ffa659c20" providerId="ADAL" clId="{DF852291-31B3-440C-90B8-303DA41721B3}" dt="2022-08-25T06:23:36.109" v="11559" actId="700"/>
          <ac:spMkLst>
            <pc:docMk/>
            <pc:sldMk cId="1679573467" sldId="13734"/>
            <ac:spMk id="2" creationId="{B8758EAF-709F-BA3F-3FD9-371EC4EFD1F8}"/>
          </ac:spMkLst>
        </pc:spChg>
        <pc:spChg chg="del mod">
          <ac:chgData name="Rebecca Luo" userId="1e0727fa-4bf7-4d1f-ab3b-196ffa659c20" providerId="ADAL" clId="{DF852291-31B3-440C-90B8-303DA41721B3}" dt="2022-08-25T06:20:02.515" v="11499" actId="478"/>
          <ac:spMkLst>
            <pc:docMk/>
            <pc:sldMk cId="1679573467" sldId="13734"/>
            <ac:spMk id="3" creationId="{FAB67CB9-1638-8F54-660B-004D09AD74FD}"/>
          </ac:spMkLst>
        </pc:spChg>
        <pc:spChg chg="mod">
          <ac:chgData name="Rebecca Luo" userId="1e0727fa-4bf7-4d1f-ab3b-196ffa659c20" providerId="ADAL" clId="{DF852291-31B3-440C-90B8-303DA41721B3}" dt="2022-08-25T06:21:39.761" v="11544" actId="14100"/>
          <ac:spMkLst>
            <pc:docMk/>
            <pc:sldMk cId="1679573467" sldId="13734"/>
            <ac:spMk id="4" creationId="{BC798D4E-C280-FAEC-3C16-281A8CEC60F7}"/>
          </ac:spMkLst>
        </pc:spChg>
        <pc:spChg chg="add del mod ord">
          <ac:chgData name="Rebecca Luo" userId="1e0727fa-4bf7-4d1f-ab3b-196ffa659c20" providerId="ADAL" clId="{DF852291-31B3-440C-90B8-303DA41721B3}" dt="2022-08-25T06:15:19.225" v="11421" actId="700"/>
          <ac:spMkLst>
            <pc:docMk/>
            <pc:sldMk cId="1679573467" sldId="13734"/>
            <ac:spMk id="6" creationId="{43774372-B218-B1C7-D74A-2D69DE1AEAF0}"/>
          </ac:spMkLst>
        </pc:spChg>
        <pc:spChg chg="del">
          <ac:chgData name="Rebecca Luo" userId="1e0727fa-4bf7-4d1f-ab3b-196ffa659c20" providerId="ADAL" clId="{DF852291-31B3-440C-90B8-303DA41721B3}" dt="2022-08-25T06:19:50.565" v="11492" actId="478"/>
          <ac:spMkLst>
            <pc:docMk/>
            <pc:sldMk cId="1679573467" sldId="13734"/>
            <ac:spMk id="7" creationId="{19CE8420-703D-B7D4-B660-EC9EAC894E2F}"/>
          </ac:spMkLst>
        </pc:spChg>
        <pc:spChg chg="del">
          <ac:chgData name="Rebecca Luo" userId="1e0727fa-4bf7-4d1f-ab3b-196ffa659c20" providerId="ADAL" clId="{DF852291-31B3-440C-90B8-303DA41721B3}" dt="2022-08-25T06:19:36.562" v="11485" actId="478"/>
          <ac:spMkLst>
            <pc:docMk/>
            <pc:sldMk cId="1679573467" sldId="13734"/>
            <ac:spMk id="8" creationId="{2DE37C2B-3E32-333B-4CAB-63FFC15B91DF}"/>
          </ac:spMkLst>
        </pc:spChg>
        <pc:spChg chg="add mod">
          <ac:chgData name="Rebecca Luo" userId="1e0727fa-4bf7-4d1f-ab3b-196ffa659c20" providerId="ADAL" clId="{DF852291-31B3-440C-90B8-303DA41721B3}" dt="2022-08-30T08:38:48.593" v="22024"/>
          <ac:spMkLst>
            <pc:docMk/>
            <pc:sldMk cId="1679573467" sldId="13734"/>
            <ac:spMk id="8" creationId="{F382AE4E-743F-1197-7AE2-A28FA02FDD25}"/>
          </ac:spMkLst>
        </pc:spChg>
        <pc:spChg chg="add mod ord">
          <ac:chgData name="Rebecca Luo" userId="1e0727fa-4bf7-4d1f-ab3b-196ffa659c20" providerId="ADAL" clId="{DF852291-31B3-440C-90B8-303DA41721B3}" dt="2022-08-25T06:23:36.109" v="11559" actId="700"/>
          <ac:spMkLst>
            <pc:docMk/>
            <pc:sldMk cId="1679573467" sldId="13734"/>
            <ac:spMk id="9" creationId="{69E0AF04-F605-38AC-5982-F9C2AB51A3EF}"/>
          </ac:spMkLst>
        </pc:spChg>
        <pc:spChg chg="mod">
          <ac:chgData name="Rebecca Luo" userId="1e0727fa-4bf7-4d1f-ab3b-196ffa659c20" providerId="ADAL" clId="{DF852291-31B3-440C-90B8-303DA41721B3}" dt="2022-08-25T06:21:58.177" v="11550" actId="14100"/>
          <ac:spMkLst>
            <pc:docMk/>
            <pc:sldMk cId="1679573467" sldId="13734"/>
            <ac:spMk id="11" creationId="{BBC5D3C5-2E14-1A4D-5E12-1DDD70431D38}"/>
          </ac:spMkLst>
        </pc:spChg>
        <pc:spChg chg="mod">
          <ac:chgData name="Rebecca Luo" userId="1e0727fa-4bf7-4d1f-ab3b-196ffa659c20" providerId="ADAL" clId="{DF852291-31B3-440C-90B8-303DA41721B3}" dt="2022-08-25T06:24:21.905" v="11566" actId="14100"/>
          <ac:spMkLst>
            <pc:docMk/>
            <pc:sldMk cId="1679573467" sldId="13734"/>
            <ac:spMk id="15" creationId="{438ED22C-D5AE-4CF1-9973-53D422E81081}"/>
          </ac:spMkLst>
        </pc:spChg>
        <pc:picChg chg="mod ord">
          <ac:chgData name="Rebecca Luo" userId="1e0727fa-4bf7-4d1f-ab3b-196ffa659c20" providerId="ADAL" clId="{DF852291-31B3-440C-90B8-303DA41721B3}" dt="2022-08-25T06:24:55.694" v="11574" actId="1076"/>
          <ac:picMkLst>
            <pc:docMk/>
            <pc:sldMk cId="1679573467" sldId="13734"/>
            <ac:picMk id="5" creationId="{42737130-496D-C469-51BB-EC6726C7D857}"/>
          </ac:picMkLst>
        </pc:picChg>
        <pc:cxnChg chg="del mod">
          <ac:chgData name="Rebecca Luo" userId="1e0727fa-4bf7-4d1f-ab3b-196ffa659c20" providerId="ADAL" clId="{DF852291-31B3-440C-90B8-303DA41721B3}" dt="2022-08-25T06:20:18.178" v="11504" actId="478"/>
          <ac:cxnSpMkLst>
            <pc:docMk/>
            <pc:sldMk cId="1679573467" sldId="13734"/>
            <ac:cxnSpMk id="10" creationId="{BFAE385E-3F1B-710A-B70D-01BC4CC811DC}"/>
          </ac:cxnSpMkLst>
        </pc:cxnChg>
      </pc:sldChg>
      <pc:sldChg chg="addSp modSp new mod">
        <pc:chgData name="Rebecca Luo" userId="1e0727fa-4bf7-4d1f-ab3b-196ffa659c20" providerId="ADAL" clId="{DF852291-31B3-440C-90B8-303DA41721B3}" dt="2022-08-19T07:56:32.784" v="5059" actId="255"/>
        <pc:sldMkLst>
          <pc:docMk/>
          <pc:sldMk cId="1036272245" sldId="13735"/>
        </pc:sldMkLst>
        <pc:spChg chg="mod">
          <ac:chgData name="Rebecca Luo" userId="1e0727fa-4bf7-4d1f-ab3b-196ffa659c20" providerId="ADAL" clId="{DF852291-31B3-440C-90B8-303DA41721B3}" dt="2022-08-19T07:56:32.784" v="5059" actId="255"/>
          <ac:spMkLst>
            <pc:docMk/>
            <pc:sldMk cId="1036272245" sldId="13735"/>
            <ac:spMk id="8" creationId="{303E061D-FE61-4066-3B58-C21E62F86DCC}"/>
          </ac:spMkLst>
        </pc:spChg>
        <pc:picChg chg="add mod">
          <ac:chgData name="Rebecca Luo" userId="1e0727fa-4bf7-4d1f-ab3b-196ffa659c20" providerId="ADAL" clId="{DF852291-31B3-440C-90B8-303DA41721B3}" dt="2022-08-18T07:52:19.318" v="1400" actId="1076"/>
          <ac:picMkLst>
            <pc:docMk/>
            <pc:sldMk cId="1036272245" sldId="13735"/>
            <ac:picMk id="10" creationId="{F27B101E-F808-E18D-F5D4-E022ED2C938E}"/>
          </ac:picMkLst>
        </pc:picChg>
      </pc:sldChg>
      <pc:sldChg chg="addSp delSp modSp new del mod">
        <pc:chgData name="Rebecca Luo" userId="1e0727fa-4bf7-4d1f-ab3b-196ffa659c20" providerId="ADAL" clId="{DF852291-31B3-440C-90B8-303DA41721B3}" dt="2022-08-18T07:40:56.300" v="1287" actId="47"/>
        <pc:sldMkLst>
          <pc:docMk/>
          <pc:sldMk cId="2278079762" sldId="13735"/>
        </pc:sldMkLst>
        <pc:spChg chg="mod">
          <ac:chgData name="Rebecca Luo" userId="1e0727fa-4bf7-4d1f-ab3b-196ffa659c20" providerId="ADAL" clId="{DF852291-31B3-440C-90B8-303DA41721B3}" dt="2022-08-18T07:02:03.305" v="906"/>
          <ac:spMkLst>
            <pc:docMk/>
            <pc:sldMk cId="2278079762" sldId="13735"/>
            <ac:spMk id="3" creationId="{3FA759D9-140F-FE60-7F94-18435C8CAD00}"/>
          </ac:spMkLst>
        </pc:spChg>
        <pc:graphicFrameChg chg="add del mod modGraphic">
          <ac:chgData name="Rebecca Luo" userId="1e0727fa-4bf7-4d1f-ab3b-196ffa659c20" providerId="ADAL" clId="{DF852291-31B3-440C-90B8-303DA41721B3}" dt="2022-08-18T07:01:38.442" v="903" actId="478"/>
          <ac:graphicFrameMkLst>
            <pc:docMk/>
            <pc:sldMk cId="2278079762" sldId="13735"/>
            <ac:graphicFrameMk id="4" creationId="{02191F67-84B0-1190-586C-C9F2DD2BBA9C}"/>
          </ac:graphicFrameMkLst>
        </pc:graphicFrameChg>
        <pc:graphicFrameChg chg="add mod">
          <ac:chgData name="Rebecca Luo" userId="1e0727fa-4bf7-4d1f-ab3b-196ffa659c20" providerId="ADAL" clId="{DF852291-31B3-440C-90B8-303DA41721B3}" dt="2022-08-18T07:02:06.884" v="907"/>
          <ac:graphicFrameMkLst>
            <pc:docMk/>
            <pc:sldMk cId="2278079762" sldId="13735"/>
            <ac:graphicFrameMk id="5" creationId="{E3067539-2906-08AC-9572-C284832DD0C6}"/>
          </ac:graphicFrameMkLst>
        </pc:graphicFrameChg>
      </pc:sldChg>
      <pc:sldChg chg="addSp modSp new mod">
        <pc:chgData name="Rebecca Luo" userId="1e0727fa-4bf7-4d1f-ab3b-196ffa659c20" providerId="ADAL" clId="{DF852291-31B3-440C-90B8-303DA41721B3}" dt="2022-08-19T07:56:39.819" v="5060" actId="255"/>
        <pc:sldMkLst>
          <pc:docMk/>
          <pc:sldMk cId="1096318454" sldId="13736"/>
        </pc:sldMkLst>
        <pc:spChg chg="mod">
          <ac:chgData name="Rebecca Luo" userId="1e0727fa-4bf7-4d1f-ab3b-196ffa659c20" providerId="ADAL" clId="{DF852291-31B3-440C-90B8-303DA41721B3}" dt="2022-08-19T07:56:39.819" v="5060" actId="255"/>
          <ac:spMkLst>
            <pc:docMk/>
            <pc:sldMk cId="1096318454" sldId="13736"/>
            <ac:spMk id="8" creationId="{993017CA-A983-0927-9D20-BF81142F48A8}"/>
          </ac:spMkLst>
        </pc:spChg>
        <pc:picChg chg="add mod">
          <ac:chgData name="Rebecca Luo" userId="1e0727fa-4bf7-4d1f-ab3b-196ffa659c20" providerId="ADAL" clId="{DF852291-31B3-440C-90B8-303DA41721B3}" dt="2022-08-19T07:33:29.783" v="5029" actId="1076"/>
          <ac:picMkLst>
            <pc:docMk/>
            <pc:sldMk cId="1096318454" sldId="13736"/>
            <ac:picMk id="10" creationId="{7E3C2685-50E5-4E98-DC6D-8F599F2E1C7C}"/>
          </ac:picMkLst>
        </pc:picChg>
      </pc:sldChg>
      <pc:sldChg chg="addSp delSp modSp add mod modClrScheme chgLayout">
        <pc:chgData name="Rebecca Luo" userId="1e0727fa-4bf7-4d1f-ab3b-196ffa659c20" providerId="ADAL" clId="{DF852291-31B3-440C-90B8-303DA41721B3}" dt="2022-08-30T12:40:04.886" v="23850"/>
        <pc:sldMkLst>
          <pc:docMk/>
          <pc:sldMk cId="3000044486" sldId="13737"/>
        </pc:sldMkLst>
        <pc:spChg chg="mod ord">
          <ac:chgData name="Rebecca Luo" userId="1e0727fa-4bf7-4d1f-ab3b-196ffa659c20" providerId="ADAL" clId="{DF852291-31B3-440C-90B8-303DA41721B3}" dt="2022-08-25T06:11:37.212" v="11337" actId="700"/>
          <ac:spMkLst>
            <pc:docMk/>
            <pc:sldMk cId="3000044486" sldId="13737"/>
            <ac:spMk id="2" creationId="{8FF6ED9A-8099-A446-E3EB-6E2F06784FC5}"/>
          </ac:spMkLst>
        </pc:spChg>
        <pc:spChg chg="mod">
          <ac:chgData name="Rebecca Luo" userId="1e0727fa-4bf7-4d1f-ab3b-196ffa659c20" providerId="ADAL" clId="{DF852291-31B3-440C-90B8-303DA41721B3}" dt="2022-08-18T08:10:04.153" v="1608" actId="948"/>
          <ac:spMkLst>
            <pc:docMk/>
            <pc:sldMk cId="3000044486" sldId="13737"/>
            <ac:spMk id="3" creationId="{00000000-0000-0000-0000-000000000000}"/>
          </ac:spMkLst>
        </pc:spChg>
        <pc:spChg chg="mod ord">
          <ac:chgData name="Rebecca Luo" userId="1e0727fa-4bf7-4d1f-ab3b-196ffa659c20" providerId="ADAL" clId="{DF852291-31B3-440C-90B8-303DA41721B3}" dt="2022-08-26T03:11:14.488" v="16789" actId="20577"/>
          <ac:spMkLst>
            <pc:docMk/>
            <pc:sldMk cId="3000044486" sldId="13737"/>
            <ac:spMk id="3" creationId="{A62BC41A-1090-5DCB-7556-A0AFA1C1C2A8}"/>
          </ac:spMkLst>
        </pc:spChg>
        <pc:spChg chg="del mod ord">
          <ac:chgData name="Rebecca Luo" userId="1e0727fa-4bf7-4d1f-ab3b-196ffa659c20" providerId="ADAL" clId="{DF852291-31B3-440C-90B8-303DA41721B3}" dt="2022-08-24T13:36:44.293" v="9614" actId="700"/>
          <ac:spMkLst>
            <pc:docMk/>
            <pc:sldMk cId="3000044486" sldId="13737"/>
            <ac:spMk id="4" creationId="{907A8D11-B992-DFE7-5071-867EBA3745B8}"/>
          </ac:spMkLst>
        </pc:spChg>
        <pc:spChg chg="del mod ord">
          <ac:chgData name="Rebecca Luo" userId="1e0727fa-4bf7-4d1f-ab3b-196ffa659c20" providerId="ADAL" clId="{DF852291-31B3-440C-90B8-303DA41721B3}" dt="2022-08-24T13:36:44.293" v="9614" actId="700"/>
          <ac:spMkLst>
            <pc:docMk/>
            <pc:sldMk cId="3000044486" sldId="13737"/>
            <ac:spMk id="5" creationId="{5D2BA22C-6037-55FE-1218-DC1B275B8C86}"/>
          </ac:spMkLst>
        </pc:spChg>
        <pc:spChg chg="del mod ord">
          <ac:chgData name="Rebecca Luo" userId="1e0727fa-4bf7-4d1f-ab3b-196ffa659c20" providerId="ADAL" clId="{DF852291-31B3-440C-90B8-303DA41721B3}" dt="2022-08-24T13:36:44.293" v="9614" actId="700"/>
          <ac:spMkLst>
            <pc:docMk/>
            <pc:sldMk cId="3000044486" sldId="13737"/>
            <ac:spMk id="6" creationId="{24677105-2731-251C-00E9-EFB02E52048B}"/>
          </ac:spMkLst>
        </pc:spChg>
        <pc:spChg chg="mod ord">
          <ac:chgData name="Rebecca Luo" userId="1e0727fa-4bf7-4d1f-ab3b-196ffa659c20" providerId="ADAL" clId="{DF852291-31B3-440C-90B8-303DA41721B3}" dt="2022-08-25T06:12:17.410" v="11348"/>
          <ac:spMkLst>
            <pc:docMk/>
            <pc:sldMk cId="3000044486" sldId="13737"/>
            <ac:spMk id="7" creationId="{16D38117-AAC8-3914-5655-F84229FD89A5}"/>
          </ac:spMkLst>
        </pc:spChg>
        <pc:spChg chg="del mod ord">
          <ac:chgData name="Rebecca Luo" userId="1e0727fa-4bf7-4d1f-ab3b-196ffa659c20" providerId="ADAL" clId="{DF852291-31B3-440C-90B8-303DA41721B3}" dt="2022-08-25T04:26:43.791" v="10670" actId="700"/>
          <ac:spMkLst>
            <pc:docMk/>
            <pc:sldMk cId="3000044486" sldId="13737"/>
            <ac:spMk id="8" creationId="{5BBA3E91-23A7-FB19-7D2F-84BCCDB56FC9}"/>
          </ac:spMkLst>
        </pc:spChg>
        <pc:spChg chg="add mod ord">
          <ac:chgData name="Rebecca Luo" userId="1e0727fa-4bf7-4d1f-ab3b-196ffa659c20" providerId="ADAL" clId="{DF852291-31B3-440C-90B8-303DA41721B3}" dt="2022-08-25T14:17:46.508" v="16352" actId="20577"/>
          <ac:spMkLst>
            <pc:docMk/>
            <pc:sldMk cId="3000044486" sldId="13737"/>
            <ac:spMk id="9" creationId="{F375E860-16BE-62BA-F969-9F943B359D98}"/>
          </ac:spMkLst>
        </pc:spChg>
        <pc:spChg chg="add del mod ord">
          <ac:chgData name="Rebecca Luo" userId="1e0727fa-4bf7-4d1f-ab3b-196ffa659c20" providerId="ADAL" clId="{DF852291-31B3-440C-90B8-303DA41721B3}" dt="2022-08-25T04:26:43.791" v="10670" actId="700"/>
          <ac:spMkLst>
            <pc:docMk/>
            <pc:sldMk cId="3000044486" sldId="13737"/>
            <ac:spMk id="10" creationId="{24575682-6BE6-81A9-6292-B5C8560E3BAC}"/>
          </ac:spMkLst>
        </pc:spChg>
        <pc:spChg chg="add del mod ord">
          <ac:chgData name="Rebecca Luo" userId="1e0727fa-4bf7-4d1f-ab3b-196ffa659c20" providerId="ADAL" clId="{DF852291-31B3-440C-90B8-303DA41721B3}" dt="2022-08-25T04:26:43.791" v="10670" actId="700"/>
          <ac:spMkLst>
            <pc:docMk/>
            <pc:sldMk cId="3000044486" sldId="13737"/>
            <ac:spMk id="11" creationId="{2624BF44-CFDD-F4BB-2411-4B4554FD4BBE}"/>
          </ac:spMkLst>
        </pc:spChg>
        <pc:spChg chg="add mod ord">
          <ac:chgData name="Rebecca Luo" userId="1e0727fa-4bf7-4d1f-ab3b-196ffa659c20" providerId="ADAL" clId="{DF852291-31B3-440C-90B8-303DA41721B3}" dt="2022-08-25T06:11:37.212" v="11337" actId="700"/>
          <ac:spMkLst>
            <pc:docMk/>
            <pc:sldMk cId="3000044486" sldId="13737"/>
            <ac:spMk id="12" creationId="{D90F60FB-6AA5-6B5A-E973-D1B15B0536B9}"/>
          </ac:spMkLst>
        </pc:spChg>
        <pc:spChg chg="add mod ord">
          <ac:chgData name="Rebecca Luo" userId="1e0727fa-4bf7-4d1f-ab3b-196ffa659c20" providerId="ADAL" clId="{DF852291-31B3-440C-90B8-303DA41721B3}" dt="2022-08-25T06:11:48.236" v="11340"/>
          <ac:spMkLst>
            <pc:docMk/>
            <pc:sldMk cId="3000044486" sldId="13737"/>
            <ac:spMk id="13" creationId="{7B1FDC99-F282-0527-1CAC-6C1780F25B8B}"/>
          </ac:spMkLst>
        </pc:spChg>
        <pc:spChg chg="add mod ord">
          <ac:chgData name="Rebecca Luo" userId="1e0727fa-4bf7-4d1f-ab3b-196ffa659c20" providerId="ADAL" clId="{DF852291-31B3-440C-90B8-303DA41721B3}" dt="2022-08-30T12:40:04.886" v="23850"/>
          <ac:spMkLst>
            <pc:docMk/>
            <pc:sldMk cId="3000044486" sldId="13737"/>
            <ac:spMk id="14" creationId="{903A3C33-E060-3E06-3E01-9015EA30AE9D}"/>
          </ac:spMkLst>
        </pc:spChg>
        <pc:picChg chg="mod">
          <ac:chgData name="Rebecca Luo" userId="1e0727fa-4bf7-4d1f-ab3b-196ffa659c20" providerId="ADAL" clId="{DF852291-31B3-440C-90B8-303DA41721B3}" dt="2022-08-18T07:54:55.767" v="1492" actId="1076"/>
          <ac:picMkLst>
            <pc:docMk/>
            <pc:sldMk cId="3000044486" sldId="13737"/>
            <ac:picMk id="6" creationId="{00000000-0000-0000-0000-000000000000}"/>
          </ac:picMkLst>
        </pc:picChg>
      </pc:sldChg>
      <pc:sldChg chg="modSp add del mod ord">
        <pc:chgData name="Rebecca Luo" userId="1e0727fa-4bf7-4d1f-ab3b-196ffa659c20" providerId="ADAL" clId="{DF852291-31B3-440C-90B8-303DA41721B3}" dt="2022-08-23T10:23:28.193" v="5778" actId="47"/>
        <pc:sldMkLst>
          <pc:docMk/>
          <pc:sldMk cId="1290581310" sldId="13738"/>
        </pc:sldMkLst>
        <pc:spChg chg="mod">
          <ac:chgData name="Rebecca Luo" userId="1e0727fa-4bf7-4d1f-ab3b-196ffa659c20" providerId="ADAL" clId="{DF852291-31B3-440C-90B8-303DA41721B3}" dt="2022-08-19T07:33:16.042" v="5025"/>
          <ac:spMkLst>
            <pc:docMk/>
            <pc:sldMk cId="1290581310" sldId="13738"/>
            <ac:spMk id="2" creationId="{C48FDA7C-06BE-430B-BDE2-59F0FD580E5B}"/>
          </ac:spMkLst>
        </pc:spChg>
        <pc:spChg chg="mod">
          <ac:chgData name="Rebecca Luo" userId="1e0727fa-4bf7-4d1f-ab3b-196ffa659c20" providerId="ADAL" clId="{DF852291-31B3-440C-90B8-303DA41721B3}" dt="2022-08-18T11:54:38.618" v="1630"/>
          <ac:spMkLst>
            <pc:docMk/>
            <pc:sldMk cId="1290581310" sldId="13738"/>
            <ac:spMk id="3" creationId="{FC1CB0D0-9895-49DA-8D5F-AED0A25C4E6E}"/>
          </ac:spMkLst>
        </pc:spChg>
      </pc:sldChg>
      <pc:sldChg chg="addSp modSp add mod">
        <pc:chgData name="Rebecca Luo" userId="1e0727fa-4bf7-4d1f-ab3b-196ffa659c20" providerId="ADAL" clId="{DF852291-31B3-440C-90B8-303DA41721B3}" dt="2022-08-31T15:00:46.458" v="27457" actId="14100"/>
        <pc:sldMkLst>
          <pc:docMk/>
          <pc:sldMk cId="1643128041" sldId="13739"/>
        </pc:sldMkLst>
        <pc:spChg chg="mod">
          <ac:chgData name="Rebecca Luo" userId="1e0727fa-4bf7-4d1f-ab3b-196ffa659c20" providerId="ADAL" clId="{DF852291-31B3-440C-90B8-303DA41721B3}" dt="2022-08-19T07:56:45.827" v="5061" actId="255"/>
          <ac:spMkLst>
            <pc:docMk/>
            <pc:sldMk cId="1643128041" sldId="13739"/>
            <ac:spMk id="2" creationId="{C48FDA7C-06BE-430B-BDE2-59F0FD580E5B}"/>
          </ac:spMkLst>
        </pc:spChg>
        <pc:spChg chg="mod">
          <ac:chgData name="Rebecca Luo" userId="1e0727fa-4bf7-4d1f-ab3b-196ffa659c20" providerId="ADAL" clId="{DF852291-31B3-440C-90B8-303DA41721B3}" dt="2022-08-31T15:00:46.458" v="27457" actId="14100"/>
          <ac:spMkLst>
            <pc:docMk/>
            <pc:sldMk cId="1643128041" sldId="13739"/>
            <ac:spMk id="3" creationId="{FC1CB0D0-9895-49DA-8D5F-AED0A25C4E6E}"/>
          </ac:spMkLst>
        </pc:spChg>
        <pc:spChg chg="add mod">
          <ac:chgData name="Rebecca Luo" userId="1e0727fa-4bf7-4d1f-ab3b-196ffa659c20" providerId="ADAL" clId="{DF852291-31B3-440C-90B8-303DA41721B3}" dt="2022-08-30T13:17:15.135" v="24243"/>
          <ac:spMkLst>
            <pc:docMk/>
            <pc:sldMk cId="1643128041" sldId="13739"/>
            <ac:spMk id="6" creationId="{C70F3DDD-F629-C67A-EDAA-D2760D77B647}"/>
          </ac:spMkLst>
        </pc:spChg>
        <pc:picChg chg="add mod">
          <ac:chgData name="Rebecca Luo" userId="1e0727fa-4bf7-4d1f-ab3b-196ffa659c20" providerId="ADAL" clId="{DF852291-31B3-440C-90B8-303DA41721B3}" dt="2022-08-31T14:59:45.763" v="27453" actId="1076"/>
          <ac:picMkLst>
            <pc:docMk/>
            <pc:sldMk cId="1643128041" sldId="13739"/>
            <ac:picMk id="5" creationId="{B8A935F1-351E-F2C7-B3A0-403199B32B19}"/>
          </ac:picMkLst>
        </pc:picChg>
      </pc:sldChg>
      <pc:sldChg chg="add">
        <pc:chgData name="Rebecca Luo" userId="1e0727fa-4bf7-4d1f-ab3b-196ffa659c20" providerId="ADAL" clId="{DF852291-31B3-440C-90B8-303DA41721B3}" dt="2022-08-18T12:01:11.863" v="1719"/>
        <pc:sldMkLst>
          <pc:docMk/>
          <pc:sldMk cId="935869720" sldId="13740"/>
        </pc:sldMkLst>
      </pc:sldChg>
      <pc:sldChg chg="addSp delSp modSp add mod modClrScheme chgLayout">
        <pc:chgData name="Rebecca Luo" userId="1e0727fa-4bf7-4d1f-ab3b-196ffa659c20" providerId="ADAL" clId="{DF852291-31B3-440C-90B8-303DA41721B3}" dt="2022-08-24T13:41:35.902" v="9684" actId="2711"/>
        <pc:sldMkLst>
          <pc:docMk/>
          <pc:sldMk cId="4194201660" sldId="13741"/>
        </pc:sldMkLst>
        <pc:spChg chg="mod ord">
          <ac:chgData name="Rebecca Luo" userId="1e0727fa-4bf7-4d1f-ab3b-196ffa659c20" providerId="ADAL" clId="{DF852291-31B3-440C-90B8-303DA41721B3}" dt="2022-08-24T13:39:01.592" v="9651" actId="700"/>
          <ac:spMkLst>
            <pc:docMk/>
            <pc:sldMk cId="4194201660" sldId="13741"/>
            <ac:spMk id="2" creationId="{21B1067E-D74E-4651-8B11-F0C11C76A672}"/>
          </ac:spMkLst>
        </pc:spChg>
        <pc:spChg chg="mod ord">
          <ac:chgData name="Rebecca Luo" userId="1e0727fa-4bf7-4d1f-ab3b-196ffa659c20" providerId="ADAL" clId="{DF852291-31B3-440C-90B8-303DA41721B3}" dt="2022-08-24T13:39:01.592" v="9651" actId="700"/>
          <ac:spMkLst>
            <pc:docMk/>
            <pc:sldMk cId="4194201660" sldId="13741"/>
            <ac:spMk id="3" creationId="{C29C116D-B3C3-4CC7-9DA6-2E1A9380F3F5}"/>
          </ac:spMkLst>
        </pc:spChg>
        <pc:spChg chg="add mod ord">
          <ac:chgData name="Rebecca Luo" userId="1e0727fa-4bf7-4d1f-ab3b-196ffa659c20" providerId="ADAL" clId="{DF852291-31B3-440C-90B8-303DA41721B3}" dt="2022-08-24T13:41:35.902" v="9684" actId="2711"/>
          <ac:spMkLst>
            <pc:docMk/>
            <pc:sldMk cId="4194201660" sldId="13741"/>
            <ac:spMk id="5" creationId="{328C8736-820D-07F7-5318-59FB48AF3002}"/>
          </ac:spMkLst>
        </pc:spChg>
        <pc:picChg chg="del">
          <ac:chgData name="Rebecca Luo" userId="1e0727fa-4bf7-4d1f-ab3b-196ffa659c20" providerId="ADAL" clId="{DF852291-31B3-440C-90B8-303DA41721B3}" dt="2022-08-24T13:38:56.259" v="9650" actId="478"/>
          <ac:picMkLst>
            <pc:docMk/>
            <pc:sldMk cId="4194201660" sldId="13741"/>
            <ac:picMk id="4" creationId="{795FF4C8-CEB3-46C0-86B3-B496C769DA39}"/>
          </ac:picMkLst>
        </pc:picChg>
        <pc:picChg chg="add mod">
          <ac:chgData name="Rebecca Luo" userId="1e0727fa-4bf7-4d1f-ab3b-196ffa659c20" providerId="ADAL" clId="{DF852291-31B3-440C-90B8-303DA41721B3}" dt="2022-08-24T13:41:13.346" v="9658" actId="1076"/>
          <ac:picMkLst>
            <pc:docMk/>
            <pc:sldMk cId="4194201660" sldId="13741"/>
            <ac:picMk id="7" creationId="{6A8323CE-82AA-9C09-8841-C1AC75B70403}"/>
          </ac:picMkLst>
        </pc:picChg>
      </pc:sldChg>
      <pc:sldChg chg="addSp delSp modSp add del mod ord">
        <pc:chgData name="Rebecca Luo" userId="1e0727fa-4bf7-4d1f-ab3b-196ffa659c20" providerId="ADAL" clId="{DF852291-31B3-440C-90B8-303DA41721B3}" dt="2022-09-05T10:19:45.621" v="29409" actId="47"/>
        <pc:sldMkLst>
          <pc:docMk/>
          <pc:sldMk cId="1686632082" sldId="13742"/>
        </pc:sldMkLst>
        <pc:spChg chg="del">
          <ac:chgData name="Rebecca Luo" userId="1e0727fa-4bf7-4d1f-ab3b-196ffa659c20" providerId="ADAL" clId="{DF852291-31B3-440C-90B8-303DA41721B3}" dt="2022-08-19T02:44:29.394" v="1904" actId="478"/>
          <ac:spMkLst>
            <pc:docMk/>
            <pc:sldMk cId="1686632082" sldId="13742"/>
            <ac:spMk id="2" creationId="{466205B1-3B0F-4B9F-AD9D-ECE0CB7AED7F}"/>
          </ac:spMkLst>
        </pc:spChg>
        <pc:spChg chg="del mod">
          <ac:chgData name="Rebecca Luo" userId="1e0727fa-4bf7-4d1f-ab3b-196ffa659c20" providerId="ADAL" clId="{DF852291-31B3-440C-90B8-303DA41721B3}" dt="2022-08-19T03:31:19.531" v="2952" actId="478"/>
          <ac:spMkLst>
            <pc:docMk/>
            <pc:sldMk cId="1686632082" sldId="13742"/>
            <ac:spMk id="3" creationId="{1C488B62-60FA-4FE8-AF30-CFAB963DF3B6}"/>
          </ac:spMkLst>
        </pc:spChg>
        <pc:spChg chg="del">
          <ac:chgData name="Rebecca Luo" userId="1e0727fa-4bf7-4d1f-ab3b-196ffa659c20" providerId="ADAL" clId="{DF852291-31B3-440C-90B8-303DA41721B3}" dt="2022-08-19T02:44:38.860" v="1909" actId="478"/>
          <ac:spMkLst>
            <pc:docMk/>
            <pc:sldMk cId="1686632082" sldId="13742"/>
            <ac:spMk id="5" creationId="{A8393248-2FFC-44F6-9E07-93D27843D33E}"/>
          </ac:spMkLst>
        </pc:spChg>
        <pc:spChg chg="mod">
          <ac:chgData name="Rebecca Luo" userId="1e0727fa-4bf7-4d1f-ab3b-196ffa659c20" providerId="ADAL" clId="{DF852291-31B3-440C-90B8-303DA41721B3}" dt="2022-08-19T04:04:10.936" v="3637" actId="1076"/>
          <ac:spMkLst>
            <pc:docMk/>
            <pc:sldMk cId="1686632082" sldId="13742"/>
            <ac:spMk id="6" creationId="{FBB0B8E8-5252-4E2E-A114-1A36207930BB}"/>
          </ac:spMkLst>
        </pc:spChg>
        <pc:spChg chg="del mod">
          <ac:chgData name="Rebecca Luo" userId="1e0727fa-4bf7-4d1f-ab3b-196ffa659c20" providerId="ADAL" clId="{DF852291-31B3-440C-90B8-303DA41721B3}" dt="2022-08-19T03:31:17.337" v="2951" actId="478"/>
          <ac:spMkLst>
            <pc:docMk/>
            <pc:sldMk cId="1686632082" sldId="13742"/>
            <ac:spMk id="12" creationId="{7460D065-1D0F-435A-AD74-4F67188BC5BB}"/>
          </ac:spMkLst>
        </pc:spChg>
        <pc:spChg chg="del mod">
          <ac:chgData name="Rebecca Luo" userId="1e0727fa-4bf7-4d1f-ab3b-196ffa659c20" providerId="ADAL" clId="{DF852291-31B3-440C-90B8-303DA41721B3}" dt="2022-08-19T03:31:19.531" v="2952" actId="478"/>
          <ac:spMkLst>
            <pc:docMk/>
            <pc:sldMk cId="1686632082" sldId="13742"/>
            <ac:spMk id="13" creationId="{EF0EAF21-8524-4C77-A628-DE15580D9C87}"/>
          </ac:spMkLst>
        </pc:spChg>
        <pc:spChg chg="del">
          <ac:chgData name="Rebecca Luo" userId="1e0727fa-4bf7-4d1f-ab3b-196ffa659c20" providerId="ADAL" clId="{DF852291-31B3-440C-90B8-303DA41721B3}" dt="2022-08-19T02:44:31.104" v="1905" actId="478"/>
          <ac:spMkLst>
            <pc:docMk/>
            <pc:sldMk cId="1686632082" sldId="13742"/>
            <ac:spMk id="14" creationId="{C6F29A5D-A1AE-473D-B418-8DE330F88B12}"/>
          </ac:spMkLst>
        </pc:spChg>
        <pc:spChg chg="del">
          <ac:chgData name="Rebecca Luo" userId="1e0727fa-4bf7-4d1f-ab3b-196ffa659c20" providerId="ADAL" clId="{DF852291-31B3-440C-90B8-303DA41721B3}" dt="2022-08-19T02:44:39.465" v="1910" actId="478"/>
          <ac:spMkLst>
            <pc:docMk/>
            <pc:sldMk cId="1686632082" sldId="13742"/>
            <ac:spMk id="17" creationId="{961C0ED6-10E7-4115-B4C9-703150EB7ABD}"/>
          </ac:spMkLst>
        </pc:spChg>
        <pc:spChg chg="mod">
          <ac:chgData name="Rebecca Luo" userId="1e0727fa-4bf7-4d1f-ab3b-196ffa659c20" providerId="ADAL" clId="{DF852291-31B3-440C-90B8-303DA41721B3}" dt="2022-08-19T03:31:10.065" v="2948" actId="20577"/>
          <ac:spMkLst>
            <pc:docMk/>
            <pc:sldMk cId="1686632082" sldId="13742"/>
            <ac:spMk id="19" creationId="{4B8EB76B-47CC-9521-81EA-9A903EEAB706}"/>
          </ac:spMkLst>
        </pc:spChg>
        <pc:spChg chg="del mod">
          <ac:chgData name="Rebecca Luo" userId="1e0727fa-4bf7-4d1f-ab3b-196ffa659c20" providerId="ADAL" clId="{DF852291-31B3-440C-90B8-303DA41721B3}" dt="2022-08-19T03:31:15.311" v="2950" actId="478"/>
          <ac:spMkLst>
            <pc:docMk/>
            <pc:sldMk cId="1686632082" sldId="13742"/>
            <ac:spMk id="23" creationId="{08306240-C900-4A1B-B9ED-D55BD776C069}"/>
          </ac:spMkLst>
        </pc:spChg>
        <pc:spChg chg="del mod">
          <ac:chgData name="Rebecca Luo" userId="1e0727fa-4bf7-4d1f-ab3b-196ffa659c20" providerId="ADAL" clId="{DF852291-31B3-440C-90B8-303DA41721B3}" dt="2022-08-19T03:31:13.871" v="2949" actId="478"/>
          <ac:spMkLst>
            <pc:docMk/>
            <pc:sldMk cId="1686632082" sldId="13742"/>
            <ac:spMk id="27" creationId="{DF64541C-6C8F-4157-BAF6-D50418A43DD2}"/>
          </ac:spMkLst>
        </pc:spChg>
        <pc:spChg chg="add mod">
          <ac:chgData name="Rebecca Luo" userId="1e0727fa-4bf7-4d1f-ab3b-196ffa659c20" providerId="ADAL" clId="{DF852291-31B3-440C-90B8-303DA41721B3}" dt="2022-08-28T13:33:39.645" v="19838" actId="120"/>
          <ac:spMkLst>
            <pc:docMk/>
            <pc:sldMk cId="1686632082" sldId="13742"/>
            <ac:spMk id="32" creationId="{06AE1887-7AA4-7EBA-F9ED-3DF5ABA8164D}"/>
          </ac:spMkLst>
        </pc:spChg>
        <pc:spChg chg="add del mod">
          <ac:chgData name="Rebecca Luo" userId="1e0727fa-4bf7-4d1f-ab3b-196ffa659c20" providerId="ADAL" clId="{DF852291-31B3-440C-90B8-303DA41721B3}" dt="2022-08-19T02:54:19.857" v="2050" actId="478"/>
          <ac:spMkLst>
            <pc:docMk/>
            <pc:sldMk cId="1686632082" sldId="13742"/>
            <ac:spMk id="33" creationId="{766DF2B9-50C0-0E75-2C6E-4579240227A2}"/>
          </ac:spMkLst>
        </pc:spChg>
        <pc:spChg chg="add mod">
          <ac:chgData name="Rebecca Luo" userId="1e0727fa-4bf7-4d1f-ab3b-196ffa659c20" providerId="ADAL" clId="{DF852291-31B3-440C-90B8-303DA41721B3}" dt="2022-08-19T03:22:01.437" v="2627" actId="1038"/>
          <ac:spMkLst>
            <pc:docMk/>
            <pc:sldMk cId="1686632082" sldId="13742"/>
            <ac:spMk id="34" creationId="{4F9136C4-66B5-806B-4083-4804ADE79B04}"/>
          </ac:spMkLst>
        </pc:spChg>
        <pc:spChg chg="add mod">
          <ac:chgData name="Rebecca Luo" userId="1e0727fa-4bf7-4d1f-ab3b-196ffa659c20" providerId="ADAL" clId="{DF852291-31B3-440C-90B8-303DA41721B3}" dt="2022-08-31T09:00:55.470" v="24742" actId="207"/>
          <ac:spMkLst>
            <pc:docMk/>
            <pc:sldMk cId="1686632082" sldId="13742"/>
            <ac:spMk id="35" creationId="{83E75DB8-C141-40BA-9052-6EF11A1E44DA}"/>
          </ac:spMkLst>
        </pc:spChg>
        <pc:spChg chg="add mod">
          <ac:chgData name="Rebecca Luo" userId="1e0727fa-4bf7-4d1f-ab3b-196ffa659c20" providerId="ADAL" clId="{DF852291-31B3-440C-90B8-303DA41721B3}" dt="2022-08-31T09:00:55.470" v="24742" actId="207"/>
          <ac:spMkLst>
            <pc:docMk/>
            <pc:sldMk cId="1686632082" sldId="13742"/>
            <ac:spMk id="36" creationId="{6FB0B1B1-2150-EB25-7482-6638B056A1AA}"/>
          </ac:spMkLst>
        </pc:spChg>
        <pc:spChg chg="add mod">
          <ac:chgData name="Rebecca Luo" userId="1e0727fa-4bf7-4d1f-ab3b-196ffa659c20" providerId="ADAL" clId="{DF852291-31B3-440C-90B8-303DA41721B3}" dt="2022-08-31T09:00:55.470" v="24742" actId="207"/>
          <ac:spMkLst>
            <pc:docMk/>
            <pc:sldMk cId="1686632082" sldId="13742"/>
            <ac:spMk id="37" creationId="{F7459DFF-E69F-898F-887E-0CA22ACFB15D}"/>
          </ac:spMkLst>
        </pc:spChg>
        <pc:spChg chg="add mod">
          <ac:chgData name="Rebecca Luo" userId="1e0727fa-4bf7-4d1f-ab3b-196ffa659c20" providerId="ADAL" clId="{DF852291-31B3-440C-90B8-303DA41721B3}" dt="2022-08-31T09:00:55.470" v="24742" actId="207"/>
          <ac:spMkLst>
            <pc:docMk/>
            <pc:sldMk cId="1686632082" sldId="13742"/>
            <ac:spMk id="38" creationId="{3E60B710-1A2D-580D-E11B-F56506703080}"/>
          </ac:spMkLst>
        </pc:spChg>
        <pc:spChg chg="add mod">
          <ac:chgData name="Rebecca Luo" userId="1e0727fa-4bf7-4d1f-ab3b-196ffa659c20" providerId="ADAL" clId="{DF852291-31B3-440C-90B8-303DA41721B3}" dt="2022-08-31T09:00:55.470" v="24742" actId="207"/>
          <ac:spMkLst>
            <pc:docMk/>
            <pc:sldMk cId="1686632082" sldId="13742"/>
            <ac:spMk id="39" creationId="{3D695243-3B0D-C023-928D-CDB6F03B5366}"/>
          </ac:spMkLst>
        </pc:spChg>
        <pc:spChg chg="add mod">
          <ac:chgData name="Rebecca Luo" userId="1e0727fa-4bf7-4d1f-ab3b-196ffa659c20" providerId="ADAL" clId="{DF852291-31B3-440C-90B8-303DA41721B3}" dt="2022-08-31T09:00:55.470" v="24742" actId="207"/>
          <ac:spMkLst>
            <pc:docMk/>
            <pc:sldMk cId="1686632082" sldId="13742"/>
            <ac:spMk id="40" creationId="{7E256F02-802B-EB1F-82A6-E9F283512376}"/>
          </ac:spMkLst>
        </pc:spChg>
        <pc:spChg chg="add mod">
          <ac:chgData name="Rebecca Luo" userId="1e0727fa-4bf7-4d1f-ab3b-196ffa659c20" providerId="ADAL" clId="{DF852291-31B3-440C-90B8-303DA41721B3}" dt="2022-08-31T09:00:55.470" v="24742" actId="207"/>
          <ac:spMkLst>
            <pc:docMk/>
            <pc:sldMk cId="1686632082" sldId="13742"/>
            <ac:spMk id="41" creationId="{81C292FB-F8DF-36B9-473D-2D7C6E5A3812}"/>
          </ac:spMkLst>
        </pc:spChg>
        <pc:spChg chg="add mod">
          <ac:chgData name="Rebecca Luo" userId="1e0727fa-4bf7-4d1f-ab3b-196ffa659c20" providerId="ADAL" clId="{DF852291-31B3-440C-90B8-303DA41721B3}" dt="2022-08-31T09:00:54.775" v="24740" actId="2711"/>
          <ac:spMkLst>
            <pc:docMk/>
            <pc:sldMk cId="1686632082" sldId="13742"/>
            <ac:spMk id="42" creationId="{ACF9647C-E28A-9FB3-246C-E996A2BF9093}"/>
          </ac:spMkLst>
        </pc:spChg>
        <pc:spChg chg="add mod">
          <ac:chgData name="Rebecca Luo" userId="1e0727fa-4bf7-4d1f-ab3b-196ffa659c20" providerId="ADAL" clId="{DF852291-31B3-440C-90B8-303DA41721B3}" dt="2022-08-31T09:00:54.775" v="24740" actId="2711"/>
          <ac:spMkLst>
            <pc:docMk/>
            <pc:sldMk cId="1686632082" sldId="13742"/>
            <ac:spMk id="43" creationId="{B569B0B6-BA9E-F604-C5AC-73BB3A4F9997}"/>
          </ac:spMkLst>
        </pc:spChg>
        <pc:spChg chg="add mod">
          <ac:chgData name="Rebecca Luo" userId="1e0727fa-4bf7-4d1f-ab3b-196ffa659c20" providerId="ADAL" clId="{DF852291-31B3-440C-90B8-303DA41721B3}" dt="2022-08-31T09:00:54.775" v="24740" actId="2711"/>
          <ac:spMkLst>
            <pc:docMk/>
            <pc:sldMk cId="1686632082" sldId="13742"/>
            <ac:spMk id="44" creationId="{3EC8F148-04C4-D00F-40FA-73E6C2DD5CB7}"/>
          </ac:spMkLst>
        </pc:spChg>
        <pc:spChg chg="add mod">
          <ac:chgData name="Rebecca Luo" userId="1e0727fa-4bf7-4d1f-ab3b-196ffa659c20" providerId="ADAL" clId="{DF852291-31B3-440C-90B8-303DA41721B3}" dt="2022-08-31T09:00:54.775" v="24740" actId="2711"/>
          <ac:spMkLst>
            <pc:docMk/>
            <pc:sldMk cId="1686632082" sldId="13742"/>
            <ac:spMk id="45" creationId="{1E370142-0E65-CF9A-756C-573C7747ABC3}"/>
          </ac:spMkLst>
        </pc:spChg>
        <pc:spChg chg="add mod">
          <ac:chgData name="Rebecca Luo" userId="1e0727fa-4bf7-4d1f-ab3b-196ffa659c20" providerId="ADAL" clId="{DF852291-31B3-440C-90B8-303DA41721B3}" dt="2022-08-31T09:00:54.775" v="24740" actId="2711"/>
          <ac:spMkLst>
            <pc:docMk/>
            <pc:sldMk cId="1686632082" sldId="13742"/>
            <ac:spMk id="46" creationId="{B68C75D7-451F-F9B3-7B3D-7DB62C3F209B}"/>
          </ac:spMkLst>
        </pc:spChg>
        <pc:spChg chg="add mod">
          <ac:chgData name="Rebecca Luo" userId="1e0727fa-4bf7-4d1f-ab3b-196ffa659c20" providerId="ADAL" clId="{DF852291-31B3-440C-90B8-303DA41721B3}" dt="2022-08-31T09:00:54.775" v="24740" actId="2711"/>
          <ac:spMkLst>
            <pc:docMk/>
            <pc:sldMk cId="1686632082" sldId="13742"/>
            <ac:spMk id="47" creationId="{70C09661-F135-34A4-AD41-D437254E4E36}"/>
          </ac:spMkLst>
        </pc:spChg>
        <pc:spChg chg="add mod">
          <ac:chgData name="Rebecca Luo" userId="1e0727fa-4bf7-4d1f-ab3b-196ffa659c20" providerId="ADAL" clId="{DF852291-31B3-440C-90B8-303DA41721B3}" dt="2022-08-31T09:00:54.775" v="24740" actId="2711"/>
          <ac:spMkLst>
            <pc:docMk/>
            <pc:sldMk cId="1686632082" sldId="13742"/>
            <ac:spMk id="48" creationId="{A576A78A-DB19-3AEE-8A66-ADB3AFA190AF}"/>
          </ac:spMkLst>
        </pc:spChg>
        <pc:spChg chg="add mod">
          <ac:chgData name="Rebecca Luo" userId="1e0727fa-4bf7-4d1f-ab3b-196ffa659c20" providerId="ADAL" clId="{DF852291-31B3-440C-90B8-303DA41721B3}" dt="2022-08-28T13:33:41.918" v="19839" actId="120"/>
          <ac:spMkLst>
            <pc:docMk/>
            <pc:sldMk cId="1686632082" sldId="13742"/>
            <ac:spMk id="49" creationId="{F0BC3B60-6D47-0976-B9CD-19141D01281D}"/>
          </ac:spMkLst>
        </pc:spChg>
        <pc:spChg chg="add mod">
          <ac:chgData name="Rebecca Luo" userId="1e0727fa-4bf7-4d1f-ab3b-196ffa659c20" providerId="ADAL" clId="{DF852291-31B3-440C-90B8-303DA41721B3}" dt="2022-08-19T03:25:32.313" v="2771" actId="1035"/>
          <ac:spMkLst>
            <pc:docMk/>
            <pc:sldMk cId="1686632082" sldId="13742"/>
            <ac:spMk id="50" creationId="{A8E588DA-0A16-B98E-099A-5B78B3B3293B}"/>
          </ac:spMkLst>
        </pc:spChg>
        <pc:spChg chg="add mod">
          <ac:chgData name="Rebecca Luo" userId="1e0727fa-4bf7-4d1f-ab3b-196ffa659c20" providerId="ADAL" clId="{DF852291-31B3-440C-90B8-303DA41721B3}" dt="2022-08-19T03:26:15.113" v="2777" actId="571"/>
          <ac:spMkLst>
            <pc:docMk/>
            <pc:sldMk cId="1686632082" sldId="13742"/>
            <ac:spMk id="51" creationId="{BAAA70F5-5CA4-8284-BBE7-5DCD1F4F3B6C}"/>
          </ac:spMkLst>
        </pc:spChg>
        <pc:spChg chg="add mod">
          <ac:chgData name="Rebecca Luo" userId="1e0727fa-4bf7-4d1f-ab3b-196ffa659c20" providerId="ADAL" clId="{DF852291-31B3-440C-90B8-303DA41721B3}" dt="2022-08-19T03:26:15.113" v="2777" actId="571"/>
          <ac:spMkLst>
            <pc:docMk/>
            <pc:sldMk cId="1686632082" sldId="13742"/>
            <ac:spMk id="52" creationId="{6A0F05DC-AF37-DAED-83F7-37F78EDDA969}"/>
          </ac:spMkLst>
        </pc:spChg>
        <pc:spChg chg="add mod">
          <ac:chgData name="Rebecca Luo" userId="1e0727fa-4bf7-4d1f-ab3b-196ffa659c20" providerId="ADAL" clId="{DF852291-31B3-440C-90B8-303DA41721B3}" dt="2022-08-19T03:26:15.113" v="2777" actId="571"/>
          <ac:spMkLst>
            <pc:docMk/>
            <pc:sldMk cId="1686632082" sldId="13742"/>
            <ac:spMk id="53" creationId="{CEDE7F12-4B6E-2050-F463-6CA9D071AF48}"/>
          </ac:spMkLst>
        </pc:spChg>
        <pc:spChg chg="add mod">
          <ac:chgData name="Rebecca Luo" userId="1e0727fa-4bf7-4d1f-ab3b-196ffa659c20" providerId="ADAL" clId="{DF852291-31B3-440C-90B8-303DA41721B3}" dt="2022-08-19T03:26:15.113" v="2777" actId="571"/>
          <ac:spMkLst>
            <pc:docMk/>
            <pc:sldMk cId="1686632082" sldId="13742"/>
            <ac:spMk id="54" creationId="{F582C310-725B-7837-0047-248BBA0D95A0}"/>
          </ac:spMkLst>
        </pc:spChg>
        <pc:spChg chg="add mod">
          <ac:chgData name="Rebecca Luo" userId="1e0727fa-4bf7-4d1f-ab3b-196ffa659c20" providerId="ADAL" clId="{DF852291-31B3-440C-90B8-303DA41721B3}" dt="2022-08-31T09:01:38.678" v="24769" actId="113"/>
          <ac:spMkLst>
            <pc:docMk/>
            <pc:sldMk cId="1686632082" sldId="13742"/>
            <ac:spMk id="56" creationId="{1E8DAEAA-5E4D-58C0-5645-930102B19C3D}"/>
          </ac:spMkLst>
        </pc:spChg>
        <pc:spChg chg="add mod">
          <ac:chgData name="Rebecca Luo" userId="1e0727fa-4bf7-4d1f-ab3b-196ffa659c20" providerId="ADAL" clId="{DF852291-31B3-440C-90B8-303DA41721B3}" dt="2022-08-31T09:01:38.678" v="24769" actId="113"/>
          <ac:spMkLst>
            <pc:docMk/>
            <pc:sldMk cId="1686632082" sldId="13742"/>
            <ac:spMk id="57" creationId="{FDEDCE6D-6AF9-21CE-62ED-E51B09151BF3}"/>
          </ac:spMkLst>
        </pc:spChg>
        <pc:spChg chg="add mod">
          <ac:chgData name="Rebecca Luo" userId="1e0727fa-4bf7-4d1f-ab3b-196ffa659c20" providerId="ADAL" clId="{DF852291-31B3-440C-90B8-303DA41721B3}" dt="2022-08-31T09:01:38.678" v="24769" actId="113"/>
          <ac:spMkLst>
            <pc:docMk/>
            <pc:sldMk cId="1686632082" sldId="13742"/>
            <ac:spMk id="58" creationId="{D56A5297-6324-8266-5597-ECABE7F9ACC5}"/>
          </ac:spMkLst>
        </pc:spChg>
        <pc:spChg chg="add mod">
          <ac:chgData name="Rebecca Luo" userId="1e0727fa-4bf7-4d1f-ab3b-196ffa659c20" providerId="ADAL" clId="{DF852291-31B3-440C-90B8-303DA41721B3}" dt="2022-08-31T09:01:38.678" v="24769" actId="113"/>
          <ac:spMkLst>
            <pc:docMk/>
            <pc:sldMk cId="1686632082" sldId="13742"/>
            <ac:spMk id="59" creationId="{6A0F2615-34DB-DBF6-A41C-8332FC5004CC}"/>
          </ac:spMkLst>
        </pc:spChg>
        <pc:spChg chg="add mod">
          <ac:chgData name="Rebecca Luo" userId="1e0727fa-4bf7-4d1f-ab3b-196ffa659c20" providerId="ADAL" clId="{DF852291-31B3-440C-90B8-303DA41721B3}" dt="2022-08-31T09:01:38.678" v="24769" actId="113"/>
          <ac:spMkLst>
            <pc:docMk/>
            <pc:sldMk cId="1686632082" sldId="13742"/>
            <ac:spMk id="60" creationId="{254C029F-3D13-FF12-3113-443842BD1D51}"/>
          </ac:spMkLst>
        </pc:spChg>
        <pc:spChg chg="add mod">
          <ac:chgData name="Rebecca Luo" userId="1e0727fa-4bf7-4d1f-ab3b-196ffa659c20" providerId="ADAL" clId="{DF852291-31B3-440C-90B8-303DA41721B3}" dt="2022-08-19T03:58:44.343" v="3488" actId="553"/>
          <ac:spMkLst>
            <pc:docMk/>
            <pc:sldMk cId="1686632082" sldId="13742"/>
            <ac:spMk id="61" creationId="{28EE9958-6E95-ACBF-217F-AB1D69C364D4}"/>
          </ac:spMkLst>
        </pc:spChg>
        <pc:spChg chg="add mod">
          <ac:chgData name="Rebecca Luo" userId="1e0727fa-4bf7-4d1f-ab3b-196ffa659c20" providerId="ADAL" clId="{DF852291-31B3-440C-90B8-303DA41721B3}" dt="2022-08-19T04:01:39.869" v="3590" actId="554"/>
          <ac:spMkLst>
            <pc:docMk/>
            <pc:sldMk cId="1686632082" sldId="13742"/>
            <ac:spMk id="66" creationId="{71429B73-237F-D691-AB66-98592A554AF9}"/>
          </ac:spMkLst>
        </pc:spChg>
        <pc:spChg chg="add mod">
          <ac:chgData name="Rebecca Luo" userId="1e0727fa-4bf7-4d1f-ab3b-196ffa659c20" providerId="ADAL" clId="{DF852291-31B3-440C-90B8-303DA41721B3}" dt="2022-08-19T04:02:42.343" v="3610" actId="554"/>
          <ac:spMkLst>
            <pc:docMk/>
            <pc:sldMk cId="1686632082" sldId="13742"/>
            <ac:spMk id="71" creationId="{7A9912C9-5BB7-93B9-9088-74789878B535}"/>
          </ac:spMkLst>
        </pc:spChg>
        <pc:spChg chg="add mod">
          <ac:chgData name="Rebecca Luo" userId="1e0727fa-4bf7-4d1f-ab3b-196ffa659c20" providerId="ADAL" clId="{DF852291-31B3-440C-90B8-303DA41721B3}" dt="2022-08-19T03:59:35.433" v="3505" actId="1037"/>
          <ac:spMkLst>
            <pc:docMk/>
            <pc:sldMk cId="1686632082" sldId="13742"/>
            <ac:spMk id="74" creationId="{80A60AAC-A040-7A19-0FD9-CEF2FA19D7AF}"/>
          </ac:spMkLst>
        </pc:spChg>
        <pc:spChg chg="add mod">
          <ac:chgData name="Rebecca Luo" userId="1e0727fa-4bf7-4d1f-ab3b-196ffa659c20" providerId="ADAL" clId="{DF852291-31B3-440C-90B8-303DA41721B3}" dt="2022-08-19T04:12:16.142" v="3900" actId="14100"/>
          <ac:spMkLst>
            <pc:docMk/>
            <pc:sldMk cId="1686632082" sldId="13742"/>
            <ac:spMk id="77" creationId="{642FD3D4-03F4-99B1-B8CA-A0FD3486EA5B}"/>
          </ac:spMkLst>
        </pc:spChg>
        <pc:spChg chg="add mod">
          <ac:chgData name="Rebecca Luo" userId="1e0727fa-4bf7-4d1f-ab3b-196ffa659c20" providerId="ADAL" clId="{DF852291-31B3-440C-90B8-303DA41721B3}" dt="2022-08-19T04:02:00.903" v="3597" actId="553"/>
          <ac:spMkLst>
            <pc:docMk/>
            <pc:sldMk cId="1686632082" sldId="13742"/>
            <ac:spMk id="82" creationId="{61B7EDF4-30BE-DF80-4F4B-BB9D0966AB1E}"/>
          </ac:spMkLst>
        </pc:spChg>
        <pc:spChg chg="add mod">
          <ac:chgData name="Rebecca Luo" userId="1e0727fa-4bf7-4d1f-ab3b-196ffa659c20" providerId="ADAL" clId="{DF852291-31B3-440C-90B8-303DA41721B3}" dt="2022-08-19T04:02:00.903" v="3597" actId="553"/>
          <ac:spMkLst>
            <pc:docMk/>
            <pc:sldMk cId="1686632082" sldId="13742"/>
            <ac:spMk id="83" creationId="{C51C04D5-2492-75A0-E312-47C81E82CF08}"/>
          </ac:spMkLst>
        </pc:spChg>
        <pc:picChg chg="del">
          <ac:chgData name="Rebecca Luo" userId="1e0727fa-4bf7-4d1f-ab3b-196ffa659c20" providerId="ADAL" clId="{DF852291-31B3-440C-90B8-303DA41721B3}" dt="2022-08-19T02:44:27.395" v="1903" actId="478"/>
          <ac:picMkLst>
            <pc:docMk/>
            <pc:sldMk cId="1686632082" sldId="13742"/>
            <ac:picMk id="7" creationId="{1B03DD43-9B31-4F70-8406-7E0827E42FF1}"/>
          </ac:picMkLst>
        </pc:picChg>
        <pc:picChg chg="add mod modCrop">
          <ac:chgData name="Rebecca Luo" userId="1e0727fa-4bf7-4d1f-ab3b-196ffa659c20" providerId="ADAL" clId="{DF852291-31B3-440C-90B8-303DA41721B3}" dt="2022-08-19T03:29:56.374" v="2870" actId="12788"/>
          <ac:picMkLst>
            <pc:docMk/>
            <pc:sldMk cId="1686632082" sldId="13742"/>
            <ac:picMk id="9" creationId="{4786F462-AF52-8B3B-7460-7814C7FEC0BA}"/>
          </ac:picMkLst>
        </pc:picChg>
        <pc:picChg chg="add mod modCrop">
          <ac:chgData name="Rebecca Luo" userId="1e0727fa-4bf7-4d1f-ab3b-196ffa659c20" providerId="ADAL" clId="{DF852291-31B3-440C-90B8-303DA41721B3}" dt="2022-08-19T04:12:08.020" v="3899" actId="14100"/>
          <ac:picMkLst>
            <pc:docMk/>
            <pc:sldMk cId="1686632082" sldId="13742"/>
            <ac:picMk id="11" creationId="{E788D714-C723-08F1-2254-780A06138199}"/>
          </ac:picMkLst>
        </pc:picChg>
        <pc:picChg chg="add mod modCrop">
          <ac:chgData name="Rebecca Luo" userId="1e0727fa-4bf7-4d1f-ab3b-196ffa659c20" providerId="ADAL" clId="{DF852291-31B3-440C-90B8-303DA41721B3}" dt="2022-08-19T04:11:05.425" v="3894" actId="14100"/>
          <ac:picMkLst>
            <pc:docMk/>
            <pc:sldMk cId="1686632082" sldId="13742"/>
            <ac:picMk id="16" creationId="{CC2C8FB8-FC7D-F7B1-E0C8-DF87FD7869E3}"/>
          </ac:picMkLst>
        </pc:picChg>
        <pc:picChg chg="del mod">
          <ac:chgData name="Rebecca Luo" userId="1e0727fa-4bf7-4d1f-ab3b-196ffa659c20" providerId="ADAL" clId="{DF852291-31B3-440C-90B8-303DA41721B3}" dt="2022-08-19T03:31:17.337" v="2951" actId="478"/>
          <ac:picMkLst>
            <pc:docMk/>
            <pc:sldMk cId="1686632082" sldId="13742"/>
            <ac:picMk id="18" creationId="{D10451C2-D65F-4D44-B9CA-926611980B70}"/>
          </ac:picMkLst>
        </pc:picChg>
        <pc:picChg chg="del mod">
          <ac:chgData name="Rebecca Luo" userId="1e0727fa-4bf7-4d1f-ab3b-196ffa659c20" providerId="ADAL" clId="{DF852291-31B3-440C-90B8-303DA41721B3}" dt="2022-08-19T03:31:13.871" v="2949" actId="478"/>
          <ac:picMkLst>
            <pc:docMk/>
            <pc:sldMk cId="1686632082" sldId="13742"/>
            <ac:picMk id="20" creationId="{A6DB1E5B-F597-402E-9144-2E2CCCD04CFD}"/>
          </ac:picMkLst>
        </pc:picChg>
        <pc:picChg chg="del mod">
          <ac:chgData name="Rebecca Luo" userId="1e0727fa-4bf7-4d1f-ab3b-196ffa659c20" providerId="ADAL" clId="{DF852291-31B3-440C-90B8-303DA41721B3}" dt="2022-08-19T03:31:19.531" v="2952" actId="478"/>
          <ac:picMkLst>
            <pc:docMk/>
            <pc:sldMk cId="1686632082" sldId="13742"/>
            <ac:picMk id="22" creationId="{84CB9105-A86F-47F4-A48B-37D02CBA8D94}"/>
          </ac:picMkLst>
        </pc:picChg>
        <pc:picChg chg="add mod modCrop">
          <ac:chgData name="Rebecca Luo" userId="1e0727fa-4bf7-4d1f-ab3b-196ffa659c20" providerId="ADAL" clId="{DF852291-31B3-440C-90B8-303DA41721B3}" dt="2022-08-19T03:29:29.721" v="2866" actId="12788"/>
          <ac:picMkLst>
            <pc:docMk/>
            <pc:sldMk cId="1686632082" sldId="13742"/>
            <ac:picMk id="24" creationId="{96A07F02-8EDC-1E80-226C-F0DDB3467CEE}"/>
          </ac:picMkLst>
        </pc:picChg>
        <pc:picChg chg="add mod modCrop">
          <ac:chgData name="Rebecca Luo" userId="1e0727fa-4bf7-4d1f-ab3b-196ffa659c20" providerId="ADAL" clId="{DF852291-31B3-440C-90B8-303DA41721B3}" dt="2022-08-19T04:11:58.957" v="3898" actId="14100"/>
          <ac:picMkLst>
            <pc:docMk/>
            <pc:sldMk cId="1686632082" sldId="13742"/>
            <ac:picMk id="26" creationId="{8FEDB4B2-D4B4-8100-B6BD-F330DA483DB0}"/>
          </ac:picMkLst>
        </pc:picChg>
        <pc:picChg chg="add del mod modCrop">
          <ac:chgData name="Rebecca Luo" userId="1e0727fa-4bf7-4d1f-ab3b-196ffa659c20" providerId="ADAL" clId="{DF852291-31B3-440C-90B8-303DA41721B3}" dt="2022-08-28T13:31:43.930" v="19805" actId="21"/>
          <ac:picMkLst>
            <pc:docMk/>
            <pc:sldMk cId="1686632082" sldId="13742"/>
            <ac:picMk id="29" creationId="{9763FEE5-7EF3-2C52-EFEC-2350EBBEB54A}"/>
          </ac:picMkLst>
        </pc:picChg>
        <pc:picChg chg="add mod modCrop">
          <ac:chgData name="Rebecca Luo" userId="1e0727fa-4bf7-4d1f-ab3b-196ffa659c20" providerId="ADAL" clId="{DF852291-31B3-440C-90B8-303DA41721B3}" dt="2022-08-28T13:31:51.419" v="19808" actId="1076"/>
          <ac:picMkLst>
            <pc:docMk/>
            <pc:sldMk cId="1686632082" sldId="13742"/>
            <ac:picMk id="31" creationId="{C507B234-75AA-6D7A-087B-8CDDC5502B1E}"/>
          </ac:picMkLst>
        </pc:picChg>
        <pc:picChg chg="add mod ord">
          <ac:chgData name="Rebecca Luo" userId="1e0727fa-4bf7-4d1f-ab3b-196ffa659c20" providerId="ADAL" clId="{DF852291-31B3-440C-90B8-303DA41721B3}" dt="2022-08-28T13:31:57.492" v="19810" actId="167"/>
          <ac:picMkLst>
            <pc:docMk/>
            <pc:sldMk cId="1686632082" sldId="13742"/>
            <ac:picMk id="51" creationId="{88028949-2A2A-0DA2-7D19-17FD8D3DEFFC}"/>
          </ac:picMkLst>
        </pc:picChg>
        <pc:picChg chg="add del mod">
          <ac:chgData name="Rebecca Luo" userId="1e0727fa-4bf7-4d1f-ab3b-196ffa659c20" providerId="ADAL" clId="{DF852291-31B3-440C-90B8-303DA41721B3}" dt="2022-08-19T03:31:31.363" v="2955" actId="478"/>
          <ac:picMkLst>
            <pc:docMk/>
            <pc:sldMk cId="1686632082" sldId="13742"/>
            <ac:picMk id="55" creationId="{D1A5CB77-200A-750D-C9F5-FB038E1C6551}"/>
          </ac:picMkLst>
        </pc:picChg>
        <pc:picChg chg="add mod">
          <ac:chgData name="Rebecca Luo" userId="1e0727fa-4bf7-4d1f-ab3b-196ffa659c20" providerId="ADAL" clId="{DF852291-31B3-440C-90B8-303DA41721B3}" dt="2022-08-19T03:58:50.966" v="3489" actId="553"/>
          <ac:picMkLst>
            <pc:docMk/>
            <pc:sldMk cId="1686632082" sldId="13742"/>
            <ac:picMk id="63" creationId="{D3C5AEAB-22DE-146E-700D-62288AB62EE1}"/>
          </ac:picMkLst>
        </pc:picChg>
        <pc:picChg chg="add mod">
          <ac:chgData name="Rebecca Luo" userId="1e0727fa-4bf7-4d1f-ab3b-196ffa659c20" providerId="ADAL" clId="{DF852291-31B3-440C-90B8-303DA41721B3}" dt="2022-08-19T04:12:27.456" v="3902" actId="14100"/>
          <ac:picMkLst>
            <pc:docMk/>
            <pc:sldMk cId="1686632082" sldId="13742"/>
            <ac:picMk id="65" creationId="{4518071D-2095-261D-1266-8E2A6E5FD2F1}"/>
          </ac:picMkLst>
        </pc:picChg>
        <pc:picChg chg="add mod">
          <ac:chgData name="Rebecca Luo" userId="1e0727fa-4bf7-4d1f-ab3b-196ffa659c20" providerId="ADAL" clId="{DF852291-31B3-440C-90B8-303DA41721B3}" dt="2022-08-19T04:12:20.959" v="3901" actId="14100"/>
          <ac:picMkLst>
            <pc:docMk/>
            <pc:sldMk cId="1686632082" sldId="13742"/>
            <ac:picMk id="68" creationId="{22A38190-DFCF-4A2E-87D5-8FC4DC8156F6}"/>
          </ac:picMkLst>
        </pc:picChg>
        <pc:picChg chg="add del mod">
          <ac:chgData name="Rebecca Luo" userId="1e0727fa-4bf7-4d1f-ab3b-196ffa659c20" providerId="ADAL" clId="{DF852291-31B3-440C-90B8-303DA41721B3}" dt="2022-08-19T03:49:29.001" v="3182" actId="478"/>
          <ac:picMkLst>
            <pc:docMk/>
            <pc:sldMk cId="1686632082" sldId="13742"/>
            <ac:picMk id="70" creationId="{96F0D60B-E554-9F63-E81E-89E79B9D8A48}"/>
          </ac:picMkLst>
        </pc:picChg>
        <pc:picChg chg="add mod modCrop">
          <ac:chgData name="Rebecca Luo" userId="1e0727fa-4bf7-4d1f-ab3b-196ffa659c20" providerId="ADAL" clId="{DF852291-31B3-440C-90B8-303DA41721B3}" dt="2022-08-19T03:59:13.713" v="3496" actId="1076"/>
          <ac:picMkLst>
            <pc:docMk/>
            <pc:sldMk cId="1686632082" sldId="13742"/>
            <ac:picMk id="73" creationId="{5934404B-ED21-7E73-3DAD-FCCD8FDAA1A1}"/>
          </ac:picMkLst>
        </pc:picChg>
        <pc:picChg chg="add mod">
          <ac:chgData name="Rebecca Luo" userId="1e0727fa-4bf7-4d1f-ab3b-196ffa659c20" providerId="ADAL" clId="{DF852291-31B3-440C-90B8-303DA41721B3}" dt="2022-08-19T04:02:47.832" v="3611" actId="552"/>
          <ac:picMkLst>
            <pc:docMk/>
            <pc:sldMk cId="1686632082" sldId="13742"/>
            <ac:picMk id="76" creationId="{DB7C6924-7FEE-9E5E-4644-6D23D6D3D29E}"/>
          </ac:picMkLst>
        </pc:picChg>
        <pc:picChg chg="add mod modCrop">
          <ac:chgData name="Rebecca Luo" userId="1e0727fa-4bf7-4d1f-ab3b-196ffa659c20" providerId="ADAL" clId="{DF852291-31B3-440C-90B8-303DA41721B3}" dt="2022-08-19T04:02:03.835" v="3598" actId="14100"/>
          <ac:picMkLst>
            <pc:docMk/>
            <pc:sldMk cId="1686632082" sldId="13742"/>
            <ac:picMk id="79" creationId="{8D4DA84A-457C-CEBB-2B4C-1B594CEA8517}"/>
          </ac:picMkLst>
        </pc:picChg>
        <pc:picChg chg="add mod modCrop">
          <ac:chgData name="Rebecca Luo" userId="1e0727fa-4bf7-4d1f-ab3b-196ffa659c20" providerId="ADAL" clId="{DF852291-31B3-440C-90B8-303DA41721B3}" dt="2022-08-19T04:01:33.578" v="3589" actId="552"/>
          <ac:picMkLst>
            <pc:docMk/>
            <pc:sldMk cId="1686632082" sldId="13742"/>
            <ac:picMk id="81" creationId="{6AEF4841-1A90-AC2B-F3D9-24D994A2750C}"/>
          </ac:picMkLst>
        </pc:picChg>
      </pc:sldChg>
      <pc:sldChg chg="add del">
        <pc:chgData name="Rebecca Luo" userId="1e0727fa-4bf7-4d1f-ab3b-196ffa659c20" providerId="ADAL" clId="{DF852291-31B3-440C-90B8-303DA41721B3}" dt="2022-08-23T08:15:10.883" v="5192" actId="47"/>
        <pc:sldMkLst>
          <pc:docMk/>
          <pc:sldMk cId="681704400" sldId="13743"/>
        </pc:sldMkLst>
      </pc:sldChg>
      <pc:sldChg chg="addSp modSp new del mod">
        <pc:chgData name="Rebecca Luo" userId="1e0727fa-4bf7-4d1f-ab3b-196ffa659c20" providerId="ADAL" clId="{DF852291-31B3-440C-90B8-303DA41721B3}" dt="2022-08-19T02:55:01.196" v="2067" actId="47"/>
        <pc:sldMkLst>
          <pc:docMk/>
          <pc:sldMk cId="1924871512" sldId="13743"/>
        </pc:sldMkLst>
        <pc:picChg chg="add mod">
          <ac:chgData name="Rebecca Luo" userId="1e0727fa-4bf7-4d1f-ab3b-196ffa659c20" providerId="ADAL" clId="{DF852291-31B3-440C-90B8-303DA41721B3}" dt="2022-08-19T02:47:35.678" v="1939" actId="1076"/>
          <ac:picMkLst>
            <pc:docMk/>
            <pc:sldMk cId="1924871512" sldId="13743"/>
            <ac:picMk id="4" creationId="{0FBB92E9-9A70-7524-3AC7-8EF9F99156EF}"/>
          </ac:picMkLst>
        </pc:picChg>
      </pc:sldChg>
      <pc:sldChg chg="addSp delSp modSp new del mod">
        <pc:chgData name="Rebecca Luo" userId="1e0727fa-4bf7-4d1f-ab3b-196ffa659c20" providerId="ADAL" clId="{DF852291-31B3-440C-90B8-303DA41721B3}" dt="2022-08-19T04:13:44.856" v="3916" actId="47"/>
        <pc:sldMkLst>
          <pc:docMk/>
          <pc:sldMk cId="1948525214" sldId="13743"/>
        </pc:sldMkLst>
        <pc:picChg chg="add del">
          <ac:chgData name="Rebecca Luo" userId="1e0727fa-4bf7-4d1f-ab3b-196ffa659c20" providerId="ADAL" clId="{DF852291-31B3-440C-90B8-303DA41721B3}" dt="2022-08-19T04:04:07.871" v="3635" actId="478"/>
          <ac:picMkLst>
            <pc:docMk/>
            <pc:sldMk cId="1948525214" sldId="13743"/>
            <ac:picMk id="3" creationId="{3131ADCF-B0B7-FAF8-FB89-D2D881D3EC74}"/>
          </ac:picMkLst>
        </pc:picChg>
        <pc:picChg chg="add del">
          <ac:chgData name="Rebecca Luo" userId="1e0727fa-4bf7-4d1f-ab3b-196ffa659c20" providerId="ADAL" clId="{DF852291-31B3-440C-90B8-303DA41721B3}" dt="2022-08-19T04:10:19.466" v="3884" actId="478"/>
          <ac:picMkLst>
            <pc:docMk/>
            <pc:sldMk cId="1948525214" sldId="13743"/>
            <ac:picMk id="4" creationId="{D606DB68-362A-3C99-3489-CCE676F4B1B9}"/>
          </ac:picMkLst>
        </pc:picChg>
        <pc:picChg chg="add mod">
          <ac:chgData name="Rebecca Luo" userId="1e0727fa-4bf7-4d1f-ab3b-196ffa659c20" providerId="ADAL" clId="{DF852291-31B3-440C-90B8-303DA41721B3}" dt="2022-08-19T04:13:06.765" v="3910" actId="14100"/>
          <ac:picMkLst>
            <pc:docMk/>
            <pc:sldMk cId="1948525214" sldId="13743"/>
            <ac:picMk id="5" creationId="{AAD3528A-304F-3121-3567-8890BBC7BF1B}"/>
          </ac:picMkLst>
        </pc:picChg>
      </pc:sldChg>
      <pc:sldChg chg="new del">
        <pc:chgData name="Rebecca Luo" userId="1e0727fa-4bf7-4d1f-ab3b-196ffa659c20" providerId="ADAL" clId="{DF852291-31B3-440C-90B8-303DA41721B3}" dt="2022-08-19T07:27:18.437" v="4956" actId="47"/>
        <pc:sldMkLst>
          <pc:docMk/>
          <pc:sldMk cId="3121593324" sldId="13743"/>
        </pc:sldMkLst>
      </pc:sldChg>
      <pc:sldChg chg="delSp modSp add del mod">
        <pc:chgData name="Rebecca Luo" userId="1e0727fa-4bf7-4d1f-ab3b-196ffa659c20" providerId="ADAL" clId="{DF852291-31B3-440C-90B8-303DA41721B3}" dt="2022-08-23T08:22:02.966" v="5391" actId="47"/>
        <pc:sldMkLst>
          <pc:docMk/>
          <pc:sldMk cId="3129535642" sldId="13743"/>
        </pc:sldMkLst>
        <pc:spChg chg="mod">
          <ac:chgData name="Rebecca Luo" userId="1e0727fa-4bf7-4d1f-ab3b-196ffa659c20" providerId="ADAL" clId="{DF852291-31B3-440C-90B8-303DA41721B3}" dt="2022-08-23T08:21:38.189" v="5385" actId="20577"/>
          <ac:spMkLst>
            <pc:docMk/>
            <pc:sldMk cId="3129535642" sldId="13743"/>
            <ac:spMk id="2" creationId="{44586DC5-B107-4EAF-6928-3BD733984B73}"/>
          </ac:spMkLst>
        </pc:spChg>
        <pc:spChg chg="del">
          <ac:chgData name="Rebecca Luo" userId="1e0727fa-4bf7-4d1f-ab3b-196ffa659c20" providerId="ADAL" clId="{DF852291-31B3-440C-90B8-303DA41721B3}" dt="2022-08-23T08:21:31.617" v="5364" actId="478"/>
          <ac:spMkLst>
            <pc:docMk/>
            <pc:sldMk cId="3129535642" sldId="13743"/>
            <ac:spMk id="4" creationId="{116F6CEF-0177-7E9D-B9A2-EDFCFA777BA7}"/>
          </ac:spMkLst>
        </pc:spChg>
      </pc:sldChg>
      <pc:sldChg chg="addSp delSp modSp new del mod modClrScheme chgLayout">
        <pc:chgData name="Rebecca Luo" userId="1e0727fa-4bf7-4d1f-ab3b-196ffa659c20" providerId="ADAL" clId="{DF852291-31B3-440C-90B8-303DA41721B3}" dt="2022-08-19T07:05:46.145" v="4841" actId="47"/>
        <pc:sldMkLst>
          <pc:docMk/>
          <pc:sldMk cId="786962625" sldId="13744"/>
        </pc:sldMkLst>
        <pc:spChg chg="del">
          <ac:chgData name="Rebecca Luo" userId="1e0727fa-4bf7-4d1f-ab3b-196ffa659c20" providerId="ADAL" clId="{DF852291-31B3-440C-90B8-303DA41721B3}" dt="2022-08-19T04:32:09.295" v="4134" actId="700"/>
          <ac:spMkLst>
            <pc:docMk/>
            <pc:sldMk cId="786962625" sldId="13744"/>
            <ac:spMk id="2" creationId="{42A9F7CA-0B6B-5F4E-EA6F-75F59336CE66}"/>
          </ac:spMkLst>
        </pc:spChg>
        <pc:spChg chg="del">
          <ac:chgData name="Rebecca Luo" userId="1e0727fa-4bf7-4d1f-ab3b-196ffa659c20" providerId="ADAL" clId="{DF852291-31B3-440C-90B8-303DA41721B3}" dt="2022-08-19T04:32:09.295" v="4134" actId="700"/>
          <ac:spMkLst>
            <pc:docMk/>
            <pc:sldMk cId="786962625" sldId="13744"/>
            <ac:spMk id="3" creationId="{F5255809-BFBC-5333-6ABA-2BD7EB8556D6}"/>
          </ac:spMkLst>
        </pc:spChg>
        <pc:spChg chg="del">
          <ac:chgData name="Rebecca Luo" userId="1e0727fa-4bf7-4d1f-ab3b-196ffa659c20" providerId="ADAL" clId="{DF852291-31B3-440C-90B8-303DA41721B3}" dt="2022-08-19T04:32:09.295" v="4134" actId="700"/>
          <ac:spMkLst>
            <pc:docMk/>
            <pc:sldMk cId="786962625" sldId="13744"/>
            <ac:spMk id="4" creationId="{9707F942-3384-2496-ECB0-A7A9DE7A15ED}"/>
          </ac:spMkLst>
        </pc:spChg>
        <pc:spChg chg="add mod">
          <ac:chgData name="Rebecca Luo" userId="1e0727fa-4bf7-4d1f-ab3b-196ffa659c20" providerId="ADAL" clId="{DF852291-31B3-440C-90B8-303DA41721B3}" dt="2022-08-19T04:32:02.581" v="4133"/>
          <ac:spMkLst>
            <pc:docMk/>
            <pc:sldMk cId="786962625" sldId="13744"/>
            <ac:spMk id="5" creationId="{9F3E00A4-DF12-3C39-01C1-F3AAF3F5089D}"/>
          </ac:spMkLst>
        </pc:spChg>
        <pc:spChg chg="add del mod">
          <ac:chgData name="Rebecca Luo" userId="1e0727fa-4bf7-4d1f-ab3b-196ffa659c20" providerId="ADAL" clId="{DF852291-31B3-440C-90B8-303DA41721B3}" dt="2022-08-19T04:52:48.439" v="4336" actId="478"/>
          <ac:spMkLst>
            <pc:docMk/>
            <pc:sldMk cId="786962625" sldId="13744"/>
            <ac:spMk id="6" creationId="{157225C7-EBC8-5263-7E18-45C41D6D0674}"/>
          </ac:spMkLst>
        </pc:spChg>
        <pc:spChg chg="add del mod">
          <ac:chgData name="Rebecca Luo" userId="1e0727fa-4bf7-4d1f-ab3b-196ffa659c20" providerId="ADAL" clId="{DF852291-31B3-440C-90B8-303DA41721B3}" dt="2022-08-19T04:53:42.543" v="4359" actId="478"/>
          <ac:spMkLst>
            <pc:docMk/>
            <pc:sldMk cId="786962625" sldId="13744"/>
            <ac:spMk id="7" creationId="{0A880B96-BD22-EB84-0609-6FDC80C99E6D}"/>
          </ac:spMkLst>
        </pc:spChg>
        <pc:spChg chg="add mod">
          <ac:chgData name="Rebecca Luo" userId="1e0727fa-4bf7-4d1f-ab3b-196ffa659c20" providerId="ADAL" clId="{DF852291-31B3-440C-90B8-303DA41721B3}" dt="2022-08-19T04:53:05.079" v="4345" actId="1076"/>
          <ac:spMkLst>
            <pc:docMk/>
            <pc:sldMk cId="786962625" sldId="13744"/>
            <ac:spMk id="8" creationId="{73E82B20-FF1C-6628-07CC-1FF147462AEA}"/>
          </ac:spMkLst>
        </pc:spChg>
        <pc:spChg chg="add del mod">
          <ac:chgData name="Rebecca Luo" userId="1e0727fa-4bf7-4d1f-ab3b-196ffa659c20" providerId="ADAL" clId="{DF852291-31B3-440C-90B8-303DA41721B3}" dt="2022-08-19T04:47:54.094" v="4271" actId="478"/>
          <ac:spMkLst>
            <pc:docMk/>
            <pc:sldMk cId="786962625" sldId="13744"/>
            <ac:spMk id="12" creationId="{84A751DE-FD52-8F3D-F83C-04872825604A}"/>
          </ac:spMkLst>
        </pc:spChg>
        <pc:picChg chg="add del mod">
          <ac:chgData name="Rebecca Luo" userId="1e0727fa-4bf7-4d1f-ab3b-196ffa659c20" providerId="ADAL" clId="{DF852291-31B3-440C-90B8-303DA41721B3}" dt="2022-08-19T04:53:40.577" v="4358" actId="478"/>
          <ac:picMkLst>
            <pc:docMk/>
            <pc:sldMk cId="786962625" sldId="13744"/>
            <ac:picMk id="9" creationId="{308967FB-1465-F7D2-7268-66E455DFF7AC}"/>
          </ac:picMkLst>
        </pc:picChg>
        <pc:picChg chg="add del mod">
          <ac:chgData name="Rebecca Luo" userId="1e0727fa-4bf7-4d1f-ab3b-196ffa659c20" providerId="ADAL" clId="{DF852291-31B3-440C-90B8-303DA41721B3}" dt="2022-08-19T04:52:48.902" v="4337" actId="478"/>
          <ac:picMkLst>
            <pc:docMk/>
            <pc:sldMk cId="786962625" sldId="13744"/>
            <ac:picMk id="10" creationId="{CC92CE4B-1B87-54CE-466D-2E1379E80C13}"/>
          </ac:picMkLst>
        </pc:picChg>
        <pc:picChg chg="add del mod">
          <ac:chgData name="Rebecca Luo" userId="1e0727fa-4bf7-4d1f-ab3b-196ffa659c20" providerId="ADAL" clId="{DF852291-31B3-440C-90B8-303DA41721B3}" dt="2022-08-19T04:47:50.396" v="4269" actId="478"/>
          <ac:picMkLst>
            <pc:docMk/>
            <pc:sldMk cId="786962625" sldId="13744"/>
            <ac:picMk id="11" creationId="{982160AF-1352-2EDA-4FDD-6A6EBA5C8B8C}"/>
          </ac:picMkLst>
        </pc:picChg>
        <pc:picChg chg="add del mod">
          <ac:chgData name="Rebecca Luo" userId="1e0727fa-4bf7-4d1f-ab3b-196ffa659c20" providerId="ADAL" clId="{DF852291-31B3-440C-90B8-303DA41721B3}" dt="2022-08-19T04:47:45.361" v="4266" actId="478"/>
          <ac:picMkLst>
            <pc:docMk/>
            <pc:sldMk cId="786962625" sldId="13744"/>
            <ac:picMk id="13" creationId="{6D976236-A706-F847-3FCB-21339F9E765A}"/>
          </ac:picMkLst>
        </pc:picChg>
        <pc:picChg chg="add del mod">
          <ac:chgData name="Rebecca Luo" userId="1e0727fa-4bf7-4d1f-ab3b-196ffa659c20" providerId="ADAL" clId="{DF852291-31B3-440C-90B8-303DA41721B3}" dt="2022-08-19T04:52:46.967" v="4335" actId="478"/>
          <ac:picMkLst>
            <pc:docMk/>
            <pc:sldMk cId="786962625" sldId="13744"/>
            <ac:picMk id="14" creationId="{A3212D04-DE6F-87E4-0676-7FBBB1B03F8E}"/>
          </ac:picMkLst>
        </pc:picChg>
        <pc:picChg chg="add del mod">
          <ac:chgData name="Rebecca Luo" userId="1e0727fa-4bf7-4d1f-ab3b-196ffa659c20" providerId="ADAL" clId="{DF852291-31B3-440C-90B8-303DA41721B3}" dt="2022-08-19T04:54:07.054" v="4367" actId="478"/>
          <ac:picMkLst>
            <pc:docMk/>
            <pc:sldMk cId="786962625" sldId="13744"/>
            <ac:picMk id="15" creationId="{E3572049-AAA2-A155-30F7-D2BF76548C17}"/>
          </ac:picMkLst>
        </pc:picChg>
        <pc:picChg chg="add del mod">
          <ac:chgData name="Rebecca Luo" userId="1e0727fa-4bf7-4d1f-ab3b-196ffa659c20" providerId="ADAL" clId="{DF852291-31B3-440C-90B8-303DA41721B3}" dt="2022-08-19T04:55:39.346" v="4390" actId="478"/>
          <ac:picMkLst>
            <pc:docMk/>
            <pc:sldMk cId="786962625" sldId="13744"/>
            <ac:picMk id="16" creationId="{5D2B99B2-9B3A-C294-B2D6-7EC8F4B41425}"/>
          </ac:picMkLst>
        </pc:picChg>
        <pc:picChg chg="add mod">
          <ac:chgData name="Rebecca Luo" userId="1e0727fa-4bf7-4d1f-ab3b-196ffa659c20" providerId="ADAL" clId="{DF852291-31B3-440C-90B8-303DA41721B3}" dt="2022-08-19T04:55:41.189" v="4391" actId="1076"/>
          <ac:picMkLst>
            <pc:docMk/>
            <pc:sldMk cId="786962625" sldId="13744"/>
            <ac:picMk id="17" creationId="{CDAD9625-87FB-230E-DA5D-1D21C9F659AB}"/>
          </ac:picMkLst>
        </pc:picChg>
        <pc:picChg chg="add mod">
          <ac:chgData name="Rebecca Luo" userId="1e0727fa-4bf7-4d1f-ab3b-196ffa659c20" providerId="ADAL" clId="{DF852291-31B3-440C-90B8-303DA41721B3}" dt="2022-08-19T04:55:41.917" v="4392" actId="1076"/>
          <ac:picMkLst>
            <pc:docMk/>
            <pc:sldMk cId="786962625" sldId="13744"/>
            <ac:picMk id="18" creationId="{41DE177B-982B-3339-7AC8-87EEF224E91E}"/>
          </ac:picMkLst>
        </pc:picChg>
        <pc:picChg chg="add mod">
          <ac:chgData name="Rebecca Luo" userId="1e0727fa-4bf7-4d1f-ab3b-196ffa659c20" providerId="ADAL" clId="{DF852291-31B3-440C-90B8-303DA41721B3}" dt="2022-08-19T04:55:43.810" v="4394" actId="1076"/>
          <ac:picMkLst>
            <pc:docMk/>
            <pc:sldMk cId="786962625" sldId="13744"/>
            <ac:picMk id="19" creationId="{9487A83C-09D3-8CAF-2D4D-EBB9531F8A54}"/>
          </ac:picMkLst>
        </pc:picChg>
        <pc:picChg chg="add mod">
          <ac:chgData name="Rebecca Luo" userId="1e0727fa-4bf7-4d1f-ab3b-196ffa659c20" providerId="ADAL" clId="{DF852291-31B3-440C-90B8-303DA41721B3}" dt="2022-08-19T04:55:42.784" v="4393" actId="1076"/>
          <ac:picMkLst>
            <pc:docMk/>
            <pc:sldMk cId="786962625" sldId="13744"/>
            <ac:picMk id="20" creationId="{231B70C3-1130-F17E-3BA2-523AF484AE20}"/>
          </ac:picMkLst>
        </pc:picChg>
      </pc:sldChg>
      <pc:sldChg chg="delSp add del mod">
        <pc:chgData name="Rebecca Luo" userId="1e0727fa-4bf7-4d1f-ab3b-196ffa659c20" providerId="ADAL" clId="{DF852291-31B3-440C-90B8-303DA41721B3}" dt="2022-08-23T08:21:52.958" v="5389" actId="47"/>
        <pc:sldMkLst>
          <pc:docMk/>
          <pc:sldMk cId="2593842491" sldId="13744"/>
        </pc:sldMkLst>
        <pc:spChg chg="del">
          <ac:chgData name="Rebecca Luo" userId="1e0727fa-4bf7-4d1f-ab3b-196ffa659c20" providerId="ADAL" clId="{DF852291-31B3-440C-90B8-303DA41721B3}" dt="2022-08-23T08:21:46.321" v="5387" actId="478"/>
          <ac:spMkLst>
            <pc:docMk/>
            <pc:sldMk cId="2593842491" sldId="13744"/>
            <ac:spMk id="4" creationId="{116F6CEF-0177-7E9D-B9A2-EDFCFA777BA7}"/>
          </ac:spMkLst>
        </pc:spChg>
      </pc:sldChg>
      <pc:sldChg chg="add del">
        <pc:chgData name="Rebecca Luo" userId="1e0727fa-4bf7-4d1f-ab3b-196ffa659c20" providerId="ADAL" clId="{DF852291-31B3-440C-90B8-303DA41721B3}" dt="2022-08-19T04:54:16.556" v="4370"/>
        <pc:sldMkLst>
          <pc:docMk/>
          <pc:sldMk cId="3277022471" sldId="13745"/>
        </pc:sldMkLst>
      </pc:sldChg>
      <pc:sldChg chg="modSp add del mod">
        <pc:chgData name="Rebecca Luo" userId="1e0727fa-4bf7-4d1f-ab3b-196ffa659c20" providerId="ADAL" clId="{DF852291-31B3-440C-90B8-303DA41721B3}" dt="2022-08-24T08:20:21.824" v="6241" actId="47"/>
        <pc:sldMkLst>
          <pc:docMk/>
          <pc:sldMk cId="3604522471" sldId="13745"/>
        </pc:sldMkLst>
        <pc:spChg chg="mod">
          <ac:chgData name="Rebecca Luo" userId="1e0727fa-4bf7-4d1f-ab3b-196ffa659c20" providerId="ADAL" clId="{DF852291-31B3-440C-90B8-303DA41721B3}" dt="2022-08-23T08:30:01.026" v="5546" actId="255"/>
          <ac:spMkLst>
            <pc:docMk/>
            <pc:sldMk cId="3604522471" sldId="13745"/>
            <ac:spMk id="2" creationId="{C5588EDE-FCAB-E1BE-539A-5886765DE5FA}"/>
          </ac:spMkLst>
        </pc:spChg>
      </pc:sldChg>
      <pc:sldChg chg="addSp modSp mod">
        <pc:chgData name="Rebecca Luo" userId="1e0727fa-4bf7-4d1f-ab3b-196ffa659c20" providerId="ADAL" clId="{DF852291-31B3-440C-90B8-303DA41721B3}" dt="2022-08-31T15:02:16.535" v="27465" actId="207"/>
        <pc:sldMkLst>
          <pc:docMk/>
          <pc:sldMk cId="0" sldId="13746"/>
        </pc:sldMkLst>
        <pc:spChg chg="mod">
          <ac:chgData name="Rebecca Luo" userId="1e0727fa-4bf7-4d1f-ab3b-196ffa659c20" providerId="ADAL" clId="{DF852291-31B3-440C-90B8-303DA41721B3}" dt="2022-08-31T15:02:16.535" v="27465" actId="207"/>
          <ac:spMkLst>
            <pc:docMk/>
            <pc:sldMk cId="0" sldId="13746"/>
            <ac:spMk id="3" creationId="{00000000-0000-0000-0000-000000000000}"/>
          </ac:spMkLst>
        </pc:spChg>
        <pc:spChg chg="add mod">
          <ac:chgData name="Rebecca Luo" userId="1e0727fa-4bf7-4d1f-ab3b-196ffa659c20" providerId="ADAL" clId="{DF852291-31B3-440C-90B8-303DA41721B3}" dt="2022-08-30T13:17:38.667" v="24248"/>
          <ac:spMkLst>
            <pc:docMk/>
            <pc:sldMk cId="0" sldId="13746"/>
            <ac:spMk id="5" creationId="{E9600450-0E64-283B-3A3A-2E7C3E9B5E61}"/>
          </ac:spMkLst>
        </pc:spChg>
      </pc:sldChg>
      <pc:sldChg chg="addSp delSp modSp add del mod modClrScheme chgLayout">
        <pc:chgData name="Rebecca Luo" userId="1e0727fa-4bf7-4d1f-ab3b-196ffa659c20" providerId="ADAL" clId="{DF852291-31B3-440C-90B8-303DA41721B3}" dt="2022-08-25T07:42:18.725" v="12545" actId="47"/>
        <pc:sldMkLst>
          <pc:docMk/>
          <pc:sldMk cId="2312526696" sldId="13746"/>
        </pc:sldMkLst>
        <pc:spChg chg="mod ord">
          <ac:chgData name="Rebecca Luo" userId="1e0727fa-4bf7-4d1f-ab3b-196ffa659c20" providerId="ADAL" clId="{DF852291-31B3-440C-90B8-303DA41721B3}" dt="2022-08-25T04:57:41.799" v="11117" actId="700"/>
          <ac:spMkLst>
            <pc:docMk/>
            <pc:sldMk cId="2312526696" sldId="13746"/>
            <ac:spMk id="2" creationId="{D7AD5CB9-FE18-AD5A-3649-6BB1C66EF269}"/>
          </ac:spMkLst>
        </pc:spChg>
        <pc:spChg chg="add del mod ord">
          <ac:chgData name="Rebecca Luo" userId="1e0727fa-4bf7-4d1f-ab3b-196ffa659c20" providerId="ADAL" clId="{DF852291-31B3-440C-90B8-303DA41721B3}" dt="2022-08-25T04:57:41.799" v="11117" actId="700"/>
          <ac:spMkLst>
            <pc:docMk/>
            <pc:sldMk cId="2312526696" sldId="13746"/>
            <ac:spMk id="3" creationId="{F976823B-D27C-FEF2-9184-39C2E9544380}"/>
          </ac:spMkLst>
        </pc:spChg>
        <pc:spChg chg="add mod ord">
          <ac:chgData name="Rebecca Luo" userId="1e0727fa-4bf7-4d1f-ab3b-196ffa659c20" providerId="ADAL" clId="{DF852291-31B3-440C-90B8-303DA41721B3}" dt="2022-08-25T04:57:41.799" v="11117" actId="700"/>
          <ac:spMkLst>
            <pc:docMk/>
            <pc:sldMk cId="2312526696" sldId="13746"/>
            <ac:spMk id="4" creationId="{21395F10-310B-1BD5-D345-B4DC1D1683E3}"/>
          </ac:spMkLst>
        </pc:spChg>
      </pc:sldChg>
      <pc:sldChg chg="addSp delSp modSp add mod modClrScheme chgLayout">
        <pc:chgData name="Rebecca Luo" userId="1e0727fa-4bf7-4d1f-ab3b-196ffa659c20" providerId="ADAL" clId="{DF852291-31B3-440C-90B8-303DA41721B3}" dt="2022-08-26T04:25:12.291" v="17329"/>
        <pc:sldMkLst>
          <pc:docMk/>
          <pc:sldMk cId="2543617149" sldId="13747"/>
        </pc:sldMkLst>
        <pc:spChg chg="mod ord">
          <ac:chgData name="Rebecca Luo" userId="1e0727fa-4bf7-4d1f-ab3b-196ffa659c20" providerId="ADAL" clId="{DF852291-31B3-440C-90B8-303DA41721B3}" dt="2022-08-25T04:50:22.418" v="11079" actId="700"/>
          <ac:spMkLst>
            <pc:docMk/>
            <pc:sldMk cId="2543617149" sldId="13747"/>
            <ac:spMk id="2" creationId="{8FF6ED9A-8099-A446-E3EB-6E2F06784FC5}"/>
          </ac:spMkLst>
        </pc:spChg>
        <pc:spChg chg="add del mod">
          <ac:chgData name="Rebecca Luo" userId="1e0727fa-4bf7-4d1f-ab3b-196ffa659c20" providerId="ADAL" clId="{DF852291-31B3-440C-90B8-303DA41721B3}" dt="2022-08-24T13:16:01.854" v="9279" actId="478"/>
          <ac:spMkLst>
            <pc:docMk/>
            <pc:sldMk cId="2543617149" sldId="13747"/>
            <ac:spMk id="3" creationId="{A62BC41A-1090-5DCB-7556-A0AFA1C1C2A8}"/>
          </ac:spMkLst>
        </pc:spChg>
        <pc:spChg chg="mod ord">
          <ac:chgData name="Rebecca Luo" userId="1e0727fa-4bf7-4d1f-ab3b-196ffa659c20" providerId="ADAL" clId="{DF852291-31B3-440C-90B8-303DA41721B3}" dt="2022-08-25T12:54:31.038" v="14630" actId="20577"/>
          <ac:spMkLst>
            <pc:docMk/>
            <pc:sldMk cId="2543617149" sldId="13747"/>
            <ac:spMk id="4" creationId="{907A8D11-B992-DFE7-5071-867EBA3745B8}"/>
          </ac:spMkLst>
        </pc:spChg>
        <pc:spChg chg="add del mod ord">
          <ac:chgData name="Rebecca Luo" userId="1e0727fa-4bf7-4d1f-ab3b-196ffa659c20" providerId="ADAL" clId="{DF852291-31B3-440C-90B8-303DA41721B3}" dt="2022-08-24T13:37:37.298" v="9623" actId="700"/>
          <ac:spMkLst>
            <pc:docMk/>
            <pc:sldMk cId="2543617149" sldId="13747"/>
            <ac:spMk id="5" creationId="{5D2BA22C-6037-55FE-1218-DC1B275B8C86}"/>
          </ac:spMkLst>
        </pc:spChg>
        <pc:spChg chg="add del mod ord">
          <ac:chgData name="Rebecca Luo" userId="1e0727fa-4bf7-4d1f-ab3b-196ffa659c20" providerId="ADAL" clId="{DF852291-31B3-440C-90B8-303DA41721B3}" dt="2022-08-24T13:37:37.298" v="9623" actId="700"/>
          <ac:spMkLst>
            <pc:docMk/>
            <pc:sldMk cId="2543617149" sldId="13747"/>
            <ac:spMk id="6" creationId="{24677105-2731-251C-00E9-EFB02E52048B}"/>
          </ac:spMkLst>
        </pc:spChg>
        <pc:spChg chg="del mod ord">
          <ac:chgData name="Rebecca Luo" userId="1e0727fa-4bf7-4d1f-ab3b-196ffa659c20" providerId="ADAL" clId="{DF852291-31B3-440C-90B8-303DA41721B3}" dt="2022-08-25T04:26:43.791" v="10670" actId="700"/>
          <ac:spMkLst>
            <pc:docMk/>
            <pc:sldMk cId="2543617149" sldId="13747"/>
            <ac:spMk id="7" creationId="{16D38117-AAC8-3914-5655-F84229FD89A5}"/>
          </ac:spMkLst>
        </pc:spChg>
        <pc:spChg chg="add del mod ord">
          <ac:chgData name="Rebecca Luo" userId="1e0727fa-4bf7-4d1f-ab3b-196ffa659c20" providerId="ADAL" clId="{DF852291-31B3-440C-90B8-303DA41721B3}" dt="2022-08-24T13:37:37.298" v="9623" actId="700"/>
          <ac:spMkLst>
            <pc:docMk/>
            <pc:sldMk cId="2543617149" sldId="13747"/>
            <ac:spMk id="8" creationId="{5BBA3E91-23A7-FB19-7D2F-84BCCDB56FC9}"/>
          </ac:spMkLst>
        </pc:spChg>
        <pc:spChg chg="add del mod">
          <ac:chgData name="Rebecca Luo" userId="1e0727fa-4bf7-4d1f-ab3b-196ffa659c20" providerId="ADAL" clId="{DF852291-31B3-440C-90B8-303DA41721B3}" dt="2022-08-24T13:38:33.353" v="9647" actId="478"/>
          <ac:spMkLst>
            <pc:docMk/>
            <pc:sldMk cId="2543617149" sldId="13747"/>
            <ac:spMk id="9" creationId="{C1A4402F-74EE-045A-FFC1-18B03F911D8F}"/>
          </ac:spMkLst>
        </pc:spChg>
        <pc:spChg chg="add del mod">
          <ac:chgData name="Rebecca Luo" userId="1e0727fa-4bf7-4d1f-ab3b-196ffa659c20" providerId="ADAL" clId="{DF852291-31B3-440C-90B8-303DA41721B3}" dt="2022-08-24T13:16:50.044" v="9295" actId="478"/>
          <ac:spMkLst>
            <pc:docMk/>
            <pc:sldMk cId="2543617149" sldId="13747"/>
            <ac:spMk id="10" creationId="{666FD64C-5DE3-B52D-52ED-819F07965CB9}"/>
          </ac:spMkLst>
        </pc:spChg>
        <pc:spChg chg="add del mod">
          <ac:chgData name="Rebecca Luo" userId="1e0727fa-4bf7-4d1f-ab3b-196ffa659c20" providerId="ADAL" clId="{DF852291-31B3-440C-90B8-303DA41721B3}" dt="2022-08-24T13:38:34.433" v="9648" actId="478"/>
          <ac:spMkLst>
            <pc:docMk/>
            <pc:sldMk cId="2543617149" sldId="13747"/>
            <ac:spMk id="11" creationId="{0F6F7F0B-2B28-9EBF-38F7-459EA7122BB8}"/>
          </ac:spMkLst>
        </pc:spChg>
        <pc:spChg chg="add del mod">
          <ac:chgData name="Rebecca Luo" userId="1e0727fa-4bf7-4d1f-ab3b-196ffa659c20" providerId="ADAL" clId="{DF852291-31B3-440C-90B8-303DA41721B3}" dt="2022-08-24T13:15:52.910" v="9274" actId="478"/>
          <ac:spMkLst>
            <pc:docMk/>
            <pc:sldMk cId="2543617149" sldId="13747"/>
            <ac:spMk id="13" creationId="{93FA0C93-1008-CA12-A46A-F9B99D1264EF}"/>
          </ac:spMkLst>
        </pc:spChg>
        <pc:spChg chg="add del mod">
          <ac:chgData name="Rebecca Luo" userId="1e0727fa-4bf7-4d1f-ab3b-196ffa659c20" providerId="ADAL" clId="{DF852291-31B3-440C-90B8-303DA41721B3}" dt="2022-08-24T13:16:04.967" v="9280" actId="478"/>
          <ac:spMkLst>
            <pc:docMk/>
            <pc:sldMk cId="2543617149" sldId="13747"/>
            <ac:spMk id="15" creationId="{7305C243-E52C-320E-7A76-D020A341619A}"/>
          </ac:spMkLst>
        </pc:spChg>
        <pc:spChg chg="add del mod ord">
          <ac:chgData name="Rebecca Luo" userId="1e0727fa-4bf7-4d1f-ab3b-196ffa659c20" providerId="ADAL" clId="{DF852291-31B3-440C-90B8-303DA41721B3}" dt="2022-08-24T13:37:32.559" v="9622" actId="700"/>
          <ac:spMkLst>
            <pc:docMk/>
            <pc:sldMk cId="2543617149" sldId="13747"/>
            <ac:spMk id="16" creationId="{0FD71916-D7A6-7407-20DC-2ADC02FDF3CA}"/>
          </ac:spMkLst>
        </pc:spChg>
        <pc:spChg chg="add del mod ord">
          <ac:chgData name="Rebecca Luo" userId="1e0727fa-4bf7-4d1f-ab3b-196ffa659c20" providerId="ADAL" clId="{DF852291-31B3-440C-90B8-303DA41721B3}" dt="2022-08-24T13:37:32.559" v="9622" actId="700"/>
          <ac:spMkLst>
            <pc:docMk/>
            <pc:sldMk cId="2543617149" sldId="13747"/>
            <ac:spMk id="17" creationId="{0C1B7E26-1142-0271-4F5F-7EEBC005E649}"/>
          </ac:spMkLst>
        </pc:spChg>
        <pc:spChg chg="add del mod ord">
          <ac:chgData name="Rebecca Luo" userId="1e0727fa-4bf7-4d1f-ab3b-196ffa659c20" providerId="ADAL" clId="{DF852291-31B3-440C-90B8-303DA41721B3}" dt="2022-08-24T13:37:32.559" v="9622" actId="700"/>
          <ac:spMkLst>
            <pc:docMk/>
            <pc:sldMk cId="2543617149" sldId="13747"/>
            <ac:spMk id="18" creationId="{7BDF8FA1-3895-DEEC-6F09-1F75C2D4EE22}"/>
          </ac:spMkLst>
        </pc:spChg>
        <pc:spChg chg="add del mod ord">
          <ac:chgData name="Rebecca Luo" userId="1e0727fa-4bf7-4d1f-ab3b-196ffa659c20" providerId="ADAL" clId="{DF852291-31B3-440C-90B8-303DA41721B3}" dt="2022-08-24T13:37:32.559" v="9622" actId="700"/>
          <ac:spMkLst>
            <pc:docMk/>
            <pc:sldMk cId="2543617149" sldId="13747"/>
            <ac:spMk id="19" creationId="{B72112E2-44F2-66F2-004C-60B62702AC6C}"/>
          </ac:spMkLst>
        </pc:spChg>
        <pc:spChg chg="add mod ord">
          <ac:chgData name="Rebecca Luo" userId="1e0727fa-4bf7-4d1f-ab3b-196ffa659c20" providerId="ADAL" clId="{DF852291-31B3-440C-90B8-303DA41721B3}" dt="2022-08-26T04:25:12.291" v="17329"/>
          <ac:spMkLst>
            <pc:docMk/>
            <pc:sldMk cId="2543617149" sldId="13747"/>
            <ac:spMk id="20" creationId="{B3AACDBC-A244-CAA4-8233-4F38183002B6}"/>
          </ac:spMkLst>
        </pc:spChg>
        <pc:spChg chg="add del mod ord">
          <ac:chgData name="Rebecca Luo" userId="1e0727fa-4bf7-4d1f-ab3b-196ffa659c20" providerId="ADAL" clId="{DF852291-31B3-440C-90B8-303DA41721B3}" dt="2022-08-25T04:26:43.791" v="10670" actId="700"/>
          <ac:spMkLst>
            <pc:docMk/>
            <pc:sldMk cId="2543617149" sldId="13747"/>
            <ac:spMk id="21" creationId="{59D39565-823E-A390-8A31-4DC4C5F3BBD1}"/>
          </ac:spMkLst>
        </pc:spChg>
        <pc:spChg chg="add mod ord">
          <ac:chgData name="Rebecca Luo" userId="1e0727fa-4bf7-4d1f-ab3b-196ffa659c20" providerId="ADAL" clId="{DF852291-31B3-440C-90B8-303DA41721B3}" dt="2022-08-25T11:49:25.859" v="14093"/>
          <ac:spMkLst>
            <pc:docMk/>
            <pc:sldMk cId="2543617149" sldId="13747"/>
            <ac:spMk id="22" creationId="{BB1E923A-B84E-374E-F346-A3853A24322C}"/>
          </ac:spMkLst>
        </pc:spChg>
        <pc:spChg chg="add del mod ord">
          <ac:chgData name="Rebecca Luo" userId="1e0727fa-4bf7-4d1f-ab3b-196ffa659c20" providerId="ADAL" clId="{DF852291-31B3-440C-90B8-303DA41721B3}" dt="2022-08-25T04:26:43.791" v="10670" actId="700"/>
          <ac:spMkLst>
            <pc:docMk/>
            <pc:sldMk cId="2543617149" sldId="13747"/>
            <ac:spMk id="23" creationId="{99606240-279D-5955-0196-E1415D589D20}"/>
          </ac:spMkLst>
        </pc:spChg>
        <pc:spChg chg="add mod ord">
          <ac:chgData name="Rebecca Luo" userId="1e0727fa-4bf7-4d1f-ab3b-196ffa659c20" providerId="ADAL" clId="{DF852291-31B3-440C-90B8-303DA41721B3}" dt="2022-08-25T12:54:26.552" v="14627" actId="20577"/>
          <ac:spMkLst>
            <pc:docMk/>
            <pc:sldMk cId="2543617149" sldId="13747"/>
            <ac:spMk id="24" creationId="{736260FC-1C13-BBA1-18F7-04595446937B}"/>
          </ac:spMkLst>
        </pc:spChg>
        <pc:spChg chg="add mod ord">
          <ac:chgData name="Rebecca Luo" userId="1e0727fa-4bf7-4d1f-ab3b-196ffa659c20" providerId="ADAL" clId="{DF852291-31B3-440C-90B8-303DA41721B3}" dt="2022-08-25T11:48:59.705" v="14057" actId="20577"/>
          <ac:spMkLst>
            <pc:docMk/>
            <pc:sldMk cId="2543617149" sldId="13747"/>
            <ac:spMk id="25" creationId="{D8E9E8D7-C630-3338-DAA6-CB7E259C84C6}"/>
          </ac:spMkLst>
        </pc:spChg>
        <pc:spChg chg="add mod ord">
          <ac:chgData name="Rebecca Luo" userId="1e0727fa-4bf7-4d1f-ab3b-196ffa659c20" providerId="ADAL" clId="{DF852291-31B3-440C-90B8-303DA41721B3}" dt="2022-08-25T12:54:52.099" v="14657" actId="20577"/>
          <ac:spMkLst>
            <pc:docMk/>
            <pc:sldMk cId="2543617149" sldId="13747"/>
            <ac:spMk id="26" creationId="{A6227CC8-BDC8-72CA-454C-9C4FA363D34D}"/>
          </ac:spMkLst>
        </pc:spChg>
      </pc:sldChg>
      <pc:sldChg chg="addSp delSp modSp add del mod modClrScheme modAnim addCm modCm chgLayout">
        <pc:chgData name="Rebecca Luo" userId="1e0727fa-4bf7-4d1f-ab3b-196ffa659c20" providerId="ADAL" clId="{DF852291-31B3-440C-90B8-303DA41721B3}" dt="2022-08-25T12:53:14.781" v="14567" actId="47"/>
        <pc:sldMkLst>
          <pc:docMk/>
          <pc:sldMk cId="795762836" sldId="13748"/>
        </pc:sldMkLst>
        <pc:spChg chg="mod ord">
          <ac:chgData name="Rebecca Luo" userId="1e0727fa-4bf7-4d1f-ab3b-196ffa659c20" providerId="ADAL" clId="{DF852291-31B3-440C-90B8-303DA41721B3}" dt="2022-08-25T08:23:26.128" v="13265" actId="20577"/>
          <ac:spMkLst>
            <pc:docMk/>
            <pc:sldMk cId="795762836" sldId="13748"/>
            <ac:spMk id="2" creationId="{00000000-0000-0000-0000-000000000000}"/>
          </ac:spMkLst>
        </pc:spChg>
        <pc:spChg chg="add mod">
          <ac:chgData name="Rebecca Luo" userId="1e0727fa-4bf7-4d1f-ab3b-196ffa659c20" providerId="ADAL" clId="{DF852291-31B3-440C-90B8-303DA41721B3}" dt="2022-08-24T13:25:59.196" v="9481" actId="1038"/>
          <ac:spMkLst>
            <pc:docMk/>
            <pc:sldMk cId="795762836" sldId="13748"/>
            <ac:spMk id="3" creationId="{34195865-464E-1CD3-55B0-323150E4A7C4}"/>
          </ac:spMkLst>
        </pc:spChg>
        <pc:spChg chg="add del mod">
          <ac:chgData name="Rebecca Luo" userId="1e0727fa-4bf7-4d1f-ab3b-196ffa659c20" providerId="ADAL" clId="{DF852291-31B3-440C-90B8-303DA41721B3}" dt="2022-08-24T08:55:12.775" v="6810" actId="478"/>
          <ac:spMkLst>
            <pc:docMk/>
            <pc:sldMk cId="795762836" sldId="13748"/>
            <ac:spMk id="5" creationId="{E80C4629-77EE-DDD0-7387-08500980A5EA}"/>
          </ac:spMkLst>
        </pc:spChg>
        <pc:spChg chg="add mod">
          <ac:chgData name="Rebecca Luo" userId="1e0727fa-4bf7-4d1f-ab3b-196ffa659c20" providerId="ADAL" clId="{DF852291-31B3-440C-90B8-303DA41721B3}" dt="2022-08-24T13:25:59.196" v="9481" actId="1038"/>
          <ac:spMkLst>
            <pc:docMk/>
            <pc:sldMk cId="795762836" sldId="13748"/>
            <ac:spMk id="6" creationId="{6383681D-8194-C837-90F1-C2B14BC23AE6}"/>
          </ac:spMkLst>
        </pc:spChg>
        <pc:spChg chg="add del mod">
          <ac:chgData name="Rebecca Luo" userId="1e0727fa-4bf7-4d1f-ab3b-196ffa659c20" providerId="ADAL" clId="{DF852291-31B3-440C-90B8-303DA41721B3}" dt="2022-08-24T08:29:43.395" v="6363" actId="478"/>
          <ac:spMkLst>
            <pc:docMk/>
            <pc:sldMk cId="795762836" sldId="13748"/>
            <ac:spMk id="7" creationId="{B1A3D08B-7907-9303-912E-A2F12CACC255}"/>
          </ac:spMkLst>
        </pc:spChg>
        <pc:spChg chg="add del mod">
          <ac:chgData name="Rebecca Luo" userId="1e0727fa-4bf7-4d1f-ab3b-196ffa659c20" providerId="ADAL" clId="{DF852291-31B3-440C-90B8-303DA41721B3}" dt="2022-08-24T08:29:58.887" v="6367" actId="478"/>
          <ac:spMkLst>
            <pc:docMk/>
            <pc:sldMk cId="795762836" sldId="13748"/>
            <ac:spMk id="8" creationId="{0ED37F8E-49C1-3A4A-6CAE-1725BBB53671}"/>
          </ac:spMkLst>
        </pc:spChg>
        <pc:spChg chg="mod ord">
          <ac:chgData name="Rebecca Luo" userId="1e0727fa-4bf7-4d1f-ab3b-196ffa659c20" providerId="ADAL" clId="{DF852291-31B3-440C-90B8-303DA41721B3}" dt="2022-08-25T04:57:13.831" v="11111" actId="700"/>
          <ac:spMkLst>
            <pc:docMk/>
            <pc:sldMk cId="795762836" sldId="13748"/>
            <ac:spMk id="9" creationId="{8C4FE124-EACE-4167-B9D8-83034644D497}"/>
          </ac:spMkLst>
        </pc:spChg>
        <pc:spChg chg="add del mod">
          <ac:chgData name="Rebecca Luo" userId="1e0727fa-4bf7-4d1f-ab3b-196ffa659c20" providerId="ADAL" clId="{DF852291-31B3-440C-90B8-303DA41721B3}" dt="2022-08-24T08:30:14.181" v="6385" actId="478"/>
          <ac:spMkLst>
            <pc:docMk/>
            <pc:sldMk cId="795762836" sldId="13748"/>
            <ac:spMk id="10" creationId="{9BBE5710-B2D2-9434-36A0-9DF3043F6905}"/>
          </ac:spMkLst>
        </pc:spChg>
        <pc:spChg chg="add del mod">
          <ac:chgData name="Rebecca Luo" userId="1e0727fa-4bf7-4d1f-ab3b-196ffa659c20" providerId="ADAL" clId="{DF852291-31B3-440C-90B8-303DA41721B3}" dt="2022-08-24T08:30:53.986" v="6412" actId="478"/>
          <ac:spMkLst>
            <pc:docMk/>
            <pc:sldMk cId="795762836" sldId="13748"/>
            <ac:spMk id="11" creationId="{C0F4A237-D650-D757-F68C-2231C9588AD1}"/>
          </ac:spMkLst>
        </pc:spChg>
        <pc:spChg chg="add del mod">
          <ac:chgData name="Rebecca Luo" userId="1e0727fa-4bf7-4d1f-ab3b-196ffa659c20" providerId="ADAL" clId="{DF852291-31B3-440C-90B8-303DA41721B3}" dt="2022-08-24T08:30:58.059" v="6413" actId="478"/>
          <ac:spMkLst>
            <pc:docMk/>
            <pc:sldMk cId="795762836" sldId="13748"/>
            <ac:spMk id="12" creationId="{EA59C881-B2B2-9480-E125-01A47BD266F7}"/>
          </ac:spMkLst>
        </pc:spChg>
        <pc:spChg chg="add mod">
          <ac:chgData name="Rebecca Luo" userId="1e0727fa-4bf7-4d1f-ab3b-196ffa659c20" providerId="ADAL" clId="{DF852291-31B3-440C-90B8-303DA41721B3}" dt="2022-08-24T13:25:59.196" v="9481" actId="1038"/>
          <ac:spMkLst>
            <pc:docMk/>
            <pc:sldMk cId="795762836" sldId="13748"/>
            <ac:spMk id="13" creationId="{5775E335-C1C6-FE2B-3544-A8CCE5FFD811}"/>
          </ac:spMkLst>
        </pc:spChg>
        <pc:spChg chg="add del mod">
          <ac:chgData name="Rebecca Luo" userId="1e0727fa-4bf7-4d1f-ab3b-196ffa659c20" providerId="ADAL" clId="{DF852291-31B3-440C-90B8-303DA41721B3}" dt="2022-08-24T13:25:59.196" v="9481" actId="1038"/>
          <ac:spMkLst>
            <pc:docMk/>
            <pc:sldMk cId="795762836" sldId="13748"/>
            <ac:spMk id="14" creationId="{A35C7FE6-4A0B-3227-05D6-8D6A711FDDCB}"/>
          </ac:spMkLst>
        </pc:spChg>
        <pc:spChg chg="add mod">
          <ac:chgData name="Rebecca Luo" userId="1e0727fa-4bf7-4d1f-ab3b-196ffa659c20" providerId="ADAL" clId="{DF852291-31B3-440C-90B8-303DA41721B3}" dt="2022-08-24T13:25:59.196" v="9481" actId="1038"/>
          <ac:spMkLst>
            <pc:docMk/>
            <pc:sldMk cId="795762836" sldId="13748"/>
            <ac:spMk id="15" creationId="{0B2240EC-7045-4555-0E3A-019F8047D45C}"/>
          </ac:spMkLst>
        </pc:spChg>
        <pc:spChg chg="add del mod">
          <ac:chgData name="Rebecca Luo" userId="1e0727fa-4bf7-4d1f-ab3b-196ffa659c20" providerId="ADAL" clId="{DF852291-31B3-440C-90B8-303DA41721B3}" dt="2022-08-24T13:20:20.745" v="9324" actId="478"/>
          <ac:spMkLst>
            <pc:docMk/>
            <pc:sldMk cId="795762836" sldId="13748"/>
            <ac:spMk id="16" creationId="{3AA496DF-4BFC-998D-E64E-3CEF81EE56F9}"/>
          </ac:spMkLst>
        </pc:spChg>
        <pc:spChg chg="add del mod">
          <ac:chgData name="Rebecca Luo" userId="1e0727fa-4bf7-4d1f-ab3b-196ffa659c20" providerId="ADAL" clId="{DF852291-31B3-440C-90B8-303DA41721B3}" dt="2022-08-25T04:57:28.624" v="11116" actId="478"/>
          <ac:spMkLst>
            <pc:docMk/>
            <pc:sldMk cId="795762836" sldId="13748"/>
            <ac:spMk id="17" creationId="{5FA21F79-221C-8179-0432-751DCA93B59C}"/>
          </ac:spMkLst>
        </pc:spChg>
        <pc:spChg chg="add mod">
          <ac:chgData name="Rebecca Luo" userId="1e0727fa-4bf7-4d1f-ab3b-196ffa659c20" providerId="ADAL" clId="{DF852291-31B3-440C-90B8-303DA41721B3}" dt="2022-08-24T13:25:59.196" v="9481" actId="1038"/>
          <ac:spMkLst>
            <pc:docMk/>
            <pc:sldMk cId="795762836" sldId="13748"/>
            <ac:spMk id="18" creationId="{FB3218A4-6395-E08A-3274-1538C06BD62F}"/>
          </ac:spMkLst>
        </pc:spChg>
        <pc:spChg chg="add mod">
          <ac:chgData name="Rebecca Luo" userId="1e0727fa-4bf7-4d1f-ab3b-196ffa659c20" providerId="ADAL" clId="{DF852291-31B3-440C-90B8-303DA41721B3}" dt="2022-08-24T13:25:59.196" v="9481" actId="1038"/>
          <ac:spMkLst>
            <pc:docMk/>
            <pc:sldMk cId="795762836" sldId="13748"/>
            <ac:spMk id="19" creationId="{672447AB-1626-6E83-52F2-0691D85F72F0}"/>
          </ac:spMkLst>
        </pc:spChg>
        <pc:spChg chg="add mod">
          <ac:chgData name="Rebecca Luo" userId="1e0727fa-4bf7-4d1f-ab3b-196ffa659c20" providerId="ADAL" clId="{DF852291-31B3-440C-90B8-303DA41721B3}" dt="2022-08-24T13:25:59.196" v="9481" actId="1038"/>
          <ac:spMkLst>
            <pc:docMk/>
            <pc:sldMk cId="795762836" sldId="13748"/>
            <ac:spMk id="20" creationId="{43582A25-8430-9915-A859-490BF0DEB27F}"/>
          </ac:spMkLst>
        </pc:spChg>
        <pc:spChg chg="add mod ord">
          <ac:chgData name="Rebecca Luo" userId="1e0727fa-4bf7-4d1f-ab3b-196ffa659c20" providerId="ADAL" clId="{DF852291-31B3-440C-90B8-303DA41721B3}" dt="2022-08-24T13:25:59.196" v="9481" actId="1038"/>
          <ac:spMkLst>
            <pc:docMk/>
            <pc:sldMk cId="795762836" sldId="13748"/>
            <ac:spMk id="21" creationId="{8615EA47-134A-CBC2-1A75-A398CE2CEA66}"/>
          </ac:spMkLst>
        </pc:spChg>
        <pc:spChg chg="mod">
          <ac:chgData name="Rebecca Luo" userId="1e0727fa-4bf7-4d1f-ab3b-196ffa659c20" providerId="ADAL" clId="{DF852291-31B3-440C-90B8-303DA41721B3}" dt="2022-08-24T13:25:59.196" v="9481" actId="1038"/>
          <ac:spMkLst>
            <pc:docMk/>
            <pc:sldMk cId="795762836" sldId="13748"/>
            <ac:spMk id="22" creationId="{BBEC82AB-2E85-423E-835D-7A019618863E}"/>
          </ac:spMkLst>
        </pc:spChg>
        <pc:spChg chg="add mod ord">
          <ac:chgData name="Rebecca Luo" userId="1e0727fa-4bf7-4d1f-ab3b-196ffa659c20" providerId="ADAL" clId="{DF852291-31B3-440C-90B8-303DA41721B3}" dt="2022-08-24T13:25:59.196" v="9481" actId="1038"/>
          <ac:spMkLst>
            <pc:docMk/>
            <pc:sldMk cId="795762836" sldId="13748"/>
            <ac:spMk id="23" creationId="{23DA2663-0333-3841-713A-FA9E7BD9E6A6}"/>
          </ac:spMkLst>
        </pc:spChg>
        <pc:spChg chg="add mod ord">
          <ac:chgData name="Rebecca Luo" userId="1e0727fa-4bf7-4d1f-ab3b-196ffa659c20" providerId="ADAL" clId="{DF852291-31B3-440C-90B8-303DA41721B3}" dt="2022-08-24T13:25:59.196" v="9481" actId="1038"/>
          <ac:spMkLst>
            <pc:docMk/>
            <pc:sldMk cId="795762836" sldId="13748"/>
            <ac:spMk id="24" creationId="{774D8B82-668F-5506-7D98-A4F26BC2F6C3}"/>
          </ac:spMkLst>
        </pc:spChg>
        <pc:spChg chg="add del mod ord">
          <ac:chgData name="Rebecca Luo" userId="1e0727fa-4bf7-4d1f-ab3b-196ffa659c20" providerId="ADAL" clId="{DF852291-31B3-440C-90B8-303DA41721B3}" dt="2022-08-25T04:57:13.831" v="11111" actId="700"/>
          <ac:spMkLst>
            <pc:docMk/>
            <pc:sldMk cId="795762836" sldId="13748"/>
            <ac:spMk id="25" creationId="{530AF4ED-6BC0-CC5D-7A36-6633271A405E}"/>
          </ac:spMkLst>
        </pc:spChg>
        <pc:spChg chg="add mod ord">
          <ac:chgData name="Rebecca Luo" userId="1e0727fa-4bf7-4d1f-ab3b-196ffa659c20" providerId="ADAL" clId="{DF852291-31B3-440C-90B8-303DA41721B3}" dt="2022-08-25T04:57:25.556" v="11115" actId="20577"/>
          <ac:spMkLst>
            <pc:docMk/>
            <pc:sldMk cId="795762836" sldId="13748"/>
            <ac:spMk id="26" creationId="{A925DA3D-4E78-EFF3-3A99-A0F1C6C7C90F}"/>
          </ac:spMkLst>
        </pc:spChg>
        <pc:graphicFrameChg chg="add del modGraphic">
          <ac:chgData name="Rebecca Luo" userId="1e0727fa-4bf7-4d1f-ab3b-196ffa659c20" providerId="ADAL" clId="{DF852291-31B3-440C-90B8-303DA41721B3}" dt="2022-08-23T13:46:08.317" v="5939" actId="1032"/>
          <ac:graphicFrameMkLst>
            <pc:docMk/>
            <pc:sldMk cId="795762836" sldId="13748"/>
            <ac:graphicFrameMk id="6" creationId="{332EA76E-953B-6EC3-5590-2E4F3FC9DDD0}"/>
          </ac:graphicFrameMkLst>
        </pc:graphicFrameChg>
        <pc:picChg chg="add mod">
          <ac:chgData name="Rebecca Luo" userId="1e0727fa-4bf7-4d1f-ab3b-196ffa659c20" providerId="ADAL" clId="{DF852291-31B3-440C-90B8-303DA41721B3}" dt="2022-08-24T13:25:59.196" v="9481" actId="1038"/>
          <ac:picMkLst>
            <pc:docMk/>
            <pc:sldMk cId="795762836" sldId="13748"/>
            <ac:picMk id="4" creationId="{236EBA38-2628-8B0A-BCC5-F18547372749}"/>
          </ac:picMkLst>
        </pc:picChg>
      </pc:sldChg>
      <pc:sldChg chg="add del">
        <pc:chgData name="Rebecca Luo" userId="1e0727fa-4bf7-4d1f-ab3b-196ffa659c20" providerId="ADAL" clId="{DF852291-31B3-440C-90B8-303DA41721B3}" dt="2022-08-23T09:59:11.739" v="5592" actId="47"/>
        <pc:sldMkLst>
          <pc:docMk/>
          <pc:sldMk cId="2383097052" sldId="13749"/>
        </pc:sldMkLst>
      </pc:sldChg>
      <pc:sldChg chg="modSp add del mod">
        <pc:chgData name="Rebecca Luo" userId="1e0727fa-4bf7-4d1f-ab3b-196ffa659c20" providerId="ADAL" clId="{DF852291-31B3-440C-90B8-303DA41721B3}" dt="2022-08-23T13:43:16.206" v="5877" actId="47"/>
        <pc:sldMkLst>
          <pc:docMk/>
          <pc:sldMk cId="1489956085" sldId="13750"/>
        </pc:sldMkLst>
        <pc:spChg chg="mod">
          <ac:chgData name="Rebecca Luo" userId="1e0727fa-4bf7-4d1f-ab3b-196ffa659c20" providerId="ADAL" clId="{DF852291-31B3-440C-90B8-303DA41721B3}" dt="2022-08-23T13:43:09.487" v="5875" actId="21"/>
          <ac:spMkLst>
            <pc:docMk/>
            <pc:sldMk cId="1489956085" sldId="13750"/>
            <ac:spMk id="2" creationId="{B9166024-18D9-E5C4-1ACC-16B5DDC4CB1C}"/>
          </ac:spMkLst>
        </pc:spChg>
      </pc:sldChg>
      <pc:sldChg chg="addSp delSp modSp add mod modClrScheme chgLayout">
        <pc:chgData name="Rebecca Luo" userId="1e0727fa-4bf7-4d1f-ab3b-196ffa659c20" providerId="ADAL" clId="{DF852291-31B3-440C-90B8-303DA41721B3}" dt="2022-08-31T13:59:51.096" v="26740" actId="20577"/>
        <pc:sldMkLst>
          <pc:docMk/>
          <pc:sldMk cId="2868077797" sldId="13751"/>
        </pc:sldMkLst>
        <pc:spChg chg="mod ord">
          <ac:chgData name="Rebecca Luo" userId="1e0727fa-4bf7-4d1f-ab3b-196ffa659c20" providerId="ADAL" clId="{DF852291-31B3-440C-90B8-303DA41721B3}" dt="2022-08-25T06:01:44.592" v="11133" actId="700"/>
          <ac:spMkLst>
            <pc:docMk/>
            <pc:sldMk cId="2868077797" sldId="13751"/>
            <ac:spMk id="2" creationId="{8FF6ED9A-8099-A446-E3EB-6E2F06784FC5}"/>
          </ac:spMkLst>
        </pc:spChg>
        <pc:spChg chg="mod ord">
          <ac:chgData name="Rebecca Luo" userId="1e0727fa-4bf7-4d1f-ab3b-196ffa659c20" providerId="ADAL" clId="{DF852291-31B3-440C-90B8-303DA41721B3}" dt="2022-08-25T13:44:29.487" v="15402"/>
          <ac:spMkLst>
            <pc:docMk/>
            <pc:sldMk cId="2868077797" sldId="13751"/>
            <ac:spMk id="3" creationId="{A62BC41A-1090-5DCB-7556-A0AFA1C1C2A8}"/>
          </ac:spMkLst>
        </pc:spChg>
        <pc:spChg chg="mod ord">
          <ac:chgData name="Rebecca Luo" userId="1e0727fa-4bf7-4d1f-ab3b-196ffa659c20" providerId="ADAL" clId="{DF852291-31B3-440C-90B8-303DA41721B3}" dt="2022-08-26T04:25:19.787" v="17334" actId="20577"/>
          <ac:spMkLst>
            <pc:docMk/>
            <pc:sldMk cId="2868077797" sldId="13751"/>
            <ac:spMk id="4" creationId="{907A8D11-B992-DFE7-5071-867EBA3745B8}"/>
          </ac:spMkLst>
        </pc:spChg>
        <pc:spChg chg="del mod ord">
          <ac:chgData name="Rebecca Luo" userId="1e0727fa-4bf7-4d1f-ab3b-196ffa659c20" providerId="ADAL" clId="{DF852291-31B3-440C-90B8-303DA41721B3}" dt="2022-08-24T13:37:08.193" v="9618" actId="700"/>
          <ac:spMkLst>
            <pc:docMk/>
            <pc:sldMk cId="2868077797" sldId="13751"/>
            <ac:spMk id="5" creationId="{5D2BA22C-6037-55FE-1218-DC1B275B8C86}"/>
          </ac:spMkLst>
        </pc:spChg>
        <pc:spChg chg="del mod ord">
          <ac:chgData name="Rebecca Luo" userId="1e0727fa-4bf7-4d1f-ab3b-196ffa659c20" providerId="ADAL" clId="{DF852291-31B3-440C-90B8-303DA41721B3}" dt="2022-08-24T13:37:08.193" v="9618" actId="700"/>
          <ac:spMkLst>
            <pc:docMk/>
            <pc:sldMk cId="2868077797" sldId="13751"/>
            <ac:spMk id="6" creationId="{24677105-2731-251C-00E9-EFB02E52048B}"/>
          </ac:spMkLst>
        </pc:spChg>
        <pc:spChg chg="mod ord">
          <ac:chgData name="Rebecca Luo" userId="1e0727fa-4bf7-4d1f-ab3b-196ffa659c20" providerId="ADAL" clId="{DF852291-31B3-440C-90B8-303DA41721B3}" dt="2022-08-26T04:05:46.933" v="17184" actId="20577"/>
          <ac:spMkLst>
            <pc:docMk/>
            <pc:sldMk cId="2868077797" sldId="13751"/>
            <ac:spMk id="7" creationId="{16D38117-AAC8-3914-5655-F84229FD89A5}"/>
          </ac:spMkLst>
        </pc:spChg>
        <pc:spChg chg="del mod ord">
          <ac:chgData name="Rebecca Luo" userId="1e0727fa-4bf7-4d1f-ab3b-196ffa659c20" providerId="ADAL" clId="{DF852291-31B3-440C-90B8-303DA41721B3}" dt="2022-08-24T13:37:08.193" v="9618" actId="700"/>
          <ac:spMkLst>
            <pc:docMk/>
            <pc:sldMk cId="2868077797" sldId="13751"/>
            <ac:spMk id="8" creationId="{5BBA3E91-23A7-FB19-7D2F-84BCCDB56FC9}"/>
          </ac:spMkLst>
        </pc:spChg>
        <pc:spChg chg="add del mod ord">
          <ac:chgData name="Rebecca Luo" userId="1e0727fa-4bf7-4d1f-ab3b-196ffa659c20" providerId="ADAL" clId="{DF852291-31B3-440C-90B8-303DA41721B3}" dt="2022-08-25T04:26:43.791" v="10670" actId="700"/>
          <ac:spMkLst>
            <pc:docMk/>
            <pc:sldMk cId="2868077797" sldId="13751"/>
            <ac:spMk id="9" creationId="{48456D2D-6470-1CA4-5A2F-BA02B40725FB}"/>
          </ac:spMkLst>
        </pc:spChg>
        <pc:spChg chg="add del mod ord">
          <ac:chgData name="Rebecca Luo" userId="1e0727fa-4bf7-4d1f-ab3b-196ffa659c20" providerId="ADAL" clId="{DF852291-31B3-440C-90B8-303DA41721B3}" dt="2022-08-25T04:26:43.791" v="10670" actId="700"/>
          <ac:spMkLst>
            <pc:docMk/>
            <pc:sldMk cId="2868077797" sldId="13751"/>
            <ac:spMk id="10" creationId="{65EFD91F-3260-E801-12B8-6CDCE93B6CD6}"/>
          </ac:spMkLst>
        </pc:spChg>
        <pc:spChg chg="add del mod ord">
          <ac:chgData name="Rebecca Luo" userId="1e0727fa-4bf7-4d1f-ab3b-196ffa659c20" providerId="ADAL" clId="{DF852291-31B3-440C-90B8-303DA41721B3}" dt="2022-08-25T04:26:43.791" v="10670" actId="700"/>
          <ac:spMkLst>
            <pc:docMk/>
            <pc:sldMk cId="2868077797" sldId="13751"/>
            <ac:spMk id="11" creationId="{46C4C543-FC13-BEA4-DC5B-F48CC7C2BC72}"/>
          </ac:spMkLst>
        </pc:spChg>
        <pc:spChg chg="add mod ord">
          <ac:chgData name="Rebecca Luo" userId="1e0727fa-4bf7-4d1f-ab3b-196ffa659c20" providerId="ADAL" clId="{DF852291-31B3-440C-90B8-303DA41721B3}" dt="2022-08-25T06:01:44.592" v="11133" actId="700"/>
          <ac:spMkLst>
            <pc:docMk/>
            <pc:sldMk cId="2868077797" sldId="13751"/>
            <ac:spMk id="12" creationId="{85E5623C-BCE6-6057-47D0-685446199E77}"/>
          </ac:spMkLst>
        </pc:spChg>
        <pc:spChg chg="add mod ord">
          <ac:chgData name="Rebecca Luo" userId="1e0727fa-4bf7-4d1f-ab3b-196ffa659c20" providerId="ADAL" clId="{DF852291-31B3-440C-90B8-303DA41721B3}" dt="2022-08-31T13:59:51.096" v="26740" actId="20577"/>
          <ac:spMkLst>
            <pc:docMk/>
            <pc:sldMk cId="2868077797" sldId="13751"/>
            <ac:spMk id="13" creationId="{15192900-9D59-AF0D-4B86-5A9889B106A0}"/>
          </ac:spMkLst>
        </pc:spChg>
        <pc:spChg chg="add mod ord">
          <ac:chgData name="Rebecca Luo" userId="1e0727fa-4bf7-4d1f-ab3b-196ffa659c20" providerId="ADAL" clId="{DF852291-31B3-440C-90B8-303DA41721B3}" dt="2022-08-26T04:05:51.499" v="17188" actId="20577"/>
          <ac:spMkLst>
            <pc:docMk/>
            <pc:sldMk cId="2868077797" sldId="13751"/>
            <ac:spMk id="14" creationId="{9FF0957B-F1A8-3F1A-BC59-89042363D8A9}"/>
          </ac:spMkLst>
        </pc:spChg>
      </pc:sldChg>
      <pc:sldChg chg="addSp delSp modSp add mod modClrScheme chgLayout modNotesTx">
        <pc:chgData name="Rebecca Luo" userId="1e0727fa-4bf7-4d1f-ab3b-196ffa659c20" providerId="ADAL" clId="{DF852291-31B3-440C-90B8-303DA41721B3}" dt="2022-08-30T08:38:40.753" v="22018"/>
        <pc:sldMkLst>
          <pc:docMk/>
          <pc:sldMk cId="3470839135" sldId="13752"/>
        </pc:sldMkLst>
        <pc:spChg chg="mod ord">
          <ac:chgData name="Rebecca Luo" userId="1e0727fa-4bf7-4d1f-ab3b-196ffa659c20" providerId="ADAL" clId="{DF852291-31B3-440C-90B8-303DA41721B3}" dt="2022-08-25T08:02:58.791" v="12847" actId="20577"/>
          <ac:spMkLst>
            <pc:docMk/>
            <pc:sldMk cId="3470839135" sldId="13752"/>
            <ac:spMk id="2" creationId="{E08B332F-C30C-C9B7-EF49-F1361F60464C}"/>
          </ac:spMkLst>
        </pc:spChg>
        <pc:spChg chg="add mod">
          <ac:chgData name="Rebecca Luo" userId="1e0727fa-4bf7-4d1f-ab3b-196ffa659c20" providerId="ADAL" clId="{DF852291-31B3-440C-90B8-303DA41721B3}" dt="2022-08-24T13:29:09.692" v="9517" actId="113"/>
          <ac:spMkLst>
            <pc:docMk/>
            <pc:sldMk cId="3470839135" sldId="13752"/>
            <ac:spMk id="3" creationId="{D9A7392D-1277-32CE-0EE9-1A06EFE794B7}"/>
          </ac:spMkLst>
        </pc:spChg>
        <pc:spChg chg="add del mod">
          <ac:chgData name="Rebecca Luo" userId="1e0727fa-4bf7-4d1f-ab3b-196ffa659c20" providerId="ADAL" clId="{DF852291-31B3-440C-90B8-303DA41721B3}" dt="2022-08-24T09:45:32.471" v="7950" actId="478"/>
          <ac:spMkLst>
            <pc:docMk/>
            <pc:sldMk cId="3470839135" sldId="13752"/>
            <ac:spMk id="4" creationId="{11045AAA-741B-B448-04DA-08E5379E07AC}"/>
          </ac:spMkLst>
        </pc:spChg>
        <pc:spChg chg="add del mod">
          <ac:chgData name="Rebecca Luo" userId="1e0727fa-4bf7-4d1f-ab3b-196ffa659c20" providerId="ADAL" clId="{DF852291-31B3-440C-90B8-303DA41721B3}" dt="2022-08-24T09:45:35.370" v="7951" actId="478"/>
          <ac:spMkLst>
            <pc:docMk/>
            <pc:sldMk cId="3470839135" sldId="13752"/>
            <ac:spMk id="6" creationId="{EABDEA51-5820-5710-3F7C-9A2C443477D1}"/>
          </ac:spMkLst>
        </pc:spChg>
        <pc:spChg chg="add del mod">
          <ac:chgData name="Rebecca Luo" userId="1e0727fa-4bf7-4d1f-ab3b-196ffa659c20" providerId="ADAL" clId="{DF852291-31B3-440C-90B8-303DA41721B3}" dt="2022-08-24T09:45:35.370" v="7951" actId="478"/>
          <ac:spMkLst>
            <pc:docMk/>
            <pc:sldMk cId="3470839135" sldId="13752"/>
            <ac:spMk id="7" creationId="{A5D8DC6D-6344-C2C4-BB72-7607A00A2048}"/>
          </ac:spMkLst>
        </pc:spChg>
        <pc:spChg chg="add del mod">
          <ac:chgData name="Rebecca Luo" userId="1e0727fa-4bf7-4d1f-ab3b-196ffa659c20" providerId="ADAL" clId="{DF852291-31B3-440C-90B8-303DA41721B3}" dt="2022-08-25T06:03:46.319" v="11198" actId="478"/>
          <ac:spMkLst>
            <pc:docMk/>
            <pc:sldMk cId="3470839135" sldId="13752"/>
            <ac:spMk id="8" creationId="{B270C76F-A3B6-3BD5-35E4-53E35BD1DCF9}"/>
          </ac:spMkLst>
        </pc:spChg>
        <pc:spChg chg="add mod">
          <ac:chgData name="Rebecca Luo" userId="1e0727fa-4bf7-4d1f-ab3b-196ffa659c20" providerId="ADAL" clId="{DF852291-31B3-440C-90B8-303DA41721B3}" dt="2022-08-24T10:21:28.998" v="8559" actId="404"/>
          <ac:spMkLst>
            <pc:docMk/>
            <pc:sldMk cId="3470839135" sldId="13752"/>
            <ac:spMk id="9" creationId="{F31147E8-7C22-51D1-0741-FCCC81340DDE}"/>
          </ac:spMkLst>
        </pc:spChg>
        <pc:spChg chg="add del mod">
          <ac:chgData name="Rebecca Luo" userId="1e0727fa-4bf7-4d1f-ab3b-196ffa659c20" providerId="ADAL" clId="{DF852291-31B3-440C-90B8-303DA41721B3}" dt="2022-08-24T09:45:32.471" v="7950" actId="478"/>
          <ac:spMkLst>
            <pc:docMk/>
            <pc:sldMk cId="3470839135" sldId="13752"/>
            <ac:spMk id="10" creationId="{8F02E4AC-A7DE-6C67-422C-E1245CC9D0EB}"/>
          </ac:spMkLst>
        </pc:spChg>
        <pc:spChg chg="add del mod">
          <ac:chgData name="Rebecca Luo" userId="1e0727fa-4bf7-4d1f-ab3b-196ffa659c20" providerId="ADAL" clId="{DF852291-31B3-440C-90B8-303DA41721B3}" dt="2022-08-24T09:45:35.370" v="7951" actId="478"/>
          <ac:spMkLst>
            <pc:docMk/>
            <pc:sldMk cId="3470839135" sldId="13752"/>
            <ac:spMk id="11" creationId="{7465BA99-889B-C0C7-585F-9EE219FB8BD9}"/>
          </ac:spMkLst>
        </pc:spChg>
        <pc:spChg chg="add del mod">
          <ac:chgData name="Rebecca Luo" userId="1e0727fa-4bf7-4d1f-ab3b-196ffa659c20" providerId="ADAL" clId="{DF852291-31B3-440C-90B8-303DA41721B3}" dt="2022-08-24T09:45:35.370" v="7951" actId="478"/>
          <ac:spMkLst>
            <pc:docMk/>
            <pc:sldMk cId="3470839135" sldId="13752"/>
            <ac:spMk id="12" creationId="{82335B82-4A4F-69C0-460D-1CD05FC39EB2}"/>
          </ac:spMkLst>
        </pc:spChg>
        <pc:spChg chg="add del">
          <ac:chgData name="Rebecca Luo" userId="1e0727fa-4bf7-4d1f-ab3b-196ffa659c20" providerId="ADAL" clId="{DF852291-31B3-440C-90B8-303DA41721B3}" dt="2022-08-24T09:29:07.098" v="7767" actId="22"/>
          <ac:spMkLst>
            <pc:docMk/>
            <pc:sldMk cId="3470839135" sldId="13752"/>
            <ac:spMk id="14" creationId="{DCDC5021-0F01-4B6F-66BC-99EDA84F1B4B}"/>
          </ac:spMkLst>
        </pc:spChg>
        <pc:spChg chg="add mod">
          <ac:chgData name="Rebecca Luo" userId="1e0727fa-4bf7-4d1f-ab3b-196ffa659c20" providerId="ADAL" clId="{DF852291-31B3-440C-90B8-303DA41721B3}" dt="2022-08-24T13:29:14.860" v="9518" actId="113"/>
          <ac:spMkLst>
            <pc:docMk/>
            <pc:sldMk cId="3470839135" sldId="13752"/>
            <ac:spMk id="23" creationId="{169C28B2-6D6F-571A-501B-CFD3A8080F87}"/>
          </ac:spMkLst>
        </pc:spChg>
        <pc:spChg chg="add mod">
          <ac:chgData name="Rebecca Luo" userId="1e0727fa-4bf7-4d1f-ab3b-196ffa659c20" providerId="ADAL" clId="{DF852291-31B3-440C-90B8-303DA41721B3}" dt="2022-08-24T10:21:28.998" v="8559" actId="404"/>
          <ac:spMkLst>
            <pc:docMk/>
            <pc:sldMk cId="3470839135" sldId="13752"/>
            <ac:spMk id="24" creationId="{D9B10FDB-889B-59FC-15A6-2A89FAB75C0E}"/>
          </ac:spMkLst>
        </pc:spChg>
        <pc:spChg chg="add mod">
          <ac:chgData name="Rebecca Luo" userId="1e0727fa-4bf7-4d1f-ab3b-196ffa659c20" providerId="ADAL" clId="{DF852291-31B3-440C-90B8-303DA41721B3}" dt="2022-08-24T13:29:31.659" v="9536"/>
          <ac:spMkLst>
            <pc:docMk/>
            <pc:sldMk cId="3470839135" sldId="13752"/>
            <ac:spMk id="25" creationId="{AF73F4AE-F862-25E7-7DCF-8E147FD63F12}"/>
          </ac:spMkLst>
        </pc:spChg>
        <pc:spChg chg="add mod">
          <ac:chgData name="Rebecca Luo" userId="1e0727fa-4bf7-4d1f-ab3b-196ffa659c20" providerId="ADAL" clId="{DF852291-31B3-440C-90B8-303DA41721B3}" dt="2022-08-24T10:21:28.998" v="8559" actId="404"/>
          <ac:spMkLst>
            <pc:docMk/>
            <pc:sldMk cId="3470839135" sldId="13752"/>
            <ac:spMk id="26" creationId="{38F8D719-3A34-6BAB-09A0-64B268509C8F}"/>
          </ac:spMkLst>
        </pc:spChg>
        <pc:spChg chg="add mod">
          <ac:chgData name="Rebecca Luo" userId="1e0727fa-4bf7-4d1f-ab3b-196ffa659c20" providerId="ADAL" clId="{DF852291-31B3-440C-90B8-303DA41721B3}" dt="2022-08-24T13:29:35.473" v="9537" actId="113"/>
          <ac:spMkLst>
            <pc:docMk/>
            <pc:sldMk cId="3470839135" sldId="13752"/>
            <ac:spMk id="27" creationId="{4CDA6013-428F-9B7F-F805-4167426B5C3C}"/>
          </ac:spMkLst>
        </pc:spChg>
        <pc:spChg chg="add mod">
          <ac:chgData name="Rebecca Luo" userId="1e0727fa-4bf7-4d1f-ab3b-196ffa659c20" providerId="ADAL" clId="{DF852291-31B3-440C-90B8-303DA41721B3}" dt="2022-08-24T10:21:28.998" v="8559" actId="404"/>
          <ac:spMkLst>
            <pc:docMk/>
            <pc:sldMk cId="3470839135" sldId="13752"/>
            <ac:spMk id="28" creationId="{2C92144A-BF46-39ED-B423-54C405A8B2F5}"/>
          </ac:spMkLst>
        </pc:spChg>
        <pc:spChg chg="add mod">
          <ac:chgData name="Rebecca Luo" userId="1e0727fa-4bf7-4d1f-ab3b-196ffa659c20" providerId="ADAL" clId="{DF852291-31B3-440C-90B8-303DA41721B3}" dt="2022-08-25T06:04:24.275" v="11206" actId="1036"/>
          <ac:spMkLst>
            <pc:docMk/>
            <pc:sldMk cId="3470839135" sldId="13752"/>
            <ac:spMk id="33" creationId="{60704DF7-DCE2-29F3-264B-A50DE654E584}"/>
          </ac:spMkLst>
        </pc:spChg>
        <pc:spChg chg="add mod">
          <ac:chgData name="Rebecca Luo" userId="1e0727fa-4bf7-4d1f-ab3b-196ffa659c20" providerId="ADAL" clId="{DF852291-31B3-440C-90B8-303DA41721B3}" dt="2022-08-25T06:04:24.275" v="11206" actId="1036"/>
          <ac:spMkLst>
            <pc:docMk/>
            <pc:sldMk cId="3470839135" sldId="13752"/>
            <ac:spMk id="34" creationId="{7A82B9B2-3E76-5E2D-D923-D6F875E67C46}"/>
          </ac:spMkLst>
        </pc:spChg>
        <pc:spChg chg="add mod">
          <ac:chgData name="Rebecca Luo" userId="1e0727fa-4bf7-4d1f-ab3b-196ffa659c20" providerId="ADAL" clId="{DF852291-31B3-440C-90B8-303DA41721B3}" dt="2022-08-25T06:04:24.275" v="11206" actId="1036"/>
          <ac:spMkLst>
            <pc:docMk/>
            <pc:sldMk cId="3470839135" sldId="13752"/>
            <ac:spMk id="35" creationId="{38B5AFB5-950E-C654-5CE5-5F3EB385E319}"/>
          </ac:spMkLst>
        </pc:spChg>
        <pc:spChg chg="add del mod ord">
          <ac:chgData name="Rebecca Luo" userId="1e0727fa-4bf7-4d1f-ab3b-196ffa659c20" providerId="ADAL" clId="{DF852291-31B3-440C-90B8-303DA41721B3}" dt="2022-08-25T06:03:40.345" v="11196" actId="700"/>
          <ac:spMkLst>
            <pc:docMk/>
            <pc:sldMk cId="3470839135" sldId="13752"/>
            <ac:spMk id="36" creationId="{A95D30B9-61B3-31A4-F3BB-6FF405875A16}"/>
          </ac:spMkLst>
        </pc:spChg>
        <pc:spChg chg="add mod">
          <ac:chgData name="Rebecca Luo" userId="1e0727fa-4bf7-4d1f-ab3b-196ffa659c20" providerId="ADAL" clId="{DF852291-31B3-440C-90B8-303DA41721B3}" dt="2022-08-30T08:38:40.753" v="22018"/>
          <ac:spMkLst>
            <pc:docMk/>
            <pc:sldMk cId="3470839135" sldId="13752"/>
            <ac:spMk id="36" creationId="{FBCAC956-6ACC-4087-77DF-9E0BAA4C4117}"/>
          </ac:spMkLst>
        </pc:spChg>
        <pc:spChg chg="add mod ord">
          <ac:chgData name="Rebecca Luo" userId="1e0727fa-4bf7-4d1f-ab3b-196ffa659c20" providerId="ADAL" clId="{DF852291-31B3-440C-90B8-303DA41721B3}" dt="2022-08-25T06:04:12.502" v="11202" actId="700"/>
          <ac:spMkLst>
            <pc:docMk/>
            <pc:sldMk cId="3470839135" sldId="13752"/>
            <ac:spMk id="37" creationId="{C044A807-3A3E-5597-40D1-1DCE5F323404}"/>
          </ac:spMkLst>
        </pc:spChg>
        <pc:spChg chg="add del mod">
          <ac:chgData name="Rebecca Luo" userId="1e0727fa-4bf7-4d1f-ab3b-196ffa659c20" providerId="ADAL" clId="{DF852291-31B3-440C-90B8-303DA41721B3}" dt="2022-08-30T05:36:47.261" v="20549" actId="478"/>
          <ac:spMkLst>
            <pc:docMk/>
            <pc:sldMk cId="3470839135" sldId="13752"/>
            <ac:spMk id="38" creationId="{6B2AB920-0DED-B332-1FEE-B65DEB58245D}"/>
          </ac:spMkLst>
        </pc:spChg>
        <pc:grpChg chg="add mod">
          <ac:chgData name="Rebecca Luo" userId="1e0727fa-4bf7-4d1f-ab3b-196ffa659c20" providerId="ADAL" clId="{DF852291-31B3-440C-90B8-303DA41721B3}" dt="2022-08-25T06:04:24.275" v="11206" actId="1036"/>
          <ac:grpSpMkLst>
            <pc:docMk/>
            <pc:sldMk cId="3470839135" sldId="13752"/>
            <ac:grpSpMk id="29" creationId="{C7169360-4E43-FE52-E0C7-FA4737C3E7D6}"/>
          </ac:grpSpMkLst>
        </pc:grpChg>
        <pc:grpChg chg="add mod">
          <ac:chgData name="Rebecca Luo" userId="1e0727fa-4bf7-4d1f-ab3b-196ffa659c20" providerId="ADAL" clId="{DF852291-31B3-440C-90B8-303DA41721B3}" dt="2022-08-25T06:04:24.275" v="11206" actId="1036"/>
          <ac:grpSpMkLst>
            <pc:docMk/>
            <pc:sldMk cId="3470839135" sldId="13752"/>
            <ac:grpSpMk id="30" creationId="{E4728DC2-88D5-90CE-D0B4-3F9E822F93FF}"/>
          </ac:grpSpMkLst>
        </pc:grpChg>
        <pc:grpChg chg="add mod">
          <ac:chgData name="Rebecca Luo" userId="1e0727fa-4bf7-4d1f-ab3b-196ffa659c20" providerId="ADAL" clId="{DF852291-31B3-440C-90B8-303DA41721B3}" dt="2022-08-25T06:04:24.275" v="11206" actId="1036"/>
          <ac:grpSpMkLst>
            <pc:docMk/>
            <pc:sldMk cId="3470839135" sldId="13752"/>
            <ac:grpSpMk id="31" creationId="{28976B7A-720E-55A5-7FA1-903A5584986E}"/>
          </ac:grpSpMkLst>
        </pc:grpChg>
        <pc:grpChg chg="add mod">
          <ac:chgData name="Rebecca Luo" userId="1e0727fa-4bf7-4d1f-ab3b-196ffa659c20" providerId="ADAL" clId="{DF852291-31B3-440C-90B8-303DA41721B3}" dt="2022-08-25T06:04:24.275" v="11206" actId="1036"/>
          <ac:grpSpMkLst>
            <pc:docMk/>
            <pc:sldMk cId="3470839135" sldId="13752"/>
            <ac:grpSpMk id="32" creationId="{B2466BEF-AD19-CB12-A9BA-70C58FE127E0}"/>
          </ac:grpSpMkLst>
        </pc:grpChg>
        <pc:picChg chg="mod modCrop">
          <ac:chgData name="Rebecca Luo" userId="1e0727fa-4bf7-4d1f-ab3b-196ffa659c20" providerId="ADAL" clId="{DF852291-31B3-440C-90B8-303DA41721B3}" dt="2022-08-25T06:04:24.275" v="11206" actId="1036"/>
          <ac:picMkLst>
            <pc:docMk/>
            <pc:sldMk cId="3470839135" sldId="13752"/>
            <ac:picMk id="5" creationId="{6FD377FB-8A4F-A8BC-6FD2-1B2509F9C867}"/>
          </ac:picMkLst>
        </pc:picChg>
        <pc:picChg chg="add del mod modCrop">
          <ac:chgData name="Rebecca Luo" userId="1e0727fa-4bf7-4d1f-ab3b-196ffa659c20" providerId="ADAL" clId="{DF852291-31B3-440C-90B8-303DA41721B3}" dt="2022-08-24T09:31:10.360" v="7812" actId="478"/>
          <ac:picMkLst>
            <pc:docMk/>
            <pc:sldMk cId="3470839135" sldId="13752"/>
            <ac:picMk id="15" creationId="{12E73BBA-BA03-EF47-09D8-855B0569B46E}"/>
          </ac:picMkLst>
        </pc:picChg>
        <pc:picChg chg="add del mod modCrop">
          <ac:chgData name="Rebecca Luo" userId="1e0727fa-4bf7-4d1f-ab3b-196ffa659c20" providerId="ADAL" clId="{DF852291-31B3-440C-90B8-303DA41721B3}" dt="2022-08-24T09:31:10.739" v="7813" actId="478"/>
          <ac:picMkLst>
            <pc:docMk/>
            <pc:sldMk cId="3470839135" sldId="13752"/>
            <ac:picMk id="16" creationId="{00D23FDB-0268-B672-692A-98C3C6CCBBDF}"/>
          </ac:picMkLst>
        </pc:picChg>
        <pc:picChg chg="add mod modCrop">
          <ac:chgData name="Rebecca Luo" userId="1e0727fa-4bf7-4d1f-ab3b-196ffa659c20" providerId="ADAL" clId="{DF852291-31B3-440C-90B8-303DA41721B3}" dt="2022-08-25T06:04:24.275" v="11206" actId="1036"/>
          <ac:picMkLst>
            <pc:docMk/>
            <pc:sldMk cId="3470839135" sldId="13752"/>
            <ac:picMk id="17" creationId="{78FC2BB3-05E2-EBDF-6180-A8388333DDBD}"/>
          </ac:picMkLst>
        </pc:picChg>
        <pc:picChg chg="add mod modCrop">
          <ac:chgData name="Rebecca Luo" userId="1e0727fa-4bf7-4d1f-ab3b-196ffa659c20" providerId="ADAL" clId="{DF852291-31B3-440C-90B8-303DA41721B3}" dt="2022-08-25T06:04:24.275" v="11206" actId="1036"/>
          <ac:picMkLst>
            <pc:docMk/>
            <pc:sldMk cId="3470839135" sldId="13752"/>
            <ac:picMk id="18" creationId="{FD02CA01-2A6A-7196-94DA-F5137A86A7CE}"/>
          </ac:picMkLst>
        </pc:picChg>
        <pc:picChg chg="add mod modCrop">
          <ac:chgData name="Rebecca Luo" userId="1e0727fa-4bf7-4d1f-ab3b-196ffa659c20" providerId="ADAL" clId="{DF852291-31B3-440C-90B8-303DA41721B3}" dt="2022-08-25T06:04:24.275" v="11206" actId="1036"/>
          <ac:picMkLst>
            <pc:docMk/>
            <pc:sldMk cId="3470839135" sldId="13752"/>
            <ac:picMk id="19" creationId="{714EE544-1858-C7EF-7E5D-530D8708715C}"/>
          </ac:picMkLst>
        </pc:picChg>
        <pc:picChg chg="add mod">
          <ac:chgData name="Rebecca Luo" userId="1e0727fa-4bf7-4d1f-ab3b-196ffa659c20" providerId="ADAL" clId="{DF852291-31B3-440C-90B8-303DA41721B3}" dt="2022-08-24T09:45:43.635" v="7955" actId="571"/>
          <ac:picMkLst>
            <pc:docMk/>
            <pc:sldMk cId="3470839135" sldId="13752"/>
            <ac:picMk id="20" creationId="{BB97F221-110E-5DDC-70D3-0506687CF06A}"/>
          </ac:picMkLst>
        </pc:picChg>
        <pc:picChg chg="add mod">
          <ac:chgData name="Rebecca Luo" userId="1e0727fa-4bf7-4d1f-ab3b-196ffa659c20" providerId="ADAL" clId="{DF852291-31B3-440C-90B8-303DA41721B3}" dt="2022-08-24T09:45:43.635" v="7955" actId="571"/>
          <ac:picMkLst>
            <pc:docMk/>
            <pc:sldMk cId="3470839135" sldId="13752"/>
            <ac:picMk id="21" creationId="{F60A511A-EE3A-D5C2-5FF9-D10DAE3A00F2}"/>
          </ac:picMkLst>
        </pc:picChg>
        <pc:picChg chg="add mod">
          <ac:chgData name="Rebecca Luo" userId="1e0727fa-4bf7-4d1f-ab3b-196ffa659c20" providerId="ADAL" clId="{DF852291-31B3-440C-90B8-303DA41721B3}" dt="2022-08-24T09:45:43.635" v="7955" actId="571"/>
          <ac:picMkLst>
            <pc:docMk/>
            <pc:sldMk cId="3470839135" sldId="13752"/>
            <ac:picMk id="22" creationId="{FA50D2DD-0E9B-6B13-7F0E-6A088E8ACCF5}"/>
          </ac:picMkLst>
        </pc:picChg>
      </pc:sldChg>
      <pc:sldChg chg="addSp delSp modSp add mod modClrScheme chgLayout">
        <pc:chgData name="Rebecca Luo" userId="1e0727fa-4bf7-4d1f-ab3b-196ffa659c20" providerId="ADAL" clId="{DF852291-31B3-440C-90B8-303DA41721B3}" dt="2022-08-26T04:25:25.434" v="17338"/>
        <pc:sldMkLst>
          <pc:docMk/>
          <pc:sldMk cId="2691978672" sldId="13753"/>
        </pc:sldMkLst>
        <pc:spChg chg="mod ord">
          <ac:chgData name="Rebecca Luo" userId="1e0727fa-4bf7-4d1f-ab3b-196ffa659c20" providerId="ADAL" clId="{DF852291-31B3-440C-90B8-303DA41721B3}" dt="2022-08-25T06:04:33.023" v="11208" actId="700"/>
          <ac:spMkLst>
            <pc:docMk/>
            <pc:sldMk cId="2691978672" sldId="13753"/>
            <ac:spMk id="2" creationId="{8FF6ED9A-8099-A446-E3EB-6E2F06784FC5}"/>
          </ac:spMkLst>
        </pc:spChg>
        <pc:spChg chg="mod ord">
          <ac:chgData name="Rebecca Luo" userId="1e0727fa-4bf7-4d1f-ab3b-196ffa659c20" providerId="ADAL" clId="{DF852291-31B3-440C-90B8-303DA41721B3}" dt="2022-08-25T06:04:36.871" v="11209" actId="21"/>
          <ac:spMkLst>
            <pc:docMk/>
            <pc:sldMk cId="2691978672" sldId="13753"/>
            <ac:spMk id="3" creationId="{A62BC41A-1090-5DCB-7556-A0AFA1C1C2A8}"/>
          </ac:spMkLst>
        </pc:spChg>
        <pc:spChg chg="mod ord">
          <ac:chgData name="Rebecca Luo" userId="1e0727fa-4bf7-4d1f-ab3b-196ffa659c20" providerId="ADAL" clId="{DF852291-31B3-440C-90B8-303DA41721B3}" dt="2022-08-26T04:25:25.434" v="17338"/>
          <ac:spMkLst>
            <pc:docMk/>
            <pc:sldMk cId="2691978672" sldId="13753"/>
            <ac:spMk id="4" creationId="{907A8D11-B992-DFE7-5071-867EBA3745B8}"/>
          </ac:spMkLst>
        </pc:spChg>
        <pc:spChg chg="del">
          <ac:chgData name="Rebecca Luo" userId="1e0727fa-4bf7-4d1f-ab3b-196ffa659c20" providerId="ADAL" clId="{DF852291-31B3-440C-90B8-303DA41721B3}" dt="2022-08-25T04:26:43.791" v="10670" actId="700"/>
          <ac:spMkLst>
            <pc:docMk/>
            <pc:sldMk cId="2691978672" sldId="13753"/>
            <ac:spMk id="5" creationId="{5D2BA22C-6037-55FE-1218-DC1B275B8C86}"/>
          </ac:spMkLst>
        </pc:spChg>
        <pc:spChg chg="del">
          <ac:chgData name="Rebecca Luo" userId="1e0727fa-4bf7-4d1f-ab3b-196ffa659c20" providerId="ADAL" clId="{DF852291-31B3-440C-90B8-303DA41721B3}" dt="2022-08-25T04:26:43.791" v="10670" actId="700"/>
          <ac:spMkLst>
            <pc:docMk/>
            <pc:sldMk cId="2691978672" sldId="13753"/>
            <ac:spMk id="6" creationId="{24677105-2731-251C-00E9-EFB02E52048B}"/>
          </ac:spMkLst>
        </pc:spChg>
        <pc:spChg chg="mod ord">
          <ac:chgData name="Rebecca Luo" userId="1e0727fa-4bf7-4d1f-ab3b-196ffa659c20" providerId="ADAL" clId="{DF852291-31B3-440C-90B8-303DA41721B3}" dt="2022-08-26T04:06:06.980" v="17192" actId="20577"/>
          <ac:spMkLst>
            <pc:docMk/>
            <pc:sldMk cId="2691978672" sldId="13753"/>
            <ac:spMk id="7" creationId="{16D38117-AAC8-3914-5655-F84229FD89A5}"/>
          </ac:spMkLst>
        </pc:spChg>
        <pc:spChg chg="del">
          <ac:chgData name="Rebecca Luo" userId="1e0727fa-4bf7-4d1f-ab3b-196ffa659c20" providerId="ADAL" clId="{DF852291-31B3-440C-90B8-303DA41721B3}" dt="2022-08-25T04:26:43.791" v="10670" actId="700"/>
          <ac:spMkLst>
            <pc:docMk/>
            <pc:sldMk cId="2691978672" sldId="13753"/>
            <ac:spMk id="8" creationId="{5BBA3E91-23A7-FB19-7D2F-84BCCDB56FC9}"/>
          </ac:spMkLst>
        </pc:spChg>
        <pc:spChg chg="add mod ord">
          <ac:chgData name="Rebecca Luo" userId="1e0727fa-4bf7-4d1f-ab3b-196ffa659c20" providerId="ADAL" clId="{DF852291-31B3-440C-90B8-303DA41721B3}" dt="2022-08-25T06:04:33.023" v="11208" actId="700"/>
          <ac:spMkLst>
            <pc:docMk/>
            <pc:sldMk cId="2691978672" sldId="13753"/>
            <ac:spMk id="9" creationId="{BBEEF763-0C4C-0516-3AD6-7369AB103EEF}"/>
          </ac:spMkLst>
        </pc:spChg>
        <pc:spChg chg="add mod ord">
          <ac:chgData name="Rebecca Luo" userId="1e0727fa-4bf7-4d1f-ab3b-196ffa659c20" providerId="ADAL" clId="{DF852291-31B3-440C-90B8-303DA41721B3}" dt="2022-08-26T04:06:05.185" v="17190" actId="20577"/>
          <ac:spMkLst>
            <pc:docMk/>
            <pc:sldMk cId="2691978672" sldId="13753"/>
            <ac:spMk id="10" creationId="{D2EFCC2B-E7FC-A025-3CDB-E186934F003B}"/>
          </ac:spMkLst>
        </pc:spChg>
        <pc:spChg chg="add mod ord">
          <ac:chgData name="Rebecca Luo" userId="1e0727fa-4bf7-4d1f-ab3b-196ffa659c20" providerId="ADAL" clId="{DF852291-31B3-440C-90B8-303DA41721B3}" dt="2022-08-25T06:04:33.023" v="11208" actId="700"/>
          <ac:spMkLst>
            <pc:docMk/>
            <pc:sldMk cId="2691978672" sldId="13753"/>
            <ac:spMk id="11" creationId="{B6131BD0-2BAB-0AE7-297E-72B64C1C3BF0}"/>
          </ac:spMkLst>
        </pc:spChg>
      </pc:sldChg>
      <pc:sldChg chg="add del ord">
        <pc:chgData name="Rebecca Luo" userId="1e0727fa-4bf7-4d1f-ab3b-196ffa659c20" providerId="ADAL" clId="{DF852291-31B3-440C-90B8-303DA41721B3}" dt="2022-08-23T10:08:12.353" v="5748" actId="47"/>
        <pc:sldMkLst>
          <pc:docMk/>
          <pc:sldMk cId="2752923827" sldId="13754"/>
        </pc:sldMkLst>
      </pc:sldChg>
      <pc:sldChg chg="addSp delSp modSp add mod modClrScheme chgLayout">
        <pc:chgData name="Rebecca Luo" userId="1e0727fa-4bf7-4d1f-ab3b-196ffa659c20" providerId="ADAL" clId="{DF852291-31B3-440C-90B8-303DA41721B3}" dt="2022-08-30T05:41:42.163" v="20642" actId="20577"/>
        <pc:sldMkLst>
          <pc:docMk/>
          <pc:sldMk cId="933443261" sldId="13755"/>
        </pc:sldMkLst>
        <pc:spChg chg="mod ord">
          <ac:chgData name="Rebecca Luo" userId="1e0727fa-4bf7-4d1f-ab3b-196ffa659c20" providerId="ADAL" clId="{DF852291-31B3-440C-90B8-303DA41721B3}" dt="2022-08-25T06:16:25.490" v="11433" actId="700"/>
          <ac:spMkLst>
            <pc:docMk/>
            <pc:sldMk cId="933443261" sldId="13755"/>
            <ac:spMk id="2" creationId="{8FF6ED9A-8099-A446-E3EB-6E2F06784FC5}"/>
          </ac:spMkLst>
        </pc:spChg>
        <pc:spChg chg="mod ord">
          <ac:chgData name="Rebecca Luo" userId="1e0727fa-4bf7-4d1f-ab3b-196ffa659c20" providerId="ADAL" clId="{DF852291-31B3-440C-90B8-303DA41721B3}" dt="2022-08-25T06:17:25.003" v="11455" actId="21"/>
          <ac:spMkLst>
            <pc:docMk/>
            <pc:sldMk cId="933443261" sldId="13755"/>
            <ac:spMk id="3" creationId="{A62BC41A-1090-5DCB-7556-A0AFA1C1C2A8}"/>
          </ac:spMkLst>
        </pc:spChg>
        <pc:spChg chg="mod ord">
          <ac:chgData name="Rebecca Luo" userId="1e0727fa-4bf7-4d1f-ab3b-196ffa659c20" providerId="ADAL" clId="{DF852291-31B3-440C-90B8-303DA41721B3}" dt="2022-08-25T06:17:34.342" v="11464" actId="20577"/>
          <ac:spMkLst>
            <pc:docMk/>
            <pc:sldMk cId="933443261" sldId="13755"/>
            <ac:spMk id="4" creationId="{907A8D11-B992-DFE7-5071-867EBA3745B8}"/>
          </ac:spMkLst>
        </pc:spChg>
        <pc:spChg chg="del">
          <ac:chgData name="Rebecca Luo" userId="1e0727fa-4bf7-4d1f-ab3b-196ffa659c20" providerId="ADAL" clId="{DF852291-31B3-440C-90B8-303DA41721B3}" dt="2022-08-25T04:26:43.791" v="10670" actId="700"/>
          <ac:spMkLst>
            <pc:docMk/>
            <pc:sldMk cId="933443261" sldId="13755"/>
            <ac:spMk id="5" creationId="{5D2BA22C-6037-55FE-1218-DC1B275B8C86}"/>
          </ac:spMkLst>
        </pc:spChg>
        <pc:spChg chg="del">
          <ac:chgData name="Rebecca Luo" userId="1e0727fa-4bf7-4d1f-ab3b-196ffa659c20" providerId="ADAL" clId="{DF852291-31B3-440C-90B8-303DA41721B3}" dt="2022-08-25T04:26:43.791" v="10670" actId="700"/>
          <ac:spMkLst>
            <pc:docMk/>
            <pc:sldMk cId="933443261" sldId="13755"/>
            <ac:spMk id="6" creationId="{24677105-2731-251C-00E9-EFB02E52048B}"/>
          </ac:spMkLst>
        </pc:spChg>
        <pc:spChg chg="mod ord">
          <ac:chgData name="Rebecca Luo" userId="1e0727fa-4bf7-4d1f-ab3b-196ffa659c20" providerId="ADAL" clId="{DF852291-31B3-440C-90B8-303DA41721B3}" dt="2022-08-26T02:47:29.801" v="16452"/>
          <ac:spMkLst>
            <pc:docMk/>
            <pc:sldMk cId="933443261" sldId="13755"/>
            <ac:spMk id="7" creationId="{16D38117-AAC8-3914-5655-F84229FD89A5}"/>
          </ac:spMkLst>
        </pc:spChg>
        <pc:spChg chg="mod ord">
          <ac:chgData name="Rebecca Luo" userId="1e0727fa-4bf7-4d1f-ab3b-196ffa659c20" providerId="ADAL" clId="{DF852291-31B3-440C-90B8-303DA41721B3}" dt="2022-08-25T06:17:47.562" v="11471" actId="20577"/>
          <ac:spMkLst>
            <pc:docMk/>
            <pc:sldMk cId="933443261" sldId="13755"/>
            <ac:spMk id="8" creationId="{5BBA3E91-23A7-FB19-7D2F-84BCCDB56FC9}"/>
          </ac:spMkLst>
        </pc:spChg>
        <pc:spChg chg="add del mod">
          <ac:chgData name="Rebecca Luo" userId="1e0727fa-4bf7-4d1f-ab3b-196ffa659c20" providerId="ADAL" clId="{DF852291-31B3-440C-90B8-303DA41721B3}" dt="2022-08-30T05:41:26.502" v="20616" actId="478"/>
          <ac:spMkLst>
            <pc:docMk/>
            <pc:sldMk cId="933443261" sldId="13755"/>
            <ac:spMk id="9" creationId="{7376B67F-809F-A502-460F-A43CDE9F50EC}"/>
          </ac:spMkLst>
        </pc:spChg>
        <pc:spChg chg="add mod ord">
          <ac:chgData name="Rebecca Luo" userId="1e0727fa-4bf7-4d1f-ab3b-196ffa659c20" providerId="ADAL" clId="{DF852291-31B3-440C-90B8-303DA41721B3}" dt="2022-08-26T03:20:50.166" v="16891" actId="20577"/>
          <ac:spMkLst>
            <pc:docMk/>
            <pc:sldMk cId="933443261" sldId="13755"/>
            <ac:spMk id="10" creationId="{AE65E53A-72C9-EFD5-F272-1482610AE320}"/>
          </ac:spMkLst>
        </pc:spChg>
        <pc:spChg chg="add mod ord">
          <ac:chgData name="Rebecca Luo" userId="1e0727fa-4bf7-4d1f-ab3b-196ffa659c20" providerId="ADAL" clId="{DF852291-31B3-440C-90B8-303DA41721B3}" dt="2022-08-30T05:41:42.163" v="20642" actId="20577"/>
          <ac:spMkLst>
            <pc:docMk/>
            <pc:sldMk cId="933443261" sldId="13755"/>
            <ac:spMk id="11" creationId="{B4975733-F7A4-3CD0-5476-05BCF775EF7F}"/>
          </ac:spMkLst>
        </pc:spChg>
      </pc:sldChg>
      <pc:sldChg chg="addSp delSp modSp add mod ord modClrScheme modShow chgLayout modNotesTx">
        <pc:chgData name="Rebecca Luo" userId="1e0727fa-4bf7-4d1f-ab3b-196ffa659c20" providerId="ADAL" clId="{DF852291-31B3-440C-90B8-303DA41721B3}" dt="2022-09-05T06:30:16.658" v="29397"/>
        <pc:sldMkLst>
          <pc:docMk/>
          <pc:sldMk cId="2952682369" sldId="13756"/>
        </pc:sldMkLst>
        <pc:spChg chg="mod ord">
          <ac:chgData name="Rebecca Luo" userId="1e0727fa-4bf7-4d1f-ab3b-196ffa659c20" providerId="ADAL" clId="{DF852291-31B3-440C-90B8-303DA41721B3}" dt="2022-08-26T03:20:40.021" v="16871" actId="20577"/>
          <ac:spMkLst>
            <pc:docMk/>
            <pc:sldMk cId="2952682369" sldId="13756"/>
            <ac:spMk id="2" creationId="{766F963C-AAC4-9F0B-AC45-A1EE7E5BB1BD}"/>
          </ac:spMkLst>
        </pc:spChg>
        <pc:spChg chg="mod ord">
          <ac:chgData name="Rebecca Luo" userId="1e0727fa-4bf7-4d1f-ab3b-196ffa659c20" providerId="ADAL" clId="{DF852291-31B3-440C-90B8-303DA41721B3}" dt="2022-08-26T03:34:17.885" v="17056" actId="14100"/>
          <ac:spMkLst>
            <pc:docMk/>
            <pc:sldMk cId="2952682369" sldId="13756"/>
            <ac:spMk id="3" creationId="{D8D60B36-31B8-4A14-29F4-CE6FBBEA76BE}"/>
          </ac:spMkLst>
        </pc:spChg>
        <pc:spChg chg="mod">
          <ac:chgData name="Rebecca Luo" userId="1e0727fa-4bf7-4d1f-ab3b-196ffa659c20" providerId="ADAL" clId="{DF852291-31B3-440C-90B8-303DA41721B3}" dt="2022-09-05T06:30:16.658" v="29397"/>
          <ac:spMkLst>
            <pc:docMk/>
            <pc:sldMk cId="2952682369" sldId="13756"/>
            <ac:spMk id="4" creationId="{8F2F88A5-A814-D463-2CF1-63EC54940D90}"/>
          </ac:spMkLst>
        </pc:spChg>
        <pc:spChg chg="add del mod">
          <ac:chgData name="Rebecca Luo" userId="1e0727fa-4bf7-4d1f-ab3b-196ffa659c20" providerId="ADAL" clId="{DF852291-31B3-440C-90B8-303DA41721B3}" dt="2022-08-26T04:06:40.856" v="17195" actId="478"/>
          <ac:spMkLst>
            <pc:docMk/>
            <pc:sldMk cId="2952682369" sldId="13756"/>
            <ac:spMk id="7" creationId="{7AA81768-0CE3-7EE8-9A95-6554637168DE}"/>
          </ac:spMkLst>
        </pc:spChg>
        <pc:spChg chg="add del mod">
          <ac:chgData name="Rebecca Luo" userId="1e0727fa-4bf7-4d1f-ab3b-196ffa659c20" providerId="ADAL" clId="{DF852291-31B3-440C-90B8-303DA41721B3}" dt="2022-08-26T03:32:29.347" v="17016" actId="478"/>
          <ac:spMkLst>
            <pc:docMk/>
            <pc:sldMk cId="2952682369" sldId="13756"/>
            <ac:spMk id="8" creationId="{74DFBA8E-B9A2-FE65-B198-692C3138CDE4}"/>
          </ac:spMkLst>
        </pc:spChg>
        <pc:spChg chg="add mod">
          <ac:chgData name="Rebecca Luo" userId="1e0727fa-4bf7-4d1f-ab3b-196ffa659c20" providerId="ADAL" clId="{DF852291-31B3-440C-90B8-303DA41721B3}" dt="2022-08-26T03:34:59.922" v="17062" actId="108"/>
          <ac:spMkLst>
            <pc:docMk/>
            <pc:sldMk cId="2952682369" sldId="13756"/>
            <ac:spMk id="9" creationId="{5A13F3F0-F44E-62F8-3628-A05CA3ECBD4C}"/>
          </ac:spMkLst>
        </pc:spChg>
        <pc:spChg chg="add del mod">
          <ac:chgData name="Rebecca Luo" userId="1e0727fa-4bf7-4d1f-ab3b-196ffa659c20" providerId="ADAL" clId="{DF852291-31B3-440C-90B8-303DA41721B3}" dt="2022-08-26T04:06:35.493" v="17193" actId="478"/>
          <ac:spMkLst>
            <pc:docMk/>
            <pc:sldMk cId="2952682369" sldId="13756"/>
            <ac:spMk id="10" creationId="{C3F3FBE6-A92E-2617-3B8D-286C6CAA4B4E}"/>
          </ac:spMkLst>
        </pc:spChg>
        <pc:spChg chg="add del">
          <ac:chgData name="Rebecca Luo" userId="1e0727fa-4bf7-4d1f-ab3b-196ffa659c20" providerId="ADAL" clId="{DF852291-31B3-440C-90B8-303DA41721B3}" dt="2022-08-26T03:36:02.883" v="17082" actId="478"/>
          <ac:spMkLst>
            <pc:docMk/>
            <pc:sldMk cId="2952682369" sldId="13756"/>
            <ac:spMk id="11" creationId="{F0AF5074-50B0-21B3-21AB-7B1E2FFC468A}"/>
          </ac:spMkLst>
        </pc:spChg>
        <pc:spChg chg="add del mod">
          <ac:chgData name="Rebecca Luo" userId="1e0727fa-4bf7-4d1f-ab3b-196ffa659c20" providerId="ADAL" clId="{DF852291-31B3-440C-90B8-303DA41721B3}" dt="2022-08-26T04:06:35.493" v="17193" actId="478"/>
          <ac:spMkLst>
            <pc:docMk/>
            <pc:sldMk cId="2952682369" sldId="13756"/>
            <ac:spMk id="12" creationId="{5D0DFBBF-E871-89ED-CF28-A610BE5A09A5}"/>
          </ac:spMkLst>
        </pc:spChg>
        <pc:spChg chg="add del mod">
          <ac:chgData name="Rebecca Luo" userId="1e0727fa-4bf7-4d1f-ab3b-196ffa659c20" providerId="ADAL" clId="{DF852291-31B3-440C-90B8-303DA41721B3}" dt="2022-08-26T04:06:35.493" v="17193" actId="478"/>
          <ac:spMkLst>
            <pc:docMk/>
            <pc:sldMk cId="2952682369" sldId="13756"/>
            <ac:spMk id="13" creationId="{ECC32CD3-E33D-C18F-57E7-46D20751BE57}"/>
          </ac:spMkLst>
        </pc:spChg>
        <pc:spChg chg="add del">
          <ac:chgData name="Rebecca Luo" userId="1e0727fa-4bf7-4d1f-ab3b-196ffa659c20" providerId="ADAL" clId="{DF852291-31B3-440C-90B8-303DA41721B3}" dt="2022-08-26T04:06:35.493" v="17193" actId="478"/>
          <ac:spMkLst>
            <pc:docMk/>
            <pc:sldMk cId="2952682369" sldId="13756"/>
            <ac:spMk id="14" creationId="{B9870D42-B9D0-3103-769A-79AB9113E7A2}"/>
          </ac:spMkLst>
        </pc:spChg>
        <pc:spChg chg="add mod">
          <ac:chgData name="Rebecca Luo" userId="1e0727fa-4bf7-4d1f-ab3b-196ffa659c20" providerId="ADAL" clId="{DF852291-31B3-440C-90B8-303DA41721B3}" dt="2022-08-26T04:06:35.889" v="17194"/>
          <ac:spMkLst>
            <pc:docMk/>
            <pc:sldMk cId="2952682369" sldId="13756"/>
            <ac:spMk id="17" creationId="{83C13778-A214-D09E-949D-EAC3026FBAF5}"/>
          </ac:spMkLst>
        </pc:spChg>
        <pc:spChg chg="add mod">
          <ac:chgData name="Rebecca Luo" userId="1e0727fa-4bf7-4d1f-ab3b-196ffa659c20" providerId="ADAL" clId="{DF852291-31B3-440C-90B8-303DA41721B3}" dt="2022-08-26T04:06:35.889" v="17194"/>
          <ac:spMkLst>
            <pc:docMk/>
            <pc:sldMk cId="2952682369" sldId="13756"/>
            <ac:spMk id="18" creationId="{E8D31787-9121-B330-2952-3D3296E4E7FA}"/>
          </ac:spMkLst>
        </pc:spChg>
        <pc:spChg chg="add mod">
          <ac:chgData name="Rebecca Luo" userId="1e0727fa-4bf7-4d1f-ab3b-196ffa659c20" providerId="ADAL" clId="{DF852291-31B3-440C-90B8-303DA41721B3}" dt="2022-08-26T04:06:35.889" v="17194"/>
          <ac:spMkLst>
            <pc:docMk/>
            <pc:sldMk cId="2952682369" sldId="13756"/>
            <ac:spMk id="19" creationId="{116125BF-15C1-32BC-B854-4BF34D4DE83B}"/>
          </ac:spMkLst>
        </pc:spChg>
        <pc:spChg chg="add mod">
          <ac:chgData name="Rebecca Luo" userId="1e0727fa-4bf7-4d1f-ab3b-196ffa659c20" providerId="ADAL" clId="{DF852291-31B3-440C-90B8-303DA41721B3}" dt="2022-08-26T04:06:35.889" v="17194"/>
          <ac:spMkLst>
            <pc:docMk/>
            <pc:sldMk cId="2952682369" sldId="13756"/>
            <ac:spMk id="20" creationId="{87B709C6-4DB1-B05C-9682-D72C359A0F78}"/>
          </ac:spMkLst>
        </pc:spChg>
        <pc:spChg chg="add mod">
          <ac:chgData name="Rebecca Luo" userId="1e0727fa-4bf7-4d1f-ab3b-196ffa659c20" providerId="ADAL" clId="{DF852291-31B3-440C-90B8-303DA41721B3}" dt="2022-08-26T04:06:35.889" v="17194"/>
          <ac:spMkLst>
            <pc:docMk/>
            <pc:sldMk cId="2952682369" sldId="13756"/>
            <ac:spMk id="21" creationId="{3A40C1A0-A2FA-4FA1-D9AF-AAC0F59917CF}"/>
          </ac:spMkLst>
        </pc:spChg>
        <pc:spChg chg="add mod">
          <ac:chgData name="Rebecca Luo" userId="1e0727fa-4bf7-4d1f-ab3b-196ffa659c20" providerId="ADAL" clId="{DF852291-31B3-440C-90B8-303DA41721B3}" dt="2022-08-26T04:06:35.889" v="17194"/>
          <ac:spMkLst>
            <pc:docMk/>
            <pc:sldMk cId="2952682369" sldId="13756"/>
            <ac:spMk id="22" creationId="{F75C1847-168F-8FF2-32D9-EFC9A49F44E4}"/>
          </ac:spMkLst>
        </pc:spChg>
        <pc:spChg chg="add mod">
          <ac:chgData name="Rebecca Luo" userId="1e0727fa-4bf7-4d1f-ab3b-196ffa659c20" providerId="ADAL" clId="{DF852291-31B3-440C-90B8-303DA41721B3}" dt="2022-08-26T04:06:35.889" v="17194"/>
          <ac:spMkLst>
            <pc:docMk/>
            <pc:sldMk cId="2952682369" sldId="13756"/>
            <ac:spMk id="23" creationId="{E9937C87-35E4-8FE8-1FD7-7BBB013BB2C1}"/>
          </ac:spMkLst>
        </pc:spChg>
        <pc:spChg chg="add mod">
          <ac:chgData name="Rebecca Luo" userId="1e0727fa-4bf7-4d1f-ab3b-196ffa659c20" providerId="ADAL" clId="{DF852291-31B3-440C-90B8-303DA41721B3}" dt="2022-08-26T04:06:35.889" v="17194"/>
          <ac:spMkLst>
            <pc:docMk/>
            <pc:sldMk cId="2952682369" sldId="13756"/>
            <ac:spMk id="24" creationId="{D33B738C-98D6-4894-D549-BEC2BB9BA202}"/>
          </ac:spMkLst>
        </pc:spChg>
        <pc:spChg chg="add mod">
          <ac:chgData name="Rebecca Luo" userId="1e0727fa-4bf7-4d1f-ab3b-196ffa659c20" providerId="ADAL" clId="{DF852291-31B3-440C-90B8-303DA41721B3}" dt="2022-08-26T04:06:35.889" v="17194"/>
          <ac:spMkLst>
            <pc:docMk/>
            <pc:sldMk cId="2952682369" sldId="13756"/>
            <ac:spMk id="25" creationId="{2E594C93-5A51-486F-6B8D-C7D802A5371E}"/>
          </ac:spMkLst>
        </pc:spChg>
        <pc:spChg chg="add mod">
          <ac:chgData name="Rebecca Luo" userId="1e0727fa-4bf7-4d1f-ab3b-196ffa659c20" providerId="ADAL" clId="{DF852291-31B3-440C-90B8-303DA41721B3}" dt="2022-08-26T04:06:35.889" v="17194"/>
          <ac:spMkLst>
            <pc:docMk/>
            <pc:sldMk cId="2952682369" sldId="13756"/>
            <ac:spMk id="26" creationId="{B8FEA112-2189-15F8-E3E0-A2AF70D03301}"/>
          </ac:spMkLst>
        </pc:spChg>
        <pc:spChg chg="add mod">
          <ac:chgData name="Rebecca Luo" userId="1e0727fa-4bf7-4d1f-ab3b-196ffa659c20" providerId="ADAL" clId="{DF852291-31B3-440C-90B8-303DA41721B3}" dt="2022-08-26T04:06:35.889" v="17194"/>
          <ac:spMkLst>
            <pc:docMk/>
            <pc:sldMk cId="2952682369" sldId="13756"/>
            <ac:spMk id="27" creationId="{A1D0B553-4498-CCEE-5B3A-AE02BE4E80A5}"/>
          </ac:spMkLst>
        </pc:spChg>
        <pc:spChg chg="add mod">
          <ac:chgData name="Rebecca Luo" userId="1e0727fa-4bf7-4d1f-ab3b-196ffa659c20" providerId="ADAL" clId="{DF852291-31B3-440C-90B8-303DA41721B3}" dt="2022-08-26T04:06:35.889" v="17194"/>
          <ac:spMkLst>
            <pc:docMk/>
            <pc:sldMk cId="2952682369" sldId="13756"/>
            <ac:spMk id="28" creationId="{90B4FAA0-7670-1822-3568-ECC4619A22FA}"/>
          </ac:spMkLst>
        </pc:spChg>
        <pc:spChg chg="add mod">
          <ac:chgData name="Rebecca Luo" userId="1e0727fa-4bf7-4d1f-ab3b-196ffa659c20" providerId="ADAL" clId="{DF852291-31B3-440C-90B8-303DA41721B3}" dt="2022-08-30T08:38:51.843" v="22027"/>
          <ac:spMkLst>
            <pc:docMk/>
            <pc:sldMk cId="2952682369" sldId="13756"/>
            <ac:spMk id="29" creationId="{CE1646DF-5E12-EE7E-32C8-9747F0CFBD9B}"/>
          </ac:spMkLst>
        </pc:spChg>
        <pc:picChg chg="del mod">
          <ac:chgData name="Rebecca Luo" userId="1e0727fa-4bf7-4d1f-ab3b-196ffa659c20" providerId="ADAL" clId="{DF852291-31B3-440C-90B8-303DA41721B3}" dt="2022-08-26T04:06:35.493" v="17193" actId="478"/>
          <ac:picMkLst>
            <pc:docMk/>
            <pc:sldMk cId="2952682369" sldId="13756"/>
            <ac:picMk id="5" creationId="{B7F045F7-04A6-11E7-44D7-A82A1F82A356}"/>
          </ac:picMkLst>
        </pc:picChg>
        <pc:picChg chg="del mod">
          <ac:chgData name="Rebecca Luo" userId="1e0727fa-4bf7-4d1f-ab3b-196ffa659c20" providerId="ADAL" clId="{DF852291-31B3-440C-90B8-303DA41721B3}" dt="2022-08-26T04:06:35.493" v="17193" actId="478"/>
          <ac:picMkLst>
            <pc:docMk/>
            <pc:sldMk cId="2952682369" sldId="13756"/>
            <ac:picMk id="6" creationId="{784EAE07-8197-C8C7-4E11-3281583815F4}"/>
          </ac:picMkLst>
        </pc:picChg>
        <pc:picChg chg="add mod">
          <ac:chgData name="Rebecca Luo" userId="1e0727fa-4bf7-4d1f-ab3b-196ffa659c20" providerId="ADAL" clId="{DF852291-31B3-440C-90B8-303DA41721B3}" dt="2022-08-26T04:06:35.889" v="17194"/>
          <ac:picMkLst>
            <pc:docMk/>
            <pc:sldMk cId="2952682369" sldId="13756"/>
            <ac:picMk id="15" creationId="{BABE6323-82B6-604C-F304-476DBFEEC714}"/>
          </ac:picMkLst>
        </pc:picChg>
        <pc:picChg chg="add mod">
          <ac:chgData name="Rebecca Luo" userId="1e0727fa-4bf7-4d1f-ab3b-196ffa659c20" providerId="ADAL" clId="{DF852291-31B3-440C-90B8-303DA41721B3}" dt="2022-08-26T04:06:35.889" v="17194"/>
          <ac:picMkLst>
            <pc:docMk/>
            <pc:sldMk cId="2952682369" sldId="13756"/>
            <ac:picMk id="16" creationId="{C5EF1D4F-0C1D-B3E6-B256-08B3E6ADDE04}"/>
          </ac:picMkLst>
        </pc:picChg>
      </pc:sldChg>
      <pc:sldChg chg="new del">
        <pc:chgData name="Rebecca Luo" userId="1e0727fa-4bf7-4d1f-ab3b-196ffa659c20" providerId="ADAL" clId="{DF852291-31B3-440C-90B8-303DA41721B3}" dt="2022-08-23T08:26:53.769" v="5494" actId="680"/>
        <pc:sldMkLst>
          <pc:docMk/>
          <pc:sldMk cId="1367164560" sldId="13757"/>
        </pc:sldMkLst>
      </pc:sldChg>
      <pc:sldChg chg="addSp delSp modSp add del mod modClrScheme addCm chgLayout">
        <pc:chgData name="Rebecca Luo" userId="1e0727fa-4bf7-4d1f-ab3b-196ffa659c20" providerId="ADAL" clId="{DF852291-31B3-440C-90B8-303DA41721B3}" dt="2022-08-25T14:08:20.790" v="16110" actId="47"/>
        <pc:sldMkLst>
          <pc:docMk/>
          <pc:sldMk cId="2787222835" sldId="13757"/>
        </pc:sldMkLst>
        <pc:spChg chg="mod ord">
          <ac:chgData name="Rebecca Luo" userId="1e0727fa-4bf7-4d1f-ab3b-196ffa659c20" providerId="ADAL" clId="{DF852291-31B3-440C-90B8-303DA41721B3}" dt="2022-08-25T13:46:25.284" v="15416"/>
          <ac:spMkLst>
            <pc:docMk/>
            <pc:sldMk cId="2787222835" sldId="13757"/>
            <ac:spMk id="2" creationId="{C5B05A84-10DA-464D-B8D0-F39564A1935E}"/>
          </ac:spMkLst>
        </pc:spChg>
        <pc:spChg chg="add del mod">
          <ac:chgData name="Rebecca Luo" userId="1e0727fa-4bf7-4d1f-ab3b-196ffa659c20" providerId="ADAL" clId="{DF852291-31B3-440C-90B8-303DA41721B3}" dt="2022-08-24T10:25:54.038" v="8577"/>
          <ac:spMkLst>
            <pc:docMk/>
            <pc:sldMk cId="2787222835" sldId="13757"/>
            <ac:spMk id="3" creationId="{E9F279F8-27C7-EC7F-3ADF-03D53176E5B0}"/>
          </ac:spMkLst>
        </pc:spChg>
        <pc:spChg chg="add del mod">
          <ac:chgData name="Rebecca Luo" userId="1e0727fa-4bf7-4d1f-ab3b-196ffa659c20" providerId="ADAL" clId="{DF852291-31B3-440C-90B8-303DA41721B3}" dt="2022-08-24T10:25:54.038" v="8577"/>
          <ac:spMkLst>
            <pc:docMk/>
            <pc:sldMk cId="2787222835" sldId="13757"/>
            <ac:spMk id="4" creationId="{2F82A047-68DC-E9C0-B62C-C113E852678C}"/>
          </ac:spMkLst>
        </pc:spChg>
        <pc:spChg chg="del">
          <ac:chgData name="Rebecca Luo" userId="1e0727fa-4bf7-4d1f-ab3b-196ffa659c20" providerId="ADAL" clId="{DF852291-31B3-440C-90B8-303DA41721B3}" dt="2022-08-23T10:06:21.556" v="5659" actId="478"/>
          <ac:spMkLst>
            <pc:docMk/>
            <pc:sldMk cId="2787222835" sldId="13757"/>
            <ac:spMk id="6" creationId="{8BC3DF4B-BBB0-65AC-E8EA-4510BF47CC1A}"/>
          </ac:spMkLst>
        </pc:spChg>
        <pc:spChg chg="add del mod">
          <ac:chgData name="Rebecca Luo" userId="1e0727fa-4bf7-4d1f-ab3b-196ffa659c20" providerId="ADAL" clId="{DF852291-31B3-440C-90B8-303DA41721B3}" dt="2022-08-24T10:25:54.038" v="8577"/>
          <ac:spMkLst>
            <pc:docMk/>
            <pc:sldMk cId="2787222835" sldId="13757"/>
            <ac:spMk id="6" creationId="{AE36C15C-DC62-BBCD-4B33-B2105B694F1B}"/>
          </ac:spMkLst>
        </pc:spChg>
        <pc:spChg chg="add del mod">
          <ac:chgData name="Rebecca Luo" userId="1e0727fa-4bf7-4d1f-ab3b-196ffa659c20" providerId="ADAL" clId="{DF852291-31B3-440C-90B8-303DA41721B3}" dt="2022-08-24T10:25:54.038" v="8577"/>
          <ac:spMkLst>
            <pc:docMk/>
            <pc:sldMk cId="2787222835" sldId="13757"/>
            <ac:spMk id="8" creationId="{DDB282FD-CEC7-D067-39C6-ED7EC892BE63}"/>
          </ac:spMkLst>
        </pc:spChg>
        <pc:spChg chg="del">
          <ac:chgData name="Rebecca Luo" userId="1e0727fa-4bf7-4d1f-ab3b-196ffa659c20" providerId="ADAL" clId="{DF852291-31B3-440C-90B8-303DA41721B3}" dt="2022-08-23T10:06:21.556" v="5659" actId="478"/>
          <ac:spMkLst>
            <pc:docMk/>
            <pc:sldMk cId="2787222835" sldId="13757"/>
            <ac:spMk id="9" creationId="{8F89423D-3096-42FB-A087-833C5AA4E5DE}"/>
          </ac:spMkLst>
        </pc:spChg>
        <pc:spChg chg="mod">
          <ac:chgData name="Rebecca Luo" userId="1e0727fa-4bf7-4d1f-ab3b-196ffa659c20" providerId="ADAL" clId="{DF852291-31B3-440C-90B8-303DA41721B3}" dt="2022-08-24T10:44:28.911" v="9083" actId="1076"/>
          <ac:spMkLst>
            <pc:docMk/>
            <pc:sldMk cId="2787222835" sldId="13757"/>
            <ac:spMk id="10" creationId="{8ACA7DA3-A184-217F-473D-F86BE44EC5F8}"/>
          </ac:spMkLst>
        </pc:spChg>
        <pc:spChg chg="add del mod">
          <ac:chgData name="Rebecca Luo" userId="1e0727fa-4bf7-4d1f-ab3b-196ffa659c20" providerId="ADAL" clId="{DF852291-31B3-440C-90B8-303DA41721B3}" dt="2022-08-24T10:25:54.038" v="8577"/>
          <ac:spMkLst>
            <pc:docMk/>
            <pc:sldMk cId="2787222835" sldId="13757"/>
            <ac:spMk id="12" creationId="{B0E072A1-DCD5-819A-9862-0D93D215324E}"/>
          </ac:spMkLst>
        </pc:spChg>
        <pc:spChg chg="add del mod">
          <ac:chgData name="Rebecca Luo" userId="1e0727fa-4bf7-4d1f-ab3b-196ffa659c20" providerId="ADAL" clId="{DF852291-31B3-440C-90B8-303DA41721B3}" dt="2022-08-24T10:25:54.038" v="8577"/>
          <ac:spMkLst>
            <pc:docMk/>
            <pc:sldMk cId="2787222835" sldId="13757"/>
            <ac:spMk id="15" creationId="{B498A6C0-F728-86AB-52BD-2E4C6297F03D}"/>
          </ac:spMkLst>
        </pc:spChg>
        <pc:spChg chg="add del mod">
          <ac:chgData name="Rebecca Luo" userId="1e0727fa-4bf7-4d1f-ab3b-196ffa659c20" providerId="ADAL" clId="{DF852291-31B3-440C-90B8-303DA41721B3}" dt="2022-08-24T10:25:54.038" v="8577"/>
          <ac:spMkLst>
            <pc:docMk/>
            <pc:sldMk cId="2787222835" sldId="13757"/>
            <ac:spMk id="16" creationId="{17FA7C3E-3E39-E469-D789-4FF41904CCA5}"/>
          </ac:spMkLst>
        </pc:spChg>
        <pc:spChg chg="add del mod">
          <ac:chgData name="Rebecca Luo" userId="1e0727fa-4bf7-4d1f-ab3b-196ffa659c20" providerId="ADAL" clId="{DF852291-31B3-440C-90B8-303DA41721B3}" dt="2022-08-24T10:25:54.038" v="8577"/>
          <ac:spMkLst>
            <pc:docMk/>
            <pc:sldMk cId="2787222835" sldId="13757"/>
            <ac:spMk id="17" creationId="{1780ADD9-705E-1650-DB63-157BA38B7398}"/>
          </ac:spMkLst>
        </pc:spChg>
        <pc:spChg chg="add mod">
          <ac:chgData name="Rebecca Luo" userId="1e0727fa-4bf7-4d1f-ab3b-196ffa659c20" providerId="ADAL" clId="{DF852291-31B3-440C-90B8-303DA41721B3}" dt="2022-08-25T06:05:48.281" v="11239" actId="1036"/>
          <ac:spMkLst>
            <pc:docMk/>
            <pc:sldMk cId="2787222835" sldId="13757"/>
            <ac:spMk id="18" creationId="{F53DC726-456C-D455-3F61-E30690D99CD9}"/>
          </ac:spMkLst>
        </pc:spChg>
        <pc:spChg chg="add mod">
          <ac:chgData name="Rebecca Luo" userId="1e0727fa-4bf7-4d1f-ab3b-196ffa659c20" providerId="ADAL" clId="{DF852291-31B3-440C-90B8-303DA41721B3}" dt="2022-08-25T06:05:48.281" v="11239" actId="1036"/>
          <ac:spMkLst>
            <pc:docMk/>
            <pc:sldMk cId="2787222835" sldId="13757"/>
            <ac:spMk id="19" creationId="{8F696511-6BE5-BEF8-6FAC-2C7B26D2EC13}"/>
          </ac:spMkLst>
        </pc:spChg>
        <pc:spChg chg="add mod">
          <ac:chgData name="Rebecca Luo" userId="1e0727fa-4bf7-4d1f-ab3b-196ffa659c20" providerId="ADAL" clId="{DF852291-31B3-440C-90B8-303DA41721B3}" dt="2022-08-25T06:11:14.248" v="11330" actId="1036"/>
          <ac:spMkLst>
            <pc:docMk/>
            <pc:sldMk cId="2787222835" sldId="13757"/>
            <ac:spMk id="20" creationId="{9102C79A-8C5B-F5B1-034B-AF9B86A3729D}"/>
          </ac:spMkLst>
        </pc:spChg>
        <pc:spChg chg="add mod">
          <ac:chgData name="Rebecca Luo" userId="1e0727fa-4bf7-4d1f-ab3b-196ffa659c20" providerId="ADAL" clId="{DF852291-31B3-440C-90B8-303DA41721B3}" dt="2022-08-25T06:11:14.248" v="11330" actId="1036"/>
          <ac:spMkLst>
            <pc:docMk/>
            <pc:sldMk cId="2787222835" sldId="13757"/>
            <ac:spMk id="21" creationId="{D405490E-5EE7-E755-A4FF-8ED9F01DCAB3}"/>
          </ac:spMkLst>
        </pc:spChg>
        <pc:spChg chg="add mod">
          <ac:chgData name="Rebecca Luo" userId="1e0727fa-4bf7-4d1f-ab3b-196ffa659c20" providerId="ADAL" clId="{DF852291-31B3-440C-90B8-303DA41721B3}" dt="2022-08-25T06:11:05.840" v="11319" actId="554"/>
          <ac:spMkLst>
            <pc:docMk/>
            <pc:sldMk cId="2787222835" sldId="13757"/>
            <ac:spMk id="24" creationId="{042672A0-81A7-3DC4-02CD-64E96CA59016}"/>
          </ac:spMkLst>
        </pc:spChg>
        <pc:spChg chg="add mod">
          <ac:chgData name="Rebecca Luo" userId="1e0727fa-4bf7-4d1f-ab3b-196ffa659c20" providerId="ADAL" clId="{DF852291-31B3-440C-90B8-303DA41721B3}" dt="2022-08-25T06:11:05.840" v="11319" actId="554"/>
          <ac:spMkLst>
            <pc:docMk/>
            <pc:sldMk cId="2787222835" sldId="13757"/>
            <ac:spMk id="27" creationId="{4A4249FD-B2BF-35E3-C323-DCE514CE100D}"/>
          </ac:spMkLst>
        </pc:spChg>
        <pc:spChg chg="add mod">
          <ac:chgData name="Rebecca Luo" userId="1e0727fa-4bf7-4d1f-ab3b-196ffa659c20" providerId="ADAL" clId="{DF852291-31B3-440C-90B8-303DA41721B3}" dt="2022-08-25T06:07:57.861" v="11316" actId="554"/>
          <ac:spMkLst>
            <pc:docMk/>
            <pc:sldMk cId="2787222835" sldId="13757"/>
            <ac:spMk id="28" creationId="{CA235119-D24F-1745-E115-98E041CE0B76}"/>
          </ac:spMkLst>
        </pc:spChg>
        <pc:spChg chg="add mod">
          <ac:chgData name="Rebecca Luo" userId="1e0727fa-4bf7-4d1f-ab3b-196ffa659c20" providerId="ADAL" clId="{DF852291-31B3-440C-90B8-303DA41721B3}" dt="2022-08-25T13:47:29.026" v="15467" actId="20577"/>
          <ac:spMkLst>
            <pc:docMk/>
            <pc:sldMk cId="2787222835" sldId="13757"/>
            <ac:spMk id="29" creationId="{F87E61FC-6C89-57C8-C70D-A6207C7266AD}"/>
          </ac:spMkLst>
        </pc:spChg>
        <pc:spChg chg="add del mod">
          <ac:chgData name="Rebecca Luo" userId="1e0727fa-4bf7-4d1f-ab3b-196ffa659c20" providerId="ADAL" clId="{DF852291-31B3-440C-90B8-303DA41721B3}" dt="2022-08-25T06:07:29.432" v="11302" actId="478"/>
          <ac:spMkLst>
            <pc:docMk/>
            <pc:sldMk cId="2787222835" sldId="13757"/>
            <ac:spMk id="30" creationId="{5B890BA7-43A0-A415-68D4-F2F2E3CABB36}"/>
          </ac:spMkLst>
        </pc:spChg>
        <pc:spChg chg="del">
          <ac:chgData name="Rebecca Luo" userId="1e0727fa-4bf7-4d1f-ab3b-196ffa659c20" providerId="ADAL" clId="{DF852291-31B3-440C-90B8-303DA41721B3}" dt="2022-08-23T10:06:21.556" v="5659" actId="478"/>
          <ac:spMkLst>
            <pc:docMk/>
            <pc:sldMk cId="2787222835" sldId="13757"/>
            <ac:spMk id="30" creationId="{99DE8619-CA1E-BB7B-AC41-161A1F26A676}"/>
          </ac:spMkLst>
        </pc:spChg>
        <pc:spChg chg="add del mod">
          <ac:chgData name="Rebecca Luo" userId="1e0727fa-4bf7-4d1f-ab3b-196ffa659c20" providerId="ADAL" clId="{DF852291-31B3-440C-90B8-303DA41721B3}" dt="2022-08-24T10:30:54.079" v="8702" actId="478"/>
          <ac:spMkLst>
            <pc:docMk/>
            <pc:sldMk cId="2787222835" sldId="13757"/>
            <ac:spMk id="31" creationId="{F72074D9-CB1B-1C57-A437-D26A5A8702BC}"/>
          </ac:spMkLst>
        </pc:spChg>
        <pc:spChg chg="add mod">
          <ac:chgData name="Rebecca Luo" userId="1e0727fa-4bf7-4d1f-ab3b-196ffa659c20" providerId="ADAL" clId="{DF852291-31B3-440C-90B8-303DA41721B3}" dt="2022-08-25T06:05:48.281" v="11239" actId="1036"/>
          <ac:spMkLst>
            <pc:docMk/>
            <pc:sldMk cId="2787222835" sldId="13757"/>
            <ac:spMk id="32" creationId="{1A657E46-F1D2-3548-BB27-30206FF2F265}"/>
          </ac:spMkLst>
        </pc:spChg>
        <pc:spChg chg="del">
          <ac:chgData name="Rebecca Luo" userId="1e0727fa-4bf7-4d1f-ab3b-196ffa659c20" providerId="ADAL" clId="{DF852291-31B3-440C-90B8-303DA41721B3}" dt="2022-08-23T10:06:40.446" v="5672" actId="478"/>
          <ac:spMkLst>
            <pc:docMk/>
            <pc:sldMk cId="2787222835" sldId="13757"/>
            <ac:spMk id="32" creationId="{3B768079-9A99-A221-21F5-D796F4D6AFAF}"/>
          </ac:spMkLst>
        </pc:spChg>
        <pc:spChg chg="add mod">
          <ac:chgData name="Rebecca Luo" userId="1e0727fa-4bf7-4d1f-ab3b-196ffa659c20" providerId="ADAL" clId="{DF852291-31B3-440C-90B8-303DA41721B3}" dt="2022-08-25T06:11:14.248" v="11330" actId="1036"/>
          <ac:spMkLst>
            <pc:docMk/>
            <pc:sldMk cId="2787222835" sldId="13757"/>
            <ac:spMk id="33" creationId="{934BEFBA-3E50-1762-F345-5666D47E26CF}"/>
          </ac:spMkLst>
        </pc:spChg>
        <pc:spChg chg="del mod">
          <ac:chgData name="Rebecca Luo" userId="1e0727fa-4bf7-4d1f-ab3b-196ffa659c20" providerId="ADAL" clId="{DF852291-31B3-440C-90B8-303DA41721B3}" dt="2022-08-25T06:06:41.678" v="11263" actId="478"/>
          <ac:spMkLst>
            <pc:docMk/>
            <pc:sldMk cId="2787222835" sldId="13757"/>
            <ac:spMk id="35" creationId="{61DDD131-147C-130E-FD16-6B09AE419D54}"/>
          </ac:spMkLst>
        </pc:spChg>
        <pc:spChg chg="add mod">
          <ac:chgData name="Rebecca Luo" userId="1e0727fa-4bf7-4d1f-ab3b-196ffa659c20" providerId="ADAL" clId="{DF852291-31B3-440C-90B8-303DA41721B3}" dt="2022-08-25T06:11:05.840" v="11319" actId="554"/>
          <ac:spMkLst>
            <pc:docMk/>
            <pc:sldMk cId="2787222835" sldId="13757"/>
            <ac:spMk id="37" creationId="{132790AB-925E-3683-AD5E-5597310EA8D7}"/>
          </ac:spMkLst>
        </pc:spChg>
        <pc:spChg chg="add mod">
          <ac:chgData name="Rebecca Luo" userId="1e0727fa-4bf7-4d1f-ab3b-196ffa659c20" providerId="ADAL" clId="{DF852291-31B3-440C-90B8-303DA41721B3}" dt="2022-08-25T06:07:57.861" v="11316" actId="554"/>
          <ac:spMkLst>
            <pc:docMk/>
            <pc:sldMk cId="2787222835" sldId="13757"/>
            <ac:spMk id="39" creationId="{2905C238-C63A-F2FD-7AF2-425C73545257}"/>
          </ac:spMkLst>
        </pc:spChg>
        <pc:spChg chg="del mod">
          <ac:chgData name="Rebecca Luo" userId="1e0727fa-4bf7-4d1f-ab3b-196ffa659c20" providerId="ADAL" clId="{DF852291-31B3-440C-90B8-303DA41721B3}" dt="2022-08-25T06:07:26.484" v="11301" actId="478"/>
          <ac:spMkLst>
            <pc:docMk/>
            <pc:sldMk cId="2787222835" sldId="13757"/>
            <ac:spMk id="40" creationId="{00000000-0000-0000-0000-000000000000}"/>
          </ac:spMkLst>
        </pc:spChg>
        <pc:spChg chg="add del mod ord">
          <ac:chgData name="Rebecca Luo" userId="1e0727fa-4bf7-4d1f-ab3b-196ffa659c20" providerId="ADAL" clId="{DF852291-31B3-440C-90B8-303DA41721B3}" dt="2022-08-25T06:05:37.065" v="11229" actId="700"/>
          <ac:spMkLst>
            <pc:docMk/>
            <pc:sldMk cId="2787222835" sldId="13757"/>
            <ac:spMk id="41" creationId="{8C338AEE-928E-8CC4-7286-72245B57F39F}"/>
          </ac:spMkLst>
        </pc:spChg>
        <pc:spChg chg="add mod ord">
          <ac:chgData name="Rebecca Luo" userId="1e0727fa-4bf7-4d1f-ab3b-196ffa659c20" providerId="ADAL" clId="{DF852291-31B3-440C-90B8-303DA41721B3}" dt="2022-08-25T06:05:37.065" v="11229" actId="700"/>
          <ac:spMkLst>
            <pc:docMk/>
            <pc:sldMk cId="2787222835" sldId="13757"/>
            <ac:spMk id="42" creationId="{999BF32A-529C-0F29-E51F-DFDD6288CC10}"/>
          </ac:spMkLst>
        </pc:spChg>
        <pc:spChg chg="del">
          <ac:chgData name="Rebecca Luo" userId="1e0727fa-4bf7-4d1f-ab3b-196ffa659c20" providerId="ADAL" clId="{DF852291-31B3-440C-90B8-303DA41721B3}" dt="2022-08-23T10:06:21.556" v="5659" actId="478"/>
          <ac:spMkLst>
            <pc:docMk/>
            <pc:sldMk cId="2787222835" sldId="13757"/>
            <ac:spMk id="1027" creationId="{7F05B58B-0341-5CE9-D0F0-EC7DE7436788}"/>
          </ac:spMkLst>
        </pc:spChg>
        <pc:spChg chg="del">
          <ac:chgData name="Rebecca Luo" userId="1e0727fa-4bf7-4d1f-ab3b-196ffa659c20" providerId="ADAL" clId="{DF852291-31B3-440C-90B8-303DA41721B3}" dt="2022-08-23T10:06:29.107" v="5665" actId="478"/>
          <ac:spMkLst>
            <pc:docMk/>
            <pc:sldMk cId="2787222835" sldId="13757"/>
            <ac:spMk id="1028" creationId="{4D23AA15-835C-7E7B-D593-8BC5953154F6}"/>
          </ac:spMkLst>
        </pc:spChg>
        <pc:spChg chg="del">
          <ac:chgData name="Rebecca Luo" userId="1e0727fa-4bf7-4d1f-ab3b-196ffa659c20" providerId="ADAL" clId="{DF852291-31B3-440C-90B8-303DA41721B3}" dt="2022-08-23T10:06:24.290" v="5661" actId="478"/>
          <ac:spMkLst>
            <pc:docMk/>
            <pc:sldMk cId="2787222835" sldId="13757"/>
            <ac:spMk id="1029" creationId="{D1614C3D-E09F-329A-8786-11ACDD4DB3E9}"/>
          </ac:spMkLst>
        </pc:spChg>
        <pc:spChg chg="del">
          <ac:chgData name="Rebecca Luo" userId="1e0727fa-4bf7-4d1f-ab3b-196ffa659c20" providerId="ADAL" clId="{DF852291-31B3-440C-90B8-303DA41721B3}" dt="2022-08-23T10:06:25.656" v="5662" actId="478"/>
          <ac:spMkLst>
            <pc:docMk/>
            <pc:sldMk cId="2787222835" sldId="13757"/>
            <ac:spMk id="1030" creationId="{95BFEE7C-F3B2-F960-089E-8885547F132D}"/>
          </ac:spMkLst>
        </pc:spChg>
        <pc:spChg chg="del">
          <ac:chgData name="Rebecca Luo" userId="1e0727fa-4bf7-4d1f-ab3b-196ffa659c20" providerId="ADAL" clId="{DF852291-31B3-440C-90B8-303DA41721B3}" dt="2022-08-23T10:06:27.655" v="5664" actId="478"/>
          <ac:spMkLst>
            <pc:docMk/>
            <pc:sldMk cId="2787222835" sldId="13757"/>
            <ac:spMk id="1031" creationId="{BB6C5248-25E5-DD75-CF76-B7DCBED358DE}"/>
          </ac:spMkLst>
        </pc:spChg>
        <pc:spChg chg="del mod">
          <ac:chgData name="Rebecca Luo" userId="1e0727fa-4bf7-4d1f-ab3b-196ffa659c20" providerId="ADAL" clId="{DF852291-31B3-440C-90B8-303DA41721B3}" dt="2022-08-24T10:31:05.483" v="8713" actId="478"/>
          <ac:spMkLst>
            <pc:docMk/>
            <pc:sldMk cId="2787222835" sldId="13757"/>
            <ac:spMk id="1046" creationId="{4ACB4F3B-CE9A-6127-78BC-96715FB2BB39}"/>
          </ac:spMkLst>
        </pc:spChg>
        <pc:picChg chg="del">
          <ac:chgData name="Rebecca Luo" userId="1e0727fa-4bf7-4d1f-ab3b-196ffa659c20" providerId="ADAL" clId="{DF852291-31B3-440C-90B8-303DA41721B3}" dt="2022-08-23T10:06:22.695" v="5660" actId="478"/>
          <ac:picMkLst>
            <pc:docMk/>
            <pc:sldMk cId="2787222835" sldId="13757"/>
            <ac:picMk id="4" creationId="{43C58172-EF11-D65F-0E35-B8B05157C6D7}"/>
          </ac:picMkLst>
        </pc:picChg>
        <pc:picChg chg="mod">
          <ac:chgData name="Rebecca Luo" userId="1e0727fa-4bf7-4d1f-ab3b-196ffa659c20" providerId="ADAL" clId="{DF852291-31B3-440C-90B8-303DA41721B3}" dt="2022-08-25T06:07:53.354" v="11315" actId="555"/>
          <ac:picMkLst>
            <pc:docMk/>
            <pc:sldMk cId="2787222835" sldId="13757"/>
            <ac:picMk id="5" creationId="{6C6E98CE-1135-E41D-1637-EFDB4BDD7D82}"/>
          </ac:picMkLst>
        </pc:picChg>
        <pc:picChg chg="del mod">
          <ac:chgData name="Rebecca Luo" userId="1e0727fa-4bf7-4d1f-ab3b-196ffa659c20" providerId="ADAL" clId="{DF852291-31B3-440C-90B8-303DA41721B3}" dt="2022-08-24T10:25:45.118" v="8575" actId="478"/>
          <ac:picMkLst>
            <pc:docMk/>
            <pc:sldMk cId="2787222835" sldId="13757"/>
            <ac:picMk id="7" creationId="{9B146AE3-1CC9-66DE-775C-0B7EF193179C}"/>
          </ac:picMkLst>
        </pc:picChg>
        <pc:picChg chg="del">
          <ac:chgData name="Rebecca Luo" userId="1e0727fa-4bf7-4d1f-ab3b-196ffa659c20" providerId="ADAL" clId="{DF852291-31B3-440C-90B8-303DA41721B3}" dt="2022-08-23T10:06:21.556" v="5659" actId="478"/>
          <ac:picMkLst>
            <pc:docMk/>
            <pc:sldMk cId="2787222835" sldId="13757"/>
            <ac:picMk id="8" creationId="{6538E2D8-2419-4F06-1434-27538CCBF37A}"/>
          </ac:picMkLst>
        </pc:picChg>
        <pc:picChg chg="add del mod">
          <ac:chgData name="Rebecca Luo" userId="1e0727fa-4bf7-4d1f-ab3b-196ffa659c20" providerId="ADAL" clId="{DF852291-31B3-440C-90B8-303DA41721B3}" dt="2022-08-24T10:25:54.038" v="8577"/>
          <ac:picMkLst>
            <pc:docMk/>
            <pc:sldMk cId="2787222835" sldId="13757"/>
            <ac:picMk id="9" creationId="{6779B5C2-E6D4-CBE9-28F9-8BF4B7531F6F}"/>
          </ac:picMkLst>
        </pc:picChg>
        <pc:picChg chg="add del mod">
          <ac:chgData name="Rebecca Luo" userId="1e0727fa-4bf7-4d1f-ab3b-196ffa659c20" providerId="ADAL" clId="{DF852291-31B3-440C-90B8-303DA41721B3}" dt="2022-08-24T10:25:54.038" v="8577"/>
          <ac:picMkLst>
            <pc:docMk/>
            <pc:sldMk cId="2787222835" sldId="13757"/>
            <ac:picMk id="11" creationId="{E8EC500D-F0EC-1C49-7387-7C93E59ABD92}"/>
          </ac:picMkLst>
        </pc:picChg>
        <pc:picChg chg="del">
          <ac:chgData name="Rebecca Luo" userId="1e0727fa-4bf7-4d1f-ab3b-196ffa659c20" providerId="ADAL" clId="{DF852291-31B3-440C-90B8-303DA41721B3}" dt="2022-08-23T10:06:38.593" v="5670" actId="478"/>
          <ac:picMkLst>
            <pc:docMk/>
            <pc:sldMk cId="2787222835" sldId="13757"/>
            <ac:picMk id="13" creationId="{7A4FF9FE-3CD8-CC0C-8E41-1E0FB1ECA37C}"/>
          </ac:picMkLst>
        </pc:picChg>
        <pc:picChg chg="add del mod">
          <ac:chgData name="Rebecca Luo" userId="1e0727fa-4bf7-4d1f-ab3b-196ffa659c20" providerId="ADAL" clId="{DF852291-31B3-440C-90B8-303DA41721B3}" dt="2022-08-24T10:25:54.038" v="8577"/>
          <ac:picMkLst>
            <pc:docMk/>
            <pc:sldMk cId="2787222835" sldId="13757"/>
            <ac:picMk id="13" creationId="{9D9DD3F3-DAD2-7C04-465D-AFC3D88263AB}"/>
          </ac:picMkLst>
        </pc:picChg>
        <pc:picChg chg="add del mod">
          <ac:chgData name="Rebecca Luo" userId="1e0727fa-4bf7-4d1f-ab3b-196ffa659c20" providerId="ADAL" clId="{DF852291-31B3-440C-90B8-303DA41721B3}" dt="2022-08-24T10:25:54.038" v="8577"/>
          <ac:picMkLst>
            <pc:docMk/>
            <pc:sldMk cId="2787222835" sldId="13757"/>
            <ac:picMk id="14" creationId="{EF3FF188-F78C-9530-0391-A6F1F6E441EC}"/>
          </ac:picMkLst>
        </pc:picChg>
        <pc:picChg chg="add mod">
          <ac:chgData name="Rebecca Luo" userId="1e0727fa-4bf7-4d1f-ab3b-196ffa659c20" providerId="ADAL" clId="{DF852291-31B3-440C-90B8-303DA41721B3}" dt="2022-08-25T06:07:53.354" v="11315" actId="555"/>
          <ac:picMkLst>
            <pc:docMk/>
            <pc:sldMk cId="2787222835" sldId="13757"/>
            <ac:picMk id="22" creationId="{CBBED99F-7C8B-5536-5970-B53A36B2162F}"/>
          </ac:picMkLst>
        </pc:picChg>
        <pc:picChg chg="add mod">
          <ac:chgData name="Rebecca Luo" userId="1e0727fa-4bf7-4d1f-ab3b-196ffa659c20" providerId="ADAL" clId="{DF852291-31B3-440C-90B8-303DA41721B3}" dt="2022-08-25T06:07:53.354" v="11315" actId="555"/>
          <ac:picMkLst>
            <pc:docMk/>
            <pc:sldMk cId="2787222835" sldId="13757"/>
            <ac:picMk id="23" creationId="{A1D8FD54-CD1E-A9DE-1BAA-E3F3E2297963}"/>
          </ac:picMkLst>
        </pc:picChg>
        <pc:picChg chg="add mod">
          <ac:chgData name="Rebecca Luo" userId="1e0727fa-4bf7-4d1f-ab3b-196ffa659c20" providerId="ADAL" clId="{DF852291-31B3-440C-90B8-303DA41721B3}" dt="2022-08-25T06:05:48.281" v="11239" actId="1036"/>
          <ac:picMkLst>
            <pc:docMk/>
            <pc:sldMk cId="2787222835" sldId="13757"/>
            <ac:picMk id="25" creationId="{86114B8E-909D-547F-1F50-F096BF8E5CD3}"/>
          </ac:picMkLst>
        </pc:picChg>
        <pc:picChg chg="add mod">
          <ac:chgData name="Rebecca Luo" userId="1e0727fa-4bf7-4d1f-ab3b-196ffa659c20" providerId="ADAL" clId="{DF852291-31B3-440C-90B8-303DA41721B3}" dt="2022-08-25T06:05:48.281" v="11239" actId="1036"/>
          <ac:picMkLst>
            <pc:docMk/>
            <pc:sldMk cId="2787222835" sldId="13757"/>
            <ac:picMk id="26" creationId="{85224FB6-2569-DFAD-0F6A-FA611E1859C8}"/>
          </ac:picMkLst>
        </pc:picChg>
        <pc:picChg chg="del">
          <ac:chgData name="Rebecca Luo" userId="1e0727fa-4bf7-4d1f-ab3b-196ffa659c20" providerId="ADAL" clId="{DF852291-31B3-440C-90B8-303DA41721B3}" dt="2022-08-23T10:06:21.556" v="5659" actId="478"/>
          <ac:picMkLst>
            <pc:docMk/>
            <pc:sldMk cId="2787222835" sldId="13757"/>
            <ac:picMk id="33" creationId="{5D125820-EC1F-F0BE-1C85-5A012683E09A}"/>
          </ac:picMkLst>
        </pc:picChg>
        <pc:picChg chg="del">
          <ac:chgData name="Rebecca Luo" userId="1e0727fa-4bf7-4d1f-ab3b-196ffa659c20" providerId="ADAL" clId="{DF852291-31B3-440C-90B8-303DA41721B3}" dt="2022-08-23T10:06:29.107" v="5665" actId="478"/>
          <ac:picMkLst>
            <pc:docMk/>
            <pc:sldMk cId="2787222835" sldId="13757"/>
            <ac:picMk id="34" creationId="{730BEC0C-04ED-CA6B-6834-7E03ADE3E862}"/>
          </ac:picMkLst>
        </pc:picChg>
        <pc:picChg chg="add del mod">
          <ac:chgData name="Rebecca Luo" userId="1e0727fa-4bf7-4d1f-ab3b-196ffa659c20" providerId="ADAL" clId="{DF852291-31B3-440C-90B8-303DA41721B3}" dt="2022-08-24T10:30:53.283" v="8701" actId="478"/>
          <ac:picMkLst>
            <pc:docMk/>
            <pc:sldMk cId="2787222835" sldId="13757"/>
            <ac:picMk id="34" creationId="{865AF7F7-4160-E778-8ABC-33C1140391C3}"/>
          </ac:picMkLst>
        </pc:picChg>
        <pc:picChg chg="del mod">
          <ac:chgData name="Rebecca Luo" userId="1e0727fa-4bf7-4d1f-ab3b-196ffa659c20" providerId="ADAL" clId="{DF852291-31B3-440C-90B8-303DA41721B3}" dt="2022-08-24T10:26:06.968" v="8582" actId="478"/>
          <ac:picMkLst>
            <pc:docMk/>
            <pc:sldMk cId="2787222835" sldId="13757"/>
            <ac:picMk id="36" creationId="{020F8418-C0C9-8104-2D9C-C9885330BE18}"/>
          </ac:picMkLst>
        </pc:picChg>
        <pc:picChg chg="add mod">
          <ac:chgData name="Rebecca Luo" userId="1e0727fa-4bf7-4d1f-ab3b-196ffa659c20" providerId="ADAL" clId="{DF852291-31B3-440C-90B8-303DA41721B3}" dt="2022-08-25T06:05:48.281" v="11239" actId="1036"/>
          <ac:picMkLst>
            <pc:docMk/>
            <pc:sldMk cId="2787222835" sldId="13757"/>
            <ac:picMk id="38" creationId="{BDD6BB9F-F8A5-C53F-0CAD-C6A71DA3CE20}"/>
          </ac:picMkLst>
        </pc:picChg>
        <pc:picChg chg="del">
          <ac:chgData name="Rebecca Luo" userId="1e0727fa-4bf7-4d1f-ab3b-196ffa659c20" providerId="ADAL" clId="{DF852291-31B3-440C-90B8-303DA41721B3}" dt="2022-08-23T10:06:21.556" v="5659" actId="478"/>
          <ac:picMkLst>
            <pc:docMk/>
            <pc:sldMk cId="2787222835" sldId="13757"/>
            <ac:picMk id="39" creationId="{EF19DDAC-FCFD-EE9B-A707-1344F9A1874A}"/>
          </ac:picMkLst>
        </pc:picChg>
        <pc:picChg chg="del">
          <ac:chgData name="Rebecca Luo" userId="1e0727fa-4bf7-4d1f-ab3b-196ffa659c20" providerId="ADAL" clId="{DF852291-31B3-440C-90B8-303DA41721B3}" dt="2022-08-23T10:06:25.656" v="5662" actId="478"/>
          <ac:picMkLst>
            <pc:docMk/>
            <pc:sldMk cId="2787222835" sldId="13757"/>
            <ac:picMk id="41" creationId="{9825305C-58C4-CCBB-EF51-79DCE7D0FB0E}"/>
          </ac:picMkLst>
        </pc:picChg>
        <pc:picChg chg="del">
          <ac:chgData name="Rebecca Luo" userId="1e0727fa-4bf7-4d1f-ab3b-196ffa659c20" providerId="ADAL" clId="{DF852291-31B3-440C-90B8-303DA41721B3}" dt="2022-08-23T10:06:26.273" v="5663" actId="478"/>
          <ac:picMkLst>
            <pc:docMk/>
            <pc:sldMk cId="2787222835" sldId="13757"/>
            <ac:picMk id="42" creationId="{03EAD6A9-4BFB-8631-B4C8-30B5C90D45F9}"/>
          </ac:picMkLst>
        </pc:picChg>
        <pc:picChg chg="del">
          <ac:chgData name="Rebecca Luo" userId="1e0727fa-4bf7-4d1f-ab3b-196ffa659c20" providerId="ADAL" clId="{DF852291-31B3-440C-90B8-303DA41721B3}" dt="2022-08-23T10:06:21.556" v="5659" actId="478"/>
          <ac:picMkLst>
            <pc:docMk/>
            <pc:sldMk cId="2787222835" sldId="13757"/>
            <ac:picMk id="44" creationId="{D2A43826-B2CB-223F-F58A-9F35CB046416}"/>
          </ac:picMkLst>
        </pc:picChg>
        <pc:picChg chg="del">
          <ac:chgData name="Rebecca Luo" userId="1e0727fa-4bf7-4d1f-ab3b-196ffa659c20" providerId="ADAL" clId="{DF852291-31B3-440C-90B8-303DA41721B3}" dt="2022-08-23T10:06:21.556" v="5659" actId="478"/>
          <ac:picMkLst>
            <pc:docMk/>
            <pc:sldMk cId="2787222835" sldId="13757"/>
            <ac:picMk id="48" creationId="{BF092E56-82F4-B7CC-CC0A-C5B093CEA713}"/>
          </ac:picMkLst>
        </pc:picChg>
        <pc:picChg chg="del mod">
          <ac:chgData name="Rebecca Luo" userId="1e0727fa-4bf7-4d1f-ab3b-196ffa659c20" providerId="ADAL" clId="{DF852291-31B3-440C-90B8-303DA41721B3}" dt="2022-08-23T13:57:08.230" v="6175" actId="478"/>
          <ac:picMkLst>
            <pc:docMk/>
            <pc:sldMk cId="2787222835" sldId="13757"/>
            <ac:picMk id="50" creationId="{CEA21679-7550-A37A-8D9B-FC7479F33DB1}"/>
          </ac:picMkLst>
        </pc:picChg>
        <pc:picChg chg="del">
          <ac:chgData name="Rebecca Luo" userId="1e0727fa-4bf7-4d1f-ab3b-196ffa659c20" providerId="ADAL" clId="{DF852291-31B3-440C-90B8-303DA41721B3}" dt="2022-08-23T10:06:39.345" v="5671" actId="478"/>
          <ac:picMkLst>
            <pc:docMk/>
            <pc:sldMk cId="2787222835" sldId="13757"/>
            <ac:picMk id="52" creationId="{5DA8FD07-7E83-848A-B94C-E05EF94A9CAB}"/>
          </ac:picMkLst>
        </pc:picChg>
        <pc:picChg chg="del">
          <ac:chgData name="Rebecca Luo" userId="1e0727fa-4bf7-4d1f-ab3b-196ffa659c20" providerId="ADAL" clId="{DF852291-31B3-440C-90B8-303DA41721B3}" dt="2022-08-23T10:06:21.556" v="5659" actId="478"/>
          <ac:picMkLst>
            <pc:docMk/>
            <pc:sldMk cId="2787222835" sldId="13757"/>
            <ac:picMk id="59" creationId="{A6CD124B-7CA8-7EF0-C2E8-44AF8F7A27F1}"/>
          </ac:picMkLst>
        </pc:picChg>
        <pc:picChg chg="del">
          <ac:chgData name="Rebecca Luo" userId="1e0727fa-4bf7-4d1f-ab3b-196ffa659c20" providerId="ADAL" clId="{DF852291-31B3-440C-90B8-303DA41721B3}" dt="2022-08-23T10:06:21.556" v="5659" actId="478"/>
          <ac:picMkLst>
            <pc:docMk/>
            <pc:sldMk cId="2787222835" sldId="13757"/>
            <ac:picMk id="61" creationId="{2639F40F-8C73-AD42-6947-7AE0660F204F}"/>
          </ac:picMkLst>
        </pc:picChg>
        <pc:picChg chg="del">
          <ac:chgData name="Rebecca Luo" userId="1e0727fa-4bf7-4d1f-ab3b-196ffa659c20" providerId="ADAL" clId="{DF852291-31B3-440C-90B8-303DA41721B3}" dt="2022-08-23T10:06:29.107" v="5665" actId="478"/>
          <ac:picMkLst>
            <pc:docMk/>
            <pc:sldMk cId="2787222835" sldId="13757"/>
            <ac:picMk id="63" creationId="{A1C4148A-8DB9-B3BC-F28D-6628B88C38B0}"/>
          </ac:picMkLst>
        </pc:picChg>
        <pc:picChg chg="del mod">
          <ac:chgData name="Rebecca Luo" userId="1e0727fa-4bf7-4d1f-ab3b-196ffa659c20" providerId="ADAL" clId="{DF852291-31B3-440C-90B8-303DA41721B3}" dt="2022-08-23T13:57:10.408" v="6176" actId="478"/>
          <ac:picMkLst>
            <pc:docMk/>
            <pc:sldMk cId="2787222835" sldId="13757"/>
            <ac:picMk id="1025" creationId="{EB711B38-1B37-73AE-661A-E72844150798}"/>
          </ac:picMkLst>
        </pc:picChg>
        <pc:picChg chg="del">
          <ac:chgData name="Rebecca Luo" userId="1e0727fa-4bf7-4d1f-ab3b-196ffa659c20" providerId="ADAL" clId="{DF852291-31B3-440C-90B8-303DA41721B3}" dt="2022-08-23T10:06:21.556" v="5659" actId="478"/>
          <ac:picMkLst>
            <pc:docMk/>
            <pc:sldMk cId="2787222835" sldId="13757"/>
            <ac:picMk id="1026" creationId="{F7111309-E0A8-8D1D-997F-3602016EE174}"/>
          </ac:picMkLst>
        </pc:picChg>
        <pc:picChg chg="del">
          <ac:chgData name="Rebecca Luo" userId="1e0727fa-4bf7-4d1f-ab3b-196ffa659c20" providerId="ADAL" clId="{DF852291-31B3-440C-90B8-303DA41721B3}" dt="2022-08-23T10:06:24.290" v="5661" actId="478"/>
          <ac:picMkLst>
            <pc:docMk/>
            <pc:sldMk cId="2787222835" sldId="13757"/>
            <ac:picMk id="1033" creationId="{546477E2-86C0-A821-9129-C2B7B9C71B82}"/>
          </ac:picMkLst>
        </pc:picChg>
        <pc:picChg chg="del">
          <ac:chgData name="Rebecca Luo" userId="1e0727fa-4bf7-4d1f-ab3b-196ffa659c20" providerId="ADAL" clId="{DF852291-31B3-440C-90B8-303DA41721B3}" dt="2022-08-23T10:06:25.656" v="5662" actId="478"/>
          <ac:picMkLst>
            <pc:docMk/>
            <pc:sldMk cId="2787222835" sldId="13757"/>
            <ac:picMk id="1035" creationId="{32409D8F-00C0-FDB0-BA64-22BA60D07095}"/>
          </ac:picMkLst>
        </pc:picChg>
        <pc:picChg chg="del">
          <ac:chgData name="Rebecca Luo" userId="1e0727fa-4bf7-4d1f-ab3b-196ffa659c20" providerId="ADAL" clId="{DF852291-31B3-440C-90B8-303DA41721B3}" dt="2022-08-23T10:06:25.656" v="5662" actId="478"/>
          <ac:picMkLst>
            <pc:docMk/>
            <pc:sldMk cId="2787222835" sldId="13757"/>
            <ac:picMk id="1037" creationId="{6D10CE7F-7B6F-78B2-3D5C-13372FC29029}"/>
          </ac:picMkLst>
        </pc:picChg>
        <pc:picChg chg="del">
          <ac:chgData name="Rebecca Luo" userId="1e0727fa-4bf7-4d1f-ab3b-196ffa659c20" providerId="ADAL" clId="{DF852291-31B3-440C-90B8-303DA41721B3}" dt="2022-08-23T10:06:25.656" v="5662" actId="478"/>
          <ac:picMkLst>
            <pc:docMk/>
            <pc:sldMk cId="2787222835" sldId="13757"/>
            <ac:picMk id="1040" creationId="{DAB1ED1F-AB49-69C4-7880-641E0A57286C}"/>
          </ac:picMkLst>
        </pc:picChg>
        <pc:picChg chg="del mod">
          <ac:chgData name="Rebecca Luo" userId="1e0727fa-4bf7-4d1f-ab3b-196ffa659c20" providerId="ADAL" clId="{DF852291-31B3-440C-90B8-303DA41721B3}" dt="2022-08-23T10:07:03.232" v="5678" actId="478"/>
          <ac:picMkLst>
            <pc:docMk/>
            <pc:sldMk cId="2787222835" sldId="13757"/>
            <ac:picMk id="1042" creationId="{BE2B4278-BD56-6B2E-200D-0CEC22108F8C}"/>
          </ac:picMkLst>
        </pc:picChg>
        <pc:picChg chg="del">
          <ac:chgData name="Rebecca Luo" userId="1e0727fa-4bf7-4d1f-ab3b-196ffa659c20" providerId="ADAL" clId="{DF852291-31B3-440C-90B8-303DA41721B3}" dt="2022-08-23T10:06:21.556" v="5659" actId="478"/>
          <ac:picMkLst>
            <pc:docMk/>
            <pc:sldMk cId="2787222835" sldId="13757"/>
            <ac:picMk id="1043" creationId="{669D345C-BEE5-D977-4451-AD21680DF147}"/>
          </ac:picMkLst>
        </pc:picChg>
        <pc:picChg chg="del mod">
          <ac:chgData name="Rebecca Luo" userId="1e0727fa-4bf7-4d1f-ab3b-196ffa659c20" providerId="ADAL" clId="{DF852291-31B3-440C-90B8-303DA41721B3}" dt="2022-08-24T10:31:05.932" v="8714" actId="478"/>
          <ac:picMkLst>
            <pc:docMk/>
            <pc:sldMk cId="2787222835" sldId="13757"/>
            <ac:picMk id="1044" creationId="{CA2C4F30-133D-1916-660A-AD3762AD73BC}"/>
          </ac:picMkLst>
        </pc:picChg>
      </pc:sldChg>
      <pc:sldChg chg="modSp add del mod delCm">
        <pc:chgData name="Rebecca Luo" userId="1e0727fa-4bf7-4d1f-ab3b-196ffa659c20" providerId="ADAL" clId="{DF852291-31B3-440C-90B8-303DA41721B3}" dt="2022-08-30T12:25:35.074" v="23737" actId="47"/>
        <pc:sldMkLst>
          <pc:docMk/>
          <pc:sldMk cId="1168928365" sldId="13758"/>
        </pc:sldMkLst>
        <pc:spChg chg="mod">
          <ac:chgData name="Rebecca Luo" userId="1e0727fa-4bf7-4d1f-ab3b-196ffa659c20" providerId="ADAL" clId="{DF852291-31B3-440C-90B8-303DA41721B3}" dt="2022-08-23T10:24:54.824" v="5810"/>
          <ac:spMkLst>
            <pc:docMk/>
            <pc:sldMk cId="1168928365" sldId="13758"/>
            <ac:spMk id="11" creationId="{5751E36A-CF53-45F3-BFD9-1C8348CDE170}"/>
          </ac:spMkLst>
        </pc:spChg>
      </pc:sldChg>
      <pc:sldChg chg="add">
        <pc:chgData name="Rebecca Luo" userId="1e0727fa-4bf7-4d1f-ab3b-196ffa659c20" providerId="ADAL" clId="{DF852291-31B3-440C-90B8-303DA41721B3}" dt="2022-08-23T10:23:20.926" v="5775"/>
        <pc:sldMkLst>
          <pc:docMk/>
          <pc:sldMk cId="452960593" sldId="13759"/>
        </pc:sldMkLst>
      </pc:sldChg>
      <pc:sldChg chg="add">
        <pc:chgData name="Rebecca Luo" userId="1e0727fa-4bf7-4d1f-ab3b-196ffa659c20" providerId="ADAL" clId="{DF852291-31B3-440C-90B8-303DA41721B3}" dt="2022-08-23T10:23:20.926" v="5775"/>
        <pc:sldMkLst>
          <pc:docMk/>
          <pc:sldMk cId="2760024457" sldId="13760"/>
        </pc:sldMkLst>
      </pc:sldChg>
      <pc:sldChg chg="addSp delSp modSp add del mod ord">
        <pc:chgData name="Rebecca Luo" userId="1e0727fa-4bf7-4d1f-ab3b-196ffa659c20" providerId="ADAL" clId="{DF852291-31B3-440C-90B8-303DA41721B3}" dt="2022-08-30T12:25:34.705" v="23736" actId="47"/>
        <pc:sldMkLst>
          <pc:docMk/>
          <pc:sldMk cId="2216611742" sldId="13761"/>
        </pc:sldMkLst>
        <pc:spChg chg="del">
          <ac:chgData name="Rebecca Luo" userId="1e0727fa-4bf7-4d1f-ab3b-196ffa659c20" providerId="ADAL" clId="{DF852291-31B3-440C-90B8-303DA41721B3}" dt="2022-08-23T13:34:54.689" v="5812" actId="478"/>
          <ac:spMkLst>
            <pc:docMk/>
            <pc:sldMk cId="2216611742" sldId="13761"/>
            <ac:spMk id="3" creationId="{BD3D06ED-46B1-41C8-8246-7139DC2C538F}"/>
          </ac:spMkLst>
        </pc:spChg>
        <pc:spChg chg="add mod">
          <ac:chgData name="Rebecca Luo" userId="1e0727fa-4bf7-4d1f-ab3b-196ffa659c20" providerId="ADAL" clId="{DF852291-31B3-440C-90B8-303DA41721B3}" dt="2022-08-23T13:35:22.118" v="5818" actId="1076"/>
          <ac:spMkLst>
            <pc:docMk/>
            <pc:sldMk cId="2216611742" sldId="13761"/>
            <ac:spMk id="4" creationId="{91798B5E-AD0B-2C92-93F4-B549C75225CF}"/>
          </ac:spMkLst>
        </pc:spChg>
        <pc:spChg chg="mod">
          <ac:chgData name="Rebecca Luo" userId="1e0727fa-4bf7-4d1f-ab3b-196ffa659c20" providerId="ADAL" clId="{DF852291-31B3-440C-90B8-303DA41721B3}" dt="2022-08-23T13:35:27.568" v="5831" actId="1036"/>
          <ac:spMkLst>
            <pc:docMk/>
            <pc:sldMk cId="2216611742" sldId="13761"/>
            <ac:spMk id="5" creationId="{0D68AAC1-F6F8-4089-9C27-13DE52800C98}"/>
          </ac:spMkLst>
        </pc:spChg>
        <pc:spChg chg="mod">
          <ac:chgData name="Rebecca Luo" userId="1e0727fa-4bf7-4d1f-ab3b-196ffa659c20" providerId="ADAL" clId="{DF852291-31B3-440C-90B8-303DA41721B3}" dt="2022-08-23T13:35:27.568" v="5831" actId="1036"/>
          <ac:spMkLst>
            <pc:docMk/>
            <pc:sldMk cId="2216611742" sldId="13761"/>
            <ac:spMk id="6" creationId="{8E7C29FC-B5F2-4A4A-8D0B-EEAC07B845C7}"/>
          </ac:spMkLst>
        </pc:spChg>
        <pc:spChg chg="mod">
          <ac:chgData name="Rebecca Luo" userId="1e0727fa-4bf7-4d1f-ab3b-196ffa659c20" providerId="ADAL" clId="{DF852291-31B3-440C-90B8-303DA41721B3}" dt="2022-08-23T13:35:27.568" v="5831" actId="1036"/>
          <ac:spMkLst>
            <pc:docMk/>
            <pc:sldMk cId="2216611742" sldId="13761"/>
            <ac:spMk id="7" creationId="{13E5B70E-B1CA-4263-B8A9-E5CFA0F8B91C}"/>
          </ac:spMkLst>
        </pc:spChg>
        <pc:spChg chg="mod">
          <ac:chgData name="Rebecca Luo" userId="1e0727fa-4bf7-4d1f-ab3b-196ffa659c20" providerId="ADAL" clId="{DF852291-31B3-440C-90B8-303DA41721B3}" dt="2022-08-23T13:35:27.568" v="5831" actId="1036"/>
          <ac:spMkLst>
            <pc:docMk/>
            <pc:sldMk cId="2216611742" sldId="13761"/>
            <ac:spMk id="8" creationId="{92017C18-52ED-4BFB-B7EF-B0DFF8364F30}"/>
          </ac:spMkLst>
        </pc:spChg>
        <pc:spChg chg="add mod">
          <ac:chgData name="Rebecca Luo" userId="1e0727fa-4bf7-4d1f-ab3b-196ffa659c20" providerId="ADAL" clId="{DF852291-31B3-440C-90B8-303DA41721B3}" dt="2022-08-23T13:35:27.568" v="5831" actId="1036"/>
          <ac:spMkLst>
            <pc:docMk/>
            <pc:sldMk cId="2216611742" sldId="13761"/>
            <ac:spMk id="9" creationId="{6992C6FC-DF12-599C-DDBE-E375396041D2}"/>
          </ac:spMkLst>
        </pc:spChg>
        <pc:spChg chg="del">
          <ac:chgData name="Rebecca Luo" userId="1e0727fa-4bf7-4d1f-ab3b-196ffa659c20" providerId="ADAL" clId="{DF852291-31B3-440C-90B8-303DA41721B3}" dt="2022-08-23T13:34:54.689" v="5812" actId="478"/>
          <ac:spMkLst>
            <pc:docMk/>
            <pc:sldMk cId="2216611742" sldId="13761"/>
            <ac:spMk id="10" creationId="{C985BCBF-4AF3-4D52-8169-E92DDAEDE9AC}"/>
          </ac:spMkLst>
        </pc:spChg>
        <pc:spChg chg="del">
          <ac:chgData name="Rebecca Luo" userId="1e0727fa-4bf7-4d1f-ab3b-196ffa659c20" providerId="ADAL" clId="{DF852291-31B3-440C-90B8-303DA41721B3}" dt="2022-08-23T13:34:54.689" v="5812" actId="478"/>
          <ac:spMkLst>
            <pc:docMk/>
            <pc:sldMk cId="2216611742" sldId="13761"/>
            <ac:spMk id="11" creationId="{5751E36A-CF53-45F3-BFD9-1C8348CDE170}"/>
          </ac:spMkLst>
        </pc:spChg>
        <pc:spChg chg="add mod">
          <ac:chgData name="Rebecca Luo" userId="1e0727fa-4bf7-4d1f-ab3b-196ffa659c20" providerId="ADAL" clId="{DF852291-31B3-440C-90B8-303DA41721B3}" dt="2022-08-23T13:35:22.118" v="5818" actId="1076"/>
          <ac:spMkLst>
            <pc:docMk/>
            <pc:sldMk cId="2216611742" sldId="13761"/>
            <ac:spMk id="12" creationId="{92D64398-FAD5-8C9C-C64E-F53E37AA6BF5}"/>
          </ac:spMkLst>
        </pc:spChg>
        <pc:spChg chg="del">
          <ac:chgData name="Rebecca Luo" userId="1e0727fa-4bf7-4d1f-ab3b-196ffa659c20" providerId="ADAL" clId="{DF852291-31B3-440C-90B8-303DA41721B3}" dt="2022-08-23T13:34:54.689" v="5812" actId="478"/>
          <ac:spMkLst>
            <pc:docMk/>
            <pc:sldMk cId="2216611742" sldId="13761"/>
            <ac:spMk id="13" creationId="{CF4B0A38-423A-449E-8BFF-48D89614D09D}"/>
          </ac:spMkLst>
        </pc:spChg>
        <pc:spChg chg="add mod">
          <ac:chgData name="Rebecca Luo" userId="1e0727fa-4bf7-4d1f-ab3b-196ffa659c20" providerId="ADAL" clId="{DF852291-31B3-440C-90B8-303DA41721B3}" dt="2022-08-23T13:35:22.118" v="5818" actId="1076"/>
          <ac:spMkLst>
            <pc:docMk/>
            <pc:sldMk cId="2216611742" sldId="13761"/>
            <ac:spMk id="14" creationId="{5FEA9952-F331-50C1-46CD-F17E6E4472DC}"/>
          </ac:spMkLst>
        </pc:spChg>
      </pc:sldChg>
      <pc:sldChg chg="add del">
        <pc:chgData name="Rebecca Luo" userId="1e0727fa-4bf7-4d1f-ab3b-196ffa659c20" providerId="ADAL" clId="{DF852291-31B3-440C-90B8-303DA41721B3}" dt="2022-08-23T10:24:43.296" v="5800"/>
        <pc:sldMkLst>
          <pc:docMk/>
          <pc:sldMk cId="2556656683" sldId="13761"/>
        </pc:sldMkLst>
      </pc:sldChg>
      <pc:sldChg chg="addSp delSp modSp add del mod modClrScheme delCm modCm chgLayout modNotesTx">
        <pc:chgData name="Rebecca Luo" userId="1e0727fa-4bf7-4d1f-ab3b-196ffa659c20" providerId="ADAL" clId="{DF852291-31B3-440C-90B8-303DA41721B3}" dt="2022-08-31T14:54:21.998" v="27408" actId="20577"/>
        <pc:sldMkLst>
          <pc:docMk/>
          <pc:sldMk cId="671372615" sldId="13762"/>
        </pc:sldMkLst>
        <pc:spChg chg="mod ord">
          <ac:chgData name="Rebecca Luo" userId="1e0727fa-4bf7-4d1f-ab3b-196ffa659c20" providerId="ADAL" clId="{DF852291-31B3-440C-90B8-303DA41721B3}" dt="2022-08-31T14:54:21.998" v="27408" actId="20577"/>
          <ac:spMkLst>
            <pc:docMk/>
            <pc:sldMk cId="671372615" sldId="13762"/>
            <ac:spMk id="2" creationId="{02FAE320-924B-4B9F-8C6E-3D3E04B3E64B}"/>
          </ac:spMkLst>
        </pc:spChg>
        <pc:spChg chg="mod ord">
          <ac:chgData name="Rebecca Luo" userId="1e0727fa-4bf7-4d1f-ab3b-196ffa659c20" providerId="ADAL" clId="{DF852291-31B3-440C-90B8-303DA41721B3}" dt="2022-08-25T07:56:00.941" v="12766" actId="700"/>
          <ac:spMkLst>
            <pc:docMk/>
            <pc:sldMk cId="671372615" sldId="13762"/>
            <ac:spMk id="3" creationId="{BD3D06ED-46B1-41C8-8246-7139DC2C538F}"/>
          </ac:spMkLst>
        </pc:spChg>
        <pc:spChg chg="add del mod ord">
          <ac:chgData name="Rebecca Luo" userId="1e0727fa-4bf7-4d1f-ab3b-196ffa659c20" providerId="ADAL" clId="{DF852291-31B3-440C-90B8-303DA41721B3}" dt="2022-08-25T06:01:02.323" v="11131" actId="700"/>
          <ac:spMkLst>
            <pc:docMk/>
            <pc:sldMk cId="671372615" sldId="13762"/>
            <ac:spMk id="4" creationId="{3FA5E72D-6E75-C27D-79CC-27D32990FA06}"/>
          </ac:spMkLst>
        </pc:spChg>
        <pc:spChg chg="add del mod">
          <ac:chgData name="Rebecca Luo" userId="1e0727fa-4bf7-4d1f-ab3b-196ffa659c20" providerId="ADAL" clId="{DF852291-31B3-440C-90B8-303DA41721B3}" dt="2022-08-23T13:43:59.535" v="5888"/>
          <ac:spMkLst>
            <pc:docMk/>
            <pc:sldMk cId="671372615" sldId="13762"/>
            <ac:spMk id="4" creationId="{7558D136-C3AA-19ED-C611-7B1382594EE6}"/>
          </ac:spMkLst>
        </pc:spChg>
        <pc:spChg chg="mod">
          <ac:chgData name="Rebecca Luo" userId="1e0727fa-4bf7-4d1f-ab3b-196ffa659c20" providerId="ADAL" clId="{DF852291-31B3-440C-90B8-303DA41721B3}" dt="2022-08-25T08:22:18.549" v="13238" actId="1035"/>
          <ac:spMkLst>
            <pc:docMk/>
            <pc:sldMk cId="671372615" sldId="13762"/>
            <ac:spMk id="5" creationId="{0D68AAC1-F6F8-4089-9C27-13DE52800C98}"/>
          </ac:spMkLst>
        </pc:spChg>
        <pc:spChg chg="mod">
          <ac:chgData name="Rebecca Luo" userId="1e0727fa-4bf7-4d1f-ab3b-196ffa659c20" providerId="ADAL" clId="{DF852291-31B3-440C-90B8-303DA41721B3}" dt="2022-08-25T08:22:18.549" v="13238" actId="1035"/>
          <ac:spMkLst>
            <pc:docMk/>
            <pc:sldMk cId="671372615" sldId="13762"/>
            <ac:spMk id="6" creationId="{8E7C29FC-B5F2-4A4A-8D0B-EEAC07B845C7}"/>
          </ac:spMkLst>
        </pc:spChg>
        <pc:spChg chg="del mod">
          <ac:chgData name="Rebecca Luo" userId="1e0727fa-4bf7-4d1f-ab3b-196ffa659c20" providerId="ADAL" clId="{DF852291-31B3-440C-90B8-303DA41721B3}" dt="2022-08-25T08:22:12.207" v="13215" actId="478"/>
          <ac:spMkLst>
            <pc:docMk/>
            <pc:sldMk cId="671372615" sldId="13762"/>
            <ac:spMk id="7" creationId="{13E5B70E-B1CA-4263-B8A9-E5CFA0F8B91C}"/>
          </ac:spMkLst>
        </pc:spChg>
        <pc:spChg chg="del mod">
          <ac:chgData name="Rebecca Luo" userId="1e0727fa-4bf7-4d1f-ab3b-196ffa659c20" providerId="ADAL" clId="{DF852291-31B3-440C-90B8-303DA41721B3}" dt="2022-08-25T08:22:13.378" v="13216" actId="478"/>
          <ac:spMkLst>
            <pc:docMk/>
            <pc:sldMk cId="671372615" sldId="13762"/>
            <ac:spMk id="8" creationId="{92017C18-52ED-4BFB-B7EF-B0DFF8364F30}"/>
          </ac:spMkLst>
        </pc:spChg>
        <pc:spChg chg="add del mod">
          <ac:chgData name="Rebecca Luo" userId="1e0727fa-4bf7-4d1f-ab3b-196ffa659c20" providerId="ADAL" clId="{DF852291-31B3-440C-90B8-303DA41721B3}" dt="2022-08-23T13:43:59.535" v="5888"/>
          <ac:spMkLst>
            <pc:docMk/>
            <pc:sldMk cId="671372615" sldId="13762"/>
            <ac:spMk id="9" creationId="{556DB356-5982-B29E-6DE1-B1FB5F529BE2}"/>
          </ac:spMkLst>
        </pc:spChg>
        <pc:spChg chg="add del mod ord">
          <ac:chgData name="Rebecca Luo" userId="1e0727fa-4bf7-4d1f-ab3b-196ffa659c20" providerId="ADAL" clId="{DF852291-31B3-440C-90B8-303DA41721B3}" dt="2022-08-25T06:01:37.765" v="11132" actId="478"/>
          <ac:spMkLst>
            <pc:docMk/>
            <pc:sldMk cId="671372615" sldId="13762"/>
            <ac:spMk id="9" creationId="{CBF4C7BB-1D6C-A15A-FA74-0E70AED52C33}"/>
          </ac:spMkLst>
        </pc:spChg>
        <pc:spChg chg="add del mod ord">
          <ac:chgData name="Rebecca Luo" userId="1e0727fa-4bf7-4d1f-ab3b-196ffa659c20" providerId="ADAL" clId="{DF852291-31B3-440C-90B8-303DA41721B3}" dt="2022-08-25T07:56:03.148" v="12767" actId="478"/>
          <ac:spMkLst>
            <pc:docMk/>
            <pc:sldMk cId="671372615" sldId="13762"/>
            <ac:spMk id="10" creationId="{277A18E1-2087-9A17-7173-A08701D5B6DF}"/>
          </ac:spMkLst>
        </pc:spChg>
        <pc:spChg chg="del">
          <ac:chgData name="Rebecca Luo" userId="1e0727fa-4bf7-4d1f-ab3b-196ffa659c20" providerId="ADAL" clId="{DF852291-31B3-440C-90B8-303DA41721B3}" dt="2022-08-23T13:43:41.746" v="5882" actId="478"/>
          <ac:spMkLst>
            <pc:docMk/>
            <pc:sldMk cId="671372615" sldId="13762"/>
            <ac:spMk id="10" creationId="{C985BCBF-4AF3-4D52-8169-E92DDAEDE9AC}"/>
          </ac:spMkLst>
        </pc:spChg>
        <pc:spChg chg="del">
          <ac:chgData name="Rebecca Luo" userId="1e0727fa-4bf7-4d1f-ab3b-196ffa659c20" providerId="ADAL" clId="{DF852291-31B3-440C-90B8-303DA41721B3}" dt="2022-08-23T13:43:43.872" v="5883" actId="478"/>
          <ac:spMkLst>
            <pc:docMk/>
            <pc:sldMk cId="671372615" sldId="13762"/>
            <ac:spMk id="11" creationId="{5751E36A-CF53-45F3-BFD9-1C8348CDE170}"/>
          </ac:spMkLst>
        </pc:spChg>
        <pc:spChg chg="add mod">
          <ac:chgData name="Rebecca Luo" userId="1e0727fa-4bf7-4d1f-ab3b-196ffa659c20" providerId="ADAL" clId="{DF852291-31B3-440C-90B8-303DA41721B3}" dt="2022-08-25T12:56:12.856" v="14665" actId="14100"/>
          <ac:spMkLst>
            <pc:docMk/>
            <pc:sldMk cId="671372615" sldId="13762"/>
            <ac:spMk id="12" creationId="{2F388BCE-E37B-4070-09B1-B5979331258C}"/>
          </ac:spMkLst>
        </pc:spChg>
        <pc:spChg chg="del">
          <ac:chgData name="Rebecca Luo" userId="1e0727fa-4bf7-4d1f-ab3b-196ffa659c20" providerId="ADAL" clId="{DF852291-31B3-440C-90B8-303DA41721B3}" dt="2022-08-23T13:43:41.746" v="5882" actId="478"/>
          <ac:spMkLst>
            <pc:docMk/>
            <pc:sldMk cId="671372615" sldId="13762"/>
            <ac:spMk id="13" creationId="{CF4B0A38-423A-449E-8BFF-48D89614D09D}"/>
          </ac:spMkLst>
        </pc:spChg>
        <pc:spChg chg="add mod">
          <ac:chgData name="Rebecca Luo" userId="1e0727fa-4bf7-4d1f-ab3b-196ffa659c20" providerId="ADAL" clId="{DF852291-31B3-440C-90B8-303DA41721B3}" dt="2022-08-25T13:00:14.311" v="14878" actId="108"/>
          <ac:spMkLst>
            <pc:docMk/>
            <pc:sldMk cId="671372615" sldId="13762"/>
            <ac:spMk id="14" creationId="{BE429511-A5EA-ED4B-1E15-0396012AE5FA}"/>
          </ac:spMkLst>
        </pc:spChg>
        <pc:spChg chg="add mod">
          <ac:chgData name="Rebecca Luo" userId="1e0727fa-4bf7-4d1f-ab3b-196ffa659c20" providerId="ADAL" clId="{DF852291-31B3-440C-90B8-303DA41721B3}" dt="2022-08-25T12:57:34.114" v="14750"/>
          <ac:spMkLst>
            <pc:docMk/>
            <pc:sldMk cId="671372615" sldId="13762"/>
            <ac:spMk id="15" creationId="{86B943B1-142B-6004-FF85-A86E7CF0BB60}"/>
          </ac:spMkLst>
        </pc:spChg>
      </pc:sldChg>
      <pc:sldChg chg="addSp delSp modSp add del mod modClrScheme modShow addCm modCm chgLayout">
        <pc:chgData name="Rebecca Luo" userId="1e0727fa-4bf7-4d1f-ab3b-196ffa659c20" providerId="ADAL" clId="{DF852291-31B3-440C-90B8-303DA41721B3}" dt="2022-08-29T09:09:41.978" v="20214" actId="47"/>
        <pc:sldMkLst>
          <pc:docMk/>
          <pc:sldMk cId="939844002" sldId="13763"/>
        </pc:sldMkLst>
        <pc:spChg chg="mod ord">
          <ac:chgData name="Rebecca Luo" userId="1e0727fa-4bf7-4d1f-ab3b-196ffa659c20" providerId="ADAL" clId="{DF852291-31B3-440C-90B8-303DA41721B3}" dt="2022-08-25T11:24:25.826" v="13531" actId="20577"/>
          <ac:spMkLst>
            <pc:docMk/>
            <pc:sldMk cId="939844002" sldId="13763"/>
            <ac:spMk id="2" creationId="{C5588EDE-FCAB-E1BE-539A-5886765DE5FA}"/>
          </ac:spMkLst>
        </pc:spChg>
        <pc:spChg chg="add del mod ord">
          <ac:chgData name="Rebecca Luo" userId="1e0727fa-4bf7-4d1f-ab3b-196ffa659c20" providerId="ADAL" clId="{DF852291-31B3-440C-90B8-303DA41721B3}" dt="2022-08-25T04:51:20.672" v="11092" actId="700"/>
          <ac:spMkLst>
            <pc:docMk/>
            <pc:sldMk cId="939844002" sldId="13763"/>
            <ac:spMk id="3" creationId="{1D6D0AF8-C236-4F7C-4BBC-AD88EEA3EA0B}"/>
          </ac:spMkLst>
        </pc:spChg>
        <pc:spChg chg="add mod ord">
          <ac:chgData name="Rebecca Luo" userId="1e0727fa-4bf7-4d1f-ab3b-196ffa659c20" providerId="ADAL" clId="{DF852291-31B3-440C-90B8-303DA41721B3}" dt="2022-08-25T11:26:12.663" v="13637" actId="115"/>
          <ac:spMkLst>
            <pc:docMk/>
            <pc:sldMk cId="939844002" sldId="13763"/>
            <ac:spMk id="5" creationId="{DA469095-3034-FE48-C8C9-3B7B46427206}"/>
          </ac:spMkLst>
        </pc:spChg>
        <pc:graphicFrameChg chg="mod modGraphic">
          <ac:chgData name="Rebecca Luo" userId="1e0727fa-4bf7-4d1f-ab3b-196ffa659c20" providerId="ADAL" clId="{DF852291-31B3-440C-90B8-303DA41721B3}" dt="2022-08-25T11:32:36.279" v="13770" actId="1076"/>
          <ac:graphicFrameMkLst>
            <pc:docMk/>
            <pc:sldMk cId="939844002" sldId="13763"/>
            <ac:graphicFrameMk id="4" creationId="{1D475AA3-5EE2-4049-F8A4-4F334D410E5F}"/>
          </ac:graphicFrameMkLst>
        </pc:graphicFrameChg>
      </pc:sldChg>
      <pc:sldChg chg="addSp delSp modSp add del mod modClrScheme delCm chgLayout">
        <pc:chgData name="Rebecca Luo" userId="1e0727fa-4bf7-4d1f-ab3b-196ffa659c20" providerId="ADAL" clId="{DF852291-31B3-440C-90B8-303DA41721B3}" dt="2022-09-06T03:58:55.990" v="29644" actId="20577"/>
        <pc:sldMkLst>
          <pc:docMk/>
          <pc:sldMk cId="191085296" sldId="13764"/>
        </pc:sldMkLst>
        <pc:spChg chg="mod ord">
          <ac:chgData name="Rebecca Luo" userId="1e0727fa-4bf7-4d1f-ab3b-196ffa659c20" providerId="ADAL" clId="{DF852291-31B3-440C-90B8-303DA41721B3}" dt="2022-08-30T14:39:01.658" v="24474" actId="700"/>
          <ac:spMkLst>
            <pc:docMk/>
            <pc:sldMk cId="191085296" sldId="13764"/>
            <ac:spMk id="2" creationId="{122AD55D-AAE7-4862-B3DD-2E15C63BDBCF}"/>
          </ac:spMkLst>
        </pc:spChg>
        <pc:spChg chg="mod ord">
          <ac:chgData name="Rebecca Luo" userId="1e0727fa-4bf7-4d1f-ab3b-196ffa659c20" providerId="ADAL" clId="{DF852291-31B3-440C-90B8-303DA41721B3}" dt="2022-09-06T03:58:55.990" v="29644" actId="20577"/>
          <ac:spMkLst>
            <pc:docMk/>
            <pc:sldMk cId="191085296" sldId="13764"/>
            <ac:spMk id="3" creationId="{679D9017-EACF-4AC5-8882-21797768F7D7}"/>
          </ac:spMkLst>
        </pc:spChg>
        <pc:spChg chg="mod">
          <ac:chgData name="Rebecca Luo" userId="1e0727fa-4bf7-4d1f-ab3b-196ffa659c20" providerId="ADAL" clId="{DF852291-31B3-440C-90B8-303DA41721B3}" dt="2022-08-30T13:01:11.248" v="24018" actId="2711"/>
          <ac:spMkLst>
            <pc:docMk/>
            <pc:sldMk cId="191085296" sldId="13764"/>
            <ac:spMk id="4" creationId="{E66CF193-FFC8-0E09-62F6-EFF963C742DA}"/>
          </ac:spMkLst>
        </pc:spChg>
        <pc:spChg chg="mod ord">
          <ac:chgData name="Rebecca Luo" userId="1e0727fa-4bf7-4d1f-ab3b-196ffa659c20" providerId="ADAL" clId="{DF852291-31B3-440C-90B8-303DA41721B3}" dt="2022-08-30T14:39:01.658" v="24474" actId="700"/>
          <ac:spMkLst>
            <pc:docMk/>
            <pc:sldMk cId="191085296" sldId="13764"/>
            <ac:spMk id="5" creationId="{988B829D-5EAE-48EC-BACE-782F759CA504}"/>
          </ac:spMkLst>
        </pc:spChg>
        <pc:spChg chg="mod ord">
          <ac:chgData name="Rebecca Luo" userId="1e0727fa-4bf7-4d1f-ab3b-196ffa659c20" providerId="ADAL" clId="{DF852291-31B3-440C-90B8-303DA41721B3}" dt="2022-08-30T14:39:01.658" v="24474" actId="700"/>
          <ac:spMkLst>
            <pc:docMk/>
            <pc:sldMk cId="191085296" sldId="13764"/>
            <ac:spMk id="6" creationId="{61D73567-6FC3-4DDE-A9EE-25AC38DCE7EC}"/>
          </ac:spMkLst>
        </pc:spChg>
        <pc:spChg chg="mod ord">
          <ac:chgData name="Rebecca Luo" userId="1e0727fa-4bf7-4d1f-ab3b-196ffa659c20" providerId="ADAL" clId="{DF852291-31B3-440C-90B8-303DA41721B3}" dt="2022-08-30T14:39:01.658" v="24474" actId="700"/>
          <ac:spMkLst>
            <pc:docMk/>
            <pc:sldMk cId="191085296" sldId="13764"/>
            <ac:spMk id="7" creationId="{0F97A99C-AEAC-4122-A46C-8724642665A7}"/>
          </ac:spMkLst>
        </pc:spChg>
        <pc:spChg chg="mod ord">
          <ac:chgData name="Rebecca Luo" userId="1e0727fa-4bf7-4d1f-ab3b-196ffa659c20" providerId="ADAL" clId="{DF852291-31B3-440C-90B8-303DA41721B3}" dt="2022-08-30T14:39:01.658" v="24474" actId="700"/>
          <ac:spMkLst>
            <pc:docMk/>
            <pc:sldMk cId="191085296" sldId="13764"/>
            <ac:spMk id="8" creationId="{DAC2DE38-B003-44A4-9574-6437AD6EF269}"/>
          </ac:spMkLst>
        </pc:spChg>
        <pc:spChg chg="add del mod ord">
          <ac:chgData name="Rebecca Luo" userId="1e0727fa-4bf7-4d1f-ab3b-196ffa659c20" providerId="ADAL" clId="{DF852291-31B3-440C-90B8-303DA41721B3}" dt="2022-08-25T06:57:55.342" v="11897" actId="700"/>
          <ac:spMkLst>
            <pc:docMk/>
            <pc:sldMk cId="191085296" sldId="13764"/>
            <ac:spMk id="9" creationId="{64277218-02F2-C1C5-210C-7CEAD3397828}"/>
          </ac:spMkLst>
        </pc:spChg>
        <pc:spChg chg="add mod ord">
          <ac:chgData name="Rebecca Luo" userId="1e0727fa-4bf7-4d1f-ab3b-196ffa659c20" providerId="ADAL" clId="{DF852291-31B3-440C-90B8-303DA41721B3}" dt="2022-08-30T14:39:01.658" v="24474" actId="700"/>
          <ac:spMkLst>
            <pc:docMk/>
            <pc:sldMk cId="191085296" sldId="13764"/>
            <ac:spMk id="10" creationId="{6C921F8D-E626-FED9-7A5F-64DE201F2CFB}"/>
          </ac:spMkLst>
        </pc:spChg>
      </pc:sldChg>
      <pc:sldChg chg="addSp delSp modSp new del mod modClrScheme chgLayout">
        <pc:chgData name="Rebecca Luo" userId="1e0727fa-4bf7-4d1f-ab3b-196ffa659c20" providerId="ADAL" clId="{DF852291-31B3-440C-90B8-303DA41721B3}" dt="2022-08-24T10:44:47.383" v="9091" actId="47"/>
        <pc:sldMkLst>
          <pc:docMk/>
          <pc:sldMk cId="2687091288" sldId="13764"/>
        </pc:sldMkLst>
        <pc:spChg chg="del mod ord">
          <ac:chgData name="Rebecca Luo" userId="1e0727fa-4bf7-4d1f-ab3b-196ffa659c20" providerId="ADAL" clId="{DF852291-31B3-440C-90B8-303DA41721B3}" dt="2022-08-24T10:24:58.664" v="8571" actId="700"/>
          <ac:spMkLst>
            <pc:docMk/>
            <pc:sldMk cId="2687091288" sldId="13764"/>
            <ac:spMk id="2" creationId="{650A3355-BBB3-9D0C-F761-56E1F5D5698A}"/>
          </ac:spMkLst>
        </pc:spChg>
        <pc:spChg chg="del">
          <ac:chgData name="Rebecca Luo" userId="1e0727fa-4bf7-4d1f-ab3b-196ffa659c20" providerId="ADAL" clId="{DF852291-31B3-440C-90B8-303DA41721B3}" dt="2022-08-24T10:24:58.664" v="8571" actId="700"/>
          <ac:spMkLst>
            <pc:docMk/>
            <pc:sldMk cId="2687091288" sldId="13764"/>
            <ac:spMk id="3" creationId="{E978B711-ACCB-0881-F3DD-77D2D2BC562C}"/>
          </ac:spMkLst>
        </pc:spChg>
        <pc:spChg chg="del">
          <ac:chgData name="Rebecca Luo" userId="1e0727fa-4bf7-4d1f-ab3b-196ffa659c20" providerId="ADAL" clId="{DF852291-31B3-440C-90B8-303DA41721B3}" dt="2022-08-24T10:24:58.664" v="8571" actId="700"/>
          <ac:spMkLst>
            <pc:docMk/>
            <pc:sldMk cId="2687091288" sldId="13764"/>
            <ac:spMk id="4" creationId="{BE4D4D59-D19A-6D1B-3853-7E57B5CE5B5B}"/>
          </ac:spMkLst>
        </pc:spChg>
        <pc:spChg chg="add mod ord">
          <ac:chgData name="Rebecca Luo" userId="1e0727fa-4bf7-4d1f-ab3b-196ffa659c20" providerId="ADAL" clId="{DF852291-31B3-440C-90B8-303DA41721B3}" dt="2022-08-24T10:24:58.664" v="8571" actId="700"/>
          <ac:spMkLst>
            <pc:docMk/>
            <pc:sldMk cId="2687091288" sldId="13764"/>
            <ac:spMk id="5" creationId="{ACA0B5C7-0B33-D245-4B13-96C97797894F}"/>
          </ac:spMkLst>
        </pc:spChg>
        <pc:spChg chg="add mod">
          <ac:chgData name="Rebecca Luo" userId="1e0727fa-4bf7-4d1f-ab3b-196ffa659c20" providerId="ADAL" clId="{DF852291-31B3-440C-90B8-303DA41721B3}" dt="2022-08-24T10:24:59.851" v="8572"/>
          <ac:spMkLst>
            <pc:docMk/>
            <pc:sldMk cId="2687091288" sldId="13764"/>
            <ac:spMk id="6" creationId="{E8CAEC48-A855-7D7B-6C0A-C4F41DD0C363}"/>
          </ac:spMkLst>
        </pc:spChg>
        <pc:spChg chg="add mod">
          <ac:chgData name="Rebecca Luo" userId="1e0727fa-4bf7-4d1f-ab3b-196ffa659c20" providerId="ADAL" clId="{DF852291-31B3-440C-90B8-303DA41721B3}" dt="2022-08-24T10:24:59.851" v="8572"/>
          <ac:spMkLst>
            <pc:docMk/>
            <pc:sldMk cId="2687091288" sldId="13764"/>
            <ac:spMk id="7" creationId="{9B83A9D3-E9F8-2E29-C6EE-D3652DC04E3A}"/>
          </ac:spMkLst>
        </pc:spChg>
        <pc:spChg chg="add mod">
          <ac:chgData name="Rebecca Luo" userId="1e0727fa-4bf7-4d1f-ab3b-196ffa659c20" providerId="ADAL" clId="{DF852291-31B3-440C-90B8-303DA41721B3}" dt="2022-08-24T10:24:59.851" v="8572"/>
          <ac:spMkLst>
            <pc:docMk/>
            <pc:sldMk cId="2687091288" sldId="13764"/>
            <ac:spMk id="8" creationId="{1755325D-3D0D-8B79-28C9-A94494C80425}"/>
          </ac:spMkLst>
        </pc:spChg>
        <pc:spChg chg="add mod">
          <ac:chgData name="Rebecca Luo" userId="1e0727fa-4bf7-4d1f-ab3b-196ffa659c20" providerId="ADAL" clId="{DF852291-31B3-440C-90B8-303DA41721B3}" dt="2022-08-24T10:24:59.851" v="8572"/>
          <ac:spMkLst>
            <pc:docMk/>
            <pc:sldMk cId="2687091288" sldId="13764"/>
            <ac:spMk id="10" creationId="{198C4A2F-38CA-BC5B-39E0-ADF12804B75D}"/>
          </ac:spMkLst>
        </pc:spChg>
        <pc:spChg chg="add mod">
          <ac:chgData name="Rebecca Luo" userId="1e0727fa-4bf7-4d1f-ab3b-196ffa659c20" providerId="ADAL" clId="{DF852291-31B3-440C-90B8-303DA41721B3}" dt="2022-08-24T10:24:59.851" v="8572"/>
          <ac:spMkLst>
            <pc:docMk/>
            <pc:sldMk cId="2687091288" sldId="13764"/>
            <ac:spMk id="11" creationId="{556678D3-2964-BE7E-A752-DD52A8B2CC9B}"/>
          </ac:spMkLst>
        </pc:spChg>
        <pc:spChg chg="add mod">
          <ac:chgData name="Rebecca Luo" userId="1e0727fa-4bf7-4d1f-ab3b-196ffa659c20" providerId="ADAL" clId="{DF852291-31B3-440C-90B8-303DA41721B3}" dt="2022-08-24T10:24:59.851" v="8572"/>
          <ac:spMkLst>
            <pc:docMk/>
            <pc:sldMk cId="2687091288" sldId="13764"/>
            <ac:spMk id="12" creationId="{0D4B8D3B-4FFB-A5F2-A07B-AE27890B1D7C}"/>
          </ac:spMkLst>
        </pc:spChg>
        <pc:spChg chg="add mod">
          <ac:chgData name="Rebecca Luo" userId="1e0727fa-4bf7-4d1f-ab3b-196ffa659c20" providerId="ADAL" clId="{DF852291-31B3-440C-90B8-303DA41721B3}" dt="2022-08-24T10:24:59.851" v="8572"/>
          <ac:spMkLst>
            <pc:docMk/>
            <pc:sldMk cId="2687091288" sldId="13764"/>
            <ac:spMk id="16" creationId="{6918553F-AACE-4ACB-B70F-D757CD852F22}"/>
          </ac:spMkLst>
        </pc:spChg>
        <pc:spChg chg="add mod">
          <ac:chgData name="Rebecca Luo" userId="1e0727fa-4bf7-4d1f-ab3b-196ffa659c20" providerId="ADAL" clId="{DF852291-31B3-440C-90B8-303DA41721B3}" dt="2022-08-24T10:24:59.851" v="8572"/>
          <ac:spMkLst>
            <pc:docMk/>
            <pc:sldMk cId="2687091288" sldId="13764"/>
            <ac:spMk id="17" creationId="{82B28EE5-258B-E788-E3FC-020607284453}"/>
          </ac:spMkLst>
        </pc:spChg>
        <pc:spChg chg="add mod">
          <ac:chgData name="Rebecca Luo" userId="1e0727fa-4bf7-4d1f-ab3b-196ffa659c20" providerId="ADAL" clId="{DF852291-31B3-440C-90B8-303DA41721B3}" dt="2022-08-24T10:24:59.851" v="8572"/>
          <ac:spMkLst>
            <pc:docMk/>
            <pc:sldMk cId="2687091288" sldId="13764"/>
            <ac:spMk id="20" creationId="{5E45179A-6AFD-F659-ED58-8B43FCA34165}"/>
          </ac:spMkLst>
        </pc:spChg>
        <pc:spChg chg="add mod">
          <ac:chgData name="Rebecca Luo" userId="1e0727fa-4bf7-4d1f-ab3b-196ffa659c20" providerId="ADAL" clId="{DF852291-31B3-440C-90B8-303DA41721B3}" dt="2022-08-24T10:24:59.851" v="8572"/>
          <ac:spMkLst>
            <pc:docMk/>
            <pc:sldMk cId="2687091288" sldId="13764"/>
            <ac:spMk id="22" creationId="{AE43E361-822C-EA64-AC7C-73A10B345247}"/>
          </ac:spMkLst>
        </pc:spChg>
        <pc:spChg chg="add mod">
          <ac:chgData name="Rebecca Luo" userId="1e0727fa-4bf7-4d1f-ab3b-196ffa659c20" providerId="ADAL" clId="{DF852291-31B3-440C-90B8-303DA41721B3}" dt="2022-08-24T10:24:59.851" v="8572"/>
          <ac:spMkLst>
            <pc:docMk/>
            <pc:sldMk cId="2687091288" sldId="13764"/>
            <ac:spMk id="23" creationId="{4C90D97C-0603-FA56-2914-1286A4AEE183}"/>
          </ac:spMkLst>
        </pc:spChg>
        <pc:spChg chg="add mod">
          <ac:chgData name="Rebecca Luo" userId="1e0727fa-4bf7-4d1f-ab3b-196ffa659c20" providerId="ADAL" clId="{DF852291-31B3-440C-90B8-303DA41721B3}" dt="2022-08-24T10:24:59.851" v="8572"/>
          <ac:spMkLst>
            <pc:docMk/>
            <pc:sldMk cId="2687091288" sldId="13764"/>
            <ac:spMk id="24" creationId="{26F81D6A-12CB-56C9-D944-E913CADA8056}"/>
          </ac:spMkLst>
        </pc:spChg>
        <pc:spChg chg="add mod">
          <ac:chgData name="Rebecca Luo" userId="1e0727fa-4bf7-4d1f-ab3b-196ffa659c20" providerId="ADAL" clId="{DF852291-31B3-440C-90B8-303DA41721B3}" dt="2022-08-24T10:24:59.851" v="8572"/>
          <ac:spMkLst>
            <pc:docMk/>
            <pc:sldMk cId="2687091288" sldId="13764"/>
            <ac:spMk id="25" creationId="{974086C2-135A-D965-733C-50C95E023750}"/>
          </ac:spMkLst>
        </pc:spChg>
        <pc:picChg chg="add mod">
          <ac:chgData name="Rebecca Luo" userId="1e0727fa-4bf7-4d1f-ab3b-196ffa659c20" providerId="ADAL" clId="{DF852291-31B3-440C-90B8-303DA41721B3}" dt="2022-08-24T10:24:59.851" v="8572"/>
          <ac:picMkLst>
            <pc:docMk/>
            <pc:sldMk cId="2687091288" sldId="13764"/>
            <ac:picMk id="13" creationId="{3C40F77E-9A7B-8A0B-3520-F4B560B2BE58}"/>
          </ac:picMkLst>
        </pc:picChg>
        <pc:picChg chg="add mod">
          <ac:chgData name="Rebecca Luo" userId="1e0727fa-4bf7-4d1f-ab3b-196ffa659c20" providerId="ADAL" clId="{DF852291-31B3-440C-90B8-303DA41721B3}" dt="2022-08-24T10:24:59.851" v="8572"/>
          <ac:picMkLst>
            <pc:docMk/>
            <pc:sldMk cId="2687091288" sldId="13764"/>
            <ac:picMk id="14" creationId="{9E7A3B1D-B2A5-7EAA-B9B3-577CB8972B1B}"/>
          </ac:picMkLst>
        </pc:picChg>
        <pc:picChg chg="add mod">
          <ac:chgData name="Rebecca Luo" userId="1e0727fa-4bf7-4d1f-ab3b-196ffa659c20" providerId="ADAL" clId="{DF852291-31B3-440C-90B8-303DA41721B3}" dt="2022-08-24T10:24:59.851" v="8572"/>
          <ac:picMkLst>
            <pc:docMk/>
            <pc:sldMk cId="2687091288" sldId="13764"/>
            <ac:picMk id="15" creationId="{74B4C9CC-D860-9073-2FD1-74EEE52B3CCA}"/>
          </ac:picMkLst>
        </pc:picChg>
        <pc:picChg chg="add mod">
          <ac:chgData name="Rebecca Luo" userId="1e0727fa-4bf7-4d1f-ab3b-196ffa659c20" providerId="ADAL" clId="{DF852291-31B3-440C-90B8-303DA41721B3}" dt="2022-08-24T10:24:59.851" v="8572"/>
          <ac:picMkLst>
            <pc:docMk/>
            <pc:sldMk cId="2687091288" sldId="13764"/>
            <ac:picMk id="18" creationId="{0D26BD08-AB1B-1E8F-03CE-6B32D585E3A5}"/>
          </ac:picMkLst>
        </pc:picChg>
        <pc:picChg chg="add mod">
          <ac:chgData name="Rebecca Luo" userId="1e0727fa-4bf7-4d1f-ab3b-196ffa659c20" providerId="ADAL" clId="{DF852291-31B3-440C-90B8-303DA41721B3}" dt="2022-08-24T10:24:59.851" v="8572"/>
          <ac:picMkLst>
            <pc:docMk/>
            <pc:sldMk cId="2687091288" sldId="13764"/>
            <ac:picMk id="19" creationId="{13D980A8-D9B3-BFBA-F9DF-D282BA377527}"/>
          </ac:picMkLst>
        </pc:picChg>
        <pc:picChg chg="add mod">
          <ac:chgData name="Rebecca Luo" userId="1e0727fa-4bf7-4d1f-ab3b-196ffa659c20" providerId="ADAL" clId="{DF852291-31B3-440C-90B8-303DA41721B3}" dt="2022-08-24T10:24:59.851" v="8572"/>
          <ac:picMkLst>
            <pc:docMk/>
            <pc:sldMk cId="2687091288" sldId="13764"/>
            <ac:picMk id="21" creationId="{80D76EFE-A663-AD4B-10A3-CF9EC0623775}"/>
          </ac:picMkLst>
        </pc:picChg>
        <pc:cxnChg chg="add mod">
          <ac:chgData name="Rebecca Luo" userId="1e0727fa-4bf7-4d1f-ab3b-196ffa659c20" providerId="ADAL" clId="{DF852291-31B3-440C-90B8-303DA41721B3}" dt="2022-08-24T10:24:59.851" v="8572"/>
          <ac:cxnSpMkLst>
            <pc:docMk/>
            <pc:sldMk cId="2687091288" sldId="13764"/>
            <ac:cxnSpMk id="9" creationId="{1A30037E-5F55-3A32-C2F8-68EBB5422921}"/>
          </ac:cxnSpMkLst>
        </pc:cxnChg>
      </pc:sldChg>
      <pc:sldChg chg="add del">
        <pc:chgData name="Rebecca Luo" userId="1e0727fa-4bf7-4d1f-ab3b-196ffa659c20" providerId="ADAL" clId="{DF852291-31B3-440C-90B8-303DA41721B3}" dt="2022-08-24T13:36:04.670" v="9603"/>
        <pc:sldMkLst>
          <pc:docMk/>
          <pc:sldMk cId="3036239297" sldId="13764"/>
        </pc:sldMkLst>
      </pc:sldChg>
      <pc:sldChg chg="add del">
        <pc:chgData name="Rebecca Luo" userId="1e0727fa-4bf7-4d1f-ab3b-196ffa659c20" providerId="ADAL" clId="{DF852291-31B3-440C-90B8-303DA41721B3}" dt="2022-08-24T13:36:26.976" v="9609"/>
        <pc:sldMkLst>
          <pc:docMk/>
          <pc:sldMk cId="55359364" sldId="13765"/>
        </pc:sldMkLst>
      </pc:sldChg>
      <pc:sldChg chg="addSp delSp modSp add del mod setBg">
        <pc:chgData name="Rebecca Luo" userId="1e0727fa-4bf7-4d1f-ab3b-196ffa659c20" providerId="ADAL" clId="{DF852291-31B3-440C-90B8-303DA41721B3}" dt="2022-08-31T14:49:22.835" v="27344" actId="47"/>
        <pc:sldMkLst>
          <pc:docMk/>
          <pc:sldMk cId="69939283" sldId="13765"/>
        </pc:sldMkLst>
        <pc:spChg chg="mod">
          <ac:chgData name="Rebecca Luo" userId="1e0727fa-4bf7-4d1f-ab3b-196ffa659c20" providerId="ADAL" clId="{DF852291-31B3-440C-90B8-303DA41721B3}" dt="2022-08-24T13:46:28.337" v="9765" actId="26606"/>
          <ac:spMkLst>
            <pc:docMk/>
            <pc:sldMk cId="69939283" sldId="13765"/>
            <ac:spMk id="2" creationId="{C48FDA7C-06BE-430B-BDE2-59F0FD580E5B}"/>
          </ac:spMkLst>
        </pc:spChg>
        <pc:spChg chg="mod">
          <ac:chgData name="Rebecca Luo" userId="1e0727fa-4bf7-4d1f-ab3b-196ffa659c20" providerId="ADAL" clId="{DF852291-31B3-440C-90B8-303DA41721B3}" dt="2022-08-31T14:49:09.698" v="27341" actId="108"/>
          <ac:spMkLst>
            <pc:docMk/>
            <pc:sldMk cId="69939283" sldId="13765"/>
            <ac:spMk id="3" creationId="{FC1CB0D0-9895-49DA-8D5F-AED0A25C4E6E}"/>
          </ac:spMkLst>
        </pc:spChg>
        <pc:spChg chg="mod ord">
          <ac:chgData name="Rebecca Luo" userId="1e0727fa-4bf7-4d1f-ab3b-196ffa659c20" providerId="ADAL" clId="{DF852291-31B3-440C-90B8-303DA41721B3}" dt="2022-08-24T13:46:28.337" v="9765" actId="26606"/>
          <ac:spMkLst>
            <pc:docMk/>
            <pc:sldMk cId="69939283" sldId="13765"/>
            <ac:spMk id="4" creationId="{1D3B8B37-D2F2-43FE-A8BC-14871E9A170C}"/>
          </ac:spMkLst>
        </pc:spChg>
        <pc:spChg chg="add mod">
          <ac:chgData name="Rebecca Luo" userId="1e0727fa-4bf7-4d1f-ab3b-196ffa659c20" providerId="ADAL" clId="{DF852291-31B3-440C-90B8-303DA41721B3}" dt="2022-08-30T12:50:47.425" v="23918"/>
          <ac:spMkLst>
            <pc:docMk/>
            <pc:sldMk cId="69939283" sldId="13765"/>
            <ac:spMk id="6" creationId="{AC30F0AA-2AA5-B0B4-2CA0-9954F151AF2A}"/>
          </ac:spMkLst>
        </pc:spChg>
        <pc:picChg chg="add mod">
          <ac:chgData name="Rebecca Luo" userId="1e0727fa-4bf7-4d1f-ab3b-196ffa659c20" providerId="ADAL" clId="{DF852291-31B3-440C-90B8-303DA41721B3}" dt="2022-08-25T06:57:07.664" v="11894" actId="12789"/>
          <ac:picMkLst>
            <pc:docMk/>
            <pc:sldMk cId="69939283" sldId="13765"/>
            <ac:picMk id="5" creationId="{8DE3E438-EBAE-7A51-0A03-64FA6FD3980A}"/>
          </ac:picMkLst>
        </pc:picChg>
        <pc:picChg chg="del">
          <ac:chgData name="Rebecca Luo" userId="1e0727fa-4bf7-4d1f-ab3b-196ffa659c20" providerId="ADAL" clId="{DF852291-31B3-440C-90B8-303DA41721B3}" dt="2022-08-24T13:45:32.103" v="9761" actId="478"/>
          <ac:picMkLst>
            <pc:docMk/>
            <pc:sldMk cId="69939283" sldId="13765"/>
            <ac:picMk id="10" creationId="{9C6DF842-0445-44E1-BB2D-D703B7C5BED7}"/>
          </ac:picMkLst>
        </pc:picChg>
        <pc:cxnChg chg="add del">
          <ac:chgData name="Rebecca Luo" userId="1e0727fa-4bf7-4d1f-ab3b-196ffa659c20" providerId="ADAL" clId="{DF852291-31B3-440C-90B8-303DA41721B3}" dt="2022-08-24T13:46:28.337" v="9765" actId="26606"/>
          <ac:cxnSpMkLst>
            <pc:docMk/>
            <pc:sldMk cId="69939283" sldId="13765"/>
            <ac:cxnSpMk id="7" creationId="{A7F400EE-A8A5-48AF-B4D6-291B52C6F0B0}"/>
          </ac:cxnSpMkLst>
        </pc:cxnChg>
      </pc:sldChg>
      <pc:sldChg chg="add del">
        <pc:chgData name="Rebecca Luo" userId="1e0727fa-4bf7-4d1f-ab3b-196ffa659c20" providerId="ADAL" clId="{DF852291-31B3-440C-90B8-303DA41721B3}" dt="2022-08-24T13:36:36.151" v="9613"/>
        <pc:sldMkLst>
          <pc:docMk/>
          <pc:sldMk cId="1710582466" sldId="13765"/>
        </pc:sldMkLst>
      </pc:sldChg>
      <pc:sldChg chg="add del">
        <pc:chgData name="Rebecca Luo" userId="1e0727fa-4bf7-4d1f-ab3b-196ffa659c20" providerId="ADAL" clId="{DF852291-31B3-440C-90B8-303DA41721B3}" dt="2022-08-24T13:36:33.249" v="9611"/>
        <pc:sldMkLst>
          <pc:docMk/>
          <pc:sldMk cId="2953183429" sldId="13765"/>
        </pc:sldMkLst>
      </pc:sldChg>
      <pc:sldChg chg="modSp new del mod">
        <pc:chgData name="Rebecca Luo" userId="1e0727fa-4bf7-4d1f-ab3b-196ffa659c20" providerId="ADAL" clId="{DF852291-31B3-440C-90B8-303DA41721B3}" dt="2022-08-24T14:29:03.136" v="10395" actId="47"/>
        <pc:sldMkLst>
          <pc:docMk/>
          <pc:sldMk cId="1659915502" sldId="13766"/>
        </pc:sldMkLst>
        <pc:spChg chg="mod">
          <ac:chgData name="Rebecca Luo" userId="1e0727fa-4bf7-4d1f-ab3b-196ffa659c20" providerId="ADAL" clId="{DF852291-31B3-440C-90B8-303DA41721B3}" dt="2022-08-24T14:28:30.196" v="10394" actId="20577"/>
          <ac:spMkLst>
            <pc:docMk/>
            <pc:sldMk cId="1659915502" sldId="13766"/>
            <ac:spMk id="2" creationId="{E5B55740-628D-6B37-2B70-6DFA93AD5655}"/>
          </ac:spMkLst>
        </pc:spChg>
      </pc:sldChg>
      <pc:sldChg chg="addSp modSp add del mod modClrScheme chgLayout modNotesTx">
        <pc:chgData name="Rebecca Luo" userId="1e0727fa-4bf7-4d1f-ab3b-196ffa659c20" providerId="ADAL" clId="{DF852291-31B3-440C-90B8-303DA41721B3}" dt="2022-08-30T12:46:11.036" v="23865"/>
        <pc:sldMkLst>
          <pc:docMk/>
          <pc:sldMk cId="4164606646" sldId="13766"/>
        </pc:sldMkLst>
        <pc:spChg chg="mod ord">
          <ac:chgData name="Rebecca Luo" userId="1e0727fa-4bf7-4d1f-ab3b-196ffa659c20" providerId="ADAL" clId="{DF852291-31B3-440C-90B8-303DA41721B3}" dt="2022-08-25T07:06:48.979" v="12009" actId="700"/>
          <ac:spMkLst>
            <pc:docMk/>
            <pc:sldMk cId="4164606646" sldId="13766"/>
            <ac:spMk id="2" creationId="{C48FDA7C-06BE-430B-BDE2-59F0FD580E5B}"/>
          </ac:spMkLst>
        </pc:spChg>
        <pc:spChg chg="mod ord">
          <ac:chgData name="Rebecca Luo" userId="1e0727fa-4bf7-4d1f-ab3b-196ffa659c20" providerId="ADAL" clId="{DF852291-31B3-440C-90B8-303DA41721B3}" dt="2022-08-25T07:07:08.280" v="12011" actId="14100"/>
          <ac:spMkLst>
            <pc:docMk/>
            <pc:sldMk cId="4164606646" sldId="13766"/>
            <ac:spMk id="3" creationId="{FC1CB0D0-9895-49DA-8D5F-AED0A25C4E6E}"/>
          </ac:spMkLst>
        </pc:spChg>
        <pc:spChg chg="add mod">
          <ac:chgData name="Rebecca Luo" userId="1e0727fa-4bf7-4d1f-ab3b-196ffa659c20" providerId="ADAL" clId="{DF852291-31B3-440C-90B8-303DA41721B3}" dt="2022-08-25T07:08:07.902" v="12014" actId="207"/>
          <ac:spMkLst>
            <pc:docMk/>
            <pc:sldMk cId="4164606646" sldId="13766"/>
            <ac:spMk id="4" creationId="{868FC0F1-DFB9-22EE-1DF8-7DD334B5AA8C}"/>
          </ac:spMkLst>
        </pc:spChg>
        <pc:spChg chg="mod ord">
          <ac:chgData name="Rebecca Luo" userId="1e0727fa-4bf7-4d1f-ab3b-196ffa659c20" providerId="ADAL" clId="{DF852291-31B3-440C-90B8-303DA41721B3}" dt="2022-08-25T07:06:48.979" v="12009" actId="700"/>
          <ac:spMkLst>
            <pc:docMk/>
            <pc:sldMk cId="4164606646" sldId="13766"/>
            <ac:spMk id="5" creationId="{8E3B9BFC-2240-451F-AA67-AA31F1A02E10}"/>
          </ac:spMkLst>
        </pc:spChg>
        <pc:spChg chg="mod ord">
          <ac:chgData name="Rebecca Luo" userId="1e0727fa-4bf7-4d1f-ab3b-196ffa659c20" providerId="ADAL" clId="{DF852291-31B3-440C-90B8-303DA41721B3}" dt="2022-08-25T07:06:48.979" v="12009" actId="700"/>
          <ac:spMkLst>
            <pc:docMk/>
            <pc:sldMk cId="4164606646" sldId="13766"/>
            <ac:spMk id="7" creationId="{B2ABA2B3-A381-9AFD-A0CD-06B4AC20F48D}"/>
          </ac:spMkLst>
        </pc:spChg>
        <pc:spChg chg="add mod">
          <ac:chgData name="Rebecca Luo" userId="1e0727fa-4bf7-4d1f-ab3b-196ffa659c20" providerId="ADAL" clId="{DF852291-31B3-440C-90B8-303DA41721B3}" dt="2022-08-24T14:36:54.230" v="10492" actId="1035"/>
          <ac:spMkLst>
            <pc:docMk/>
            <pc:sldMk cId="4164606646" sldId="13766"/>
            <ac:spMk id="8" creationId="{BC079C63-CD3B-6FBA-DFC8-EBC7BC1D46E0}"/>
          </ac:spMkLst>
        </pc:spChg>
        <pc:spChg chg="add mod">
          <ac:chgData name="Rebecca Luo" userId="1e0727fa-4bf7-4d1f-ab3b-196ffa659c20" providerId="ADAL" clId="{DF852291-31B3-440C-90B8-303DA41721B3}" dt="2022-08-24T14:36:54.230" v="10492" actId="1035"/>
          <ac:spMkLst>
            <pc:docMk/>
            <pc:sldMk cId="4164606646" sldId="13766"/>
            <ac:spMk id="9" creationId="{BF0C8BCC-DC47-C98E-0CAC-72F32F7D6407}"/>
          </ac:spMkLst>
        </pc:spChg>
        <pc:spChg chg="add mod">
          <ac:chgData name="Rebecca Luo" userId="1e0727fa-4bf7-4d1f-ab3b-196ffa659c20" providerId="ADAL" clId="{DF852291-31B3-440C-90B8-303DA41721B3}" dt="2022-08-24T14:37:02.515" v="10493" actId="553"/>
          <ac:spMkLst>
            <pc:docMk/>
            <pc:sldMk cId="4164606646" sldId="13766"/>
            <ac:spMk id="10" creationId="{14B04755-9FFB-429D-B402-5871676A8180}"/>
          </ac:spMkLst>
        </pc:spChg>
        <pc:spChg chg="add mod">
          <ac:chgData name="Rebecca Luo" userId="1e0727fa-4bf7-4d1f-ab3b-196ffa659c20" providerId="ADAL" clId="{DF852291-31B3-440C-90B8-303DA41721B3}" dt="2022-08-25T07:08:30.545" v="12016" actId="2711"/>
          <ac:spMkLst>
            <pc:docMk/>
            <pc:sldMk cId="4164606646" sldId="13766"/>
            <ac:spMk id="11" creationId="{BB02DE75-7BBF-EAAD-B7F2-CFD77D3995D0}"/>
          </ac:spMkLst>
        </pc:spChg>
        <pc:spChg chg="add mod">
          <ac:chgData name="Rebecca Luo" userId="1e0727fa-4bf7-4d1f-ab3b-196ffa659c20" providerId="ADAL" clId="{DF852291-31B3-440C-90B8-303DA41721B3}" dt="2022-08-24T14:37:02.515" v="10493" actId="553"/>
          <ac:spMkLst>
            <pc:docMk/>
            <pc:sldMk cId="4164606646" sldId="13766"/>
            <ac:spMk id="12" creationId="{950E2D1E-889F-DCBF-836C-445DB40C7089}"/>
          </ac:spMkLst>
        </pc:spChg>
        <pc:picChg chg="mod">
          <ac:chgData name="Rebecca Luo" userId="1e0727fa-4bf7-4d1f-ab3b-196ffa659c20" providerId="ADAL" clId="{DF852291-31B3-440C-90B8-303DA41721B3}" dt="2022-08-25T07:07:13.049" v="12012" actId="14100"/>
          <ac:picMkLst>
            <pc:docMk/>
            <pc:sldMk cId="4164606646" sldId="13766"/>
            <ac:picMk id="6" creationId="{65BD2BEE-E287-70CA-A447-9FA6F51FD61B}"/>
          </ac:picMkLst>
        </pc:picChg>
      </pc:sldChg>
      <pc:sldChg chg="add del">
        <pc:chgData name="Rebecca Luo" userId="1e0727fa-4bf7-4d1f-ab3b-196ffa659c20" providerId="ADAL" clId="{DF852291-31B3-440C-90B8-303DA41721B3}" dt="2022-08-24T14:38:12.525" v="10515" actId="47"/>
        <pc:sldMkLst>
          <pc:docMk/>
          <pc:sldMk cId="769641426" sldId="13767"/>
        </pc:sldMkLst>
      </pc:sldChg>
      <pc:sldChg chg="modSp add del mod modClrScheme chgLayout">
        <pc:chgData name="Rebecca Luo" userId="1e0727fa-4bf7-4d1f-ab3b-196ffa659c20" providerId="ADAL" clId="{DF852291-31B3-440C-90B8-303DA41721B3}" dt="2022-08-30T12:46:11.036" v="23865"/>
        <pc:sldMkLst>
          <pc:docMk/>
          <pc:sldMk cId="1372340580" sldId="13767"/>
        </pc:sldMkLst>
        <pc:spChg chg="mod ord">
          <ac:chgData name="Rebecca Luo" userId="1e0727fa-4bf7-4d1f-ab3b-196ffa659c20" providerId="ADAL" clId="{DF852291-31B3-440C-90B8-303DA41721B3}" dt="2022-08-25T07:08:41.717" v="12017" actId="700"/>
          <ac:spMkLst>
            <pc:docMk/>
            <pc:sldMk cId="1372340580" sldId="13767"/>
            <ac:spMk id="2" creationId="{3BF345FF-979E-41D6-9F4D-8043A612A7B5}"/>
          </ac:spMkLst>
        </pc:spChg>
        <pc:spChg chg="mod ord">
          <ac:chgData name="Rebecca Luo" userId="1e0727fa-4bf7-4d1f-ab3b-196ffa659c20" providerId="ADAL" clId="{DF852291-31B3-440C-90B8-303DA41721B3}" dt="2022-08-25T07:08:41.717" v="12017" actId="700"/>
          <ac:spMkLst>
            <pc:docMk/>
            <pc:sldMk cId="1372340580" sldId="13767"/>
            <ac:spMk id="3" creationId="{5E5656BE-1723-41CD-A149-1491A79BE198}"/>
          </ac:spMkLst>
        </pc:spChg>
        <pc:spChg chg="mod ord">
          <ac:chgData name="Rebecca Luo" userId="1e0727fa-4bf7-4d1f-ab3b-196ffa659c20" providerId="ADAL" clId="{DF852291-31B3-440C-90B8-303DA41721B3}" dt="2022-08-25T07:08:41.717" v="12017" actId="700"/>
          <ac:spMkLst>
            <pc:docMk/>
            <pc:sldMk cId="1372340580" sldId="13767"/>
            <ac:spMk id="5" creationId="{6785CB3F-D978-44E9-ACFA-871FEC59558D}"/>
          </ac:spMkLst>
        </pc:spChg>
        <pc:spChg chg="mod ord">
          <ac:chgData name="Rebecca Luo" userId="1e0727fa-4bf7-4d1f-ab3b-196ffa659c20" providerId="ADAL" clId="{DF852291-31B3-440C-90B8-303DA41721B3}" dt="2022-08-25T07:08:41.717" v="12017" actId="700"/>
          <ac:spMkLst>
            <pc:docMk/>
            <pc:sldMk cId="1372340580" sldId="13767"/>
            <ac:spMk id="7" creationId="{1E6532A7-A35E-4C77-A6A2-DB8503D19C45}"/>
          </ac:spMkLst>
        </pc:spChg>
      </pc:sldChg>
      <pc:sldChg chg="addSp modSp add del mod modClrScheme chgLayout">
        <pc:chgData name="Rebecca Luo" userId="1e0727fa-4bf7-4d1f-ab3b-196ffa659c20" providerId="ADAL" clId="{DF852291-31B3-440C-90B8-303DA41721B3}" dt="2022-08-25T07:05:26.703" v="11974" actId="47"/>
        <pc:sldMkLst>
          <pc:docMk/>
          <pc:sldMk cId="3446617386" sldId="13768"/>
        </pc:sldMkLst>
        <pc:spChg chg="mod ord">
          <ac:chgData name="Rebecca Luo" userId="1e0727fa-4bf7-4d1f-ab3b-196ffa659c20" providerId="ADAL" clId="{DF852291-31B3-440C-90B8-303DA41721B3}" dt="2022-08-25T07:05:18.608" v="11972" actId="700"/>
          <ac:spMkLst>
            <pc:docMk/>
            <pc:sldMk cId="3446617386" sldId="13768"/>
            <ac:spMk id="2" creationId="{122AD55D-AAE7-4862-B3DD-2E15C63BDBCF}"/>
          </ac:spMkLst>
        </pc:spChg>
        <pc:spChg chg="mod ord">
          <ac:chgData name="Rebecca Luo" userId="1e0727fa-4bf7-4d1f-ab3b-196ffa659c20" providerId="ADAL" clId="{DF852291-31B3-440C-90B8-303DA41721B3}" dt="2022-08-25T07:05:18.608" v="11972" actId="700"/>
          <ac:spMkLst>
            <pc:docMk/>
            <pc:sldMk cId="3446617386" sldId="13768"/>
            <ac:spMk id="3" creationId="{679D9017-EACF-4AC5-8882-21797768F7D7}"/>
          </ac:spMkLst>
        </pc:spChg>
        <pc:spChg chg="mod ord">
          <ac:chgData name="Rebecca Luo" userId="1e0727fa-4bf7-4d1f-ab3b-196ffa659c20" providerId="ADAL" clId="{DF852291-31B3-440C-90B8-303DA41721B3}" dt="2022-08-25T07:05:18.608" v="11972" actId="700"/>
          <ac:spMkLst>
            <pc:docMk/>
            <pc:sldMk cId="3446617386" sldId="13768"/>
            <ac:spMk id="5" creationId="{988B829D-5EAE-48EC-BACE-782F759CA504}"/>
          </ac:spMkLst>
        </pc:spChg>
        <pc:spChg chg="mod ord">
          <ac:chgData name="Rebecca Luo" userId="1e0727fa-4bf7-4d1f-ab3b-196ffa659c20" providerId="ADAL" clId="{DF852291-31B3-440C-90B8-303DA41721B3}" dt="2022-08-25T07:05:18.608" v="11972" actId="700"/>
          <ac:spMkLst>
            <pc:docMk/>
            <pc:sldMk cId="3446617386" sldId="13768"/>
            <ac:spMk id="6" creationId="{61D73567-6FC3-4DDE-A9EE-25AC38DCE7EC}"/>
          </ac:spMkLst>
        </pc:spChg>
        <pc:spChg chg="mod ord">
          <ac:chgData name="Rebecca Luo" userId="1e0727fa-4bf7-4d1f-ab3b-196ffa659c20" providerId="ADAL" clId="{DF852291-31B3-440C-90B8-303DA41721B3}" dt="2022-08-25T07:05:18.608" v="11972" actId="700"/>
          <ac:spMkLst>
            <pc:docMk/>
            <pc:sldMk cId="3446617386" sldId="13768"/>
            <ac:spMk id="7" creationId="{0F97A99C-AEAC-4122-A46C-8724642665A7}"/>
          </ac:spMkLst>
        </pc:spChg>
        <pc:spChg chg="mod ord">
          <ac:chgData name="Rebecca Luo" userId="1e0727fa-4bf7-4d1f-ab3b-196ffa659c20" providerId="ADAL" clId="{DF852291-31B3-440C-90B8-303DA41721B3}" dt="2022-08-25T07:05:18.608" v="11972" actId="700"/>
          <ac:spMkLst>
            <pc:docMk/>
            <pc:sldMk cId="3446617386" sldId="13768"/>
            <ac:spMk id="8" creationId="{DAC2DE38-B003-44A4-9574-6437AD6EF269}"/>
          </ac:spMkLst>
        </pc:spChg>
        <pc:spChg chg="add mod ord">
          <ac:chgData name="Rebecca Luo" userId="1e0727fa-4bf7-4d1f-ab3b-196ffa659c20" providerId="ADAL" clId="{DF852291-31B3-440C-90B8-303DA41721B3}" dt="2022-08-25T07:05:18.608" v="11972" actId="700"/>
          <ac:spMkLst>
            <pc:docMk/>
            <pc:sldMk cId="3446617386" sldId="13768"/>
            <ac:spMk id="9" creationId="{1B89942B-3D52-FC6B-DF4E-4F6A807FADE0}"/>
          </ac:spMkLst>
        </pc:spChg>
      </pc:sldChg>
      <pc:sldChg chg="add del">
        <pc:chgData name="Rebecca Luo" userId="1e0727fa-4bf7-4d1f-ab3b-196ffa659c20" providerId="ADAL" clId="{DF852291-31B3-440C-90B8-303DA41721B3}" dt="2022-08-24T14:53:21.620" v="10540"/>
        <pc:sldMkLst>
          <pc:docMk/>
          <pc:sldMk cId="4162290582" sldId="13768"/>
        </pc:sldMkLst>
      </pc:sldChg>
      <pc:sldChg chg="addSp delSp modSp new mod chgLayout">
        <pc:chgData name="Rebecca Luo" userId="1e0727fa-4bf7-4d1f-ab3b-196ffa659c20" providerId="ADAL" clId="{DF852291-31B3-440C-90B8-303DA41721B3}" dt="2022-08-31T02:19:51.775" v="24567" actId="20577"/>
        <pc:sldMkLst>
          <pc:docMk/>
          <pc:sldMk cId="1187626057" sldId="13769"/>
        </pc:sldMkLst>
        <pc:spChg chg="mod ord">
          <ac:chgData name="Rebecca Luo" userId="1e0727fa-4bf7-4d1f-ab3b-196ffa659c20" providerId="ADAL" clId="{DF852291-31B3-440C-90B8-303DA41721B3}" dt="2022-08-25T04:36:59.944" v="10739" actId="700"/>
          <ac:spMkLst>
            <pc:docMk/>
            <pc:sldMk cId="1187626057" sldId="13769"/>
            <ac:spMk id="2" creationId="{803631BD-3568-CF69-031C-3B7B9F56D2B6}"/>
          </ac:spMkLst>
        </pc:spChg>
        <pc:spChg chg="del">
          <ac:chgData name="Rebecca Luo" userId="1e0727fa-4bf7-4d1f-ab3b-196ffa659c20" providerId="ADAL" clId="{DF852291-31B3-440C-90B8-303DA41721B3}" dt="2022-08-25T04:36:59.944" v="10739" actId="700"/>
          <ac:spMkLst>
            <pc:docMk/>
            <pc:sldMk cId="1187626057" sldId="13769"/>
            <ac:spMk id="3" creationId="{9BD591EC-11E2-6DD6-3023-CA686E094DF7}"/>
          </ac:spMkLst>
        </pc:spChg>
        <pc:spChg chg="del">
          <ac:chgData name="Rebecca Luo" userId="1e0727fa-4bf7-4d1f-ab3b-196ffa659c20" providerId="ADAL" clId="{DF852291-31B3-440C-90B8-303DA41721B3}" dt="2022-08-25T04:36:59.944" v="10739" actId="700"/>
          <ac:spMkLst>
            <pc:docMk/>
            <pc:sldMk cId="1187626057" sldId="13769"/>
            <ac:spMk id="4" creationId="{722EF42A-6327-22F4-5B0D-EB6A7E891A09}"/>
          </ac:spMkLst>
        </pc:spChg>
        <pc:spChg chg="del">
          <ac:chgData name="Rebecca Luo" userId="1e0727fa-4bf7-4d1f-ab3b-196ffa659c20" providerId="ADAL" clId="{DF852291-31B3-440C-90B8-303DA41721B3}" dt="2022-08-25T04:36:59.944" v="10739" actId="700"/>
          <ac:spMkLst>
            <pc:docMk/>
            <pc:sldMk cId="1187626057" sldId="13769"/>
            <ac:spMk id="5" creationId="{F855951F-56AF-DF8D-8C55-A629C06DF563}"/>
          </ac:spMkLst>
        </pc:spChg>
        <pc:spChg chg="del">
          <ac:chgData name="Rebecca Luo" userId="1e0727fa-4bf7-4d1f-ab3b-196ffa659c20" providerId="ADAL" clId="{DF852291-31B3-440C-90B8-303DA41721B3}" dt="2022-08-25T04:36:59.944" v="10739" actId="700"/>
          <ac:spMkLst>
            <pc:docMk/>
            <pc:sldMk cId="1187626057" sldId="13769"/>
            <ac:spMk id="6" creationId="{1AF94D28-C1AC-A926-BC85-3B78BB7854FE}"/>
          </ac:spMkLst>
        </pc:spChg>
        <pc:spChg chg="del">
          <ac:chgData name="Rebecca Luo" userId="1e0727fa-4bf7-4d1f-ab3b-196ffa659c20" providerId="ADAL" clId="{DF852291-31B3-440C-90B8-303DA41721B3}" dt="2022-08-25T04:36:59.944" v="10739" actId="700"/>
          <ac:spMkLst>
            <pc:docMk/>
            <pc:sldMk cId="1187626057" sldId="13769"/>
            <ac:spMk id="7" creationId="{D0B21E32-8551-8658-0781-CB7E72939067}"/>
          </ac:spMkLst>
        </pc:spChg>
        <pc:spChg chg="mod ord">
          <ac:chgData name="Rebecca Luo" userId="1e0727fa-4bf7-4d1f-ab3b-196ffa659c20" providerId="ADAL" clId="{DF852291-31B3-440C-90B8-303DA41721B3}" dt="2022-08-25T04:37:10.393" v="10747" actId="255"/>
          <ac:spMkLst>
            <pc:docMk/>
            <pc:sldMk cId="1187626057" sldId="13769"/>
            <ac:spMk id="8" creationId="{AC5F9678-7B35-2D4F-DF9F-A65BD7179E14}"/>
          </ac:spMkLst>
        </pc:spChg>
        <pc:spChg chg="add mod ord">
          <ac:chgData name="Rebecca Luo" userId="1e0727fa-4bf7-4d1f-ab3b-196ffa659c20" providerId="ADAL" clId="{DF852291-31B3-440C-90B8-303DA41721B3}" dt="2022-08-26T04:26:23.140" v="17352"/>
          <ac:spMkLst>
            <pc:docMk/>
            <pc:sldMk cId="1187626057" sldId="13769"/>
            <ac:spMk id="9" creationId="{840BD6A6-900D-9C60-5B5C-1796BC7734C6}"/>
          </ac:spMkLst>
        </pc:spChg>
        <pc:spChg chg="add mod ord">
          <ac:chgData name="Rebecca Luo" userId="1e0727fa-4bf7-4d1f-ab3b-196ffa659c20" providerId="ADAL" clId="{DF852291-31B3-440C-90B8-303DA41721B3}" dt="2022-08-26T04:26:37.468" v="17363"/>
          <ac:spMkLst>
            <pc:docMk/>
            <pc:sldMk cId="1187626057" sldId="13769"/>
            <ac:spMk id="10" creationId="{C72318EC-5025-6DB1-1FAD-DD01BAC306BE}"/>
          </ac:spMkLst>
        </pc:spChg>
        <pc:spChg chg="add mod ord">
          <ac:chgData name="Rebecca Luo" userId="1e0727fa-4bf7-4d1f-ab3b-196ffa659c20" providerId="ADAL" clId="{DF852291-31B3-440C-90B8-303DA41721B3}" dt="2022-08-31T02:19:51.775" v="24567" actId="20577"/>
          <ac:spMkLst>
            <pc:docMk/>
            <pc:sldMk cId="1187626057" sldId="13769"/>
            <ac:spMk id="11" creationId="{AEF9411C-FD60-CC4D-63B0-0AC3D89C8082}"/>
          </ac:spMkLst>
        </pc:spChg>
        <pc:spChg chg="add mod ord">
          <ac:chgData name="Rebecca Luo" userId="1e0727fa-4bf7-4d1f-ab3b-196ffa659c20" providerId="ADAL" clId="{DF852291-31B3-440C-90B8-303DA41721B3}" dt="2022-08-26T04:26:20.602" v="17348"/>
          <ac:spMkLst>
            <pc:docMk/>
            <pc:sldMk cId="1187626057" sldId="13769"/>
            <ac:spMk id="12" creationId="{44AD9EA7-38EE-4588-E4DD-D03169A02FFF}"/>
          </ac:spMkLst>
        </pc:spChg>
        <pc:spChg chg="add mod ord">
          <ac:chgData name="Rebecca Luo" userId="1e0727fa-4bf7-4d1f-ab3b-196ffa659c20" providerId="ADAL" clId="{DF852291-31B3-440C-90B8-303DA41721B3}" dt="2022-08-26T04:26:25.339" v="17356"/>
          <ac:spMkLst>
            <pc:docMk/>
            <pc:sldMk cId="1187626057" sldId="13769"/>
            <ac:spMk id="13" creationId="{1A41F0E5-6525-1B34-5AFE-326A9039037E}"/>
          </ac:spMkLst>
        </pc:spChg>
      </pc:sldChg>
      <pc:sldChg chg="addSp delSp modSp new mod modClrScheme chgLayout">
        <pc:chgData name="Rebecca Luo" userId="1e0727fa-4bf7-4d1f-ab3b-196ffa659c20" providerId="ADAL" clId="{DF852291-31B3-440C-90B8-303DA41721B3}" dt="2022-08-31T14:45:13.908" v="27314" actId="962"/>
        <pc:sldMkLst>
          <pc:docMk/>
          <pc:sldMk cId="142912217" sldId="13770"/>
        </pc:sldMkLst>
        <pc:spChg chg="del mod ord">
          <ac:chgData name="Rebecca Luo" userId="1e0727fa-4bf7-4d1f-ab3b-196ffa659c20" providerId="ADAL" clId="{DF852291-31B3-440C-90B8-303DA41721B3}" dt="2022-08-25T06:53:54.037" v="11833" actId="700"/>
          <ac:spMkLst>
            <pc:docMk/>
            <pc:sldMk cId="142912217" sldId="13770"/>
            <ac:spMk id="2" creationId="{43961BA1-E9FB-E9E5-11F4-020219D9300E}"/>
          </ac:spMkLst>
        </pc:spChg>
        <pc:spChg chg="del">
          <ac:chgData name="Rebecca Luo" userId="1e0727fa-4bf7-4d1f-ab3b-196ffa659c20" providerId="ADAL" clId="{DF852291-31B3-440C-90B8-303DA41721B3}" dt="2022-08-25T06:53:54.037" v="11833" actId="700"/>
          <ac:spMkLst>
            <pc:docMk/>
            <pc:sldMk cId="142912217" sldId="13770"/>
            <ac:spMk id="3" creationId="{E3D11F29-3F09-56A4-FA9A-94F13D8BC2A9}"/>
          </ac:spMkLst>
        </pc:spChg>
        <pc:spChg chg="del">
          <ac:chgData name="Rebecca Luo" userId="1e0727fa-4bf7-4d1f-ab3b-196ffa659c20" providerId="ADAL" clId="{DF852291-31B3-440C-90B8-303DA41721B3}" dt="2022-08-25T06:53:54.037" v="11833" actId="700"/>
          <ac:spMkLst>
            <pc:docMk/>
            <pc:sldMk cId="142912217" sldId="13770"/>
            <ac:spMk id="4" creationId="{D88DD44B-6BA8-69F8-4EAB-0DCC4986E6B5}"/>
          </ac:spMkLst>
        </pc:spChg>
        <pc:spChg chg="del">
          <ac:chgData name="Rebecca Luo" userId="1e0727fa-4bf7-4d1f-ab3b-196ffa659c20" providerId="ADAL" clId="{DF852291-31B3-440C-90B8-303DA41721B3}" dt="2022-08-25T06:53:54.037" v="11833" actId="700"/>
          <ac:spMkLst>
            <pc:docMk/>
            <pc:sldMk cId="142912217" sldId="13770"/>
            <ac:spMk id="5" creationId="{D29AB860-6EB3-D4E3-BFAA-010810694736}"/>
          </ac:spMkLst>
        </pc:spChg>
        <pc:spChg chg="del">
          <ac:chgData name="Rebecca Luo" userId="1e0727fa-4bf7-4d1f-ab3b-196ffa659c20" providerId="ADAL" clId="{DF852291-31B3-440C-90B8-303DA41721B3}" dt="2022-08-25T06:53:54.037" v="11833" actId="700"/>
          <ac:spMkLst>
            <pc:docMk/>
            <pc:sldMk cId="142912217" sldId="13770"/>
            <ac:spMk id="6" creationId="{09C958E1-00C1-33FA-46C1-2361A2845F37}"/>
          </ac:spMkLst>
        </pc:spChg>
        <pc:spChg chg="del">
          <ac:chgData name="Rebecca Luo" userId="1e0727fa-4bf7-4d1f-ab3b-196ffa659c20" providerId="ADAL" clId="{DF852291-31B3-440C-90B8-303DA41721B3}" dt="2022-08-25T06:53:54.037" v="11833" actId="700"/>
          <ac:spMkLst>
            <pc:docMk/>
            <pc:sldMk cId="142912217" sldId="13770"/>
            <ac:spMk id="7" creationId="{ED6BE0E5-88B1-FC91-52D8-EA2144A7DEB7}"/>
          </ac:spMkLst>
        </pc:spChg>
        <pc:spChg chg="del mod ord">
          <ac:chgData name="Rebecca Luo" userId="1e0727fa-4bf7-4d1f-ab3b-196ffa659c20" providerId="ADAL" clId="{DF852291-31B3-440C-90B8-303DA41721B3}" dt="2022-08-25T06:53:54.037" v="11833" actId="700"/>
          <ac:spMkLst>
            <pc:docMk/>
            <pc:sldMk cId="142912217" sldId="13770"/>
            <ac:spMk id="8" creationId="{C859373C-8B65-6389-6746-BE6D04C70D5E}"/>
          </ac:spMkLst>
        </pc:spChg>
        <pc:spChg chg="add mod ord">
          <ac:chgData name="Rebecca Luo" userId="1e0727fa-4bf7-4d1f-ab3b-196ffa659c20" providerId="ADAL" clId="{DF852291-31B3-440C-90B8-303DA41721B3}" dt="2022-08-29T02:24:28.603" v="20123" actId="2711"/>
          <ac:spMkLst>
            <pc:docMk/>
            <pc:sldMk cId="142912217" sldId="13770"/>
            <ac:spMk id="9" creationId="{80217BA6-F206-860F-6979-FD59C72928EE}"/>
          </ac:spMkLst>
        </pc:spChg>
        <pc:spChg chg="add mod ord">
          <ac:chgData name="Rebecca Luo" userId="1e0727fa-4bf7-4d1f-ab3b-196ffa659c20" providerId="ADAL" clId="{DF852291-31B3-440C-90B8-303DA41721B3}" dt="2022-08-29T03:17:13.290" v="20125" actId="2711"/>
          <ac:spMkLst>
            <pc:docMk/>
            <pc:sldMk cId="142912217" sldId="13770"/>
            <ac:spMk id="10" creationId="{570F740A-FD4B-0E91-244B-AE8790030A56}"/>
          </ac:spMkLst>
        </pc:spChg>
        <pc:picChg chg="add mod">
          <ac:chgData name="Rebecca Luo" userId="1e0727fa-4bf7-4d1f-ab3b-196ffa659c20" providerId="ADAL" clId="{DF852291-31B3-440C-90B8-303DA41721B3}" dt="2022-08-31T14:45:13.908" v="27314" actId="962"/>
          <ac:picMkLst>
            <pc:docMk/>
            <pc:sldMk cId="142912217" sldId="13770"/>
            <ac:picMk id="3" creationId="{107F783E-E1C4-E924-4C03-FA901FFE87C2}"/>
          </ac:picMkLst>
        </pc:picChg>
      </pc:sldChg>
      <pc:sldChg chg="addSp delSp modSp new del mod modClrScheme chgLayout">
        <pc:chgData name="Rebecca Luo" userId="1e0727fa-4bf7-4d1f-ab3b-196ffa659c20" providerId="ADAL" clId="{DF852291-31B3-440C-90B8-303DA41721B3}" dt="2022-08-30T12:46:19.254" v="23867" actId="47"/>
        <pc:sldMkLst>
          <pc:docMk/>
          <pc:sldMk cId="975460419" sldId="13771"/>
        </pc:sldMkLst>
        <pc:spChg chg="mod ord">
          <ac:chgData name="Rebecca Luo" userId="1e0727fa-4bf7-4d1f-ab3b-196ffa659c20" providerId="ADAL" clId="{DF852291-31B3-440C-90B8-303DA41721B3}" dt="2022-08-29T08:21:10.054" v="20131" actId="1076"/>
          <ac:spMkLst>
            <pc:docMk/>
            <pc:sldMk cId="975460419" sldId="13771"/>
            <ac:spMk id="2" creationId="{F97FB694-A042-3A21-28EB-680D9DDE41A8}"/>
          </ac:spMkLst>
        </pc:spChg>
        <pc:spChg chg="mod ord">
          <ac:chgData name="Rebecca Luo" userId="1e0727fa-4bf7-4d1f-ab3b-196ffa659c20" providerId="ADAL" clId="{DF852291-31B3-440C-90B8-303DA41721B3}" dt="2022-08-29T08:22:21.089" v="20142" actId="20577"/>
          <ac:spMkLst>
            <pc:docMk/>
            <pc:sldMk cId="975460419" sldId="13771"/>
            <ac:spMk id="3" creationId="{B2DF4985-7954-E898-13CE-C3D15D70E307}"/>
          </ac:spMkLst>
        </pc:spChg>
        <pc:spChg chg="add del mod">
          <ac:chgData name="Rebecca Luo" userId="1e0727fa-4bf7-4d1f-ab3b-196ffa659c20" providerId="ADAL" clId="{DF852291-31B3-440C-90B8-303DA41721B3}" dt="2022-08-28T14:50:24.887" v="20018" actId="478"/>
          <ac:spMkLst>
            <pc:docMk/>
            <pc:sldMk cId="975460419" sldId="13771"/>
            <ac:spMk id="4" creationId="{7C42F7E3-EA63-0F08-D00E-CC9BA35BB5A9}"/>
          </ac:spMkLst>
        </pc:spChg>
      </pc:sldChg>
      <pc:sldChg chg="delSp add mod">
        <pc:chgData name="Rebecca Luo" userId="1e0727fa-4bf7-4d1f-ab3b-196ffa659c20" providerId="ADAL" clId="{DF852291-31B3-440C-90B8-303DA41721B3}" dt="2022-08-31T14:49:53.934" v="27345" actId="478"/>
        <pc:sldMkLst>
          <pc:docMk/>
          <pc:sldMk cId="864881568" sldId="13772"/>
        </pc:sldMkLst>
        <pc:spChg chg="del">
          <ac:chgData name="Rebecca Luo" userId="1e0727fa-4bf7-4d1f-ab3b-196ffa659c20" providerId="ADAL" clId="{DF852291-31B3-440C-90B8-303DA41721B3}" dt="2022-08-31T14:49:53.934" v="27345" actId="478"/>
          <ac:spMkLst>
            <pc:docMk/>
            <pc:sldMk cId="864881568" sldId="13772"/>
            <ac:spMk id="4" creationId="{ABC9741B-CE5E-1A62-E62A-DB7ED5FAD380}"/>
          </ac:spMkLst>
        </pc:spChg>
      </pc:sldChg>
      <pc:sldChg chg="add del">
        <pc:chgData name="Rebecca Luo" userId="1e0727fa-4bf7-4d1f-ab3b-196ffa659c20" providerId="ADAL" clId="{DF852291-31B3-440C-90B8-303DA41721B3}" dt="2022-08-25T06:58:47.768" v="11904"/>
        <pc:sldMkLst>
          <pc:docMk/>
          <pc:sldMk cId="1139941825" sldId="13772"/>
        </pc:sldMkLst>
      </pc:sldChg>
      <pc:sldChg chg="addSp delSp modSp new del mod modClrScheme chgLayout">
        <pc:chgData name="Rebecca Luo" userId="1e0727fa-4bf7-4d1f-ab3b-196ffa659c20" providerId="ADAL" clId="{DF852291-31B3-440C-90B8-303DA41721B3}" dt="2022-08-25T07:03:10.554" v="11942" actId="47"/>
        <pc:sldMkLst>
          <pc:docMk/>
          <pc:sldMk cId="2956715458" sldId="13772"/>
        </pc:sldMkLst>
        <pc:spChg chg="mod ord">
          <ac:chgData name="Rebecca Luo" userId="1e0727fa-4bf7-4d1f-ab3b-196ffa659c20" providerId="ADAL" clId="{DF852291-31B3-440C-90B8-303DA41721B3}" dt="2022-08-25T07:02:57.683" v="11940" actId="700"/>
          <ac:spMkLst>
            <pc:docMk/>
            <pc:sldMk cId="2956715458" sldId="13772"/>
            <ac:spMk id="2" creationId="{DF8AA0DB-D7C8-A09F-CABE-119AD1B27267}"/>
          </ac:spMkLst>
        </pc:spChg>
        <pc:spChg chg="mod ord">
          <ac:chgData name="Rebecca Luo" userId="1e0727fa-4bf7-4d1f-ab3b-196ffa659c20" providerId="ADAL" clId="{DF852291-31B3-440C-90B8-303DA41721B3}" dt="2022-08-25T07:02:57.683" v="11940" actId="700"/>
          <ac:spMkLst>
            <pc:docMk/>
            <pc:sldMk cId="2956715458" sldId="13772"/>
            <ac:spMk id="3" creationId="{B07787F0-B8EC-8026-18BD-DB10790B5387}"/>
          </ac:spMkLst>
        </pc:spChg>
        <pc:spChg chg="mod ord">
          <ac:chgData name="Rebecca Luo" userId="1e0727fa-4bf7-4d1f-ab3b-196ffa659c20" providerId="ADAL" clId="{DF852291-31B3-440C-90B8-303DA41721B3}" dt="2022-08-25T07:02:57.683" v="11940" actId="700"/>
          <ac:spMkLst>
            <pc:docMk/>
            <pc:sldMk cId="2956715458" sldId="13772"/>
            <ac:spMk id="4" creationId="{717F8964-0041-26DD-5F9D-3D708BBF283C}"/>
          </ac:spMkLst>
        </pc:spChg>
        <pc:spChg chg="add del mod">
          <ac:chgData name="Rebecca Luo" userId="1e0727fa-4bf7-4d1f-ab3b-196ffa659c20" providerId="ADAL" clId="{DF852291-31B3-440C-90B8-303DA41721B3}" dt="2022-08-25T07:02:53.008" v="11939"/>
          <ac:spMkLst>
            <pc:docMk/>
            <pc:sldMk cId="2956715458" sldId="13772"/>
            <ac:spMk id="5" creationId="{A866518E-FA4E-9ABB-B297-1490DAC64D25}"/>
          </ac:spMkLst>
        </pc:spChg>
        <pc:spChg chg="add del mod">
          <ac:chgData name="Rebecca Luo" userId="1e0727fa-4bf7-4d1f-ab3b-196ffa659c20" providerId="ADAL" clId="{DF852291-31B3-440C-90B8-303DA41721B3}" dt="2022-08-25T07:02:53.008" v="11939"/>
          <ac:spMkLst>
            <pc:docMk/>
            <pc:sldMk cId="2956715458" sldId="13772"/>
            <ac:spMk id="6" creationId="{B8222285-6B85-31D6-1572-752EC4AD7D7D}"/>
          </ac:spMkLst>
        </pc:spChg>
        <pc:spChg chg="add del mod">
          <ac:chgData name="Rebecca Luo" userId="1e0727fa-4bf7-4d1f-ab3b-196ffa659c20" providerId="ADAL" clId="{DF852291-31B3-440C-90B8-303DA41721B3}" dt="2022-08-25T07:02:53.008" v="11939"/>
          <ac:spMkLst>
            <pc:docMk/>
            <pc:sldMk cId="2956715458" sldId="13772"/>
            <ac:spMk id="7" creationId="{BA68D9EE-4E53-906F-33BE-48E8A501436F}"/>
          </ac:spMkLst>
        </pc:spChg>
        <pc:spChg chg="add mod ord">
          <ac:chgData name="Rebecca Luo" userId="1e0727fa-4bf7-4d1f-ab3b-196ffa659c20" providerId="ADAL" clId="{DF852291-31B3-440C-90B8-303DA41721B3}" dt="2022-08-25T07:02:57.683" v="11940" actId="700"/>
          <ac:spMkLst>
            <pc:docMk/>
            <pc:sldMk cId="2956715458" sldId="13772"/>
            <ac:spMk id="8" creationId="{AA8EB665-C64D-5E9D-CCCB-6458ECC2C387}"/>
          </ac:spMkLst>
        </pc:spChg>
      </pc:sldChg>
      <pc:sldChg chg="modSp add del mod">
        <pc:chgData name="Rebecca Luo" userId="1e0727fa-4bf7-4d1f-ab3b-196ffa659c20" providerId="ADAL" clId="{DF852291-31B3-440C-90B8-303DA41721B3}" dt="2022-08-30T12:25:26.857" v="23720" actId="47"/>
        <pc:sldMkLst>
          <pc:docMk/>
          <pc:sldMk cId="3769802571" sldId="13772"/>
        </pc:sldMkLst>
        <pc:spChg chg="mod">
          <ac:chgData name="Rebecca Luo" userId="1e0727fa-4bf7-4d1f-ab3b-196ffa659c20" providerId="ADAL" clId="{DF852291-31B3-440C-90B8-303DA41721B3}" dt="2022-08-25T07:05:29.523" v="11975" actId="113"/>
          <ac:spMkLst>
            <pc:docMk/>
            <pc:sldMk cId="3769802571" sldId="13772"/>
            <ac:spMk id="3" creationId="{679D9017-EACF-4AC5-8882-21797768F7D7}"/>
          </ac:spMkLst>
        </pc:spChg>
        <pc:spChg chg="mod">
          <ac:chgData name="Rebecca Luo" userId="1e0727fa-4bf7-4d1f-ab3b-196ffa659c20" providerId="ADAL" clId="{DF852291-31B3-440C-90B8-303DA41721B3}" dt="2022-08-25T07:05:31.327" v="11976" actId="113"/>
          <ac:spMkLst>
            <pc:docMk/>
            <pc:sldMk cId="3769802571" sldId="13772"/>
            <ac:spMk id="8" creationId="{DAC2DE38-B003-44A4-9574-6437AD6EF269}"/>
          </ac:spMkLst>
        </pc:spChg>
      </pc:sldChg>
      <pc:sldChg chg="addSp delSp modSp add mod modClrScheme delCm chgLayout">
        <pc:chgData name="Rebecca Luo" userId="1e0727fa-4bf7-4d1f-ab3b-196ffa659c20" providerId="ADAL" clId="{DF852291-31B3-440C-90B8-303DA41721B3}" dt="2022-08-25T07:36:51.116" v="12491" actId="1440"/>
        <pc:sldMkLst>
          <pc:docMk/>
          <pc:sldMk cId="1098340467" sldId="13773"/>
        </pc:sldMkLst>
        <pc:spChg chg="mod ord">
          <ac:chgData name="Rebecca Luo" userId="1e0727fa-4bf7-4d1f-ab3b-196ffa659c20" providerId="ADAL" clId="{DF852291-31B3-440C-90B8-303DA41721B3}" dt="2022-08-25T07:21:10.640" v="12216" actId="255"/>
          <ac:spMkLst>
            <pc:docMk/>
            <pc:sldMk cId="1098340467" sldId="13773"/>
            <ac:spMk id="2" creationId="{00000000-0000-0000-0000-000000000000}"/>
          </ac:spMkLst>
        </pc:spChg>
        <pc:spChg chg="add mod ord">
          <ac:chgData name="Rebecca Luo" userId="1e0727fa-4bf7-4d1f-ab3b-196ffa659c20" providerId="ADAL" clId="{DF852291-31B3-440C-90B8-303DA41721B3}" dt="2022-08-25T07:36:07.075" v="12487" actId="113"/>
          <ac:spMkLst>
            <pc:docMk/>
            <pc:sldMk cId="1098340467" sldId="13773"/>
            <ac:spMk id="3" creationId="{39C304D3-55C7-C042-162F-6C461CE513B3}"/>
          </ac:spMkLst>
        </pc:spChg>
        <pc:spChg chg="mod ord">
          <ac:chgData name="Rebecca Luo" userId="1e0727fa-4bf7-4d1f-ab3b-196ffa659c20" providerId="ADAL" clId="{DF852291-31B3-440C-90B8-303DA41721B3}" dt="2022-08-25T07:19:19.518" v="12209" actId="700"/>
          <ac:spMkLst>
            <pc:docMk/>
            <pc:sldMk cId="1098340467" sldId="13773"/>
            <ac:spMk id="5" creationId="{ADDFEC6D-ADF0-4DDC-970F-A8E4497EF5BC}"/>
          </ac:spMkLst>
        </pc:spChg>
        <pc:spChg chg="mod">
          <ac:chgData name="Rebecca Luo" userId="1e0727fa-4bf7-4d1f-ab3b-196ffa659c20" providerId="ADAL" clId="{DF852291-31B3-440C-90B8-303DA41721B3}" dt="2022-08-25T07:36:37.982" v="12490" actId="208"/>
          <ac:spMkLst>
            <pc:docMk/>
            <pc:sldMk cId="1098340467" sldId="13773"/>
            <ac:spMk id="7" creationId="{1235D738-6050-3F7A-73ED-697984CDBB92}"/>
          </ac:spMkLst>
        </pc:spChg>
        <pc:spChg chg="del mod">
          <ac:chgData name="Rebecca Luo" userId="1e0727fa-4bf7-4d1f-ab3b-196ffa659c20" providerId="ADAL" clId="{DF852291-31B3-440C-90B8-303DA41721B3}" dt="2022-08-25T07:36:09.640" v="12488" actId="478"/>
          <ac:spMkLst>
            <pc:docMk/>
            <pc:sldMk cId="1098340467" sldId="13773"/>
            <ac:spMk id="8" creationId="{00000000-0000-0000-0000-000000000000}"/>
          </ac:spMkLst>
        </pc:spChg>
        <pc:picChg chg="mod">
          <ac:chgData name="Rebecca Luo" userId="1e0727fa-4bf7-4d1f-ab3b-196ffa659c20" providerId="ADAL" clId="{DF852291-31B3-440C-90B8-303DA41721B3}" dt="2022-08-25T07:36:51.116" v="12491" actId="1440"/>
          <ac:picMkLst>
            <pc:docMk/>
            <pc:sldMk cId="1098340467" sldId="13773"/>
            <ac:picMk id="6" creationId="{D23716B6-1DDB-3936-78A1-D11E11F2116A}"/>
          </ac:picMkLst>
        </pc:picChg>
      </pc:sldChg>
      <pc:sldChg chg="addSp delSp modSp add mod">
        <pc:chgData name="Rebecca Luo" userId="1e0727fa-4bf7-4d1f-ab3b-196ffa659c20" providerId="ADAL" clId="{DF852291-31B3-440C-90B8-303DA41721B3}" dt="2022-08-31T06:56:29.824" v="24657" actId="313"/>
        <pc:sldMkLst>
          <pc:docMk/>
          <pc:sldMk cId="1996013508" sldId="13774"/>
        </pc:sldMkLst>
        <pc:spChg chg="mod">
          <ac:chgData name="Rebecca Luo" userId="1e0727fa-4bf7-4d1f-ab3b-196ffa659c20" providerId="ADAL" clId="{DF852291-31B3-440C-90B8-303DA41721B3}" dt="2022-08-25T11:24:18.732" v="13527"/>
          <ac:spMkLst>
            <pc:docMk/>
            <pc:sldMk cId="1996013508" sldId="13774"/>
            <ac:spMk id="2" creationId="{13CD8FEB-6B50-4961-98CE-7ADF3EF76A58}"/>
          </ac:spMkLst>
        </pc:spChg>
        <pc:spChg chg="add del mod">
          <ac:chgData name="Rebecca Luo" userId="1e0727fa-4bf7-4d1f-ab3b-196ffa659c20" providerId="ADAL" clId="{DF852291-31B3-440C-90B8-303DA41721B3}" dt="2022-08-25T11:24:05.563" v="13524" actId="478"/>
          <ac:spMkLst>
            <pc:docMk/>
            <pc:sldMk cId="1996013508" sldId="13774"/>
            <ac:spMk id="4" creationId="{057AFCEF-0A1E-A392-B8D9-7CFE417AEAA1}"/>
          </ac:spMkLst>
        </pc:spChg>
        <pc:spChg chg="mod">
          <ac:chgData name="Rebecca Luo" userId="1e0727fa-4bf7-4d1f-ab3b-196ffa659c20" providerId="ADAL" clId="{DF852291-31B3-440C-90B8-303DA41721B3}" dt="2022-08-31T06:56:29.824" v="24657" actId="313"/>
          <ac:spMkLst>
            <pc:docMk/>
            <pc:sldMk cId="1996013508" sldId="13774"/>
            <ac:spMk id="7" creationId="{7D6F26B2-AFE3-4008-BD75-DBEF44F20EEE}"/>
          </ac:spMkLst>
        </pc:spChg>
        <pc:spChg chg="mod">
          <ac:chgData name="Rebecca Luo" userId="1e0727fa-4bf7-4d1f-ab3b-196ffa659c20" providerId="ADAL" clId="{DF852291-31B3-440C-90B8-303DA41721B3}" dt="2022-08-30T12:38:17.952" v="23824" actId="20577"/>
          <ac:spMkLst>
            <pc:docMk/>
            <pc:sldMk cId="1996013508" sldId="13774"/>
            <ac:spMk id="9" creationId="{2347F4A4-D102-41C9-8B81-4458A158AFF6}"/>
          </ac:spMkLst>
        </pc:spChg>
      </pc:sldChg>
      <pc:sldChg chg="addSp modSp">
        <pc:chgData name="Rebecca Luo" userId="1e0727fa-4bf7-4d1f-ab3b-196ffa659c20" providerId="ADAL" clId="{DF852291-31B3-440C-90B8-303DA41721B3}" dt="2022-08-30T13:20:18.325" v="24303"/>
        <pc:sldMkLst>
          <pc:docMk/>
          <pc:sldMk cId="0" sldId="13775"/>
        </pc:sldMkLst>
        <pc:spChg chg="add mod">
          <ac:chgData name="Rebecca Luo" userId="1e0727fa-4bf7-4d1f-ab3b-196ffa659c20" providerId="ADAL" clId="{DF852291-31B3-440C-90B8-303DA41721B3}" dt="2022-08-30T13:20:18.325" v="24303"/>
          <ac:spMkLst>
            <pc:docMk/>
            <pc:sldMk cId="0" sldId="13775"/>
            <ac:spMk id="6" creationId="{30E4A0BA-AB72-E5C5-6E9F-2DF7FEF08652}"/>
          </ac:spMkLst>
        </pc:spChg>
      </pc:sldChg>
      <pc:sldChg chg="add del">
        <pc:chgData name="Rebecca Luo" userId="1e0727fa-4bf7-4d1f-ab3b-196ffa659c20" providerId="ADAL" clId="{DF852291-31B3-440C-90B8-303DA41721B3}" dt="2022-08-25T07:58:22.245" v="12795"/>
        <pc:sldMkLst>
          <pc:docMk/>
          <pc:sldMk cId="987047231" sldId="13775"/>
        </pc:sldMkLst>
      </pc:sldChg>
      <pc:sldChg chg="modSp add del mod">
        <pc:chgData name="Rebecca Luo" userId="1e0727fa-4bf7-4d1f-ab3b-196ffa659c20" providerId="ADAL" clId="{DF852291-31B3-440C-90B8-303DA41721B3}" dt="2022-08-25T08:06:18.315" v="12950" actId="47"/>
        <pc:sldMkLst>
          <pc:docMk/>
          <pc:sldMk cId="4009024382" sldId="13775"/>
        </pc:sldMkLst>
        <pc:spChg chg="mod">
          <ac:chgData name="Rebecca Luo" userId="1e0727fa-4bf7-4d1f-ab3b-196ffa659c20" providerId="ADAL" clId="{DF852291-31B3-440C-90B8-303DA41721B3}" dt="2022-08-25T08:03:46.382" v="12872"/>
          <ac:spMkLst>
            <pc:docMk/>
            <pc:sldMk cId="4009024382" sldId="13775"/>
            <ac:spMk id="2" creationId="{E08B332F-C30C-C9B7-EF49-F1361F60464C}"/>
          </ac:spMkLst>
        </pc:spChg>
      </pc:sldChg>
      <pc:sldChg chg="addSp delSp modSp add mod delCm chgLayout">
        <pc:chgData name="Rebecca Luo" userId="1e0727fa-4bf7-4d1f-ab3b-196ffa659c20" providerId="ADAL" clId="{DF852291-31B3-440C-90B8-303DA41721B3}" dt="2022-08-31T14:27:41.291" v="27069" actId="20577"/>
        <pc:sldMkLst>
          <pc:docMk/>
          <pc:sldMk cId="600375691" sldId="13776"/>
        </pc:sldMkLst>
        <pc:spChg chg="mod ord">
          <ac:chgData name="Rebecca Luo" userId="1e0727fa-4bf7-4d1f-ab3b-196ffa659c20" providerId="ADAL" clId="{DF852291-31B3-440C-90B8-303DA41721B3}" dt="2022-08-25T13:45:49.029" v="15410" actId="700"/>
          <ac:spMkLst>
            <pc:docMk/>
            <pc:sldMk cId="600375691" sldId="13776"/>
            <ac:spMk id="2" creationId="{E08B332F-C30C-C9B7-EF49-F1361F60464C}"/>
          </ac:spMkLst>
        </pc:spChg>
        <pc:spChg chg="add mod ord">
          <ac:chgData name="Rebecca Luo" userId="1e0727fa-4bf7-4d1f-ab3b-196ffa659c20" providerId="ADAL" clId="{DF852291-31B3-440C-90B8-303DA41721B3}" dt="2022-08-31T14:27:41.291" v="27069" actId="20577"/>
          <ac:spMkLst>
            <pc:docMk/>
            <pc:sldMk cId="600375691" sldId="13776"/>
            <ac:spMk id="6" creationId="{CE141297-5C70-8D9F-59EC-1FAC9A42B78A}"/>
          </ac:spMkLst>
        </pc:spChg>
        <pc:spChg chg="add mod">
          <ac:chgData name="Rebecca Luo" userId="1e0727fa-4bf7-4d1f-ab3b-196ffa659c20" providerId="ADAL" clId="{DF852291-31B3-440C-90B8-303DA41721B3}" dt="2022-08-30T08:38:43.306" v="22020"/>
          <ac:spMkLst>
            <pc:docMk/>
            <pc:sldMk cId="600375691" sldId="13776"/>
            <ac:spMk id="9" creationId="{053FBBD4-FFA1-F2D2-62C6-0B78208688AA}"/>
          </ac:spMkLst>
        </pc:spChg>
        <pc:spChg chg="del">
          <ac:chgData name="Rebecca Luo" userId="1e0727fa-4bf7-4d1f-ab3b-196ffa659c20" providerId="ADAL" clId="{DF852291-31B3-440C-90B8-303DA41721B3}" dt="2022-08-25T08:01:49.858" v="12830" actId="478"/>
          <ac:spMkLst>
            <pc:docMk/>
            <pc:sldMk cId="600375691" sldId="13776"/>
            <ac:spMk id="33" creationId="{60704DF7-DCE2-29F3-264B-A50DE654E584}"/>
          </ac:spMkLst>
        </pc:spChg>
        <pc:spChg chg="del">
          <ac:chgData name="Rebecca Luo" userId="1e0727fa-4bf7-4d1f-ab3b-196ffa659c20" providerId="ADAL" clId="{DF852291-31B3-440C-90B8-303DA41721B3}" dt="2022-08-25T08:01:49.858" v="12830" actId="478"/>
          <ac:spMkLst>
            <pc:docMk/>
            <pc:sldMk cId="600375691" sldId="13776"/>
            <ac:spMk id="34" creationId="{7A82B9B2-3E76-5E2D-D923-D6F875E67C46}"/>
          </ac:spMkLst>
        </pc:spChg>
        <pc:spChg chg="del">
          <ac:chgData name="Rebecca Luo" userId="1e0727fa-4bf7-4d1f-ab3b-196ffa659c20" providerId="ADAL" clId="{DF852291-31B3-440C-90B8-303DA41721B3}" dt="2022-08-25T08:01:49.858" v="12830" actId="478"/>
          <ac:spMkLst>
            <pc:docMk/>
            <pc:sldMk cId="600375691" sldId="13776"/>
            <ac:spMk id="35" creationId="{38B5AFB5-950E-C654-5CE5-5F3EB385E319}"/>
          </ac:spMkLst>
        </pc:spChg>
        <pc:spChg chg="del">
          <ac:chgData name="Rebecca Luo" userId="1e0727fa-4bf7-4d1f-ab3b-196ffa659c20" providerId="ADAL" clId="{DF852291-31B3-440C-90B8-303DA41721B3}" dt="2022-08-25T08:01:52.779" v="12831" actId="478"/>
          <ac:spMkLst>
            <pc:docMk/>
            <pc:sldMk cId="600375691" sldId="13776"/>
            <ac:spMk id="37" creationId="{C044A807-3A3E-5597-40D1-1DCE5F323404}"/>
          </ac:spMkLst>
        </pc:spChg>
        <pc:grpChg chg="del">
          <ac:chgData name="Rebecca Luo" userId="1e0727fa-4bf7-4d1f-ab3b-196ffa659c20" providerId="ADAL" clId="{DF852291-31B3-440C-90B8-303DA41721B3}" dt="2022-08-25T08:01:49.858" v="12830" actId="478"/>
          <ac:grpSpMkLst>
            <pc:docMk/>
            <pc:sldMk cId="600375691" sldId="13776"/>
            <ac:grpSpMk id="29" creationId="{C7169360-4E43-FE52-E0C7-FA4737C3E7D6}"/>
          </ac:grpSpMkLst>
        </pc:grpChg>
        <pc:grpChg chg="del">
          <ac:chgData name="Rebecca Luo" userId="1e0727fa-4bf7-4d1f-ab3b-196ffa659c20" providerId="ADAL" clId="{DF852291-31B3-440C-90B8-303DA41721B3}" dt="2022-08-25T08:01:49.858" v="12830" actId="478"/>
          <ac:grpSpMkLst>
            <pc:docMk/>
            <pc:sldMk cId="600375691" sldId="13776"/>
            <ac:grpSpMk id="30" creationId="{E4728DC2-88D5-90CE-D0B4-3F9E822F93FF}"/>
          </ac:grpSpMkLst>
        </pc:grpChg>
        <pc:grpChg chg="del">
          <ac:chgData name="Rebecca Luo" userId="1e0727fa-4bf7-4d1f-ab3b-196ffa659c20" providerId="ADAL" clId="{DF852291-31B3-440C-90B8-303DA41721B3}" dt="2022-08-25T08:01:49.858" v="12830" actId="478"/>
          <ac:grpSpMkLst>
            <pc:docMk/>
            <pc:sldMk cId="600375691" sldId="13776"/>
            <ac:grpSpMk id="31" creationId="{28976B7A-720E-55A5-7FA1-903A5584986E}"/>
          </ac:grpSpMkLst>
        </pc:grpChg>
        <pc:grpChg chg="del">
          <ac:chgData name="Rebecca Luo" userId="1e0727fa-4bf7-4d1f-ab3b-196ffa659c20" providerId="ADAL" clId="{DF852291-31B3-440C-90B8-303DA41721B3}" dt="2022-08-25T08:01:49.858" v="12830" actId="478"/>
          <ac:grpSpMkLst>
            <pc:docMk/>
            <pc:sldMk cId="600375691" sldId="13776"/>
            <ac:grpSpMk id="32" creationId="{B2466BEF-AD19-CB12-A9BA-70C58FE127E0}"/>
          </ac:grpSpMkLst>
        </pc:grpChg>
        <pc:graphicFrameChg chg="add mod modGraphic">
          <ac:chgData name="Rebecca Luo" userId="1e0727fa-4bf7-4d1f-ab3b-196ffa659c20" providerId="ADAL" clId="{DF852291-31B3-440C-90B8-303DA41721B3}" dt="2022-08-25T08:07:20.855" v="12962" actId="12789"/>
          <ac:graphicFrameMkLst>
            <pc:docMk/>
            <pc:sldMk cId="600375691" sldId="13776"/>
            <ac:graphicFrameMk id="8" creationId="{1D9C12C3-0D70-640F-8E86-66BF9ABCBECB}"/>
          </ac:graphicFrameMkLst>
        </pc:graphicFrameChg>
        <pc:picChg chg="del">
          <ac:chgData name="Rebecca Luo" userId="1e0727fa-4bf7-4d1f-ab3b-196ffa659c20" providerId="ADAL" clId="{DF852291-31B3-440C-90B8-303DA41721B3}" dt="2022-08-25T08:01:49.858" v="12830" actId="478"/>
          <ac:picMkLst>
            <pc:docMk/>
            <pc:sldMk cId="600375691" sldId="13776"/>
            <ac:picMk id="5" creationId="{6FD377FB-8A4F-A8BC-6FD2-1B2509F9C867}"/>
          </ac:picMkLst>
        </pc:picChg>
        <pc:picChg chg="add mod">
          <ac:chgData name="Rebecca Luo" userId="1e0727fa-4bf7-4d1f-ab3b-196ffa659c20" providerId="ADAL" clId="{DF852291-31B3-440C-90B8-303DA41721B3}" dt="2022-08-25T08:07:20.855" v="12962" actId="12789"/>
          <ac:picMkLst>
            <pc:docMk/>
            <pc:sldMk cId="600375691" sldId="13776"/>
            <ac:picMk id="7" creationId="{C06F1D83-B40C-2B19-1590-34C37D3D7344}"/>
          </ac:picMkLst>
        </pc:picChg>
        <pc:picChg chg="add mod">
          <ac:chgData name="Rebecca Luo" userId="1e0727fa-4bf7-4d1f-ab3b-196ffa659c20" providerId="ADAL" clId="{DF852291-31B3-440C-90B8-303DA41721B3}" dt="2022-08-25T08:13:25.977" v="13113" actId="1035"/>
          <ac:picMkLst>
            <pc:docMk/>
            <pc:sldMk cId="600375691" sldId="13776"/>
            <ac:picMk id="10" creationId="{75C8CA43-1938-98B9-9640-3A4F68302312}"/>
          </ac:picMkLst>
        </pc:picChg>
        <pc:picChg chg="del">
          <ac:chgData name="Rebecca Luo" userId="1e0727fa-4bf7-4d1f-ab3b-196ffa659c20" providerId="ADAL" clId="{DF852291-31B3-440C-90B8-303DA41721B3}" dt="2022-08-25T08:01:49.858" v="12830" actId="478"/>
          <ac:picMkLst>
            <pc:docMk/>
            <pc:sldMk cId="600375691" sldId="13776"/>
            <ac:picMk id="17" creationId="{78FC2BB3-05E2-EBDF-6180-A8388333DDBD}"/>
          </ac:picMkLst>
        </pc:picChg>
        <pc:picChg chg="del">
          <ac:chgData name="Rebecca Luo" userId="1e0727fa-4bf7-4d1f-ab3b-196ffa659c20" providerId="ADAL" clId="{DF852291-31B3-440C-90B8-303DA41721B3}" dt="2022-08-25T08:01:49.858" v="12830" actId="478"/>
          <ac:picMkLst>
            <pc:docMk/>
            <pc:sldMk cId="600375691" sldId="13776"/>
            <ac:picMk id="18" creationId="{FD02CA01-2A6A-7196-94DA-F5137A86A7CE}"/>
          </ac:picMkLst>
        </pc:picChg>
        <pc:picChg chg="del">
          <ac:chgData name="Rebecca Luo" userId="1e0727fa-4bf7-4d1f-ab3b-196ffa659c20" providerId="ADAL" clId="{DF852291-31B3-440C-90B8-303DA41721B3}" dt="2022-08-25T08:01:49.858" v="12830" actId="478"/>
          <ac:picMkLst>
            <pc:docMk/>
            <pc:sldMk cId="600375691" sldId="13776"/>
            <ac:picMk id="19" creationId="{714EE544-1858-C7EF-7E5D-530D8708715C}"/>
          </ac:picMkLst>
        </pc:picChg>
      </pc:sldChg>
      <pc:sldChg chg="add del">
        <pc:chgData name="Rebecca Luo" userId="1e0727fa-4bf7-4d1f-ab3b-196ffa659c20" providerId="ADAL" clId="{DF852291-31B3-440C-90B8-303DA41721B3}" dt="2022-08-25T08:08:37.683" v="13023" actId="47"/>
        <pc:sldMkLst>
          <pc:docMk/>
          <pc:sldMk cId="986761380" sldId="13777"/>
        </pc:sldMkLst>
      </pc:sldChg>
      <pc:sldChg chg="addSp modSp add mod ord delCm">
        <pc:chgData name="Rebecca Luo" userId="1e0727fa-4bf7-4d1f-ab3b-196ffa659c20" providerId="ADAL" clId="{DF852291-31B3-440C-90B8-303DA41721B3}" dt="2022-09-06T03:18:58.307" v="29414" actId="1076"/>
        <pc:sldMkLst>
          <pc:docMk/>
          <pc:sldMk cId="1364554569" sldId="13777"/>
        </pc:sldMkLst>
        <pc:spChg chg="mod">
          <ac:chgData name="Rebecca Luo" userId="1e0727fa-4bf7-4d1f-ab3b-196ffa659c20" providerId="ADAL" clId="{DF852291-31B3-440C-90B8-303DA41721B3}" dt="2022-08-31T14:58:01.055" v="27445" actId="20577"/>
          <ac:spMkLst>
            <pc:docMk/>
            <pc:sldMk cId="1364554569" sldId="13777"/>
            <ac:spMk id="2" creationId="{E08B332F-C30C-C9B7-EF49-F1361F60464C}"/>
          </ac:spMkLst>
        </pc:spChg>
        <pc:spChg chg="mod">
          <ac:chgData name="Rebecca Luo" userId="1e0727fa-4bf7-4d1f-ab3b-196ffa659c20" providerId="ADAL" clId="{DF852291-31B3-440C-90B8-303DA41721B3}" dt="2022-08-31T06:56:31.700" v="24658" actId="313"/>
          <ac:spMkLst>
            <pc:docMk/>
            <pc:sldMk cId="1364554569" sldId="13777"/>
            <ac:spMk id="6" creationId="{CE141297-5C70-8D9F-59EC-1FAC9A42B78A}"/>
          </ac:spMkLst>
        </pc:spChg>
        <pc:spChg chg="add mod">
          <ac:chgData name="Rebecca Luo" userId="1e0727fa-4bf7-4d1f-ab3b-196ffa659c20" providerId="ADAL" clId="{DF852291-31B3-440C-90B8-303DA41721B3}" dt="2022-08-30T08:38:41.629" v="22019"/>
          <ac:spMkLst>
            <pc:docMk/>
            <pc:sldMk cId="1364554569" sldId="13777"/>
            <ac:spMk id="9" creationId="{91364C43-B9C6-DEC9-6A78-222D58ED7008}"/>
          </ac:spMkLst>
        </pc:spChg>
        <pc:graphicFrameChg chg="mod modGraphic">
          <ac:chgData name="Rebecca Luo" userId="1e0727fa-4bf7-4d1f-ab3b-196ffa659c20" providerId="ADAL" clId="{DF852291-31B3-440C-90B8-303DA41721B3}" dt="2022-09-06T03:18:56.767" v="29413" actId="14100"/>
          <ac:graphicFrameMkLst>
            <pc:docMk/>
            <pc:sldMk cId="1364554569" sldId="13777"/>
            <ac:graphicFrameMk id="8" creationId="{1D9C12C3-0D70-640F-8E86-66BF9ABCBECB}"/>
          </ac:graphicFrameMkLst>
        </pc:graphicFrameChg>
        <pc:picChg chg="add mod">
          <ac:chgData name="Rebecca Luo" userId="1e0727fa-4bf7-4d1f-ab3b-196ffa659c20" providerId="ADAL" clId="{DF852291-31B3-440C-90B8-303DA41721B3}" dt="2022-09-06T03:18:58.307" v="29414" actId="1076"/>
          <ac:picMkLst>
            <pc:docMk/>
            <pc:sldMk cId="1364554569" sldId="13777"/>
            <ac:picMk id="3" creationId="{DDE53901-C5AA-6D8E-E66D-D05EC3E3B25E}"/>
          </ac:picMkLst>
        </pc:picChg>
        <pc:picChg chg="mod">
          <ac:chgData name="Rebecca Luo" userId="1e0727fa-4bf7-4d1f-ab3b-196ffa659c20" providerId="ADAL" clId="{DF852291-31B3-440C-90B8-303DA41721B3}" dt="2022-08-31T14:10:13.271" v="26934" actId="14100"/>
          <ac:picMkLst>
            <pc:docMk/>
            <pc:sldMk cId="1364554569" sldId="13777"/>
            <ac:picMk id="7" creationId="{C06F1D83-B40C-2B19-1590-34C37D3D7344}"/>
          </ac:picMkLst>
        </pc:picChg>
      </pc:sldChg>
      <pc:sldChg chg="addSp delSp modSp new del mod setBg addCm delCm modCm">
        <pc:chgData name="Rebecca Luo" userId="1e0727fa-4bf7-4d1f-ab3b-196ffa659c20" providerId="ADAL" clId="{DF852291-31B3-440C-90B8-303DA41721B3}" dt="2022-09-01T01:43:51.075" v="27526" actId="47"/>
        <pc:sldMkLst>
          <pc:docMk/>
          <pc:sldMk cId="3958852269" sldId="13778"/>
        </pc:sldMkLst>
        <pc:spChg chg="mod">
          <ac:chgData name="Rebecca Luo" userId="1e0727fa-4bf7-4d1f-ab3b-196ffa659c20" providerId="ADAL" clId="{DF852291-31B3-440C-90B8-303DA41721B3}" dt="2022-08-25T08:14:22.641" v="13127" actId="26606"/>
          <ac:spMkLst>
            <pc:docMk/>
            <pc:sldMk cId="3958852269" sldId="13778"/>
            <ac:spMk id="2" creationId="{9AD81994-7F2F-C0F0-E293-51A143672DEA}"/>
          </ac:spMkLst>
        </pc:spChg>
        <pc:spChg chg="mod ord">
          <ac:chgData name="Rebecca Luo" userId="1e0727fa-4bf7-4d1f-ab3b-196ffa659c20" providerId="ADAL" clId="{DF852291-31B3-440C-90B8-303DA41721B3}" dt="2022-08-25T08:14:22.641" v="13127" actId="26606"/>
          <ac:spMkLst>
            <pc:docMk/>
            <pc:sldMk cId="3958852269" sldId="13778"/>
            <ac:spMk id="3" creationId="{B164F08B-271C-16C8-6EA6-FF1C9CD309ED}"/>
          </ac:spMkLst>
        </pc:spChg>
        <pc:spChg chg="add del mod">
          <ac:chgData name="Rebecca Luo" userId="1e0727fa-4bf7-4d1f-ab3b-196ffa659c20" providerId="ADAL" clId="{DF852291-31B3-440C-90B8-303DA41721B3}" dt="2022-08-25T13:42:16.621" v="15322" actId="12789"/>
          <ac:spMkLst>
            <pc:docMk/>
            <pc:sldMk cId="3958852269" sldId="13778"/>
            <ac:spMk id="4" creationId="{2F6038C5-8990-141B-9A53-E8338A2F4444}"/>
          </ac:spMkLst>
        </pc:spChg>
        <pc:spChg chg="add mod">
          <ac:chgData name="Rebecca Luo" userId="1e0727fa-4bf7-4d1f-ab3b-196ffa659c20" providerId="ADAL" clId="{DF852291-31B3-440C-90B8-303DA41721B3}" dt="2022-08-30T08:38:39.901" v="22017"/>
          <ac:spMkLst>
            <pc:docMk/>
            <pc:sldMk cId="3958852269" sldId="13778"/>
            <ac:spMk id="6" creationId="{E2A4ADA4-5936-E834-D15D-D2EDD820E58F}"/>
          </ac:spMkLst>
        </pc:spChg>
        <pc:spChg chg="add mod">
          <ac:chgData name="Rebecca Luo" userId="1e0727fa-4bf7-4d1f-ab3b-196ffa659c20" providerId="ADAL" clId="{DF852291-31B3-440C-90B8-303DA41721B3}" dt="2022-08-31T14:07:23.415" v="26925" actId="12788"/>
          <ac:spMkLst>
            <pc:docMk/>
            <pc:sldMk cId="3958852269" sldId="13778"/>
            <ac:spMk id="7" creationId="{0A9E03A8-7DDF-DB37-1C73-92FB20035723}"/>
          </ac:spMkLst>
        </pc:spChg>
        <pc:spChg chg="add mod">
          <ac:chgData name="Rebecca Luo" userId="1e0727fa-4bf7-4d1f-ab3b-196ffa659c20" providerId="ADAL" clId="{DF852291-31B3-440C-90B8-303DA41721B3}" dt="2022-08-31T14:07:23.415" v="26925" actId="12788"/>
          <ac:spMkLst>
            <pc:docMk/>
            <pc:sldMk cId="3958852269" sldId="13778"/>
            <ac:spMk id="9" creationId="{297D338E-22A6-7D74-23D1-077183B531C0}"/>
          </ac:spMkLst>
        </pc:spChg>
        <pc:spChg chg="add del">
          <ac:chgData name="Rebecca Luo" userId="1e0727fa-4bf7-4d1f-ab3b-196ffa659c20" providerId="ADAL" clId="{DF852291-31B3-440C-90B8-303DA41721B3}" dt="2022-08-25T08:14:22.641" v="13127" actId="26606"/>
          <ac:spMkLst>
            <pc:docMk/>
            <pc:sldMk cId="3958852269" sldId="13778"/>
            <ac:spMk id="10" creationId="{AB45A142-4255-493C-8284-5D566C121B10}"/>
          </ac:spMkLst>
        </pc:spChg>
        <pc:spChg chg="add mod">
          <ac:chgData name="Rebecca Luo" userId="1e0727fa-4bf7-4d1f-ab3b-196ffa659c20" providerId="ADAL" clId="{DF852291-31B3-440C-90B8-303DA41721B3}" dt="2022-08-31T14:07:23.415" v="26925" actId="12788"/>
          <ac:spMkLst>
            <pc:docMk/>
            <pc:sldMk cId="3958852269" sldId="13778"/>
            <ac:spMk id="11" creationId="{9CEF6DDA-DBA7-D83C-BA8E-1936BA0F012E}"/>
          </ac:spMkLst>
        </pc:spChg>
        <pc:spChg chg="add mod">
          <ac:chgData name="Rebecca Luo" userId="1e0727fa-4bf7-4d1f-ab3b-196ffa659c20" providerId="ADAL" clId="{DF852291-31B3-440C-90B8-303DA41721B3}" dt="2022-08-31T14:07:23.415" v="26925" actId="12788"/>
          <ac:spMkLst>
            <pc:docMk/>
            <pc:sldMk cId="3958852269" sldId="13778"/>
            <ac:spMk id="13" creationId="{80C166BC-978C-EC66-81B5-9FBD9714E871}"/>
          </ac:spMkLst>
        </pc:spChg>
        <pc:spChg chg="add mod">
          <ac:chgData name="Rebecca Luo" userId="1e0727fa-4bf7-4d1f-ab3b-196ffa659c20" providerId="ADAL" clId="{DF852291-31B3-440C-90B8-303DA41721B3}" dt="2022-08-31T14:07:23.415" v="26925" actId="12788"/>
          <ac:spMkLst>
            <pc:docMk/>
            <pc:sldMk cId="3958852269" sldId="13778"/>
            <ac:spMk id="15" creationId="{097705A4-5AE8-B457-88ED-6E60608CAF54}"/>
          </ac:spMkLst>
        </pc:spChg>
        <pc:spChg chg="add mod">
          <ac:chgData name="Rebecca Luo" userId="1e0727fa-4bf7-4d1f-ab3b-196ffa659c20" providerId="ADAL" clId="{DF852291-31B3-440C-90B8-303DA41721B3}" dt="2022-08-31T14:07:23.415" v="26925" actId="12788"/>
          <ac:spMkLst>
            <pc:docMk/>
            <pc:sldMk cId="3958852269" sldId="13778"/>
            <ac:spMk id="17" creationId="{30D334B8-75DC-AB2D-7B36-9FEE0851DDAA}"/>
          </ac:spMkLst>
        </pc:spChg>
        <pc:spChg chg="add mod">
          <ac:chgData name="Rebecca Luo" userId="1e0727fa-4bf7-4d1f-ab3b-196ffa659c20" providerId="ADAL" clId="{DF852291-31B3-440C-90B8-303DA41721B3}" dt="2022-08-31T14:07:23.415" v="26925" actId="12788"/>
          <ac:spMkLst>
            <pc:docMk/>
            <pc:sldMk cId="3958852269" sldId="13778"/>
            <ac:spMk id="19" creationId="{F2FA57CD-98BB-F6BE-3EB3-C1AD4D67F232}"/>
          </ac:spMkLst>
        </pc:spChg>
        <pc:spChg chg="add mod">
          <ac:chgData name="Rebecca Luo" userId="1e0727fa-4bf7-4d1f-ab3b-196ffa659c20" providerId="ADAL" clId="{DF852291-31B3-440C-90B8-303DA41721B3}" dt="2022-08-31T14:07:23.415" v="26925" actId="12788"/>
          <ac:spMkLst>
            <pc:docMk/>
            <pc:sldMk cId="3958852269" sldId="13778"/>
            <ac:spMk id="21" creationId="{0FC93B3B-FE03-CB77-F807-2591ED6B43D4}"/>
          </ac:spMkLst>
        </pc:spChg>
        <pc:picChg chg="add mod">
          <ac:chgData name="Rebecca Luo" userId="1e0727fa-4bf7-4d1f-ab3b-196ffa659c20" providerId="ADAL" clId="{DF852291-31B3-440C-90B8-303DA41721B3}" dt="2022-08-25T13:42:16.621" v="15322" actId="12789"/>
          <ac:picMkLst>
            <pc:docMk/>
            <pc:sldMk cId="3958852269" sldId="13778"/>
            <ac:picMk id="5" creationId="{D552ADC3-10F5-ED2E-2645-2584A57C0DCB}"/>
          </ac:picMkLst>
        </pc:picChg>
        <pc:cxnChg chg="add del">
          <ac:chgData name="Rebecca Luo" userId="1e0727fa-4bf7-4d1f-ab3b-196ffa659c20" providerId="ADAL" clId="{DF852291-31B3-440C-90B8-303DA41721B3}" dt="2022-08-25T08:14:22.641" v="13127" actId="26606"/>
          <ac:cxnSpMkLst>
            <pc:docMk/>
            <pc:sldMk cId="3958852269" sldId="13778"/>
            <ac:cxnSpMk id="12" creationId="{38FB9660-F42F-4313-BBC4-47C007FE484C}"/>
          </ac:cxnSpMkLst>
        </pc:cxnChg>
      </pc:sldChg>
      <pc:sldChg chg="modSp mod">
        <pc:chgData name="Rebecca Luo" userId="1e0727fa-4bf7-4d1f-ab3b-196ffa659c20" providerId="ADAL" clId="{DF852291-31B3-440C-90B8-303DA41721B3}" dt="2022-08-30T15:51:02.800" v="24510" actId="113"/>
        <pc:sldMkLst>
          <pc:docMk/>
          <pc:sldMk cId="0" sldId="13781"/>
        </pc:sldMkLst>
        <pc:spChg chg="mod">
          <ac:chgData name="Rebecca Luo" userId="1e0727fa-4bf7-4d1f-ab3b-196ffa659c20" providerId="ADAL" clId="{DF852291-31B3-440C-90B8-303DA41721B3}" dt="2022-08-30T15:50:52.348" v="24509" actId="2711"/>
          <ac:spMkLst>
            <pc:docMk/>
            <pc:sldMk cId="0" sldId="13781"/>
            <ac:spMk id="4" creationId="{00000000-0000-0000-0000-000000000000}"/>
          </ac:spMkLst>
        </pc:spChg>
        <pc:spChg chg="mod">
          <ac:chgData name="Rebecca Luo" userId="1e0727fa-4bf7-4d1f-ab3b-196ffa659c20" providerId="ADAL" clId="{DF852291-31B3-440C-90B8-303DA41721B3}" dt="2022-08-30T15:51:02.800" v="24510" actId="113"/>
          <ac:spMkLst>
            <pc:docMk/>
            <pc:sldMk cId="0" sldId="13781"/>
            <ac:spMk id="5" creationId="{00000000-0000-0000-0000-000000000000}"/>
          </ac:spMkLst>
        </pc:spChg>
        <pc:spChg chg="mod">
          <ac:chgData name="Rebecca Luo" userId="1e0727fa-4bf7-4d1f-ab3b-196ffa659c20" providerId="ADAL" clId="{DF852291-31B3-440C-90B8-303DA41721B3}" dt="2022-08-30T15:50:52.348" v="24509" actId="2711"/>
          <ac:spMkLst>
            <pc:docMk/>
            <pc:sldMk cId="0" sldId="13781"/>
            <ac:spMk id="6" creationId="{00000000-0000-0000-0000-000000000000}"/>
          </ac:spMkLst>
        </pc:spChg>
        <pc:spChg chg="mod">
          <ac:chgData name="Rebecca Luo" userId="1e0727fa-4bf7-4d1f-ab3b-196ffa659c20" providerId="ADAL" clId="{DF852291-31B3-440C-90B8-303DA41721B3}" dt="2022-08-30T15:50:52.348" v="24509" actId="2711"/>
          <ac:spMkLst>
            <pc:docMk/>
            <pc:sldMk cId="0" sldId="13781"/>
            <ac:spMk id="8" creationId="{030AC195-A943-5DA4-6CB0-D1B76DE98611}"/>
          </ac:spMkLst>
        </pc:spChg>
        <pc:spChg chg="mod">
          <ac:chgData name="Rebecca Luo" userId="1e0727fa-4bf7-4d1f-ab3b-196ffa659c20" providerId="ADAL" clId="{DF852291-31B3-440C-90B8-303DA41721B3}" dt="2022-08-30T15:50:52.348" v="24509" actId="2711"/>
          <ac:spMkLst>
            <pc:docMk/>
            <pc:sldMk cId="0" sldId="13781"/>
            <ac:spMk id="10" creationId="{00000000-0000-0000-0000-000000000000}"/>
          </ac:spMkLst>
        </pc:spChg>
        <pc:spChg chg="mod">
          <ac:chgData name="Rebecca Luo" userId="1e0727fa-4bf7-4d1f-ab3b-196ffa659c20" providerId="ADAL" clId="{DF852291-31B3-440C-90B8-303DA41721B3}" dt="2022-08-30T15:50:52.348" v="24509" actId="2711"/>
          <ac:spMkLst>
            <pc:docMk/>
            <pc:sldMk cId="0" sldId="13781"/>
            <ac:spMk id="11" creationId="{00000000-0000-0000-0000-000000000000}"/>
          </ac:spMkLst>
        </pc:spChg>
        <pc:spChg chg="mod">
          <ac:chgData name="Rebecca Luo" userId="1e0727fa-4bf7-4d1f-ab3b-196ffa659c20" providerId="ADAL" clId="{DF852291-31B3-440C-90B8-303DA41721B3}" dt="2022-08-30T15:50:52.348" v="24509" actId="2711"/>
          <ac:spMkLst>
            <pc:docMk/>
            <pc:sldMk cId="0" sldId="13781"/>
            <ac:spMk id="12" creationId="{00000000-0000-0000-0000-000000000000}"/>
          </ac:spMkLst>
        </pc:spChg>
      </pc:sldChg>
      <pc:sldChg chg="addSp delSp modSp mod modClrScheme chgLayout">
        <pc:chgData name="Rebecca Luo" userId="1e0727fa-4bf7-4d1f-ab3b-196ffa659c20" providerId="ADAL" clId="{DF852291-31B3-440C-90B8-303DA41721B3}" dt="2022-09-06T03:19:57.097" v="29415" actId="478"/>
        <pc:sldMkLst>
          <pc:docMk/>
          <pc:sldMk cId="0" sldId="13782"/>
        </pc:sldMkLst>
        <pc:spChg chg="mod ord">
          <ac:chgData name="Rebecca Luo" userId="1e0727fa-4bf7-4d1f-ab3b-196ffa659c20" providerId="ADAL" clId="{DF852291-31B3-440C-90B8-303DA41721B3}" dt="2022-08-30T13:25:51.716" v="24389" actId="14100"/>
          <ac:spMkLst>
            <pc:docMk/>
            <pc:sldMk cId="0" sldId="13782"/>
            <ac:spMk id="2" creationId="{00000000-0000-0000-0000-000000000000}"/>
          </ac:spMkLst>
        </pc:spChg>
        <pc:spChg chg="add del mod ord">
          <ac:chgData name="Rebecca Luo" userId="1e0727fa-4bf7-4d1f-ab3b-196ffa659c20" providerId="ADAL" clId="{DF852291-31B3-440C-90B8-303DA41721B3}" dt="2022-08-30T13:25:13.162" v="24369" actId="700"/>
          <ac:spMkLst>
            <pc:docMk/>
            <pc:sldMk cId="0" sldId="13782"/>
            <ac:spMk id="3" creationId="{E414B92B-E075-630C-55E9-713C02C6F3D1}"/>
          </ac:spMkLst>
        </pc:spChg>
        <pc:spChg chg="add mod ord">
          <ac:chgData name="Rebecca Luo" userId="1e0727fa-4bf7-4d1f-ab3b-196ffa659c20" providerId="ADAL" clId="{DF852291-31B3-440C-90B8-303DA41721B3}" dt="2022-08-30T13:25:13.162" v="24369" actId="700"/>
          <ac:spMkLst>
            <pc:docMk/>
            <pc:sldMk cId="0" sldId="13782"/>
            <ac:spMk id="6" creationId="{08B0C7F8-48F7-F1E5-5700-F1DE160AB972}"/>
          </ac:spMkLst>
        </pc:spChg>
        <pc:spChg chg="mod">
          <ac:chgData name="Rebecca Luo" userId="1e0727fa-4bf7-4d1f-ab3b-196ffa659c20" providerId="ADAL" clId="{DF852291-31B3-440C-90B8-303DA41721B3}" dt="2022-08-31T15:01:29.359" v="27461" actId="14100"/>
          <ac:spMkLst>
            <pc:docMk/>
            <pc:sldMk cId="0" sldId="13782"/>
            <ac:spMk id="7" creationId="{00000000-0000-0000-0000-000000000000}"/>
          </ac:spMkLst>
        </pc:spChg>
        <pc:spChg chg="add del mod ord">
          <ac:chgData name="Rebecca Luo" userId="1e0727fa-4bf7-4d1f-ab3b-196ffa659c20" providerId="ADAL" clId="{DF852291-31B3-440C-90B8-303DA41721B3}" dt="2022-09-06T03:19:57.097" v="29415" actId="478"/>
          <ac:spMkLst>
            <pc:docMk/>
            <pc:sldMk cId="0" sldId="13782"/>
            <ac:spMk id="8" creationId="{96EDC868-67AF-9A52-3587-4C991A3D9270}"/>
          </ac:spMkLst>
        </pc:spChg>
        <pc:picChg chg="mod ord">
          <ac:chgData name="Rebecca Luo" userId="1e0727fa-4bf7-4d1f-ab3b-196ffa659c20" providerId="ADAL" clId="{DF852291-31B3-440C-90B8-303DA41721B3}" dt="2022-08-30T15:51:10.629" v="24512" actId="1076"/>
          <ac:picMkLst>
            <pc:docMk/>
            <pc:sldMk cId="0" sldId="13782"/>
            <ac:picMk id="4" creationId="{00000000-0000-0000-0000-000000000000}"/>
          </ac:picMkLst>
        </pc:picChg>
      </pc:sldChg>
      <pc:sldChg chg="addSp delSp modSp mod modClrScheme chgLayout">
        <pc:chgData name="Rebecca Luo" userId="1e0727fa-4bf7-4d1f-ab3b-196ffa659c20" providerId="ADAL" clId="{DF852291-31B3-440C-90B8-303DA41721B3}" dt="2022-08-31T15:01:56" v="27464" actId="1076"/>
        <pc:sldMkLst>
          <pc:docMk/>
          <pc:sldMk cId="0" sldId="13783"/>
        </pc:sldMkLst>
        <pc:spChg chg="del mod ord">
          <ac:chgData name="Rebecca Luo" userId="1e0727fa-4bf7-4d1f-ab3b-196ffa659c20" providerId="ADAL" clId="{DF852291-31B3-440C-90B8-303DA41721B3}" dt="2022-08-30T13:26:30.379" v="24408" actId="478"/>
          <ac:spMkLst>
            <pc:docMk/>
            <pc:sldMk cId="0" sldId="13783"/>
            <ac:spMk id="2" creationId="{00000000-0000-0000-0000-000000000000}"/>
          </ac:spMkLst>
        </pc:spChg>
        <pc:spChg chg="mod ord">
          <ac:chgData name="Rebecca Luo" userId="1e0727fa-4bf7-4d1f-ab3b-196ffa659c20" providerId="ADAL" clId="{DF852291-31B3-440C-90B8-303DA41721B3}" dt="2022-08-31T15:01:56" v="27464" actId="1076"/>
          <ac:spMkLst>
            <pc:docMk/>
            <pc:sldMk cId="0" sldId="13783"/>
            <ac:spMk id="3" creationId="{00000000-0000-0000-0000-000000000000}"/>
          </ac:spMkLst>
        </pc:spChg>
        <pc:spChg chg="add mod ord">
          <ac:chgData name="Rebecca Luo" userId="1e0727fa-4bf7-4d1f-ab3b-196ffa659c20" providerId="ADAL" clId="{DF852291-31B3-440C-90B8-303DA41721B3}" dt="2022-08-30T13:17:51.450" v="24252" actId="700"/>
          <ac:spMkLst>
            <pc:docMk/>
            <pc:sldMk cId="0" sldId="13783"/>
            <ac:spMk id="4" creationId="{2630B7D2-471C-67F0-8D5D-13A0C3D052ED}"/>
          </ac:spMkLst>
        </pc:spChg>
        <pc:spChg chg="add del mod">
          <ac:chgData name="Rebecca Luo" userId="1e0727fa-4bf7-4d1f-ab3b-196ffa659c20" providerId="ADAL" clId="{DF852291-31B3-440C-90B8-303DA41721B3}" dt="2022-08-30T13:26:32.948" v="24410" actId="478"/>
          <ac:spMkLst>
            <pc:docMk/>
            <pc:sldMk cId="0" sldId="13783"/>
            <ac:spMk id="6" creationId="{7010BAB4-8D90-3A8B-7C44-313FA6E31C8A}"/>
          </ac:spMkLst>
        </pc:spChg>
        <pc:spChg chg="add mod">
          <ac:chgData name="Rebecca Luo" userId="1e0727fa-4bf7-4d1f-ab3b-196ffa659c20" providerId="ADAL" clId="{DF852291-31B3-440C-90B8-303DA41721B3}" dt="2022-08-30T13:26:30.641" v="24409"/>
          <ac:spMkLst>
            <pc:docMk/>
            <pc:sldMk cId="0" sldId="13783"/>
            <ac:spMk id="7" creationId="{16D28630-535D-1CA8-D1F2-46A3BF8F45A4}"/>
          </ac:spMkLst>
        </pc:spChg>
      </pc:sldChg>
      <pc:sldChg chg="addSp delSp modSp mod modClrScheme chgLayout">
        <pc:chgData name="Rebecca Luo" userId="1e0727fa-4bf7-4d1f-ab3b-196ffa659c20" providerId="ADAL" clId="{DF852291-31B3-440C-90B8-303DA41721B3}" dt="2022-08-30T13:26:50.172" v="24418" actId="478"/>
        <pc:sldMkLst>
          <pc:docMk/>
          <pc:sldMk cId="0" sldId="13784"/>
        </pc:sldMkLst>
        <pc:spChg chg="del mod ord">
          <ac:chgData name="Rebecca Luo" userId="1e0727fa-4bf7-4d1f-ab3b-196ffa659c20" providerId="ADAL" clId="{DF852291-31B3-440C-90B8-303DA41721B3}" dt="2022-08-30T13:26:50.172" v="24418" actId="478"/>
          <ac:spMkLst>
            <pc:docMk/>
            <pc:sldMk cId="0" sldId="13784"/>
            <ac:spMk id="2" creationId="{00000000-0000-0000-0000-000000000000}"/>
          </ac:spMkLst>
        </pc:spChg>
        <pc:spChg chg="add mod ord">
          <ac:chgData name="Rebecca Luo" userId="1e0727fa-4bf7-4d1f-ab3b-196ffa659c20" providerId="ADAL" clId="{DF852291-31B3-440C-90B8-303DA41721B3}" dt="2022-08-30T13:19:37.196" v="24295" actId="700"/>
          <ac:spMkLst>
            <pc:docMk/>
            <pc:sldMk cId="0" sldId="13784"/>
            <ac:spMk id="5" creationId="{F25DB51A-8208-11B8-11A0-E3E55F960758}"/>
          </ac:spMkLst>
        </pc:spChg>
        <pc:spChg chg="mod ord">
          <ac:chgData name="Rebecca Luo" userId="1e0727fa-4bf7-4d1f-ab3b-196ffa659c20" providerId="ADAL" clId="{DF852291-31B3-440C-90B8-303DA41721B3}" dt="2022-08-30T13:19:37.196" v="24295" actId="700"/>
          <ac:spMkLst>
            <pc:docMk/>
            <pc:sldMk cId="0" sldId="13784"/>
            <ac:spMk id="6" creationId="{00000000-0000-0000-0000-000000000000}"/>
          </ac:spMkLst>
        </pc:spChg>
        <pc:spChg chg="add mod">
          <ac:chgData name="Rebecca Luo" userId="1e0727fa-4bf7-4d1f-ab3b-196ffa659c20" providerId="ADAL" clId="{DF852291-31B3-440C-90B8-303DA41721B3}" dt="2022-08-30T13:26:48.788" v="24417" actId="403"/>
          <ac:spMkLst>
            <pc:docMk/>
            <pc:sldMk cId="0" sldId="13784"/>
            <ac:spMk id="7" creationId="{15D12E18-2BC8-3A8D-7334-B594FEB377E6}"/>
          </ac:spMkLst>
        </pc:spChg>
        <pc:graphicFrameChg chg="mod">
          <ac:chgData name="Rebecca Luo" userId="1e0727fa-4bf7-4d1f-ab3b-196ffa659c20" providerId="ADAL" clId="{DF852291-31B3-440C-90B8-303DA41721B3}" dt="2022-08-30T13:19:55.258" v="24302" actId="2711"/>
          <ac:graphicFrameMkLst>
            <pc:docMk/>
            <pc:sldMk cId="0" sldId="13784"/>
            <ac:graphicFrameMk id="4" creationId="{00000000-0000-0000-0000-000000000000}"/>
          </ac:graphicFrameMkLst>
        </pc:graphicFrameChg>
      </pc:sldChg>
      <pc:sldChg chg="addSp modSp">
        <pc:chgData name="Rebecca Luo" userId="1e0727fa-4bf7-4d1f-ab3b-196ffa659c20" providerId="ADAL" clId="{DF852291-31B3-440C-90B8-303DA41721B3}" dt="2022-08-30T13:20:22.070" v="24304"/>
        <pc:sldMkLst>
          <pc:docMk/>
          <pc:sldMk cId="0" sldId="13786"/>
        </pc:sldMkLst>
        <pc:spChg chg="add mod">
          <ac:chgData name="Rebecca Luo" userId="1e0727fa-4bf7-4d1f-ab3b-196ffa659c20" providerId="ADAL" clId="{DF852291-31B3-440C-90B8-303DA41721B3}" dt="2022-08-30T13:20:22.070" v="24304"/>
          <ac:spMkLst>
            <pc:docMk/>
            <pc:sldMk cId="0" sldId="13786"/>
            <ac:spMk id="10" creationId="{F5EB508C-2EE4-8F92-6010-B541B0209773}"/>
          </ac:spMkLst>
        </pc:spChg>
      </pc:sldChg>
      <pc:sldChg chg="addSp modSp">
        <pc:chgData name="Rebecca Luo" userId="1e0727fa-4bf7-4d1f-ab3b-196ffa659c20" providerId="ADAL" clId="{DF852291-31B3-440C-90B8-303DA41721B3}" dt="2022-08-30T13:23:06.684" v="24358"/>
        <pc:sldMkLst>
          <pc:docMk/>
          <pc:sldMk cId="0" sldId="13787"/>
        </pc:sldMkLst>
        <pc:spChg chg="add mod">
          <ac:chgData name="Rebecca Luo" userId="1e0727fa-4bf7-4d1f-ab3b-196ffa659c20" providerId="ADAL" clId="{DF852291-31B3-440C-90B8-303DA41721B3}" dt="2022-08-30T13:23:06.684" v="24358"/>
          <ac:spMkLst>
            <pc:docMk/>
            <pc:sldMk cId="0" sldId="13787"/>
            <ac:spMk id="5" creationId="{C61F230B-8EA3-A9B6-2AF8-969B6D3211F8}"/>
          </ac:spMkLst>
        </pc:spChg>
      </pc:sldChg>
      <pc:sldChg chg="addSp delSp modSp mod">
        <pc:chgData name="Rebecca Luo" userId="1e0727fa-4bf7-4d1f-ab3b-196ffa659c20" providerId="ADAL" clId="{DF852291-31B3-440C-90B8-303DA41721B3}" dt="2022-09-06T03:20:16.538" v="29417" actId="478"/>
        <pc:sldMkLst>
          <pc:docMk/>
          <pc:sldMk cId="0" sldId="13804"/>
        </pc:sldMkLst>
        <pc:spChg chg="del">
          <ac:chgData name="Rebecca Luo" userId="1e0727fa-4bf7-4d1f-ab3b-196ffa659c20" providerId="ADAL" clId="{DF852291-31B3-440C-90B8-303DA41721B3}" dt="2022-09-06T03:20:16.538" v="29417" actId="478"/>
          <ac:spMkLst>
            <pc:docMk/>
            <pc:sldMk cId="0" sldId="13804"/>
            <ac:spMk id="3" creationId="{8592BD9C-EC74-AF87-18D3-050F0B672CDC}"/>
          </ac:spMkLst>
        </pc:spChg>
        <pc:spChg chg="add mod">
          <ac:chgData name="Rebecca Luo" userId="1e0727fa-4bf7-4d1f-ab3b-196ffa659c20" providerId="ADAL" clId="{DF852291-31B3-440C-90B8-303DA41721B3}" dt="2022-08-30T13:22:53.344" v="24348"/>
          <ac:spMkLst>
            <pc:docMk/>
            <pc:sldMk cId="0" sldId="13804"/>
            <ac:spMk id="14" creationId="{E28C689F-2D37-44E2-DAF6-465C68FE2E7A}"/>
          </ac:spMkLst>
        </pc:spChg>
      </pc:sldChg>
      <pc:sldChg chg="addSp modSp mod">
        <pc:chgData name="Rebecca Luo" userId="1e0727fa-4bf7-4d1f-ab3b-196ffa659c20" providerId="ADAL" clId="{DF852291-31B3-440C-90B8-303DA41721B3}" dt="2022-08-31T15:05:31.486" v="27486" actId="1076"/>
        <pc:sldMkLst>
          <pc:docMk/>
          <pc:sldMk cId="0" sldId="13805"/>
        </pc:sldMkLst>
        <pc:spChg chg="mod">
          <ac:chgData name="Rebecca Luo" userId="1e0727fa-4bf7-4d1f-ab3b-196ffa659c20" providerId="ADAL" clId="{DF852291-31B3-440C-90B8-303DA41721B3}" dt="2022-08-31T15:05:31.486" v="27486" actId="1076"/>
          <ac:spMkLst>
            <pc:docMk/>
            <pc:sldMk cId="0" sldId="13805"/>
            <ac:spMk id="8" creationId="{00000000-0000-0000-0000-000000000000}"/>
          </ac:spMkLst>
        </pc:spChg>
        <pc:spChg chg="mod">
          <ac:chgData name="Rebecca Luo" userId="1e0727fa-4bf7-4d1f-ab3b-196ffa659c20" providerId="ADAL" clId="{DF852291-31B3-440C-90B8-303DA41721B3}" dt="2022-08-31T15:05:31.486" v="27486" actId="1076"/>
          <ac:spMkLst>
            <pc:docMk/>
            <pc:sldMk cId="0" sldId="13805"/>
            <ac:spMk id="9" creationId="{00000000-0000-0000-0000-000000000000}"/>
          </ac:spMkLst>
        </pc:spChg>
        <pc:spChg chg="mod">
          <ac:chgData name="Rebecca Luo" userId="1e0727fa-4bf7-4d1f-ab3b-196ffa659c20" providerId="ADAL" clId="{DF852291-31B3-440C-90B8-303DA41721B3}" dt="2022-08-31T15:05:31.486" v="27486" actId="1076"/>
          <ac:spMkLst>
            <pc:docMk/>
            <pc:sldMk cId="0" sldId="13805"/>
            <ac:spMk id="10" creationId="{00000000-0000-0000-0000-000000000000}"/>
          </ac:spMkLst>
        </pc:spChg>
        <pc:spChg chg="mod">
          <ac:chgData name="Rebecca Luo" userId="1e0727fa-4bf7-4d1f-ab3b-196ffa659c20" providerId="ADAL" clId="{DF852291-31B3-440C-90B8-303DA41721B3}" dt="2022-08-31T15:05:31.486" v="27486" actId="1076"/>
          <ac:spMkLst>
            <pc:docMk/>
            <pc:sldMk cId="0" sldId="13805"/>
            <ac:spMk id="12" creationId="{00000000-0000-0000-0000-000000000000}"/>
          </ac:spMkLst>
        </pc:spChg>
        <pc:spChg chg="add mod">
          <ac:chgData name="Rebecca Luo" userId="1e0727fa-4bf7-4d1f-ab3b-196ffa659c20" providerId="ADAL" clId="{DF852291-31B3-440C-90B8-303DA41721B3}" dt="2022-08-30T13:23:09.543" v="24359"/>
          <ac:spMkLst>
            <pc:docMk/>
            <pc:sldMk cId="0" sldId="13805"/>
            <ac:spMk id="19" creationId="{A63DB760-1B22-A023-0AD3-FE70EDC594B8}"/>
          </ac:spMkLst>
        </pc:spChg>
        <pc:spChg chg="mod">
          <ac:chgData name="Rebecca Luo" userId="1e0727fa-4bf7-4d1f-ab3b-196ffa659c20" providerId="ADAL" clId="{DF852291-31B3-440C-90B8-303DA41721B3}" dt="2022-08-31T15:05:31.486" v="27486" actId="1076"/>
          <ac:spMkLst>
            <pc:docMk/>
            <pc:sldMk cId="0" sldId="13805"/>
            <ac:spMk id="42" creationId="{00000000-0000-0000-0000-000000000000}"/>
          </ac:spMkLst>
        </pc:spChg>
        <pc:spChg chg="mod">
          <ac:chgData name="Rebecca Luo" userId="1e0727fa-4bf7-4d1f-ab3b-196ffa659c20" providerId="ADAL" clId="{DF852291-31B3-440C-90B8-303DA41721B3}" dt="2022-08-31T15:05:31.486" v="27486" actId="1076"/>
          <ac:spMkLst>
            <pc:docMk/>
            <pc:sldMk cId="0" sldId="13805"/>
            <ac:spMk id="66" creationId="{00000000-0000-0000-0000-000000000000}"/>
          </ac:spMkLst>
        </pc:spChg>
        <pc:spChg chg="mod">
          <ac:chgData name="Rebecca Luo" userId="1e0727fa-4bf7-4d1f-ab3b-196ffa659c20" providerId="ADAL" clId="{DF852291-31B3-440C-90B8-303DA41721B3}" dt="2022-08-31T15:05:31.486" v="27486" actId="1076"/>
          <ac:spMkLst>
            <pc:docMk/>
            <pc:sldMk cId="0" sldId="13805"/>
            <ac:spMk id="70" creationId="{00000000-0000-0000-0000-000000000000}"/>
          </ac:spMkLst>
        </pc:spChg>
        <pc:cxnChg chg="mod">
          <ac:chgData name="Rebecca Luo" userId="1e0727fa-4bf7-4d1f-ab3b-196ffa659c20" providerId="ADAL" clId="{DF852291-31B3-440C-90B8-303DA41721B3}" dt="2022-08-31T15:05:31.486" v="27486" actId="1076"/>
          <ac:cxnSpMkLst>
            <pc:docMk/>
            <pc:sldMk cId="0" sldId="13805"/>
            <ac:cxnSpMk id="14" creationId="{00000000-0000-0000-0000-000000000000}"/>
          </ac:cxnSpMkLst>
        </pc:cxnChg>
        <pc:cxnChg chg="mod">
          <ac:chgData name="Rebecca Luo" userId="1e0727fa-4bf7-4d1f-ab3b-196ffa659c20" providerId="ADAL" clId="{DF852291-31B3-440C-90B8-303DA41721B3}" dt="2022-08-31T15:05:31.486" v="27486" actId="1076"/>
          <ac:cxnSpMkLst>
            <pc:docMk/>
            <pc:sldMk cId="0" sldId="13805"/>
            <ac:cxnSpMk id="18" creationId="{00000000-0000-0000-0000-000000000000}"/>
          </ac:cxnSpMkLst>
        </pc:cxnChg>
        <pc:cxnChg chg="mod">
          <ac:chgData name="Rebecca Luo" userId="1e0727fa-4bf7-4d1f-ab3b-196ffa659c20" providerId="ADAL" clId="{DF852291-31B3-440C-90B8-303DA41721B3}" dt="2022-08-31T15:05:31.486" v="27486" actId="1076"/>
          <ac:cxnSpMkLst>
            <pc:docMk/>
            <pc:sldMk cId="0" sldId="13805"/>
            <ac:cxnSpMk id="22" creationId="{00000000-0000-0000-0000-000000000000}"/>
          </ac:cxnSpMkLst>
        </pc:cxnChg>
        <pc:cxnChg chg="mod">
          <ac:chgData name="Rebecca Luo" userId="1e0727fa-4bf7-4d1f-ab3b-196ffa659c20" providerId="ADAL" clId="{DF852291-31B3-440C-90B8-303DA41721B3}" dt="2022-08-31T15:05:31.486" v="27486" actId="1076"/>
          <ac:cxnSpMkLst>
            <pc:docMk/>
            <pc:sldMk cId="0" sldId="13805"/>
            <ac:cxnSpMk id="24" creationId="{00000000-0000-0000-0000-000000000000}"/>
          </ac:cxnSpMkLst>
        </pc:cxnChg>
        <pc:cxnChg chg="mod">
          <ac:chgData name="Rebecca Luo" userId="1e0727fa-4bf7-4d1f-ab3b-196ffa659c20" providerId="ADAL" clId="{DF852291-31B3-440C-90B8-303DA41721B3}" dt="2022-08-31T15:05:31.486" v="27486" actId="1076"/>
          <ac:cxnSpMkLst>
            <pc:docMk/>
            <pc:sldMk cId="0" sldId="13805"/>
            <ac:cxnSpMk id="50" creationId="{00000000-0000-0000-0000-000000000000}"/>
          </ac:cxnSpMkLst>
        </pc:cxnChg>
        <pc:cxnChg chg="mod">
          <ac:chgData name="Rebecca Luo" userId="1e0727fa-4bf7-4d1f-ab3b-196ffa659c20" providerId="ADAL" clId="{DF852291-31B3-440C-90B8-303DA41721B3}" dt="2022-08-31T15:05:31.486" v="27486" actId="1076"/>
          <ac:cxnSpMkLst>
            <pc:docMk/>
            <pc:sldMk cId="0" sldId="13805"/>
            <ac:cxnSpMk id="72" creationId="{00000000-0000-0000-0000-000000000000}"/>
          </ac:cxnSpMkLst>
        </pc:cxnChg>
      </pc:sldChg>
      <pc:sldChg chg="addSp modSp">
        <pc:chgData name="Rebecca Luo" userId="1e0727fa-4bf7-4d1f-ab3b-196ffa659c20" providerId="ADAL" clId="{DF852291-31B3-440C-90B8-303DA41721B3}" dt="2022-08-30T13:20:37.679" v="24308"/>
        <pc:sldMkLst>
          <pc:docMk/>
          <pc:sldMk cId="0" sldId="13807"/>
        </pc:sldMkLst>
        <pc:spChg chg="add mod">
          <ac:chgData name="Rebecca Luo" userId="1e0727fa-4bf7-4d1f-ab3b-196ffa659c20" providerId="ADAL" clId="{DF852291-31B3-440C-90B8-303DA41721B3}" dt="2022-08-30T13:20:37.679" v="24308"/>
          <ac:spMkLst>
            <pc:docMk/>
            <pc:sldMk cId="0" sldId="13807"/>
            <ac:spMk id="7" creationId="{C37D3C5C-2907-3AC9-2DD0-C4B2BB9FA550}"/>
          </ac:spMkLst>
        </pc:spChg>
      </pc:sldChg>
      <pc:sldChg chg="addSp delSp modSp">
        <pc:chgData name="Rebecca Luo" userId="1e0727fa-4bf7-4d1f-ab3b-196ffa659c20" providerId="ADAL" clId="{DF852291-31B3-440C-90B8-303DA41721B3}" dt="2022-08-30T13:23:13.851" v="24362"/>
        <pc:sldMkLst>
          <pc:docMk/>
          <pc:sldMk cId="0" sldId="13809"/>
        </pc:sldMkLst>
        <pc:spChg chg="add mod">
          <ac:chgData name="Rebecca Luo" userId="1e0727fa-4bf7-4d1f-ab3b-196ffa659c20" providerId="ADAL" clId="{DF852291-31B3-440C-90B8-303DA41721B3}" dt="2022-08-30T13:23:10.753" v="24360"/>
          <ac:spMkLst>
            <pc:docMk/>
            <pc:sldMk cId="0" sldId="13809"/>
            <ac:spMk id="7" creationId="{D9691C66-F0A7-F528-5934-3B0E17D3CD71}"/>
          </ac:spMkLst>
        </pc:spChg>
        <pc:spChg chg="add del mod">
          <ac:chgData name="Rebecca Luo" userId="1e0727fa-4bf7-4d1f-ab3b-196ffa659c20" providerId="ADAL" clId="{DF852291-31B3-440C-90B8-303DA41721B3}" dt="2022-08-30T13:23:13.851" v="24362"/>
          <ac:spMkLst>
            <pc:docMk/>
            <pc:sldMk cId="0" sldId="13809"/>
            <ac:spMk id="8" creationId="{40CA7824-A8BA-3B1A-F3B1-1A546DEEB692}"/>
          </ac:spMkLst>
        </pc:spChg>
      </pc:sldChg>
      <pc:sldChg chg="addSp modSp">
        <pc:chgData name="Rebecca Luo" userId="1e0727fa-4bf7-4d1f-ab3b-196ffa659c20" providerId="ADAL" clId="{DF852291-31B3-440C-90B8-303DA41721B3}" dt="2022-08-30T13:20:24.910" v="24305"/>
        <pc:sldMkLst>
          <pc:docMk/>
          <pc:sldMk cId="0" sldId="13839"/>
        </pc:sldMkLst>
        <pc:spChg chg="add mod">
          <ac:chgData name="Rebecca Luo" userId="1e0727fa-4bf7-4d1f-ab3b-196ffa659c20" providerId="ADAL" clId="{DF852291-31B3-440C-90B8-303DA41721B3}" dt="2022-08-30T13:20:24.910" v="24305"/>
          <ac:spMkLst>
            <pc:docMk/>
            <pc:sldMk cId="0" sldId="13839"/>
            <ac:spMk id="5" creationId="{41207138-6ADC-E157-6FEB-615D3239C06E}"/>
          </ac:spMkLst>
        </pc:spChg>
      </pc:sldChg>
      <pc:sldChg chg="addSp modSp">
        <pc:chgData name="Rebecca Luo" userId="1e0727fa-4bf7-4d1f-ab3b-196ffa659c20" providerId="ADAL" clId="{DF852291-31B3-440C-90B8-303DA41721B3}" dt="2022-08-30T13:20:29.507" v="24306"/>
        <pc:sldMkLst>
          <pc:docMk/>
          <pc:sldMk cId="0" sldId="13840"/>
        </pc:sldMkLst>
        <pc:spChg chg="add mod">
          <ac:chgData name="Rebecca Luo" userId="1e0727fa-4bf7-4d1f-ab3b-196ffa659c20" providerId="ADAL" clId="{DF852291-31B3-440C-90B8-303DA41721B3}" dt="2022-08-30T13:20:29.507" v="24306"/>
          <ac:spMkLst>
            <pc:docMk/>
            <pc:sldMk cId="0" sldId="13840"/>
            <ac:spMk id="5" creationId="{3CA5324A-6EC3-97F1-6F2E-FEAAA900F17D}"/>
          </ac:spMkLst>
        </pc:spChg>
      </pc:sldChg>
      <pc:sldChg chg="addSp modSp">
        <pc:chgData name="Rebecca Luo" userId="1e0727fa-4bf7-4d1f-ab3b-196ffa659c20" providerId="ADAL" clId="{DF852291-31B3-440C-90B8-303DA41721B3}" dt="2022-08-30T13:20:33.574" v="24307"/>
        <pc:sldMkLst>
          <pc:docMk/>
          <pc:sldMk cId="0" sldId="13841"/>
        </pc:sldMkLst>
        <pc:spChg chg="add mod">
          <ac:chgData name="Rebecca Luo" userId="1e0727fa-4bf7-4d1f-ab3b-196ffa659c20" providerId="ADAL" clId="{DF852291-31B3-440C-90B8-303DA41721B3}" dt="2022-08-30T13:20:33.574" v="24307"/>
          <ac:spMkLst>
            <pc:docMk/>
            <pc:sldMk cId="0" sldId="13841"/>
            <ac:spMk id="6" creationId="{FF739508-4366-2AD0-2435-7A954C0EB01B}"/>
          </ac:spMkLst>
        </pc:spChg>
      </pc:sldChg>
      <pc:sldChg chg="addSp modSp">
        <pc:chgData name="Rebecca Luo" userId="1e0727fa-4bf7-4d1f-ab3b-196ffa659c20" providerId="ADAL" clId="{DF852291-31B3-440C-90B8-303DA41721B3}" dt="2022-08-30T13:20:40.814" v="24309"/>
        <pc:sldMkLst>
          <pc:docMk/>
          <pc:sldMk cId="0" sldId="13842"/>
        </pc:sldMkLst>
        <pc:spChg chg="add mod">
          <ac:chgData name="Rebecca Luo" userId="1e0727fa-4bf7-4d1f-ab3b-196ffa659c20" providerId="ADAL" clId="{DF852291-31B3-440C-90B8-303DA41721B3}" dt="2022-08-30T13:20:40.814" v="24309"/>
          <ac:spMkLst>
            <pc:docMk/>
            <pc:sldMk cId="0" sldId="13842"/>
            <ac:spMk id="8" creationId="{D3D6927D-2BA6-2D4F-3470-88A0BF37E949}"/>
          </ac:spMkLst>
        </pc:spChg>
      </pc:sldChg>
      <pc:sldChg chg="addSp modSp mod">
        <pc:chgData name="Rebecca Luo" userId="1e0727fa-4bf7-4d1f-ab3b-196ffa659c20" providerId="ADAL" clId="{DF852291-31B3-440C-90B8-303DA41721B3}" dt="2022-08-31T15:03:56.269" v="27477" actId="1036"/>
        <pc:sldMkLst>
          <pc:docMk/>
          <pc:sldMk cId="0" sldId="13843"/>
        </pc:sldMkLst>
        <pc:spChg chg="mod">
          <ac:chgData name="Rebecca Luo" userId="1e0727fa-4bf7-4d1f-ab3b-196ffa659c20" providerId="ADAL" clId="{DF852291-31B3-440C-90B8-303DA41721B3}" dt="2022-08-31T15:03:56.269" v="27477" actId="1036"/>
          <ac:spMkLst>
            <pc:docMk/>
            <pc:sldMk cId="0" sldId="13843"/>
            <ac:spMk id="4" creationId="{00000000-0000-0000-0000-000000000000}"/>
          </ac:spMkLst>
        </pc:spChg>
        <pc:spChg chg="mod">
          <ac:chgData name="Rebecca Luo" userId="1e0727fa-4bf7-4d1f-ab3b-196ffa659c20" providerId="ADAL" clId="{DF852291-31B3-440C-90B8-303DA41721B3}" dt="2022-08-31T15:03:56.269" v="27477" actId="1036"/>
          <ac:spMkLst>
            <pc:docMk/>
            <pc:sldMk cId="0" sldId="13843"/>
            <ac:spMk id="7" creationId="{00000000-0000-0000-0000-000000000000}"/>
          </ac:spMkLst>
        </pc:spChg>
        <pc:spChg chg="mod">
          <ac:chgData name="Rebecca Luo" userId="1e0727fa-4bf7-4d1f-ab3b-196ffa659c20" providerId="ADAL" clId="{DF852291-31B3-440C-90B8-303DA41721B3}" dt="2022-08-31T15:03:56.269" v="27477" actId="1036"/>
          <ac:spMkLst>
            <pc:docMk/>
            <pc:sldMk cId="0" sldId="13843"/>
            <ac:spMk id="8" creationId="{00000000-0000-0000-0000-000000000000}"/>
          </ac:spMkLst>
        </pc:spChg>
        <pc:spChg chg="mod">
          <ac:chgData name="Rebecca Luo" userId="1e0727fa-4bf7-4d1f-ab3b-196ffa659c20" providerId="ADAL" clId="{DF852291-31B3-440C-90B8-303DA41721B3}" dt="2022-08-31T15:03:56.269" v="27477" actId="1036"/>
          <ac:spMkLst>
            <pc:docMk/>
            <pc:sldMk cId="0" sldId="13843"/>
            <ac:spMk id="9" creationId="{00000000-0000-0000-0000-000000000000}"/>
          </ac:spMkLst>
        </pc:spChg>
        <pc:spChg chg="mod">
          <ac:chgData name="Rebecca Luo" userId="1e0727fa-4bf7-4d1f-ab3b-196ffa659c20" providerId="ADAL" clId="{DF852291-31B3-440C-90B8-303DA41721B3}" dt="2022-08-31T15:03:56.269" v="27477" actId="1036"/>
          <ac:spMkLst>
            <pc:docMk/>
            <pc:sldMk cId="0" sldId="13843"/>
            <ac:spMk id="11" creationId="{00000000-0000-0000-0000-000000000000}"/>
          </ac:spMkLst>
        </pc:spChg>
        <pc:spChg chg="mod">
          <ac:chgData name="Rebecca Luo" userId="1e0727fa-4bf7-4d1f-ab3b-196ffa659c20" providerId="ADAL" clId="{DF852291-31B3-440C-90B8-303DA41721B3}" dt="2022-08-31T15:03:56.269" v="27477" actId="1036"/>
          <ac:spMkLst>
            <pc:docMk/>
            <pc:sldMk cId="0" sldId="13843"/>
            <ac:spMk id="12" creationId="{00000000-0000-0000-0000-000000000000}"/>
          </ac:spMkLst>
        </pc:spChg>
        <pc:spChg chg="mod">
          <ac:chgData name="Rebecca Luo" userId="1e0727fa-4bf7-4d1f-ab3b-196ffa659c20" providerId="ADAL" clId="{DF852291-31B3-440C-90B8-303DA41721B3}" dt="2022-08-31T15:03:56.269" v="27477" actId="1036"/>
          <ac:spMkLst>
            <pc:docMk/>
            <pc:sldMk cId="0" sldId="13843"/>
            <ac:spMk id="13" creationId="{00000000-0000-0000-0000-000000000000}"/>
          </ac:spMkLst>
        </pc:spChg>
        <pc:spChg chg="add mod">
          <ac:chgData name="Rebecca Luo" userId="1e0727fa-4bf7-4d1f-ab3b-196ffa659c20" providerId="ADAL" clId="{DF852291-31B3-440C-90B8-303DA41721B3}" dt="2022-08-30T13:20:42.306" v="24310"/>
          <ac:spMkLst>
            <pc:docMk/>
            <pc:sldMk cId="0" sldId="13843"/>
            <ac:spMk id="14" creationId="{B34D9426-EF82-2939-1A39-6504474DCAEB}"/>
          </ac:spMkLst>
        </pc:spChg>
        <pc:graphicFrameChg chg="mod">
          <ac:chgData name="Rebecca Luo" userId="1e0727fa-4bf7-4d1f-ab3b-196ffa659c20" providerId="ADAL" clId="{DF852291-31B3-440C-90B8-303DA41721B3}" dt="2022-08-31T15:03:56.269" v="27477" actId="1036"/>
          <ac:graphicFrameMkLst>
            <pc:docMk/>
            <pc:sldMk cId="0" sldId="13843"/>
            <ac:graphicFrameMk id="10" creationId="{00000000-0000-0000-0000-000000000000}"/>
          </ac:graphicFrameMkLst>
        </pc:graphicFrameChg>
        <pc:cxnChg chg="mod">
          <ac:chgData name="Rebecca Luo" userId="1e0727fa-4bf7-4d1f-ab3b-196ffa659c20" providerId="ADAL" clId="{DF852291-31B3-440C-90B8-303DA41721B3}" dt="2022-08-31T15:03:56.269" v="27477" actId="1036"/>
          <ac:cxnSpMkLst>
            <pc:docMk/>
            <pc:sldMk cId="0" sldId="13843"/>
            <ac:cxnSpMk id="3" creationId="{00000000-0000-0000-0000-000000000000}"/>
          </ac:cxnSpMkLst>
        </pc:cxnChg>
        <pc:cxnChg chg="mod">
          <ac:chgData name="Rebecca Luo" userId="1e0727fa-4bf7-4d1f-ab3b-196ffa659c20" providerId="ADAL" clId="{DF852291-31B3-440C-90B8-303DA41721B3}" dt="2022-08-31T15:03:56.269" v="27477" actId="1036"/>
          <ac:cxnSpMkLst>
            <pc:docMk/>
            <pc:sldMk cId="0" sldId="13843"/>
            <ac:cxnSpMk id="6" creationId="{00000000-0000-0000-0000-000000000000}"/>
          </ac:cxnSpMkLst>
        </pc:cxnChg>
      </pc:sldChg>
      <pc:sldChg chg="addSp delSp modSp mod">
        <pc:chgData name="Rebecca Luo" userId="1e0727fa-4bf7-4d1f-ab3b-196ffa659c20" providerId="ADAL" clId="{DF852291-31B3-440C-90B8-303DA41721B3}" dt="2022-08-30T13:26:59.387" v="24420" actId="22"/>
        <pc:sldMkLst>
          <pc:docMk/>
          <pc:sldMk cId="0" sldId="13844"/>
        </pc:sldMkLst>
        <pc:spChg chg="add mod">
          <ac:chgData name="Rebecca Luo" userId="1e0727fa-4bf7-4d1f-ab3b-196ffa659c20" providerId="ADAL" clId="{DF852291-31B3-440C-90B8-303DA41721B3}" dt="2022-08-30T13:22:35.565" v="24339"/>
          <ac:spMkLst>
            <pc:docMk/>
            <pc:sldMk cId="0" sldId="13844"/>
            <ac:spMk id="12" creationId="{A969ABFF-F72D-4490-7763-9CE9DBD3D906}"/>
          </ac:spMkLst>
        </pc:spChg>
        <pc:spChg chg="mod">
          <ac:chgData name="Rebecca Luo" userId="1e0727fa-4bf7-4d1f-ab3b-196ffa659c20" providerId="ADAL" clId="{DF852291-31B3-440C-90B8-303DA41721B3}" dt="2022-08-30T13:22:26.521" v="24338" actId="404"/>
          <ac:spMkLst>
            <pc:docMk/>
            <pc:sldMk cId="0" sldId="13844"/>
            <ac:spMk id="14" creationId="{9FE71FD8-4383-352B-F0B8-EC2FAFB0C2F8}"/>
          </ac:spMkLst>
        </pc:spChg>
        <pc:spChg chg="add del">
          <ac:chgData name="Rebecca Luo" userId="1e0727fa-4bf7-4d1f-ab3b-196ffa659c20" providerId="ADAL" clId="{DF852291-31B3-440C-90B8-303DA41721B3}" dt="2022-08-30T13:26:59.387" v="24420" actId="22"/>
          <ac:spMkLst>
            <pc:docMk/>
            <pc:sldMk cId="0" sldId="13844"/>
            <ac:spMk id="15" creationId="{5418C5DA-DF8D-1F8C-D9A8-1E5AB9E83D84}"/>
          </ac:spMkLst>
        </pc:spChg>
      </pc:sldChg>
      <pc:sldChg chg="addSp modSp mod">
        <pc:chgData name="Rebecca Luo" userId="1e0727fa-4bf7-4d1f-ab3b-196ffa659c20" providerId="ADAL" clId="{DF852291-31B3-440C-90B8-303DA41721B3}" dt="2022-08-31T15:04:16.752" v="27484" actId="1076"/>
        <pc:sldMkLst>
          <pc:docMk/>
          <pc:sldMk cId="0" sldId="13845"/>
        </pc:sldMkLst>
        <pc:spChg chg="mod">
          <ac:chgData name="Rebecca Luo" userId="1e0727fa-4bf7-4d1f-ab3b-196ffa659c20" providerId="ADAL" clId="{DF852291-31B3-440C-90B8-303DA41721B3}" dt="2022-08-31T15:04:16.752" v="27484" actId="1076"/>
          <ac:spMkLst>
            <pc:docMk/>
            <pc:sldMk cId="0" sldId="13845"/>
            <ac:spMk id="5" creationId="{00000000-0000-0000-0000-000000000000}"/>
          </ac:spMkLst>
        </pc:spChg>
        <pc:spChg chg="mod">
          <ac:chgData name="Rebecca Luo" userId="1e0727fa-4bf7-4d1f-ab3b-196ffa659c20" providerId="ADAL" clId="{DF852291-31B3-440C-90B8-303DA41721B3}" dt="2022-08-31T15:04:16.752" v="27484" actId="1076"/>
          <ac:spMkLst>
            <pc:docMk/>
            <pc:sldMk cId="0" sldId="13845"/>
            <ac:spMk id="6" creationId="{00000000-0000-0000-0000-000000000000}"/>
          </ac:spMkLst>
        </pc:spChg>
        <pc:spChg chg="mod">
          <ac:chgData name="Rebecca Luo" userId="1e0727fa-4bf7-4d1f-ab3b-196ffa659c20" providerId="ADAL" clId="{DF852291-31B3-440C-90B8-303DA41721B3}" dt="2022-08-31T15:04:16.752" v="27484" actId="1076"/>
          <ac:spMkLst>
            <pc:docMk/>
            <pc:sldMk cId="0" sldId="13845"/>
            <ac:spMk id="7" creationId="{00000000-0000-0000-0000-000000000000}"/>
          </ac:spMkLst>
        </pc:spChg>
        <pc:spChg chg="add mod">
          <ac:chgData name="Rebecca Luo" userId="1e0727fa-4bf7-4d1f-ab3b-196ffa659c20" providerId="ADAL" clId="{DF852291-31B3-440C-90B8-303DA41721B3}" dt="2022-08-30T13:22:36.519" v="24340"/>
          <ac:spMkLst>
            <pc:docMk/>
            <pc:sldMk cId="0" sldId="13845"/>
            <ac:spMk id="9" creationId="{291BA582-3441-2E3A-C323-460D76DFA565}"/>
          </ac:spMkLst>
        </pc:spChg>
        <pc:spChg chg="mod">
          <ac:chgData name="Rebecca Luo" userId="1e0727fa-4bf7-4d1f-ab3b-196ffa659c20" providerId="ADAL" clId="{DF852291-31B3-440C-90B8-303DA41721B3}" dt="2022-08-31T15:04:16.752" v="27484" actId="1076"/>
          <ac:spMkLst>
            <pc:docMk/>
            <pc:sldMk cId="0" sldId="13845"/>
            <ac:spMk id="13" creationId="{00000000-0000-0000-0000-000000000000}"/>
          </ac:spMkLst>
        </pc:spChg>
        <pc:cxnChg chg="mod">
          <ac:chgData name="Rebecca Luo" userId="1e0727fa-4bf7-4d1f-ab3b-196ffa659c20" providerId="ADAL" clId="{DF852291-31B3-440C-90B8-303DA41721B3}" dt="2022-08-31T15:04:16.752" v="27484" actId="1076"/>
          <ac:cxnSpMkLst>
            <pc:docMk/>
            <pc:sldMk cId="0" sldId="13845"/>
            <ac:cxnSpMk id="3" creationId="{00000000-0000-0000-0000-000000000000}"/>
          </ac:cxnSpMkLst>
        </pc:cxnChg>
        <pc:cxnChg chg="mod">
          <ac:chgData name="Rebecca Luo" userId="1e0727fa-4bf7-4d1f-ab3b-196ffa659c20" providerId="ADAL" clId="{DF852291-31B3-440C-90B8-303DA41721B3}" dt="2022-08-31T15:04:16.752" v="27484" actId="1076"/>
          <ac:cxnSpMkLst>
            <pc:docMk/>
            <pc:sldMk cId="0" sldId="13845"/>
            <ac:cxnSpMk id="4" creationId="{00000000-0000-0000-0000-000000000000}"/>
          </ac:cxnSpMkLst>
        </pc:cxnChg>
      </pc:sldChg>
      <pc:sldChg chg="addSp modSp">
        <pc:chgData name="Rebecca Luo" userId="1e0727fa-4bf7-4d1f-ab3b-196ffa659c20" providerId="ADAL" clId="{DF852291-31B3-440C-90B8-303DA41721B3}" dt="2022-08-30T13:22:37.749" v="24341"/>
        <pc:sldMkLst>
          <pc:docMk/>
          <pc:sldMk cId="0" sldId="13846"/>
        </pc:sldMkLst>
        <pc:spChg chg="add mod">
          <ac:chgData name="Rebecca Luo" userId="1e0727fa-4bf7-4d1f-ab3b-196ffa659c20" providerId="ADAL" clId="{DF852291-31B3-440C-90B8-303DA41721B3}" dt="2022-08-30T13:22:37.749" v="24341"/>
          <ac:spMkLst>
            <pc:docMk/>
            <pc:sldMk cId="0" sldId="13846"/>
            <ac:spMk id="14" creationId="{A84E4625-CFB4-6660-90C3-14DC879A0A92}"/>
          </ac:spMkLst>
        </pc:spChg>
      </pc:sldChg>
      <pc:sldChg chg="addSp modSp">
        <pc:chgData name="Rebecca Luo" userId="1e0727fa-4bf7-4d1f-ab3b-196ffa659c20" providerId="ADAL" clId="{DF852291-31B3-440C-90B8-303DA41721B3}" dt="2022-08-30T13:22:43.318" v="24342"/>
        <pc:sldMkLst>
          <pc:docMk/>
          <pc:sldMk cId="0" sldId="13847"/>
        </pc:sldMkLst>
        <pc:spChg chg="add mod">
          <ac:chgData name="Rebecca Luo" userId="1e0727fa-4bf7-4d1f-ab3b-196ffa659c20" providerId="ADAL" clId="{DF852291-31B3-440C-90B8-303DA41721B3}" dt="2022-08-30T13:22:43.318" v="24342"/>
          <ac:spMkLst>
            <pc:docMk/>
            <pc:sldMk cId="0" sldId="13847"/>
            <ac:spMk id="10" creationId="{14A523B1-A94C-210D-9C63-3A614F5E9B86}"/>
          </ac:spMkLst>
        </pc:spChg>
      </pc:sldChg>
      <pc:sldChg chg="addSp modSp">
        <pc:chgData name="Rebecca Luo" userId="1e0727fa-4bf7-4d1f-ab3b-196ffa659c20" providerId="ADAL" clId="{DF852291-31B3-440C-90B8-303DA41721B3}" dt="2022-08-30T13:22:46.192" v="24343"/>
        <pc:sldMkLst>
          <pc:docMk/>
          <pc:sldMk cId="0" sldId="13848"/>
        </pc:sldMkLst>
        <pc:spChg chg="add mod">
          <ac:chgData name="Rebecca Luo" userId="1e0727fa-4bf7-4d1f-ab3b-196ffa659c20" providerId="ADAL" clId="{DF852291-31B3-440C-90B8-303DA41721B3}" dt="2022-08-30T13:22:46.192" v="24343"/>
          <ac:spMkLst>
            <pc:docMk/>
            <pc:sldMk cId="0" sldId="13848"/>
            <ac:spMk id="10" creationId="{0942CD57-9276-74A7-03B7-D715906AB632}"/>
          </ac:spMkLst>
        </pc:spChg>
      </pc:sldChg>
      <pc:sldChg chg="addSp delSp modSp mod chgLayout">
        <pc:chgData name="Rebecca Luo" userId="1e0727fa-4bf7-4d1f-ab3b-196ffa659c20" providerId="ADAL" clId="{DF852291-31B3-440C-90B8-303DA41721B3}" dt="2022-08-30T15:53:00.865" v="24528"/>
        <pc:sldMkLst>
          <pc:docMk/>
          <pc:sldMk cId="0" sldId="13865"/>
        </pc:sldMkLst>
        <pc:spChg chg="mod ord">
          <ac:chgData name="Rebecca Luo" userId="1e0727fa-4bf7-4d1f-ab3b-196ffa659c20" providerId="ADAL" clId="{DF852291-31B3-440C-90B8-303DA41721B3}" dt="2022-08-30T15:53:00.865" v="24528"/>
          <ac:spMkLst>
            <pc:docMk/>
            <pc:sldMk cId="0" sldId="13865"/>
            <ac:spMk id="2" creationId="{00000000-0000-0000-0000-000000000000}"/>
          </ac:spMkLst>
        </pc:spChg>
        <pc:spChg chg="add del mod ord">
          <ac:chgData name="Rebecca Luo" userId="1e0727fa-4bf7-4d1f-ab3b-196ffa659c20" providerId="ADAL" clId="{DF852291-31B3-440C-90B8-303DA41721B3}" dt="2022-08-30T15:52:14.628" v="24523" actId="700"/>
          <ac:spMkLst>
            <pc:docMk/>
            <pc:sldMk cId="0" sldId="13865"/>
            <ac:spMk id="4" creationId="{32063939-2ADA-12ED-4311-664C73F4EF87}"/>
          </ac:spMkLst>
        </pc:spChg>
        <pc:spChg chg="add mod ord">
          <ac:chgData name="Rebecca Luo" userId="1e0727fa-4bf7-4d1f-ab3b-196ffa659c20" providerId="ADAL" clId="{DF852291-31B3-440C-90B8-303DA41721B3}" dt="2022-08-30T15:52:14.628" v="24523" actId="700"/>
          <ac:spMkLst>
            <pc:docMk/>
            <pc:sldMk cId="0" sldId="13865"/>
            <ac:spMk id="10" creationId="{28CB930D-4C63-4515-4603-75F5217DC1C5}"/>
          </ac:spMkLst>
        </pc:spChg>
      </pc:sldChg>
      <pc:sldChg chg="addSp modSp">
        <pc:chgData name="Rebecca Luo" userId="1e0727fa-4bf7-4d1f-ab3b-196ffa659c20" providerId="ADAL" clId="{DF852291-31B3-440C-90B8-303DA41721B3}" dt="2022-08-30T13:22:57.430" v="24351"/>
        <pc:sldMkLst>
          <pc:docMk/>
          <pc:sldMk cId="0" sldId="13868"/>
        </pc:sldMkLst>
        <pc:spChg chg="add mod">
          <ac:chgData name="Rebecca Luo" userId="1e0727fa-4bf7-4d1f-ab3b-196ffa659c20" providerId="ADAL" clId="{DF852291-31B3-440C-90B8-303DA41721B3}" dt="2022-08-30T13:22:57.430" v="24351"/>
          <ac:spMkLst>
            <pc:docMk/>
            <pc:sldMk cId="0" sldId="13868"/>
            <ac:spMk id="8" creationId="{02D2D75B-1544-61C6-4D2E-B8B2B2242F5A}"/>
          </ac:spMkLst>
        </pc:spChg>
      </pc:sldChg>
      <pc:sldChg chg="addSp modSp">
        <pc:chgData name="Rebecca Luo" userId="1e0727fa-4bf7-4d1f-ab3b-196ffa659c20" providerId="ADAL" clId="{DF852291-31B3-440C-90B8-303DA41721B3}" dt="2022-08-30T13:22:47.481" v="24344"/>
        <pc:sldMkLst>
          <pc:docMk/>
          <pc:sldMk cId="0" sldId="13869"/>
        </pc:sldMkLst>
        <pc:spChg chg="add mod">
          <ac:chgData name="Rebecca Luo" userId="1e0727fa-4bf7-4d1f-ab3b-196ffa659c20" providerId="ADAL" clId="{DF852291-31B3-440C-90B8-303DA41721B3}" dt="2022-08-30T13:22:47.481" v="24344"/>
          <ac:spMkLst>
            <pc:docMk/>
            <pc:sldMk cId="0" sldId="13869"/>
            <ac:spMk id="9" creationId="{94796CF9-D1B8-ED3A-D685-13047BD263DE}"/>
          </ac:spMkLst>
        </pc:spChg>
      </pc:sldChg>
      <pc:sldChg chg="addSp modSp mod">
        <pc:chgData name="Rebecca Luo" userId="1e0727fa-4bf7-4d1f-ab3b-196ffa659c20" providerId="ADAL" clId="{DF852291-31B3-440C-90B8-303DA41721B3}" dt="2022-09-05T10:13:50.292" v="29403" actId="1076"/>
        <pc:sldMkLst>
          <pc:docMk/>
          <pc:sldMk cId="0" sldId="13870"/>
        </pc:sldMkLst>
        <pc:spChg chg="mod">
          <ac:chgData name="Rebecca Luo" userId="1e0727fa-4bf7-4d1f-ab3b-196ffa659c20" providerId="ADAL" clId="{DF852291-31B3-440C-90B8-303DA41721B3}" dt="2022-08-31T15:04:40.988" v="27485" actId="1076"/>
          <ac:spMkLst>
            <pc:docMk/>
            <pc:sldMk cId="0" sldId="13870"/>
            <ac:spMk id="3" creationId="{00000000-0000-0000-0000-000000000000}"/>
          </ac:spMkLst>
        </pc:spChg>
        <pc:spChg chg="mod">
          <ac:chgData name="Rebecca Luo" userId="1e0727fa-4bf7-4d1f-ab3b-196ffa659c20" providerId="ADAL" clId="{DF852291-31B3-440C-90B8-303DA41721B3}" dt="2022-08-31T15:04:40.988" v="27485" actId="1076"/>
          <ac:spMkLst>
            <pc:docMk/>
            <pc:sldMk cId="0" sldId="13870"/>
            <ac:spMk id="4" creationId="{00000000-0000-0000-0000-000000000000}"/>
          </ac:spMkLst>
        </pc:spChg>
        <pc:spChg chg="mod">
          <ac:chgData name="Rebecca Luo" userId="1e0727fa-4bf7-4d1f-ab3b-196ffa659c20" providerId="ADAL" clId="{DF852291-31B3-440C-90B8-303DA41721B3}" dt="2022-08-31T15:04:40.988" v="27485" actId="1076"/>
          <ac:spMkLst>
            <pc:docMk/>
            <pc:sldMk cId="0" sldId="13870"/>
            <ac:spMk id="5" creationId="{00000000-0000-0000-0000-000000000000}"/>
          </ac:spMkLst>
        </pc:spChg>
        <pc:spChg chg="mod">
          <ac:chgData name="Rebecca Luo" userId="1e0727fa-4bf7-4d1f-ab3b-196ffa659c20" providerId="ADAL" clId="{DF852291-31B3-440C-90B8-303DA41721B3}" dt="2022-08-31T15:04:40.988" v="27485" actId="1076"/>
          <ac:spMkLst>
            <pc:docMk/>
            <pc:sldMk cId="0" sldId="13870"/>
            <ac:spMk id="6" creationId="{00000000-0000-0000-0000-000000000000}"/>
          </ac:spMkLst>
        </pc:spChg>
        <pc:spChg chg="mod">
          <ac:chgData name="Rebecca Luo" userId="1e0727fa-4bf7-4d1f-ab3b-196ffa659c20" providerId="ADAL" clId="{DF852291-31B3-440C-90B8-303DA41721B3}" dt="2022-08-31T15:04:40.988" v="27485" actId="1076"/>
          <ac:spMkLst>
            <pc:docMk/>
            <pc:sldMk cId="0" sldId="13870"/>
            <ac:spMk id="7" creationId="{00000000-0000-0000-0000-000000000000}"/>
          </ac:spMkLst>
        </pc:spChg>
        <pc:spChg chg="mod">
          <ac:chgData name="Rebecca Luo" userId="1e0727fa-4bf7-4d1f-ab3b-196ffa659c20" providerId="ADAL" clId="{DF852291-31B3-440C-90B8-303DA41721B3}" dt="2022-08-31T15:04:40.988" v="27485" actId="1076"/>
          <ac:spMkLst>
            <pc:docMk/>
            <pc:sldMk cId="0" sldId="13870"/>
            <ac:spMk id="8" creationId="{00000000-0000-0000-0000-000000000000}"/>
          </ac:spMkLst>
        </pc:spChg>
        <pc:spChg chg="mod">
          <ac:chgData name="Rebecca Luo" userId="1e0727fa-4bf7-4d1f-ab3b-196ffa659c20" providerId="ADAL" clId="{DF852291-31B3-440C-90B8-303DA41721B3}" dt="2022-08-31T15:04:40.988" v="27485" actId="1076"/>
          <ac:spMkLst>
            <pc:docMk/>
            <pc:sldMk cId="0" sldId="13870"/>
            <ac:spMk id="9" creationId="{00000000-0000-0000-0000-000000000000}"/>
          </ac:spMkLst>
        </pc:spChg>
        <pc:spChg chg="mod">
          <ac:chgData name="Rebecca Luo" userId="1e0727fa-4bf7-4d1f-ab3b-196ffa659c20" providerId="ADAL" clId="{DF852291-31B3-440C-90B8-303DA41721B3}" dt="2022-08-31T15:04:40.988" v="27485" actId="1076"/>
          <ac:spMkLst>
            <pc:docMk/>
            <pc:sldMk cId="0" sldId="13870"/>
            <ac:spMk id="10" creationId="{00000000-0000-0000-0000-000000000000}"/>
          </ac:spMkLst>
        </pc:spChg>
        <pc:spChg chg="mod">
          <ac:chgData name="Rebecca Luo" userId="1e0727fa-4bf7-4d1f-ab3b-196ffa659c20" providerId="ADAL" clId="{DF852291-31B3-440C-90B8-303DA41721B3}" dt="2022-08-31T15:04:40.988" v="27485" actId="1076"/>
          <ac:spMkLst>
            <pc:docMk/>
            <pc:sldMk cId="0" sldId="13870"/>
            <ac:spMk id="11" creationId="{00000000-0000-0000-0000-000000000000}"/>
          </ac:spMkLst>
        </pc:spChg>
        <pc:spChg chg="mod">
          <ac:chgData name="Rebecca Luo" userId="1e0727fa-4bf7-4d1f-ab3b-196ffa659c20" providerId="ADAL" clId="{DF852291-31B3-440C-90B8-303DA41721B3}" dt="2022-08-31T15:04:40.988" v="27485" actId="1076"/>
          <ac:spMkLst>
            <pc:docMk/>
            <pc:sldMk cId="0" sldId="13870"/>
            <ac:spMk id="12" creationId="{00000000-0000-0000-0000-000000000000}"/>
          </ac:spMkLst>
        </pc:spChg>
        <pc:spChg chg="mod">
          <ac:chgData name="Rebecca Luo" userId="1e0727fa-4bf7-4d1f-ab3b-196ffa659c20" providerId="ADAL" clId="{DF852291-31B3-440C-90B8-303DA41721B3}" dt="2022-08-31T15:04:40.988" v="27485" actId="1076"/>
          <ac:spMkLst>
            <pc:docMk/>
            <pc:sldMk cId="0" sldId="13870"/>
            <ac:spMk id="13" creationId="{00000000-0000-0000-0000-000000000000}"/>
          </ac:spMkLst>
        </pc:spChg>
        <pc:spChg chg="mod">
          <ac:chgData name="Rebecca Luo" userId="1e0727fa-4bf7-4d1f-ab3b-196ffa659c20" providerId="ADAL" clId="{DF852291-31B3-440C-90B8-303DA41721B3}" dt="2022-08-31T15:04:40.988" v="27485" actId="1076"/>
          <ac:spMkLst>
            <pc:docMk/>
            <pc:sldMk cId="0" sldId="13870"/>
            <ac:spMk id="14" creationId="{00000000-0000-0000-0000-000000000000}"/>
          </ac:spMkLst>
        </pc:spChg>
        <pc:spChg chg="mod">
          <ac:chgData name="Rebecca Luo" userId="1e0727fa-4bf7-4d1f-ab3b-196ffa659c20" providerId="ADAL" clId="{DF852291-31B3-440C-90B8-303DA41721B3}" dt="2022-08-31T15:04:40.988" v="27485" actId="1076"/>
          <ac:spMkLst>
            <pc:docMk/>
            <pc:sldMk cId="0" sldId="13870"/>
            <ac:spMk id="15" creationId="{00000000-0000-0000-0000-000000000000}"/>
          </ac:spMkLst>
        </pc:spChg>
        <pc:spChg chg="mod">
          <ac:chgData name="Rebecca Luo" userId="1e0727fa-4bf7-4d1f-ab3b-196ffa659c20" providerId="ADAL" clId="{DF852291-31B3-440C-90B8-303DA41721B3}" dt="2022-08-31T15:04:40.988" v="27485" actId="1076"/>
          <ac:spMkLst>
            <pc:docMk/>
            <pc:sldMk cId="0" sldId="13870"/>
            <ac:spMk id="16" creationId="{00000000-0000-0000-0000-000000000000}"/>
          </ac:spMkLst>
        </pc:spChg>
        <pc:spChg chg="mod">
          <ac:chgData name="Rebecca Luo" userId="1e0727fa-4bf7-4d1f-ab3b-196ffa659c20" providerId="ADAL" clId="{DF852291-31B3-440C-90B8-303DA41721B3}" dt="2022-08-31T15:04:40.988" v="27485" actId="1076"/>
          <ac:spMkLst>
            <pc:docMk/>
            <pc:sldMk cId="0" sldId="13870"/>
            <ac:spMk id="17" creationId="{00000000-0000-0000-0000-000000000000}"/>
          </ac:spMkLst>
        </pc:spChg>
        <pc:spChg chg="mod">
          <ac:chgData name="Rebecca Luo" userId="1e0727fa-4bf7-4d1f-ab3b-196ffa659c20" providerId="ADAL" clId="{DF852291-31B3-440C-90B8-303DA41721B3}" dt="2022-08-31T15:04:40.988" v="27485" actId="1076"/>
          <ac:spMkLst>
            <pc:docMk/>
            <pc:sldMk cId="0" sldId="13870"/>
            <ac:spMk id="18" creationId="{00000000-0000-0000-0000-000000000000}"/>
          </ac:spMkLst>
        </pc:spChg>
        <pc:spChg chg="mod">
          <ac:chgData name="Rebecca Luo" userId="1e0727fa-4bf7-4d1f-ab3b-196ffa659c20" providerId="ADAL" clId="{DF852291-31B3-440C-90B8-303DA41721B3}" dt="2022-08-31T15:04:40.988" v="27485" actId="1076"/>
          <ac:spMkLst>
            <pc:docMk/>
            <pc:sldMk cId="0" sldId="13870"/>
            <ac:spMk id="19" creationId="{00000000-0000-0000-0000-000000000000}"/>
          </ac:spMkLst>
        </pc:spChg>
        <pc:spChg chg="add mod">
          <ac:chgData name="Rebecca Luo" userId="1e0727fa-4bf7-4d1f-ab3b-196ffa659c20" providerId="ADAL" clId="{DF852291-31B3-440C-90B8-303DA41721B3}" dt="2022-08-30T13:22:48.722" v="24345"/>
          <ac:spMkLst>
            <pc:docMk/>
            <pc:sldMk cId="0" sldId="13870"/>
            <ac:spMk id="20" creationId="{12932DFF-8FAD-10B7-E668-CAA673D9B849}"/>
          </ac:spMkLst>
        </pc:spChg>
        <pc:spChg chg="add mod">
          <ac:chgData name="Rebecca Luo" userId="1e0727fa-4bf7-4d1f-ab3b-196ffa659c20" providerId="ADAL" clId="{DF852291-31B3-440C-90B8-303DA41721B3}" dt="2022-09-05T10:13:50.292" v="29403" actId="1076"/>
          <ac:spMkLst>
            <pc:docMk/>
            <pc:sldMk cId="0" sldId="13870"/>
            <ac:spMk id="21" creationId="{037850A5-9AC0-6BCD-FD75-25422BE87C6A}"/>
          </ac:spMkLst>
        </pc:spChg>
      </pc:sldChg>
      <pc:sldChg chg="addSp modSp">
        <pc:chgData name="Rebecca Luo" userId="1e0727fa-4bf7-4d1f-ab3b-196ffa659c20" providerId="ADAL" clId="{DF852291-31B3-440C-90B8-303DA41721B3}" dt="2022-08-30T13:22:50.342" v="24346"/>
        <pc:sldMkLst>
          <pc:docMk/>
          <pc:sldMk cId="0" sldId="13871"/>
        </pc:sldMkLst>
        <pc:spChg chg="add mod">
          <ac:chgData name="Rebecca Luo" userId="1e0727fa-4bf7-4d1f-ab3b-196ffa659c20" providerId="ADAL" clId="{DF852291-31B3-440C-90B8-303DA41721B3}" dt="2022-08-30T13:22:50.342" v="24346"/>
          <ac:spMkLst>
            <pc:docMk/>
            <pc:sldMk cId="0" sldId="13871"/>
            <ac:spMk id="6" creationId="{3909C078-0428-D98A-D7AD-F0AFCEFB4EE1}"/>
          </ac:spMkLst>
        </pc:spChg>
      </pc:sldChg>
      <pc:sldChg chg="addSp delSp modSp mod">
        <pc:chgData name="Rebecca Luo" userId="1e0727fa-4bf7-4d1f-ab3b-196ffa659c20" providerId="ADAL" clId="{DF852291-31B3-440C-90B8-303DA41721B3}" dt="2022-09-06T03:20:13.343" v="29416" actId="478"/>
        <pc:sldMkLst>
          <pc:docMk/>
          <pc:sldMk cId="0" sldId="13872"/>
        </pc:sldMkLst>
        <pc:spChg chg="del">
          <ac:chgData name="Rebecca Luo" userId="1e0727fa-4bf7-4d1f-ab3b-196ffa659c20" providerId="ADAL" clId="{DF852291-31B3-440C-90B8-303DA41721B3}" dt="2022-09-06T03:20:13.343" v="29416" actId="478"/>
          <ac:spMkLst>
            <pc:docMk/>
            <pc:sldMk cId="0" sldId="13872"/>
            <ac:spMk id="4" creationId="{E9D25B02-E33C-4E06-2153-95B63BA77C9D}"/>
          </ac:spMkLst>
        </pc:spChg>
        <pc:spChg chg="add mod">
          <ac:chgData name="Rebecca Luo" userId="1e0727fa-4bf7-4d1f-ab3b-196ffa659c20" providerId="ADAL" clId="{DF852291-31B3-440C-90B8-303DA41721B3}" dt="2022-08-30T13:22:51.937" v="24347"/>
          <ac:spMkLst>
            <pc:docMk/>
            <pc:sldMk cId="0" sldId="13872"/>
            <ac:spMk id="9" creationId="{867FF1F7-BCF6-96C4-78BC-A9C5EB5BB20E}"/>
          </ac:spMkLst>
        </pc:spChg>
      </pc:sldChg>
      <pc:sldChg chg="addSp modSp">
        <pc:chgData name="Rebecca Luo" userId="1e0727fa-4bf7-4d1f-ab3b-196ffa659c20" providerId="ADAL" clId="{DF852291-31B3-440C-90B8-303DA41721B3}" dt="2022-08-30T13:22:54.741" v="24349"/>
        <pc:sldMkLst>
          <pc:docMk/>
          <pc:sldMk cId="0" sldId="13873"/>
        </pc:sldMkLst>
        <pc:spChg chg="add mod">
          <ac:chgData name="Rebecca Luo" userId="1e0727fa-4bf7-4d1f-ab3b-196ffa659c20" providerId="ADAL" clId="{DF852291-31B3-440C-90B8-303DA41721B3}" dt="2022-08-30T13:22:54.741" v="24349"/>
          <ac:spMkLst>
            <pc:docMk/>
            <pc:sldMk cId="0" sldId="13873"/>
            <ac:spMk id="11" creationId="{97AEEF46-C3DA-A878-9DFA-610AEF087DE1}"/>
          </ac:spMkLst>
        </pc:spChg>
      </pc:sldChg>
      <pc:sldChg chg="addSp modSp">
        <pc:chgData name="Rebecca Luo" userId="1e0727fa-4bf7-4d1f-ab3b-196ffa659c20" providerId="ADAL" clId="{DF852291-31B3-440C-90B8-303DA41721B3}" dt="2022-08-30T13:22:56.123" v="24350"/>
        <pc:sldMkLst>
          <pc:docMk/>
          <pc:sldMk cId="0" sldId="13874"/>
        </pc:sldMkLst>
        <pc:spChg chg="add mod">
          <ac:chgData name="Rebecca Luo" userId="1e0727fa-4bf7-4d1f-ab3b-196ffa659c20" providerId="ADAL" clId="{DF852291-31B3-440C-90B8-303DA41721B3}" dt="2022-08-30T13:22:56.123" v="24350"/>
          <ac:spMkLst>
            <pc:docMk/>
            <pc:sldMk cId="0" sldId="13874"/>
            <ac:spMk id="9" creationId="{4F475794-34F8-C1DF-9F99-0A02E1B27D9E}"/>
          </ac:spMkLst>
        </pc:spChg>
      </pc:sldChg>
      <pc:sldChg chg="addSp modSp mod">
        <pc:chgData name="Rebecca Luo" userId="1e0727fa-4bf7-4d1f-ab3b-196ffa659c20" providerId="ADAL" clId="{DF852291-31B3-440C-90B8-303DA41721B3}" dt="2022-08-30T15:52:43.434" v="24524"/>
        <pc:sldMkLst>
          <pc:docMk/>
          <pc:sldMk cId="0" sldId="13875"/>
        </pc:sldMkLst>
        <pc:spChg chg="mod">
          <ac:chgData name="Rebecca Luo" userId="1e0727fa-4bf7-4d1f-ab3b-196ffa659c20" providerId="ADAL" clId="{DF852291-31B3-440C-90B8-303DA41721B3}" dt="2022-08-30T15:52:43.434" v="24524"/>
          <ac:spMkLst>
            <pc:docMk/>
            <pc:sldMk cId="0" sldId="13875"/>
            <ac:spMk id="2" creationId="{00000000-0000-0000-0000-000000000000}"/>
          </ac:spMkLst>
        </pc:spChg>
        <pc:spChg chg="add mod">
          <ac:chgData name="Rebecca Luo" userId="1e0727fa-4bf7-4d1f-ab3b-196ffa659c20" providerId="ADAL" clId="{DF852291-31B3-440C-90B8-303DA41721B3}" dt="2022-08-30T13:22:58.778" v="24352"/>
          <ac:spMkLst>
            <pc:docMk/>
            <pc:sldMk cId="0" sldId="13875"/>
            <ac:spMk id="10" creationId="{4E757DCF-7570-3093-203B-E3DF3A62A9EA}"/>
          </ac:spMkLst>
        </pc:spChg>
      </pc:sldChg>
      <pc:sldChg chg="addSp delSp modSp mod chgLayout">
        <pc:chgData name="Rebecca Luo" userId="1e0727fa-4bf7-4d1f-ab3b-196ffa659c20" providerId="ADAL" clId="{DF852291-31B3-440C-90B8-303DA41721B3}" dt="2022-09-06T03:20:23.740" v="29418" actId="478"/>
        <pc:sldMkLst>
          <pc:docMk/>
          <pc:sldMk cId="0" sldId="13876"/>
        </pc:sldMkLst>
        <pc:spChg chg="mod ord">
          <ac:chgData name="Rebecca Luo" userId="1e0727fa-4bf7-4d1f-ab3b-196ffa659c20" providerId="ADAL" clId="{DF852291-31B3-440C-90B8-303DA41721B3}" dt="2022-08-30T15:52:57.723" v="24527"/>
          <ac:spMkLst>
            <pc:docMk/>
            <pc:sldMk cId="0" sldId="13876"/>
            <ac:spMk id="2" creationId="{00000000-0000-0000-0000-000000000000}"/>
          </ac:spMkLst>
        </pc:spChg>
        <pc:spChg chg="add del mod ord">
          <ac:chgData name="Rebecca Luo" userId="1e0727fa-4bf7-4d1f-ab3b-196ffa659c20" providerId="ADAL" clId="{DF852291-31B3-440C-90B8-303DA41721B3}" dt="2022-09-06T03:20:23.740" v="29418" actId="478"/>
          <ac:spMkLst>
            <pc:docMk/>
            <pc:sldMk cId="0" sldId="13876"/>
            <ac:spMk id="3" creationId="{E329CEB3-F896-B895-24BD-EB63D1E85B7E}"/>
          </ac:spMkLst>
        </pc:spChg>
        <pc:spChg chg="add mod ord">
          <ac:chgData name="Rebecca Luo" userId="1e0727fa-4bf7-4d1f-ab3b-196ffa659c20" providerId="ADAL" clId="{DF852291-31B3-440C-90B8-303DA41721B3}" dt="2022-08-30T15:52:08.160" v="24521" actId="700"/>
          <ac:spMkLst>
            <pc:docMk/>
            <pc:sldMk cId="0" sldId="13876"/>
            <ac:spMk id="7" creationId="{B6AB7F76-37A8-BCDA-02C7-3FF244B9B7DC}"/>
          </ac:spMkLst>
        </pc:spChg>
      </pc:sldChg>
      <pc:sldChg chg="addSp modSp mod">
        <pc:chgData name="Rebecca Luo" userId="1e0727fa-4bf7-4d1f-ab3b-196ffa659c20" providerId="ADAL" clId="{DF852291-31B3-440C-90B8-303DA41721B3}" dt="2022-08-30T15:53:03.998" v="24529"/>
        <pc:sldMkLst>
          <pc:docMk/>
          <pc:sldMk cId="0" sldId="13877"/>
        </pc:sldMkLst>
        <pc:spChg chg="mod">
          <ac:chgData name="Rebecca Luo" userId="1e0727fa-4bf7-4d1f-ab3b-196ffa659c20" providerId="ADAL" clId="{DF852291-31B3-440C-90B8-303DA41721B3}" dt="2022-08-30T15:53:03.998" v="24529"/>
          <ac:spMkLst>
            <pc:docMk/>
            <pc:sldMk cId="0" sldId="13877"/>
            <ac:spMk id="2" creationId="{00000000-0000-0000-0000-000000000000}"/>
          </ac:spMkLst>
        </pc:spChg>
        <pc:spChg chg="add mod">
          <ac:chgData name="Rebecca Luo" userId="1e0727fa-4bf7-4d1f-ab3b-196ffa659c20" providerId="ADAL" clId="{DF852291-31B3-440C-90B8-303DA41721B3}" dt="2022-08-30T13:23:02.147" v="24355"/>
          <ac:spMkLst>
            <pc:docMk/>
            <pc:sldMk cId="0" sldId="13877"/>
            <ac:spMk id="9" creationId="{BD6F61E0-7C4C-DC21-4B81-F3CF8708E14C}"/>
          </ac:spMkLst>
        </pc:spChg>
      </pc:sldChg>
      <pc:sldChg chg="addSp modSp mod">
        <pc:chgData name="Rebecca Luo" userId="1e0727fa-4bf7-4d1f-ab3b-196ffa659c20" providerId="ADAL" clId="{DF852291-31B3-440C-90B8-303DA41721B3}" dt="2022-08-30T15:53:08.096" v="24530"/>
        <pc:sldMkLst>
          <pc:docMk/>
          <pc:sldMk cId="0" sldId="13878"/>
        </pc:sldMkLst>
        <pc:spChg chg="mod">
          <ac:chgData name="Rebecca Luo" userId="1e0727fa-4bf7-4d1f-ab3b-196ffa659c20" providerId="ADAL" clId="{DF852291-31B3-440C-90B8-303DA41721B3}" dt="2022-08-30T15:53:08.096" v="24530"/>
          <ac:spMkLst>
            <pc:docMk/>
            <pc:sldMk cId="0" sldId="13878"/>
            <ac:spMk id="2" creationId="{00000000-0000-0000-0000-000000000000}"/>
          </ac:spMkLst>
        </pc:spChg>
        <pc:spChg chg="add mod">
          <ac:chgData name="Rebecca Luo" userId="1e0727fa-4bf7-4d1f-ab3b-196ffa659c20" providerId="ADAL" clId="{DF852291-31B3-440C-90B8-303DA41721B3}" dt="2022-08-30T13:23:02.927" v="24356"/>
          <ac:spMkLst>
            <pc:docMk/>
            <pc:sldMk cId="0" sldId="13878"/>
            <ac:spMk id="10" creationId="{4EF91F53-93F5-D222-8C11-D500323EE03F}"/>
          </ac:spMkLst>
        </pc:spChg>
      </pc:sldChg>
      <pc:sldChg chg="addSp delSp modSp mod">
        <pc:chgData name="Rebecca Luo" userId="1e0727fa-4bf7-4d1f-ab3b-196ffa659c20" providerId="ADAL" clId="{DF852291-31B3-440C-90B8-303DA41721B3}" dt="2022-09-06T03:20:30.346" v="29419" actId="478"/>
        <pc:sldMkLst>
          <pc:docMk/>
          <pc:sldMk cId="0" sldId="13879"/>
        </pc:sldMkLst>
        <pc:spChg chg="mod">
          <ac:chgData name="Rebecca Luo" userId="1e0727fa-4bf7-4d1f-ab3b-196ffa659c20" providerId="ADAL" clId="{DF852291-31B3-440C-90B8-303DA41721B3}" dt="2022-08-30T15:53:10.846" v="24531"/>
          <ac:spMkLst>
            <pc:docMk/>
            <pc:sldMk cId="0" sldId="13879"/>
            <ac:spMk id="2" creationId="{00000000-0000-0000-0000-000000000000}"/>
          </ac:spMkLst>
        </pc:spChg>
        <pc:spChg chg="del">
          <ac:chgData name="Rebecca Luo" userId="1e0727fa-4bf7-4d1f-ab3b-196ffa659c20" providerId="ADAL" clId="{DF852291-31B3-440C-90B8-303DA41721B3}" dt="2022-09-06T03:20:30.346" v="29419" actId="478"/>
          <ac:spMkLst>
            <pc:docMk/>
            <pc:sldMk cId="0" sldId="13879"/>
            <ac:spMk id="4" creationId="{03810192-C583-84B4-22A6-B452E4063367}"/>
          </ac:spMkLst>
        </pc:spChg>
        <pc:spChg chg="add mod">
          <ac:chgData name="Rebecca Luo" userId="1e0727fa-4bf7-4d1f-ab3b-196ffa659c20" providerId="ADAL" clId="{DF852291-31B3-440C-90B8-303DA41721B3}" dt="2022-08-30T13:23:04.036" v="24357"/>
          <ac:spMkLst>
            <pc:docMk/>
            <pc:sldMk cId="0" sldId="13879"/>
            <ac:spMk id="9" creationId="{AF656C43-C1C3-6E78-5417-11920078EBAA}"/>
          </ac:spMkLst>
        </pc:spChg>
      </pc:sldChg>
      <pc:sldChg chg="addSp modSp mod">
        <pc:chgData name="Rebecca Luo" userId="1e0727fa-4bf7-4d1f-ab3b-196ffa659c20" providerId="ADAL" clId="{DF852291-31B3-440C-90B8-303DA41721B3}" dt="2022-08-31T15:05:45.729" v="27487" actId="1076"/>
        <pc:sldMkLst>
          <pc:docMk/>
          <pc:sldMk cId="0" sldId="13881"/>
        </pc:sldMkLst>
        <pc:spChg chg="mod">
          <ac:chgData name="Rebecca Luo" userId="1e0727fa-4bf7-4d1f-ab3b-196ffa659c20" providerId="ADAL" clId="{DF852291-31B3-440C-90B8-303DA41721B3}" dt="2022-08-31T15:05:45.729" v="27487" actId="1076"/>
          <ac:spMkLst>
            <pc:docMk/>
            <pc:sldMk cId="0" sldId="13881"/>
            <ac:spMk id="5" creationId="{00000000-0000-0000-0000-000000000000}"/>
          </ac:spMkLst>
        </pc:spChg>
        <pc:spChg chg="mod">
          <ac:chgData name="Rebecca Luo" userId="1e0727fa-4bf7-4d1f-ab3b-196ffa659c20" providerId="ADAL" clId="{DF852291-31B3-440C-90B8-303DA41721B3}" dt="2022-08-31T15:05:45.729" v="27487" actId="1076"/>
          <ac:spMkLst>
            <pc:docMk/>
            <pc:sldMk cId="0" sldId="13881"/>
            <ac:spMk id="6" creationId="{00000000-0000-0000-0000-000000000000}"/>
          </ac:spMkLst>
        </pc:spChg>
        <pc:spChg chg="mod">
          <ac:chgData name="Rebecca Luo" userId="1e0727fa-4bf7-4d1f-ab3b-196ffa659c20" providerId="ADAL" clId="{DF852291-31B3-440C-90B8-303DA41721B3}" dt="2022-08-31T15:05:45.729" v="27487" actId="1076"/>
          <ac:spMkLst>
            <pc:docMk/>
            <pc:sldMk cId="0" sldId="13881"/>
            <ac:spMk id="7" creationId="{00000000-0000-0000-0000-000000000000}"/>
          </ac:spMkLst>
        </pc:spChg>
        <pc:spChg chg="mod">
          <ac:chgData name="Rebecca Luo" userId="1e0727fa-4bf7-4d1f-ab3b-196ffa659c20" providerId="ADAL" clId="{DF852291-31B3-440C-90B8-303DA41721B3}" dt="2022-08-31T15:05:45.729" v="27487" actId="1076"/>
          <ac:spMkLst>
            <pc:docMk/>
            <pc:sldMk cId="0" sldId="13881"/>
            <ac:spMk id="8" creationId="{00000000-0000-0000-0000-000000000000}"/>
          </ac:spMkLst>
        </pc:spChg>
        <pc:spChg chg="mod">
          <ac:chgData name="Rebecca Luo" userId="1e0727fa-4bf7-4d1f-ab3b-196ffa659c20" providerId="ADAL" clId="{DF852291-31B3-440C-90B8-303DA41721B3}" dt="2022-08-31T15:05:45.729" v="27487" actId="1076"/>
          <ac:spMkLst>
            <pc:docMk/>
            <pc:sldMk cId="0" sldId="13881"/>
            <ac:spMk id="10" creationId="{00000000-0000-0000-0000-000000000000}"/>
          </ac:spMkLst>
        </pc:spChg>
        <pc:spChg chg="mod">
          <ac:chgData name="Rebecca Luo" userId="1e0727fa-4bf7-4d1f-ab3b-196ffa659c20" providerId="ADAL" clId="{DF852291-31B3-440C-90B8-303DA41721B3}" dt="2022-08-31T15:05:45.729" v="27487" actId="1076"/>
          <ac:spMkLst>
            <pc:docMk/>
            <pc:sldMk cId="0" sldId="13881"/>
            <ac:spMk id="11" creationId="{00000000-0000-0000-0000-000000000000}"/>
          </ac:spMkLst>
        </pc:spChg>
        <pc:spChg chg="add mod">
          <ac:chgData name="Rebecca Luo" userId="1e0727fa-4bf7-4d1f-ab3b-196ffa659c20" providerId="ADAL" clId="{DF852291-31B3-440C-90B8-303DA41721B3}" dt="2022-08-30T13:23:18.518" v="24363"/>
          <ac:spMkLst>
            <pc:docMk/>
            <pc:sldMk cId="0" sldId="13881"/>
            <ac:spMk id="13" creationId="{98A2FB56-70EF-39F9-8883-750EE0811148}"/>
          </ac:spMkLst>
        </pc:spChg>
      </pc:sldChg>
      <pc:sldChg chg="addSp delSp modSp add del mod">
        <pc:chgData name="Rebecca Luo" userId="1e0727fa-4bf7-4d1f-ab3b-196ffa659c20" providerId="ADAL" clId="{DF852291-31B3-440C-90B8-303DA41721B3}" dt="2022-08-29T09:08:23.927" v="20154" actId="47"/>
        <pc:sldMkLst>
          <pc:docMk/>
          <pc:sldMk cId="106772716" sldId="13883"/>
        </pc:sldMkLst>
        <pc:spChg chg="mod">
          <ac:chgData name="Rebecca Luo" userId="1e0727fa-4bf7-4d1f-ab3b-196ffa659c20" providerId="ADAL" clId="{DF852291-31B3-440C-90B8-303DA41721B3}" dt="2022-08-25T11:48:06.833" v="14013" actId="255"/>
          <ac:spMkLst>
            <pc:docMk/>
            <pc:sldMk cId="106772716" sldId="13883"/>
            <ac:spMk id="2" creationId="{C48FDA7C-06BE-430B-BDE2-59F0FD580E5B}"/>
          </ac:spMkLst>
        </pc:spChg>
        <pc:spChg chg="mod">
          <ac:chgData name="Rebecca Luo" userId="1e0727fa-4bf7-4d1f-ab3b-196ffa659c20" providerId="ADAL" clId="{DF852291-31B3-440C-90B8-303DA41721B3}" dt="2022-08-26T02:43:54.478" v="16373" actId="114"/>
          <ac:spMkLst>
            <pc:docMk/>
            <pc:sldMk cId="106772716" sldId="13883"/>
            <ac:spMk id="3" creationId="{FC1CB0D0-9895-49DA-8D5F-AED0A25C4E6E}"/>
          </ac:spMkLst>
        </pc:spChg>
        <pc:spChg chg="del">
          <ac:chgData name="Rebecca Luo" userId="1e0727fa-4bf7-4d1f-ab3b-196ffa659c20" providerId="ADAL" clId="{DF852291-31B3-440C-90B8-303DA41721B3}" dt="2022-08-25T11:36:44.326" v="13773" actId="478"/>
          <ac:spMkLst>
            <pc:docMk/>
            <pc:sldMk cId="106772716" sldId="13883"/>
            <ac:spMk id="4" creationId="{868FC0F1-DFB9-22EE-1DF8-7DD334B5AA8C}"/>
          </ac:spMkLst>
        </pc:spChg>
        <pc:spChg chg="add mod">
          <ac:chgData name="Rebecca Luo" userId="1e0727fa-4bf7-4d1f-ab3b-196ffa659c20" providerId="ADAL" clId="{DF852291-31B3-440C-90B8-303DA41721B3}" dt="2022-08-25T11:46:17.038" v="13993" actId="1076"/>
          <ac:spMkLst>
            <pc:docMk/>
            <pc:sldMk cId="106772716" sldId="13883"/>
            <ac:spMk id="6" creationId="{4187A67C-686A-18D0-C672-85F4C8CD1248}"/>
          </ac:spMkLst>
        </pc:spChg>
        <pc:spChg chg="del">
          <ac:chgData name="Rebecca Luo" userId="1e0727fa-4bf7-4d1f-ab3b-196ffa659c20" providerId="ADAL" clId="{DF852291-31B3-440C-90B8-303DA41721B3}" dt="2022-08-25T11:36:46.012" v="13774" actId="478"/>
          <ac:spMkLst>
            <pc:docMk/>
            <pc:sldMk cId="106772716" sldId="13883"/>
            <ac:spMk id="8" creationId="{BC079C63-CD3B-6FBA-DFC8-EBC7BC1D46E0}"/>
          </ac:spMkLst>
        </pc:spChg>
        <pc:spChg chg="del">
          <ac:chgData name="Rebecca Luo" userId="1e0727fa-4bf7-4d1f-ab3b-196ffa659c20" providerId="ADAL" clId="{DF852291-31B3-440C-90B8-303DA41721B3}" dt="2022-08-25T11:36:44.326" v="13773" actId="478"/>
          <ac:spMkLst>
            <pc:docMk/>
            <pc:sldMk cId="106772716" sldId="13883"/>
            <ac:spMk id="9" creationId="{BF0C8BCC-DC47-C98E-0CAC-72F32F7D6407}"/>
          </ac:spMkLst>
        </pc:spChg>
        <pc:spChg chg="del">
          <ac:chgData name="Rebecca Luo" userId="1e0727fa-4bf7-4d1f-ab3b-196ffa659c20" providerId="ADAL" clId="{DF852291-31B3-440C-90B8-303DA41721B3}" dt="2022-08-25T11:36:44.326" v="13773" actId="478"/>
          <ac:spMkLst>
            <pc:docMk/>
            <pc:sldMk cId="106772716" sldId="13883"/>
            <ac:spMk id="10" creationId="{14B04755-9FFB-429D-B402-5871676A8180}"/>
          </ac:spMkLst>
        </pc:spChg>
        <pc:spChg chg="del">
          <ac:chgData name="Rebecca Luo" userId="1e0727fa-4bf7-4d1f-ab3b-196ffa659c20" providerId="ADAL" clId="{DF852291-31B3-440C-90B8-303DA41721B3}" dt="2022-08-25T11:36:44.326" v="13773" actId="478"/>
          <ac:spMkLst>
            <pc:docMk/>
            <pc:sldMk cId="106772716" sldId="13883"/>
            <ac:spMk id="11" creationId="{BB02DE75-7BBF-EAAD-B7F2-CFD77D3995D0}"/>
          </ac:spMkLst>
        </pc:spChg>
        <pc:spChg chg="del">
          <ac:chgData name="Rebecca Luo" userId="1e0727fa-4bf7-4d1f-ab3b-196ffa659c20" providerId="ADAL" clId="{DF852291-31B3-440C-90B8-303DA41721B3}" dt="2022-08-25T11:36:44.326" v="13773" actId="478"/>
          <ac:spMkLst>
            <pc:docMk/>
            <pc:sldMk cId="106772716" sldId="13883"/>
            <ac:spMk id="12" creationId="{950E2D1E-889F-DCBF-836C-445DB40C7089}"/>
          </ac:spMkLst>
        </pc:spChg>
        <pc:graphicFrameChg chg="add mod">
          <ac:chgData name="Rebecca Luo" userId="1e0727fa-4bf7-4d1f-ab3b-196ffa659c20" providerId="ADAL" clId="{DF852291-31B3-440C-90B8-303DA41721B3}" dt="2022-08-25T11:46:12.868" v="13992" actId="113"/>
          <ac:graphicFrameMkLst>
            <pc:docMk/>
            <pc:sldMk cId="106772716" sldId="13883"/>
            <ac:graphicFrameMk id="4" creationId="{F8C790CF-7222-F9C7-61C5-528725AC44D6}"/>
          </ac:graphicFrameMkLst>
        </pc:graphicFrameChg>
        <pc:picChg chg="del mod">
          <ac:chgData name="Rebecca Luo" userId="1e0727fa-4bf7-4d1f-ab3b-196ffa659c20" providerId="ADAL" clId="{DF852291-31B3-440C-90B8-303DA41721B3}" dt="2022-08-25T11:37:12.138" v="13778" actId="478"/>
          <ac:picMkLst>
            <pc:docMk/>
            <pc:sldMk cId="106772716" sldId="13883"/>
            <ac:picMk id="6" creationId="{65BD2BEE-E287-70CA-A447-9FA6F51FD61B}"/>
          </ac:picMkLst>
        </pc:picChg>
        <pc:picChg chg="add mod">
          <ac:chgData name="Rebecca Luo" userId="1e0727fa-4bf7-4d1f-ab3b-196ffa659c20" providerId="ADAL" clId="{DF852291-31B3-440C-90B8-303DA41721B3}" dt="2022-08-25T11:38:15.614" v="13783" actId="1076"/>
          <ac:picMkLst>
            <pc:docMk/>
            <pc:sldMk cId="106772716" sldId="13883"/>
            <ac:picMk id="14" creationId="{D1F16165-E32B-CD57-8B22-C075F32EF012}"/>
          </ac:picMkLst>
        </pc:picChg>
      </pc:sldChg>
      <pc:sldChg chg="add del">
        <pc:chgData name="Rebecca Luo" userId="1e0727fa-4bf7-4d1f-ab3b-196ffa659c20" providerId="ADAL" clId="{DF852291-31B3-440C-90B8-303DA41721B3}" dt="2022-08-25T11:48:15.996" v="14015" actId="47"/>
        <pc:sldMkLst>
          <pc:docMk/>
          <pc:sldMk cId="667598925" sldId="13884"/>
        </pc:sldMkLst>
      </pc:sldChg>
      <pc:sldChg chg="addSp delSp modSp add del mod chgLayout">
        <pc:chgData name="Rebecca Luo" userId="1e0727fa-4bf7-4d1f-ab3b-196ffa659c20" providerId="ADAL" clId="{DF852291-31B3-440C-90B8-303DA41721B3}" dt="2022-08-31T14:53:12.670" v="27406"/>
        <pc:sldMkLst>
          <pc:docMk/>
          <pc:sldMk cId="297882782" sldId="13885"/>
        </pc:sldMkLst>
        <pc:spChg chg="mod ord">
          <ac:chgData name="Rebecca Luo" userId="1e0727fa-4bf7-4d1f-ab3b-196ffa659c20" providerId="ADAL" clId="{DF852291-31B3-440C-90B8-303DA41721B3}" dt="2022-08-31T14:53:12.670" v="27406"/>
          <ac:spMkLst>
            <pc:docMk/>
            <pc:sldMk cId="297882782" sldId="13885"/>
            <ac:spMk id="2" creationId="{3084134E-A57A-4F55-881F-610AA8C17E97}"/>
          </ac:spMkLst>
        </pc:spChg>
        <pc:spChg chg="mod ord">
          <ac:chgData name="Rebecca Luo" userId="1e0727fa-4bf7-4d1f-ab3b-196ffa659c20" providerId="ADAL" clId="{DF852291-31B3-440C-90B8-303DA41721B3}" dt="2022-08-25T12:14:55.099" v="14152" actId="700"/>
          <ac:spMkLst>
            <pc:docMk/>
            <pc:sldMk cId="297882782" sldId="13885"/>
            <ac:spMk id="3" creationId="{FCE4315D-F62C-400C-B859-CB2B453EF163}"/>
          </ac:spMkLst>
        </pc:spChg>
        <pc:spChg chg="add mod ord">
          <ac:chgData name="Rebecca Luo" userId="1e0727fa-4bf7-4d1f-ab3b-196ffa659c20" providerId="ADAL" clId="{DF852291-31B3-440C-90B8-303DA41721B3}" dt="2022-08-25T12:18:32.100" v="14224" actId="20577"/>
          <ac:spMkLst>
            <pc:docMk/>
            <pc:sldMk cId="297882782" sldId="13885"/>
            <ac:spMk id="4" creationId="{5900BCA2-1FEF-91FE-C26D-3EECB8DEC9BC}"/>
          </ac:spMkLst>
        </pc:spChg>
        <pc:spChg chg="del mod">
          <ac:chgData name="Rebecca Luo" userId="1e0727fa-4bf7-4d1f-ab3b-196ffa659c20" providerId="ADAL" clId="{DF852291-31B3-440C-90B8-303DA41721B3}" dt="2022-08-25T12:15:02.724" v="14153" actId="478"/>
          <ac:spMkLst>
            <pc:docMk/>
            <pc:sldMk cId="297882782" sldId="13885"/>
            <ac:spMk id="7" creationId="{60FEA9D4-CB06-4D9F-89D9-436D340E9444}"/>
          </ac:spMkLst>
        </pc:spChg>
        <pc:spChg chg="mod">
          <ac:chgData name="Rebecca Luo" userId="1e0727fa-4bf7-4d1f-ab3b-196ffa659c20" providerId="ADAL" clId="{DF852291-31B3-440C-90B8-303DA41721B3}" dt="2022-08-25T12:42:23.852" v="14483" actId="114"/>
          <ac:spMkLst>
            <pc:docMk/>
            <pc:sldMk cId="297882782" sldId="13885"/>
            <ac:spMk id="9" creationId="{46B2AC9E-53EF-4331-95B9-56BA580602EF}"/>
          </ac:spMkLst>
        </pc:spChg>
        <pc:spChg chg="mod">
          <ac:chgData name="Rebecca Luo" userId="1e0727fa-4bf7-4d1f-ab3b-196ffa659c20" providerId="ADAL" clId="{DF852291-31B3-440C-90B8-303DA41721B3}" dt="2022-08-25T12:15:57.185" v="14188" actId="1076"/>
          <ac:spMkLst>
            <pc:docMk/>
            <pc:sldMk cId="297882782" sldId="13885"/>
            <ac:spMk id="10" creationId="{EE9C0423-65CB-4FE3-A3B2-721CE4EA0474}"/>
          </ac:spMkLst>
        </pc:spChg>
        <pc:spChg chg="mod">
          <ac:chgData name="Rebecca Luo" userId="1e0727fa-4bf7-4d1f-ab3b-196ffa659c20" providerId="ADAL" clId="{DF852291-31B3-440C-90B8-303DA41721B3}" dt="2022-08-25T12:40:39.784" v="14482" actId="115"/>
          <ac:spMkLst>
            <pc:docMk/>
            <pc:sldMk cId="297882782" sldId="13885"/>
            <ac:spMk id="11" creationId="{5CA92016-A4B0-4B6A-9044-08D5806AAD3E}"/>
          </ac:spMkLst>
        </pc:spChg>
        <pc:graphicFrameChg chg="mod">
          <ac:chgData name="Rebecca Luo" userId="1e0727fa-4bf7-4d1f-ab3b-196ffa659c20" providerId="ADAL" clId="{DF852291-31B3-440C-90B8-303DA41721B3}" dt="2022-08-25T12:40:33.971" v="14480" actId="1076"/>
          <ac:graphicFrameMkLst>
            <pc:docMk/>
            <pc:sldMk cId="297882782" sldId="13885"/>
            <ac:graphicFrameMk id="6" creationId="{0665B4CA-E6D2-9F3F-08D1-09EB663A946B}"/>
          </ac:graphicFrameMkLst>
        </pc:graphicFrameChg>
      </pc:sldChg>
      <pc:sldChg chg="addSp delSp modSp add del mod">
        <pc:chgData name="Rebecca Luo" userId="1e0727fa-4bf7-4d1f-ab3b-196ffa659c20" providerId="ADAL" clId="{DF852291-31B3-440C-90B8-303DA41721B3}" dt="2022-08-31T14:56:03.825" v="27441" actId="20577"/>
        <pc:sldMkLst>
          <pc:docMk/>
          <pc:sldMk cId="4241279484" sldId="13886"/>
        </pc:sldMkLst>
        <pc:spChg chg="mod">
          <ac:chgData name="Rebecca Luo" userId="1e0727fa-4bf7-4d1f-ab3b-196ffa659c20" providerId="ADAL" clId="{DF852291-31B3-440C-90B8-303DA41721B3}" dt="2022-08-31T14:56:03.825" v="27441" actId="20577"/>
          <ac:spMkLst>
            <pc:docMk/>
            <pc:sldMk cId="4241279484" sldId="13886"/>
            <ac:spMk id="2" creationId="{4430B3BA-1BD0-4A22-815B-FBA9433B3807}"/>
          </ac:spMkLst>
        </pc:spChg>
        <pc:spChg chg="add mod">
          <ac:chgData name="Rebecca Luo" userId="1e0727fa-4bf7-4d1f-ab3b-196ffa659c20" providerId="ADAL" clId="{DF852291-31B3-440C-90B8-303DA41721B3}" dt="2022-08-31T14:55:33.479" v="27434" actId="20577"/>
          <ac:spMkLst>
            <pc:docMk/>
            <pc:sldMk cId="4241279484" sldId="13886"/>
            <ac:spMk id="3" creationId="{CC265B03-37F6-AF1B-375F-2634825EF9EC}"/>
          </ac:spMkLst>
        </pc:spChg>
        <pc:spChg chg="add mod">
          <ac:chgData name="Rebecca Luo" userId="1e0727fa-4bf7-4d1f-ab3b-196ffa659c20" providerId="ADAL" clId="{DF852291-31B3-440C-90B8-303DA41721B3}" dt="2022-08-25T12:53:02.275" v="14565"/>
          <ac:spMkLst>
            <pc:docMk/>
            <pc:sldMk cId="4241279484" sldId="13886"/>
            <ac:spMk id="5" creationId="{454088EF-8F2E-2327-ECDF-99A20EE2618C}"/>
          </ac:spMkLst>
        </pc:spChg>
        <pc:spChg chg="add mod">
          <ac:chgData name="Rebecca Luo" userId="1e0727fa-4bf7-4d1f-ab3b-196ffa659c20" providerId="ADAL" clId="{DF852291-31B3-440C-90B8-303DA41721B3}" dt="2022-08-25T12:53:02.275" v="14565"/>
          <ac:spMkLst>
            <pc:docMk/>
            <pc:sldMk cId="4241279484" sldId="13886"/>
            <ac:spMk id="7" creationId="{1742B7CF-DBAA-65F4-F0EF-C88AD15B6F35}"/>
          </ac:spMkLst>
        </pc:spChg>
        <pc:spChg chg="add mod">
          <ac:chgData name="Rebecca Luo" userId="1e0727fa-4bf7-4d1f-ab3b-196ffa659c20" providerId="ADAL" clId="{DF852291-31B3-440C-90B8-303DA41721B3}" dt="2022-08-25T12:53:02.275" v="14565"/>
          <ac:spMkLst>
            <pc:docMk/>
            <pc:sldMk cId="4241279484" sldId="13886"/>
            <ac:spMk id="8" creationId="{F89B6F5A-8815-D190-6DE7-0BF535AFCCB5}"/>
          </ac:spMkLst>
        </pc:spChg>
        <pc:spChg chg="mod">
          <ac:chgData name="Rebecca Luo" userId="1e0727fa-4bf7-4d1f-ab3b-196ffa659c20" providerId="ADAL" clId="{DF852291-31B3-440C-90B8-303DA41721B3}" dt="2022-08-31T14:55:56.634" v="27436" actId="20577"/>
          <ac:spMkLst>
            <pc:docMk/>
            <pc:sldMk cId="4241279484" sldId="13886"/>
            <ac:spMk id="9" creationId="{2AC62E67-F954-44A0-85C0-A35DF55DC525}"/>
          </ac:spMkLst>
        </pc:spChg>
        <pc:spChg chg="add mod">
          <ac:chgData name="Rebecca Luo" userId="1e0727fa-4bf7-4d1f-ab3b-196ffa659c20" providerId="ADAL" clId="{DF852291-31B3-440C-90B8-303DA41721B3}" dt="2022-08-25T12:53:02.275" v="14565"/>
          <ac:spMkLst>
            <pc:docMk/>
            <pc:sldMk cId="4241279484" sldId="13886"/>
            <ac:spMk id="12" creationId="{C6DFF60E-DFA3-A62F-56E5-E902EB679927}"/>
          </ac:spMkLst>
        </pc:spChg>
        <pc:spChg chg="add mod">
          <ac:chgData name="Rebecca Luo" userId="1e0727fa-4bf7-4d1f-ab3b-196ffa659c20" providerId="ADAL" clId="{DF852291-31B3-440C-90B8-303DA41721B3}" dt="2022-08-25T12:53:02.275" v="14565"/>
          <ac:spMkLst>
            <pc:docMk/>
            <pc:sldMk cId="4241279484" sldId="13886"/>
            <ac:spMk id="13" creationId="{4C177F9E-0359-44BB-5CDD-30A8797D158E}"/>
          </ac:spMkLst>
        </pc:spChg>
        <pc:picChg chg="add mod">
          <ac:chgData name="Rebecca Luo" userId="1e0727fa-4bf7-4d1f-ab3b-196ffa659c20" providerId="ADAL" clId="{DF852291-31B3-440C-90B8-303DA41721B3}" dt="2022-08-25T12:53:02.275" v="14565"/>
          <ac:picMkLst>
            <pc:docMk/>
            <pc:sldMk cId="4241279484" sldId="13886"/>
            <ac:picMk id="4" creationId="{ED7A8075-52B0-CD15-4466-F6BA9F6012D7}"/>
          </ac:picMkLst>
        </pc:picChg>
        <pc:picChg chg="del">
          <ac:chgData name="Rebecca Luo" userId="1e0727fa-4bf7-4d1f-ab3b-196ffa659c20" providerId="ADAL" clId="{DF852291-31B3-440C-90B8-303DA41721B3}" dt="2022-08-25T12:49:30.672" v="14487" actId="478"/>
          <ac:picMkLst>
            <pc:docMk/>
            <pc:sldMk cId="4241279484" sldId="13886"/>
            <ac:picMk id="10" creationId="{AFCD9DDD-3557-32E0-98C5-6433E441B30E}"/>
          </ac:picMkLst>
        </pc:picChg>
      </pc:sldChg>
      <pc:sldChg chg="addSp delSp modSp add mod addCm delCm modCm">
        <pc:chgData name="Rebecca Luo" userId="1e0727fa-4bf7-4d1f-ab3b-196ffa659c20" providerId="ADAL" clId="{DF852291-31B3-440C-90B8-303DA41721B3}" dt="2022-08-31T14:38:26.122" v="27275" actId="1035"/>
        <pc:sldMkLst>
          <pc:docMk/>
          <pc:sldMk cId="551446536" sldId="13887"/>
        </pc:sldMkLst>
        <pc:spChg chg="add mod">
          <ac:chgData name="Rebecca Luo" userId="1e0727fa-4bf7-4d1f-ab3b-196ffa659c20" providerId="ADAL" clId="{DF852291-31B3-440C-90B8-303DA41721B3}" dt="2022-08-25T14:16:37.132" v="16345" actId="1035"/>
          <ac:spMkLst>
            <pc:docMk/>
            <pc:sldMk cId="551446536" sldId="13887"/>
            <ac:spMk id="3" creationId="{C74FFFA5-26C0-5376-A22C-679D7001B707}"/>
          </ac:spMkLst>
        </pc:spChg>
        <pc:spChg chg="add mod">
          <ac:chgData name="Rebecca Luo" userId="1e0727fa-4bf7-4d1f-ab3b-196ffa659c20" providerId="ADAL" clId="{DF852291-31B3-440C-90B8-303DA41721B3}" dt="2022-08-31T14:38:26.122" v="27275" actId="1035"/>
          <ac:spMkLst>
            <pc:docMk/>
            <pc:sldMk cId="551446536" sldId="13887"/>
            <ac:spMk id="3" creationId="{FBA8036A-B933-A7D9-C18E-F01707C585E8}"/>
          </ac:spMkLst>
        </pc:spChg>
        <pc:spChg chg="add mod topLvl">
          <ac:chgData name="Rebecca Luo" userId="1e0727fa-4bf7-4d1f-ab3b-196ffa659c20" providerId="ADAL" clId="{DF852291-31B3-440C-90B8-303DA41721B3}" dt="2022-08-31T14:36:21.918" v="27211" actId="554"/>
          <ac:spMkLst>
            <pc:docMk/>
            <pc:sldMk cId="551446536" sldId="13887"/>
            <ac:spMk id="4" creationId="{C84C8DEC-0A4D-70CC-C4B8-8E3E065CC2C3}"/>
          </ac:spMkLst>
        </pc:spChg>
        <pc:spChg chg="add mod">
          <ac:chgData name="Rebecca Luo" userId="1e0727fa-4bf7-4d1f-ab3b-196ffa659c20" providerId="ADAL" clId="{DF852291-31B3-440C-90B8-303DA41721B3}" dt="2022-08-25T14:16:37.132" v="16345" actId="1035"/>
          <ac:spMkLst>
            <pc:docMk/>
            <pc:sldMk cId="551446536" sldId="13887"/>
            <ac:spMk id="7" creationId="{FD6F2F1E-4DE0-0C68-FE3B-26239B4C8C1C}"/>
          </ac:spMkLst>
        </pc:spChg>
        <pc:spChg chg="add mod topLvl">
          <ac:chgData name="Rebecca Luo" userId="1e0727fa-4bf7-4d1f-ab3b-196ffa659c20" providerId="ADAL" clId="{DF852291-31B3-440C-90B8-303DA41721B3}" dt="2022-08-31T14:36:15.190" v="27210" actId="165"/>
          <ac:spMkLst>
            <pc:docMk/>
            <pc:sldMk cId="551446536" sldId="13887"/>
            <ac:spMk id="8" creationId="{DB09B0AA-9E7A-DE16-F4AF-52D1C2048FF6}"/>
          </ac:spMkLst>
        </pc:spChg>
        <pc:spChg chg="add del mod">
          <ac:chgData name="Rebecca Luo" userId="1e0727fa-4bf7-4d1f-ab3b-196ffa659c20" providerId="ADAL" clId="{DF852291-31B3-440C-90B8-303DA41721B3}" dt="2022-08-31T14:31:22.986" v="27113" actId="478"/>
          <ac:spMkLst>
            <pc:docMk/>
            <pc:sldMk cId="551446536" sldId="13887"/>
            <ac:spMk id="9" creationId="{47452794-4E65-AFA3-04AE-2F319FFA54A3}"/>
          </ac:spMkLst>
        </pc:spChg>
        <pc:spChg chg="del">
          <ac:chgData name="Rebecca Luo" userId="1e0727fa-4bf7-4d1f-ab3b-196ffa659c20" providerId="ADAL" clId="{DF852291-31B3-440C-90B8-303DA41721B3}" dt="2022-08-25T13:47:54.253" v="15471" actId="478"/>
          <ac:spMkLst>
            <pc:docMk/>
            <pc:sldMk cId="551446536" sldId="13887"/>
            <ac:spMk id="10" creationId="{8ACA7DA3-A184-217F-473D-F86BE44EC5F8}"/>
          </ac:spMkLst>
        </pc:spChg>
        <pc:spChg chg="add mod topLvl">
          <ac:chgData name="Rebecca Luo" userId="1e0727fa-4bf7-4d1f-ab3b-196ffa659c20" providerId="ADAL" clId="{DF852291-31B3-440C-90B8-303DA41721B3}" dt="2022-08-31T14:36:15.190" v="27210" actId="165"/>
          <ac:spMkLst>
            <pc:docMk/>
            <pc:sldMk cId="551446536" sldId="13887"/>
            <ac:spMk id="14" creationId="{FDA148F8-3BA6-D152-A1E7-F6DFE12C4819}"/>
          </ac:spMkLst>
        </pc:spChg>
        <pc:spChg chg="add mod">
          <ac:chgData name="Rebecca Luo" userId="1e0727fa-4bf7-4d1f-ab3b-196ffa659c20" providerId="ADAL" clId="{DF852291-31B3-440C-90B8-303DA41721B3}" dt="2022-08-25T14:16:37.132" v="16345" actId="1035"/>
          <ac:spMkLst>
            <pc:docMk/>
            <pc:sldMk cId="551446536" sldId="13887"/>
            <ac:spMk id="17" creationId="{CFE848A5-B605-5CEC-58F1-32400935B946}"/>
          </ac:spMkLst>
        </pc:spChg>
        <pc:spChg chg="del">
          <ac:chgData name="Rebecca Luo" userId="1e0727fa-4bf7-4d1f-ab3b-196ffa659c20" providerId="ADAL" clId="{DF852291-31B3-440C-90B8-303DA41721B3}" dt="2022-08-25T13:47:45.770" v="15468" actId="478"/>
          <ac:spMkLst>
            <pc:docMk/>
            <pc:sldMk cId="551446536" sldId="13887"/>
            <ac:spMk id="18" creationId="{F53DC726-456C-D455-3F61-E30690D99CD9}"/>
          </ac:spMkLst>
        </pc:spChg>
        <pc:spChg chg="del">
          <ac:chgData name="Rebecca Luo" userId="1e0727fa-4bf7-4d1f-ab3b-196ffa659c20" providerId="ADAL" clId="{DF852291-31B3-440C-90B8-303DA41721B3}" dt="2022-08-25T13:47:45.770" v="15468" actId="478"/>
          <ac:spMkLst>
            <pc:docMk/>
            <pc:sldMk cId="551446536" sldId="13887"/>
            <ac:spMk id="19" creationId="{8F696511-6BE5-BEF8-6FAC-2C7B26D2EC13}"/>
          </ac:spMkLst>
        </pc:spChg>
        <pc:spChg chg="del">
          <ac:chgData name="Rebecca Luo" userId="1e0727fa-4bf7-4d1f-ab3b-196ffa659c20" providerId="ADAL" clId="{DF852291-31B3-440C-90B8-303DA41721B3}" dt="2022-08-25T13:47:45.770" v="15468" actId="478"/>
          <ac:spMkLst>
            <pc:docMk/>
            <pc:sldMk cId="551446536" sldId="13887"/>
            <ac:spMk id="20" creationId="{9102C79A-8C5B-F5B1-034B-AF9B86A3729D}"/>
          </ac:spMkLst>
        </pc:spChg>
        <pc:spChg chg="del">
          <ac:chgData name="Rebecca Luo" userId="1e0727fa-4bf7-4d1f-ab3b-196ffa659c20" providerId="ADAL" clId="{DF852291-31B3-440C-90B8-303DA41721B3}" dt="2022-08-25T13:47:45.770" v="15468" actId="478"/>
          <ac:spMkLst>
            <pc:docMk/>
            <pc:sldMk cId="551446536" sldId="13887"/>
            <ac:spMk id="21" creationId="{D405490E-5EE7-E755-A4FF-8ED9F01DCAB3}"/>
          </ac:spMkLst>
        </pc:spChg>
        <pc:spChg chg="del">
          <ac:chgData name="Rebecca Luo" userId="1e0727fa-4bf7-4d1f-ab3b-196ffa659c20" providerId="ADAL" clId="{DF852291-31B3-440C-90B8-303DA41721B3}" dt="2022-08-25T13:47:45.770" v="15468" actId="478"/>
          <ac:spMkLst>
            <pc:docMk/>
            <pc:sldMk cId="551446536" sldId="13887"/>
            <ac:spMk id="24" creationId="{042672A0-81A7-3DC4-02CD-64E96CA59016}"/>
          </ac:spMkLst>
        </pc:spChg>
        <pc:spChg chg="add mod">
          <ac:chgData name="Rebecca Luo" userId="1e0727fa-4bf7-4d1f-ab3b-196ffa659c20" providerId="ADAL" clId="{DF852291-31B3-440C-90B8-303DA41721B3}" dt="2022-08-30T08:38:45.029" v="22021"/>
          <ac:spMkLst>
            <pc:docMk/>
            <pc:sldMk cId="551446536" sldId="13887"/>
            <ac:spMk id="25" creationId="{206D83DB-8BAE-1541-5A28-A93C8EC3595D}"/>
          </ac:spMkLst>
        </pc:spChg>
        <pc:spChg chg="del">
          <ac:chgData name="Rebecca Luo" userId="1e0727fa-4bf7-4d1f-ab3b-196ffa659c20" providerId="ADAL" clId="{DF852291-31B3-440C-90B8-303DA41721B3}" dt="2022-08-25T13:47:45.770" v="15468" actId="478"/>
          <ac:spMkLst>
            <pc:docMk/>
            <pc:sldMk cId="551446536" sldId="13887"/>
            <ac:spMk id="27" creationId="{4A4249FD-B2BF-35E3-C323-DCE514CE100D}"/>
          </ac:spMkLst>
        </pc:spChg>
        <pc:spChg chg="mod topLvl">
          <ac:chgData name="Rebecca Luo" userId="1e0727fa-4bf7-4d1f-ab3b-196ffa659c20" providerId="ADAL" clId="{DF852291-31B3-440C-90B8-303DA41721B3}" dt="2022-08-31T14:33:09.600" v="27143" actId="2710"/>
          <ac:spMkLst>
            <pc:docMk/>
            <pc:sldMk cId="551446536" sldId="13887"/>
            <ac:spMk id="27" creationId="{57AB6696-68A6-72BE-9A9C-D118904347BB}"/>
          </ac:spMkLst>
        </pc:spChg>
        <pc:spChg chg="mod topLvl">
          <ac:chgData name="Rebecca Luo" userId="1e0727fa-4bf7-4d1f-ab3b-196ffa659c20" providerId="ADAL" clId="{DF852291-31B3-440C-90B8-303DA41721B3}" dt="2022-08-31T14:34:35.678" v="27192" actId="14100"/>
          <ac:spMkLst>
            <pc:docMk/>
            <pc:sldMk cId="551446536" sldId="13887"/>
            <ac:spMk id="28" creationId="{B916552F-5DBF-BED8-5EB4-8121A108DF61}"/>
          </ac:spMkLst>
        </pc:spChg>
        <pc:spChg chg="del">
          <ac:chgData name="Rebecca Luo" userId="1e0727fa-4bf7-4d1f-ab3b-196ffa659c20" providerId="ADAL" clId="{DF852291-31B3-440C-90B8-303DA41721B3}" dt="2022-08-25T13:47:45.770" v="15468" actId="478"/>
          <ac:spMkLst>
            <pc:docMk/>
            <pc:sldMk cId="551446536" sldId="13887"/>
            <ac:spMk id="28" creationId="{CA235119-D24F-1745-E115-98E041CE0B76}"/>
          </ac:spMkLst>
        </pc:spChg>
        <pc:spChg chg="mod topLvl">
          <ac:chgData name="Rebecca Luo" userId="1e0727fa-4bf7-4d1f-ab3b-196ffa659c20" providerId="ADAL" clId="{DF852291-31B3-440C-90B8-303DA41721B3}" dt="2022-08-31T14:36:21.918" v="27211" actId="554"/>
          <ac:spMkLst>
            <pc:docMk/>
            <pc:sldMk cId="551446536" sldId="13887"/>
            <ac:spMk id="29" creationId="{7FCC2FB1-4397-493C-BADD-8BA8AAD974A3}"/>
          </ac:spMkLst>
        </pc:spChg>
        <pc:spChg chg="del">
          <ac:chgData name="Rebecca Luo" userId="1e0727fa-4bf7-4d1f-ab3b-196ffa659c20" providerId="ADAL" clId="{DF852291-31B3-440C-90B8-303DA41721B3}" dt="2022-08-25T13:47:45.770" v="15468" actId="478"/>
          <ac:spMkLst>
            <pc:docMk/>
            <pc:sldMk cId="551446536" sldId="13887"/>
            <ac:spMk id="29" creationId="{F87E61FC-6C89-57C8-C70D-A6207C7266AD}"/>
          </ac:spMkLst>
        </pc:spChg>
        <pc:spChg chg="add mod ord">
          <ac:chgData name="Rebecca Luo" userId="1e0727fa-4bf7-4d1f-ab3b-196ffa659c20" providerId="ADAL" clId="{DF852291-31B3-440C-90B8-303DA41721B3}" dt="2022-08-25T14:16:37.132" v="16345" actId="1035"/>
          <ac:spMkLst>
            <pc:docMk/>
            <pc:sldMk cId="551446536" sldId="13887"/>
            <ac:spMk id="30" creationId="{5A8B178B-F053-1172-8533-DB6B446F342C}"/>
          </ac:spMkLst>
        </pc:spChg>
        <pc:spChg chg="add mod ord">
          <ac:chgData name="Rebecca Luo" userId="1e0727fa-4bf7-4d1f-ab3b-196ffa659c20" providerId="ADAL" clId="{DF852291-31B3-440C-90B8-303DA41721B3}" dt="2022-08-30T11:19:39.867" v="23059"/>
          <ac:spMkLst>
            <pc:docMk/>
            <pc:sldMk cId="551446536" sldId="13887"/>
            <ac:spMk id="31" creationId="{36EC69D2-5117-8953-29F1-65CB58707BDA}"/>
          </ac:spMkLst>
        </pc:spChg>
        <pc:spChg chg="del">
          <ac:chgData name="Rebecca Luo" userId="1e0727fa-4bf7-4d1f-ab3b-196ffa659c20" providerId="ADAL" clId="{DF852291-31B3-440C-90B8-303DA41721B3}" dt="2022-08-25T13:47:50.077" v="15469" actId="478"/>
          <ac:spMkLst>
            <pc:docMk/>
            <pc:sldMk cId="551446536" sldId="13887"/>
            <ac:spMk id="32" creationId="{1A657E46-F1D2-3548-BB27-30206FF2F265}"/>
          </ac:spMkLst>
        </pc:spChg>
        <pc:spChg chg="mod topLvl">
          <ac:chgData name="Rebecca Luo" userId="1e0727fa-4bf7-4d1f-ab3b-196ffa659c20" providerId="ADAL" clId="{DF852291-31B3-440C-90B8-303DA41721B3}" dt="2022-08-31T14:35:09.524" v="27196" actId="14100"/>
          <ac:spMkLst>
            <pc:docMk/>
            <pc:sldMk cId="551446536" sldId="13887"/>
            <ac:spMk id="32" creationId="{8D147D8D-5B8C-C439-62A1-77DBC20A7D6B}"/>
          </ac:spMkLst>
        </pc:spChg>
        <pc:spChg chg="del">
          <ac:chgData name="Rebecca Luo" userId="1e0727fa-4bf7-4d1f-ab3b-196ffa659c20" providerId="ADAL" clId="{DF852291-31B3-440C-90B8-303DA41721B3}" dt="2022-08-25T13:47:50.077" v="15469" actId="478"/>
          <ac:spMkLst>
            <pc:docMk/>
            <pc:sldMk cId="551446536" sldId="13887"/>
            <ac:spMk id="33" creationId="{934BEFBA-3E50-1762-F345-5666D47E26CF}"/>
          </ac:spMkLst>
        </pc:spChg>
        <pc:spChg chg="add mod">
          <ac:chgData name="Rebecca Luo" userId="1e0727fa-4bf7-4d1f-ab3b-196ffa659c20" providerId="ADAL" clId="{DF852291-31B3-440C-90B8-303DA41721B3}" dt="2022-08-31T14:36:34.537" v="27213" actId="1076"/>
          <ac:spMkLst>
            <pc:docMk/>
            <pc:sldMk cId="551446536" sldId="13887"/>
            <ac:spMk id="35" creationId="{0A95E698-C2A3-78B6-0805-067ED02F5F59}"/>
          </ac:spMkLst>
        </pc:spChg>
        <pc:spChg chg="add mod">
          <ac:chgData name="Rebecca Luo" userId="1e0727fa-4bf7-4d1f-ab3b-196ffa659c20" providerId="ADAL" clId="{DF852291-31B3-440C-90B8-303DA41721B3}" dt="2022-08-31T14:35:32.901" v="27205" actId="20577"/>
          <ac:spMkLst>
            <pc:docMk/>
            <pc:sldMk cId="551446536" sldId="13887"/>
            <ac:spMk id="36" creationId="{2F448DF0-9BF3-DBAC-45CB-A988712B432F}"/>
          </ac:spMkLst>
        </pc:spChg>
        <pc:spChg chg="del">
          <ac:chgData name="Rebecca Luo" userId="1e0727fa-4bf7-4d1f-ab3b-196ffa659c20" providerId="ADAL" clId="{DF852291-31B3-440C-90B8-303DA41721B3}" dt="2022-08-25T13:47:50.077" v="15469" actId="478"/>
          <ac:spMkLst>
            <pc:docMk/>
            <pc:sldMk cId="551446536" sldId="13887"/>
            <ac:spMk id="37" creationId="{132790AB-925E-3683-AD5E-5597310EA8D7}"/>
          </ac:spMkLst>
        </pc:spChg>
        <pc:spChg chg="del">
          <ac:chgData name="Rebecca Luo" userId="1e0727fa-4bf7-4d1f-ab3b-196ffa659c20" providerId="ADAL" clId="{DF852291-31B3-440C-90B8-303DA41721B3}" dt="2022-08-25T13:47:50.077" v="15469" actId="478"/>
          <ac:spMkLst>
            <pc:docMk/>
            <pc:sldMk cId="551446536" sldId="13887"/>
            <ac:spMk id="39" creationId="{2905C238-C63A-F2FD-7AF2-425C73545257}"/>
          </ac:spMkLst>
        </pc:spChg>
        <pc:spChg chg="mod">
          <ac:chgData name="Rebecca Luo" userId="1e0727fa-4bf7-4d1f-ab3b-196ffa659c20" providerId="ADAL" clId="{DF852291-31B3-440C-90B8-303DA41721B3}" dt="2022-08-25T14:16:37.132" v="16345" actId="1035"/>
          <ac:spMkLst>
            <pc:docMk/>
            <pc:sldMk cId="551446536" sldId="13887"/>
            <ac:spMk id="42" creationId="{999BF32A-529C-0F29-E51F-DFDD6288CC10}"/>
          </ac:spMkLst>
        </pc:spChg>
        <pc:grpChg chg="add del mod">
          <ac:chgData name="Rebecca Luo" userId="1e0727fa-4bf7-4d1f-ab3b-196ffa659c20" providerId="ADAL" clId="{DF852291-31B3-440C-90B8-303DA41721B3}" dt="2022-08-31T14:31:44.839" v="27116" actId="165"/>
          <ac:grpSpMkLst>
            <pc:docMk/>
            <pc:sldMk cId="551446536" sldId="13887"/>
            <ac:grpSpMk id="26" creationId="{CDD50657-18D1-75C3-043E-0350A4E0C1CE}"/>
          </ac:grpSpMkLst>
        </pc:grpChg>
        <pc:grpChg chg="add del mod">
          <ac:chgData name="Rebecca Luo" userId="1e0727fa-4bf7-4d1f-ab3b-196ffa659c20" providerId="ADAL" clId="{DF852291-31B3-440C-90B8-303DA41721B3}" dt="2022-08-30T11:20:02.700" v="23060" actId="478"/>
          <ac:grpSpMkLst>
            <pc:docMk/>
            <pc:sldMk cId="551446536" sldId="13887"/>
            <ac:grpSpMk id="41" creationId="{550ABE26-2C1B-AC4E-47C7-53D799A6A79C}"/>
          </ac:grpSpMkLst>
        </pc:grpChg>
        <pc:grpChg chg="add del mod">
          <ac:chgData name="Rebecca Luo" userId="1e0727fa-4bf7-4d1f-ab3b-196ffa659c20" providerId="ADAL" clId="{DF852291-31B3-440C-90B8-303DA41721B3}" dt="2022-08-31T14:36:15.190" v="27210" actId="165"/>
          <ac:grpSpMkLst>
            <pc:docMk/>
            <pc:sldMk cId="551446536" sldId="13887"/>
            <ac:grpSpMk id="43" creationId="{8678A35C-FE11-19DA-40E6-3A1ECC6360A1}"/>
          </ac:grpSpMkLst>
        </pc:grpChg>
        <pc:picChg chg="del">
          <ac:chgData name="Rebecca Luo" userId="1e0727fa-4bf7-4d1f-ab3b-196ffa659c20" providerId="ADAL" clId="{DF852291-31B3-440C-90B8-303DA41721B3}" dt="2022-08-25T13:47:45.770" v="15468" actId="478"/>
          <ac:picMkLst>
            <pc:docMk/>
            <pc:sldMk cId="551446536" sldId="13887"/>
            <ac:picMk id="5" creationId="{6C6E98CE-1135-E41D-1637-EFDB4BDD7D82}"/>
          </ac:picMkLst>
        </pc:picChg>
        <pc:picChg chg="add mod">
          <ac:chgData name="Rebecca Luo" userId="1e0727fa-4bf7-4d1f-ab3b-196ffa659c20" providerId="ADAL" clId="{DF852291-31B3-440C-90B8-303DA41721B3}" dt="2022-08-25T14:16:37.132" v="16345" actId="1035"/>
          <ac:picMkLst>
            <pc:docMk/>
            <pc:sldMk cId="551446536" sldId="13887"/>
            <ac:picMk id="11" creationId="{09E09282-3582-94F3-75F0-896E0B8E94C5}"/>
          </ac:picMkLst>
        </pc:picChg>
        <pc:picChg chg="add mod">
          <ac:chgData name="Rebecca Luo" userId="1e0727fa-4bf7-4d1f-ab3b-196ffa659c20" providerId="ADAL" clId="{DF852291-31B3-440C-90B8-303DA41721B3}" dt="2022-08-25T14:16:37.132" v="16345" actId="1035"/>
          <ac:picMkLst>
            <pc:docMk/>
            <pc:sldMk cId="551446536" sldId="13887"/>
            <ac:picMk id="12" creationId="{D66C477A-3F8F-1593-7B3F-A7A0DF5B9126}"/>
          </ac:picMkLst>
        </pc:picChg>
        <pc:picChg chg="add mod topLvl">
          <ac:chgData name="Rebecca Luo" userId="1e0727fa-4bf7-4d1f-ab3b-196ffa659c20" providerId="ADAL" clId="{DF852291-31B3-440C-90B8-303DA41721B3}" dt="2022-08-31T14:36:15.190" v="27210" actId="165"/>
          <ac:picMkLst>
            <pc:docMk/>
            <pc:sldMk cId="551446536" sldId="13887"/>
            <ac:picMk id="13" creationId="{6D7E5C58-3439-865B-AF2C-14DEE73DD1CB}"/>
          </ac:picMkLst>
        </pc:picChg>
        <pc:picChg chg="add mod topLvl">
          <ac:chgData name="Rebecca Luo" userId="1e0727fa-4bf7-4d1f-ab3b-196ffa659c20" providerId="ADAL" clId="{DF852291-31B3-440C-90B8-303DA41721B3}" dt="2022-08-31T14:36:21.918" v="27211" actId="554"/>
          <ac:picMkLst>
            <pc:docMk/>
            <pc:sldMk cId="551446536" sldId="13887"/>
            <ac:picMk id="15" creationId="{CFD743B0-B8B2-886B-B558-D12878848A8D}"/>
          </ac:picMkLst>
        </pc:picChg>
        <pc:picChg chg="add mod">
          <ac:chgData name="Rebecca Luo" userId="1e0727fa-4bf7-4d1f-ab3b-196ffa659c20" providerId="ADAL" clId="{DF852291-31B3-440C-90B8-303DA41721B3}" dt="2022-08-25T14:16:37.132" v="16345" actId="1035"/>
          <ac:picMkLst>
            <pc:docMk/>
            <pc:sldMk cId="551446536" sldId="13887"/>
            <ac:picMk id="16" creationId="{40108ABF-5D22-31B3-CD97-16F86ED8DC77}"/>
          </ac:picMkLst>
        </pc:picChg>
        <pc:picChg chg="del">
          <ac:chgData name="Rebecca Luo" userId="1e0727fa-4bf7-4d1f-ab3b-196ffa659c20" providerId="ADAL" clId="{DF852291-31B3-440C-90B8-303DA41721B3}" dt="2022-08-25T13:47:45.770" v="15468" actId="478"/>
          <ac:picMkLst>
            <pc:docMk/>
            <pc:sldMk cId="551446536" sldId="13887"/>
            <ac:picMk id="22" creationId="{CBBED99F-7C8B-5536-5970-B53A36B2162F}"/>
          </ac:picMkLst>
        </pc:picChg>
        <pc:picChg chg="del">
          <ac:chgData name="Rebecca Luo" userId="1e0727fa-4bf7-4d1f-ab3b-196ffa659c20" providerId="ADAL" clId="{DF852291-31B3-440C-90B8-303DA41721B3}" dt="2022-08-25T13:47:45.770" v="15468" actId="478"/>
          <ac:picMkLst>
            <pc:docMk/>
            <pc:sldMk cId="551446536" sldId="13887"/>
            <ac:picMk id="23" creationId="{A1D8FD54-CD1E-A9DE-1BAA-E3F3E2297963}"/>
          </ac:picMkLst>
        </pc:picChg>
        <pc:picChg chg="del">
          <ac:chgData name="Rebecca Luo" userId="1e0727fa-4bf7-4d1f-ab3b-196ffa659c20" providerId="ADAL" clId="{DF852291-31B3-440C-90B8-303DA41721B3}" dt="2022-08-25T13:47:45.770" v="15468" actId="478"/>
          <ac:picMkLst>
            <pc:docMk/>
            <pc:sldMk cId="551446536" sldId="13887"/>
            <ac:picMk id="25" creationId="{86114B8E-909D-547F-1F50-F096BF8E5CD3}"/>
          </ac:picMkLst>
        </pc:picChg>
        <pc:picChg chg="del">
          <ac:chgData name="Rebecca Luo" userId="1e0727fa-4bf7-4d1f-ab3b-196ffa659c20" providerId="ADAL" clId="{DF852291-31B3-440C-90B8-303DA41721B3}" dt="2022-08-25T13:47:45.770" v="15468" actId="478"/>
          <ac:picMkLst>
            <pc:docMk/>
            <pc:sldMk cId="551446536" sldId="13887"/>
            <ac:picMk id="26" creationId="{85224FB6-2569-DFAD-0F6A-FA611E1859C8}"/>
          </ac:picMkLst>
        </pc:picChg>
        <pc:picChg chg="mod topLvl">
          <ac:chgData name="Rebecca Luo" userId="1e0727fa-4bf7-4d1f-ab3b-196ffa659c20" providerId="ADAL" clId="{DF852291-31B3-440C-90B8-303DA41721B3}" dt="2022-08-31T14:33:59.458" v="27181" actId="12789"/>
          <ac:picMkLst>
            <pc:docMk/>
            <pc:sldMk cId="551446536" sldId="13887"/>
            <ac:picMk id="33" creationId="{76F2B56B-B805-8A1E-E144-268A9CDE53A5}"/>
          </ac:picMkLst>
        </pc:picChg>
        <pc:picChg chg="add del mod">
          <ac:chgData name="Rebecca Luo" userId="1e0727fa-4bf7-4d1f-ab3b-196ffa659c20" providerId="ADAL" clId="{DF852291-31B3-440C-90B8-303DA41721B3}" dt="2022-08-31T14:29:53.345" v="27076" actId="478"/>
          <ac:picMkLst>
            <pc:docMk/>
            <pc:sldMk cId="551446536" sldId="13887"/>
            <ac:picMk id="34" creationId="{C7F242BD-9A73-5048-0E8B-52DB606A79A1}"/>
          </ac:picMkLst>
        </pc:picChg>
        <pc:picChg chg="mod topLvl">
          <ac:chgData name="Rebecca Luo" userId="1e0727fa-4bf7-4d1f-ab3b-196ffa659c20" providerId="ADAL" clId="{DF852291-31B3-440C-90B8-303DA41721B3}" dt="2022-08-31T14:34:37.566" v="27193" actId="14100"/>
          <ac:picMkLst>
            <pc:docMk/>
            <pc:sldMk cId="551446536" sldId="13887"/>
            <ac:picMk id="37" creationId="{8232222C-6FF6-D384-5407-EB26C190FCBA}"/>
          </ac:picMkLst>
        </pc:picChg>
        <pc:picChg chg="mod topLvl">
          <ac:chgData name="Rebecca Luo" userId="1e0727fa-4bf7-4d1f-ab3b-196ffa659c20" providerId="ADAL" clId="{DF852291-31B3-440C-90B8-303DA41721B3}" dt="2022-08-31T14:36:21.918" v="27211" actId="554"/>
          <ac:picMkLst>
            <pc:docMk/>
            <pc:sldMk cId="551446536" sldId="13887"/>
            <ac:picMk id="38" creationId="{ACFDBA8C-C83A-7FDF-E819-A53821BD11B3}"/>
          </ac:picMkLst>
        </pc:picChg>
        <pc:picChg chg="del">
          <ac:chgData name="Rebecca Luo" userId="1e0727fa-4bf7-4d1f-ab3b-196ffa659c20" providerId="ADAL" clId="{DF852291-31B3-440C-90B8-303DA41721B3}" dt="2022-08-25T13:47:50.077" v="15469" actId="478"/>
          <ac:picMkLst>
            <pc:docMk/>
            <pc:sldMk cId="551446536" sldId="13887"/>
            <ac:picMk id="38" creationId="{BDD6BB9F-F8A5-C53F-0CAD-C6A71DA3CE20}"/>
          </ac:picMkLst>
        </pc:picChg>
        <pc:picChg chg="mod topLvl">
          <ac:chgData name="Rebecca Luo" userId="1e0727fa-4bf7-4d1f-ab3b-196ffa659c20" providerId="ADAL" clId="{DF852291-31B3-440C-90B8-303DA41721B3}" dt="2022-08-31T14:38:26.122" v="27275" actId="1035"/>
          <ac:picMkLst>
            <pc:docMk/>
            <pc:sldMk cId="551446536" sldId="13887"/>
            <ac:picMk id="39" creationId="{56EE32E8-ACE9-CAF7-BD11-38020FB2B1DB}"/>
          </ac:picMkLst>
        </pc:picChg>
        <pc:picChg chg="add mod">
          <ac:chgData name="Rebecca Luo" userId="1e0727fa-4bf7-4d1f-ab3b-196ffa659c20" providerId="ADAL" clId="{DF852291-31B3-440C-90B8-303DA41721B3}" dt="2022-08-25T14:16:37.132" v="16345" actId="1035"/>
          <ac:picMkLst>
            <pc:docMk/>
            <pc:sldMk cId="551446536" sldId="13887"/>
            <ac:picMk id="40" creationId="{8795ED73-2327-7198-6284-5C3931F5B8D9}"/>
          </ac:picMkLst>
        </pc:picChg>
        <pc:cxnChg chg="add mod">
          <ac:chgData name="Rebecca Luo" userId="1e0727fa-4bf7-4d1f-ab3b-196ffa659c20" providerId="ADAL" clId="{DF852291-31B3-440C-90B8-303DA41721B3}" dt="2022-08-25T13:58:20.767" v="15787" actId="27636"/>
          <ac:cxnSpMkLst>
            <pc:docMk/>
            <pc:sldMk cId="551446536" sldId="13887"/>
            <ac:cxnSpMk id="6" creationId="{792341F8-2D1F-DA8C-D253-0F3AF283729A}"/>
          </ac:cxnSpMkLst>
        </pc:cxnChg>
      </pc:sldChg>
      <pc:sldChg chg="addSp modSp mod addCm">
        <pc:chgData name="Rebecca Luo" userId="1e0727fa-4bf7-4d1f-ab3b-196ffa659c20" providerId="ADAL" clId="{DF852291-31B3-440C-90B8-303DA41721B3}" dt="2022-08-31T02:40:10.177" v="24581"/>
        <pc:sldMkLst>
          <pc:docMk/>
          <pc:sldMk cId="804853006" sldId="13888"/>
        </pc:sldMkLst>
        <pc:spChg chg="mod">
          <ac:chgData name="Rebecca Luo" userId="1e0727fa-4bf7-4d1f-ab3b-196ffa659c20" providerId="ADAL" clId="{DF852291-31B3-440C-90B8-303DA41721B3}" dt="2022-08-26T03:00:57.323" v="16545"/>
          <ac:spMkLst>
            <pc:docMk/>
            <pc:sldMk cId="804853006" sldId="13888"/>
            <ac:spMk id="2" creationId="{4D713C17-D78F-B26D-6284-4B4FB4A2E9C8}"/>
          </ac:spMkLst>
        </pc:spChg>
        <pc:spChg chg="mod">
          <ac:chgData name="Rebecca Luo" userId="1e0727fa-4bf7-4d1f-ab3b-196ffa659c20" providerId="ADAL" clId="{DF852291-31B3-440C-90B8-303DA41721B3}" dt="2022-08-26T03:10:37.629" v="16706" actId="1035"/>
          <ac:spMkLst>
            <pc:docMk/>
            <pc:sldMk cId="804853006" sldId="13888"/>
            <ac:spMk id="3" creationId="{D9420D37-6249-D8D4-212C-DFF3168B9A03}"/>
          </ac:spMkLst>
        </pc:spChg>
        <pc:spChg chg="add mod">
          <ac:chgData name="Rebecca Luo" userId="1e0727fa-4bf7-4d1f-ab3b-196ffa659c20" providerId="ADAL" clId="{DF852291-31B3-440C-90B8-303DA41721B3}" dt="2022-08-26T03:10:46.454" v="16766" actId="1035"/>
          <ac:spMkLst>
            <pc:docMk/>
            <pc:sldMk cId="804853006" sldId="13888"/>
            <ac:spMk id="6" creationId="{6A23BDC3-8206-8447-2637-3277B38A9F97}"/>
          </ac:spMkLst>
        </pc:spChg>
        <pc:spChg chg="add mod">
          <ac:chgData name="Rebecca Luo" userId="1e0727fa-4bf7-4d1f-ab3b-196ffa659c20" providerId="ADAL" clId="{DF852291-31B3-440C-90B8-303DA41721B3}" dt="2022-08-30T08:38:50.610" v="22026"/>
          <ac:spMkLst>
            <pc:docMk/>
            <pc:sldMk cId="804853006" sldId="13888"/>
            <ac:spMk id="7" creationId="{9A28C551-5EBC-A7B2-9AA4-8584A2776842}"/>
          </ac:spMkLst>
        </pc:spChg>
        <pc:picChg chg="add mod modCrop">
          <ac:chgData name="Rebecca Luo" userId="1e0727fa-4bf7-4d1f-ab3b-196ffa659c20" providerId="ADAL" clId="{DF852291-31B3-440C-90B8-303DA41721B3}" dt="2022-08-26T03:10:37.629" v="16706" actId="1035"/>
          <ac:picMkLst>
            <pc:docMk/>
            <pc:sldMk cId="804853006" sldId="13888"/>
            <ac:picMk id="5" creationId="{FCA81368-2BEF-5695-6FB2-99A59B4198F8}"/>
          </ac:picMkLst>
        </pc:picChg>
      </pc:sldChg>
      <pc:sldChg chg="addSp delSp modSp add mod modClrScheme chgLayout">
        <pc:chgData name="Rebecca Luo" userId="1e0727fa-4bf7-4d1f-ab3b-196ffa659c20" providerId="ADAL" clId="{DF852291-31B3-440C-90B8-303DA41721B3}" dt="2022-09-06T10:35:43.929" v="29662"/>
        <pc:sldMkLst>
          <pc:docMk/>
          <pc:sldMk cId="2692031097" sldId="13889"/>
        </pc:sldMkLst>
        <pc:spChg chg="mod ord">
          <ac:chgData name="Rebecca Luo" userId="1e0727fa-4bf7-4d1f-ab3b-196ffa659c20" providerId="ADAL" clId="{DF852291-31B3-440C-90B8-303DA41721B3}" dt="2022-08-26T07:56:11.890" v="18796" actId="700"/>
          <ac:spMkLst>
            <pc:docMk/>
            <pc:sldMk cId="2692031097" sldId="13889"/>
            <ac:spMk id="2" creationId="{17B057FF-63B6-4D39-B1A9-5F2A1B93F71A}"/>
          </ac:spMkLst>
        </pc:spChg>
        <pc:spChg chg="del">
          <ac:chgData name="Rebecca Luo" userId="1e0727fa-4bf7-4d1f-ab3b-196ffa659c20" providerId="ADAL" clId="{DF852291-31B3-440C-90B8-303DA41721B3}" dt="2022-08-26T07:17:46.472" v="17946" actId="478"/>
          <ac:spMkLst>
            <pc:docMk/>
            <pc:sldMk cId="2692031097" sldId="13889"/>
            <ac:spMk id="4" creationId="{47355528-1A0A-4658-5DC0-0837FDD8F1F0}"/>
          </ac:spMkLst>
        </pc:spChg>
        <pc:spChg chg="mod ord">
          <ac:chgData name="Rebecca Luo" userId="1e0727fa-4bf7-4d1f-ab3b-196ffa659c20" providerId="ADAL" clId="{DF852291-31B3-440C-90B8-303DA41721B3}" dt="2022-08-26T07:56:11.890" v="18796" actId="700"/>
          <ac:spMkLst>
            <pc:docMk/>
            <pc:sldMk cId="2692031097" sldId="13889"/>
            <ac:spMk id="5" creationId="{CFFD8088-2376-4428-ABB0-B22A341B5F9F}"/>
          </ac:spMkLst>
        </pc:spChg>
        <pc:graphicFrameChg chg="del mod">
          <ac:chgData name="Rebecca Luo" userId="1e0727fa-4bf7-4d1f-ab3b-196ffa659c20" providerId="ADAL" clId="{DF852291-31B3-440C-90B8-303DA41721B3}" dt="2022-08-26T05:32:56.249" v="17532" actId="21"/>
          <ac:graphicFrameMkLst>
            <pc:docMk/>
            <pc:sldMk cId="2692031097" sldId="13889"/>
            <ac:graphicFrameMk id="8" creationId="{E748C84F-D7B6-8E73-592A-A6FA73A0B5E0}"/>
          </ac:graphicFrameMkLst>
        </pc:graphicFrameChg>
        <pc:graphicFrameChg chg="del">
          <ac:chgData name="Rebecca Luo" userId="1e0727fa-4bf7-4d1f-ab3b-196ffa659c20" providerId="ADAL" clId="{DF852291-31B3-440C-90B8-303DA41721B3}" dt="2022-08-26T05:32:51.974" v="17530" actId="478"/>
          <ac:graphicFrameMkLst>
            <pc:docMk/>
            <pc:sldMk cId="2692031097" sldId="13889"/>
            <ac:graphicFrameMk id="9" creationId="{2A28C3FC-4585-D0AD-9914-B3D40D88226E}"/>
          </ac:graphicFrameMkLst>
        </pc:graphicFrameChg>
        <pc:graphicFrameChg chg="add mod modGraphic">
          <ac:chgData name="Rebecca Luo" userId="1e0727fa-4bf7-4d1f-ab3b-196ffa659c20" providerId="ADAL" clId="{DF852291-31B3-440C-90B8-303DA41721B3}" dt="2022-09-06T10:35:43.929" v="29662"/>
          <ac:graphicFrameMkLst>
            <pc:docMk/>
            <pc:sldMk cId="2692031097" sldId="13889"/>
            <ac:graphicFrameMk id="10" creationId="{EC656711-E72A-2A9B-4C56-655CE00DDA13}"/>
          </ac:graphicFrameMkLst>
        </pc:graphicFrameChg>
        <pc:graphicFrameChg chg="del">
          <ac:chgData name="Rebecca Luo" userId="1e0727fa-4bf7-4d1f-ab3b-196ffa659c20" providerId="ADAL" clId="{DF852291-31B3-440C-90B8-303DA41721B3}" dt="2022-08-26T05:32:50.899" v="17529" actId="478"/>
          <ac:graphicFrameMkLst>
            <pc:docMk/>
            <pc:sldMk cId="2692031097" sldId="13889"/>
            <ac:graphicFrameMk id="16" creationId="{35C13AD7-F3B6-4DB0-8ABC-D667F9BAB79C}"/>
          </ac:graphicFrameMkLst>
        </pc:graphicFrameChg>
      </pc:sldChg>
      <pc:sldChg chg="addSp delSp modSp add mod modClrScheme modCm chgLayout">
        <pc:chgData name="Rebecca Luo" userId="1e0727fa-4bf7-4d1f-ab3b-196ffa659c20" providerId="ADAL" clId="{DF852291-31B3-440C-90B8-303DA41721B3}" dt="2022-09-06T03:46:26.268" v="29631"/>
        <pc:sldMkLst>
          <pc:docMk/>
          <pc:sldMk cId="2401488902" sldId="13890"/>
        </pc:sldMkLst>
        <pc:spChg chg="mod">
          <ac:chgData name="Rebecca Luo" userId="1e0727fa-4bf7-4d1f-ab3b-196ffa659c20" providerId="ADAL" clId="{DF852291-31B3-440C-90B8-303DA41721B3}" dt="2022-08-26T05:35:04.370" v="17578" actId="20577"/>
          <ac:spMkLst>
            <pc:docMk/>
            <pc:sldMk cId="2401488902" sldId="13890"/>
            <ac:spMk id="2" creationId="{17B057FF-63B6-4D39-B1A9-5F2A1B93F71A}"/>
          </ac:spMkLst>
        </pc:spChg>
        <pc:spChg chg="mod ord">
          <ac:chgData name="Rebecca Luo" userId="1e0727fa-4bf7-4d1f-ab3b-196ffa659c20" providerId="ADAL" clId="{DF852291-31B3-440C-90B8-303DA41721B3}" dt="2022-08-26T07:56:03.816" v="18794" actId="700"/>
          <ac:spMkLst>
            <pc:docMk/>
            <pc:sldMk cId="2401488902" sldId="13890"/>
            <ac:spMk id="5" creationId="{CFFD8088-2376-4428-ABB0-B22A341B5F9F}"/>
          </ac:spMkLst>
        </pc:spChg>
        <pc:graphicFrameChg chg="del">
          <ac:chgData name="Rebecca Luo" userId="1e0727fa-4bf7-4d1f-ab3b-196ffa659c20" providerId="ADAL" clId="{DF852291-31B3-440C-90B8-303DA41721B3}" dt="2022-08-26T05:25:53.319" v="17378" actId="478"/>
          <ac:graphicFrameMkLst>
            <pc:docMk/>
            <pc:sldMk cId="2401488902" sldId="13890"/>
            <ac:graphicFrameMk id="8" creationId="{E748C84F-D7B6-8E73-592A-A6FA73A0B5E0}"/>
          </ac:graphicFrameMkLst>
        </pc:graphicFrameChg>
        <pc:graphicFrameChg chg="del mod ord">
          <ac:chgData name="Rebecca Luo" userId="1e0727fa-4bf7-4d1f-ab3b-196ffa659c20" providerId="ADAL" clId="{DF852291-31B3-440C-90B8-303DA41721B3}" dt="2022-08-26T05:36:31.100" v="17590" actId="478"/>
          <ac:graphicFrameMkLst>
            <pc:docMk/>
            <pc:sldMk cId="2401488902" sldId="13890"/>
            <ac:graphicFrameMk id="9" creationId="{2A28C3FC-4585-D0AD-9914-B3D40D88226E}"/>
          </ac:graphicFrameMkLst>
        </pc:graphicFrameChg>
        <pc:graphicFrameChg chg="add del mod modGraphic">
          <ac:chgData name="Rebecca Luo" userId="1e0727fa-4bf7-4d1f-ab3b-196ffa659c20" providerId="ADAL" clId="{DF852291-31B3-440C-90B8-303DA41721B3}" dt="2022-08-26T05:35:09.150" v="17579" actId="478"/>
          <ac:graphicFrameMkLst>
            <pc:docMk/>
            <pc:sldMk cId="2401488902" sldId="13890"/>
            <ac:graphicFrameMk id="10" creationId="{C4FE4079-ACE0-C7F3-E8DD-4FFC861FDC68}"/>
          </ac:graphicFrameMkLst>
        </pc:graphicFrameChg>
        <pc:graphicFrameChg chg="add mod modGraphic">
          <ac:chgData name="Rebecca Luo" userId="1e0727fa-4bf7-4d1f-ab3b-196ffa659c20" providerId="ADAL" clId="{DF852291-31B3-440C-90B8-303DA41721B3}" dt="2022-09-06T03:46:26.268" v="29631"/>
          <ac:graphicFrameMkLst>
            <pc:docMk/>
            <pc:sldMk cId="2401488902" sldId="13890"/>
            <ac:graphicFrameMk id="11" creationId="{D5EF5BE9-6DBF-BDB6-E335-832FAE9CB3E9}"/>
          </ac:graphicFrameMkLst>
        </pc:graphicFrameChg>
        <pc:graphicFrameChg chg="del">
          <ac:chgData name="Rebecca Luo" userId="1e0727fa-4bf7-4d1f-ab3b-196ffa659c20" providerId="ADAL" clId="{DF852291-31B3-440C-90B8-303DA41721B3}" dt="2022-08-26T05:25:54.046" v="17379" actId="478"/>
          <ac:graphicFrameMkLst>
            <pc:docMk/>
            <pc:sldMk cId="2401488902" sldId="13890"/>
            <ac:graphicFrameMk id="16" creationId="{35C13AD7-F3B6-4DB0-8ABC-D667F9BAB79C}"/>
          </ac:graphicFrameMkLst>
        </pc:graphicFrameChg>
      </pc:sldChg>
      <pc:sldChg chg="addSp modSp mod">
        <pc:chgData name="Rebecca Luo" userId="1e0727fa-4bf7-4d1f-ab3b-196ffa659c20" providerId="ADAL" clId="{DF852291-31B3-440C-90B8-303DA41721B3}" dt="2022-08-30T13:11:46.454" v="24145" actId="20577"/>
        <pc:sldMkLst>
          <pc:docMk/>
          <pc:sldMk cId="2319048676" sldId="13895"/>
        </pc:sldMkLst>
        <pc:spChg chg="mod">
          <ac:chgData name="Rebecca Luo" userId="1e0727fa-4bf7-4d1f-ab3b-196ffa659c20" providerId="ADAL" clId="{DF852291-31B3-440C-90B8-303DA41721B3}" dt="2022-08-30T13:11:46.454" v="24145" actId="20577"/>
          <ac:spMkLst>
            <pc:docMk/>
            <pc:sldMk cId="2319048676" sldId="13895"/>
            <ac:spMk id="3" creationId="{FC1CB0D0-9895-49DA-8D5F-AED0A25C4E6E}"/>
          </ac:spMkLst>
        </pc:spChg>
        <pc:spChg chg="add mod">
          <ac:chgData name="Rebecca Luo" userId="1e0727fa-4bf7-4d1f-ab3b-196ffa659c20" providerId="ADAL" clId="{DF852291-31B3-440C-90B8-303DA41721B3}" dt="2022-08-30T13:11:39.467" v="24140"/>
          <ac:spMkLst>
            <pc:docMk/>
            <pc:sldMk cId="2319048676" sldId="13895"/>
            <ac:spMk id="6" creationId="{E31D21A5-FA84-5A6D-0F78-7D0FA6F0A1BA}"/>
          </ac:spMkLst>
        </pc:spChg>
      </pc:sldChg>
      <pc:sldChg chg="modSp mod">
        <pc:chgData name="Rebecca Luo" userId="1e0727fa-4bf7-4d1f-ab3b-196ffa659c20" providerId="ADAL" clId="{DF852291-31B3-440C-90B8-303DA41721B3}" dt="2022-08-30T15:50:28.495" v="24508" actId="2711"/>
        <pc:sldMkLst>
          <pc:docMk/>
          <pc:sldMk cId="3133454402" sldId="13896"/>
        </pc:sldMkLst>
        <pc:spChg chg="mod">
          <ac:chgData name="Rebecca Luo" userId="1e0727fa-4bf7-4d1f-ab3b-196ffa659c20" providerId="ADAL" clId="{DF852291-31B3-440C-90B8-303DA41721B3}" dt="2022-08-30T15:50:28.495" v="24508" actId="2711"/>
          <ac:spMkLst>
            <pc:docMk/>
            <pc:sldMk cId="3133454402" sldId="13896"/>
            <ac:spMk id="2" creationId="{122AD55D-AAE7-4862-B3DD-2E15C63BDBCF}"/>
          </ac:spMkLst>
        </pc:spChg>
        <pc:spChg chg="mod">
          <ac:chgData name="Rebecca Luo" userId="1e0727fa-4bf7-4d1f-ab3b-196ffa659c20" providerId="ADAL" clId="{DF852291-31B3-440C-90B8-303DA41721B3}" dt="2022-08-30T13:12:10.218" v="24158" actId="2711"/>
          <ac:spMkLst>
            <pc:docMk/>
            <pc:sldMk cId="3133454402" sldId="13896"/>
            <ac:spMk id="3" creationId="{679D9017-EACF-4AC5-8882-21797768F7D7}"/>
          </ac:spMkLst>
        </pc:spChg>
        <pc:spChg chg="mod">
          <ac:chgData name="Rebecca Luo" userId="1e0727fa-4bf7-4d1f-ab3b-196ffa659c20" providerId="ADAL" clId="{DF852291-31B3-440C-90B8-303DA41721B3}" dt="2022-08-30T13:12:10.218" v="24158" actId="2711"/>
          <ac:spMkLst>
            <pc:docMk/>
            <pc:sldMk cId="3133454402" sldId="13896"/>
            <ac:spMk id="4" creationId="{B6CE52A2-C0BA-4F5F-B959-F1ED4951A323}"/>
          </ac:spMkLst>
        </pc:spChg>
        <pc:spChg chg="mod">
          <ac:chgData name="Rebecca Luo" userId="1e0727fa-4bf7-4d1f-ab3b-196ffa659c20" providerId="ADAL" clId="{DF852291-31B3-440C-90B8-303DA41721B3}" dt="2022-08-30T13:12:10.218" v="24158" actId="2711"/>
          <ac:spMkLst>
            <pc:docMk/>
            <pc:sldMk cId="3133454402" sldId="13896"/>
            <ac:spMk id="7" creationId="{0F97A99C-AEAC-4122-A46C-8724642665A7}"/>
          </ac:spMkLst>
        </pc:spChg>
      </pc:sldChg>
      <pc:sldChg chg="modSp mod">
        <pc:chgData name="Rebecca Luo" userId="1e0727fa-4bf7-4d1f-ab3b-196ffa659c20" providerId="ADAL" clId="{DF852291-31B3-440C-90B8-303DA41721B3}" dt="2022-08-30T13:13:05.032" v="24177" actId="1076"/>
        <pc:sldMkLst>
          <pc:docMk/>
          <pc:sldMk cId="712524059" sldId="13897"/>
        </pc:sldMkLst>
        <pc:spChg chg="mod">
          <ac:chgData name="Rebecca Luo" userId="1e0727fa-4bf7-4d1f-ab3b-196ffa659c20" providerId="ADAL" clId="{DF852291-31B3-440C-90B8-303DA41721B3}" dt="2022-08-30T13:12:53.927" v="24174" actId="255"/>
          <ac:spMkLst>
            <pc:docMk/>
            <pc:sldMk cId="712524059" sldId="13897"/>
            <ac:spMk id="2" creationId="{0D75BCD3-538B-4CA8-B0AB-328FDC7D3330}"/>
          </ac:spMkLst>
        </pc:spChg>
        <pc:spChg chg="mod">
          <ac:chgData name="Rebecca Luo" userId="1e0727fa-4bf7-4d1f-ab3b-196ffa659c20" providerId="ADAL" clId="{DF852291-31B3-440C-90B8-303DA41721B3}" dt="2022-08-30T13:13:03.242" v="24176" actId="2710"/>
          <ac:spMkLst>
            <pc:docMk/>
            <pc:sldMk cId="712524059" sldId="13897"/>
            <ac:spMk id="3" creationId="{0C8073C8-781F-45EA-AC58-524525349010}"/>
          </ac:spMkLst>
        </pc:spChg>
        <pc:spChg chg="mod">
          <ac:chgData name="Rebecca Luo" userId="1e0727fa-4bf7-4d1f-ab3b-196ffa659c20" providerId="ADAL" clId="{DF852291-31B3-440C-90B8-303DA41721B3}" dt="2022-08-30T13:13:05.032" v="24177" actId="1076"/>
          <ac:spMkLst>
            <pc:docMk/>
            <pc:sldMk cId="712524059" sldId="13897"/>
            <ac:spMk id="27" creationId="{692B643F-479A-3ED4-6E6F-010F861E2364}"/>
          </ac:spMkLst>
        </pc:spChg>
        <pc:spChg chg="mod">
          <ac:chgData name="Rebecca Luo" userId="1e0727fa-4bf7-4d1f-ab3b-196ffa659c20" providerId="ADAL" clId="{DF852291-31B3-440C-90B8-303DA41721B3}" dt="2022-08-30T13:13:05.032" v="24177" actId="1076"/>
          <ac:spMkLst>
            <pc:docMk/>
            <pc:sldMk cId="712524059" sldId="13897"/>
            <ac:spMk id="32" creationId="{61AC6415-C77F-A531-E1B1-6915E942CD83}"/>
          </ac:spMkLst>
        </pc:spChg>
        <pc:spChg chg="mod">
          <ac:chgData name="Rebecca Luo" userId="1e0727fa-4bf7-4d1f-ab3b-196ffa659c20" providerId="ADAL" clId="{DF852291-31B3-440C-90B8-303DA41721B3}" dt="2022-08-30T13:13:05.032" v="24177" actId="1076"/>
          <ac:spMkLst>
            <pc:docMk/>
            <pc:sldMk cId="712524059" sldId="13897"/>
            <ac:spMk id="33" creationId="{022AF927-1159-697A-C2D8-4C6E76855AFB}"/>
          </ac:spMkLst>
        </pc:spChg>
        <pc:spChg chg="mod">
          <ac:chgData name="Rebecca Luo" userId="1e0727fa-4bf7-4d1f-ab3b-196ffa659c20" providerId="ADAL" clId="{DF852291-31B3-440C-90B8-303DA41721B3}" dt="2022-08-30T13:13:05.032" v="24177" actId="1076"/>
          <ac:spMkLst>
            <pc:docMk/>
            <pc:sldMk cId="712524059" sldId="13897"/>
            <ac:spMk id="34" creationId="{071231AB-DB0B-7B9A-A642-78A712079CA1}"/>
          </ac:spMkLst>
        </pc:spChg>
        <pc:spChg chg="mod">
          <ac:chgData name="Rebecca Luo" userId="1e0727fa-4bf7-4d1f-ab3b-196ffa659c20" providerId="ADAL" clId="{DF852291-31B3-440C-90B8-303DA41721B3}" dt="2022-08-30T13:13:05.032" v="24177" actId="1076"/>
          <ac:spMkLst>
            <pc:docMk/>
            <pc:sldMk cId="712524059" sldId="13897"/>
            <ac:spMk id="35" creationId="{7C3924B4-F4D5-394B-CFE3-EB4126DBD5F9}"/>
          </ac:spMkLst>
        </pc:spChg>
        <pc:spChg chg="mod">
          <ac:chgData name="Rebecca Luo" userId="1e0727fa-4bf7-4d1f-ab3b-196ffa659c20" providerId="ADAL" clId="{DF852291-31B3-440C-90B8-303DA41721B3}" dt="2022-08-30T13:13:05.032" v="24177" actId="1076"/>
          <ac:spMkLst>
            <pc:docMk/>
            <pc:sldMk cId="712524059" sldId="13897"/>
            <ac:spMk id="36" creationId="{51A963D9-94F4-1F0B-D437-B9895AE6B7E8}"/>
          </ac:spMkLst>
        </pc:spChg>
        <pc:spChg chg="mod">
          <ac:chgData name="Rebecca Luo" userId="1e0727fa-4bf7-4d1f-ab3b-196ffa659c20" providerId="ADAL" clId="{DF852291-31B3-440C-90B8-303DA41721B3}" dt="2022-08-30T13:13:05.032" v="24177" actId="1076"/>
          <ac:spMkLst>
            <pc:docMk/>
            <pc:sldMk cId="712524059" sldId="13897"/>
            <ac:spMk id="37" creationId="{E3607EC1-D464-496E-D619-25A4E27ADE60}"/>
          </ac:spMkLst>
        </pc:spChg>
        <pc:spChg chg="mod">
          <ac:chgData name="Rebecca Luo" userId="1e0727fa-4bf7-4d1f-ab3b-196ffa659c20" providerId="ADAL" clId="{DF852291-31B3-440C-90B8-303DA41721B3}" dt="2022-08-30T13:13:05.032" v="24177" actId="1076"/>
          <ac:spMkLst>
            <pc:docMk/>
            <pc:sldMk cId="712524059" sldId="13897"/>
            <ac:spMk id="38" creationId="{B6E9EA97-B980-C81C-6141-63444113EF40}"/>
          </ac:spMkLst>
        </pc:spChg>
        <pc:spChg chg="mod">
          <ac:chgData name="Rebecca Luo" userId="1e0727fa-4bf7-4d1f-ab3b-196ffa659c20" providerId="ADAL" clId="{DF852291-31B3-440C-90B8-303DA41721B3}" dt="2022-08-30T13:13:05.032" v="24177" actId="1076"/>
          <ac:spMkLst>
            <pc:docMk/>
            <pc:sldMk cId="712524059" sldId="13897"/>
            <ac:spMk id="39" creationId="{F39781D5-ED7C-8922-5D25-32A755DD534D}"/>
          </ac:spMkLst>
        </pc:spChg>
        <pc:spChg chg="mod">
          <ac:chgData name="Rebecca Luo" userId="1e0727fa-4bf7-4d1f-ab3b-196ffa659c20" providerId="ADAL" clId="{DF852291-31B3-440C-90B8-303DA41721B3}" dt="2022-08-30T13:13:05.032" v="24177" actId="1076"/>
          <ac:spMkLst>
            <pc:docMk/>
            <pc:sldMk cId="712524059" sldId="13897"/>
            <ac:spMk id="40" creationId="{5DF9FEFD-AF1A-8903-B4AD-2F139C34697C}"/>
          </ac:spMkLst>
        </pc:spChg>
        <pc:spChg chg="mod">
          <ac:chgData name="Rebecca Luo" userId="1e0727fa-4bf7-4d1f-ab3b-196ffa659c20" providerId="ADAL" clId="{DF852291-31B3-440C-90B8-303DA41721B3}" dt="2022-08-30T13:13:05.032" v="24177" actId="1076"/>
          <ac:spMkLst>
            <pc:docMk/>
            <pc:sldMk cId="712524059" sldId="13897"/>
            <ac:spMk id="41" creationId="{EF1D9788-5FBC-B7A1-F7CF-E0D8F71A25E8}"/>
          </ac:spMkLst>
        </pc:spChg>
        <pc:spChg chg="mod">
          <ac:chgData name="Rebecca Luo" userId="1e0727fa-4bf7-4d1f-ab3b-196ffa659c20" providerId="ADAL" clId="{DF852291-31B3-440C-90B8-303DA41721B3}" dt="2022-08-30T13:13:05.032" v="24177" actId="1076"/>
          <ac:spMkLst>
            <pc:docMk/>
            <pc:sldMk cId="712524059" sldId="13897"/>
            <ac:spMk id="42" creationId="{0623FBCB-87CA-120E-774C-9E8C0E436A40}"/>
          </ac:spMkLst>
        </pc:spChg>
        <pc:spChg chg="mod">
          <ac:chgData name="Rebecca Luo" userId="1e0727fa-4bf7-4d1f-ab3b-196ffa659c20" providerId="ADAL" clId="{DF852291-31B3-440C-90B8-303DA41721B3}" dt="2022-08-30T13:13:05.032" v="24177" actId="1076"/>
          <ac:spMkLst>
            <pc:docMk/>
            <pc:sldMk cId="712524059" sldId="13897"/>
            <ac:spMk id="43" creationId="{3241ED3B-A196-7CF1-0F2F-E48AF97C3157}"/>
          </ac:spMkLst>
        </pc:spChg>
        <pc:spChg chg="mod">
          <ac:chgData name="Rebecca Luo" userId="1e0727fa-4bf7-4d1f-ab3b-196ffa659c20" providerId="ADAL" clId="{DF852291-31B3-440C-90B8-303DA41721B3}" dt="2022-08-30T13:13:05.032" v="24177" actId="1076"/>
          <ac:spMkLst>
            <pc:docMk/>
            <pc:sldMk cId="712524059" sldId="13897"/>
            <ac:spMk id="44" creationId="{C3B1FB8D-A4DF-91E9-73DC-4231D0BB337B}"/>
          </ac:spMkLst>
        </pc:spChg>
        <pc:spChg chg="mod">
          <ac:chgData name="Rebecca Luo" userId="1e0727fa-4bf7-4d1f-ab3b-196ffa659c20" providerId="ADAL" clId="{DF852291-31B3-440C-90B8-303DA41721B3}" dt="2022-08-30T13:13:05.032" v="24177" actId="1076"/>
          <ac:spMkLst>
            <pc:docMk/>
            <pc:sldMk cId="712524059" sldId="13897"/>
            <ac:spMk id="45" creationId="{A8699004-3225-E65B-1368-1F066995F1DF}"/>
          </ac:spMkLst>
        </pc:spChg>
        <pc:spChg chg="mod">
          <ac:chgData name="Rebecca Luo" userId="1e0727fa-4bf7-4d1f-ab3b-196ffa659c20" providerId="ADAL" clId="{DF852291-31B3-440C-90B8-303DA41721B3}" dt="2022-08-30T13:13:05.032" v="24177" actId="1076"/>
          <ac:spMkLst>
            <pc:docMk/>
            <pc:sldMk cId="712524059" sldId="13897"/>
            <ac:spMk id="46" creationId="{2BB65A1C-26A8-4292-6AC6-1DE314BE5E97}"/>
          </ac:spMkLst>
        </pc:spChg>
        <pc:spChg chg="mod">
          <ac:chgData name="Rebecca Luo" userId="1e0727fa-4bf7-4d1f-ab3b-196ffa659c20" providerId="ADAL" clId="{DF852291-31B3-440C-90B8-303DA41721B3}" dt="2022-08-30T13:13:05.032" v="24177" actId="1076"/>
          <ac:spMkLst>
            <pc:docMk/>
            <pc:sldMk cId="712524059" sldId="13897"/>
            <ac:spMk id="47" creationId="{94C37E0C-9CE7-B9DC-466A-AAA78EC1E67F}"/>
          </ac:spMkLst>
        </pc:spChg>
        <pc:spChg chg="mod">
          <ac:chgData name="Rebecca Luo" userId="1e0727fa-4bf7-4d1f-ab3b-196ffa659c20" providerId="ADAL" clId="{DF852291-31B3-440C-90B8-303DA41721B3}" dt="2022-08-30T13:13:05.032" v="24177" actId="1076"/>
          <ac:spMkLst>
            <pc:docMk/>
            <pc:sldMk cId="712524059" sldId="13897"/>
            <ac:spMk id="48" creationId="{9BBB6F14-28BC-0518-67C1-01BC2539C8C3}"/>
          </ac:spMkLst>
        </pc:spChg>
        <pc:spChg chg="mod">
          <ac:chgData name="Rebecca Luo" userId="1e0727fa-4bf7-4d1f-ab3b-196ffa659c20" providerId="ADAL" clId="{DF852291-31B3-440C-90B8-303DA41721B3}" dt="2022-08-30T13:13:05.032" v="24177" actId="1076"/>
          <ac:spMkLst>
            <pc:docMk/>
            <pc:sldMk cId="712524059" sldId="13897"/>
            <ac:spMk id="49" creationId="{13EBB117-7D0E-6A7A-5EF1-A825A3E3857B}"/>
          </ac:spMkLst>
        </pc:spChg>
        <pc:spChg chg="mod">
          <ac:chgData name="Rebecca Luo" userId="1e0727fa-4bf7-4d1f-ab3b-196ffa659c20" providerId="ADAL" clId="{DF852291-31B3-440C-90B8-303DA41721B3}" dt="2022-08-30T13:13:05.032" v="24177" actId="1076"/>
          <ac:spMkLst>
            <pc:docMk/>
            <pc:sldMk cId="712524059" sldId="13897"/>
            <ac:spMk id="50" creationId="{70742361-3132-32E8-3976-12EEBAE5E860}"/>
          </ac:spMkLst>
        </pc:spChg>
        <pc:spChg chg="mod">
          <ac:chgData name="Rebecca Luo" userId="1e0727fa-4bf7-4d1f-ab3b-196ffa659c20" providerId="ADAL" clId="{DF852291-31B3-440C-90B8-303DA41721B3}" dt="2022-08-30T13:13:05.032" v="24177" actId="1076"/>
          <ac:spMkLst>
            <pc:docMk/>
            <pc:sldMk cId="712524059" sldId="13897"/>
            <ac:spMk id="51" creationId="{ED5942B7-A6F7-9C03-EAFA-1255D3D41B2D}"/>
          </ac:spMkLst>
        </pc:spChg>
        <pc:spChg chg="mod">
          <ac:chgData name="Rebecca Luo" userId="1e0727fa-4bf7-4d1f-ab3b-196ffa659c20" providerId="ADAL" clId="{DF852291-31B3-440C-90B8-303DA41721B3}" dt="2022-08-30T13:13:05.032" v="24177" actId="1076"/>
          <ac:spMkLst>
            <pc:docMk/>
            <pc:sldMk cId="712524059" sldId="13897"/>
            <ac:spMk id="52" creationId="{EF956497-6E08-12B1-0C88-1D4C9B4FE0A9}"/>
          </ac:spMkLst>
        </pc:spChg>
        <pc:spChg chg="mod">
          <ac:chgData name="Rebecca Luo" userId="1e0727fa-4bf7-4d1f-ab3b-196ffa659c20" providerId="ADAL" clId="{DF852291-31B3-440C-90B8-303DA41721B3}" dt="2022-08-30T13:13:05.032" v="24177" actId="1076"/>
          <ac:spMkLst>
            <pc:docMk/>
            <pc:sldMk cId="712524059" sldId="13897"/>
            <ac:spMk id="53" creationId="{C4CB6F97-3489-85C9-E07C-01F808C9D4F9}"/>
          </ac:spMkLst>
        </pc:spChg>
        <pc:spChg chg="mod">
          <ac:chgData name="Rebecca Luo" userId="1e0727fa-4bf7-4d1f-ab3b-196ffa659c20" providerId="ADAL" clId="{DF852291-31B3-440C-90B8-303DA41721B3}" dt="2022-08-30T13:13:05.032" v="24177" actId="1076"/>
          <ac:spMkLst>
            <pc:docMk/>
            <pc:sldMk cId="712524059" sldId="13897"/>
            <ac:spMk id="54" creationId="{0F943E9F-B764-A65C-8C94-0314FE852FA6}"/>
          </ac:spMkLst>
        </pc:spChg>
        <pc:spChg chg="mod">
          <ac:chgData name="Rebecca Luo" userId="1e0727fa-4bf7-4d1f-ab3b-196ffa659c20" providerId="ADAL" clId="{DF852291-31B3-440C-90B8-303DA41721B3}" dt="2022-08-30T13:13:05.032" v="24177" actId="1076"/>
          <ac:spMkLst>
            <pc:docMk/>
            <pc:sldMk cId="712524059" sldId="13897"/>
            <ac:spMk id="55" creationId="{66225BB4-2D68-1457-6645-0BECB909A9AD}"/>
          </ac:spMkLst>
        </pc:spChg>
        <pc:grpChg chg="mod">
          <ac:chgData name="Rebecca Luo" userId="1e0727fa-4bf7-4d1f-ab3b-196ffa659c20" providerId="ADAL" clId="{DF852291-31B3-440C-90B8-303DA41721B3}" dt="2022-08-30T13:13:05.032" v="24177" actId="1076"/>
          <ac:grpSpMkLst>
            <pc:docMk/>
            <pc:sldMk cId="712524059" sldId="13897"/>
            <ac:grpSpMk id="7" creationId="{B5F05FE3-F518-F18D-960D-98070BFA7598}"/>
          </ac:grpSpMkLst>
        </pc:grpChg>
        <pc:grpChg chg="mod">
          <ac:chgData name="Rebecca Luo" userId="1e0727fa-4bf7-4d1f-ab3b-196ffa659c20" providerId="ADAL" clId="{DF852291-31B3-440C-90B8-303DA41721B3}" dt="2022-08-30T13:13:05.032" v="24177" actId="1076"/>
          <ac:grpSpMkLst>
            <pc:docMk/>
            <pc:sldMk cId="712524059" sldId="13897"/>
            <ac:grpSpMk id="8" creationId="{2CB64BED-978B-7575-66CC-D6D66108B596}"/>
          </ac:grpSpMkLst>
        </pc:grpChg>
        <pc:grpChg chg="mod">
          <ac:chgData name="Rebecca Luo" userId="1e0727fa-4bf7-4d1f-ab3b-196ffa659c20" providerId="ADAL" clId="{DF852291-31B3-440C-90B8-303DA41721B3}" dt="2022-08-30T13:13:05.032" v="24177" actId="1076"/>
          <ac:grpSpMkLst>
            <pc:docMk/>
            <pc:sldMk cId="712524059" sldId="13897"/>
            <ac:grpSpMk id="10" creationId="{B1DA0552-58DC-DDA9-323B-FB28D9268386}"/>
          </ac:grpSpMkLst>
        </pc:grpChg>
        <pc:grpChg chg="mod">
          <ac:chgData name="Rebecca Luo" userId="1e0727fa-4bf7-4d1f-ab3b-196ffa659c20" providerId="ADAL" clId="{DF852291-31B3-440C-90B8-303DA41721B3}" dt="2022-08-30T13:13:05.032" v="24177" actId="1076"/>
          <ac:grpSpMkLst>
            <pc:docMk/>
            <pc:sldMk cId="712524059" sldId="13897"/>
            <ac:grpSpMk id="11" creationId="{82845CA1-3D53-91BD-225E-2ABF44B3C2E4}"/>
          </ac:grpSpMkLst>
        </pc:grpChg>
        <pc:grpChg chg="mod">
          <ac:chgData name="Rebecca Luo" userId="1e0727fa-4bf7-4d1f-ab3b-196ffa659c20" providerId="ADAL" clId="{DF852291-31B3-440C-90B8-303DA41721B3}" dt="2022-08-30T13:13:05.032" v="24177" actId="1076"/>
          <ac:grpSpMkLst>
            <pc:docMk/>
            <pc:sldMk cId="712524059" sldId="13897"/>
            <ac:grpSpMk id="12" creationId="{C4FB64A3-2F21-0C5E-5BBC-CB0FE15CC62F}"/>
          </ac:grpSpMkLst>
        </pc:grpChg>
        <pc:grpChg chg="mod">
          <ac:chgData name="Rebecca Luo" userId="1e0727fa-4bf7-4d1f-ab3b-196ffa659c20" providerId="ADAL" clId="{DF852291-31B3-440C-90B8-303DA41721B3}" dt="2022-08-30T13:13:05.032" v="24177" actId="1076"/>
          <ac:grpSpMkLst>
            <pc:docMk/>
            <pc:sldMk cId="712524059" sldId="13897"/>
            <ac:grpSpMk id="13" creationId="{57C95806-8785-44DE-2BF8-8C8ED5D94F98}"/>
          </ac:grpSpMkLst>
        </pc:grpChg>
        <pc:grpChg chg="mod">
          <ac:chgData name="Rebecca Luo" userId="1e0727fa-4bf7-4d1f-ab3b-196ffa659c20" providerId="ADAL" clId="{DF852291-31B3-440C-90B8-303DA41721B3}" dt="2022-08-30T13:13:05.032" v="24177" actId="1076"/>
          <ac:grpSpMkLst>
            <pc:docMk/>
            <pc:sldMk cId="712524059" sldId="13897"/>
            <ac:grpSpMk id="14" creationId="{F2AC3645-DBD2-9F2D-F62D-62BBC9ED5C27}"/>
          </ac:grpSpMkLst>
        </pc:grpChg>
        <pc:grpChg chg="mod">
          <ac:chgData name="Rebecca Luo" userId="1e0727fa-4bf7-4d1f-ab3b-196ffa659c20" providerId="ADAL" clId="{DF852291-31B3-440C-90B8-303DA41721B3}" dt="2022-08-30T13:13:05.032" v="24177" actId="1076"/>
          <ac:grpSpMkLst>
            <pc:docMk/>
            <pc:sldMk cId="712524059" sldId="13897"/>
            <ac:grpSpMk id="15" creationId="{A16967DC-5995-4252-F04E-6B9D4369F4AD}"/>
          </ac:grpSpMkLst>
        </pc:grpChg>
        <pc:grpChg chg="mod">
          <ac:chgData name="Rebecca Luo" userId="1e0727fa-4bf7-4d1f-ab3b-196ffa659c20" providerId="ADAL" clId="{DF852291-31B3-440C-90B8-303DA41721B3}" dt="2022-08-30T13:13:05.032" v="24177" actId="1076"/>
          <ac:grpSpMkLst>
            <pc:docMk/>
            <pc:sldMk cId="712524059" sldId="13897"/>
            <ac:grpSpMk id="16" creationId="{D293EA4F-D2D7-A5DA-B3ED-D81E500515E6}"/>
          </ac:grpSpMkLst>
        </pc:grpChg>
        <pc:grpChg chg="mod">
          <ac:chgData name="Rebecca Luo" userId="1e0727fa-4bf7-4d1f-ab3b-196ffa659c20" providerId="ADAL" clId="{DF852291-31B3-440C-90B8-303DA41721B3}" dt="2022-08-30T13:13:05.032" v="24177" actId="1076"/>
          <ac:grpSpMkLst>
            <pc:docMk/>
            <pc:sldMk cId="712524059" sldId="13897"/>
            <ac:grpSpMk id="17" creationId="{89422492-18A3-81AA-6BF7-50A09718856F}"/>
          </ac:grpSpMkLst>
        </pc:grpChg>
        <pc:grpChg chg="mod">
          <ac:chgData name="Rebecca Luo" userId="1e0727fa-4bf7-4d1f-ab3b-196ffa659c20" providerId="ADAL" clId="{DF852291-31B3-440C-90B8-303DA41721B3}" dt="2022-08-30T13:13:05.032" v="24177" actId="1076"/>
          <ac:grpSpMkLst>
            <pc:docMk/>
            <pc:sldMk cId="712524059" sldId="13897"/>
            <ac:grpSpMk id="18" creationId="{0597D970-5E29-921E-F343-29282FD43339}"/>
          </ac:grpSpMkLst>
        </pc:grpChg>
        <pc:grpChg chg="mod">
          <ac:chgData name="Rebecca Luo" userId="1e0727fa-4bf7-4d1f-ab3b-196ffa659c20" providerId="ADAL" clId="{DF852291-31B3-440C-90B8-303DA41721B3}" dt="2022-08-30T13:13:05.032" v="24177" actId="1076"/>
          <ac:grpSpMkLst>
            <pc:docMk/>
            <pc:sldMk cId="712524059" sldId="13897"/>
            <ac:grpSpMk id="19" creationId="{2E4AF7BF-C260-9629-1036-3C738CE01BB1}"/>
          </ac:grpSpMkLst>
        </pc:grpChg>
        <pc:grpChg chg="mod">
          <ac:chgData name="Rebecca Luo" userId="1e0727fa-4bf7-4d1f-ab3b-196ffa659c20" providerId="ADAL" clId="{DF852291-31B3-440C-90B8-303DA41721B3}" dt="2022-08-30T13:13:05.032" v="24177" actId="1076"/>
          <ac:grpSpMkLst>
            <pc:docMk/>
            <pc:sldMk cId="712524059" sldId="13897"/>
            <ac:grpSpMk id="20" creationId="{F461975B-CECA-107E-AF16-52348792E66B}"/>
          </ac:grpSpMkLst>
        </pc:grpChg>
        <pc:picChg chg="mod">
          <ac:chgData name="Rebecca Luo" userId="1e0727fa-4bf7-4d1f-ab3b-196ffa659c20" providerId="ADAL" clId="{DF852291-31B3-440C-90B8-303DA41721B3}" dt="2022-08-30T13:13:05.032" v="24177" actId="1076"/>
          <ac:picMkLst>
            <pc:docMk/>
            <pc:sldMk cId="712524059" sldId="13897"/>
            <ac:picMk id="9" creationId="{1BB6B38A-42C4-A49F-EB40-172B2543EDC2}"/>
          </ac:picMkLst>
        </pc:picChg>
        <pc:picChg chg="mod">
          <ac:chgData name="Rebecca Luo" userId="1e0727fa-4bf7-4d1f-ab3b-196ffa659c20" providerId="ADAL" clId="{DF852291-31B3-440C-90B8-303DA41721B3}" dt="2022-08-30T13:13:05.032" v="24177" actId="1076"/>
          <ac:picMkLst>
            <pc:docMk/>
            <pc:sldMk cId="712524059" sldId="13897"/>
            <ac:picMk id="21" creationId="{D449396C-5C5B-60E3-570F-91FB1354FDF0}"/>
          </ac:picMkLst>
        </pc:picChg>
        <pc:picChg chg="mod">
          <ac:chgData name="Rebecca Luo" userId="1e0727fa-4bf7-4d1f-ab3b-196ffa659c20" providerId="ADAL" clId="{DF852291-31B3-440C-90B8-303DA41721B3}" dt="2022-08-30T13:13:05.032" v="24177" actId="1076"/>
          <ac:picMkLst>
            <pc:docMk/>
            <pc:sldMk cId="712524059" sldId="13897"/>
            <ac:picMk id="22" creationId="{E115F47E-FA90-33A6-C1FB-EDA5A461D80C}"/>
          </ac:picMkLst>
        </pc:picChg>
        <pc:picChg chg="mod">
          <ac:chgData name="Rebecca Luo" userId="1e0727fa-4bf7-4d1f-ab3b-196ffa659c20" providerId="ADAL" clId="{DF852291-31B3-440C-90B8-303DA41721B3}" dt="2022-08-30T13:13:05.032" v="24177" actId="1076"/>
          <ac:picMkLst>
            <pc:docMk/>
            <pc:sldMk cId="712524059" sldId="13897"/>
            <ac:picMk id="23" creationId="{19970010-389D-B451-6868-FB437576F0E4}"/>
          </ac:picMkLst>
        </pc:picChg>
        <pc:picChg chg="mod">
          <ac:chgData name="Rebecca Luo" userId="1e0727fa-4bf7-4d1f-ab3b-196ffa659c20" providerId="ADAL" clId="{DF852291-31B3-440C-90B8-303DA41721B3}" dt="2022-08-30T13:13:05.032" v="24177" actId="1076"/>
          <ac:picMkLst>
            <pc:docMk/>
            <pc:sldMk cId="712524059" sldId="13897"/>
            <ac:picMk id="24" creationId="{A5262B6C-AECA-F634-F5D8-5CB15B44C809}"/>
          </ac:picMkLst>
        </pc:picChg>
        <pc:picChg chg="mod">
          <ac:chgData name="Rebecca Luo" userId="1e0727fa-4bf7-4d1f-ab3b-196ffa659c20" providerId="ADAL" clId="{DF852291-31B3-440C-90B8-303DA41721B3}" dt="2022-08-30T13:13:05.032" v="24177" actId="1076"/>
          <ac:picMkLst>
            <pc:docMk/>
            <pc:sldMk cId="712524059" sldId="13897"/>
            <ac:picMk id="25" creationId="{F1160328-14D2-003B-40FE-6602B9463D05}"/>
          </ac:picMkLst>
        </pc:picChg>
        <pc:picChg chg="mod">
          <ac:chgData name="Rebecca Luo" userId="1e0727fa-4bf7-4d1f-ab3b-196ffa659c20" providerId="ADAL" clId="{DF852291-31B3-440C-90B8-303DA41721B3}" dt="2022-08-30T13:13:05.032" v="24177" actId="1076"/>
          <ac:picMkLst>
            <pc:docMk/>
            <pc:sldMk cId="712524059" sldId="13897"/>
            <ac:picMk id="26" creationId="{0C440493-DA56-5A22-D8D6-43A47AB23D57}"/>
          </ac:picMkLst>
        </pc:picChg>
        <pc:picChg chg="mod">
          <ac:chgData name="Rebecca Luo" userId="1e0727fa-4bf7-4d1f-ab3b-196ffa659c20" providerId="ADAL" clId="{DF852291-31B3-440C-90B8-303DA41721B3}" dt="2022-08-30T13:13:05.032" v="24177" actId="1076"/>
          <ac:picMkLst>
            <pc:docMk/>
            <pc:sldMk cId="712524059" sldId="13897"/>
            <ac:picMk id="28" creationId="{DCB3C4DB-C312-DBB5-EE88-33EB686FD460}"/>
          </ac:picMkLst>
        </pc:picChg>
        <pc:picChg chg="mod">
          <ac:chgData name="Rebecca Luo" userId="1e0727fa-4bf7-4d1f-ab3b-196ffa659c20" providerId="ADAL" clId="{DF852291-31B3-440C-90B8-303DA41721B3}" dt="2022-08-30T13:13:05.032" v="24177" actId="1076"/>
          <ac:picMkLst>
            <pc:docMk/>
            <pc:sldMk cId="712524059" sldId="13897"/>
            <ac:picMk id="29" creationId="{7F427E65-4DDE-4213-5457-5A43A2D7ABAB}"/>
          </ac:picMkLst>
        </pc:picChg>
        <pc:picChg chg="mod">
          <ac:chgData name="Rebecca Luo" userId="1e0727fa-4bf7-4d1f-ab3b-196ffa659c20" providerId="ADAL" clId="{DF852291-31B3-440C-90B8-303DA41721B3}" dt="2022-08-30T13:13:05.032" v="24177" actId="1076"/>
          <ac:picMkLst>
            <pc:docMk/>
            <pc:sldMk cId="712524059" sldId="13897"/>
            <ac:picMk id="30" creationId="{5C5E547F-9D66-FF09-4ABB-02316554D8AE}"/>
          </ac:picMkLst>
        </pc:picChg>
        <pc:picChg chg="mod">
          <ac:chgData name="Rebecca Luo" userId="1e0727fa-4bf7-4d1f-ab3b-196ffa659c20" providerId="ADAL" clId="{DF852291-31B3-440C-90B8-303DA41721B3}" dt="2022-08-30T13:13:05.032" v="24177" actId="1076"/>
          <ac:picMkLst>
            <pc:docMk/>
            <pc:sldMk cId="712524059" sldId="13897"/>
            <ac:picMk id="31" creationId="{D196D8FC-76A1-C427-7C31-AFA5A33ACDC5}"/>
          </ac:picMkLst>
        </pc:picChg>
      </pc:sldChg>
      <pc:sldChg chg="modSp mod">
        <pc:chgData name="Rebecca Luo" userId="1e0727fa-4bf7-4d1f-ab3b-196ffa659c20" providerId="ADAL" clId="{DF852291-31B3-440C-90B8-303DA41721B3}" dt="2022-08-31T06:56:56.898" v="24677" actId="313"/>
        <pc:sldMkLst>
          <pc:docMk/>
          <pc:sldMk cId="3981027294" sldId="13898"/>
        </pc:sldMkLst>
        <pc:spChg chg="mod">
          <ac:chgData name="Rebecca Luo" userId="1e0727fa-4bf7-4d1f-ab3b-196ffa659c20" providerId="ADAL" clId="{DF852291-31B3-440C-90B8-303DA41721B3}" dt="2022-08-30T13:13:18.113" v="24186" actId="255"/>
          <ac:spMkLst>
            <pc:docMk/>
            <pc:sldMk cId="3981027294" sldId="13898"/>
            <ac:spMk id="2" creationId="{0D75BCD3-538B-4CA8-B0AB-328FDC7D3330}"/>
          </ac:spMkLst>
        </pc:spChg>
        <pc:spChg chg="mod">
          <ac:chgData name="Rebecca Luo" userId="1e0727fa-4bf7-4d1f-ab3b-196ffa659c20" providerId="ADAL" clId="{DF852291-31B3-440C-90B8-303DA41721B3}" dt="2022-08-31T06:56:56.898" v="24677" actId="313"/>
          <ac:spMkLst>
            <pc:docMk/>
            <pc:sldMk cId="3981027294" sldId="13898"/>
            <ac:spMk id="3" creationId="{0C8073C8-781F-45EA-AC58-524525349010}"/>
          </ac:spMkLst>
        </pc:spChg>
      </pc:sldChg>
      <pc:sldChg chg="modSp mod">
        <pc:chgData name="Rebecca Luo" userId="1e0727fa-4bf7-4d1f-ab3b-196ffa659c20" providerId="ADAL" clId="{DF852291-31B3-440C-90B8-303DA41721B3}" dt="2022-08-30T13:13:45.908" v="24201"/>
        <pc:sldMkLst>
          <pc:docMk/>
          <pc:sldMk cId="801484065" sldId="13899"/>
        </pc:sldMkLst>
        <pc:spChg chg="mod">
          <ac:chgData name="Rebecca Luo" userId="1e0727fa-4bf7-4d1f-ab3b-196ffa659c20" providerId="ADAL" clId="{DF852291-31B3-440C-90B8-303DA41721B3}" dt="2022-08-30T13:13:45.908" v="24201"/>
          <ac:spMkLst>
            <pc:docMk/>
            <pc:sldMk cId="801484065" sldId="13899"/>
            <ac:spMk id="2" creationId="{0D75BCD3-538B-4CA8-B0AB-328FDC7D3330}"/>
          </ac:spMkLst>
        </pc:spChg>
      </pc:sldChg>
      <pc:sldChg chg="modSp mod">
        <pc:chgData name="Rebecca Luo" userId="1e0727fa-4bf7-4d1f-ab3b-196ffa659c20" providerId="ADAL" clId="{DF852291-31B3-440C-90B8-303DA41721B3}" dt="2022-08-31T06:56:55.303" v="24675" actId="313"/>
        <pc:sldMkLst>
          <pc:docMk/>
          <pc:sldMk cId="3235817511" sldId="13900"/>
        </pc:sldMkLst>
        <pc:spChg chg="mod">
          <ac:chgData name="Rebecca Luo" userId="1e0727fa-4bf7-4d1f-ab3b-196ffa659c20" providerId="ADAL" clId="{DF852291-31B3-440C-90B8-303DA41721B3}" dt="2022-08-30T13:13:50.064" v="24203"/>
          <ac:spMkLst>
            <pc:docMk/>
            <pc:sldMk cId="3235817511" sldId="13900"/>
            <ac:spMk id="2" creationId="{0D75BCD3-538B-4CA8-B0AB-328FDC7D3330}"/>
          </ac:spMkLst>
        </pc:spChg>
        <pc:spChg chg="mod">
          <ac:chgData name="Rebecca Luo" userId="1e0727fa-4bf7-4d1f-ab3b-196ffa659c20" providerId="ADAL" clId="{DF852291-31B3-440C-90B8-303DA41721B3}" dt="2022-08-31T06:56:55.303" v="24675" actId="313"/>
          <ac:spMkLst>
            <pc:docMk/>
            <pc:sldMk cId="3235817511" sldId="13900"/>
            <ac:spMk id="3" creationId="{0C8073C8-781F-45EA-AC58-524525349010}"/>
          </ac:spMkLst>
        </pc:spChg>
      </pc:sldChg>
      <pc:sldChg chg="modSp mod">
        <pc:chgData name="Rebecca Luo" userId="1e0727fa-4bf7-4d1f-ab3b-196ffa659c20" providerId="ADAL" clId="{DF852291-31B3-440C-90B8-303DA41721B3}" dt="2022-08-30T13:13:53.940" v="24205"/>
        <pc:sldMkLst>
          <pc:docMk/>
          <pc:sldMk cId="4222798602" sldId="13901"/>
        </pc:sldMkLst>
        <pc:spChg chg="mod">
          <ac:chgData name="Rebecca Luo" userId="1e0727fa-4bf7-4d1f-ab3b-196ffa659c20" providerId="ADAL" clId="{DF852291-31B3-440C-90B8-303DA41721B3}" dt="2022-08-30T13:13:53.940" v="24205"/>
          <ac:spMkLst>
            <pc:docMk/>
            <pc:sldMk cId="4222798602" sldId="13901"/>
            <ac:spMk id="2" creationId="{0D75BCD3-538B-4CA8-B0AB-328FDC7D3330}"/>
          </ac:spMkLst>
        </pc:spChg>
      </pc:sldChg>
      <pc:sldChg chg="modSp mod">
        <pc:chgData name="Rebecca Luo" userId="1e0727fa-4bf7-4d1f-ab3b-196ffa659c20" providerId="ADAL" clId="{DF852291-31B3-440C-90B8-303DA41721B3}" dt="2022-08-31T14:58:53.908" v="27451" actId="20577"/>
        <pc:sldMkLst>
          <pc:docMk/>
          <pc:sldMk cId="2385713997" sldId="13902"/>
        </pc:sldMkLst>
        <pc:spChg chg="mod">
          <ac:chgData name="Rebecca Luo" userId="1e0727fa-4bf7-4d1f-ab3b-196ffa659c20" providerId="ADAL" clId="{DF852291-31B3-440C-90B8-303DA41721B3}" dt="2022-08-30T13:13:59.303" v="24207"/>
          <ac:spMkLst>
            <pc:docMk/>
            <pc:sldMk cId="2385713997" sldId="13902"/>
            <ac:spMk id="2" creationId="{0D75BCD3-538B-4CA8-B0AB-328FDC7D3330}"/>
          </ac:spMkLst>
        </pc:spChg>
        <pc:spChg chg="mod">
          <ac:chgData name="Rebecca Luo" userId="1e0727fa-4bf7-4d1f-ab3b-196ffa659c20" providerId="ADAL" clId="{DF852291-31B3-440C-90B8-303DA41721B3}" dt="2022-08-31T14:58:53.908" v="27451" actId="20577"/>
          <ac:spMkLst>
            <pc:docMk/>
            <pc:sldMk cId="2385713997" sldId="13902"/>
            <ac:spMk id="3" creationId="{0C8073C8-781F-45EA-AC58-524525349010}"/>
          </ac:spMkLst>
        </pc:spChg>
      </pc:sldChg>
      <pc:sldChg chg="modSp mod">
        <pc:chgData name="Rebecca Luo" userId="1e0727fa-4bf7-4d1f-ab3b-196ffa659c20" providerId="ADAL" clId="{DF852291-31B3-440C-90B8-303DA41721B3}" dt="2022-08-31T14:58:47.510" v="27447" actId="2710"/>
        <pc:sldMkLst>
          <pc:docMk/>
          <pc:sldMk cId="983859291" sldId="13903"/>
        </pc:sldMkLst>
        <pc:spChg chg="mod">
          <ac:chgData name="Rebecca Luo" userId="1e0727fa-4bf7-4d1f-ab3b-196ffa659c20" providerId="ADAL" clId="{DF852291-31B3-440C-90B8-303DA41721B3}" dt="2022-08-30T13:14:05.534" v="24209"/>
          <ac:spMkLst>
            <pc:docMk/>
            <pc:sldMk cId="983859291" sldId="13903"/>
            <ac:spMk id="2" creationId="{0D75BCD3-538B-4CA8-B0AB-328FDC7D3330}"/>
          </ac:spMkLst>
        </pc:spChg>
        <pc:spChg chg="mod">
          <ac:chgData name="Rebecca Luo" userId="1e0727fa-4bf7-4d1f-ab3b-196ffa659c20" providerId="ADAL" clId="{DF852291-31B3-440C-90B8-303DA41721B3}" dt="2022-08-31T14:58:47.510" v="27447" actId="2710"/>
          <ac:spMkLst>
            <pc:docMk/>
            <pc:sldMk cId="983859291" sldId="13903"/>
            <ac:spMk id="3" creationId="{0C8073C8-781F-45EA-AC58-524525349010}"/>
          </ac:spMkLst>
        </pc:spChg>
        <pc:picChg chg="mod">
          <ac:chgData name="Rebecca Luo" userId="1e0727fa-4bf7-4d1f-ab3b-196ffa659c20" providerId="ADAL" clId="{DF852291-31B3-440C-90B8-303DA41721B3}" dt="2022-08-31T14:58:44.497" v="27446" actId="14100"/>
          <ac:picMkLst>
            <pc:docMk/>
            <pc:sldMk cId="983859291" sldId="13903"/>
            <ac:picMk id="6" creationId="{BB6CA05E-41F9-95ED-B12D-C2BF3A8ECC9B}"/>
          </ac:picMkLst>
        </pc:picChg>
        <pc:picChg chg="mod">
          <ac:chgData name="Rebecca Luo" userId="1e0727fa-4bf7-4d1f-ab3b-196ffa659c20" providerId="ADAL" clId="{DF852291-31B3-440C-90B8-303DA41721B3}" dt="2022-08-31T14:58:44.497" v="27446" actId="14100"/>
          <ac:picMkLst>
            <pc:docMk/>
            <pc:sldMk cId="983859291" sldId="13903"/>
            <ac:picMk id="7" creationId="{98B895E8-5BF6-E138-6CDF-70271C909188}"/>
          </ac:picMkLst>
        </pc:picChg>
        <pc:picChg chg="mod">
          <ac:chgData name="Rebecca Luo" userId="1e0727fa-4bf7-4d1f-ab3b-196ffa659c20" providerId="ADAL" clId="{DF852291-31B3-440C-90B8-303DA41721B3}" dt="2022-08-31T14:58:44.497" v="27446" actId="14100"/>
          <ac:picMkLst>
            <pc:docMk/>
            <pc:sldMk cId="983859291" sldId="13903"/>
            <ac:picMk id="8" creationId="{026A56C6-813F-C802-A2CA-0B3B6138F092}"/>
          </ac:picMkLst>
        </pc:picChg>
      </pc:sldChg>
      <pc:sldChg chg="modSp mod">
        <pc:chgData name="Rebecca Luo" userId="1e0727fa-4bf7-4d1f-ab3b-196ffa659c20" providerId="ADAL" clId="{DF852291-31B3-440C-90B8-303DA41721B3}" dt="2022-08-30T13:14:09.830" v="24211"/>
        <pc:sldMkLst>
          <pc:docMk/>
          <pc:sldMk cId="333527567" sldId="13904"/>
        </pc:sldMkLst>
        <pc:spChg chg="mod">
          <ac:chgData name="Rebecca Luo" userId="1e0727fa-4bf7-4d1f-ab3b-196ffa659c20" providerId="ADAL" clId="{DF852291-31B3-440C-90B8-303DA41721B3}" dt="2022-08-30T13:14:09.830" v="24211"/>
          <ac:spMkLst>
            <pc:docMk/>
            <pc:sldMk cId="333527567" sldId="13904"/>
            <ac:spMk id="2" creationId="{0D75BCD3-538B-4CA8-B0AB-328FDC7D3330}"/>
          </ac:spMkLst>
        </pc:spChg>
      </pc:sldChg>
      <pc:sldChg chg="modSp mod">
        <pc:chgData name="Rebecca Luo" userId="1e0727fa-4bf7-4d1f-ab3b-196ffa659c20" providerId="ADAL" clId="{DF852291-31B3-440C-90B8-303DA41721B3}" dt="2022-08-30T13:14:24.420" v="24219" actId="1076"/>
        <pc:sldMkLst>
          <pc:docMk/>
          <pc:sldMk cId="1377813503" sldId="13905"/>
        </pc:sldMkLst>
        <pc:spChg chg="mod">
          <ac:chgData name="Rebecca Luo" userId="1e0727fa-4bf7-4d1f-ab3b-196ffa659c20" providerId="ADAL" clId="{DF852291-31B3-440C-90B8-303DA41721B3}" dt="2022-08-30T13:14:13.036" v="24213"/>
          <ac:spMkLst>
            <pc:docMk/>
            <pc:sldMk cId="1377813503" sldId="13905"/>
            <ac:spMk id="2" creationId="{0D75BCD3-538B-4CA8-B0AB-328FDC7D3330}"/>
          </ac:spMkLst>
        </pc:spChg>
        <pc:picChg chg="mod">
          <ac:chgData name="Rebecca Luo" userId="1e0727fa-4bf7-4d1f-ab3b-196ffa659c20" providerId="ADAL" clId="{DF852291-31B3-440C-90B8-303DA41721B3}" dt="2022-08-30T13:14:24.420" v="24219" actId="1076"/>
          <ac:picMkLst>
            <pc:docMk/>
            <pc:sldMk cId="1377813503" sldId="13905"/>
            <ac:picMk id="6" creationId="{F33DBB8F-FE3D-05F6-5FFD-15D1DE821C3A}"/>
          </ac:picMkLst>
        </pc:picChg>
        <pc:picChg chg="mod">
          <ac:chgData name="Rebecca Luo" userId="1e0727fa-4bf7-4d1f-ab3b-196ffa659c20" providerId="ADAL" clId="{DF852291-31B3-440C-90B8-303DA41721B3}" dt="2022-08-30T13:14:22.566" v="24218" actId="1076"/>
          <ac:picMkLst>
            <pc:docMk/>
            <pc:sldMk cId="1377813503" sldId="13905"/>
            <ac:picMk id="7" creationId="{36D06F88-5323-67E5-9CAB-A6C4E1A00DC6}"/>
          </ac:picMkLst>
        </pc:picChg>
      </pc:sldChg>
      <pc:sldChg chg="modSp mod">
        <pc:chgData name="Rebecca Luo" userId="1e0727fa-4bf7-4d1f-ab3b-196ffa659c20" providerId="ADAL" clId="{DF852291-31B3-440C-90B8-303DA41721B3}" dt="2022-08-31T14:59:14.131" v="27452" actId="255"/>
        <pc:sldMkLst>
          <pc:docMk/>
          <pc:sldMk cId="3730127250" sldId="13906"/>
        </pc:sldMkLst>
        <pc:spChg chg="mod">
          <ac:chgData name="Rebecca Luo" userId="1e0727fa-4bf7-4d1f-ab3b-196ffa659c20" providerId="ADAL" clId="{DF852291-31B3-440C-90B8-303DA41721B3}" dt="2022-08-31T14:59:14.131" v="27452" actId="255"/>
          <ac:spMkLst>
            <pc:docMk/>
            <pc:sldMk cId="3730127250" sldId="13906"/>
            <ac:spMk id="2" creationId="{0D75BCD3-538B-4CA8-B0AB-328FDC7D3330}"/>
          </ac:spMkLst>
        </pc:spChg>
        <pc:picChg chg="mod">
          <ac:chgData name="Rebecca Luo" userId="1e0727fa-4bf7-4d1f-ab3b-196ffa659c20" providerId="ADAL" clId="{DF852291-31B3-440C-90B8-303DA41721B3}" dt="2022-08-30T13:14:32.198" v="24222" actId="14100"/>
          <ac:picMkLst>
            <pc:docMk/>
            <pc:sldMk cId="3730127250" sldId="13906"/>
            <ac:picMk id="6" creationId="{CEC2C8A2-4787-F991-BF57-89DC9E2DAA0E}"/>
          </ac:picMkLst>
        </pc:picChg>
        <pc:picChg chg="mod">
          <ac:chgData name="Rebecca Luo" userId="1e0727fa-4bf7-4d1f-ab3b-196ffa659c20" providerId="ADAL" clId="{DF852291-31B3-440C-90B8-303DA41721B3}" dt="2022-08-30T13:14:32.198" v="24222" actId="14100"/>
          <ac:picMkLst>
            <pc:docMk/>
            <pc:sldMk cId="3730127250" sldId="13906"/>
            <ac:picMk id="7" creationId="{CF07377B-7F38-EC92-AD4E-E5160D337C4D}"/>
          </ac:picMkLst>
        </pc:picChg>
      </pc:sldChg>
      <pc:sldChg chg="addSp delSp modSp mod">
        <pc:chgData name="Rebecca Luo" userId="1e0727fa-4bf7-4d1f-ab3b-196ffa659c20" providerId="ADAL" clId="{DF852291-31B3-440C-90B8-303DA41721B3}" dt="2022-08-30T13:14:44.812" v="24229"/>
        <pc:sldMkLst>
          <pc:docMk/>
          <pc:sldMk cId="1949346945" sldId="13907"/>
        </pc:sldMkLst>
        <pc:spChg chg="mod">
          <ac:chgData name="Rebecca Luo" userId="1e0727fa-4bf7-4d1f-ab3b-196ffa659c20" providerId="ADAL" clId="{DF852291-31B3-440C-90B8-303DA41721B3}" dt="2022-08-30T13:14:44.812" v="24229"/>
          <ac:spMkLst>
            <pc:docMk/>
            <pc:sldMk cId="1949346945" sldId="13907"/>
            <ac:spMk id="2" creationId="{0D75BCD3-538B-4CA8-B0AB-328FDC7D3330}"/>
          </ac:spMkLst>
        </pc:spChg>
        <pc:picChg chg="add del">
          <ac:chgData name="Rebecca Luo" userId="1e0727fa-4bf7-4d1f-ab3b-196ffa659c20" providerId="ADAL" clId="{DF852291-31B3-440C-90B8-303DA41721B3}" dt="2022-08-30T13:14:42.078" v="24227" actId="22"/>
          <ac:picMkLst>
            <pc:docMk/>
            <pc:sldMk cId="1949346945" sldId="13907"/>
            <ac:picMk id="7" creationId="{1640DEF6-3409-55ED-F6FA-7526E14CD473}"/>
          </ac:picMkLst>
        </pc:picChg>
      </pc:sldChg>
      <pc:sldChg chg="modSp mod">
        <pc:chgData name="Rebecca Luo" userId="1e0727fa-4bf7-4d1f-ab3b-196ffa659c20" providerId="ADAL" clId="{DF852291-31B3-440C-90B8-303DA41721B3}" dt="2022-08-30T13:14:51.627" v="24232" actId="20577"/>
        <pc:sldMkLst>
          <pc:docMk/>
          <pc:sldMk cId="1618454564" sldId="13908"/>
        </pc:sldMkLst>
        <pc:spChg chg="mod">
          <ac:chgData name="Rebecca Luo" userId="1e0727fa-4bf7-4d1f-ab3b-196ffa659c20" providerId="ADAL" clId="{DF852291-31B3-440C-90B8-303DA41721B3}" dt="2022-08-30T13:14:51.627" v="24232" actId="20577"/>
          <ac:spMkLst>
            <pc:docMk/>
            <pc:sldMk cId="1618454564" sldId="13908"/>
            <ac:spMk id="2" creationId="{0D75BCD3-538B-4CA8-B0AB-328FDC7D3330}"/>
          </ac:spMkLst>
        </pc:spChg>
      </pc:sldChg>
      <pc:sldChg chg="modSp mod">
        <pc:chgData name="Rebecca Luo" userId="1e0727fa-4bf7-4d1f-ab3b-196ffa659c20" providerId="ADAL" clId="{DF852291-31B3-440C-90B8-303DA41721B3}" dt="2022-08-30T13:14:55.547" v="24234"/>
        <pc:sldMkLst>
          <pc:docMk/>
          <pc:sldMk cId="946875216" sldId="13909"/>
        </pc:sldMkLst>
        <pc:spChg chg="mod">
          <ac:chgData name="Rebecca Luo" userId="1e0727fa-4bf7-4d1f-ab3b-196ffa659c20" providerId="ADAL" clId="{DF852291-31B3-440C-90B8-303DA41721B3}" dt="2022-08-30T13:14:55.547" v="24234"/>
          <ac:spMkLst>
            <pc:docMk/>
            <pc:sldMk cId="946875216" sldId="13909"/>
            <ac:spMk id="2" creationId="{0D75BCD3-538B-4CA8-B0AB-328FDC7D3330}"/>
          </ac:spMkLst>
        </pc:spChg>
      </pc:sldChg>
      <pc:sldChg chg="del">
        <pc:chgData name="Rebecca Luo" userId="1e0727fa-4bf7-4d1f-ab3b-196ffa659c20" providerId="ADAL" clId="{DF852291-31B3-440C-90B8-303DA41721B3}" dt="2022-08-30T13:14:58.627" v="24235" actId="47"/>
        <pc:sldMkLst>
          <pc:docMk/>
          <pc:sldMk cId="2777645315" sldId="13910"/>
        </pc:sldMkLst>
      </pc:sldChg>
      <pc:sldChg chg="del">
        <pc:chgData name="Rebecca Luo" userId="1e0727fa-4bf7-4d1f-ab3b-196ffa659c20" providerId="ADAL" clId="{DF852291-31B3-440C-90B8-303DA41721B3}" dt="2022-08-30T13:14:59.816" v="24236" actId="47"/>
        <pc:sldMkLst>
          <pc:docMk/>
          <pc:sldMk cId="2377820368" sldId="13911"/>
        </pc:sldMkLst>
      </pc:sldChg>
      <pc:sldChg chg="del">
        <pc:chgData name="Rebecca Luo" userId="1e0727fa-4bf7-4d1f-ab3b-196ffa659c20" providerId="ADAL" clId="{DF852291-31B3-440C-90B8-303DA41721B3}" dt="2022-08-26T07:23:02.642" v="18035" actId="47"/>
        <pc:sldMkLst>
          <pc:docMk/>
          <pc:sldMk cId="4081618711" sldId="13912"/>
        </pc:sldMkLst>
      </pc:sldChg>
      <pc:sldChg chg="modSp new del mod">
        <pc:chgData name="Rebecca Luo" userId="1e0727fa-4bf7-4d1f-ab3b-196ffa659c20" providerId="ADAL" clId="{DF852291-31B3-440C-90B8-303DA41721B3}" dt="2022-08-26T09:22:09.931" v="19352" actId="680"/>
        <pc:sldMkLst>
          <pc:docMk/>
          <pc:sldMk cId="4122994706" sldId="13912"/>
        </pc:sldMkLst>
        <pc:spChg chg="mod">
          <ac:chgData name="Rebecca Luo" userId="1e0727fa-4bf7-4d1f-ab3b-196ffa659c20" providerId="ADAL" clId="{DF852291-31B3-440C-90B8-303DA41721B3}" dt="2022-08-26T09:22:09.057" v="19351"/>
          <ac:spMkLst>
            <pc:docMk/>
            <pc:sldMk cId="4122994706" sldId="13912"/>
            <ac:spMk id="2" creationId="{EEB304E8-F162-40D6-7A59-D0016EE5D406}"/>
          </ac:spMkLst>
        </pc:spChg>
      </pc:sldChg>
      <pc:sldChg chg="modSp mod">
        <pc:chgData name="Rebecca Luo" userId="1e0727fa-4bf7-4d1f-ab3b-196ffa659c20" providerId="ADAL" clId="{DF852291-31B3-440C-90B8-303DA41721B3}" dt="2022-08-31T14:44:15.015" v="27310" actId="2711"/>
        <pc:sldMkLst>
          <pc:docMk/>
          <pc:sldMk cId="1969819029" sldId="13914"/>
        </pc:sldMkLst>
        <pc:spChg chg="mod">
          <ac:chgData name="Rebecca Luo" userId="1e0727fa-4bf7-4d1f-ab3b-196ffa659c20" providerId="ADAL" clId="{DF852291-31B3-440C-90B8-303DA41721B3}" dt="2022-08-31T14:44:15.015" v="27310" actId="2711"/>
          <ac:spMkLst>
            <pc:docMk/>
            <pc:sldMk cId="1969819029" sldId="13914"/>
            <ac:spMk id="2" creationId="{122AD55D-AAE7-4862-B3DD-2E15C63BDBCF}"/>
          </ac:spMkLst>
        </pc:spChg>
        <pc:spChg chg="mod">
          <ac:chgData name="Rebecca Luo" userId="1e0727fa-4bf7-4d1f-ab3b-196ffa659c20" providerId="ADAL" clId="{DF852291-31B3-440C-90B8-303DA41721B3}" dt="2022-08-31T14:44:15.015" v="27310" actId="2711"/>
          <ac:spMkLst>
            <pc:docMk/>
            <pc:sldMk cId="1969819029" sldId="13914"/>
            <ac:spMk id="3" creationId="{679D9017-EACF-4AC5-8882-21797768F7D7}"/>
          </ac:spMkLst>
        </pc:spChg>
        <pc:spChg chg="mod">
          <ac:chgData name="Rebecca Luo" userId="1e0727fa-4bf7-4d1f-ab3b-196ffa659c20" providerId="ADAL" clId="{DF852291-31B3-440C-90B8-303DA41721B3}" dt="2022-08-31T14:44:15.015" v="27310" actId="2711"/>
          <ac:spMkLst>
            <pc:docMk/>
            <pc:sldMk cId="1969819029" sldId="13914"/>
            <ac:spMk id="4" creationId="{B6CE52A2-C0BA-4F5F-B959-F1ED4951A323}"/>
          </ac:spMkLst>
        </pc:spChg>
        <pc:spChg chg="mod">
          <ac:chgData name="Rebecca Luo" userId="1e0727fa-4bf7-4d1f-ab3b-196ffa659c20" providerId="ADAL" clId="{DF852291-31B3-440C-90B8-303DA41721B3}" dt="2022-08-31T14:44:15.015" v="27310" actId="2711"/>
          <ac:spMkLst>
            <pc:docMk/>
            <pc:sldMk cId="1969819029" sldId="13914"/>
            <ac:spMk id="5" creationId="{988B829D-5EAE-48EC-BACE-782F759CA504}"/>
          </ac:spMkLst>
        </pc:spChg>
        <pc:spChg chg="mod">
          <ac:chgData name="Rebecca Luo" userId="1e0727fa-4bf7-4d1f-ab3b-196ffa659c20" providerId="ADAL" clId="{DF852291-31B3-440C-90B8-303DA41721B3}" dt="2022-08-31T14:44:15.015" v="27310" actId="2711"/>
          <ac:spMkLst>
            <pc:docMk/>
            <pc:sldMk cId="1969819029" sldId="13914"/>
            <ac:spMk id="6" creationId="{61D73567-6FC3-4DDE-A9EE-25AC38DCE7EC}"/>
          </ac:spMkLst>
        </pc:spChg>
        <pc:spChg chg="mod">
          <ac:chgData name="Rebecca Luo" userId="1e0727fa-4bf7-4d1f-ab3b-196ffa659c20" providerId="ADAL" clId="{DF852291-31B3-440C-90B8-303DA41721B3}" dt="2022-08-31T14:44:15.015" v="27310" actId="2711"/>
          <ac:spMkLst>
            <pc:docMk/>
            <pc:sldMk cId="1969819029" sldId="13914"/>
            <ac:spMk id="7" creationId="{0F97A99C-AEAC-4122-A46C-8724642665A7}"/>
          </ac:spMkLst>
        </pc:spChg>
        <pc:spChg chg="mod">
          <ac:chgData name="Rebecca Luo" userId="1e0727fa-4bf7-4d1f-ab3b-196ffa659c20" providerId="ADAL" clId="{DF852291-31B3-440C-90B8-303DA41721B3}" dt="2022-08-31T14:44:15.015" v="27310" actId="2711"/>
          <ac:spMkLst>
            <pc:docMk/>
            <pc:sldMk cId="1969819029" sldId="13914"/>
            <ac:spMk id="8" creationId="{DAC2DE38-B003-44A4-9574-6437AD6EF269}"/>
          </ac:spMkLst>
        </pc:spChg>
      </pc:sldChg>
      <pc:sldChg chg="addSp delSp mod">
        <pc:chgData name="Rebecca Luo" userId="1e0727fa-4bf7-4d1f-ab3b-196ffa659c20" providerId="ADAL" clId="{DF852291-31B3-440C-90B8-303DA41721B3}" dt="2022-08-30T12:54:22.409" v="23965" actId="478"/>
        <pc:sldMkLst>
          <pc:docMk/>
          <pc:sldMk cId="2673452052" sldId="13919"/>
        </pc:sldMkLst>
        <pc:spChg chg="add del">
          <ac:chgData name="Rebecca Luo" userId="1e0727fa-4bf7-4d1f-ab3b-196ffa659c20" providerId="ADAL" clId="{DF852291-31B3-440C-90B8-303DA41721B3}" dt="2022-08-30T12:54:22.409" v="23965" actId="478"/>
          <ac:spMkLst>
            <pc:docMk/>
            <pc:sldMk cId="2673452052" sldId="13919"/>
            <ac:spMk id="3" creationId="{A6165F79-6D8E-0C21-CBD2-11890EBA496C}"/>
          </ac:spMkLst>
        </pc:spChg>
      </pc:sldChg>
      <pc:sldChg chg="del">
        <pc:chgData name="Rebecca Luo" userId="1e0727fa-4bf7-4d1f-ab3b-196ffa659c20" providerId="ADAL" clId="{DF852291-31B3-440C-90B8-303DA41721B3}" dt="2022-08-30T12:24:36.594" v="23712" actId="47"/>
        <pc:sldMkLst>
          <pc:docMk/>
          <pc:sldMk cId="1886926051" sldId="13928"/>
        </pc:sldMkLst>
      </pc:sldChg>
      <pc:sldChg chg="del">
        <pc:chgData name="Rebecca Luo" userId="1e0727fa-4bf7-4d1f-ab3b-196ffa659c20" providerId="ADAL" clId="{DF852291-31B3-440C-90B8-303DA41721B3}" dt="2022-08-30T13:10:20.666" v="24131" actId="47"/>
        <pc:sldMkLst>
          <pc:docMk/>
          <pc:sldMk cId="1812594429" sldId="13930"/>
        </pc:sldMkLst>
      </pc:sldChg>
      <pc:sldChg chg="modSp add del mod">
        <pc:chgData name="Rebecca Luo" userId="1e0727fa-4bf7-4d1f-ab3b-196ffa659c20" providerId="ADAL" clId="{DF852291-31B3-440C-90B8-303DA41721B3}" dt="2022-08-30T13:00:44.004" v="24014" actId="2711"/>
        <pc:sldMkLst>
          <pc:docMk/>
          <pc:sldMk cId="975365761" sldId="13931"/>
        </pc:sldMkLst>
        <pc:spChg chg="mod">
          <ac:chgData name="Rebecca Luo" userId="1e0727fa-4bf7-4d1f-ab3b-196ffa659c20" providerId="ADAL" clId="{DF852291-31B3-440C-90B8-303DA41721B3}" dt="2022-08-30T13:00:44.004" v="24014" actId="2711"/>
          <ac:spMkLst>
            <pc:docMk/>
            <pc:sldMk cId="975365761" sldId="13931"/>
            <ac:spMk id="3" creationId="{679D9017-EACF-4AC5-8882-21797768F7D7}"/>
          </ac:spMkLst>
        </pc:spChg>
        <pc:spChg chg="mod">
          <ac:chgData name="Rebecca Luo" userId="1e0727fa-4bf7-4d1f-ab3b-196ffa659c20" providerId="ADAL" clId="{DF852291-31B3-440C-90B8-303DA41721B3}" dt="2022-08-30T13:00:44.004" v="24014" actId="2711"/>
          <ac:spMkLst>
            <pc:docMk/>
            <pc:sldMk cId="975365761" sldId="13931"/>
            <ac:spMk id="4" creationId="{E66CF193-FFC8-0E09-62F6-EFF963C742DA}"/>
          </ac:spMkLst>
        </pc:spChg>
        <pc:spChg chg="mod">
          <ac:chgData name="Rebecca Luo" userId="1e0727fa-4bf7-4d1f-ab3b-196ffa659c20" providerId="ADAL" clId="{DF852291-31B3-440C-90B8-303DA41721B3}" dt="2022-08-30T13:00:44.004" v="24014" actId="2711"/>
          <ac:spMkLst>
            <pc:docMk/>
            <pc:sldMk cId="975365761" sldId="13931"/>
            <ac:spMk id="5" creationId="{988B829D-5EAE-48EC-BACE-782F759CA504}"/>
          </ac:spMkLst>
        </pc:spChg>
        <pc:spChg chg="mod">
          <ac:chgData name="Rebecca Luo" userId="1e0727fa-4bf7-4d1f-ab3b-196ffa659c20" providerId="ADAL" clId="{DF852291-31B3-440C-90B8-303DA41721B3}" dt="2022-08-30T13:00:44.004" v="24014" actId="2711"/>
          <ac:spMkLst>
            <pc:docMk/>
            <pc:sldMk cId="975365761" sldId="13931"/>
            <ac:spMk id="6" creationId="{61D73567-6FC3-4DDE-A9EE-25AC38DCE7EC}"/>
          </ac:spMkLst>
        </pc:spChg>
        <pc:spChg chg="mod">
          <ac:chgData name="Rebecca Luo" userId="1e0727fa-4bf7-4d1f-ab3b-196ffa659c20" providerId="ADAL" clId="{DF852291-31B3-440C-90B8-303DA41721B3}" dt="2022-08-30T13:00:44.004" v="24014" actId="2711"/>
          <ac:spMkLst>
            <pc:docMk/>
            <pc:sldMk cId="975365761" sldId="13931"/>
            <ac:spMk id="7" creationId="{0F97A99C-AEAC-4122-A46C-8724642665A7}"/>
          </ac:spMkLst>
        </pc:spChg>
        <pc:spChg chg="mod">
          <ac:chgData name="Rebecca Luo" userId="1e0727fa-4bf7-4d1f-ab3b-196ffa659c20" providerId="ADAL" clId="{DF852291-31B3-440C-90B8-303DA41721B3}" dt="2022-08-30T13:00:44.004" v="24014" actId="2711"/>
          <ac:spMkLst>
            <pc:docMk/>
            <pc:sldMk cId="975365761" sldId="13931"/>
            <ac:spMk id="8" creationId="{DAC2DE38-B003-44A4-9574-6437AD6EF269}"/>
          </ac:spMkLst>
        </pc:spChg>
        <pc:spChg chg="mod">
          <ac:chgData name="Rebecca Luo" userId="1e0727fa-4bf7-4d1f-ab3b-196ffa659c20" providerId="ADAL" clId="{DF852291-31B3-440C-90B8-303DA41721B3}" dt="2022-08-30T13:00:44.004" v="24014" actId="2711"/>
          <ac:spMkLst>
            <pc:docMk/>
            <pc:sldMk cId="975365761" sldId="13931"/>
            <ac:spMk id="10" creationId="{6C921F8D-E626-FED9-7A5F-64DE201F2CFB}"/>
          </ac:spMkLst>
        </pc:spChg>
      </pc:sldChg>
      <pc:sldChg chg="del">
        <pc:chgData name="Rebecca Luo" userId="1e0727fa-4bf7-4d1f-ab3b-196ffa659c20" providerId="ADAL" clId="{DF852291-31B3-440C-90B8-303DA41721B3}" dt="2022-08-30T12:25:40.579" v="23744" actId="47"/>
        <pc:sldMkLst>
          <pc:docMk/>
          <pc:sldMk cId="1147458678" sldId="13932"/>
        </pc:sldMkLst>
      </pc:sldChg>
      <pc:sldChg chg="add">
        <pc:chgData name="Rebecca Luo" userId="1e0727fa-4bf7-4d1f-ab3b-196ffa659c20" providerId="ADAL" clId="{DF852291-31B3-440C-90B8-303DA41721B3}" dt="2022-08-30T12:46:11.036" v="23865"/>
        <pc:sldMkLst>
          <pc:docMk/>
          <pc:sldMk cId="1171106271" sldId="13932"/>
        </pc:sldMkLst>
      </pc:sldChg>
      <pc:sldChg chg="modSp add mod">
        <pc:chgData name="Rebecca Luo" userId="1e0727fa-4bf7-4d1f-ab3b-196ffa659c20" providerId="ADAL" clId="{DF852291-31B3-440C-90B8-303DA41721B3}" dt="2022-08-30T13:00:26.768" v="24012" actId="2711"/>
        <pc:sldMkLst>
          <pc:docMk/>
          <pc:sldMk cId="1435466542" sldId="13933"/>
        </pc:sldMkLst>
        <pc:spChg chg="mod">
          <ac:chgData name="Rebecca Luo" userId="1e0727fa-4bf7-4d1f-ab3b-196ffa659c20" providerId="ADAL" clId="{DF852291-31B3-440C-90B8-303DA41721B3}" dt="2022-08-30T13:00:26.768" v="24012" actId="2711"/>
          <ac:spMkLst>
            <pc:docMk/>
            <pc:sldMk cId="1435466542" sldId="13933"/>
            <ac:spMk id="3" creationId="{679D9017-EACF-4AC5-8882-21797768F7D7}"/>
          </ac:spMkLst>
        </pc:spChg>
        <pc:spChg chg="mod">
          <ac:chgData name="Rebecca Luo" userId="1e0727fa-4bf7-4d1f-ab3b-196ffa659c20" providerId="ADAL" clId="{DF852291-31B3-440C-90B8-303DA41721B3}" dt="2022-08-30T13:00:26.768" v="24012" actId="2711"/>
          <ac:spMkLst>
            <pc:docMk/>
            <pc:sldMk cId="1435466542" sldId="13933"/>
            <ac:spMk id="5" creationId="{988B829D-5EAE-48EC-BACE-782F759CA504}"/>
          </ac:spMkLst>
        </pc:spChg>
        <pc:spChg chg="mod">
          <ac:chgData name="Rebecca Luo" userId="1e0727fa-4bf7-4d1f-ab3b-196ffa659c20" providerId="ADAL" clId="{DF852291-31B3-440C-90B8-303DA41721B3}" dt="2022-08-30T13:00:26.768" v="24012" actId="2711"/>
          <ac:spMkLst>
            <pc:docMk/>
            <pc:sldMk cId="1435466542" sldId="13933"/>
            <ac:spMk id="6" creationId="{61D73567-6FC3-4DDE-A9EE-25AC38DCE7EC}"/>
          </ac:spMkLst>
        </pc:spChg>
        <pc:spChg chg="mod">
          <ac:chgData name="Rebecca Luo" userId="1e0727fa-4bf7-4d1f-ab3b-196ffa659c20" providerId="ADAL" clId="{DF852291-31B3-440C-90B8-303DA41721B3}" dt="2022-08-30T13:00:26.768" v="24012" actId="2711"/>
          <ac:spMkLst>
            <pc:docMk/>
            <pc:sldMk cId="1435466542" sldId="13933"/>
            <ac:spMk id="7" creationId="{0F97A99C-AEAC-4122-A46C-8724642665A7}"/>
          </ac:spMkLst>
        </pc:spChg>
        <pc:spChg chg="mod">
          <ac:chgData name="Rebecca Luo" userId="1e0727fa-4bf7-4d1f-ab3b-196ffa659c20" providerId="ADAL" clId="{DF852291-31B3-440C-90B8-303DA41721B3}" dt="2022-08-30T13:00:26.768" v="24012" actId="2711"/>
          <ac:spMkLst>
            <pc:docMk/>
            <pc:sldMk cId="1435466542" sldId="13933"/>
            <ac:spMk id="8" creationId="{DAC2DE38-B003-44A4-9574-6437AD6EF269}"/>
          </ac:spMkLst>
        </pc:spChg>
        <pc:spChg chg="mod">
          <ac:chgData name="Rebecca Luo" userId="1e0727fa-4bf7-4d1f-ab3b-196ffa659c20" providerId="ADAL" clId="{DF852291-31B3-440C-90B8-303DA41721B3}" dt="2022-08-30T13:00:26.768" v="24012" actId="2711"/>
          <ac:spMkLst>
            <pc:docMk/>
            <pc:sldMk cId="1435466542" sldId="13933"/>
            <ac:spMk id="10" creationId="{6C921F8D-E626-FED9-7A5F-64DE201F2CFB}"/>
          </ac:spMkLst>
        </pc:spChg>
      </pc:sldChg>
      <pc:sldChg chg="del">
        <pc:chgData name="Rebecca Luo" userId="1e0727fa-4bf7-4d1f-ab3b-196ffa659c20" providerId="ADAL" clId="{DF852291-31B3-440C-90B8-303DA41721B3}" dt="2022-08-30T12:25:41.286" v="23745" actId="47"/>
        <pc:sldMkLst>
          <pc:docMk/>
          <pc:sldMk cId="3590746224" sldId="13933"/>
        </pc:sldMkLst>
      </pc:sldChg>
      <pc:sldChg chg="add del">
        <pc:chgData name="Rebecca Luo" userId="1e0727fa-4bf7-4d1f-ab3b-196ffa659c20" providerId="ADAL" clId="{DF852291-31B3-440C-90B8-303DA41721B3}" dt="2022-08-30T12:47:16.197" v="23894" actId="47"/>
        <pc:sldMkLst>
          <pc:docMk/>
          <pc:sldMk cId="723094485" sldId="13934"/>
        </pc:sldMkLst>
      </pc:sldChg>
      <pc:sldChg chg="modSp mod">
        <pc:chgData name="Rebecca Luo" userId="1e0727fa-4bf7-4d1f-ab3b-196ffa659c20" providerId="ADAL" clId="{DF852291-31B3-440C-90B8-303DA41721B3}" dt="2022-08-30T13:00:06.687" v="24010" actId="255"/>
        <pc:sldMkLst>
          <pc:docMk/>
          <pc:sldMk cId="2324402925" sldId="13935"/>
        </pc:sldMkLst>
        <pc:spChg chg="mod">
          <ac:chgData name="Rebecca Luo" userId="1e0727fa-4bf7-4d1f-ab3b-196ffa659c20" providerId="ADAL" clId="{DF852291-31B3-440C-90B8-303DA41721B3}" dt="2022-08-30T13:00:06.687" v="24010" actId="255"/>
          <ac:spMkLst>
            <pc:docMk/>
            <pc:sldMk cId="2324402925" sldId="13935"/>
            <ac:spMk id="3" creationId="{679D9017-EACF-4AC5-8882-21797768F7D7}"/>
          </ac:spMkLst>
        </pc:spChg>
        <pc:spChg chg="mod">
          <ac:chgData name="Rebecca Luo" userId="1e0727fa-4bf7-4d1f-ab3b-196ffa659c20" providerId="ADAL" clId="{DF852291-31B3-440C-90B8-303DA41721B3}" dt="2022-08-30T13:00:06.687" v="24010" actId="255"/>
          <ac:spMkLst>
            <pc:docMk/>
            <pc:sldMk cId="2324402925" sldId="13935"/>
            <ac:spMk id="5" creationId="{988B829D-5EAE-48EC-BACE-782F759CA504}"/>
          </ac:spMkLst>
        </pc:spChg>
        <pc:spChg chg="mod">
          <ac:chgData name="Rebecca Luo" userId="1e0727fa-4bf7-4d1f-ab3b-196ffa659c20" providerId="ADAL" clId="{DF852291-31B3-440C-90B8-303DA41721B3}" dt="2022-08-30T13:00:06.687" v="24010" actId="255"/>
          <ac:spMkLst>
            <pc:docMk/>
            <pc:sldMk cId="2324402925" sldId="13935"/>
            <ac:spMk id="6" creationId="{61D73567-6FC3-4DDE-A9EE-25AC38DCE7EC}"/>
          </ac:spMkLst>
        </pc:spChg>
        <pc:spChg chg="mod">
          <ac:chgData name="Rebecca Luo" userId="1e0727fa-4bf7-4d1f-ab3b-196ffa659c20" providerId="ADAL" clId="{DF852291-31B3-440C-90B8-303DA41721B3}" dt="2022-08-30T13:00:06.687" v="24010" actId="255"/>
          <ac:spMkLst>
            <pc:docMk/>
            <pc:sldMk cId="2324402925" sldId="13935"/>
            <ac:spMk id="7" creationId="{0F97A99C-AEAC-4122-A46C-8724642665A7}"/>
          </ac:spMkLst>
        </pc:spChg>
        <pc:spChg chg="mod">
          <ac:chgData name="Rebecca Luo" userId="1e0727fa-4bf7-4d1f-ab3b-196ffa659c20" providerId="ADAL" clId="{DF852291-31B3-440C-90B8-303DA41721B3}" dt="2022-08-30T13:00:06.687" v="24010" actId="255"/>
          <ac:spMkLst>
            <pc:docMk/>
            <pc:sldMk cId="2324402925" sldId="13935"/>
            <ac:spMk id="8" creationId="{DAC2DE38-B003-44A4-9574-6437AD6EF269}"/>
          </ac:spMkLst>
        </pc:spChg>
        <pc:spChg chg="mod">
          <ac:chgData name="Rebecca Luo" userId="1e0727fa-4bf7-4d1f-ab3b-196ffa659c20" providerId="ADAL" clId="{DF852291-31B3-440C-90B8-303DA41721B3}" dt="2022-08-30T13:00:06.687" v="24010" actId="255"/>
          <ac:spMkLst>
            <pc:docMk/>
            <pc:sldMk cId="2324402925" sldId="13935"/>
            <ac:spMk id="10" creationId="{6C921F8D-E626-FED9-7A5F-64DE201F2CFB}"/>
          </ac:spMkLst>
        </pc:spChg>
      </pc:sldChg>
      <pc:sldChg chg="modSp mod">
        <pc:chgData name="Rebecca Luo" userId="1e0727fa-4bf7-4d1f-ab3b-196ffa659c20" providerId="ADAL" clId="{DF852291-31B3-440C-90B8-303DA41721B3}" dt="2022-08-30T13:00:02.092" v="24009" actId="255"/>
        <pc:sldMkLst>
          <pc:docMk/>
          <pc:sldMk cId="72400697" sldId="13936"/>
        </pc:sldMkLst>
        <pc:spChg chg="mod">
          <ac:chgData name="Rebecca Luo" userId="1e0727fa-4bf7-4d1f-ab3b-196ffa659c20" providerId="ADAL" clId="{DF852291-31B3-440C-90B8-303DA41721B3}" dt="2022-08-30T12:57:03.412" v="23992" actId="14100"/>
          <ac:spMkLst>
            <pc:docMk/>
            <pc:sldMk cId="72400697" sldId="13936"/>
            <ac:spMk id="2" creationId="{122AD55D-AAE7-4862-B3DD-2E15C63BDBCF}"/>
          </ac:spMkLst>
        </pc:spChg>
        <pc:spChg chg="mod">
          <ac:chgData name="Rebecca Luo" userId="1e0727fa-4bf7-4d1f-ab3b-196ffa659c20" providerId="ADAL" clId="{DF852291-31B3-440C-90B8-303DA41721B3}" dt="2022-08-30T13:00:02.092" v="24009" actId="255"/>
          <ac:spMkLst>
            <pc:docMk/>
            <pc:sldMk cId="72400697" sldId="13936"/>
            <ac:spMk id="3" creationId="{679D9017-EACF-4AC5-8882-21797768F7D7}"/>
          </ac:spMkLst>
        </pc:spChg>
        <pc:spChg chg="mod">
          <ac:chgData name="Rebecca Luo" userId="1e0727fa-4bf7-4d1f-ab3b-196ffa659c20" providerId="ADAL" clId="{DF852291-31B3-440C-90B8-303DA41721B3}" dt="2022-08-30T13:00:02.092" v="24009" actId="255"/>
          <ac:spMkLst>
            <pc:docMk/>
            <pc:sldMk cId="72400697" sldId="13936"/>
            <ac:spMk id="5" creationId="{988B829D-5EAE-48EC-BACE-782F759CA504}"/>
          </ac:spMkLst>
        </pc:spChg>
        <pc:spChg chg="mod">
          <ac:chgData name="Rebecca Luo" userId="1e0727fa-4bf7-4d1f-ab3b-196ffa659c20" providerId="ADAL" clId="{DF852291-31B3-440C-90B8-303DA41721B3}" dt="2022-08-30T13:00:02.092" v="24009" actId="255"/>
          <ac:spMkLst>
            <pc:docMk/>
            <pc:sldMk cId="72400697" sldId="13936"/>
            <ac:spMk id="6" creationId="{61D73567-6FC3-4DDE-A9EE-25AC38DCE7EC}"/>
          </ac:spMkLst>
        </pc:spChg>
        <pc:spChg chg="mod">
          <ac:chgData name="Rebecca Luo" userId="1e0727fa-4bf7-4d1f-ab3b-196ffa659c20" providerId="ADAL" clId="{DF852291-31B3-440C-90B8-303DA41721B3}" dt="2022-08-30T13:00:02.092" v="24009" actId="255"/>
          <ac:spMkLst>
            <pc:docMk/>
            <pc:sldMk cId="72400697" sldId="13936"/>
            <ac:spMk id="7" creationId="{0F97A99C-AEAC-4122-A46C-8724642665A7}"/>
          </ac:spMkLst>
        </pc:spChg>
        <pc:spChg chg="mod">
          <ac:chgData name="Rebecca Luo" userId="1e0727fa-4bf7-4d1f-ab3b-196ffa659c20" providerId="ADAL" clId="{DF852291-31B3-440C-90B8-303DA41721B3}" dt="2022-08-30T13:00:02.092" v="24009" actId="255"/>
          <ac:spMkLst>
            <pc:docMk/>
            <pc:sldMk cId="72400697" sldId="13936"/>
            <ac:spMk id="8" creationId="{DAC2DE38-B003-44A4-9574-6437AD6EF269}"/>
          </ac:spMkLst>
        </pc:spChg>
        <pc:spChg chg="mod">
          <ac:chgData name="Rebecca Luo" userId="1e0727fa-4bf7-4d1f-ab3b-196ffa659c20" providerId="ADAL" clId="{DF852291-31B3-440C-90B8-303DA41721B3}" dt="2022-08-30T13:00:02.092" v="24009" actId="255"/>
          <ac:spMkLst>
            <pc:docMk/>
            <pc:sldMk cId="72400697" sldId="13936"/>
            <ac:spMk id="10" creationId="{6C921F8D-E626-FED9-7A5F-64DE201F2CFB}"/>
          </ac:spMkLst>
        </pc:spChg>
      </pc:sldChg>
      <pc:sldChg chg="addSp delSp modSp mod chgLayout">
        <pc:chgData name="Rebecca Luo" userId="1e0727fa-4bf7-4d1f-ab3b-196ffa659c20" providerId="ADAL" clId="{DF852291-31B3-440C-90B8-303DA41721B3}" dt="2022-08-30T12:56:18.593" v="23983" actId="2711"/>
        <pc:sldMkLst>
          <pc:docMk/>
          <pc:sldMk cId="0" sldId="13937"/>
        </pc:sldMkLst>
        <pc:spChg chg="mod ord">
          <ac:chgData name="Rebecca Luo" userId="1e0727fa-4bf7-4d1f-ab3b-196ffa659c20" providerId="ADAL" clId="{DF852291-31B3-440C-90B8-303DA41721B3}" dt="2022-08-30T12:56:18.593" v="23983" actId="2711"/>
          <ac:spMkLst>
            <pc:docMk/>
            <pc:sldMk cId="0" sldId="13937"/>
            <ac:spMk id="43" creationId="{00000000-0000-0000-0000-000000000000}"/>
          </ac:spMkLst>
        </pc:spChg>
        <pc:spChg chg="add del mod ord">
          <ac:chgData name="Rebecca Luo" userId="1e0727fa-4bf7-4d1f-ab3b-196ffa659c20" providerId="ADAL" clId="{DF852291-31B3-440C-90B8-303DA41721B3}" dt="2022-08-30T12:51:36.261" v="23929" actId="700"/>
          <ac:spMkLst>
            <pc:docMk/>
            <pc:sldMk cId="0" sldId="13937"/>
            <ac:spMk id="44" creationId="{F6151E3C-8665-4FFF-51D3-26F01B994814}"/>
          </ac:spMkLst>
        </pc:spChg>
        <pc:spChg chg="add mod ord">
          <ac:chgData name="Rebecca Luo" userId="1e0727fa-4bf7-4d1f-ab3b-196ffa659c20" providerId="ADAL" clId="{DF852291-31B3-440C-90B8-303DA41721B3}" dt="2022-08-30T12:56:13.554" v="23982" actId="700"/>
          <ac:spMkLst>
            <pc:docMk/>
            <pc:sldMk cId="0" sldId="13937"/>
            <ac:spMk id="45" creationId="{300BDC68-7D20-8D65-50DE-6A9AD55C34BC}"/>
          </ac:spMkLst>
        </pc:spChg>
        <pc:spChg chg="del">
          <ac:chgData name="Rebecca Luo" userId="1e0727fa-4bf7-4d1f-ab3b-196ffa659c20" providerId="ADAL" clId="{DF852291-31B3-440C-90B8-303DA41721B3}" dt="2022-08-30T12:51:23.436" v="23926" actId="478"/>
          <ac:spMkLst>
            <pc:docMk/>
            <pc:sldMk cId="0" sldId="13937"/>
            <ac:spMk id="46" creationId="{00000000-0000-0000-0000-000000000000}"/>
          </ac:spMkLst>
        </pc:spChg>
        <pc:spChg chg="add del mod ord">
          <ac:chgData name="Rebecca Luo" userId="1e0727fa-4bf7-4d1f-ab3b-196ffa659c20" providerId="ADAL" clId="{DF852291-31B3-440C-90B8-303DA41721B3}" dt="2022-08-30T12:56:13.554" v="23982" actId="700"/>
          <ac:spMkLst>
            <pc:docMk/>
            <pc:sldMk cId="0" sldId="13937"/>
            <ac:spMk id="47" creationId="{170A849D-B223-A2C2-2AFC-E7EB918B0417}"/>
          </ac:spMkLst>
        </pc:spChg>
      </pc:sldChg>
      <pc:sldChg chg="modSp mod">
        <pc:chgData name="Rebecca Luo" userId="1e0727fa-4bf7-4d1f-ab3b-196ffa659c20" providerId="ADAL" clId="{DF852291-31B3-440C-90B8-303DA41721B3}" dt="2022-08-30T12:59:56.661" v="24008" actId="255"/>
        <pc:sldMkLst>
          <pc:docMk/>
          <pc:sldMk cId="1829426218" sldId="13938"/>
        </pc:sldMkLst>
        <pc:spChg chg="mod">
          <ac:chgData name="Rebecca Luo" userId="1e0727fa-4bf7-4d1f-ab3b-196ffa659c20" providerId="ADAL" clId="{DF852291-31B3-440C-90B8-303DA41721B3}" dt="2022-08-30T12:59:56.661" v="24008" actId="255"/>
          <ac:spMkLst>
            <pc:docMk/>
            <pc:sldMk cId="1829426218" sldId="13938"/>
            <ac:spMk id="3" creationId="{679D9017-EACF-4AC5-8882-21797768F7D7}"/>
          </ac:spMkLst>
        </pc:spChg>
        <pc:spChg chg="mod">
          <ac:chgData name="Rebecca Luo" userId="1e0727fa-4bf7-4d1f-ab3b-196ffa659c20" providerId="ADAL" clId="{DF852291-31B3-440C-90B8-303DA41721B3}" dt="2022-08-30T12:59:56.661" v="24008" actId="255"/>
          <ac:spMkLst>
            <pc:docMk/>
            <pc:sldMk cId="1829426218" sldId="13938"/>
            <ac:spMk id="5" creationId="{988B829D-5EAE-48EC-BACE-782F759CA504}"/>
          </ac:spMkLst>
        </pc:spChg>
        <pc:spChg chg="mod">
          <ac:chgData name="Rebecca Luo" userId="1e0727fa-4bf7-4d1f-ab3b-196ffa659c20" providerId="ADAL" clId="{DF852291-31B3-440C-90B8-303DA41721B3}" dt="2022-08-30T12:59:56.661" v="24008" actId="255"/>
          <ac:spMkLst>
            <pc:docMk/>
            <pc:sldMk cId="1829426218" sldId="13938"/>
            <ac:spMk id="6" creationId="{61D73567-6FC3-4DDE-A9EE-25AC38DCE7EC}"/>
          </ac:spMkLst>
        </pc:spChg>
        <pc:spChg chg="mod">
          <ac:chgData name="Rebecca Luo" userId="1e0727fa-4bf7-4d1f-ab3b-196ffa659c20" providerId="ADAL" clId="{DF852291-31B3-440C-90B8-303DA41721B3}" dt="2022-08-30T12:59:56.661" v="24008" actId="255"/>
          <ac:spMkLst>
            <pc:docMk/>
            <pc:sldMk cId="1829426218" sldId="13938"/>
            <ac:spMk id="7" creationId="{0F97A99C-AEAC-4122-A46C-8724642665A7}"/>
          </ac:spMkLst>
        </pc:spChg>
        <pc:spChg chg="mod">
          <ac:chgData name="Rebecca Luo" userId="1e0727fa-4bf7-4d1f-ab3b-196ffa659c20" providerId="ADAL" clId="{DF852291-31B3-440C-90B8-303DA41721B3}" dt="2022-08-30T12:59:56.661" v="24008" actId="255"/>
          <ac:spMkLst>
            <pc:docMk/>
            <pc:sldMk cId="1829426218" sldId="13938"/>
            <ac:spMk id="8" creationId="{DAC2DE38-B003-44A4-9574-6437AD6EF269}"/>
          </ac:spMkLst>
        </pc:spChg>
        <pc:spChg chg="mod">
          <ac:chgData name="Rebecca Luo" userId="1e0727fa-4bf7-4d1f-ab3b-196ffa659c20" providerId="ADAL" clId="{DF852291-31B3-440C-90B8-303DA41721B3}" dt="2022-08-30T12:59:56.661" v="24008" actId="255"/>
          <ac:spMkLst>
            <pc:docMk/>
            <pc:sldMk cId="1829426218" sldId="13938"/>
            <ac:spMk id="10" creationId="{6C921F8D-E626-FED9-7A5F-64DE201F2CFB}"/>
          </ac:spMkLst>
        </pc:spChg>
      </pc:sldChg>
      <pc:sldChg chg="addSp delSp modSp mod">
        <pc:chgData name="Rebecca Luo" userId="1e0727fa-4bf7-4d1f-ab3b-196ffa659c20" providerId="ADAL" clId="{DF852291-31B3-440C-90B8-303DA41721B3}" dt="2022-08-30T12:57:56.207" v="23999"/>
        <pc:sldMkLst>
          <pc:docMk/>
          <pc:sldMk cId="0" sldId="13939"/>
        </pc:sldMkLst>
        <pc:spChg chg="del">
          <ac:chgData name="Rebecca Luo" userId="1e0727fa-4bf7-4d1f-ab3b-196ffa659c20" providerId="ADAL" clId="{DF852291-31B3-440C-90B8-303DA41721B3}" dt="2022-08-30T12:27:27.112" v="23791" actId="478"/>
          <ac:spMkLst>
            <pc:docMk/>
            <pc:sldMk cId="0" sldId="13939"/>
            <ac:spMk id="3" creationId="{00000000-0000-0000-0000-000000000000}"/>
          </ac:spMkLst>
        </pc:spChg>
        <pc:spChg chg="mod">
          <ac:chgData name="Rebecca Luo" userId="1e0727fa-4bf7-4d1f-ab3b-196ffa659c20" providerId="ADAL" clId="{DF852291-31B3-440C-90B8-303DA41721B3}" dt="2022-08-30T12:57:48.886" v="23998" actId="2711"/>
          <ac:spMkLst>
            <pc:docMk/>
            <pc:sldMk cId="0" sldId="13939"/>
            <ac:spMk id="15" creationId="{00000000-0000-0000-0000-000000000000}"/>
          </ac:spMkLst>
        </pc:spChg>
        <pc:spChg chg="add mod">
          <ac:chgData name="Rebecca Luo" userId="1e0727fa-4bf7-4d1f-ab3b-196ffa659c20" providerId="ADAL" clId="{DF852291-31B3-440C-90B8-303DA41721B3}" dt="2022-08-30T12:57:56.207" v="23999"/>
          <ac:spMkLst>
            <pc:docMk/>
            <pc:sldMk cId="0" sldId="13939"/>
            <ac:spMk id="16" creationId="{849EDDB8-FB41-97AD-D0C3-E74898787FBA}"/>
          </ac:spMkLst>
        </pc:spChg>
      </pc:sldChg>
      <pc:sldChg chg="modSp mod">
        <pc:chgData name="Rebecca Luo" userId="1e0727fa-4bf7-4d1f-ab3b-196ffa659c20" providerId="ADAL" clId="{DF852291-31B3-440C-90B8-303DA41721B3}" dt="2022-08-30T15:49:34.742" v="24507" actId="14100"/>
        <pc:sldMkLst>
          <pc:docMk/>
          <pc:sldMk cId="2398772410" sldId="13940"/>
        </pc:sldMkLst>
        <pc:spChg chg="mod">
          <ac:chgData name="Rebecca Luo" userId="1e0727fa-4bf7-4d1f-ab3b-196ffa659c20" providerId="ADAL" clId="{DF852291-31B3-440C-90B8-303DA41721B3}" dt="2022-08-30T15:49:34.742" v="24507" actId="14100"/>
          <ac:spMkLst>
            <pc:docMk/>
            <pc:sldMk cId="2398772410" sldId="13940"/>
            <ac:spMk id="3" creationId="{679D9017-EACF-4AC5-8882-21797768F7D7}"/>
          </ac:spMkLst>
        </pc:spChg>
        <pc:spChg chg="mod">
          <ac:chgData name="Rebecca Luo" userId="1e0727fa-4bf7-4d1f-ab3b-196ffa659c20" providerId="ADAL" clId="{DF852291-31B3-440C-90B8-303DA41721B3}" dt="2022-08-30T15:49:34.742" v="24507" actId="14100"/>
          <ac:spMkLst>
            <pc:docMk/>
            <pc:sldMk cId="2398772410" sldId="13940"/>
            <ac:spMk id="5" creationId="{988B829D-5EAE-48EC-BACE-782F759CA504}"/>
          </ac:spMkLst>
        </pc:spChg>
        <pc:spChg chg="mod">
          <ac:chgData name="Rebecca Luo" userId="1e0727fa-4bf7-4d1f-ab3b-196ffa659c20" providerId="ADAL" clId="{DF852291-31B3-440C-90B8-303DA41721B3}" dt="2022-08-30T15:49:34.742" v="24507" actId="14100"/>
          <ac:spMkLst>
            <pc:docMk/>
            <pc:sldMk cId="2398772410" sldId="13940"/>
            <ac:spMk id="6" creationId="{61D73567-6FC3-4DDE-A9EE-25AC38DCE7EC}"/>
          </ac:spMkLst>
        </pc:spChg>
        <pc:spChg chg="mod">
          <ac:chgData name="Rebecca Luo" userId="1e0727fa-4bf7-4d1f-ab3b-196ffa659c20" providerId="ADAL" clId="{DF852291-31B3-440C-90B8-303DA41721B3}" dt="2022-08-30T15:49:34.742" v="24507" actId="14100"/>
          <ac:spMkLst>
            <pc:docMk/>
            <pc:sldMk cId="2398772410" sldId="13940"/>
            <ac:spMk id="7" creationId="{0F97A99C-AEAC-4122-A46C-8724642665A7}"/>
          </ac:spMkLst>
        </pc:spChg>
        <pc:spChg chg="mod">
          <ac:chgData name="Rebecca Luo" userId="1e0727fa-4bf7-4d1f-ab3b-196ffa659c20" providerId="ADAL" clId="{DF852291-31B3-440C-90B8-303DA41721B3}" dt="2022-08-30T15:49:34.742" v="24507" actId="14100"/>
          <ac:spMkLst>
            <pc:docMk/>
            <pc:sldMk cId="2398772410" sldId="13940"/>
            <ac:spMk id="8" creationId="{DAC2DE38-B003-44A4-9574-6437AD6EF269}"/>
          </ac:spMkLst>
        </pc:spChg>
        <pc:spChg chg="mod">
          <ac:chgData name="Rebecca Luo" userId="1e0727fa-4bf7-4d1f-ab3b-196ffa659c20" providerId="ADAL" clId="{DF852291-31B3-440C-90B8-303DA41721B3}" dt="2022-08-30T15:49:34.742" v="24507" actId="14100"/>
          <ac:spMkLst>
            <pc:docMk/>
            <pc:sldMk cId="2398772410" sldId="13940"/>
            <ac:spMk id="10" creationId="{6C921F8D-E626-FED9-7A5F-64DE201F2CFB}"/>
          </ac:spMkLst>
        </pc:spChg>
      </pc:sldChg>
      <pc:sldChg chg="addSp modSp mod">
        <pc:chgData name="Rebecca Luo" userId="1e0727fa-4bf7-4d1f-ab3b-196ffa659c20" providerId="ADAL" clId="{DF852291-31B3-440C-90B8-303DA41721B3}" dt="2022-08-30T12:58:39.379" v="24001"/>
        <pc:sldMkLst>
          <pc:docMk/>
          <pc:sldMk cId="0" sldId="13941"/>
        </pc:sldMkLst>
        <pc:spChg chg="mod">
          <ac:chgData name="Rebecca Luo" userId="1e0727fa-4bf7-4d1f-ab3b-196ffa659c20" providerId="ADAL" clId="{DF852291-31B3-440C-90B8-303DA41721B3}" dt="2022-08-30T12:58:28.599" v="24000" actId="2711"/>
          <ac:spMkLst>
            <pc:docMk/>
            <pc:sldMk cId="0" sldId="13941"/>
            <ac:spMk id="22" creationId="{00000000-0000-0000-0000-000000000000}"/>
          </ac:spMkLst>
        </pc:spChg>
        <pc:spChg chg="add mod">
          <ac:chgData name="Rebecca Luo" userId="1e0727fa-4bf7-4d1f-ab3b-196ffa659c20" providerId="ADAL" clId="{DF852291-31B3-440C-90B8-303DA41721B3}" dt="2022-08-30T12:58:39.379" v="24001"/>
          <ac:spMkLst>
            <pc:docMk/>
            <pc:sldMk cId="0" sldId="13941"/>
            <ac:spMk id="23" creationId="{13AC3E9A-DFE9-9EFC-A15D-5FB746436FBF}"/>
          </ac:spMkLst>
        </pc:spChg>
      </pc:sldChg>
      <pc:sldChg chg="addSp modSp mod">
        <pc:chgData name="Rebecca Luo" userId="1e0727fa-4bf7-4d1f-ab3b-196ffa659c20" providerId="ADAL" clId="{DF852291-31B3-440C-90B8-303DA41721B3}" dt="2022-08-30T12:58:48.708" v="24003" actId="2711"/>
        <pc:sldMkLst>
          <pc:docMk/>
          <pc:sldMk cId="0" sldId="13942"/>
        </pc:sldMkLst>
        <pc:spChg chg="mod">
          <ac:chgData name="Rebecca Luo" userId="1e0727fa-4bf7-4d1f-ab3b-196ffa659c20" providerId="ADAL" clId="{DF852291-31B3-440C-90B8-303DA41721B3}" dt="2022-08-30T12:58:48.708" v="24003" actId="2711"/>
          <ac:spMkLst>
            <pc:docMk/>
            <pc:sldMk cId="0" sldId="13942"/>
            <ac:spMk id="3" creationId="{00000000-0000-0000-0000-000000000000}"/>
          </ac:spMkLst>
        </pc:spChg>
        <pc:spChg chg="add mod">
          <ac:chgData name="Rebecca Luo" userId="1e0727fa-4bf7-4d1f-ab3b-196ffa659c20" providerId="ADAL" clId="{DF852291-31B3-440C-90B8-303DA41721B3}" dt="2022-08-30T12:58:42.588" v="24002"/>
          <ac:spMkLst>
            <pc:docMk/>
            <pc:sldMk cId="0" sldId="13942"/>
            <ac:spMk id="52" creationId="{CB467EC3-77AD-49FC-2500-A3B016167003}"/>
          </ac:spMkLst>
        </pc:spChg>
      </pc:sldChg>
      <pc:sldChg chg="modSp mod">
        <pc:chgData name="Rebecca Luo" userId="1e0727fa-4bf7-4d1f-ab3b-196ffa659c20" providerId="ADAL" clId="{DF852291-31B3-440C-90B8-303DA41721B3}" dt="2022-08-30T12:59:40.702" v="24006" actId="255"/>
        <pc:sldMkLst>
          <pc:docMk/>
          <pc:sldMk cId="134804704" sldId="13943"/>
        </pc:sldMkLst>
        <pc:spChg chg="mod">
          <ac:chgData name="Rebecca Luo" userId="1e0727fa-4bf7-4d1f-ab3b-196ffa659c20" providerId="ADAL" clId="{DF852291-31B3-440C-90B8-303DA41721B3}" dt="2022-08-30T12:59:40.702" v="24006" actId="255"/>
          <ac:spMkLst>
            <pc:docMk/>
            <pc:sldMk cId="134804704" sldId="13943"/>
            <ac:spMk id="3" creationId="{679D9017-EACF-4AC5-8882-21797768F7D7}"/>
          </ac:spMkLst>
        </pc:spChg>
        <pc:spChg chg="mod">
          <ac:chgData name="Rebecca Luo" userId="1e0727fa-4bf7-4d1f-ab3b-196ffa659c20" providerId="ADAL" clId="{DF852291-31B3-440C-90B8-303DA41721B3}" dt="2022-08-30T12:59:40.702" v="24006" actId="255"/>
          <ac:spMkLst>
            <pc:docMk/>
            <pc:sldMk cId="134804704" sldId="13943"/>
            <ac:spMk id="5" creationId="{988B829D-5EAE-48EC-BACE-782F759CA504}"/>
          </ac:spMkLst>
        </pc:spChg>
        <pc:spChg chg="mod">
          <ac:chgData name="Rebecca Luo" userId="1e0727fa-4bf7-4d1f-ab3b-196ffa659c20" providerId="ADAL" clId="{DF852291-31B3-440C-90B8-303DA41721B3}" dt="2022-08-30T12:59:40.702" v="24006" actId="255"/>
          <ac:spMkLst>
            <pc:docMk/>
            <pc:sldMk cId="134804704" sldId="13943"/>
            <ac:spMk id="6" creationId="{61D73567-6FC3-4DDE-A9EE-25AC38DCE7EC}"/>
          </ac:spMkLst>
        </pc:spChg>
        <pc:spChg chg="mod">
          <ac:chgData name="Rebecca Luo" userId="1e0727fa-4bf7-4d1f-ab3b-196ffa659c20" providerId="ADAL" clId="{DF852291-31B3-440C-90B8-303DA41721B3}" dt="2022-08-30T12:59:40.702" v="24006" actId="255"/>
          <ac:spMkLst>
            <pc:docMk/>
            <pc:sldMk cId="134804704" sldId="13943"/>
            <ac:spMk id="7" creationId="{0F97A99C-AEAC-4122-A46C-8724642665A7}"/>
          </ac:spMkLst>
        </pc:spChg>
        <pc:spChg chg="mod">
          <ac:chgData name="Rebecca Luo" userId="1e0727fa-4bf7-4d1f-ab3b-196ffa659c20" providerId="ADAL" clId="{DF852291-31B3-440C-90B8-303DA41721B3}" dt="2022-08-30T12:59:40.702" v="24006" actId="255"/>
          <ac:spMkLst>
            <pc:docMk/>
            <pc:sldMk cId="134804704" sldId="13943"/>
            <ac:spMk id="8" creationId="{DAC2DE38-B003-44A4-9574-6437AD6EF269}"/>
          </ac:spMkLst>
        </pc:spChg>
        <pc:spChg chg="mod">
          <ac:chgData name="Rebecca Luo" userId="1e0727fa-4bf7-4d1f-ab3b-196ffa659c20" providerId="ADAL" clId="{DF852291-31B3-440C-90B8-303DA41721B3}" dt="2022-08-30T12:59:40.702" v="24006" actId="255"/>
          <ac:spMkLst>
            <pc:docMk/>
            <pc:sldMk cId="134804704" sldId="13943"/>
            <ac:spMk id="10" creationId="{6C921F8D-E626-FED9-7A5F-64DE201F2CFB}"/>
          </ac:spMkLst>
        </pc:spChg>
      </pc:sldChg>
      <pc:sldChg chg="addSp delSp modSp mod modClrScheme chgLayout">
        <pc:chgData name="Rebecca Luo" userId="1e0727fa-4bf7-4d1f-ab3b-196ffa659c20" providerId="ADAL" clId="{DF852291-31B3-440C-90B8-303DA41721B3}" dt="2022-08-30T13:09:45.239" v="24115" actId="20577"/>
        <pc:sldMkLst>
          <pc:docMk/>
          <pc:sldMk cId="0" sldId="13944"/>
        </pc:sldMkLst>
        <pc:spChg chg="mod ord">
          <ac:chgData name="Rebecca Luo" userId="1e0727fa-4bf7-4d1f-ab3b-196ffa659c20" providerId="ADAL" clId="{DF852291-31B3-440C-90B8-303DA41721B3}" dt="2022-08-30T13:04:39.720" v="24049"/>
          <ac:spMkLst>
            <pc:docMk/>
            <pc:sldMk cId="0" sldId="13944"/>
            <ac:spMk id="2" creationId="{00000000-0000-0000-0000-000000000000}"/>
          </ac:spMkLst>
        </pc:spChg>
        <pc:spChg chg="del">
          <ac:chgData name="Rebecca Luo" userId="1e0727fa-4bf7-4d1f-ab3b-196ffa659c20" providerId="ADAL" clId="{DF852291-31B3-440C-90B8-303DA41721B3}" dt="2022-08-30T13:09:33.619" v="24108" actId="478"/>
          <ac:spMkLst>
            <pc:docMk/>
            <pc:sldMk cId="0" sldId="13944"/>
            <ac:spMk id="4" creationId="{00000000-0000-0000-0000-000000000000}"/>
          </ac:spMkLst>
        </pc:spChg>
        <pc:spChg chg="del">
          <ac:chgData name="Rebecca Luo" userId="1e0727fa-4bf7-4d1f-ab3b-196ffa659c20" providerId="ADAL" clId="{DF852291-31B3-440C-90B8-303DA41721B3}" dt="2022-08-30T13:09:33.619" v="24108" actId="478"/>
          <ac:spMkLst>
            <pc:docMk/>
            <pc:sldMk cId="0" sldId="13944"/>
            <ac:spMk id="5" creationId="{00000000-0000-0000-0000-000000000000}"/>
          </ac:spMkLst>
        </pc:spChg>
        <pc:spChg chg="del">
          <ac:chgData name="Rebecca Luo" userId="1e0727fa-4bf7-4d1f-ab3b-196ffa659c20" providerId="ADAL" clId="{DF852291-31B3-440C-90B8-303DA41721B3}" dt="2022-08-30T13:09:33.619" v="24108" actId="478"/>
          <ac:spMkLst>
            <pc:docMk/>
            <pc:sldMk cId="0" sldId="13944"/>
            <ac:spMk id="6" creationId="{00000000-0000-0000-0000-000000000000}"/>
          </ac:spMkLst>
        </pc:spChg>
        <pc:spChg chg="del mod">
          <ac:chgData name="Rebecca Luo" userId="1e0727fa-4bf7-4d1f-ab3b-196ffa659c20" providerId="ADAL" clId="{DF852291-31B3-440C-90B8-303DA41721B3}" dt="2022-08-30T13:09:33.619" v="24108" actId="478"/>
          <ac:spMkLst>
            <pc:docMk/>
            <pc:sldMk cId="0" sldId="13944"/>
            <ac:spMk id="7" creationId="{00000000-0000-0000-0000-000000000000}"/>
          </ac:spMkLst>
        </pc:spChg>
        <pc:spChg chg="del">
          <ac:chgData name="Rebecca Luo" userId="1e0727fa-4bf7-4d1f-ab3b-196ffa659c20" providerId="ADAL" clId="{DF852291-31B3-440C-90B8-303DA41721B3}" dt="2022-08-30T13:09:33.619" v="24108" actId="478"/>
          <ac:spMkLst>
            <pc:docMk/>
            <pc:sldMk cId="0" sldId="13944"/>
            <ac:spMk id="8" creationId="{00000000-0000-0000-0000-000000000000}"/>
          </ac:spMkLst>
        </pc:spChg>
        <pc:spChg chg="del">
          <ac:chgData name="Rebecca Luo" userId="1e0727fa-4bf7-4d1f-ab3b-196ffa659c20" providerId="ADAL" clId="{DF852291-31B3-440C-90B8-303DA41721B3}" dt="2022-08-30T13:09:33.619" v="24108" actId="478"/>
          <ac:spMkLst>
            <pc:docMk/>
            <pc:sldMk cId="0" sldId="13944"/>
            <ac:spMk id="9" creationId="{00000000-0000-0000-0000-000000000000}"/>
          </ac:spMkLst>
        </pc:spChg>
        <pc:spChg chg="del">
          <ac:chgData name="Rebecca Luo" userId="1e0727fa-4bf7-4d1f-ab3b-196ffa659c20" providerId="ADAL" clId="{DF852291-31B3-440C-90B8-303DA41721B3}" dt="2022-08-30T13:09:33.619" v="24108" actId="478"/>
          <ac:spMkLst>
            <pc:docMk/>
            <pc:sldMk cId="0" sldId="13944"/>
            <ac:spMk id="10" creationId="{00000000-0000-0000-0000-000000000000}"/>
          </ac:spMkLst>
        </pc:spChg>
        <pc:spChg chg="del mod">
          <ac:chgData name="Rebecca Luo" userId="1e0727fa-4bf7-4d1f-ab3b-196ffa659c20" providerId="ADAL" clId="{DF852291-31B3-440C-90B8-303DA41721B3}" dt="2022-08-30T13:09:33.619" v="24108" actId="478"/>
          <ac:spMkLst>
            <pc:docMk/>
            <pc:sldMk cId="0" sldId="13944"/>
            <ac:spMk id="11" creationId="{00000000-0000-0000-0000-000000000000}"/>
          </ac:spMkLst>
        </pc:spChg>
        <pc:spChg chg="del">
          <ac:chgData name="Rebecca Luo" userId="1e0727fa-4bf7-4d1f-ab3b-196ffa659c20" providerId="ADAL" clId="{DF852291-31B3-440C-90B8-303DA41721B3}" dt="2022-08-30T13:09:33.619" v="24108" actId="478"/>
          <ac:spMkLst>
            <pc:docMk/>
            <pc:sldMk cId="0" sldId="13944"/>
            <ac:spMk id="12" creationId="{00000000-0000-0000-0000-000000000000}"/>
          </ac:spMkLst>
        </pc:spChg>
        <pc:spChg chg="del">
          <ac:chgData name="Rebecca Luo" userId="1e0727fa-4bf7-4d1f-ab3b-196ffa659c20" providerId="ADAL" clId="{DF852291-31B3-440C-90B8-303DA41721B3}" dt="2022-08-30T13:09:33.619" v="24108" actId="478"/>
          <ac:spMkLst>
            <pc:docMk/>
            <pc:sldMk cId="0" sldId="13944"/>
            <ac:spMk id="13" creationId="{00000000-0000-0000-0000-000000000000}"/>
          </ac:spMkLst>
        </pc:spChg>
        <pc:spChg chg="del">
          <ac:chgData name="Rebecca Luo" userId="1e0727fa-4bf7-4d1f-ab3b-196ffa659c20" providerId="ADAL" clId="{DF852291-31B3-440C-90B8-303DA41721B3}" dt="2022-08-30T13:09:33.619" v="24108" actId="478"/>
          <ac:spMkLst>
            <pc:docMk/>
            <pc:sldMk cId="0" sldId="13944"/>
            <ac:spMk id="14" creationId="{00000000-0000-0000-0000-000000000000}"/>
          </ac:spMkLst>
        </pc:spChg>
        <pc:spChg chg="del">
          <ac:chgData name="Rebecca Luo" userId="1e0727fa-4bf7-4d1f-ab3b-196ffa659c20" providerId="ADAL" clId="{DF852291-31B3-440C-90B8-303DA41721B3}" dt="2022-08-30T13:09:33.619" v="24108" actId="478"/>
          <ac:spMkLst>
            <pc:docMk/>
            <pc:sldMk cId="0" sldId="13944"/>
            <ac:spMk id="15" creationId="{00000000-0000-0000-0000-000000000000}"/>
          </ac:spMkLst>
        </pc:spChg>
        <pc:spChg chg="del">
          <ac:chgData name="Rebecca Luo" userId="1e0727fa-4bf7-4d1f-ab3b-196ffa659c20" providerId="ADAL" clId="{DF852291-31B3-440C-90B8-303DA41721B3}" dt="2022-08-30T13:09:33.619" v="24108" actId="478"/>
          <ac:spMkLst>
            <pc:docMk/>
            <pc:sldMk cId="0" sldId="13944"/>
            <ac:spMk id="16" creationId="{00000000-0000-0000-0000-000000000000}"/>
          </ac:spMkLst>
        </pc:spChg>
        <pc:spChg chg="del">
          <ac:chgData name="Rebecca Luo" userId="1e0727fa-4bf7-4d1f-ab3b-196ffa659c20" providerId="ADAL" clId="{DF852291-31B3-440C-90B8-303DA41721B3}" dt="2022-08-30T13:09:33.619" v="24108" actId="478"/>
          <ac:spMkLst>
            <pc:docMk/>
            <pc:sldMk cId="0" sldId="13944"/>
            <ac:spMk id="17" creationId="{00000000-0000-0000-0000-000000000000}"/>
          </ac:spMkLst>
        </pc:spChg>
        <pc:spChg chg="del mod">
          <ac:chgData name="Rebecca Luo" userId="1e0727fa-4bf7-4d1f-ab3b-196ffa659c20" providerId="ADAL" clId="{DF852291-31B3-440C-90B8-303DA41721B3}" dt="2022-08-30T13:09:33.619" v="24108" actId="478"/>
          <ac:spMkLst>
            <pc:docMk/>
            <pc:sldMk cId="0" sldId="13944"/>
            <ac:spMk id="18" creationId="{00000000-0000-0000-0000-000000000000}"/>
          </ac:spMkLst>
        </pc:spChg>
        <pc:spChg chg="add del mod ord">
          <ac:chgData name="Rebecca Luo" userId="1e0727fa-4bf7-4d1f-ab3b-196ffa659c20" providerId="ADAL" clId="{DF852291-31B3-440C-90B8-303DA41721B3}" dt="2022-08-30T13:02:18.698" v="24023" actId="700"/>
          <ac:spMkLst>
            <pc:docMk/>
            <pc:sldMk cId="0" sldId="13944"/>
            <ac:spMk id="19" creationId="{53BEDE28-F711-EF24-C08E-054DCC49BB4B}"/>
          </ac:spMkLst>
        </pc:spChg>
        <pc:spChg chg="add del mod ord">
          <ac:chgData name="Rebecca Luo" userId="1e0727fa-4bf7-4d1f-ab3b-196ffa659c20" providerId="ADAL" clId="{DF852291-31B3-440C-90B8-303DA41721B3}" dt="2022-08-30T13:04:27.288" v="24047" actId="700"/>
          <ac:spMkLst>
            <pc:docMk/>
            <pc:sldMk cId="0" sldId="13944"/>
            <ac:spMk id="20" creationId="{C1DC0701-CBA6-E410-4B86-353861368D33}"/>
          </ac:spMkLst>
        </pc:spChg>
        <pc:spChg chg="del mod ord">
          <ac:chgData name="Rebecca Luo" userId="1e0727fa-4bf7-4d1f-ab3b-196ffa659c20" providerId="ADAL" clId="{DF852291-31B3-440C-90B8-303DA41721B3}" dt="2022-08-30T13:02:06.573" v="24021" actId="478"/>
          <ac:spMkLst>
            <pc:docMk/>
            <pc:sldMk cId="0" sldId="13944"/>
            <ac:spMk id="21" creationId="{00000000-0000-0000-0000-000000000000}"/>
          </ac:spMkLst>
        </pc:spChg>
        <pc:spChg chg="add mod">
          <ac:chgData name="Rebecca Luo" userId="1e0727fa-4bf7-4d1f-ab3b-196ffa659c20" providerId="ADAL" clId="{DF852291-31B3-440C-90B8-303DA41721B3}" dt="2022-08-30T13:09:34.316" v="24109"/>
          <ac:spMkLst>
            <pc:docMk/>
            <pc:sldMk cId="0" sldId="13944"/>
            <ac:spMk id="22" creationId="{AFC95E6B-3A5C-78FA-F28B-B88F7F4AE876}"/>
          </ac:spMkLst>
        </pc:spChg>
        <pc:spChg chg="add mod">
          <ac:chgData name="Rebecca Luo" userId="1e0727fa-4bf7-4d1f-ab3b-196ffa659c20" providerId="ADAL" clId="{DF852291-31B3-440C-90B8-303DA41721B3}" dt="2022-08-30T13:09:34.316" v="24109"/>
          <ac:spMkLst>
            <pc:docMk/>
            <pc:sldMk cId="0" sldId="13944"/>
            <ac:spMk id="23" creationId="{5FE50AEF-732C-0666-3179-582CBE87A7BC}"/>
          </ac:spMkLst>
        </pc:spChg>
        <pc:spChg chg="add mod">
          <ac:chgData name="Rebecca Luo" userId="1e0727fa-4bf7-4d1f-ab3b-196ffa659c20" providerId="ADAL" clId="{DF852291-31B3-440C-90B8-303DA41721B3}" dt="2022-08-30T13:09:34.316" v="24109"/>
          <ac:spMkLst>
            <pc:docMk/>
            <pc:sldMk cId="0" sldId="13944"/>
            <ac:spMk id="24" creationId="{EDEFBE6F-1ADE-20F1-5151-E4826E3D92CF}"/>
          </ac:spMkLst>
        </pc:spChg>
        <pc:spChg chg="add mod">
          <ac:chgData name="Rebecca Luo" userId="1e0727fa-4bf7-4d1f-ab3b-196ffa659c20" providerId="ADAL" clId="{DF852291-31B3-440C-90B8-303DA41721B3}" dt="2022-08-30T13:09:42.253" v="24112" actId="207"/>
          <ac:spMkLst>
            <pc:docMk/>
            <pc:sldMk cId="0" sldId="13944"/>
            <ac:spMk id="25" creationId="{ABF7AFDA-1B16-6F0C-23B1-A06D0CF4179D}"/>
          </ac:spMkLst>
        </pc:spChg>
        <pc:spChg chg="add mod">
          <ac:chgData name="Rebecca Luo" userId="1e0727fa-4bf7-4d1f-ab3b-196ffa659c20" providerId="ADAL" clId="{DF852291-31B3-440C-90B8-303DA41721B3}" dt="2022-08-30T13:09:34.316" v="24109"/>
          <ac:spMkLst>
            <pc:docMk/>
            <pc:sldMk cId="0" sldId="13944"/>
            <ac:spMk id="26" creationId="{0396379C-89D9-489E-F983-90F2ABCF9D87}"/>
          </ac:spMkLst>
        </pc:spChg>
        <pc:spChg chg="add mod">
          <ac:chgData name="Rebecca Luo" userId="1e0727fa-4bf7-4d1f-ab3b-196ffa659c20" providerId="ADAL" clId="{DF852291-31B3-440C-90B8-303DA41721B3}" dt="2022-08-30T13:09:34.316" v="24109"/>
          <ac:spMkLst>
            <pc:docMk/>
            <pc:sldMk cId="0" sldId="13944"/>
            <ac:spMk id="27" creationId="{8B0215D5-AA9B-AB7B-A7F9-08BB1EA15B5E}"/>
          </ac:spMkLst>
        </pc:spChg>
        <pc:spChg chg="add mod">
          <ac:chgData name="Rebecca Luo" userId="1e0727fa-4bf7-4d1f-ab3b-196ffa659c20" providerId="ADAL" clId="{DF852291-31B3-440C-90B8-303DA41721B3}" dt="2022-08-30T13:09:34.316" v="24109"/>
          <ac:spMkLst>
            <pc:docMk/>
            <pc:sldMk cId="0" sldId="13944"/>
            <ac:spMk id="28" creationId="{1E7C3B64-33BE-5833-6221-61AE5547F86F}"/>
          </ac:spMkLst>
        </pc:spChg>
        <pc:spChg chg="add mod">
          <ac:chgData name="Rebecca Luo" userId="1e0727fa-4bf7-4d1f-ab3b-196ffa659c20" providerId="ADAL" clId="{DF852291-31B3-440C-90B8-303DA41721B3}" dt="2022-08-30T13:09:43.893" v="24113" actId="20577"/>
          <ac:spMkLst>
            <pc:docMk/>
            <pc:sldMk cId="0" sldId="13944"/>
            <ac:spMk id="29" creationId="{409844CB-03D9-24BD-0B41-2451EB87EA28}"/>
          </ac:spMkLst>
        </pc:spChg>
        <pc:spChg chg="add mod">
          <ac:chgData name="Rebecca Luo" userId="1e0727fa-4bf7-4d1f-ab3b-196ffa659c20" providerId="ADAL" clId="{DF852291-31B3-440C-90B8-303DA41721B3}" dt="2022-08-30T13:09:34.316" v="24109"/>
          <ac:spMkLst>
            <pc:docMk/>
            <pc:sldMk cId="0" sldId="13944"/>
            <ac:spMk id="30" creationId="{63FC877B-D56F-BDB6-379A-29EA96574169}"/>
          </ac:spMkLst>
        </pc:spChg>
        <pc:spChg chg="add mod">
          <ac:chgData name="Rebecca Luo" userId="1e0727fa-4bf7-4d1f-ab3b-196ffa659c20" providerId="ADAL" clId="{DF852291-31B3-440C-90B8-303DA41721B3}" dt="2022-08-30T13:09:34.316" v="24109"/>
          <ac:spMkLst>
            <pc:docMk/>
            <pc:sldMk cId="0" sldId="13944"/>
            <ac:spMk id="31" creationId="{76657E4B-FF1D-485C-57AD-1769C4FDA3E4}"/>
          </ac:spMkLst>
        </pc:spChg>
        <pc:spChg chg="add mod">
          <ac:chgData name="Rebecca Luo" userId="1e0727fa-4bf7-4d1f-ab3b-196ffa659c20" providerId="ADAL" clId="{DF852291-31B3-440C-90B8-303DA41721B3}" dt="2022-08-30T13:09:34.316" v="24109"/>
          <ac:spMkLst>
            <pc:docMk/>
            <pc:sldMk cId="0" sldId="13944"/>
            <ac:spMk id="32" creationId="{32D5669D-776A-7F1B-71DD-B52B15CCCA79}"/>
          </ac:spMkLst>
        </pc:spChg>
        <pc:spChg chg="add mod">
          <ac:chgData name="Rebecca Luo" userId="1e0727fa-4bf7-4d1f-ab3b-196ffa659c20" providerId="ADAL" clId="{DF852291-31B3-440C-90B8-303DA41721B3}" dt="2022-08-30T13:09:34.316" v="24109"/>
          <ac:spMkLst>
            <pc:docMk/>
            <pc:sldMk cId="0" sldId="13944"/>
            <ac:spMk id="33" creationId="{45BBA859-6D7F-DF79-C92D-F5F405461C1C}"/>
          </ac:spMkLst>
        </pc:spChg>
        <pc:spChg chg="add mod">
          <ac:chgData name="Rebecca Luo" userId="1e0727fa-4bf7-4d1f-ab3b-196ffa659c20" providerId="ADAL" clId="{DF852291-31B3-440C-90B8-303DA41721B3}" dt="2022-08-30T13:09:34.316" v="24109"/>
          <ac:spMkLst>
            <pc:docMk/>
            <pc:sldMk cId="0" sldId="13944"/>
            <ac:spMk id="34" creationId="{AB259BD5-FAFE-CC4C-C624-FABDCF8576A2}"/>
          </ac:spMkLst>
        </pc:spChg>
        <pc:spChg chg="add mod">
          <ac:chgData name="Rebecca Luo" userId="1e0727fa-4bf7-4d1f-ab3b-196ffa659c20" providerId="ADAL" clId="{DF852291-31B3-440C-90B8-303DA41721B3}" dt="2022-08-30T13:09:34.316" v="24109"/>
          <ac:spMkLst>
            <pc:docMk/>
            <pc:sldMk cId="0" sldId="13944"/>
            <ac:spMk id="35" creationId="{15F4BFB4-BE96-53B0-7AE1-F59C0DA19BC0}"/>
          </ac:spMkLst>
        </pc:spChg>
        <pc:spChg chg="add mod">
          <ac:chgData name="Rebecca Luo" userId="1e0727fa-4bf7-4d1f-ab3b-196ffa659c20" providerId="ADAL" clId="{DF852291-31B3-440C-90B8-303DA41721B3}" dt="2022-08-30T13:09:44.431" v="24114" actId="20577"/>
          <ac:spMkLst>
            <pc:docMk/>
            <pc:sldMk cId="0" sldId="13944"/>
            <ac:spMk id="36" creationId="{88D181B9-52A8-E4A1-52C8-299E0352F268}"/>
          </ac:spMkLst>
        </pc:spChg>
        <pc:spChg chg="add mod">
          <ac:chgData name="Rebecca Luo" userId="1e0727fa-4bf7-4d1f-ab3b-196ffa659c20" providerId="ADAL" clId="{DF852291-31B3-440C-90B8-303DA41721B3}" dt="2022-08-30T13:09:45.239" v="24115" actId="20577"/>
          <ac:spMkLst>
            <pc:docMk/>
            <pc:sldMk cId="0" sldId="13944"/>
            <ac:spMk id="37" creationId="{40ED1646-7FB9-7552-60C4-DCBAD112AF6D}"/>
          </ac:spMkLst>
        </pc:spChg>
      </pc:sldChg>
      <pc:sldChg chg="del">
        <pc:chgData name="Rebecca Luo" userId="1e0727fa-4bf7-4d1f-ab3b-196ffa659c20" providerId="ADAL" clId="{DF852291-31B3-440C-90B8-303DA41721B3}" dt="2022-08-30T15:51:04.291" v="24511" actId="47"/>
        <pc:sldMkLst>
          <pc:docMk/>
          <pc:sldMk cId="1321610144" sldId="13945"/>
        </pc:sldMkLst>
      </pc:sldChg>
      <pc:sldChg chg="modSp mod">
        <pc:chgData name="Rebecca Luo" userId="1e0727fa-4bf7-4d1f-ab3b-196ffa659c20" providerId="ADAL" clId="{DF852291-31B3-440C-90B8-303DA41721B3}" dt="2022-08-30T15:51:25.038" v="24513" actId="2711"/>
        <pc:sldMkLst>
          <pc:docMk/>
          <pc:sldMk cId="3537733374" sldId="13946"/>
        </pc:sldMkLst>
        <pc:spChg chg="mod">
          <ac:chgData name="Rebecca Luo" userId="1e0727fa-4bf7-4d1f-ab3b-196ffa659c20" providerId="ADAL" clId="{DF852291-31B3-440C-90B8-303DA41721B3}" dt="2022-08-30T15:51:25.038" v="24513" actId="2711"/>
          <ac:spMkLst>
            <pc:docMk/>
            <pc:sldMk cId="3537733374" sldId="13946"/>
            <ac:spMk id="4" creationId="{00000000-0000-0000-0000-000000000000}"/>
          </ac:spMkLst>
        </pc:spChg>
        <pc:spChg chg="mod">
          <ac:chgData name="Rebecca Luo" userId="1e0727fa-4bf7-4d1f-ab3b-196ffa659c20" providerId="ADAL" clId="{DF852291-31B3-440C-90B8-303DA41721B3}" dt="2022-08-30T15:51:25.038" v="24513" actId="2711"/>
          <ac:spMkLst>
            <pc:docMk/>
            <pc:sldMk cId="3537733374" sldId="13946"/>
            <ac:spMk id="5" creationId="{00000000-0000-0000-0000-000000000000}"/>
          </ac:spMkLst>
        </pc:spChg>
        <pc:spChg chg="mod">
          <ac:chgData name="Rebecca Luo" userId="1e0727fa-4bf7-4d1f-ab3b-196ffa659c20" providerId="ADAL" clId="{DF852291-31B3-440C-90B8-303DA41721B3}" dt="2022-08-30T15:51:25.038" v="24513" actId="2711"/>
          <ac:spMkLst>
            <pc:docMk/>
            <pc:sldMk cId="3537733374" sldId="13946"/>
            <ac:spMk id="6" creationId="{00000000-0000-0000-0000-000000000000}"/>
          </ac:spMkLst>
        </pc:spChg>
        <pc:spChg chg="mod">
          <ac:chgData name="Rebecca Luo" userId="1e0727fa-4bf7-4d1f-ab3b-196ffa659c20" providerId="ADAL" clId="{DF852291-31B3-440C-90B8-303DA41721B3}" dt="2022-08-30T15:51:25.038" v="24513" actId="2711"/>
          <ac:spMkLst>
            <pc:docMk/>
            <pc:sldMk cId="3537733374" sldId="13946"/>
            <ac:spMk id="8" creationId="{030AC195-A943-5DA4-6CB0-D1B76DE98611}"/>
          </ac:spMkLst>
        </pc:spChg>
        <pc:spChg chg="mod">
          <ac:chgData name="Rebecca Luo" userId="1e0727fa-4bf7-4d1f-ab3b-196ffa659c20" providerId="ADAL" clId="{DF852291-31B3-440C-90B8-303DA41721B3}" dt="2022-08-30T15:51:25.038" v="24513" actId="2711"/>
          <ac:spMkLst>
            <pc:docMk/>
            <pc:sldMk cId="3537733374" sldId="13946"/>
            <ac:spMk id="10" creationId="{00000000-0000-0000-0000-000000000000}"/>
          </ac:spMkLst>
        </pc:spChg>
        <pc:spChg chg="mod">
          <ac:chgData name="Rebecca Luo" userId="1e0727fa-4bf7-4d1f-ab3b-196ffa659c20" providerId="ADAL" clId="{DF852291-31B3-440C-90B8-303DA41721B3}" dt="2022-08-30T15:51:25.038" v="24513" actId="2711"/>
          <ac:spMkLst>
            <pc:docMk/>
            <pc:sldMk cId="3537733374" sldId="13946"/>
            <ac:spMk id="11" creationId="{00000000-0000-0000-0000-000000000000}"/>
          </ac:spMkLst>
        </pc:spChg>
        <pc:spChg chg="mod">
          <ac:chgData name="Rebecca Luo" userId="1e0727fa-4bf7-4d1f-ab3b-196ffa659c20" providerId="ADAL" clId="{DF852291-31B3-440C-90B8-303DA41721B3}" dt="2022-08-30T15:51:25.038" v="24513" actId="2711"/>
          <ac:spMkLst>
            <pc:docMk/>
            <pc:sldMk cId="3537733374" sldId="13946"/>
            <ac:spMk id="12" creationId="{00000000-0000-0000-0000-000000000000}"/>
          </ac:spMkLst>
        </pc:spChg>
      </pc:sldChg>
      <pc:sldChg chg="modSp mod">
        <pc:chgData name="Rebecca Luo" userId="1e0727fa-4bf7-4d1f-ab3b-196ffa659c20" providerId="ADAL" clId="{DF852291-31B3-440C-90B8-303DA41721B3}" dt="2022-08-30T15:53:19.508" v="24532" actId="2711"/>
        <pc:sldMkLst>
          <pc:docMk/>
          <pc:sldMk cId="2387886129" sldId="13947"/>
        </pc:sldMkLst>
        <pc:spChg chg="mod">
          <ac:chgData name="Rebecca Luo" userId="1e0727fa-4bf7-4d1f-ab3b-196ffa659c20" providerId="ADAL" clId="{DF852291-31B3-440C-90B8-303DA41721B3}" dt="2022-08-30T15:53:19.508" v="24532" actId="2711"/>
          <ac:spMkLst>
            <pc:docMk/>
            <pc:sldMk cId="2387886129" sldId="13947"/>
            <ac:spMk id="4" creationId="{00000000-0000-0000-0000-000000000000}"/>
          </ac:spMkLst>
        </pc:spChg>
        <pc:spChg chg="mod">
          <ac:chgData name="Rebecca Luo" userId="1e0727fa-4bf7-4d1f-ab3b-196ffa659c20" providerId="ADAL" clId="{DF852291-31B3-440C-90B8-303DA41721B3}" dt="2022-08-30T15:53:19.508" v="24532" actId="2711"/>
          <ac:spMkLst>
            <pc:docMk/>
            <pc:sldMk cId="2387886129" sldId="13947"/>
            <ac:spMk id="5" creationId="{00000000-0000-0000-0000-000000000000}"/>
          </ac:spMkLst>
        </pc:spChg>
        <pc:spChg chg="mod">
          <ac:chgData name="Rebecca Luo" userId="1e0727fa-4bf7-4d1f-ab3b-196ffa659c20" providerId="ADAL" clId="{DF852291-31B3-440C-90B8-303DA41721B3}" dt="2022-08-30T15:53:19.508" v="24532" actId="2711"/>
          <ac:spMkLst>
            <pc:docMk/>
            <pc:sldMk cId="2387886129" sldId="13947"/>
            <ac:spMk id="6" creationId="{00000000-0000-0000-0000-000000000000}"/>
          </ac:spMkLst>
        </pc:spChg>
        <pc:spChg chg="mod">
          <ac:chgData name="Rebecca Luo" userId="1e0727fa-4bf7-4d1f-ab3b-196ffa659c20" providerId="ADAL" clId="{DF852291-31B3-440C-90B8-303DA41721B3}" dt="2022-08-30T15:53:19.508" v="24532" actId="2711"/>
          <ac:spMkLst>
            <pc:docMk/>
            <pc:sldMk cId="2387886129" sldId="13947"/>
            <ac:spMk id="8" creationId="{030AC195-A943-5DA4-6CB0-D1B76DE98611}"/>
          </ac:spMkLst>
        </pc:spChg>
        <pc:spChg chg="mod">
          <ac:chgData name="Rebecca Luo" userId="1e0727fa-4bf7-4d1f-ab3b-196ffa659c20" providerId="ADAL" clId="{DF852291-31B3-440C-90B8-303DA41721B3}" dt="2022-08-30T15:53:19.508" v="24532" actId="2711"/>
          <ac:spMkLst>
            <pc:docMk/>
            <pc:sldMk cId="2387886129" sldId="13947"/>
            <ac:spMk id="10" creationId="{00000000-0000-0000-0000-000000000000}"/>
          </ac:spMkLst>
        </pc:spChg>
        <pc:spChg chg="mod">
          <ac:chgData name="Rebecca Luo" userId="1e0727fa-4bf7-4d1f-ab3b-196ffa659c20" providerId="ADAL" clId="{DF852291-31B3-440C-90B8-303DA41721B3}" dt="2022-08-30T15:53:19.508" v="24532" actId="2711"/>
          <ac:spMkLst>
            <pc:docMk/>
            <pc:sldMk cId="2387886129" sldId="13947"/>
            <ac:spMk id="11" creationId="{00000000-0000-0000-0000-000000000000}"/>
          </ac:spMkLst>
        </pc:spChg>
        <pc:spChg chg="mod">
          <ac:chgData name="Rebecca Luo" userId="1e0727fa-4bf7-4d1f-ab3b-196ffa659c20" providerId="ADAL" clId="{DF852291-31B3-440C-90B8-303DA41721B3}" dt="2022-08-30T15:53:19.508" v="24532" actId="2711"/>
          <ac:spMkLst>
            <pc:docMk/>
            <pc:sldMk cId="2387886129" sldId="13947"/>
            <ac:spMk id="12" creationId="{00000000-0000-0000-0000-000000000000}"/>
          </ac:spMkLst>
        </pc:spChg>
      </pc:sldChg>
      <pc:sldChg chg="modSp mod">
        <pc:chgData name="Rebecca Luo" userId="1e0727fa-4bf7-4d1f-ab3b-196ffa659c20" providerId="ADAL" clId="{DF852291-31B3-440C-90B8-303DA41721B3}" dt="2022-08-30T15:53:44.900" v="24534" actId="2711"/>
        <pc:sldMkLst>
          <pc:docMk/>
          <pc:sldMk cId="4283905381" sldId="13948"/>
        </pc:sldMkLst>
        <pc:spChg chg="mod">
          <ac:chgData name="Rebecca Luo" userId="1e0727fa-4bf7-4d1f-ab3b-196ffa659c20" providerId="ADAL" clId="{DF852291-31B3-440C-90B8-303DA41721B3}" dt="2022-08-30T15:53:44.900" v="24534" actId="2711"/>
          <ac:spMkLst>
            <pc:docMk/>
            <pc:sldMk cId="4283905381" sldId="13948"/>
            <ac:spMk id="4" creationId="{00000000-0000-0000-0000-000000000000}"/>
          </ac:spMkLst>
        </pc:spChg>
        <pc:spChg chg="mod">
          <ac:chgData name="Rebecca Luo" userId="1e0727fa-4bf7-4d1f-ab3b-196ffa659c20" providerId="ADAL" clId="{DF852291-31B3-440C-90B8-303DA41721B3}" dt="2022-08-30T15:53:44.900" v="24534" actId="2711"/>
          <ac:spMkLst>
            <pc:docMk/>
            <pc:sldMk cId="4283905381" sldId="13948"/>
            <ac:spMk id="5" creationId="{00000000-0000-0000-0000-000000000000}"/>
          </ac:spMkLst>
        </pc:spChg>
        <pc:spChg chg="mod">
          <ac:chgData name="Rebecca Luo" userId="1e0727fa-4bf7-4d1f-ab3b-196ffa659c20" providerId="ADAL" clId="{DF852291-31B3-440C-90B8-303DA41721B3}" dt="2022-08-30T15:53:44.900" v="24534" actId="2711"/>
          <ac:spMkLst>
            <pc:docMk/>
            <pc:sldMk cId="4283905381" sldId="13948"/>
            <ac:spMk id="6" creationId="{00000000-0000-0000-0000-000000000000}"/>
          </ac:spMkLst>
        </pc:spChg>
        <pc:spChg chg="mod">
          <ac:chgData name="Rebecca Luo" userId="1e0727fa-4bf7-4d1f-ab3b-196ffa659c20" providerId="ADAL" clId="{DF852291-31B3-440C-90B8-303DA41721B3}" dt="2022-08-30T15:53:44.900" v="24534" actId="2711"/>
          <ac:spMkLst>
            <pc:docMk/>
            <pc:sldMk cId="4283905381" sldId="13948"/>
            <ac:spMk id="8" creationId="{030AC195-A943-5DA4-6CB0-D1B76DE98611}"/>
          </ac:spMkLst>
        </pc:spChg>
        <pc:spChg chg="mod">
          <ac:chgData name="Rebecca Luo" userId="1e0727fa-4bf7-4d1f-ab3b-196ffa659c20" providerId="ADAL" clId="{DF852291-31B3-440C-90B8-303DA41721B3}" dt="2022-08-30T15:53:44.900" v="24534" actId="2711"/>
          <ac:spMkLst>
            <pc:docMk/>
            <pc:sldMk cId="4283905381" sldId="13948"/>
            <ac:spMk id="10" creationId="{00000000-0000-0000-0000-000000000000}"/>
          </ac:spMkLst>
        </pc:spChg>
        <pc:spChg chg="mod">
          <ac:chgData name="Rebecca Luo" userId="1e0727fa-4bf7-4d1f-ab3b-196ffa659c20" providerId="ADAL" clId="{DF852291-31B3-440C-90B8-303DA41721B3}" dt="2022-08-30T15:53:44.900" v="24534" actId="2711"/>
          <ac:spMkLst>
            <pc:docMk/>
            <pc:sldMk cId="4283905381" sldId="13948"/>
            <ac:spMk id="11" creationId="{00000000-0000-0000-0000-000000000000}"/>
          </ac:spMkLst>
        </pc:spChg>
        <pc:spChg chg="mod">
          <ac:chgData name="Rebecca Luo" userId="1e0727fa-4bf7-4d1f-ab3b-196ffa659c20" providerId="ADAL" clId="{DF852291-31B3-440C-90B8-303DA41721B3}" dt="2022-08-30T15:53:44.900" v="24534" actId="2711"/>
          <ac:spMkLst>
            <pc:docMk/>
            <pc:sldMk cId="4283905381" sldId="13948"/>
            <ac:spMk id="12" creationId="{00000000-0000-0000-0000-000000000000}"/>
          </ac:spMkLst>
        </pc:spChg>
      </pc:sldChg>
      <pc:sldChg chg="del">
        <pc:chgData name="Rebecca Luo" userId="1e0727fa-4bf7-4d1f-ab3b-196ffa659c20" providerId="ADAL" clId="{DF852291-31B3-440C-90B8-303DA41721B3}" dt="2022-08-30T13:23:23.321" v="24364" actId="47"/>
        <pc:sldMkLst>
          <pc:docMk/>
          <pc:sldMk cId="3824552463" sldId="13950"/>
        </pc:sldMkLst>
      </pc:sldChg>
      <pc:sldChg chg="modSp mod">
        <pc:chgData name="Rebecca Luo" userId="1e0727fa-4bf7-4d1f-ab3b-196ffa659c20" providerId="ADAL" clId="{DF852291-31B3-440C-90B8-303DA41721B3}" dt="2022-08-31T15:06:45.398" v="27489" actId="20577"/>
        <pc:sldMkLst>
          <pc:docMk/>
          <pc:sldMk cId="2556714301" sldId="13951"/>
        </pc:sldMkLst>
        <pc:spChg chg="mod">
          <ac:chgData name="Rebecca Luo" userId="1e0727fa-4bf7-4d1f-ab3b-196ffa659c20" providerId="ADAL" clId="{DF852291-31B3-440C-90B8-303DA41721B3}" dt="2022-08-30T15:58:37.174" v="24542" actId="2711"/>
          <ac:spMkLst>
            <pc:docMk/>
            <pc:sldMk cId="2556714301" sldId="13951"/>
            <ac:spMk id="2" creationId="{122AD55D-AAE7-4862-B3DD-2E15C63BDBCF}"/>
          </ac:spMkLst>
        </pc:spChg>
        <pc:spChg chg="mod">
          <ac:chgData name="Rebecca Luo" userId="1e0727fa-4bf7-4d1f-ab3b-196ffa659c20" providerId="ADAL" clId="{DF852291-31B3-440C-90B8-303DA41721B3}" dt="2022-08-30T15:58:37.174" v="24542" actId="2711"/>
          <ac:spMkLst>
            <pc:docMk/>
            <pc:sldMk cId="2556714301" sldId="13951"/>
            <ac:spMk id="3" creationId="{679D9017-EACF-4AC5-8882-21797768F7D7}"/>
          </ac:spMkLst>
        </pc:spChg>
        <pc:spChg chg="mod">
          <ac:chgData name="Rebecca Luo" userId="1e0727fa-4bf7-4d1f-ab3b-196ffa659c20" providerId="ADAL" clId="{DF852291-31B3-440C-90B8-303DA41721B3}" dt="2022-08-31T15:06:45.398" v="27489" actId="20577"/>
          <ac:spMkLst>
            <pc:docMk/>
            <pc:sldMk cId="2556714301" sldId="13951"/>
            <ac:spMk id="4" creationId="{B6CE52A2-C0BA-4F5F-B959-F1ED4951A323}"/>
          </ac:spMkLst>
        </pc:spChg>
        <pc:spChg chg="mod">
          <ac:chgData name="Rebecca Luo" userId="1e0727fa-4bf7-4d1f-ab3b-196ffa659c20" providerId="ADAL" clId="{DF852291-31B3-440C-90B8-303DA41721B3}" dt="2022-08-30T15:58:37.174" v="24542" actId="2711"/>
          <ac:spMkLst>
            <pc:docMk/>
            <pc:sldMk cId="2556714301" sldId="13951"/>
            <ac:spMk id="7" creationId="{0F97A99C-AEAC-4122-A46C-8724642665A7}"/>
          </ac:spMkLst>
        </pc:spChg>
      </pc:sldChg>
      <pc:sldChg chg="modSp mod">
        <pc:chgData name="Rebecca Luo" userId="1e0727fa-4bf7-4d1f-ab3b-196ffa659c20" providerId="ADAL" clId="{DF852291-31B3-440C-90B8-303DA41721B3}" dt="2022-08-31T15:07:04.295" v="27490" actId="20577"/>
        <pc:sldMkLst>
          <pc:docMk/>
          <pc:sldMk cId="3228024287" sldId="13952"/>
        </pc:sldMkLst>
        <pc:spChg chg="mod">
          <ac:chgData name="Rebecca Luo" userId="1e0727fa-4bf7-4d1f-ab3b-196ffa659c20" providerId="ADAL" clId="{DF852291-31B3-440C-90B8-303DA41721B3}" dt="2022-08-30T15:59:07.478" v="24547" actId="2711"/>
          <ac:spMkLst>
            <pc:docMk/>
            <pc:sldMk cId="3228024287" sldId="13952"/>
            <ac:spMk id="2" creationId="{122AD55D-AAE7-4862-B3DD-2E15C63BDBCF}"/>
          </ac:spMkLst>
        </pc:spChg>
        <pc:spChg chg="mod">
          <ac:chgData name="Rebecca Luo" userId="1e0727fa-4bf7-4d1f-ab3b-196ffa659c20" providerId="ADAL" clId="{DF852291-31B3-440C-90B8-303DA41721B3}" dt="2022-08-30T15:59:07.478" v="24547" actId="2711"/>
          <ac:spMkLst>
            <pc:docMk/>
            <pc:sldMk cId="3228024287" sldId="13952"/>
            <ac:spMk id="3" creationId="{679D9017-EACF-4AC5-8882-21797768F7D7}"/>
          </ac:spMkLst>
        </pc:spChg>
        <pc:spChg chg="mod">
          <ac:chgData name="Rebecca Luo" userId="1e0727fa-4bf7-4d1f-ab3b-196ffa659c20" providerId="ADAL" clId="{DF852291-31B3-440C-90B8-303DA41721B3}" dt="2022-08-31T15:07:04.295" v="27490" actId="20577"/>
          <ac:spMkLst>
            <pc:docMk/>
            <pc:sldMk cId="3228024287" sldId="13952"/>
            <ac:spMk id="4" creationId="{B6CE52A2-C0BA-4F5F-B959-F1ED4951A323}"/>
          </ac:spMkLst>
        </pc:spChg>
        <pc:spChg chg="mod">
          <ac:chgData name="Rebecca Luo" userId="1e0727fa-4bf7-4d1f-ab3b-196ffa659c20" providerId="ADAL" clId="{DF852291-31B3-440C-90B8-303DA41721B3}" dt="2022-08-30T15:59:07.478" v="24547" actId="2711"/>
          <ac:spMkLst>
            <pc:docMk/>
            <pc:sldMk cId="3228024287" sldId="13952"/>
            <ac:spMk id="7" creationId="{0F97A99C-AEAC-4122-A46C-8724642665A7}"/>
          </ac:spMkLst>
        </pc:spChg>
      </pc:sldChg>
      <pc:sldChg chg="add del">
        <pc:chgData name="Rebecca Luo" userId="1e0727fa-4bf7-4d1f-ab3b-196ffa659c20" providerId="ADAL" clId="{DF852291-31B3-440C-90B8-303DA41721B3}" dt="2022-09-05T10:19:46.361" v="29410" actId="47"/>
        <pc:sldMkLst>
          <pc:docMk/>
          <pc:sldMk cId="620038966" sldId="13953"/>
        </pc:sldMkLst>
      </pc:sldChg>
      <pc:sldChg chg="new add del ord">
        <pc:chgData name="Rebecca Luo" userId="1e0727fa-4bf7-4d1f-ab3b-196ffa659c20" providerId="ADAL" clId="{DF852291-31B3-440C-90B8-303DA41721B3}" dt="2022-08-30T12:25:06.873" v="23715" actId="47"/>
        <pc:sldMkLst>
          <pc:docMk/>
          <pc:sldMk cId="577812591" sldId="13954"/>
        </pc:sldMkLst>
      </pc:sldChg>
      <pc:sldChg chg="add del">
        <pc:chgData name="Rebecca Luo" userId="1e0727fa-4bf7-4d1f-ab3b-196ffa659c20" providerId="ADAL" clId="{DF852291-31B3-440C-90B8-303DA41721B3}" dt="2022-08-28T14:51:38.113" v="20026" actId="47"/>
        <pc:sldMkLst>
          <pc:docMk/>
          <pc:sldMk cId="4079293305" sldId="13955"/>
        </pc:sldMkLst>
      </pc:sldChg>
      <pc:sldChg chg="addSp modSp add del">
        <pc:chgData name="Rebecca Luo" userId="1e0727fa-4bf7-4d1f-ab3b-196ffa659c20" providerId="ADAL" clId="{DF852291-31B3-440C-90B8-303DA41721B3}" dt="2022-08-30T12:46:14.381" v="23866" actId="47"/>
        <pc:sldMkLst>
          <pc:docMk/>
          <pc:sldMk cId="1660272428" sldId="13956"/>
        </pc:sldMkLst>
        <pc:spChg chg="add mod">
          <ac:chgData name="Rebecca Luo" userId="1e0727fa-4bf7-4d1f-ab3b-196ffa659c20" providerId="ADAL" clId="{DF852291-31B3-440C-90B8-303DA41721B3}" dt="2022-08-30T12:42:25.114" v="23860"/>
          <ac:spMkLst>
            <pc:docMk/>
            <pc:sldMk cId="1660272428" sldId="13956"/>
            <ac:spMk id="6" creationId="{669C2439-032C-9ECA-14EC-BA96145E9BD8}"/>
          </ac:spMkLst>
        </pc:spChg>
      </pc:sldChg>
      <pc:sldChg chg="add del">
        <pc:chgData name="Rebecca Luo" userId="1e0727fa-4bf7-4d1f-ab3b-196ffa659c20" providerId="ADAL" clId="{DF852291-31B3-440C-90B8-303DA41721B3}" dt="2022-08-30T12:47:09.882" v="23871" actId="47"/>
        <pc:sldMkLst>
          <pc:docMk/>
          <pc:sldMk cId="437014012" sldId="13957"/>
        </pc:sldMkLst>
      </pc:sldChg>
      <pc:sldChg chg="add del">
        <pc:chgData name="Rebecca Luo" userId="1e0727fa-4bf7-4d1f-ab3b-196ffa659c20" providerId="ADAL" clId="{DF852291-31B3-440C-90B8-303DA41721B3}" dt="2022-08-30T12:47:10.825" v="23872" actId="47"/>
        <pc:sldMkLst>
          <pc:docMk/>
          <pc:sldMk cId="1137153158" sldId="13958"/>
        </pc:sldMkLst>
      </pc:sldChg>
      <pc:sldChg chg="add del">
        <pc:chgData name="Rebecca Luo" userId="1e0727fa-4bf7-4d1f-ab3b-196ffa659c20" providerId="ADAL" clId="{DF852291-31B3-440C-90B8-303DA41721B3}" dt="2022-08-30T12:47:10.976" v="23873" actId="47"/>
        <pc:sldMkLst>
          <pc:docMk/>
          <pc:sldMk cId="3296700036" sldId="13959"/>
        </pc:sldMkLst>
      </pc:sldChg>
      <pc:sldChg chg="add del">
        <pc:chgData name="Rebecca Luo" userId="1e0727fa-4bf7-4d1f-ab3b-196ffa659c20" providerId="ADAL" clId="{DF852291-31B3-440C-90B8-303DA41721B3}" dt="2022-08-30T12:47:11.184" v="23874" actId="47"/>
        <pc:sldMkLst>
          <pc:docMk/>
          <pc:sldMk cId="3836156965" sldId="13960"/>
        </pc:sldMkLst>
      </pc:sldChg>
      <pc:sldChg chg="add del">
        <pc:chgData name="Rebecca Luo" userId="1e0727fa-4bf7-4d1f-ab3b-196ffa659c20" providerId="ADAL" clId="{DF852291-31B3-440C-90B8-303DA41721B3}" dt="2022-08-30T12:47:11.274" v="23875" actId="47"/>
        <pc:sldMkLst>
          <pc:docMk/>
          <pc:sldMk cId="2640935606" sldId="13961"/>
        </pc:sldMkLst>
      </pc:sldChg>
      <pc:sldChg chg="add del">
        <pc:chgData name="Rebecca Luo" userId="1e0727fa-4bf7-4d1f-ab3b-196ffa659c20" providerId="ADAL" clId="{DF852291-31B3-440C-90B8-303DA41721B3}" dt="2022-08-30T12:47:11.359" v="23876" actId="47"/>
        <pc:sldMkLst>
          <pc:docMk/>
          <pc:sldMk cId="2098129734" sldId="13962"/>
        </pc:sldMkLst>
      </pc:sldChg>
      <pc:sldChg chg="add del">
        <pc:chgData name="Rebecca Luo" userId="1e0727fa-4bf7-4d1f-ab3b-196ffa659c20" providerId="ADAL" clId="{DF852291-31B3-440C-90B8-303DA41721B3}" dt="2022-08-30T12:47:11.513" v="23877" actId="47"/>
        <pc:sldMkLst>
          <pc:docMk/>
          <pc:sldMk cId="2812366886" sldId="13963"/>
        </pc:sldMkLst>
      </pc:sldChg>
      <pc:sldChg chg="add del">
        <pc:chgData name="Rebecca Luo" userId="1e0727fa-4bf7-4d1f-ab3b-196ffa659c20" providerId="ADAL" clId="{DF852291-31B3-440C-90B8-303DA41721B3}" dt="2022-08-30T12:47:11.656" v="23878" actId="47"/>
        <pc:sldMkLst>
          <pc:docMk/>
          <pc:sldMk cId="1066454171" sldId="13964"/>
        </pc:sldMkLst>
      </pc:sldChg>
      <pc:sldChg chg="add del">
        <pc:chgData name="Rebecca Luo" userId="1e0727fa-4bf7-4d1f-ab3b-196ffa659c20" providerId="ADAL" clId="{DF852291-31B3-440C-90B8-303DA41721B3}" dt="2022-08-30T12:47:12.030" v="23879" actId="47"/>
        <pc:sldMkLst>
          <pc:docMk/>
          <pc:sldMk cId="1693450468" sldId="13965"/>
        </pc:sldMkLst>
      </pc:sldChg>
      <pc:sldChg chg="add del">
        <pc:chgData name="Rebecca Luo" userId="1e0727fa-4bf7-4d1f-ab3b-196ffa659c20" providerId="ADAL" clId="{DF852291-31B3-440C-90B8-303DA41721B3}" dt="2022-08-30T12:47:12.156" v="23880" actId="47"/>
        <pc:sldMkLst>
          <pc:docMk/>
          <pc:sldMk cId="3091008589" sldId="13966"/>
        </pc:sldMkLst>
      </pc:sldChg>
      <pc:sldChg chg="add del">
        <pc:chgData name="Rebecca Luo" userId="1e0727fa-4bf7-4d1f-ab3b-196ffa659c20" providerId="ADAL" clId="{DF852291-31B3-440C-90B8-303DA41721B3}" dt="2022-08-30T12:47:12.319" v="23881" actId="47"/>
        <pc:sldMkLst>
          <pc:docMk/>
          <pc:sldMk cId="1664967991" sldId="13967"/>
        </pc:sldMkLst>
      </pc:sldChg>
      <pc:sldChg chg="add del">
        <pc:chgData name="Rebecca Luo" userId="1e0727fa-4bf7-4d1f-ab3b-196ffa659c20" providerId="ADAL" clId="{DF852291-31B3-440C-90B8-303DA41721B3}" dt="2022-08-30T12:47:12.678" v="23882" actId="47"/>
        <pc:sldMkLst>
          <pc:docMk/>
          <pc:sldMk cId="3880001745" sldId="13968"/>
        </pc:sldMkLst>
      </pc:sldChg>
      <pc:sldChg chg="add del">
        <pc:chgData name="Rebecca Luo" userId="1e0727fa-4bf7-4d1f-ab3b-196ffa659c20" providerId="ADAL" clId="{DF852291-31B3-440C-90B8-303DA41721B3}" dt="2022-08-30T12:47:13.035" v="23883" actId="47"/>
        <pc:sldMkLst>
          <pc:docMk/>
          <pc:sldMk cId="1270629378" sldId="13969"/>
        </pc:sldMkLst>
      </pc:sldChg>
      <pc:sldChg chg="add del">
        <pc:chgData name="Rebecca Luo" userId="1e0727fa-4bf7-4d1f-ab3b-196ffa659c20" providerId="ADAL" clId="{DF852291-31B3-440C-90B8-303DA41721B3}" dt="2022-08-30T12:47:13.237" v="23884" actId="47"/>
        <pc:sldMkLst>
          <pc:docMk/>
          <pc:sldMk cId="2287701552" sldId="13970"/>
        </pc:sldMkLst>
      </pc:sldChg>
      <pc:sldChg chg="modSp add del mod">
        <pc:chgData name="Rebecca Luo" userId="1e0727fa-4bf7-4d1f-ab3b-196ffa659c20" providerId="ADAL" clId="{DF852291-31B3-440C-90B8-303DA41721B3}" dt="2022-08-30T12:47:13.608" v="23885" actId="47"/>
        <pc:sldMkLst>
          <pc:docMk/>
          <pc:sldMk cId="1998155883" sldId="13971"/>
        </pc:sldMkLst>
        <pc:spChg chg="mod">
          <ac:chgData name="Rebecca Luo" userId="1e0727fa-4bf7-4d1f-ab3b-196ffa659c20" providerId="ADAL" clId="{DF852291-31B3-440C-90B8-303DA41721B3}" dt="2022-08-30T12:43:28.220" v="23864" actId="20577"/>
          <ac:spMkLst>
            <pc:docMk/>
            <pc:sldMk cId="1998155883" sldId="13971"/>
            <ac:spMk id="2" creationId="{3084134E-A57A-4F55-881F-610AA8C17E97}"/>
          </ac:spMkLst>
        </pc:spChg>
      </pc:sldChg>
      <pc:sldChg chg="add del">
        <pc:chgData name="Rebecca Luo" userId="1e0727fa-4bf7-4d1f-ab3b-196ffa659c20" providerId="ADAL" clId="{DF852291-31B3-440C-90B8-303DA41721B3}" dt="2022-08-30T12:47:14.265" v="23887" actId="47"/>
        <pc:sldMkLst>
          <pc:docMk/>
          <pc:sldMk cId="3638969872" sldId="13972"/>
        </pc:sldMkLst>
      </pc:sldChg>
      <pc:sldChg chg="add del">
        <pc:chgData name="Rebecca Luo" userId="1e0727fa-4bf7-4d1f-ab3b-196ffa659c20" providerId="ADAL" clId="{DF852291-31B3-440C-90B8-303DA41721B3}" dt="2022-08-30T12:47:14.435" v="23888" actId="47"/>
        <pc:sldMkLst>
          <pc:docMk/>
          <pc:sldMk cId="4195092223" sldId="13973"/>
        </pc:sldMkLst>
      </pc:sldChg>
      <pc:sldChg chg="modSp add del mod">
        <pc:chgData name="Rebecca Luo" userId="1e0727fa-4bf7-4d1f-ab3b-196ffa659c20" providerId="ADAL" clId="{DF852291-31B3-440C-90B8-303DA41721B3}" dt="2022-08-30T12:47:14.567" v="23889" actId="47"/>
        <pc:sldMkLst>
          <pc:docMk/>
          <pc:sldMk cId="1916826870" sldId="13974"/>
        </pc:sldMkLst>
        <pc:spChg chg="mod">
          <ac:chgData name="Rebecca Luo" userId="1e0727fa-4bf7-4d1f-ab3b-196ffa659c20" providerId="ADAL" clId="{DF852291-31B3-440C-90B8-303DA41721B3}" dt="2022-08-30T12:43:06.215" v="23863" actId="113"/>
          <ac:spMkLst>
            <pc:docMk/>
            <pc:sldMk cId="1916826870" sldId="13974"/>
            <ac:spMk id="11" creationId="{62803141-95BE-41AB-BF36-6DCED3596083}"/>
          </ac:spMkLst>
        </pc:spChg>
        <pc:spChg chg="mod">
          <ac:chgData name="Rebecca Luo" userId="1e0727fa-4bf7-4d1f-ab3b-196ffa659c20" providerId="ADAL" clId="{DF852291-31B3-440C-90B8-303DA41721B3}" dt="2022-08-30T12:42:58.609" v="23861" actId="113"/>
          <ac:spMkLst>
            <pc:docMk/>
            <pc:sldMk cId="1916826870" sldId="13974"/>
            <ac:spMk id="13" creationId="{F9FA1E8E-2971-4083-8403-9ADBB8FC0695}"/>
          </ac:spMkLst>
        </pc:spChg>
      </pc:sldChg>
      <pc:sldChg chg="add del">
        <pc:chgData name="Rebecca Luo" userId="1e0727fa-4bf7-4d1f-ab3b-196ffa659c20" providerId="ADAL" clId="{DF852291-31B3-440C-90B8-303DA41721B3}" dt="2022-08-30T12:47:15.014" v="23890" actId="47"/>
        <pc:sldMkLst>
          <pc:docMk/>
          <pc:sldMk cId="3532468120" sldId="13975"/>
        </pc:sldMkLst>
      </pc:sldChg>
      <pc:sldChg chg="add del">
        <pc:chgData name="Rebecca Luo" userId="1e0727fa-4bf7-4d1f-ab3b-196ffa659c20" providerId="ADAL" clId="{DF852291-31B3-440C-90B8-303DA41721B3}" dt="2022-08-30T12:47:15.185" v="23891" actId="47"/>
        <pc:sldMkLst>
          <pc:docMk/>
          <pc:sldMk cId="1581710439" sldId="13976"/>
        </pc:sldMkLst>
      </pc:sldChg>
      <pc:sldChg chg="add del">
        <pc:chgData name="Rebecca Luo" userId="1e0727fa-4bf7-4d1f-ab3b-196ffa659c20" providerId="ADAL" clId="{DF852291-31B3-440C-90B8-303DA41721B3}" dt="2022-08-30T12:47:15.755" v="23892" actId="47"/>
        <pc:sldMkLst>
          <pc:docMk/>
          <pc:sldMk cId="1531813601" sldId="13977"/>
        </pc:sldMkLst>
      </pc:sldChg>
      <pc:sldChg chg="add del">
        <pc:chgData name="Rebecca Luo" userId="1e0727fa-4bf7-4d1f-ab3b-196ffa659c20" providerId="ADAL" clId="{DF852291-31B3-440C-90B8-303DA41721B3}" dt="2022-08-30T12:47:17.002" v="23895" actId="47"/>
        <pc:sldMkLst>
          <pc:docMk/>
          <pc:sldMk cId="996839087" sldId="13978"/>
        </pc:sldMkLst>
      </pc:sldChg>
      <pc:sldChg chg="add del">
        <pc:chgData name="Rebecca Luo" userId="1e0727fa-4bf7-4d1f-ab3b-196ffa659c20" providerId="ADAL" clId="{DF852291-31B3-440C-90B8-303DA41721B3}" dt="2022-08-30T12:47:17.146" v="23896" actId="47"/>
        <pc:sldMkLst>
          <pc:docMk/>
          <pc:sldMk cId="2193807872" sldId="13979"/>
        </pc:sldMkLst>
      </pc:sldChg>
      <pc:sldChg chg="add del">
        <pc:chgData name="Rebecca Luo" userId="1e0727fa-4bf7-4d1f-ab3b-196ffa659c20" providerId="ADAL" clId="{DF852291-31B3-440C-90B8-303DA41721B3}" dt="2022-08-30T12:47:17.704" v="23897" actId="47"/>
        <pc:sldMkLst>
          <pc:docMk/>
          <pc:sldMk cId="41406549" sldId="13980"/>
        </pc:sldMkLst>
      </pc:sldChg>
      <pc:sldChg chg="add del">
        <pc:chgData name="Rebecca Luo" userId="1e0727fa-4bf7-4d1f-ab3b-196ffa659c20" providerId="ADAL" clId="{DF852291-31B3-440C-90B8-303DA41721B3}" dt="2022-08-30T12:47:17.846" v="23898" actId="47"/>
        <pc:sldMkLst>
          <pc:docMk/>
          <pc:sldMk cId="401979382" sldId="13981"/>
        </pc:sldMkLst>
      </pc:sldChg>
      <pc:sldChg chg="add del">
        <pc:chgData name="Rebecca Luo" userId="1e0727fa-4bf7-4d1f-ab3b-196ffa659c20" providerId="ADAL" clId="{DF852291-31B3-440C-90B8-303DA41721B3}" dt="2022-08-28T14:52:38.356" v="20027" actId="47"/>
        <pc:sldMkLst>
          <pc:docMk/>
          <pc:sldMk cId="164639736" sldId="13982"/>
        </pc:sldMkLst>
      </pc:sldChg>
      <pc:sldChg chg="addSp modSp mod">
        <pc:chgData name="Rebecca Luo" userId="1e0727fa-4bf7-4d1f-ab3b-196ffa659c20" providerId="ADAL" clId="{DF852291-31B3-440C-90B8-303DA41721B3}" dt="2022-08-31T15:10:26.718" v="27501" actId="1076"/>
        <pc:sldMkLst>
          <pc:docMk/>
          <pc:sldMk cId="1354975426" sldId="13982"/>
        </pc:sldMkLst>
        <pc:spChg chg="mod">
          <ac:chgData name="Rebecca Luo" userId="1e0727fa-4bf7-4d1f-ab3b-196ffa659c20" providerId="ADAL" clId="{DF852291-31B3-440C-90B8-303DA41721B3}" dt="2022-08-30T12:27:14.589" v="23790"/>
          <ac:spMkLst>
            <pc:docMk/>
            <pc:sldMk cId="1354975426" sldId="13982"/>
            <ac:spMk id="3" creationId="{760E015D-EA3D-47F4-8F7E-AE6D73C24ED4}"/>
          </ac:spMkLst>
        </pc:spChg>
        <pc:picChg chg="add mod">
          <ac:chgData name="Rebecca Luo" userId="1e0727fa-4bf7-4d1f-ab3b-196ffa659c20" providerId="ADAL" clId="{DF852291-31B3-440C-90B8-303DA41721B3}" dt="2022-08-31T15:10:26.718" v="27501" actId="1076"/>
          <ac:picMkLst>
            <pc:docMk/>
            <pc:sldMk cId="1354975426" sldId="13982"/>
            <ac:picMk id="4" creationId="{961DA5CF-D71B-94E8-6CD6-938D21E586FE}"/>
          </ac:picMkLst>
        </pc:picChg>
      </pc:sldChg>
      <pc:sldChg chg="modSp new del mod">
        <pc:chgData name="Rebecca Luo" userId="1e0727fa-4bf7-4d1f-ab3b-196ffa659c20" providerId="ADAL" clId="{DF852291-31B3-440C-90B8-303DA41721B3}" dt="2022-08-29T02:24:09.121" v="20122" actId="47"/>
        <pc:sldMkLst>
          <pc:docMk/>
          <pc:sldMk cId="4059034790" sldId="13982"/>
        </pc:sldMkLst>
        <pc:spChg chg="mod">
          <ac:chgData name="Rebecca Luo" userId="1e0727fa-4bf7-4d1f-ab3b-196ffa659c20" providerId="ADAL" clId="{DF852291-31B3-440C-90B8-303DA41721B3}" dt="2022-08-29T02:24:02.891" v="20121" actId="20577"/>
          <ac:spMkLst>
            <pc:docMk/>
            <pc:sldMk cId="4059034790" sldId="13982"/>
            <ac:spMk id="2" creationId="{1576D37E-49F8-0C46-B36D-12A290A5B88F}"/>
          </ac:spMkLst>
        </pc:spChg>
      </pc:sldChg>
      <pc:sldChg chg="addSp modSp">
        <pc:chgData name="Rebecca Luo" userId="1e0727fa-4bf7-4d1f-ab3b-196ffa659c20" providerId="ADAL" clId="{DF852291-31B3-440C-90B8-303DA41721B3}" dt="2022-08-30T13:29:04.944" v="24469"/>
        <pc:sldMkLst>
          <pc:docMk/>
          <pc:sldMk cId="2789537761" sldId="13983"/>
        </pc:sldMkLst>
        <pc:spChg chg="add mod">
          <ac:chgData name="Rebecca Luo" userId="1e0727fa-4bf7-4d1f-ab3b-196ffa659c20" providerId="ADAL" clId="{DF852291-31B3-440C-90B8-303DA41721B3}" dt="2022-08-30T13:29:04.944" v="24469"/>
          <ac:spMkLst>
            <pc:docMk/>
            <pc:sldMk cId="2789537761" sldId="13983"/>
            <ac:spMk id="4" creationId="{F6BD6EE9-B126-B7B8-1820-6AE875C7BD3F}"/>
          </ac:spMkLst>
        </pc:spChg>
      </pc:sldChg>
      <pc:sldChg chg="del">
        <pc:chgData name="Rebecca Luo" userId="1e0727fa-4bf7-4d1f-ab3b-196ffa659c20" providerId="ADAL" clId="{DF852291-31B3-440C-90B8-303DA41721B3}" dt="2022-08-30T13:29:07.176" v="24470" actId="47"/>
        <pc:sldMkLst>
          <pc:docMk/>
          <pc:sldMk cId="460694099" sldId="13984"/>
        </pc:sldMkLst>
      </pc:sldChg>
      <pc:sldChg chg="modSp add del mod">
        <pc:chgData name="Rebecca Luo" userId="1e0727fa-4bf7-4d1f-ab3b-196ffa659c20" providerId="ADAL" clId="{DF852291-31B3-440C-90B8-303DA41721B3}" dt="2022-08-30T05:34:57.758" v="20516" actId="47"/>
        <pc:sldMkLst>
          <pc:docMk/>
          <pc:sldMk cId="1457802826" sldId="13985"/>
        </pc:sldMkLst>
        <pc:spChg chg="mod">
          <ac:chgData name="Rebecca Luo" userId="1e0727fa-4bf7-4d1f-ab3b-196ffa659c20" providerId="ADAL" clId="{DF852291-31B3-440C-90B8-303DA41721B3}" dt="2022-08-30T05:34:06.290" v="20499"/>
          <ac:spMkLst>
            <pc:docMk/>
            <pc:sldMk cId="1457802826" sldId="13985"/>
            <ac:spMk id="3" creationId="{3837A485-3C76-80C0-FFCD-3B0E0065F56E}"/>
          </ac:spMkLst>
        </pc:spChg>
      </pc:sldChg>
      <pc:sldChg chg="addSp delSp modSp add mod">
        <pc:chgData name="Rebecca Luo" userId="1e0727fa-4bf7-4d1f-ab3b-196ffa659c20" providerId="ADAL" clId="{DF852291-31B3-440C-90B8-303DA41721B3}" dt="2022-09-05T10:17:52.774" v="29408" actId="255"/>
        <pc:sldMkLst>
          <pc:docMk/>
          <pc:sldMk cId="2373560238" sldId="13986"/>
        </pc:sldMkLst>
        <pc:spChg chg="mod">
          <ac:chgData name="Rebecca Luo" userId="1e0727fa-4bf7-4d1f-ab3b-196ffa659c20" providerId="ADAL" clId="{DF852291-31B3-440C-90B8-303DA41721B3}" dt="2022-09-05T10:17:52.774" v="29408" actId="255"/>
          <ac:spMkLst>
            <pc:docMk/>
            <pc:sldMk cId="2373560238" sldId="13986"/>
            <ac:spMk id="3" creationId="{FC1CB0D0-9895-49DA-8D5F-AED0A25C4E6E}"/>
          </ac:spMkLst>
        </pc:spChg>
        <pc:spChg chg="del mod">
          <ac:chgData name="Rebecca Luo" userId="1e0727fa-4bf7-4d1f-ab3b-196ffa659c20" providerId="ADAL" clId="{DF852291-31B3-440C-90B8-303DA41721B3}" dt="2022-08-30T12:38:47.525" v="23827" actId="478"/>
          <ac:spMkLst>
            <pc:docMk/>
            <pc:sldMk cId="2373560238" sldId="13986"/>
            <ac:spMk id="5" creationId="{8E3B9BFC-2240-451F-AA67-AA31F1A02E10}"/>
          </ac:spMkLst>
        </pc:spChg>
        <pc:spChg chg="del">
          <ac:chgData name="Rebecca Luo" userId="1e0727fa-4bf7-4d1f-ab3b-196ffa659c20" providerId="ADAL" clId="{DF852291-31B3-440C-90B8-303DA41721B3}" dt="2022-08-30T12:38:39.383" v="23825" actId="478"/>
          <ac:spMkLst>
            <pc:docMk/>
            <pc:sldMk cId="2373560238" sldId="13986"/>
            <ac:spMk id="7" creationId="{B2ABA2B3-A381-9AFD-A0CD-06B4AC20F48D}"/>
          </ac:spMkLst>
        </pc:spChg>
        <pc:spChg chg="add mod">
          <ac:chgData name="Rebecca Luo" userId="1e0727fa-4bf7-4d1f-ab3b-196ffa659c20" providerId="ADAL" clId="{DF852291-31B3-440C-90B8-303DA41721B3}" dt="2022-08-30T12:38:51.801" v="23828"/>
          <ac:spMkLst>
            <pc:docMk/>
            <pc:sldMk cId="2373560238" sldId="13986"/>
            <ac:spMk id="9" creationId="{81197BCE-EBE0-CDF5-64D3-69485DEDFC6B}"/>
          </ac:spMkLst>
        </pc:spChg>
      </pc:sldChg>
      <pc:sldChg chg="add">
        <pc:chgData name="Rebecca Luo" userId="1e0727fa-4bf7-4d1f-ab3b-196ffa659c20" providerId="ADAL" clId="{DF852291-31B3-440C-90B8-303DA41721B3}" dt="2022-08-29T09:08:21.824" v="20153"/>
        <pc:sldMkLst>
          <pc:docMk/>
          <pc:sldMk cId="2191303187" sldId="13987"/>
        </pc:sldMkLst>
      </pc:sldChg>
      <pc:sldChg chg="addSp modSp add mod">
        <pc:chgData name="Rebecca Luo" userId="1e0727fa-4bf7-4d1f-ab3b-196ffa659c20" providerId="ADAL" clId="{DF852291-31B3-440C-90B8-303DA41721B3}" dt="2022-08-31T13:58:00.795" v="26726" actId="1076"/>
        <pc:sldMkLst>
          <pc:docMk/>
          <pc:sldMk cId="1160425875" sldId="13988"/>
        </pc:sldMkLst>
        <pc:spChg chg="mod">
          <ac:chgData name="Rebecca Luo" userId="1e0727fa-4bf7-4d1f-ab3b-196ffa659c20" providerId="ADAL" clId="{DF852291-31B3-440C-90B8-303DA41721B3}" dt="2022-08-31T13:58:00.795" v="26726" actId="1076"/>
          <ac:spMkLst>
            <pc:docMk/>
            <pc:sldMk cId="1160425875" sldId="13988"/>
            <ac:spMk id="3" creationId="{CC265B03-37F6-AF1B-375F-2634825EF9EC}"/>
          </ac:spMkLst>
        </pc:spChg>
        <pc:spChg chg="mod">
          <ac:chgData name="Rebecca Luo" userId="1e0727fa-4bf7-4d1f-ab3b-196ffa659c20" providerId="ADAL" clId="{DF852291-31B3-440C-90B8-303DA41721B3}" dt="2022-08-31T13:57:23.638" v="26689" actId="1035"/>
          <ac:spMkLst>
            <pc:docMk/>
            <pc:sldMk cId="1160425875" sldId="13988"/>
            <ac:spMk id="5" creationId="{454088EF-8F2E-2327-ECDF-99A20EE2618C}"/>
          </ac:spMkLst>
        </pc:spChg>
        <pc:spChg chg="mod">
          <ac:chgData name="Rebecca Luo" userId="1e0727fa-4bf7-4d1f-ab3b-196ffa659c20" providerId="ADAL" clId="{DF852291-31B3-440C-90B8-303DA41721B3}" dt="2022-08-31T13:57:23.638" v="26689" actId="1035"/>
          <ac:spMkLst>
            <pc:docMk/>
            <pc:sldMk cId="1160425875" sldId="13988"/>
            <ac:spMk id="7" creationId="{1742B7CF-DBAA-65F4-F0EF-C88AD15B6F35}"/>
          </ac:spMkLst>
        </pc:spChg>
        <pc:spChg chg="mod">
          <ac:chgData name="Rebecca Luo" userId="1e0727fa-4bf7-4d1f-ab3b-196ffa659c20" providerId="ADAL" clId="{DF852291-31B3-440C-90B8-303DA41721B3}" dt="2022-08-31T13:57:23.638" v="26689" actId="1035"/>
          <ac:spMkLst>
            <pc:docMk/>
            <pc:sldMk cId="1160425875" sldId="13988"/>
            <ac:spMk id="8" creationId="{F89B6F5A-8815-D190-6DE7-0BF535AFCCB5}"/>
          </ac:spMkLst>
        </pc:spChg>
        <pc:spChg chg="mod">
          <ac:chgData name="Rebecca Luo" userId="1e0727fa-4bf7-4d1f-ab3b-196ffa659c20" providerId="ADAL" clId="{DF852291-31B3-440C-90B8-303DA41721B3}" dt="2022-08-31T13:57:11.598" v="26671"/>
          <ac:spMkLst>
            <pc:docMk/>
            <pc:sldMk cId="1160425875" sldId="13988"/>
            <ac:spMk id="9" creationId="{2AC62E67-F954-44A0-85C0-A35DF55DC525}"/>
          </ac:spMkLst>
        </pc:spChg>
        <pc:spChg chg="mod">
          <ac:chgData name="Rebecca Luo" userId="1e0727fa-4bf7-4d1f-ab3b-196ffa659c20" providerId="ADAL" clId="{DF852291-31B3-440C-90B8-303DA41721B3}" dt="2022-08-31T13:57:23.638" v="26689" actId="1035"/>
          <ac:spMkLst>
            <pc:docMk/>
            <pc:sldMk cId="1160425875" sldId="13988"/>
            <ac:spMk id="12" creationId="{C6DFF60E-DFA3-A62F-56E5-E902EB679927}"/>
          </ac:spMkLst>
        </pc:spChg>
        <pc:spChg chg="mod">
          <ac:chgData name="Rebecca Luo" userId="1e0727fa-4bf7-4d1f-ab3b-196ffa659c20" providerId="ADAL" clId="{DF852291-31B3-440C-90B8-303DA41721B3}" dt="2022-08-31T13:57:23.638" v="26689" actId="1035"/>
          <ac:spMkLst>
            <pc:docMk/>
            <pc:sldMk cId="1160425875" sldId="13988"/>
            <ac:spMk id="13" creationId="{4C177F9E-0359-44BB-5CDD-30A8797D158E}"/>
          </ac:spMkLst>
        </pc:spChg>
        <pc:spChg chg="add mod">
          <ac:chgData name="Rebecca Luo" userId="1e0727fa-4bf7-4d1f-ab3b-196ffa659c20" providerId="ADAL" clId="{DF852291-31B3-440C-90B8-303DA41721B3}" dt="2022-08-30T08:38:31.549" v="22013"/>
          <ac:spMkLst>
            <pc:docMk/>
            <pc:sldMk cId="1160425875" sldId="13988"/>
            <ac:spMk id="14" creationId="{B3C1645D-BA8D-16C1-C4E5-4A35878CDD6A}"/>
          </ac:spMkLst>
        </pc:spChg>
        <pc:picChg chg="mod">
          <ac:chgData name="Rebecca Luo" userId="1e0727fa-4bf7-4d1f-ab3b-196ffa659c20" providerId="ADAL" clId="{DF852291-31B3-440C-90B8-303DA41721B3}" dt="2022-08-31T13:57:23.638" v="26689" actId="1035"/>
          <ac:picMkLst>
            <pc:docMk/>
            <pc:sldMk cId="1160425875" sldId="13988"/>
            <ac:picMk id="4" creationId="{ED7A8075-52B0-CD15-4466-F6BA9F6012D7}"/>
          </ac:picMkLst>
        </pc:picChg>
      </pc:sldChg>
      <pc:sldChg chg="delSp modSp add mod">
        <pc:chgData name="Rebecca Luo" userId="1e0727fa-4bf7-4d1f-ab3b-196ffa659c20" providerId="ADAL" clId="{DF852291-31B3-440C-90B8-303DA41721B3}" dt="2022-08-31T14:52:08.230" v="27398" actId="20577"/>
        <pc:sldMkLst>
          <pc:docMk/>
          <pc:sldMk cId="398063597" sldId="13989"/>
        </pc:sldMkLst>
        <pc:spChg chg="mod">
          <ac:chgData name="Rebecca Luo" userId="1e0727fa-4bf7-4d1f-ab3b-196ffa659c20" providerId="ADAL" clId="{DF852291-31B3-440C-90B8-303DA41721B3}" dt="2022-08-31T14:52:08.230" v="27398" actId="20577"/>
          <ac:spMkLst>
            <pc:docMk/>
            <pc:sldMk cId="398063597" sldId="13989"/>
            <ac:spMk id="2" creationId="{02FAE320-924B-4B9F-8C6E-3D3E04B3E64B}"/>
          </ac:spMkLst>
        </pc:spChg>
        <pc:spChg chg="del">
          <ac:chgData name="Rebecca Luo" userId="1e0727fa-4bf7-4d1f-ab3b-196ffa659c20" providerId="ADAL" clId="{DF852291-31B3-440C-90B8-303DA41721B3}" dt="2022-08-30T08:38:35.386" v="22014" actId="478"/>
          <ac:spMkLst>
            <pc:docMk/>
            <pc:sldMk cId="398063597" sldId="13989"/>
            <ac:spMk id="3" creationId="{BD3D06ED-46B1-41C8-8246-7139DC2C538F}"/>
          </ac:spMkLst>
        </pc:spChg>
        <pc:spChg chg="mod">
          <ac:chgData name="Rebecca Luo" userId="1e0727fa-4bf7-4d1f-ab3b-196ffa659c20" providerId="ADAL" clId="{DF852291-31B3-440C-90B8-303DA41721B3}" dt="2022-08-31T13:55:40.350" v="26647" actId="2710"/>
          <ac:spMkLst>
            <pc:docMk/>
            <pc:sldMk cId="398063597" sldId="13989"/>
            <ac:spMk id="14" creationId="{BE429511-A5EA-ED4B-1E15-0396012AE5FA}"/>
          </ac:spMkLst>
        </pc:spChg>
      </pc:sldChg>
      <pc:sldChg chg="addSp modSp add del mod">
        <pc:chgData name="Rebecca Luo" userId="1e0727fa-4bf7-4d1f-ab3b-196ffa659c20" providerId="ADAL" clId="{DF852291-31B3-440C-90B8-303DA41721B3}" dt="2022-08-30T05:36:21.216" v="20547" actId="47"/>
        <pc:sldMkLst>
          <pc:docMk/>
          <pc:sldMk cId="1114025761" sldId="13990"/>
        </pc:sldMkLst>
        <pc:spChg chg="mod">
          <ac:chgData name="Rebecca Luo" userId="1e0727fa-4bf7-4d1f-ab3b-196ffa659c20" providerId="ADAL" clId="{DF852291-31B3-440C-90B8-303DA41721B3}" dt="2022-08-30T05:35:40.560" v="20529" actId="12788"/>
          <ac:spMkLst>
            <pc:docMk/>
            <pc:sldMk cId="1114025761" sldId="13990"/>
            <ac:spMk id="2" creationId="{D9E36B58-5711-C88C-E3B7-166AAD638C52}"/>
          </ac:spMkLst>
        </pc:spChg>
        <pc:spChg chg="mod">
          <ac:chgData name="Rebecca Luo" userId="1e0727fa-4bf7-4d1f-ab3b-196ffa659c20" providerId="ADAL" clId="{DF852291-31B3-440C-90B8-303DA41721B3}" dt="2022-08-30T05:35:48.060" v="20535" actId="1038"/>
          <ac:spMkLst>
            <pc:docMk/>
            <pc:sldMk cId="1114025761" sldId="13990"/>
            <ac:spMk id="16" creationId="{087EAAC4-BD90-EB67-137F-B84C4BFDAA80}"/>
          </ac:spMkLst>
        </pc:spChg>
        <pc:spChg chg="mod">
          <ac:chgData name="Rebecca Luo" userId="1e0727fa-4bf7-4d1f-ab3b-196ffa659c20" providerId="ADAL" clId="{DF852291-31B3-440C-90B8-303DA41721B3}" dt="2022-08-30T05:35:52.911" v="20541" actId="1037"/>
          <ac:spMkLst>
            <pc:docMk/>
            <pc:sldMk cId="1114025761" sldId="13990"/>
            <ac:spMk id="47" creationId="{1D2F30B3-8379-3645-C29F-9A576F0A3C22}"/>
          </ac:spMkLst>
        </pc:spChg>
        <pc:spChg chg="add mod">
          <ac:chgData name="Rebecca Luo" userId="1e0727fa-4bf7-4d1f-ab3b-196ffa659c20" providerId="ADAL" clId="{DF852291-31B3-440C-90B8-303DA41721B3}" dt="2022-08-29T09:09:26.971" v="20207" actId="20577"/>
          <ac:spMkLst>
            <pc:docMk/>
            <pc:sldMk cId="1114025761" sldId="13990"/>
            <ac:spMk id="50" creationId="{9C488557-B767-BC4E-978E-108ABBF0A3D7}"/>
          </ac:spMkLst>
        </pc:spChg>
        <pc:spChg chg="mod">
          <ac:chgData name="Rebecca Luo" userId="1e0727fa-4bf7-4d1f-ab3b-196ffa659c20" providerId="ADAL" clId="{DF852291-31B3-440C-90B8-303DA41721B3}" dt="2022-08-30T05:35:40.560" v="20529" actId="12788"/>
          <ac:spMkLst>
            <pc:docMk/>
            <pc:sldMk cId="1114025761" sldId="13990"/>
            <ac:spMk id="55" creationId="{D2A3EDD6-DF43-4855-AFF4-3A10D0C81EFB}"/>
          </ac:spMkLst>
        </pc:spChg>
        <pc:picChg chg="mod">
          <ac:chgData name="Rebecca Luo" userId="1e0727fa-4bf7-4d1f-ab3b-196ffa659c20" providerId="ADAL" clId="{DF852291-31B3-440C-90B8-303DA41721B3}" dt="2022-08-30T05:35:48.060" v="20535" actId="1038"/>
          <ac:picMkLst>
            <pc:docMk/>
            <pc:sldMk cId="1114025761" sldId="13990"/>
            <ac:picMk id="48" creationId="{FB07408F-E593-FBBC-5CDB-E38CE3AFD346}"/>
          </ac:picMkLst>
        </pc:picChg>
        <pc:picChg chg="mod">
          <ac:chgData name="Rebecca Luo" userId="1e0727fa-4bf7-4d1f-ab3b-196ffa659c20" providerId="ADAL" clId="{DF852291-31B3-440C-90B8-303DA41721B3}" dt="2022-08-30T05:35:52.911" v="20541" actId="1037"/>
          <ac:picMkLst>
            <pc:docMk/>
            <pc:sldMk cId="1114025761" sldId="13990"/>
            <ac:picMk id="51" creationId="{D5CFD06C-C1CE-5955-086A-3E8C9B5CC1D1}"/>
          </ac:picMkLst>
        </pc:picChg>
      </pc:sldChg>
      <pc:sldChg chg="add del">
        <pc:chgData name="Rebecca Luo" userId="1e0727fa-4bf7-4d1f-ab3b-196ffa659c20" providerId="ADAL" clId="{DF852291-31B3-440C-90B8-303DA41721B3}" dt="2022-08-29T09:08:53.376" v="20159"/>
        <pc:sldMkLst>
          <pc:docMk/>
          <pc:sldMk cId="2887514506" sldId="13990"/>
        </pc:sldMkLst>
      </pc:sldChg>
      <pc:sldChg chg="add del">
        <pc:chgData name="Rebecca Luo" userId="1e0727fa-4bf7-4d1f-ab3b-196ffa659c20" providerId="ADAL" clId="{DF852291-31B3-440C-90B8-303DA41721B3}" dt="2022-08-29T09:08:53.376" v="20159"/>
        <pc:sldMkLst>
          <pc:docMk/>
          <pc:sldMk cId="3005316715" sldId="13991"/>
        </pc:sldMkLst>
      </pc:sldChg>
      <pc:sldChg chg="addSp delSp modSp add mod ord modCm">
        <pc:chgData name="Rebecca Luo" userId="1e0727fa-4bf7-4d1f-ab3b-196ffa659c20" providerId="ADAL" clId="{DF852291-31B3-440C-90B8-303DA41721B3}" dt="2022-09-02T05:02:24.749" v="27675" actId="1076"/>
        <pc:sldMkLst>
          <pc:docMk/>
          <pc:sldMk cId="3130867804" sldId="13991"/>
        </pc:sldMkLst>
        <pc:spChg chg="mod ord">
          <ac:chgData name="Rebecca Luo" userId="1e0727fa-4bf7-4d1f-ab3b-196ffa659c20" providerId="ADAL" clId="{DF852291-31B3-440C-90B8-303DA41721B3}" dt="2022-09-02T05:02:24.749" v="27675" actId="1076"/>
          <ac:spMkLst>
            <pc:docMk/>
            <pc:sldMk cId="3130867804" sldId="13991"/>
            <ac:spMk id="3" creationId="{0AED2466-3EE1-D3EF-F017-DCB7726AEA07}"/>
          </ac:spMkLst>
        </pc:spChg>
        <pc:spChg chg="add mod">
          <ac:chgData name="Rebecca Luo" userId="1e0727fa-4bf7-4d1f-ab3b-196ffa659c20" providerId="ADAL" clId="{DF852291-31B3-440C-90B8-303DA41721B3}" dt="2022-08-30T08:38:28.457" v="22012"/>
          <ac:spMkLst>
            <pc:docMk/>
            <pc:sldMk cId="3130867804" sldId="13991"/>
            <ac:spMk id="6" creationId="{0FD14D75-3C86-E4EF-8290-EF010135042C}"/>
          </ac:spMkLst>
        </pc:spChg>
        <pc:spChg chg="del">
          <ac:chgData name="Rebecca Luo" userId="1e0727fa-4bf7-4d1f-ab3b-196ffa659c20" providerId="ADAL" clId="{DF852291-31B3-440C-90B8-303DA41721B3}" dt="2022-08-31T02:41:10.627" v="24611" actId="478"/>
          <ac:spMkLst>
            <pc:docMk/>
            <pc:sldMk cId="3130867804" sldId="13991"/>
            <ac:spMk id="7" creationId="{0E36D424-31DD-8302-A945-0DF785561DE2}"/>
          </ac:spMkLst>
        </pc:spChg>
      </pc:sldChg>
      <pc:sldChg chg="addSp delSp modSp add mod">
        <pc:chgData name="Rebecca Luo" userId="1e0727fa-4bf7-4d1f-ab3b-196ffa659c20" providerId="ADAL" clId="{DF852291-31B3-440C-90B8-303DA41721B3}" dt="2022-08-31T13:59:12.835" v="26735" actId="20577"/>
        <pc:sldMkLst>
          <pc:docMk/>
          <pc:sldMk cId="2597162112" sldId="13992"/>
        </pc:sldMkLst>
        <pc:spChg chg="add mod">
          <ac:chgData name="Rebecca Luo" userId="1e0727fa-4bf7-4d1f-ab3b-196ffa659c20" providerId="ADAL" clId="{DF852291-31B3-440C-90B8-303DA41721B3}" dt="2022-08-31T13:58:21.988" v="26727"/>
          <ac:spMkLst>
            <pc:docMk/>
            <pc:sldMk cId="2597162112" sldId="13992"/>
            <ac:spMk id="6" creationId="{58087E7C-50D7-BDDD-0A17-5F1A8DA88B2F}"/>
          </ac:spMkLst>
        </pc:spChg>
        <pc:spChg chg="mod">
          <ac:chgData name="Rebecca Luo" userId="1e0727fa-4bf7-4d1f-ab3b-196ffa659c20" providerId="ADAL" clId="{DF852291-31B3-440C-90B8-303DA41721B3}" dt="2022-08-31T13:59:12.835" v="26735" actId="20577"/>
          <ac:spMkLst>
            <pc:docMk/>
            <pc:sldMk cId="2597162112" sldId="13992"/>
            <ac:spMk id="7" creationId="{B5E921DF-B2D0-4749-BA8B-D4238A8990A9}"/>
          </ac:spMkLst>
        </pc:spChg>
        <pc:picChg chg="add mod">
          <ac:chgData name="Rebecca Luo" userId="1e0727fa-4bf7-4d1f-ab3b-196ffa659c20" providerId="ADAL" clId="{DF852291-31B3-440C-90B8-303DA41721B3}" dt="2022-08-30T05:34:25.967" v="20503" actId="14100"/>
          <ac:picMkLst>
            <pc:docMk/>
            <pc:sldMk cId="2597162112" sldId="13992"/>
            <ac:picMk id="5" creationId="{DFBF914D-2A1D-AD7B-0291-50A189192837}"/>
          </ac:picMkLst>
        </pc:picChg>
        <pc:picChg chg="del">
          <ac:chgData name="Rebecca Luo" userId="1e0727fa-4bf7-4d1f-ab3b-196ffa659c20" providerId="ADAL" clId="{DF852291-31B3-440C-90B8-303DA41721B3}" dt="2022-08-30T05:34:24.055" v="20501" actId="478"/>
          <ac:picMkLst>
            <pc:docMk/>
            <pc:sldMk cId="2597162112" sldId="13992"/>
            <ac:picMk id="8" creationId="{C4035427-0B5F-B616-9EF4-E9D17E920C6F}"/>
          </ac:picMkLst>
        </pc:picChg>
      </pc:sldChg>
      <pc:sldChg chg="addSp delSp modSp new del mod modClrScheme chgLayout">
        <pc:chgData name="Rebecca Luo" userId="1e0727fa-4bf7-4d1f-ab3b-196ffa659c20" providerId="ADAL" clId="{DF852291-31B3-440C-90B8-303DA41721B3}" dt="2022-08-31T14:25:51.006" v="27026" actId="47"/>
        <pc:sldMkLst>
          <pc:docMk/>
          <pc:sldMk cId="2038522826" sldId="13993"/>
        </pc:sldMkLst>
        <pc:spChg chg="mod ord">
          <ac:chgData name="Rebecca Luo" userId="1e0727fa-4bf7-4d1f-ab3b-196ffa659c20" providerId="ADAL" clId="{DF852291-31B3-440C-90B8-303DA41721B3}" dt="2022-08-30T11:28:16.864" v="23134" actId="700"/>
          <ac:spMkLst>
            <pc:docMk/>
            <pc:sldMk cId="2038522826" sldId="13993"/>
            <ac:spMk id="2" creationId="{880AEBDA-0ED4-2BF1-BA8E-AF102DC6FCEC}"/>
          </ac:spMkLst>
        </pc:spChg>
        <pc:spChg chg="del mod ord">
          <ac:chgData name="Rebecca Luo" userId="1e0727fa-4bf7-4d1f-ab3b-196ffa659c20" providerId="ADAL" clId="{DF852291-31B3-440C-90B8-303DA41721B3}" dt="2022-08-30T11:28:16.864" v="23134" actId="700"/>
          <ac:spMkLst>
            <pc:docMk/>
            <pc:sldMk cId="2038522826" sldId="13993"/>
            <ac:spMk id="3" creationId="{6692CD45-EA35-A3A9-FD48-386A54D5C2FD}"/>
          </ac:spMkLst>
        </pc:spChg>
        <pc:spChg chg="add mod ord">
          <ac:chgData name="Rebecca Luo" userId="1e0727fa-4bf7-4d1f-ab3b-196ffa659c20" providerId="ADAL" clId="{DF852291-31B3-440C-90B8-303DA41721B3}" dt="2022-08-30T11:38:58.945" v="23205" actId="20577"/>
          <ac:spMkLst>
            <pc:docMk/>
            <pc:sldMk cId="2038522826" sldId="13993"/>
            <ac:spMk id="4" creationId="{29A6D29D-90C1-AF2E-42DE-F41399C6C9DD}"/>
          </ac:spMkLst>
        </pc:spChg>
        <pc:spChg chg="add mod">
          <ac:chgData name="Rebecca Luo" userId="1e0727fa-4bf7-4d1f-ab3b-196ffa659c20" providerId="ADAL" clId="{DF852291-31B3-440C-90B8-303DA41721B3}" dt="2022-08-30T11:58:50.737" v="23590" actId="12788"/>
          <ac:spMkLst>
            <pc:docMk/>
            <pc:sldMk cId="2038522826" sldId="13993"/>
            <ac:spMk id="11" creationId="{090F9AA8-28E5-AAB2-C9B9-2218A33C4188}"/>
          </ac:spMkLst>
        </pc:spChg>
        <pc:spChg chg="add mod">
          <ac:chgData name="Rebecca Luo" userId="1e0727fa-4bf7-4d1f-ab3b-196ffa659c20" providerId="ADAL" clId="{DF852291-31B3-440C-90B8-303DA41721B3}" dt="2022-08-30T11:58:50.737" v="23590" actId="12788"/>
          <ac:spMkLst>
            <pc:docMk/>
            <pc:sldMk cId="2038522826" sldId="13993"/>
            <ac:spMk id="12" creationId="{997CACD2-953E-91B0-E7D4-7267EF7A9556}"/>
          </ac:spMkLst>
        </pc:spChg>
        <pc:spChg chg="add mod">
          <ac:chgData name="Rebecca Luo" userId="1e0727fa-4bf7-4d1f-ab3b-196ffa659c20" providerId="ADAL" clId="{DF852291-31B3-440C-90B8-303DA41721B3}" dt="2022-08-30T11:58:50.737" v="23590" actId="12788"/>
          <ac:spMkLst>
            <pc:docMk/>
            <pc:sldMk cId="2038522826" sldId="13993"/>
            <ac:spMk id="13" creationId="{78EDC986-EC11-C5CE-C96D-9633E6BCB279}"/>
          </ac:spMkLst>
        </pc:spChg>
        <pc:spChg chg="add mod">
          <ac:chgData name="Rebecca Luo" userId="1e0727fa-4bf7-4d1f-ab3b-196ffa659c20" providerId="ADAL" clId="{DF852291-31B3-440C-90B8-303DA41721B3}" dt="2022-08-30T11:58:50.737" v="23590" actId="12788"/>
          <ac:spMkLst>
            <pc:docMk/>
            <pc:sldMk cId="2038522826" sldId="13993"/>
            <ac:spMk id="14" creationId="{2C6871A6-F7F5-055C-9D33-E8118E4B4CA8}"/>
          </ac:spMkLst>
        </pc:spChg>
        <pc:spChg chg="add mod">
          <ac:chgData name="Rebecca Luo" userId="1e0727fa-4bf7-4d1f-ab3b-196ffa659c20" providerId="ADAL" clId="{DF852291-31B3-440C-90B8-303DA41721B3}" dt="2022-08-30T11:58:50.737" v="23590" actId="12788"/>
          <ac:spMkLst>
            <pc:docMk/>
            <pc:sldMk cId="2038522826" sldId="13993"/>
            <ac:spMk id="15" creationId="{446668B7-67E2-F477-9A2F-E871AB600798}"/>
          </ac:spMkLst>
        </pc:spChg>
        <pc:spChg chg="add mod">
          <ac:chgData name="Rebecca Luo" userId="1e0727fa-4bf7-4d1f-ab3b-196ffa659c20" providerId="ADAL" clId="{DF852291-31B3-440C-90B8-303DA41721B3}" dt="2022-08-30T11:55:26.640" v="23459" actId="12788"/>
          <ac:spMkLst>
            <pc:docMk/>
            <pc:sldMk cId="2038522826" sldId="13993"/>
            <ac:spMk id="16" creationId="{916C80EA-776D-6A29-2B18-C9F420C3A06D}"/>
          </ac:spMkLst>
        </pc:spChg>
        <pc:spChg chg="add mod">
          <ac:chgData name="Rebecca Luo" userId="1e0727fa-4bf7-4d1f-ab3b-196ffa659c20" providerId="ADAL" clId="{DF852291-31B3-440C-90B8-303DA41721B3}" dt="2022-08-30T11:55:26.640" v="23459" actId="12788"/>
          <ac:spMkLst>
            <pc:docMk/>
            <pc:sldMk cId="2038522826" sldId="13993"/>
            <ac:spMk id="17" creationId="{09FC2BD9-EC0B-D94C-2379-BCA5B7DA0F55}"/>
          </ac:spMkLst>
        </pc:spChg>
        <pc:spChg chg="add mod">
          <ac:chgData name="Rebecca Luo" userId="1e0727fa-4bf7-4d1f-ab3b-196ffa659c20" providerId="ADAL" clId="{DF852291-31B3-440C-90B8-303DA41721B3}" dt="2022-08-30T11:55:26.640" v="23459" actId="12788"/>
          <ac:spMkLst>
            <pc:docMk/>
            <pc:sldMk cId="2038522826" sldId="13993"/>
            <ac:spMk id="18" creationId="{3B35EF63-DCDB-184E-F1FA-8914BFA1B436}"/>
          </ac:spMkLst>
        </pc:spChg>
        <pc:spChg chg="add mod">
          <ac:chgData name="Rebecca Luo" userId="1e0727fa-4bf7-4d1f-ab3b-196ffa659c20" providerId="ADAL" clId="{DF852291-31B3-440C-90B8-303DA41721B3}" dt="2022-08-30T11:55:26.640" v="23459" actId="12788"/>
          <ac:spMkLst>
            <pc:docMk/>
            <pc:sldMk cId="2038522826" sldId="13993"/>
            <ac:spMk id="19" creationId="{241BFDD2-2DE8-9B21-157C-C6912414BFBE}"/>
          </ac:spMkLst>
        </pc:spChg>
        <pc:spChg chg="add mod">
          <ac:chgData name="Rebecca Luo" userId="1e0727fa-4bf7-4d1f-ab3b-196ffa659c20" providerId="ADAL" clId="{DF852291-31B3-440C-90B8-303DA41721B3}" dt="2022-08-30T11:55:26.640" v="23459" actId="12788"/>
          <ac:spMkLst>
            <pc:docMk/>
            <pc:sldMk cId="2038522826" sldId="13993"/>
            <ac:spMk id="20" creationId="{8E9573DE-C476-6546-98A0-02686143371C}"/>
          </ac:spMkLst>
        </pc:spChg>
        <pc:spChg chg="add mod">
          <ac:chgData name="Rebecca Luo" userId="1e0727fa-4bf7-4d1f-ab3b-196ffa659c20" providerId="ADAL" clId="{DF852291-31B3-440C-90B8-303DA41721B3}" dt="2022-08-30T11:55:26.640" v="23459" actId="12788"/>
          <ac:spMkLst>
            <pc:docMk/>
            <pc:sldMk cId="2038522826" sldId="13993"/>
            <ac:spMk id="21" creationId="{62FED601-F6C1-1960-E115-854C4668263D}"/>
          </ac:spMkLst>
        </pc:spChg>
        <pc:spChg chg="add mod">
          <ac:chgData name="Rebecca Luo" userId="1e0727fa-4bf7-4d1f-ab3b-196ffa659c20" providerId="ADAL" clId="{DF852291-31B3-440C-90B8-303DA41721B3}" dt="2022-08-31T14:23:23.723" v="26964" actId="1076"/>
          <ac:spMkLst>
            <pc:docMk/>
            <pc:sldMk cId="2038522826" sldId="13993"/>
            <ac:spMk id="22" creationId="{5C81C0E2-F673-3A98-9676-19B3DA50E1B2}"/>
          </ac:spMkLst>
        </pc:spChg>
        <pc:spChg chg="add mod">
          <ac:chgData name="Rebecca Luo" userId="1e0727fa-4bf7-4d1f-ab3b-196ffa659c20" providerId="ADAL" clId="{DF852291-31B3-440C-90B8-303DA41721B3}" dt="2022-08-30T11:55:26.640" v="23459" actId="12788"/>
          <ac:spMkLst>
            <pc:docMk/>
            <pc:sldMk cId="2038522826" sldId="13993"/>
            <ac:spMk id="23" creationId="{31473BE9-C48A-3D60-BD23-20AB2C1ED9A0}"/>
          </ac:spMkLst>
        </pc:spChg>
        <pc:spChg chg="add mod">
          <ac:chgData name="Rebecca Luo" userId="1e0727fa-4bf7-4d1f-ab3b-196ffa659c20" providerId="ADAL" clId="{DF852291-31B3-440C-90B8-303DA41721B3}" dt="2022-08-31T14:22:35.573" v="26955" actId="1076"/>
          <ac:spMkLst>
            <pc:docMk/>
            <pc:sldMk cId="2038522826" sldId="13993"/>
            <ac:spMk id="24" creationId="{C299704F-F89C-961A-9E88-58076EA98813}"/>
          </ac:spMkLst>
        </pc:spChg>
        <pc:spChg chg="add mod">
          <ac:chgData name="Rebecca Luo" userId="1e0727fa-4bf7-4d1f-ab3b-196ffa659c20" providerId="ADAL" clId="{DF852291-31B3-440C-90B8-303DA41721B3}" dt="2022-08-31T14:22:16.079" v="26952" actId="1076"/>
          <ac:spMkLst>
            <pc:docMk/>
            <pc:sldMk cId="2038522826" sldId="13993"/>
            <ac:spMk id="25" creationId="{3687D23D-F013-6E28-37F2-E28D42E8318F}"/>
          </ac:spMkLst>
        </pc:spChg>
        <pc:spChg chg="add mod">
          <ac:chgData name="Rebecca Luo" userId="1e0727fa-4bf7-4d1f-ab3b-196ffa659c20" providerId="ADAL" clId="{DF852291-31B3-440C-90B8-303DA41721B3}" dt="2022-08-30T11:58:50.737" v="23590" actId="12788"/>
          <ac:spMkLst>
            <pc:docMk/>
            <pc:sldMk cId="2038522826" sldId="13993"/>
            <ac:spMk id="26" creationId="{15BA1FF8-05CC-EF15-10D9-3E9F6A3871B3}"/>
          </ac:spMkLst>
        </pc:spChg>
        <pc:spChg chg="add mod">
          <ac:chgData name="Rebecca Luo" userId="1e0727fa-4bf7-4d1f-ab3b-196ffa659c20" providerId="ADAL" clId="{DF852291-31B3-440C-90B8-303DA41721B3}" dt="2022-08-30T11:58:50.737" v="23590" actId="12788"/>
          <ac:spMkLst>
            <pc:docMk/>
            <pc:sldMk cId="2038522826" sldId="13993"/>
            <ac:spMk id="27" creationId="{1FA12E2E-FBCB-1ABC-0111-3FC49849B33A}"/>
          </ac:spMkLst>
        </pc:spChg>
        <pc:spChg chg="add mod">
          <ac:chgData name="Rebecca Luo" userId="1e0727fa-4bf7-4d1f-ab3b-196ffa659c20" providerId="ADAL" clId="{DF852291-31B3-440C-90B8-303DA41721B3}" dt="2022-08-30T11:58:50.737" v="23590" actId="12788"/>
          <ac:spMkLst>
            <pc:docMk/>
            <pc:sldMk cId="2038522826" sldId="13993"/>
            <ac:spMk id="28" creationId="{99723783-4414-E8A7-F7FC-7546E50CDCDC}"/>
          </ac:spMkLst>
        </pc:spChg>
        <pc:spChg chg="add mod">
          <ac:chgData name="Rebecca Luo" userId="1e0727fa-4bf7-4d1f-ab3b-196ffa659c20" providerId="ADAL" clId="{DF852291-31B3-440C-90B8-303DA41721B3}" dt="2022-08-30T13:11:14.334" v="24133"/>
          <ac:spMkLst>
            <pc:docMk/>
            <pc:sldMk cId="2038522826" sldId="13993"/>
            <ac:spMk id="29" creationId="{6593416F-9891-5773-E0E0-378D63BF2544}"/>
          </ac:spMkLst>
        </pc:spChg>
        <pc:picChg chg="add del mod">
          <ac:chgData name="Rebecca Luo" userId="1e0727fa-4bf7-4d1f-ab3b-196ffa659c20" providerId="ADAL" clId="{DF852291-31B3-440C-90B8-303DA41721B3}" dt="2022-08-30T11:39:00.320" v="23206" actId="478"/>
          <ac:picMkLst>
            <pc:docMk/>
            <pc:sldMk cId="2038522826" sldId="13993"/>
            <ac:picMk id="6" creationId="{B7ADEA1C-CA9A-5AF4-544C-FB3C9EA97753}"/>
          </ac:picMkLst>
        </pc:picChg>
        <pc:picChg chg="add mod">
          <ac:chgData name="Rebecca Luo" userId="1e0727fa-4bf7-4d1f-ab3b-196ffa659c20" providerId="ADAL" clId="{DF852291-31B3-440C-90B8-303DA41721B3}" dt="2022-08-30T11:39:19.564" v="23212" actId="1076"/>
          <ac:picMkLst>
            <pc:docMk/>
            <pc:sldMk cId="2038522826" sldId="13993"/>
            <ac:picMk id="8" creationId="{FB83D5FC-5653-978A-35B1-4D11D316DC42}"/>
          </ac:picMkLst>
        </pc:picChg>
        <pc:picChg chg="add mod">
          <ac:chgData name="Rebecca Luo" userId="1e0727fa-4bf7-4d1f-ab3b-196ffa659c20" providerId="ADAL" clId="{DF852291-31B3-440C-90B8-303DA41721B3}" dt="2022-08-31T14:23:20.741" v="26963" actId="1076"/>
          <ac:picMkLst>
            <pc:docMk/>
            <pc:sldMk cId="2038522826" sldId="13993"/>
            <ac:picMk id="10" creationId="{48A3FAAC-D12E-6F2E-3A1F-A5A2BE7F1A3D}"/>
          </ac:picMkLst>
        </pc:picChg>
      </pc:sldChg>
      <pc:sldChg chg="addSp delSp modSp add del mod ord">
        <pc:chgData name="Rebecca Luo" userId="1e0727fa-4bf7-4d1f-ab3b-196ffa659c20" providerId="ADAL" clId="{DF852291-31B3-440C-90B8-303DA41721B3}" dt="2022-08-31T14:10:06.091" v="26933" actId="47"/>
        <pc:sldMkLst>
          <pc:docMk/>
          <pc:sldMk cId="839617502" sldId="13994"/>
        </pc:sldMkLst>
        <pc:spChg chg="add mod">
          <ac:chgData name="Rebecca Luo" userId="1e0727fa-4bf7-4d1f-ab3b-196ffa659c20" providerId="ADAL" clId="{DF852291-31B3-440C-90B8-303DA41721B3}" dt="2022-08-31T06:57:12.690" v="24681"/>
          <ac:spMkLst>
            <pc:docMk/>
            <pc:sldMk cId="839617502" sldId="13994"/>
            <ac:spMk id="3" creationId="{96E4A7E2-4C0C-626B-C0EB-B928E1C642B2}"/>
          </ac:spMkLst>
        </pc:spChg>
        <pc:spChg chg="mod">
          <ac:chgData name="Rebecca Luo" userId="1e0727fa-4bf7-4d1f-ab3b-196ffa659c20" providerId="ADAL" clId="{DF852291-31B3-440C-90B8-303DA41721B3}" dt="2022-08-31T06:56:44.634" v="24668" actId="313"/>
          <ac:spMkLst>
            <pc:docMk/>
            <pc:sldMk cId="839617502" sldId="13994"/>
            <ac:spMk id="4" creationId="{29A6D29D-90C1-AF2E-42DE-F41399C6C9DD}"/>
          </ac:spMkLst>
        </pc:spChg>
        <pc:spChg chg="add mod">
          <ac:chgData name="Rebecca Luo" userId="1e0727fa-4bf7-4d1f-ab3b-196ffa659c20" providerId="ADAL" clId="{DF852291-31B3-440C-90B8-303DA41721B3}" dt="2022-08-30T11:42:01.981" v="23286" actId="12788"/>
          <ac:spMkLst>
            <pc:docMk/>
            <pc:sldMk cId="839617502" sldId="13994"/>
            <ac:spMk id="9" creationId="{861AB05C-867A-6852-A933-82E27C7C9B2D}"/>
          </ac:spMkLst>
        </pc:spChg>
        <pc:spChg chg="add mod">
          <ac:chgData name="Rebecca Luo" userId="1e0727fa-4bf7-4d1f-ab3b-196ffa659c20" providerId="ADAL" clId="{DF852291-31B3-440C-90B8-303DA41721B3}" dt="2022-08-30T11:42:01.981" v="23286" actId="12788"/>
          <ac:spMkLst>
            <pc:docMk/>
            <pc:sldMk cId="839617502" sldId="13994"/>
            <ac:spMk id="13" creationId="{803F717E-8C04-D33C-F752-146D48475A73}"/>
          </ac:spMkLst>
        </pc:spChg>
        <pc:spChg chg="add mod">
          <ac:chgData name="Rebecca Luo" userId="1e0727fa-4bf7-4d1f-ab3b-196ffa659c20" providerId="ADAL" clId="{DF852291-31B3-440C-90B8-303DA41721B3}" dt="2022-08-30T11:42:01.981" v="23286" actId="12788"/>
          <ac:spMkLst>
            <pc:docMk/>
            <pc:sldMk cId="839617502" sldId="13994"/>
            <ac:spMk id="14" creationId="{E7E390B1-6D1B-FFD1-8A10-CE0F9F07C3D7}"/>
          </ac:spMkLst>
        </pc:spChg>
        <pc:spChg chg="add mod">
          <ac:chgData name="Rebecca Luo" userId="1e0727fa-4bf7-4d1f-ab3b-196ffa659c20" providerId="ADAL" clId="{DF852291-31B3-440C-90B8-303DA41721B3}" dt="2022-08-30T11:42:01.981" v="23286" actId="12788"/>
          <ac:spMkLst>
            <pc:docMk/>
            <pc:sldMk cId="839617502" sldId="13994"/>
            <ac:spMk id="15" creationId="{DEB1F813-ED88-0F14-6A33-B2592B6E5A9D}"/>
          </ac:spMkLst>
        </pc:spChg>
        <pc:spChg chg="add mod">
          <ac:chgData name="Rebecca Luo" userId="1e0727fa-4bf7-4d1f-ab3b-196ffa659c20" providerId="ADAL" clId="{DF852291-31B3-440C-90B8-303DA41721B3}" dt="2022-08-30T11:42:01.981" v="23286" actId="12788"/>
          <ac:spMkLst>
            <pc:docMk/>
            <pc:sldMk cId="839617502" sldId="13994"/>
            <ac:spMk id="16" creationId="{D43007D4-F042-B1B8-E5A0-9DAB41A9BEC4}"/>
          </ac:spMkLst>
        </pc:spChg>
        <pc:spChg chg="add mod">
          <ac:chgData name="Rebecca Luo" userId="1e0727fa-4bf7-4d1f-ab3b-196ffa659c20" providerId="ADAL" clId="{DF852291-31B3-440C-90B8-303DA41721B3}" dt="2022-08-30T13:10:24.152" v="24132"/>
          <ac:spMkLst>
            <pc:docMk/>
            <pc:sldMk cId="839617502" sldId="13994"/>
            <ac:spMk id="17" creationId="{4992762B-3EB6-7BBB-1E29-02F44759AA58}"/>
          </ac:spMkLst>
        </pc:spChg>
        <pc:graphicFrameChg chg="add mod">
          <ac:chgData name="Rebecca Luo" userId="1e0727fa-4bf7-4d1f-ab3b-196ffa659c20" providerId="ADAL" clId="{DF852291-31B3-440C-90B8-303DA41721B3}" dt="2022-08-31T14:09:42.589" v="26930" actId="1076"/>
          <ac:graphicFrameMkLst>
            <pc:docMk/>
            <pc:sldMk cId="839617502" sldId="13994"/>
            <ac:graphicFrameMk id="5" creationId="{A9208A4D-7D68-6B52-2DF8-6A41E7C9E9A1}"/>
          </ac:graphicFrameMkLst>
        </pc:graphicFrameChg>
        <pc:graphicFrameChg chg="add del mod modGraphic">
          <ac:chgData name="Rebecca Luo" userId="1e0727fa-4bf7-4d1f-ab3b-196ffa659c20" providerId="ADAL" clId="{DF852291-31B3-440C-90B8-303DA41721B3}" dt="2022-08-30T11:42:06.492" v="23292" actId="478"/>
          <ac:graphicFrameMkLst>
            <pc:docMk/>
            <pc:sldMk cId="839617502" sldId="13994"/>
            <ac:graphicFrameMk id="11" creationId="{D7FD79E8-5804-5BD7-3888-1395D52E529C}"/>
          </ac:graphicFrameMkLst>
        </pc:graphicFrameChg>
        <pc:picChg chg="del mod">
          <ac:chgData name="Rebecca Luo" userId="1e0727fa-4bf7-4d1f-ab3b-196ffa659c20" providerId="ADAL" clId="{DF852291-31B3-440C-90B8-303DA41721B3}" dt="2022-08-31T14:09:36.024" v="26929" actId="478"/>
          <ac:picMkLst>
            <pc:docMk/>
            <pc:sldMk cId="839617502" sldId="13994"/>
            <ac:picMk id="6" creationId="{B7ADEA1C-CA9A-5AF4-544C-FB3C9EA97753}"/>
          </ac:picMkLst>
        </pc:picChg>
        <pc:picChg chg="del mod">
          <ac:chgData name="Rebecca Luo" userId="1e0727fa-4bf7-4d1f-ab3b-196ffa659c20" providerId="ADAL" clId="{DF852291-31B3-440C-90B8-303DA41721B3}" dt="2022-08-30T11:39:24.438" v="23216" actId="478"/>
          <ac:picMkLst>
            <pc:docMk/>
            <pc:sldMk cId="839617502" sldId="13994"/>
            <ac:picMk id="8" creationId="{FB83D5FC-5653-978A-35B1-4D11D316DC42}"/>
          </ac:picMkLst>
        </pc:picChg>
        <pc:picChg chg="del">
          <ac:chgData name="Rebecca Luo" userId="1e0727fa-4bf7-4d1f-ab3b-196ffa659c20" providerId="ADAL" clId="{DF852291-31B3-440C-90B8-303DA41721B3}" dt="2022-08-30T11:39:23.502" v="23214" actId="478"/>
          <ac:picMkLst>
            <pc:docMk/>
            <pc:sldMk cId="839617502" sldId="13994"/>
            <ac:picMk id="10" creationId="{48A3FAAC-D12E-6F2E-3A1F-A5A2BE7F1A3D}"/>
          </ac:picMkLst>
        </pc:picChg>
        <pc:picChg chg="add del mod">
          <ac:chgData name="Rebecca Luo" userId="1e0727fa-4bf7-4d1f-ab3b-196ffa659c20" providerId="ADAL" clId="{DF852291-31B3-440C-90B8-303DA41721B3}" dt="2022-08-30T11:42:05.738" v="23291" actId="478"/>
          <ac:picMkLst>
            <pc:docMk/>
            <pc:sldMk cId="839617502" sldId="13994"/>
            <ac:picMk id="12" creationId="{515FB28A-D6D9-B3D2-4710-2D729C6854CD}"/>
          </ac:picMkLst>
        </pc:picChg>
      </pc:sldChg>
      <pc:sldChg chg="addSp delSp modSp add mod">
        <pc:chgData name="Rebecca Luo" userId="1e0727fa-4bf7-4d1f-ab3b-196ffa659c20" providerId="ADAL" clId="{DF852291-31B3-440C-90B8-303DA41721B3}" dt="2022-08-31T14:43:25.285" v="27309" actId="1076"/>
        <pc:sldMkLst>
          <pc:docMk/>
          <pc:sldMk cId="479587344" sldId="13995"/>
        </pc:sldMkLst>
        <pc:spChg chg="mod">
          <ac:chgData name="Rebecca Luo" userId="1e0727fa-4bf7-4d1f-ab3b-196ffa659c20" providerId="ADAL" clId="{DF852291-31B3-440C-90B8-303DA41721B3}" dt="2022-08-30T14:37:43.575" v="24473" actId="1076"/>
          <ac:spMkLst>
            <pc:docMk/>
            <pc:sldMk cId="479587344" sldId="13995"/>
            <ac:spMk id="2" creationId="{880AEBDA-0ED4-2BF1-BA8E-AF102DC6FCEC}"/>
          </ac:spMkLst>
        </pc:spChg>
        <pc:spChg chg="del mod">
          <ac:chgData name="Rebecca Luo" userId="1e0727fa-4bf7-4d1f-ab3b-196ffa659c20" providerId="ADAL" clId="{DF852291-31B3-440C-90B8-303DA41721B3}" dt="2022-08-31T14:42:50.188" v="27298" actId="478"/>
          <ac:spMkLst>
            <pc:docMk/>
            <pc:sldMk cId="479587344" sldId="13995"/>
            <ac:spMk id="3" creationId="{96E4A7E2-4C0C-626B-C0EB-B928E1C642B2}"/>
          </ac:spMkLst>
        </pc:spChg>
        <pc:spChg chg="mod">
          <ac:chgData name="Rebecca Luo" userId="1e0727fa-4bf7-4d1f-ab3b-196ffa659c20" providerId="ADAL" clId="{DF852291-31B3-440C-90B8-303DA41721B3}" dt="2022-08-30T12:09:54.507" v="23711" actId="207"/>
          <ac:spMkLst>
            <pc:docMk/>
            <pc:sldMk cId="479587344" sldId="13995"/>
            <ac:spMk id="4" creationId="{29A6D29D-90C1-AF2E-42DE-F41399C6C9DD}"/>
          </ac:spMkLst>
        </pc:spChg>
        <pc:spChg chg="del mod">
          <ac:chgData name="Rebecca Luo" userId="1e0727fa-4bf7-4d1f-ab3b-196ffa659c20" providerId="ADAL" clId="{DF852291-31B3-440C-90B8-303DA41721B3}" dt="2022-08-31T14:42:50.188" v="27298" actId="478"/>
          <ac:spMkLst>
            <pc:docMk/>
            <pc:sldMk cId="479587344" sldId="13995"/>
            <ac:spMk id="9" creationId="{861AB05C-867A-6852-A933-82E27C7C9B2D}"/>
          </ac:spMkLst>
        </pc:spChg>
        <pc:spChg chg="del mod">
          <ac:chgData name="Rebecca Luo" userId="1e0727fa-4bf7-4d1f-ab3b-196ffa659c20" providerId="ADAL" clId="{DF852291-31B3-440C-90B8-303DA41721B3}" dt="2022-08-31T14:42:50.188" v="27298" actId="478"/>
          <ac:spMkLst>
            <pc:docMk/>
            <pc:sldMk cId="479587344" sldId="13995"/>
            <ac:spMk id="13" creationId="{803F717E-8C04-D33C-F752-146D48475A73}"/>
          </ac:spMkLst>
        </pc:spChg>
        <pc:spChg chg="del mod">
          <ac:chgData name="Rebecca Luo" userId="1e0727fa-4bf7-4d1f-ab3b-196ffa659c20" providerId="ADAL" clId="{DF852291-31B3-440C-90B8-303DA41721B3}" dt="2022-08-31T14:42:50.188" v="27298" actId="478"/>
          <ac:spMkLst>
            <pc:docMk/>
            <pc:sldMk cId="479587344" sldId="13995"/>
            <ac:spMk id="14" creationId="{E7E390B1-6D1B-FFD1-8A10-CE0F9F07C3D7}"/>
          </ac:spMkLst>
        </pc:spChg>
        <pc:spChg chg="del">
          <ac:chgData name="Rebecca Luo" userId="1e0727fa-4bf7-4d1f-ab3b-196ffa659c20" providerId="ADAL" clId="{DF852291-31B3-440C-90B8-303DA41721B3}" dt="2022-08-30T12:08:36.204" v="23656" actId="478"/>
          <ac:spMkLst>
            <pc:docMk/>
            <pc:sldMk cId="479587344" sldId="13995"/>
            <ac:spMk id="15" creationId="{DEB1F813-ED88-0F14-6A33-B2592B6E5A9D}"/>
          </ac:spMkLst>
        </pc:spChg>
        <pc:spChg chg="del">
          <ac:chgData name="Rebecca Luo" userId="1e0727fa-4bf7-4d1f-ab3b-196ffa659c20" providerId="ADAL" clId="{DF852291-31B3-440C-90B8-303DA41721B3}" dt="2022-08-30T12:08:38.176" v="23657" actId="478"/>
          <ac:spMkLst>
            <pc:docMk/>
            <pc:sldMk cId="479587344" sldId="13995"/>
            <ac:spMk id="16" creationId="{D43007D4-F042-B1B8-E5A0-9DAB41A9BEC4}"/>
          </ac:spMkLst>
        </pc:spChg>
        <pc:spChg chg="add del mod">
          <ac:chgData name="Rebecca Luo" userId="1e0727fa-4bf7-4d1f-ab3b-196ffa659c20" providerId="ADAL" clId="{DF852291-31B3-440C-90B8-303DA41721B3}" dt="2022-08-31T14:42:50.188" v="27298" actId="478"/>
          <ac:spMkLst>
            <pc:docMk/>
            <pc:sldMk cId="479587344" sldId="13995"/>
            <ac:spMk id="17" creationId="{51249A8E-AC9D-4375-5CF9-00D9422356E2}"/>
          </ac:spMkLst>
        </pc:spChg>
        <pc:spChg chg="add del mod">
          <ac:chgData name="Rebecca Luo" userId="1e0727fa-4bf7-4d1f-ab3b-196ffa659c20" providerId="ADAL" clId="{DF852291-31B3-440C-90B8-303DA41721B3}" dt="2022-08-31T14:42:50.188" v="27298" actId="478"/>
          <ac:spMkLst>
            <pc:docMk/>
            <pc:sldMk cId="479587344" sldId="13995"/>
            <ac:spMk id="18" creationId="{0A3FCAA5-9B6A-751A-89F5-776E65EB6D63}"/>
          </ac:spMkLst>
        </pc:spChg>
        <pc:spChg chg="add del mod">
          <ac:chgData name="Rebecca Luo" userId="1e0727fa-4bf7-4d1f-ab3b-196ffa659c20" providerId="ADAL" clId="{DF852291-31B3-440C-90B8-303DA41721B3}" dt="2022-08-31T14:42:50.188" v="27298" actId="478"/>
          <ac:spMkLst>
            <pc:docMk/>
            <pc:sldMk cId="479587344" sldId="13995"/>
            <ac:spMk id="19" creationId="{F2413DCA-982F-14C1-D8F5-2DC4CD797703}"/>
          </ac:spMkLst>
        </pc:spChg>
        <pc:spChg chg="add del mod">
          <ac:chgData name="Rebecca Luo" userId="1e0727fa-4bf7-4d1f-ab3b-196ffa659c20" providerId="ADAL" clId="{DF852291-31B3-440C-90B8-303DA41721B3}" dt="2022-08-31T14:42:50.188" v="27298" actId="478"/>
          <ac:spMkLst>
            <pc:docMk/>
            <pc:sldMk cId="479587344" sldId="13995"/>
            <ac:spMk id="20" creationId="{0ABE78BC-581F-8872-D530-D12A512CA4C5}"/>
          </ac:spMkLst>
        </pc:spChg>
        <pc:spChg chg="add del mod">
          <ac:chgData name="Rebecca Luo" userId="1e0727fa-4bf7-4d1f-ab3b-196ffa659c20" providerId="ADAL" clId="{DF852291-31B3-440C-90B8-303DA41721B3}" dt="2022-08-31T14:42:50.188" v="27298" actId="478"/>
          <ac:spMkLst>
            <pc:docMk/>
            <pc:sldMk cId="479587344" sldId="13995"/>
            <ac:spMk id="21" creationId="{F8EC9785-3B9A-F244-108C-B13FADBDEB62}"/>
          </ac:spMkLst>
        </pc:spChg>
        <pc:spChg chg="add mod">
          <ac:chgData name="Rebecca Luo" userId="1e0727fa-4bf7-4d1f-ab3b-196ffa659c20" providerId="ADAL" clId="{DF852291-31B3-440C-90B8-303DA41721B3}" dt="2022-08-30T12:41:43.716" v="23854"/>
          <ac:spMkLst>
            <pc:docMk/>
            <pc:sldMk cId="479587344" sldId="13995"/>
            <ac:spMk id="22" creationId="{5C2718EC-7D98-0720-9597-8C2FCCB0756F}"/>
          </ac:spMkLst>
        </pc:spChg>
        <pc:graphicFrameChg chg="add mod modGraphic">
          <ac:chgData name="Rebecca Luo" userId="1e0727fa-4bf7-4d1f-ab3b-196ffa659c20" providerId="ADAL" clId="{DF852291-31B3-440C-90B8-303DA41721B3}" dt="2022-08-31T14:43:21.169" v="27308" actId="14100"/>
          <ac:graphicFrameMkLst>
            <pc:docMk/>
            <pc:sldMk cId="479587344" sldId="13995"/>
            <ac:graphicFrameMk id="5" creationId="{5D9CBDA0-BD11-0D62-38CD-2F18B19DE87E}"/>
          </ac:graphicFrameMkLst>
        </pc:graphicFrameChg>
        <pc:picChg chg="del">
          <ac:chgData name="Rebecca Luo" userId="1e0727fa-4bf7-4d1f-ab3b-196ffa659c20" providerId="ADAL" clId="{DF852291-31B3-440C-90B8-303DA41721B3}" dt="2022-08-30T12:03:32.199" v="23600" actId="478"/>
          <ac:picMkLst>
            <pc:docMk/>
            <pc:sldMk cId="479587344" sldId="13995"/>
            <ac:picMk id="6" creationId="{B7ADEA1C-CA9A-5AF4-544C-FB3C9EA97753}"/>
          </ac:picMkLst>
        </pc:picChg>
        <pc:picChg chg="add del mod ord">
          <ac:chgData name="Rebecca Luo" userId="1e0727fa-4bf7-4d1f-ab3b-196ffa659c20" providerId="ADAL" clId="{DF852291-31B3-440C-90B8-303DA41721B3}" dt="2022-08-31T14:42:51.472" v="27299" actId="478"/>
          <ac:picMkLst>
            <pc:docMk/>
            <pc:sldMk cId="479587344" sldId="13995"/>
            <ac:picMk id="7" creationId="{CF9A3D44-4E82-5DC9-3541-28099CD605B8}"/>
          </ac:picMkLst>
        </pc:picChg>
        <pc:picChg chg="add mod">
          <ac:chgData name="Rebecca Luo" userId="1e0727fa-4bf7-4d1f-ab3b-196ffa659c20" providerId="ADAL" clId="{DF852291-31B3-440C-90B8-303DA41721B3}" dt="2022-08-31T14:41:06.971" v="27288" actId="1076"/>
          <ac:picMkLst>
            <pc:docMk/>
            <pc:sldMk cId="479587344" sldId="13995"/>
            <ac:picMk id="8" creationId="{4C965B49-5330-E8FC-8048-CE16C4D297B1}"/>
          </ac:picMkLst>
        </pc:picChg>
        <pc:picChg chg="add mod">
          <ac:chgData name="Rebecca Luo" userId="1e0727fa-4bf7-4d1f-ab3b-196ffa659c20" providerId="ADAL" clId="{DF852291-31B3-440C-90B8-303DA41721B3}" dt="2022-08-31T14:43:25.285" v="27309" actId="1076"/>
          <ac:picMkLst>
            <pc:docMk/>
            <pc:sldMk cId="479587344" sldId="13995"/>
            <ac:picMk id="10" creationId="{6C55FBD8-F805-3D1D-2F7D-E847C7EEE459}"/>
          </ac:picMkLst>
        </pc:picChg>
      </pc:sldChg>
      <pc:sldChg chg="addSp delSp modSp add mod addCm delCm modCm">
        <pc:chgData name="Rebecca Luo" userId="1e0727fa-4bf7-4d1f-ab3b-196ffa659c20" providerId="ADAL" clId="{DF852291-31B3-440C-90B8-303DA41721B3}" dt="2022-09-05T03:05:06.044" v="29082" actId="1038"/>
        <pc:sldMkLst>
          <pc:docMk/>
          <pc:sldMk cId="3938593567" sldId="13996"/>
        </pc:sldMkLst>
        <pc:spChg chg="mod">
          <ac:chgData name="Rebecca Luo" userId="1e0727fa-4bf7-4d1f-ab3b-196ffa659c20" providerId="ADAL" clId="{DF852291-31B3-440C-90B8-303DA41721B3}" dt="2022-08-31T14:47:26.665" v="27320" actId="20577"/>
          <ac:spMkLst>
            <pc:docMk/>
            <pc:sldMk cId="3938593567" sldId="13996"/>
            <ac:spMk id="3" creationId="{B2DF4985-7954-E898-13CE-C3D15D70E307}"/>
          </ac:spMkLst>
        </pc:spChg>
        <pc:picChg chg="add del mod">
          <ac:chgData name="Rebecca Luo" userId="1e0727fa-4bf7-4d1f-ab3b-196ffa659c20" providerId="ADAL" clId="{DF852291-31B3-440C-90B8-303DA41721B3}" dt="2022-09-05T03:04:56.454" v="29076" actId="478"/>
          <ac:picMkLst>
            <pc:docMk/>
            <pc:sldMk cId="3938593567" sldId="13996"/>
            <ac:picMk id="5" creationId="{7BDEFFF9-BF79-1906-C0FC-0B33798D7470}"/>
          </ac:picMkLst>
        </pc:picChg>
        <pc:picChg chg="add mod">
          <ac:chgData name="Rebecca Luo" userId="1e0727fa-4bf7-4d1f-ab3b-196ffa659c20" providerId="ADAL" clId="{DF852291-31B3-440C-90B8-303DA41721B3}" dt="2022-09-05T03:05:06.044" v="29082" actId="1038"/>
          <ac:picMkLst>
            <pc:docMk/>
            <pc:sldMk cId="3938593567" sldId="13996"/>
            <ac:picMk id="6" creationId="{104E634C-89F2-B55A-B5A6-AA3F47E2EB2C}"/>
          </ac:picMkLst>
        </pc:picChg>
      </pc:sldChg>
      <pc:sldChg chg="add">
        <pc:chgData name="Rebecca Luo" userId="1e0727fa-4bf7-4d1f-ab3b-196ffa659c20" providerId="ADAL" clId="{DF852291-31B3-440C-90B8-303DA41721B3}" dt="2022-08-30T12:46:11.036" v="23865"/>
        <pc:sldMkLst>
          <pc:docMk/>
          <pc:sldMk cId="2347400644" sldId="13997"/>
        </pc:sldMkLst>
      </pc:sldChg>
      <pc:sldChg chg="modSp add mod">
        <pc:chgData name="Rebecca Luo" userId="1e0727fa-4bf7-4d1f-ab3b-196ffa659c20" providerId="ADAL" clId="{DF852291-31B3-440C-90B8-303DA41721B3}" dt="2022-08-30T13:00:58.722" v="24016" actId="2711"/>
        <pc:sldMkLst>
          <pc:docMk/>
          <pc:sldMk cId="3769802571" sldId="13998"/>
        </pc:sldMkLst>
        <pc:spChg chg="mod">
          <ac:chgData name="Rebecca Luo" userId="1e0727fa-4bf7-4d1f-ab3b-196ffa659c20" providerId="ADAL" clId="{DF852291-31B3-440C-90B8-303DA41721B3}" dt="2022-08-30T13:00:58.722" v="24016" actId="2711"/>
          <ac:spMkLst>
            <pc:docMk/>
            <pc:sldMk cId="3769802571" sldId="13998"/>
            <ac:spMk id="3" creationId="{679D9017-EACF-4AC5-8882-21797768F7D7}"/>
          </ac:spMkLst>
        </pc:spChg>
        <pc:spChg chg="mod">
          <ac:chgData name="Rebecca Luo" userId="1e0727fa-4bf7-4d1f-ab3b-196ffa659c20" providerId="ADAL" clId="{DF852291-31B3-440C-90B8-303DA41721B3}" dt="2022-08-30T13:00:58.722" v="24016" actId="2711"/>
          <ac:spMkLst>
            <pc:docMk/>
            <pc:sldMk cId="3769802571" sldId="13998"/>
            <ac:spMk id="4" creationId="{E66CF193-FFC8-0E09-62F6-EFF963C742DA}"/>
          </ac:spMkLst>
        </pc:spChg>
        <pc:spChg chg="mod">
          <ac:chgData name="Rebecca Luo" userId="1e0727fa-4bf7-4d1f-ab3b-196ffa659c20" providerId="ADAL" clId="{DF852291-31B3-440C-90B8-303DA41721B3}" dt="2022-08-30T13:00:58.722" v="24016" actId="2711"/>
          <ac:spMkLst>
            <pc:docMk/>
            <pc:sldMk cId="3769802571" sldId="13998"/>
            <ac:spMk id="5" creationId="{988B829D-5EAE-48EC-BACE-782F759CA504}"/>
          </ac:spMkLst>
        </pc:spChg>
        <pc:spChg chg="mod">
          <ac:chgData name="Rebecca Luo" userId="1e0727fa-4bf7-4d1f-ab3b-196ffa659c20" providerId="ADAL" clId="{DF852291-31B3-440C-90B8-303DA41721B3}" dt="2022-08-30T13:00:58.722" v="24016" actId="2711"/>
          <ac:spMkLst>
            <pc:docMk/>
            <pc:sldMk cId="3769802571" sldId="13998"/>
            <ac:spMk id="6" creationId="{61D73567-6FC3-4DDE-A9EE-25AC38DCE7EC}"/>
          </ac:spMkLst>
        </pc:spChg>
        <pc:spChg chg="mod">
          <ac:chgData name="Rebecca Luo" userId="1e0727fa-4bf7-4d1f-ab3b-196ffa659c20" providerId="ADAL" clId="{DF852291-31B3-440C-90B8-303DA41721B3}" dt="2022-08-30T13:00:58.722" v="24016" actId="2711"/>
          <ac:spMkLst>
            <pc:docMk/>
            <pc:sldMk cId="3769802571" sldId="13998"/>
            <ac:spMk id="7" creationId="{0F97A99C-AEAC-4122-A46C-8724642665A7}"/>
          </ac:spMkLst>
        </pc:spChg>
        <pc:spChg chg="mod">
          <ac:chgData name="Rebecca Luo" userId="1e0727fa-4bf7-4d1f-ab3b-196ffa659c20" providerId="ADAL" clId="{DF852291-31B3-440C-90B8-303DA41721B3}" dt="2022-08-30T13:00:58.722" v="24016" actId="2711"/>
          <ac:spMkLst>
            <pc:docMk/>
            <pc:sldMk cId="3769802571" sldId="13998"/>
            <ac:spMk id="8" creationId="{DAC2DE38-B003-44A4-9574-6437AD6EF269}"/>
          </ac:spMkLst>
        </pc:spChg>
        <pc:spChg chg="mod">
          <ac:chgData name="Rebecca Luo" userId="1e0727fa-4bf7-4d1f-ab3b-196ffa659c20" providerId="ADAL" clId="{DF852291-31B3-440C-90B8-303DA41721B3}" dt="2022-08-30T13:00:58.722" v="24016" actId="2711"/>
          <ac:spMkLst>
            <pc:docMk/>
            <pc:sldMk cId="3769802571" sldId="13998"/>
            <ac:spMk id="10" creationId="{6C921F8D-E626-FED9-7A5F-64DE201F2CFB}"/>
          </ac:spMkLst>
        </pc:spChg>
      </pc:sldChg>
      <pc:sldChg chg="modSp add mod">
        <pc:chgData name="Rebecca Luo" userId="1e0727fa-4bf7-4d1f-ab3b-196ffa659c20" providerId="ADAL" clId="{DF852291-31B3-440C-90B8-303DA41721B3}" dt="2022-08-31T06:56:33.886" v="24660" actId="313"/>
        <pc:sldMkLst>
          <pc:docMk/>
          <pc:sldMk cId="4075702326" sldId="13999"/>
        </pc:sldMkLst>
        <pc:spChg chg="mod">
          <ac:chgData name="Rebecca Luo" userId="1e0727fa-4bf7-4d1f-ab3b-196ffa659c20" providerId="ADAL" clId="{DF852291-31B3-440C-90B8-303DA41721B3}" dt="2022-08-31T06:56:33.886" v="24660" actId="313"/>
          <ac:spMkLst>
            <pc:docMk/>
            <pc:sldMk cId="4075702326" sldId="13999"/>
            <ac:spMk id="7" creationId="{7D6F26B2-AFE3-4008-BD75-DBEF44F20EEE}"/>
          </ac:spMkLst>
        </pc:spChg>
      </pc:sldChg>
      <pc:sldChg chg="add">
        <pc:chgData name="Rebecca Luo" userId="1e0727fa-4bf7-4d1f-ab3b-196ffa659c20" providerId="ADAL" clId="{DF852291-31B3-440C-90B8-303DA41721B3}" dt="2022-08-30T12:46:11.036" v="23865"/>
        <pc:sldMkLst>
          <pc:docMk/>
          <pc:sldMk cId="1990776020" sldId="14000"/>
        </pc:sldMkLst>
      </pc:sldChg>
      <pc:sldChg chg="add">
        <pc:chgData name="Rebecca Luo" userId="1e0727fa-4bf7-4d1f-ab3b-196ffa659c20" providerId="ADAL" clId="{DF852291-31B3-440C-90B8-303DA41721B3}" dt="2022-08-30T12:46:11.036" v="23865"/>
        <pc:sldMkLst>
          <pc:docMk/>
          <pc:sldMk cId="2661093536" sldId="14001"/>
        </pc:sldMkLst>
      </pc:sldChg>
      <pc:sldChg chg="modSp add mod">
        <pc:chgData name="Rebecca Luo" userId="1e0727fa-4bf7-4d1f-ab3b-196ffa659c20" providerId="ADAL" clId="{DF852291-31B3-440C-90B8-303DA41721B3}" dt="2022-08-30T15:48:54.929" v="24504" actId="2711"/>
        <pc:sldMkLst>
          <pc:docMk/>
          <pc:sldMk cId="2654603230" sldId="14002"/>
        </pc:sldMkLst>
        <pc:spChg chg="mod">
          <ac:chgData name="Rebecca Luo" userId="1e0727fa-4bf7-4d1f-ab3b-196ffa659c20" providerId="ADAL" clId="{DF852291-31B3-440C-90B8-303DA41721B3}" dt="2022-08-30T15:48:54.929" v="24504" actId="2711"/>
          <ac:spMkLst>
            <pc:docMk/>
            <pc:sldMk cId="2654603230" sldId="14002"/>
            <ac:spMk id="3" creationId="{679D9017-EACF-4AC5-8882-21797768F7D7}"/>
          </ac:spMkLst>
        </pc:spChg>
        <pc:spChg chg="mod">
          <ac:chgData name="Rebecca Luo" userId="1e0727fa-4bf7-4d1f-ab3b-196ffa659c20" providerId="ADAL" clId="{DF852291-31B3-440C-90B8-303DA41721B3}" dt="2022-08-30T15:48:54.929" v="24504" actId="2711"/>
          <ac:spMkLst>
            <pc:docMk/>
            <pc:sldMk cId="2654603230" sldId="14002"/>
            <ac:spMk id="5" creationId="{988B829D-5EAE-48EC-BACE-782F759CA504}"/>
          </ac:spMkLst>
        </pc:spChg>
        <pc:spChg chg="mod">
          <ac:chgData name="Rebecca Luo" userId="1e0727fa-4bf7-4d1f-ab3b-196ffa659c20" providerId="ADAL" clId="{DF852291-31B3-440C-90B8-303DA41721B3}" dt="2022-08-30T15:48:54.929" v="24504" actId="2711"/>
          <ac:spMkLst>
            <pc:docMk/>
            <pc:sldMk cId="2654603230" sldId="14002"/>
            <ac:spMk id="6" creationId="{61D73567-6FC3-4DDE-A9EE-25AC38DCE7EC}"/>
          </ac:spMkLst>
        </pc:spChg>
        <pc:spChg chg="mod">
          <ac:chgData name="Rebecca Luo" userId="1e0727fa-4bf7-4d1f-ab3b-196ffa659c20" providerId="ADAL" clId="{DF852291-31B3-440C-90B8-303DA41721B3}" dt="2022-08-30T15:48:54.929" v="24504" actId="2711"/>
          <ac:spMkLst>
            <pc:docMk/>
            <pc:sldMk cId="2654603230" sldId="14002"/>
            <ac:spMk id="7" creationId="{0F97A99C-AEAC-4122-A46C-8724642665A7}"/>
          </ac:spMkLst>
        </pc:spChg>
        <pc:spChg chg="mod">
          <ac:chgData name="Rebecca Luo" userId="1e0727fa-4bf7-4d1f-ab3b-196ffa659c20" providerId="ADAL" clId="{DF852291-31B3-440C-90B8-303DA41721B3}" dt="2022-08-30T15:48:54.929" v="24504" actId="2711"/>
          <ac:spMkLst>
            <pc:docMk/>
            <pc:sldMk cId="2654603230" sldId="14002"/>
            <ac:spMk id="8" creationId="{DAC2DE38-B003-44A4-9574-6437AD6EF269}"/>
          </ac:spMkLst>
        </pc:spChg>
        <pc:spChg chg="mod">
          <ac:chgData name="Rebecca Luo" userId="1e0727fa-4bf7-4d1f-ab3b-196ffa659c20" providerId="ADAL" clId="{DF852291-31B3-440C-90B8-303DA41721B3}" dt="2022-08-30T15:48:54.929" v="24504" actId="2711"/>
          <ac:spMkLst>
            <pc:docMk/>
            <pc:sldMk cId="2654603230" sldId="14002"/>
            <ac:spMk id="10" creationId="{6C921F8D-E626-FED9-7A5F-64DE201F2CFB}"/>
          </ac:spMkLst>
        </pc:spChg>
      </pc:sldChg>
      <pc:sldChg chg="add">
        <pc:chgData name="Rebecca Luo" userId="1e0727fa-4bf7-4d1f-ab3b-196ffa659c20" providerId="ADAL" clId="{DF852291-31B3-440C-90B8-303DA41721B3}" dt="2022-08-30T12:46:11.036" v="23865"/>
        <pc:sldMkLst>
          <pc:docMk/>
          <pc:sldMk cId="4132817859" sldId="14003"/>
        </pc:sldMkLst>
      </pc:sldChg>
      <pc:sldChg chg="add del">
        <pc:chgData name="Rebecca Luo" userId="1e0727fa-4bf7-4d1f-ab3b-196ffa659c20" providerId="ADAL" clId="{DF852291-31B3-440C-90B8-303DA41721B3}" dt="2022-08-30T12:47:08.855" v="23870" actId="47"/>
        <pc:sldMkLst>
          <pc:docMk/>
          <pc:sldMk cId="164639736" sldId="14004"/>
        </pc:sldMkLst>
      </pc:sldChg>
      <pc:sldChg chg="add">
        <pc:chgData name="Rebecca Luo" userId="1e0727fa-4bf7-4d1f-ab3b-196ffa659c20" providerId="ADAL" clId="{DF852291-31B3-440C-90B8-303DA41721B3}" dt="2022-08-30T13:15:20.096" v="24237"/>
        <pc:sldMkLst>
          <pc:docMk/>
          <pc:sldMk cId="2559551174" sldId="14004"/>
        </pc:sldMkLst>
      </pc:sldChg>
      <pc:sldChg chg="addSp delSp modSp add mod modCm modNotesTx">
        <pc:chgData name="Rebecca Luo" userId="1e0727fa-4bf7-4d1f-ab3b-196ffa659c20" providerId="ADAL" clId="{DF852291-31B3-440C-90B8-303DA41721B3}" dt="2022-09-05T06:30:23.286" v="29401"/>
        <pc:sldMkLst>
          <pc:docMk/>
          <pc:sldMk cId="2345572475" sldId="14005"/>
        </pc:sldMkLst>
        <pc:spChg chg="add">
          <ac:chgData name="Rebecca Luo" userId="1e0727fa-4bf7-4d1f-ab3b-196ffa659c20" providerId="ADAL" clId="{DF852291-31B3-440C-90B8-303DA41721B3}" dt="2022-08-31T09:16:31.574" v="25231" actId="22"/>
          <ac:spMkLst>
            <pc:docMk/>
            <pc:sldMk cId="2345572475" sldId="14005"/>
            <ac:spMk id="2" creationId="{F3D2D926-DD89-F3B7-6C72-9B5FA021C5D6}"/>
          </ac:spMkLst>
        </pc:spChg>
        <pc:spChg chg="mod">
          <ac:chgData name="Rebecca Luo" userId="1e0727fa-4bf7-4d1f-ab3b-196ffa659c20" providerId="ADAL" clId="{DF852291-31B3-440C-90B8-303DA41721B3}" dt="2022-08-31T13:55:01.324" v="26631"/>
          <ac:spMkLst>
            <pc:docMk/>
            <pc:sldMk cId="2345572475" sldId="14005"/>
            <ac:spMk id="3" creationId="{3ED26165-C413-467C-8687-D133F42FD2CA}"/>
          </ac:spMkLst>
        </pc:spChg>
        <pc:spChg chg="mod">
          <ac:chgData name="Rebecca Luo" userId="1e0727fa-4bf7-4d1f-ab3b-196ffa659c20" providerId="ADAL" clId="{DF852291-31B3-440C-90B8-303DA41721B3}" dt="2022-08-31T09:24:21.237" v="25262" actId="1076"/>
          <ac:spMkLst>
            <pc:docMk/>
            <pc:sldMk cId="2345572475" sldId="14005"/>
            <ac:spMk id="4" creationId="{D6067010-47CA-40E6-82D6-84C96CE2E9F3}"/>
          </ac:spMkLst>
        </pc:spChg>
        <pc:spChg chg="mod">
          <ac:chgData name="Rebecca Luo" userId="1e0727fa-4bf7-4d1f-ab3b-196ffa659c20" providerId="ADAL" clId="{DF852291-31B3-440C-90B8-303DA41721B3}" dt="2022-08-31T13:15:24.919" v="26165" actId="14100"/>
          <ac:spMkLst>
            <pc:docMk/>
            <pc:sldMk cId="2345572475" sldId="14005"/>
            <ac:spMk id="8" creationId="{D746FD51-3308-424B-A814-D6FE9EB3DE8D}"/>
          </ac:spMkLst>
        </pc:spChg>
        <pc:spChg chg="del">
          <ac:chgData name="Rebecca Luo" userId="1e0727fa-4bf7-4d1f-ab3b-196ffa659c20" providerId="ADAL" clId="{DF852291-31B3-440C-90B8-303DA41721B3}" dt="2022-08-31T08:57:59.866" v="24718" actId="478"/>
          <ac:spMkLst>
            <pc:docMk/>
            <pc:sldMk cId="2345572475" sldId="14005"/>
            <ac:spMk id="10" creationId="{17D597BA-4C72-463A-8227-7EB31B7079C3}"/>
          </ac:spMkLst>
        </pc:spChg>
        <pc:spChg chg="add mod">
          <ac:chgData name="Rebecca Luo" userId="1e0727fa-4bf7-4d1f-ab3b-196ffa659c20" providerId="ADAL" clId="{DF852291-31B3-440C-90B8-303DA41721B3}" dt="2022-09-05T02:59:52.654" v="29029" actId="403"/>
          <ac:spMkLst>
            <pc:docMk/>
            <pc:sldMk cId="2345572475" sldId="14005"/>
            <ac:spMk id="12" creationId="{772CB32C-842B-36A5-EA88-E13EB6A2420C}"/>
          </ac:spMkLst>
        </pc:spChg>
        <pc:spChg chg="add mod">
          <ac:chgData name="Rebecca Luo" userId="1e0727fa-4bf7-4d1f-ab3b-196ffa659c20" providerId="ADAL" clId="{DF852291-31B3-440C-90B8-303DA41721B3}" dt="2022-09-05T02:58:21.073" v="28994" actId="403"/>
          <ac:spMkLst>
            <pc:docMk/>
            <pc:sldMk cId="2345572475" sldId="14005"/>
            <ac:spMk id="16" creationId="{7E3A483E-C30B-B165-3EBE-335171E2D27B}"/>
          </ac:spMkLst>
        </pc:spChg>
        <pc:spChg chg="add mod">
          <ac:chgData name="Rebecca Luo" userId="1e0727fa-4bf7-4d1f-ab3b-196ffa659c20" providerId="ADAL" clId="{DF852291-31B3-440C-90B8-303DA41721B3}" dt="2022-09-05T02:58:21.073" v="28994" actId="403"/>
          <ac:spMkLst>
            <pc:docMk/>
            <pc:sldMk cId="2345572475" sldId="14005"/>
            <ac:spMk id="17" creationId="{F6FC0F92-F73D-53D9-A4AB-F40BF94C6B6A}"/>
          </ac:spMkLst>
        </pc:spChg>
        <pc:spChg chg="add mod">
          <ac:chgData name="Rebecca Luo" userId="1e0727fa-4bf7-4d1f-ab3b-196ffa659c20" providerId="ADAL" clId="{DF852291-31B3-440C-90B8-303DA41721B3}" dt="2022-09-05T02:59:52.654" v="29029" actId="403"/>
          <ac:spMkLst>
            <pc:docMk/>
            <pc:sldMk cId="2345572475" sldId="14005"/>
            <ac:spMk id="18" creationId="{463C1AD7-F9EB-4182-EB54-C7B273397DFA}"/>
          </ac:spMkLst>
        </pc:spChg>
        <pc:spChg chg="add mod">
          <ac:chgData name="Rebecca Luo" userId="1e0727fa-4bf7-4d1f-ab3b-196ffa659c20" providerId="ADAL" clId="{DF852291-31B3-440C-90B8-303DA41721B3}" dt="2022-09-05T02:58:21.073" v="28994" actId="403"/>
          <ac:spMkLst>
            <pc:docMk/>
            <pc:sldMk cId="2345572475" sldId="14005"/>
            <ac:spMk id="20" creationId="{6839F6A2-456D-4DAD-1166-876F97461643}"/>
          </ac:spMkLst>
        </pc:spChg>
        <pc:spChg chg="add mod">
          <ac:chgData name="Rebecca Luo" userId="1e0727fa-4bf7-4d1f-ab3b-196ffa659c20" providerId="ADAL" clId="{DF852291-31B3-440C-90B8-303DA41721B3}" dt="2022-09-05T02:58:21.073" v="28994" actId="403"/>
          <ac:spMkLst>
            <pc:docMk/>
            <pc:sldMk cId="2345572475" sldId="14005"/>
            <ac:spMk id="21" creationId="{9F338B62-573B-E54D-ED83-741FC516F2B8}"/>
          </ac:spMkLst>
        </pc:spChg>
        <pc:spChg chg="add mod">
          <ac:chgData name="Rebecca Luo" userId="1e0727fa-4bf7-4d1f-ab3b-196ffa659c20" providerId="ADAL" clId="{DF852291-31B3-440C-90B8-303DA41721B3}" dt="2022-09-05T02:58:21.073" v="28994" actId="403"/>
          <ac:spMkLst>
            <pc:docMk/>
            <pc:sldMk cId="2345572475" sldId="14005"/>
            <ac:spMk id="23" creationId="{A1899A53-4FD0-0665-8ACA-A33DE330C497}"/>
          </ac:spMkLst>
        </pc:spChg>
        <pc:spChg chg="del">
          <ac:chgData name="Rebecca Luo" userId="1e0727fa-4bf7-4d1f-ab3b-196ffa659c20" providerId="ADAL" clId="{DF852291-31B3-440C-90B8-303DA41721B3}" dt="2022-08-31T08:57:59.866" v="24718" actId="478"/>
          <ac:spMkLst>
            <pc:docMk/>
            <pc:sldMk cId="2345572475" sldId="14005"/>
            <ac:spMk id="23" creationId="{F4D91541-C23D-8D25-0323-0322BFFDF927}"/>
          </ac:spMkLst>
        </pc:spChg>
        <pc:spChg chg="del">
          <ac:chgData name="Rebecca Luo" userId="1e0727fa-4bf7-4d1f-ab3b-196ffa659c20" providerId="ADAL" clId="{DF852291-31B3-440C-90B8-303DA41721B3}" dt="2022-08-31T13:15:17.138" v="26164" actId="478"/>
          <ac:spMkLst>
            <pc:docMk/>
            <pc:sldMk cId="2345572475" sldId="14005"/>
            <ac:spMk id="25" creationId="{4F8B4D5D-C05F-E129-1A14-6B346BB7E35A}"/>
          </ac:spMkLst>
        </pc:spChg>
        <pc:spChg chg="add mod">
          <ac:chgData name="Rebecca Luo" userId="1e0727fa-4bf7-4d1f-ab3b-196ffa659c20" providerId="ADAL" clId="{DF852291-31B3-440C-90B8-303DA41721B3}" dt="2022-09-05T02:59:52.654" v="29029" actId="403"/>
          <ac:spMkLst>
            <pc:docMk/>
            <pc:sldMk cId="2345572475" sldId="14005"/>
            <ac:spMk id="39" creationId="{010B5194-0175-7A95-5C50-8BF5A3BE630B}"/>
          </ac:spMkLst>
        </pc:spChg>
        <pc:spChg chg="add mod">
          <ac:chgData name="Rebecca Luo" userId="1e0727fa-4bf7-4d1f-ab3b-196ffa659c20" providerId="ADAL" clId="{DF852291-31B3-440C-90B8-303DA41721B3}" dt="2022-09-05T02:59:52.654" v="29029" actId="403"/>
          <ac:spMkLst>
            <pc:docMk/>
            <pc:sldMk cId="2345572475" sldId="14005"/>
            <ac:spMk id="43" creationId="{60998B3C-AAB6-9306-D23E-A5C9DF71E8E3}"/>
          </ac:spMkLst>
        </pc:spChg>
        <pc:spChg chg="add del">
          <ac:chgData name="Rebecca Luo" userId="1e0727fa-4bf7-4d1f-ab3b-196ffa659c20" providerId="ADAL" clId="{DF852291-31B3-440C-90B8-303DA41721B3}" dt="2022-08-31T09:44:55.376" v="25668" actId="478"/>
          <ac:spMkLst>
            <pc:docMk/>
            <pc:sldMk cId="2345572475" sldId="14005"/>
            <ac:spMk id="45" creationId="{F2164726-7DF8-2A9C-2A41-812118FE5BA4}"/>
          </ac:spMkLst>
        </pc:spChg>
        <pc:spChg chg="add del">
          <ac:chgData name="Rebecca Luo" userId="1e0727fa-4bf7-4d1f-ab3b-196ffa659c20" providerId="ADAL" clId="{DF852291-31B3-440C-90B8-303DA41721B3}" dt="2022-08-31T09:44:54.569" v="25667" actId="478"/>
          <ac:spMkLst>
            <pc:docMk/>
            <pc:sldMk cId="2345572475" sldId="14005"/>
            <ac:spMk id="47" creationId="{7FC7F651-684A-2026-BE18-6E7BE0E8D805}"/>
          </ac:spMkLst>
        </pc:spChg>
        <pc:spChg chg="del">
          <ac:chgData name="Rebecca Luo" userId="1e0727fa-4bf7-4d1f-ab3b-196ffa659c20" providerId="ADAL" clId="{DF852291-31B3-440C-90B8-303DA41721B3}" dt="2022-08-31T08:57:59.866" v="24718" actId="478"/>
          <ac:spMkLst>
            <pc:docMk/>
            <pc:sldMk cId="2345572475" sldId="14005"/>
            <ac:spMk id="47" creationId="{CCA8F227-A259-00CB-0FBE-41AA358ABAD5}"/>
          </ac:spMkLst>
        </pc:spChg>
        <pc:spChg chg="del">
          <ac:chgData name="Rebecca Luo" userId="1e0727fa-4bf7-4d1f-ab3b-196ffa659c20" providerId="ADAL" clId="{DF852291-31B3-440C-90B8-303DA41721B3}" dt="2022-08-31T08:57:59.866" v="24718" actId="478"/>
          <ac:spMkLst>
            <pc:docMk/>
            <pc:sldMk cId="2345572475" sldId="14005"/>
            <ac:spMk id="48" creationId="{4DA91141-7037-4A89-29D1-2E1CB6587716}"/>
          </ac:spMkLst>
        </pc:spChg>
        <pc:spChg chg="add mod">
          <ac:chgData name="Rebecca Luo" userId="1e0727fa-4bf7-4d1f-ab3b-196ffa659c20" providerId="ADAL" clId="{DF852291-31B3-440C-90B8-303DA41721B3}" dt="2022-09-05T02:58:21.073" v="28994" actId="403"/>
          <ac:spMkLst>
            <pc:docMk/>
            <pc:sldMk cId="2345572475" sldId="14005"/>
            <ac:spMk id="49" creationId="{C1D8A65B-048A-EC46-90AF-DED018681270}"/>
          </ac:spMkLst>
        </pc:spChg>
        <pc:spChg chg="del">
          <ac:chgData name="Rebecca Luo" userId="1e0727fa-4bf7-4d1f-ab3b-196ffa659c20" providerId="ADAL" clId="{DF852291-31B3-440C-90B8-303DA41721B3}" dt="2022-08-31T08:57:59.866" v="24718" actId="478"/>
          <ac:spMkLst>
            <pc:docMk/>
            <pc:sldMk cId="2345572475" sldId="14005"/>
            <ac:spMk id="50" creationId="{F520469B-1C0B-DD04-53C2-7175B15A6DFB}"/>
          </ac:spMkLst>
        </pc:spChg>
        <pc:spChg chg="add mod">
          <ac:chgData name="Rebecca Luo" userId="1e0727fa-4bf7-4d1f-ab3b-196ffa659c20" providerId="ADAL" clId="{DF852291-31B3-440C-90B8-303DA41721B3}" dt="2022-09-05T02:58:21.073" v="28994" actId="403"/>
          <ac:spMkLst>
            <pc:docMk/>
            <pc:sldMk cId="2345572475" sldId="14005"/>
            <ac:spMk id="51" creationId="{C342B966-D325-E761-E9CE-A17837598893}"/>
          </ac:spMkLst>
        </pc:spChg>
        <pc:spChg chg="add mod">
          <ac:chgData name="Rebecca Luo" userId="1e0727fa-4bf7-4d1f-ab3b-196ffa659c20" providerId="ADAL" clId="{DF852291-31B3-440C-90B8-303DA41721B3}" dt="2022-09-05T02:58:21.073" v="28994" actId="403"/>
          <ac:spMkLst>
            <pc:docMk/>
            <pc:sldMk cId="2345572475" sldId="14005"/>
            <ac:spMk id="53" creationId="{D1F99A0A-A8F9-437A-DE06-CC8D3B134012}"/>
          </ac:spMkLst>
        </pc:spChg>
        <pc:spChg chg="add del mod">
          <ac:chgData name="Rebecca Luo" userId="1e0727fa-4bf7-4d1f-ab3b-196ffa659c20" providerId="ADAL" clId="{DF852291-31B3-440C-90B8-303DA41721B3}" dt="2022-08-31T12:52:58.805" v="25777" actId="478"/>
          <ac:spMkLst>
            <pc:docMk/>
            <pc:sldMk cId="2345572475" sldId="14005"/>
            <ac:spMk id="55" creationId="{C6DF9FD8-4910-A5EB-58BF-62F9C5A0148C}"/>
          </ac:spMkLst>
        </pc:spChg>
        <pc:spChg chg="del">
          <ac:chgData name="Rebecca Luo" userId="1e0727fa-4bf7-4d1f-ab3b-196ffa659c20" providerId="ADAL" clId="{DF852291-31B3-440C-90B8-303DA41721B3}" dt="2022-08-31T08:57:59.866" v="24718" actId="478"/>
          <ac:spMkLst>
            <pc:docMk/>
            <pc:sldMk cId="2345572475" sldId="14005"/>
            <ac:spMk id="55" creationId="{D2A3EDD6-DF43-4855-AFF4-3A10D0C81EFB}"/>
          </ac:spMkLst>
        </pc:spChg>
        <pc:spChg chg="del">
          <ac:chgData name="Rebecca Luo" userId="1e0727fa-4bf7-4d1f-ab3b-196ffa659c20" providerId="ADAL" clId="{DF852291-31B3-440C-90B8-303DA41721B3}" dt="2022-08-31T08:57:59.866" v="24718" actId="478"/>
          <ac:spMkLst>
            <pc:docMk/>
            <pc:sldMk cId="2345572475" sldId="14005"/>
            <ac:spMk id="57" creationId="{6D54ACD0-F1F3-D64F-06B1-2C94DDFD00F8}"/>
          </ac:spMkLst>
        </pc:spChg>
        <pc:spChg chg="add del mod">
          <ac:chgData name="Rebecca Luo" userId="1e0727fa-4bf7-4d1f-ab3b-196ffa659c20" providerId="ADAL" clId="{DF852291-31B3-440C-90B8-303DA41721B3}" dt="2022-08-31T12:52:57.936" v="25776" actId="478"/>
          <ac:spMkLst>
            <pc:docMk/>
            <pc:sldMk cId="2345572475" sldId="14005"/>
            <ac:spMk id="57" creationId="{6E22FCB4-F55F-8554-E4DC-5A7370804A0A}"/>
          </ac:spMkLst>
        </pc:spChg>
        <pc:spChg chg="del">
          <ac:chgData name="Rebecca Luo" userId="1e0727fa-4bf7-4d1f-ab3b-196ffa659c20" providerId="ADAL" clId="{DF852291-31B3-440C-90B8-303DA41721B3}" dt="2022-08-31T08:57:59.866" v="24718" actId="478"/>
          <ac:spMkLst>
            <pc:docMk/>
            <pc:sldMk cId="2345572475" sldId="14005"/>
            <ac:spMk id="59" creationId="{296BAFCA-C55A-B5DA-69AC-60884667E7EC}"/>
          </ac:spMkLst>
        </pc:spChg>
        <pc:spChg chg="add del mod">
          <ac:chgData name="Rebecca Luo" userId="1e0727fa-4bf7-4d1f-ab3b-196ffa659c20" providerId="ADAL" clId="{DF852291-31B3-440C-90B8-303DA41721B3}" dt="2022-08-31T12:52:56.529" v="25775" actId="478"/>
          <ac:spMkLst>
            <pc:docMk/>
            <pc:sldMk cId="2345572475" sldId="14005"/>
            <ac:spMk id="59" creationId="{D0EEC397-C544-E9A7-6962-2C49BF20148E}"/>
          </ac:spMkLst>
        </pc:spChg>
        <pc:spChg chg="add del mod">
          <ac:chgData name="Rebecca Luo" userId="1e0727fa-4bf7-4d1f-ab3b-196ffa659c20" providerId="ADAL" clId="{DF852291-31B3-440C-90B8-303DA41721B3}" dt="2022-08-31T13:09:39.422" v="25941" actId="478"/>
          <ac:spMkLst>
            <pc:docMk/>
            <pc:sldMk cId="2345572475" sldId="14005"/>
            <ac:spMk id="60" creationId="{DD8DE6EA-B02F-3DB4-DDC4-B143CA8E0CB8}"/>
          </ac:spMkLst>
        </pc:spChg>
        <pc:spChg chg="add del mod">
          <ac:chgData name="Rebecca Luo" userId="1e0727fa-4bf7-4d1f-ab3b-196ffa659c20" providerId="ADAL" clId="{DF852291-31B3-440C-90B8-303DA41721B3}" dt="2022-08-31T13:09:40.501" v="25942" actId="478"/>
          <ac:spMkLst>
            <pc:docMk/>
            <pc:sldMk cId="2345572475" sldId="14005"/>
            <ac:spMk id="61" creationId="{1B9874C3-F131-D661-2CF1-6D976B9B47D7}"/>
          </ac:spMkLst>
        </pc:spChg>
        <pc:spChg chg="del">
          <ac:chgData name="Rebecca Luo" userId="1e0727fa-4bf7-4d1f-ab3b-196ffa659c20" providerId="ADAL" clId="{DF852291-31B3-440C-90B8-303DA41721B3}" dt="2022-08-31T08:57:59.866" v="24718" actId="478"/>
          <ac:spMkLst>
            <pc:docMk/>
            <pc:sldMk cId="2345572475" sldId="14005"/>
            <ac:spMk id="61" creationId="{66C13833-2903-1830-C570-169CEB569F20}"/>
          </ac:spMkLst>
        </pc:spChg>
        <pc:spChg chg="add del mod">
          <ac:chgData name="Rebecca Luo" userId="1e0727fa-4bf7-4d1f-ab3b-196ffa659c20" providerId="ADAL" clId="{DF852291-31B3-440C-90B8-303DA41721B3}" dt="2022-08-31T13:09:41.294" v="25943" actId="478"/>
          <ac:spMkLst>
            <pc:docMk/>
            <pc:sldMk cId="2345572475" sldId="14005"/>
            <ac:spMk id="62" creationId="{01F85BCA-56C8-960D-D500-98E50CBFA68B}"/>
          </ac:spMkLst>
        </pc:spChg>
        <pc:spChg chg="add del mod">
          <ac:chgData name="Rebecca Luo" userId="1e0727fa-4bf7-4d1f-ab3b-196ffa659c20" providerId="ADAL" clId="{DF852291-31B3-440C-90B8-303DA41721B3}" dt="2022-08-31T13:09:44.144" v="25944" actId="478"/>
          <ac:spMkLst>
            <pc:docMk/>
            <pc:sldMk cId="2345572475" sldId="14005"/>
            <ac:spMk id="63" creationId="{A8CE57BC-BCCF-C81A-AE68-474993A0231B}"/>
          </ac:spMkLst>
        </pc:spChg>
        <pc:spChg chg="del mod topLvl">
          <ac:chgData name="Rebecca Luo" userId="1e0727fa-4bf7-4d1f-ab3b-196ffa659c20" providerId="ADAL" clId="{DF852291-31B3-440C-90B8-303DA41721B3}" dt="2022-08-31T13:10:53.518" v="25966" actId="478"/>
          <ac:spMkLst>
            <pc:docMk/>
            <pc:sldMk cId="2345572475" sldId="14005"/>
            <ac:spMk id="66" creationId="{F4FF8A11-F18A-B624-9C88-E96257FA8AF5}"/>
          </ac:spMkLst>
        </pc:spChg>
        <pc:spChg chg="del mod topLvl">
          <ac:chgData name="Rebecca Luo" userId="1e0727fa-4bf7-4d1f-ab3b-196ffa659c20" providerId="ADAL" clId="{DF852291-31B3-440C-90B8-303DA41721B3}" dt="2022-08-31T13:12:13.482" v="26013" actId="478"/>
          <ac:spMkLst>
            <pc:docMk/>
            <pc:sldMk cId="2345572475" sldId="14005"/>
            <ac:spMk id="67" creationId="{D76480BD-18F2-7B43-16C2-34A6479B245A}"/>
          </ac:spMkLst>
        </pc:spChg>
        <pc:spChg chg="add del mod">
          <ac:chgData name="Rebecca Luo" userId="1e0727fa-4bf7-4d1f-ab3b-196ffa659c20" providerId="ADAL" clId="{DF852291-31B3-440C-90B8-303DA41721B3}" dt="2022-08-31T13:09:37.396" v="25938" actId="478"/>
          <ac:spMkLst>
            <pc:docMk/>
            <pc:sldMk cId="2345572475" sldId="14005"/>
            <ac:spMk id="68" creationId="{1DD8898F-7DD8-C61A-72CC-EA3D8F9C90CF}"/>
          </ac:spMkLst>
        </pc:spChg>
        <pc:spChg chg="add del mod">
          <ac:chgData name="Rebecca Luo" userId="1e0727fa-4bf7-4d1f-ab3b-196ffa659c20" providerId="ADAL" clId="{DF852291-31B3-440C-90B8-303DA41721B3}" dt="2022-08-31T13:09:38.915" v="25940" actId="478"/>
          <ac:spMkLst>
            <pc:docMk/>
            <pc:sldMk cId="2345572475" sldId="14005"/>
            <ac:spMk id="69" creationId="{697F507D-0260-8EA5-CB1B-A45FFB3BCAA7}"/>
          </ac:spMkLst>
        </pc:spChg>
        <pc:spChg chg="add mod">
          <ac:chgData name="Rebecca Luo" userId="1e0727fa-4bf7-4d1f-ab3b-196ffa659c20" providerId="ADAL" clId="{DF852291-31B3-440C-90B8-303DA41721B3}" dt="2022-09-05T02:58:27.610" v="28996" actId="403"/>
          <ac:spMkLst>
            <pc:docMk/>
            <pc:sldMk cId="2345572475" sldId="14005"/>
            <ac:spMk id="71" creationId="{6589E7E8-713A-BE80-2AC1-24CF666E12DC}"/>
          </ac:spMkLst>
        </pc:spChg>
        <pc:spChg chg="add mod">
          <ac:chgData name="Rebecca Luo" userId="1e0727fa-4bf7-4d1f-ab3b-196ffa659c20" providerId="ADAL" clId="{DF852291-31B3-440C-90B8-303DA41721B3}" dt="2022-09-05T02:58:27.610" v="28996" actId="403"/>
          <ac:spMkLst>
            <pc:docMk/>
            <pc:sldMk cId="2345572475" sldId="14005"/>
            <ac:spMk id="73" creationId="{B716D94B-700E-12EE-D5D0-1A70A4363989}"/>
          </ac:spMkLst>
        </pc:spChg>
        <pc:spChg chg="add mod">
          <ac:chgData name="Rebecca Luo" userId="1e0727fa-4bf7-4d1f-ab3b-196ffa659c20" providerId="ADAL" clId="{DF852291-31B3-440C-90B8-303DA41721B3}" dt="2022-09-05T02:58:27.610" v="28996" actId="403"/>
          <ac:spMkLst>
            <pc:docMk/>
            <pc:sldMk cId="2345572475" sldId="14005"/>
            <ac:spMk id="75" creationId="{3CC421EC-9297-D2A8-C08B-0394480FE6B9}"/>
          </ac:spMkLst>
        </pc:spChg>
        <pc:spChg chg="add del">
          <ac:chgData name="Rebecca Luo" userId="1e0727fa-4bf7-4d1f-ab3b-196ffa659c20" providerId="ADAL" clId="{DF852291-31B3-440C-90B8-303DA41721B3}" dt="2022-08-31T13:08:24.316" v="25860" actId="22"/>
          <ac:spMkLst>
            <pc:docMk/>
            <pc:sldMk cId="2345572475" sldId="14005"/>
            <ac:spMk id="77" creationId="{5F8532F4-6CB5-1CFA-97B9-E005780B6F11}"/>
          </ac:spMkLst>
        </pc:spChg>
        <pc:spChg chg="add mod">
          <ac:chgData name="Rebecca Luo" userId="1e0727fa-4bf7-4d1f-ab3b-196ffa659c20" providerId="ADAL" clId="{DF852291-31B3-440C-90B8-303DA41721B3}" dt="2022-09-05T02:58:27.610" v="28996" actId="403"/>
          <ac:spMkLst>
            <pc:docMk/>
            <pc:sldMk cId="2345572475" sldId="14005"/>
            <ac:spMk id="79" creationId="{1AF7170C-C802-E5A7-C4B1-6C5B305C79D2}"/>
          </ac:spMkLst>
        </pc:spChg>
        <pc:spChg chg="add mod">
          <ac:chgData name="Rebecca Luo" userId="1e0727fa-4bf7-4d1f-ab3b-196ffa659c20" providerId="ADAL" clId="{DF852291-31B3-440C-90B8-303DA41721B3}" dt="2022-09-05T02:58:27.610" v="28996" actId="403"/>
          <ac:spMkLst>
            <pc:docMk/>
            <pc:sldMk cId="2345572475" sldId="14005"/>
            <ac:spMk id="81" creationId="{504C163E-F4B7-17E4-E167-55196077A115}"/>
          </ac:spMkLst>
        </pc:spChg>
        <pc:spChg chg="add mod">
          <ac:chgData name="Rebecca Luo" userId="1e0727fa-4bf7-4d1f-ab3b-196ffa659c20" providerId="ADAL" clId="{DF852291-31B3-440C-90B8-303DA41721B3}" dt="2022-09-05T02:58:27.610" v="28996" actId="403"/>
          <ac:spMkLst>
            <pc:docMk/>
            <pc:sldMk cId="2345572475" sldId="14005"/>
            <ac:spMk id="83" creationId="{A356E809-EFA1-FAF8-4C80-010E64464274}"/>
          </ac:spMkLst>
        </pc:spChg>
        <pc:spChg chg="add mod">
          <ac:chgData name="Rebecca Luo" userId="1e0727fa-4bf7-4d1f-ab3b-196ffa659c20" providerId="ADAL" clId="{DF852291-31B3-440C-90B8-303DA41721B3}" dt="2022-09-05T02:58:27.610" v="28996" actId="403"/>
          <ac:spMkLst>
            <pc:docMk/>
            <pc:sldMk cId="2345572475" sldId="14005"/>
            <ac:spMk id="85" creationId="{7307FEE6-D928-D285-AB66-15FCFFA2E374}"/>
          </ac:spMkLst>
        </pc:spChg>
        <pc:spChg chg="add mod">
          <ac:chgData name="Rebecca Luo" userId="1e0727fa-4bf7-4d1f-ab3b-196ffa659c20" providerId="ADAL" clId="{DF852291-31B3-440C-90B8-303DA41721B3}" dt="2022-09-05T02:59:52.654" v="29029" actId="403"/>
          <ac:spMkLst>
            <pc:docMk/>
            <pc:sldMk cId="2345572475" sldId="14005"/>
            <ac:spMk id="87" creationId="{3E2F2A22-4288-A75F-CE5C-F243BD468D02}"/>
          </ac:spMkLst>
        </pc:spChg>
        <pc:spChg chg="add mod">
          <ac:chgData name="Rebecca Luo" userId="1e0727fa-4bf7-4d1f-ab3b-196ffa659c20" providerId="ADAL" clId="{DF852291-31B3-440C-90B8-303DA41721B3}" dt="2022-09-05T02:59:52.654" v="29029" actId="403"/>
          <ac:spMkLst>
            <pc:docMk/>
            <pc:sldMk cId="2345572475" sldId="14005"/>
            <ac:spMk id="89" creationId="{49849267-0A95-45F4-8BCE-A1D651A3762D}"/>
          </ac:spMkLst>
        </pc:spChg>
        <pc:spChg chg="add mod">
          <ac:chgData name="Rebecca Luo" userId="1e0727fa-4bf7-4d1f-ab3b-196ffa659c20" providerId="ADAL" clId="{DF852291-31B3-440C-90B8-303DA41721B3}" dt="2022-09-05T02:59:52.654" v="29029" actId="403"/>
          <ac:spMkLst>
            <pc:docMk/>
            <pc:sldMk cId="2345572475" sldId="14005"/>
            <ac:spMk id="91" creationId="{F57E634E-ADAC-331C-F01F-42744E3BB7D9}"/>
          </ac:spMkLst>
        </pc:spChg>
        <pc:spChg chg="add mod">
          <ac:chgData name="Rebecca Luo" userId="1e0727fa-4bf7-4d1f-ab3b-196ffa659c20" providerId="ADAL" clId="{DF852291-31B3-440C-90B8-303DA41721B3}" dt="2022-09-05T02:59:52.654" v="29029" actId="403"/>
          <ac:spMkLst>
            <pc:docMk/>
            <pc:sldMk cId="2345572475" sldId="14005"/>
            <ac:spMk id="93" creationId="{D5ABD386-6A1E-7A07-E7A1-D5E27EAE8DB3}"/>
          </ac:spMkLst>
        </pc:spChg>
        <pc:spChg chg="add mod">
          <ac:chgData name="Rebecca Luo" userId="1e0727fa-4bf7-4d1f-ab3b-196ffa659c20" providerId="ADAL" clId="{DF852291-31B3-440C-90B8-303DA41721B3}" dt="2022-09-05T06:30:23.286" v="29401"/>
          <ac:spMkLst>
            <pc:docMk/>
            <pc:sldMk cId="2345572475" sldId="14005"/>
            <ac:spMk id="95" creationId="{A5CC2288-5350-AB90-5784-751923480F78}"/>
          </ac:spMkLst>
        </pc:spChg>
        <pc:grpChg chg="del">
          <ac:chgData name="Rebecca Luo" userId="1e0727fa-4bf7-4d1f-ab3b-196ffa659c20" providerId="ADAL" clId="{DF852291-31B3-440C-90B8-303DA41721B3}" dt="2022-08-31T08:57:59.866" v="24718" actId="478"/>
          <ac:grpSpMkLst>
            <pc:docMk/>
            <pc:sldMk cId="2345572475" sldId="14005"/>
            <ac:grpSpMk id="5" creationId="{ABA3DEF8-B38E-CCDF-03C0-7EB3846D11C2}"/>
          </ac:grpSpMkLst>
        </pc:grpChg>
        <pc:grpChg chg="del">
          <ac:chgData name="Rebecca Luo" userId="1e0727fa-4bf7-4d1f-ab3b-196ffa659c20" providerId="ADAL" clId="{DF852291-31B3-440C-90B8-303DA41721B3}" dt="2022-08-31T08:57:59.866" v="24718" actId="478"/>
          <ac:grpSpMkLst>
            <pc:docMk/>
            <pc:sldMk cId="2345572475" sldId="14005"/>
            <ac:grpSpMk id="9" creationId="{A76F7F1F-05B6-375B-B924-5BAD46871176}"/>
          </ac:grpSpMkLst>
        </pc:grpChg>
        <pc:grpChg chg="del">
          <ac:chgData name="Rebecca Luo" userId="1e0727fa-4bf7-4d1f-ab3b-196ffa659c20" providerId="ADAL" clId="{DF852291-31B3-440C-90B8-303DA41721B3}" dt="2022-08-31T08:57:59.866" v="24718" actId="478"/>
          <ac:grpSpMkLst>
            <pc:docMk/>
            <pc:sldMk cId="2345572475" sldId="14005"/>
            <ac:grpSpMk id="12" creationId="{6151394C-CD9E-75A4-DE45-BF480D48C679}"/>
          </ac:grpSpMkLst>
        </pc:grpChg>
        <pc:grpChg chg="del">
          <ac:chgData name="Rebecca Luo" userId="1e0727fa-4bf7-4d1f-ab3b-196ffa659c20" providerId="ADAL" clId="{DF852291-31B3-440C-90B8-303DA41721B3}" dt="2022-08-31T08:57:59.866" v="24718" actId="478"/>
          <ac:grpSpMkLst>
            <pc:docMk/>
            <pc:sldMk cId="2345572475" sldId="14005"/>
            <ac:grpSpMk id="17" creationId="{04DAC8A0-877A-3987-03CF-E1A9AE650C7B}"/>
          </ac:grpSpMkLst>
        </pc:grpChg>
        <pc:grpChg chg="del">
          <ac:chgData name="Rebecca Luo" userId="1e0727fa-4bf7-4d1f-ab3b-196ffa659c20" providerId="ADAL" clId="{DF852291-31B3-440C-90B8-303DA41721B3}" dt="2022-08-31T08:57:59.866" v="24718" actId="478"/>
          <ac:grpSpMkLst>
            <pc:docMk/>
            <pc:sldMk cId="2345572475" sldId="14005"/>
            <ac:grpSpMk id="18" creationId="{FD1ABCF9-E235-ED04-7FAE-FC0EE0BA2CD0}"/>
          </ac:grpSpMkLst>
        </pc:grpChg>
        <pc:grpChg chg="add del mod">
          <ac:chgData name="Rebecca Luo" userId="1e0727fa-4bf7-4d1f-ab3b-196ffa659c20" providerId="ADAL" clId="{DF852291-31B3-440C-90B8-303DA41721B3}" dt="2022-08-31T13:10:51.642" v="25965" actId="165"/>
          <ac:grpSpMkLst>
            <pc:docMk/>
            <pc:sldMk cId="2345572475" sldId="14005"/>
            <ac:grpSpMk id="64" creationId="{77934CDA-34AA-3156-440D-5DABB7DEBE5B}"/>
          </ac:grpSpMkLst>
        </pc:grpChg>
        <pc:picChg chg="add mod">
          <ac:chgData name="Rebecca Luo" userId="1e0727fa-4bf7-4d1f-ab3b-196ffa659c20" providerId="ADAL" clId="{DF852291-31B3-440C-90B8-303DA41721B3}" dt="2022-09-02T03:33:27.942" v="27654" actId="1037"/>
          <ac:picMkLst>
            <pc:docMk/>
            <pc:sldMk cId="2345572475" sldId="14005"/>
            <ac:picMk id="5" creationId="{3679EE94-DE4F-6E6C-A344-6FFF551A4409}"/>
          </ac:picMkLst>
        </pc:picChg>
        <pc:picChg chg="add del mod">
          <ac:chgData name="Rebecca Luo" userId="1e0727fa-4bf7-4d1f-ab3b-196ffa659c20" providerId="ADAL" clId="{DF852291-31B3-440C-90B8-303DA41721B3}" dt="2022-08-31T09:32:22.321" v="25347" actId="478"/>
          <ac:picMkLst>
            <pc:docMk/>
            <pc:sldMk cId="2345572475" sldId="14005"/>
            <ac:picMk id="6" creationId="{0915B66B-C05F-2E45-1E00-65ECE2AA2F8A}"/>
          </ac:picMkLst>
        </pc:picChg>
        <pc:picChg chg="add mod modCrop">
          <ac:chgData name="Rebecca Luo" userId="1e0727fa-4bf7-4d1f-ab3b-196ffa659c20" providerId="ADAL" clId="{DF852291-31B3-440C-90B8-303DA41721B3}" dt="2022-08-31T13:12:28.654" v="26014" actId="1076"/>
          <ac:picMkLst>
            <pc:docMk/>
            <pc:sldMk cId="2345572475" sldId="14005"/>
            <ac:picMk id="7" creationId="{5ADE85AF-7DB2-5AB1-2EB2-AF02C6696459}"/>
          </ac:picMkLst>
        </pc:picChg>
        <pc:picChg chg="add mod">
          <ac:chgData name="Rebecca Luo" userId="1e0727fa-4bf7-4d1f-ab3b-196ffa659c20" providerId="ADAL" clId="{DF852291-31B3-440C-90B8-303DA41721B3}" dt="2022-08-31T13:12:28.654" v="26014" actId="1076"/>
          <ac:picMkLst>
            <pc:docMk/>
            <pc:sldMk cId="2345572475" sldId="14005"/>
            <ac:picMk id="10" creationId="{BAEFC8C4-A3D8-5C11-247B-A5AE1EC43B05}"/>
          </ac:picMkLst>
        </pc:picChg>
        <pc:picChg chg="add mod modCrop">
          <ac:chgData name="Rebecca Luo" userId="1e0727fa-4bf7-4d1f-ab3b-196ffa659c20" providerId="ADAL" clId="{DF852291-31B3-440C-90B8-303DA41721B3}" dt="2022-08-31T13:12:28.654" v="26014" actId="1076"/>
          <ac:picMkLst>
            <pc:docMk/>
            <pc:sldMk cId="2345572475" sldId="14005"/>
            <ac:picMk id="11" creationId="{F32C84CB-14F3-378C-8EC6-3AB832FCF9A5}"/>
          </ac:picMkLst>
        </pc:picChg>
        <pc:picChg chg="add mod modCrop">
          <ac:chgData name="Rebecca Luo" userId="1e0727fa-4bf7-4d1f-ab3b-196ffa659c20" providerId="ADAL" clId="{DF852291-31B3-440C-90B8-303DA41721B3}" dt="2022-08-31T13:12:28.654" v="26014" actId="1076"/>
          <ac:picMkLst>
            <pc:docMk/>
            <pc:sldMk cId="2345572475" sldId="14005"/>
            <ac:picMk id="13" creationId="{4785BBAA-2D79-25F4-54DF-A9D85F4C8978}"/>
          </ac:picMkLst>
        </pc:picChg>
        <pc:picChg chg="add mod modCrop">
          <ac:chgData name="Rebecca Luo" userId="1e0727fa-4bf7-4d1f-ab3b-196ffa659c20" providerId="ADAL" clId="{DF852291-31B3-440C-90B8-303DA41721B3}" dt="2022-08-31T13:12:28.654" v="26014" actId="1076"/>
          <ac:picMkLst>
            <pc:docMk/>
            <pc:sldMk cId="2345572475" sldId="14005"/>
            <ac:picMk id="14" creationId="{89777159-BA9D-A37A-10C5-129C99BA87D3}"/>
          </ac:picMkLst>
        </pc:picChg>
        <pc:picChg chg="add mod">
          <ac:chgData name="Rebecca Luo" userId="1e0727fa-4bf7-4d1f-ab3b-196ffa659c20" providerId="ADAL" clId="{DF852291-31B3-440C-90B8-303DA41721B3}" dt="2022-08-31T13:12:28.654" v="26014" actId="1076"/>
          <ac:picMkLst>
            <pc:docMk/>
            <pc:sldMk cId="2345572475" sldId="14005"/>
            <ac:picMk id="15" creationId="{3529B08A-267A-7D91-1255-E569CD5C4217}"/>
          </ac:picMkLst>
        </pc:picChg>
        <pc:picChg chg="add mod">
          <ac:chgData name="Rebecca Luo" userId="1e0727fa-4bf7-4d1f-ab3b-196ffa659c20" providerId="ADAL" clId="{DF852291-31B3-440C-90B8-303DA41721B3}" dt="2022-08-31T13:16:58.603" v="26237" actId="1036"/>
          <ac:picMkLst>
            <pc:docMk/>
            <pc:sldMk cId="2345572475" sldId="14005"/>
            <ac:picMk id="19" creationId="{7B7A5D69-F27D-7739-3CAA-466C381539C8}"/>
          </ac:picMkLst>
        </pc:picChg>
        <pc:picChg chg="del">
          <ac:chgData name="Rebecca Luo" userId="1e0727fa-4bf7-4d1f-ab3b-196ffa659c20" providerId="ADAL" clId="{DF852291-31B3-440C-90B8-303DA41721B3}" dt="2022-08-31T08:57:59.866" v="24718" actId="478"/>
          <ac:picMkLst>
            <pc:docMk/>
            <pc:sldMk cId="2345572475" sldId="14005"/>
            <ac:picMk id="20" creationId="{0420DA9C-F77C-5B15-064E-1B3603F397A8}"/>
          </ac:picMkLst>
        </pc:picChg>
        <pc:picChg chg="del">
          <ac:chgData name="Rebecca Luo" userId="1e0727fa-4bf7-4d1f-ab3b-196ffa659c20" providerId="ADAL" clId="{DF852291-31B3-440C-90B8-303DA41721B3}" dt="2022-08-31T08:57:59.866" v="24718" actId="478"/>
          <ac:picMkLst>
            <pc:docMk/>
            <pc:sldMk cId="2345572475" sldId="14005"/>
            <ac:picMk id="21" creationId="{C351B50E-F470-82FE-371C-30BE96524853}"/>
          </ac:picMkLst>
        </pc:picChg>
        <pc:picChg chg="add mod">
          <ac:chgData name="Rebecca Luo" userId="1e0727fa-4bf7-4d1f-ab3b-196ffa659c20" providerId="ADAL" clId="{DF852291-31B3-440C-90B8-303DA41721B3}" dt="2022-08-31T13:12:28.654" v="26014" actId="1076"/>
          <ac:picMkLst>
            <pc:docMk/>
            <pc:sldMk cId="2345572475" sldId="14005"/>
            <ac:picMk id="27" creationId="{7C04D7CD-CCA2-9ACE-E5F4-42368293466A}"/>
          </ac:picMkLst>
        </pc:picChg>
        <pc:picChg chg="del">
          <ac:chgData name="Rebecca Luo" userId="1e0727fa-4bf7-4d1f-ab3b-196ffa659c20" providerId="ADAL" clId="{DF852291-31B3-440C-90B8-303DA41721B3}" dt="2022-08-31T08:57:59.866" v="24718" actId="478"/>
          <ac:picMkLst>
            <pc:docMk/>
            <pc:sldMk cId="2345572475" sldId="14005"/>
            <ac:picMk id="27" creationId="{858AA0FB-0148-A12F-43D0-6D88B8BFAF65}"/>
          </ac:picMkLst>
        </pc:picChg>
        <pc:picChg chg="add mod modCrop">
          <ac:chgData name="Rebecca Luo" userId="1e0727fa-4bf7-4d1f-ab3b-196ffa659c20" providerId="ADAL" clId="{DF852291-31B3-440C-90B8-303DA41721B3}" dt="2022-08-31T13:16:58.603" v="26237" actId="1036"/>
          <ac:picMkLst>
            <pc:docMk/>
            <pc:sldMk cId="2345572475" sldId="14005"/>
            <ac:picMk id="28" creationId="{62D82A01-ED9B-E73A-17CE-DC690F760893}"/>
          </ac:picMkLst>
        </pc:picChg>
        <pc:picChg chg="add del mod">
          <ac:chgData name="Rebecca Luo" userId="1e0727fa-4bf7-4d1f-ab3b-196ffa659c20" providerId="ADAL" clId="{DF852291-31B3-440C-90B8-303DA41721B3}" dt="2022-08-31T09:27:06.744" v="25278" actId="478"/>
          <ac:picMkLst>
            <pc:docMk/>
            <pc:sldMk cId="2345572475" sldId="14005"/>
            <ac:picMk id="29" creationId="{58531930-873E-D7F6-34C3-4F20BC7ACCBB}"/>
          </ac:picMkLst>
        </pc:picChg>
        <pc:picChg chg="add del mod modCrop">
          <ac:chgData name="Rebecca Luo" userId="1e0727fa-4bf7-4d1f-ab3b-196ffa659c20" providerId="ADAL" clId="{DF852291-31B3-440C-90B8-303DA41721B3}" dt="2022-08-31T13:16:58.603" v="26237" actId="1036"/>
          <ac:picMkLst>
            <pc:docMk/>
            <pc:sldMk cId="2345572475" sldId="14005"/>
            <ac:picMk id="30" creationId="{A8456844-8DEA-7C7E-28B9-9EC2D9D3DB04}"/>
          </ac:picMkLst>
        </pc:picChg>
        <pc:picChg chg="add del mod">
          <ac:chgData name="Rebecca Luo" userId="1e0727fa-4bf7-4d1f-ab3b-196ffa659c20" providerId="ADAL" clId="{DF852291-31B3-440C-90B8-303DA41721B3}" dt="2022-08-31T13:16:58.603" v="26237" actId="1036"/>
          <ac:picMkLst>
            <pc:docMk/>
            <pc:sldMk cId="2345572475" sldId="14005"/>
            <ac:picMk id="31" creationId="{F185AA38-61CA-D2FD-1662-C3E6F38FEE06}"/>
          </ac:picMkLst>
        </pc:picChg>
        <pc:picChg chg="add del mod">
          <ac:chgData name="Rebecca Luo" userId="1e0727fa-4bf7-4d1f-ab3b-196ffa659c20" providerId="ADAL" clId="{DF852291-31B3-440C-90B8-303DA41721B3}" dt="2022-08-31T13:16:58.603" v="26237" actId="1036"/>
          <ac:picMkLst>
            <pc:docMk/>
            <pc:sldMk cId="2345572475" sldId="14005"/>
            <ac:picMk id="32" creationId="{D14D1E7A-CEF1-E3C8-DF72-B0FAC551CC3E}"/>
          </ac:picMkLst>
        </pc:picChg>
        <pc:picChg chg="add del mod">
          <ac:chgData name="Rebecca Luo" userId="1e0727fa-4bf7-4d1f-ab3b-196ffa659c20" providerId="ADAL" clId="{DF852291-31B3-440C-90B8-303DA41721B3}" dt="2022-08-31T09:24:19.524" v="25259" actId="22"/>
          <ac:picMkLst>
            <pc:docMk/>
            <pc:sldMk cId="2345572475" sldId="14005"/>
            <ac:picMk id="33" creationId="{ACF25172-B384-5C6C-AF17-B5A355FE012B}"/>
          </ac:picMkLst>
        </pc:picChg>
        <pc:picChg chg="add mod modCrop">
          <ac:chgData name="Rebecca Luo" userId="1e0727fa-4bf7-4d1f-ab3b-196ffa659c20" providerId="ADAL" clId="{DF852291-31B3-440C-90B8-303DA41721B3}" dt="2022-08-31T13:16:58.603" v="26237" actId="1036"/>
          <ac:picMkLst>
            <pc:docMk/>
            <pc:sldMk cId="2345572475" sldId="14005"/>
            <ac:picMk id="35" creationId="{F06ACE06-EF58-8DE3-139B-FC0872F45270}"/>
          </ac:picMkLst>
        </pc:picChg>
        <pc:picChg chg="add mod">
          <ac:chgData name="Rebecca Luo" userId="1e0727fa-4bf7-4d1f-ab3b-196ffa659c20" providerId="ADAL" clId="{DF852291-31B3-440C-90B8-303DA41721B3}" dt="2022-08-31T13:12:28.654" v="26014" actId="1076"/>
          <ac:picMkLst>
            <pc:docMk/>
            <pc:sldMk cId="2345572475" sldId="14005"/>
            <ac:picMk id="41" creationId="{3D070708-A602-4942-986E-9963398A0234}"/>
          </ac:picMkLst>
        </pc:picChg>
        <pc:picChg chg="del">
          <ac:chgData name="Rebecca Luo" userId="1e0727fa-4bf7-4d1f-ab3b-196ffa659c20" providerId="ADAL" clId="{DF852291-31B3-440C-90B8-303DA41721B3}" dt="2022-08-31T08:57:59.866" v="24718" actId="478"/>
          <ac:picMkLst>
            <pc:docMk/>
            <pc:sldMk cId="2345572475" sldId="14005"/>
            <ac:picMk id="51" creationId="{6F74FC25-F6FD-99F1-C701-0D0377B8D523}"/>
          </ac:picMkLst>
        </pc:picChg>
        <pc:picChg chg="del">
          <ac:chgData name="Rebecca Luo" userId="1e0727fa-4bf7-4d1f-ab3b-196ffa659c20" providerId="ADAL" clId="{DF852291-31B3-440C-90B8-303DA41721B3}" dt="2022-08-31T08:57:59.866" v="24718" actId="478"/>
          <ac:picMkLst>
            <pc:docMk/>
            <pc:sldMk cId="2345572475" sldId="14005"/>
            <ac:picMk id="52" creationId="{9B97C365-433D-8AB0-AB3D-1D6EC893E2E1}"/>
          </ac:picMkLst>
        </pc:picChg>
        <pc:picChg chg="add del mod topLvl modCrop">
          <ac:chgData name="Rebecca Luo" userId="1e0727fa-4bf7-4d1f-ab3b-196ffa659c20" providerId="ADAL" clId="{DF852291-31B3-440C-90B8-303DA41721B3}" dt="2022-08-31T13:16:58.603" v="26237" actId="1036"/>
          <ac:picMkLst>
            <pc:docMk/>
            <pc:sldMk cId="2345572475" sldId="14005"/>
            <ac:picMk id="65" creationId="{D248B679-1888-4ED2-ED76-C43C6AED8EE8}"/>
          </ac:picMkLst>
        </pc:picChg>
        <pc:cxnChg chg="add mod">
          <ac:chgData name="Rebecca Luo" userId="1e0727fa-4bf7-4d1f-ab3b-196ffa659c20" providerId="ADAL" clId="{DF852291-31B3-440C-90B8-303DA41721B3}" dt="2022-09-05T03:03:03.043" v="29074" actId="1036"/>
          <ac:cxnSpMkLst>
            <pc:docMk/>
            <pc:sldMk cId="2345572475" sldId="14005"/>
            <ac:cxnSpMk id="9" creationId="{343601EB-C076-6045-D79F-3D37DB898006}"/>
          </ac:cxnSpMkLst>
        </pc:cxnChg>
      </pc:sldChg>
      <pc:sldChg chg="modSp new del mod">
        <pc:chgData name="Rebecca Luo" userId="1e0727fa-4bf7-4d1f-ab3b-196ffa659c20" providerId="ADAL" clId="{DF852291-31B3-440C-90B8-303DA41721B3}" dt="2022-08-30T15:48:11.512" v="24502" actId="47"/>
        <pc:sldMkLst>
          <pc:docMk/>
          <pc:sldMk cId="2907062334" sldId="14005"/>
        </pc:sldMkLst>
        <pc:spChg chg="mod">
          <ac:chgData name="Rebecca Luo" userId="1e0727fa-4bf7-4d1f-ab3b-196ffa659c20" providerId="ADAL" clId="{DF852291-31B3-440C-90B8-303DA41721B3}" dt="2022-08-30T15:47:50.772" v="24499"/>
          <ac:spMkLst>
            <pc:docMk/>
            <pc:sldMk cId="2907062334" sldId="14005"/>
            <ac:spMk id="2" creationId="{623C073A-201C-AE9C-285A-DE83C3C4C877}"/>
          </ac:spMkLst>
        </pc:spChg>
        <pc:spChg chg="mod">
          <ac:chgData name="Rebecca Luo" userId="1e0727fa-4bf7-4d1f-ab3b-196ffa659c20" providerId="ADAL" clId="{DF852291-31B3-440C-90B8-303DA41721B3}" dt="2022-08-30T14:39:22.097" v="24482" actId="255"/>
          <ac:spMkLst>
            <pc:docMk/>
            <pc:sldMk cId="2907062334" sldId="14005"/>
            <ac:spMk id="8" creationId="{CEA45085-5783-023E-28D4-B678C40779F6}"/>
          </ac:spMkLst>
        </pc:spChg>
      </pc:sldChg>
      <pc:sldChg chg="addSp delSp modSp new mod ord">
        <pc:chgData name="Rebecca Luo" userId="1e0727fa-4bf7-4d1f-ab3b-196ffa659c20" providerId="ADAL" clId="{DF852291-31B3-440C-90B8-303DA41721B3}" dt="2022-08-31T15:10:52.937" v="27506"/>
        <pc:sldMkLst>
          <pc:docMk/>
          <pc:sldMk cId="3851589029" sldId="14006"/>
        </pc:sldMkLst>
        <pc:spChg chg="mod">
          <ac:chgData name="Rebecca Luo" userId="1e0727fa-4bf7-4d1f-ab3b-196ffa659c20" providerId="ADAL" clId="{DF852291-31B3-440C-90B8-303DA41721B3}" dt="2022-08-31T14:25:48.643" v="27025" actId="255"/>
          <ac:spMkLst>
            <pc:docMk/>
            <pc:sldMk cId="3851589029" sldId="14006"/>
            <ac:spMk id="2" creationId="{106F3C68-FC8C-486E-B109-BFC14D62DAE8}"/>
          </ac:spMkLst>
        </pc:spChg>
        <pc:spChg chg="del mod">
          <ac:chgData name="Rebecca Luo" userId="1e0727fa-4bf7-4d1f-ab3b-196ffa659c20" providerId="ADAL" clId="{DF852291-31B3-440C-90B8-303DA41721B3}" dt="2022-08-31T14:25:37" v="27023" actId="478"/>
          <ac:spMkLst>
            <pc:docMk/>
            <pc:sldMk cId="3851589029" sldId="14006"/>
            <ac:spMk id="3" creationId="{1C036EE4-C789-AB3B-5B8B-4EE362F3E8C2}"/>
          </ac:spMkLst>
        </pc:spChg>
        <pc:spChg chg="add mod">
          <ac:chgData name="Rebecca Luo" userId="1e0727fa-4bf7-4d1f-ab3b-196ffa659c20" providerId="ADAL" clId="{DF852291-31B3-440C-90B8-303DA41721B3}" dt="2022-08-31T14:25:33.230" v="27022"/>
          <ac:spMkLst>
            <pc:docMk/>
            <pc:sldMk cId="3851589029" sldId="14006"/>
            <ac:spMk id="12" creationId="{2EAE8743-5F44-9993-9542-83A6E06D9EEE}"/>
          </ac:spMkLst>
        </pc:spChg>
        <pc:graphicFrameChg chg="add mod modGraphic">
          <ac:chgData name="Rebecca Luo" userId="1e0727fa-4bf7-4d1f-ab3b-196ffa659c20" providerId="ADAL" clId="{DF852291-31B3-440C-90B8-303DA41721B3}" dt="2022-08-31T14:26:31.459" v="27047" actId="20577"/>
          <ac:graphicFrameMkLst>
            <pc:docMk/>
            <pc:sldMk cId="3851589029" sldId="14006"/>
            <ac:graphicFrameMk id="5" creationId="{340F43FA-9C39-0ABA-DD15-D90E62DD5F6E}"/>
          </ac:graphicFrameMkLst>
        </pc:graphicFrameChg>
        <pc:graphicFrameChg chg="add mod modGraphic">
          <ac:chgData name="Rebecca Luo" userId="1e0727fa-4bf7-4d1f-ab3b-196ffa659c20" providerId="ADAL" clId="{DF852291-31B3-440C-90B8-303DA41721B3}" dt="2022-08-31T14:25:59.490" v="27027" actId="554"/>
          <ac:graphicFrameMkLst>
            <pc:docMk/>
            <pc:sldMk cId="3851589029" sldId="14006"/>
            <ac:graphicFrameMk id="7" creationId="{1EB5A33B-6246-E033-EF22-0C1D636C1B07}"/>
          </ac:graphicFrameMkLst>
        </pc:graphicFrameChg>
        <pc:graphicFrameChg chg="add mod modGraphic">
          <ac:chgData name="Rebecca Luo" userId="1e0727fa-4bf7-4d1f-ab3b-196ffa659c20" providerId="ADAL" clId="{DF852291-31B3-440C-90B8-303DA41721B3}" dt="2022-08-31T14:25:59.490" v="27027" actId="554"/>
          <ac:graphicFrameMkLst>
            <pc:docMk/>
            <pc:sldMk cId="3851589029" sldId="14006"/>
            <ac:graphicFrameMk id="9" creationId="{D08EAD82-3C4C-FC1B-F575-DF0721FF95BB}"/>
          </ac:graphicFrameMkLst>
        </pc:graphicFrameChg>
        <pc:graphicFrameChg chg="add mod modGraphic">
          <ac:chgData name="Rebecca Luo" userId="1e0727fa-4bf7-4d1f-ab3b-196ffa659c20" providerId="ADAL" clId="{DF852291-31B3-440C-90B8-303DA41721B3}" dt="2022-08-31T14:26:48.930" v="27056" actId="113"/>
          <ac:graphicFrameMkLst>
            <pc:docMk/>
            <pc:sldMk cId="3851589029" sldId="14006"/>
            <ac:graphicFrameMk id="11" creationId="{CA550C12-4947-1223-AFCF-E2C39DD3B23A}"/>
          </ac:graphicFrameMkLst>
        </pc:graphicFrameChg>
        <pc:picChg chg="add mod">
          <ac:chgData name="Rebecca Luo" userId="1e0727fa-4bf7-4d1f-ab3b-196ffa659c20" providerId="ADAL" clId="{DF852291-31B3-440C-90B8-303DA41721B3}" dt="2022-08-31T14:26:39.353" v="27054" actId="1076"/>
          <ac:picMkLst>
            <pc:docMk/>
            <pc:sldMk cId="3851589029" sldId="14006"/>
            <ac:picMk id="14" creationId="{ED97D8FD-0624-5987-2513-7F02B5ED9EB4}"/>
          </ac:picMkLst>
        </pc:picChg>
      </pc:sldChg>
      <pc:sldChg chg="modSp add mod">
        <pc:chgData name="Rebecca Luo" userId="1e0727fa-4bf7-4d1f-ab3b-196ffa659c20" providerId="ADAL" clId="{DF852291-31B3-440C-90B8-303DA41721B3}" dt="2022-08-31T14:49:19.581" v="27343" actId="255"/>
        <pc:sldMkLst>
          <pc:docMk/>
          <pc:sldMk cId="2139622474" sldId="14007"/>
        </pc:sldMkLst>
        <pc:spChg chg="mod">
          <ac:chgData name="Rebecca Luo" userId="1e0727fa-4bf7-4d1f-ab3b-196ffa659c20" providerId="ADAL" clId="{DF852291-31B3-440C-90B8-303DA41721B3}" dt="2022-08-31T14:49:19.581" v="27343" actId="255"/>
          <ac:spMkLst>
            <pc:docMk/>
            <pc:sldMk cId="2139622474" sldId="14007"/>
            <ac:spMk id="2" creationId="{F0F955BB-DA91-438E-9963-8A1E6FBCE51F}"/>
          </ac:spMkLst>
        </pc:spChg>
      </pc:sldChg>
      <pc:sldChg chg="modSp add mod">
        <pc:chgData name="Rebecca Luo" userId="1e0727fa-4bf7-4d1f-ab3b-196ffa659c20" providerId="ADAL" clId="{DF852291-31B3-440C-90B8-303DA41721B3}" dt="2022-09-05T06:29:38.854" v="29373"/>
        <pc:sldMkLst>
          <pc:docMk/>
          <pc:sldMk cId="3191953968" sldId="14008"/>
        </pc:sldMkLst>
        <pc:spChg chg="mod">
          <ac:chgData name="Rebecca Luo" userId="1e0727fa-4bf7-4d1f-ab3b-196ffa659c20" providerId="ADAL" clId="{DF852291-31B3-440C-90B8-303DA41721B3}" dt="2022-09-05T06:29:38.854" v="29373"/>
          <ac:spMkLst>
            <pc:docMk/>
            <pc:sldMk cId="3191953968" sldId="14008"/>
            <ac:spMk id="4" creationId="{2F6038C5-8990-141B-9A53-E8338A2F4444}"/>
          </ac:spMkLst>
        </pc:spChg>
        <pc:spChg chg="mod">
          <ac:chgData name="Rebecca Luo" userId="1e0727fa-4bf7-4d1f-ab3b-196ffa659c20" providerId="ADAL" clId="{DF852291-31B3-440C-90B8-303DA41721B3}" dt="2022-09-05T06:28:25.031" v="29371"/>
          <ac:spMkLst>
            <pc:docMk/>
            <pc:sldMk cId="3191953968" sldId="14008"/>
            <ac:spMk id="21" creationId="{0FC93B3B-FE03-CB77-F807-2591ED6B43D4}"/>
          </ac:spMkLst>
        </pc:spChg>
      </pc:sldChg>
      <pc:sldChg chg="addSp delSp modSp new mod">
        <pc:chgData name="Rebecca Luo" userId="1e0727fa-4bf7-4d1f-ab3b-196ffa659c20" providerId="ADAL" clId="{DF852291-31B3-440C-90B8-303DA41721B3}" dt="2022-09-02T05:26:02.242" v="28659" actId="113"/>
        <pc:sldMkLst>
          <pc:docMk/>
          <pc:sldMk cId="1298021532" sldId="14009"/>
        </pc:sldMkLst>
        <pc:spChg chg="mod">
          <ac:chgData name="Rebecca Luo" userId="1e0727fa-4bf7-4d1f-ab3b-196ffa659c20" providerId="ADAL" clId="{DF852291-31B3-440C-90B8-303DA41721B3}" dt="2022-09-02T05:08:38.452" v="27693" actId="404"/>
          <ac:spMkLst>
            <pc:docMk/>
            <pc:sldMk cId="1298021532" sldId="14009"/>
            <ac:spMk id="2" creationId="{9494AA83-0FA1-20E9-62DC-137589B637EF}"/>
          </ac:spMkLst>
        </pc:spChg>
        <pc:spChg chg="del">
          <ac:chgData name="Rebecca Luo" userId="1e0727fa-4bf7-4d1f-ab3b-196ffa659c20" providerId="ADAL" clId="{DF852291-31B3-440C-90B8-303DA41721B3}" dt="2022-09-02T05:08:50.365" v="27696" actId="22"/>
          <ac:spMkLst>
            <pc:docMk/>
            <pc:sldMk cId="1298021532" sldId="14009"/>
            <ac:spMk id="3" creationId="{F0335F6C-55D6-B5D4-E548-509D25FB8E42}"/>
          </ac:spMkLst>
        </pc:spChg>
        <pc:spChg chg="add del">
          <ac:chgData name="Rebecca Luo" userId="1e0727fa-4bf7-4d1f-ab3b-196ffa659c20" providerId="ADAL" clId="{DF852291-31B3-440C-90B8-303DA41721B3}" dt="2022-09-02T05:08:49.335" v="27695" actId="22"/>
          <ac:spMkLst>
            <pc:docMk/>
            <pc:sldMk cId="1298021532" sldId="14009"/>
            <ac:spMk id="5" creationId="{7AF95E04-E046-8070-59CB-932A582C606B}"/>
          </ac:spMkLst>
        </pc:spChg>
        <pc:spChg chg="add mod">
          <ac:chgData name="Rebecca Luo" userId="1e0727fa-4bf7-4d1f-ab3b-196ffa659c20" providerId="ADAL" clId="{DF852291-31B3-440C-90B8-303DA41721B3}" dt="2022-09-02T05:26:02.242" v="28659" actId="113"/>
          <ac:spMkLst>
            <pc:docMk/>
            <pc:sldMk cId="1298021532" sldId="14009"/>
            <ac:spMk id="7" creationId="{AE293F9F-BA97-B052-909F-EAACA4096389}"/>
          </ac:spMkLst>
        </pc:spChg>
      </pc:sldChg>
      <pc:sldChg chg="modCm">
        <pc:chgData name="Rebecca Luo" userId="1e0727fa-4bf7-4d1f-ab3b-196ffa659c20" providerId="ADAL" clId="{DF852291-31B3-440C-90B8-303DA41721B3}" dt="2022-09-05T06:25:56.199" v="29367"/>
        <pc:sldMkLst>
          <pc:docMk/>
          <pc:sldMk cId="3765013284" sldId="14010"/>
        </pc:sldMkLst>
      </pc:sldChg>
      <pc:sldChg chg="modSp add mod ord">
        <pc:chgData name="Rebecca Luo" userId="1e0727fa-4bf7-4d1f-ab3b-196ffa659c20" providerId="ADAL" clId="{DF852291-31B3-440C-90B8-303DA41721B3}" dt="2022-09-05T02:38:00.875" v="28984" actId="20577"/>
        <pc:sldMkLst>
          <pc:docMk/>
          <pc:sldMk cId="1815540275" sldId="14011"/>
        </pc:sldMkLst>
        <pc:spChg chg="mod">
          <ac:chgData name="Rebecca Luo" userId="1e0727fa-4bf7-4d1f-ab3b-196ffa659c20" providerId="ADAL" clId="{DF852291-31B3-440C-90B8-303DA41721B3}" dt="2022-09-05T02:38:00.875" v="28984" actId="20577"/>
          <ac:spMkLst>
            <pc:docMk/>
            <pc:sldMk cId="1815540275" sldId="14011"/>
            <ac:spMk id="3" creationId="{760E015D-EA3D-47F4-8F7E-AE6D73C24ED4}"/>
          </ac:spMkLst>
        </pc:spChg>
      </pc:sldChg>
      <pc:sldChg chg="new del">
        <pc:chgData name="Rebecca Luo" userId="1e0727fa-4bf7-4d1f-ab3b-196ffa659c20" providerId="ADAL" clId="{DF852291-31B3-440C-90B8-303DA41721B3}" dt="2022-09-05T02:45:01.555" v="28986" actId="680"/>
        <pc:sldMkLst>
          <pc:docMk/>
          <pc:sldMk cId="415053436" sldId="14012"/>
        </pc:sldMkLst>
      </pc:sldChg>
      <pc:sldChg chg="modSp add mod">
        <pc:chgData name="Rebecca Luo" userId="1e0727fa-4bf7-4d1f-ab3b-196ffa659c20" providerId="ADAL" clId="{DF852291-31B3-440C-90B8-303DA41721B3}" dt="2022-09-07T09:11:22.245" v="29671" actId="255"/>
        <pc:sldMkLst>
          <pc:docMk/>
          <pc:sldMk cId="3057117979" sldId="14012"/>
        </pc:sldMkLst>
        <pc:spChg chg="mod">
          <ac:chgData name="Rebecca Luo" userId="1e0727fa-4bf7-4d1f-ab3b-196ffa659c20" providerId="ADAL" clId="{DF852291-31B3-440C-90B8-303DA41721B3}" dt="2022-09-07T09:11:22.245" v="29671" actId="255"/>
          <ac:spMkLst>
            <pc:docMk/>
            <pc:sldMk cId="3057117979" sldId="14012"/>
            <ac:spMk id="2" creationId="{C48FDA7C-06BE-430B-BDE2-59F0FD580E5B}"/>
          </ac:spMkLst>
        </pc:spChg>
      </pc:sldChg>
      <pc:sldChg chg="add">
        <pc:chgData name="Rebecca Luo" userId="1e0727fa-4bf7-4d1f-ab3b-196ffa659c20" providerId="ADAL" clId="{DF852291-31B3-440C-90B8-303DA41721B3}" dt="2022-09-29T09:32:24.119" v="29672"/>
        <pc:sldMkLst>
          <pc:docMk/>
          <pc:sldMk cId="2555656506" sldId="14013"/>
        </pc:sldMkLst>
      </pc:sldChg>
      <pc:sldChg chg="add">
        <pc:chgData name="Rebecca Luo" userId="1e0727fa-4bf7-4d1f-ab3b-196ffa659c20" providerId="ADAL" clId="{DF852291-31B3-440C-90B8-303DA41721B3}" dt="2022-09-29T09:32:24.119" v="29672"/>
        <pc:sldMkLst>
          <pc:docMk/>
          <pc:sldMk cId="1013483658" sldId="14014"/>
        </pc:sldMkLst>
      </pc:sldChg>
      <pc:sldChg chg="add">
        <pc:chgData name="Rebecca Luo" userId="1e0727fa-4bf7-4d1f-ab3b-196ffa659c20" providerId="ADAL" clId="{DF852291-31B3-440C-90B8-303DA41721B3}" dt="2022-09-29T09:32:46.145" v="29673"/>
        <pc:sldMkLst>
          <pc:docMk/>
          <pc:sldMk cId="1277116355" sldId="14015"/>
        </pc:sldMkLst>
      </pc:sldChg>
      <pc:sldMasterChg chg="modSp mod addSldLayout delSldLayout modSldLayout">
        <pc:chgData name="Rebecca Luo" userId="1e0727fa-4bf7-4d1f-ab3b-196ffa659c20" providerId="ADAL" clId="{DF852291-31B3-440C-90B8-303DA41721B3}" dt="2022-08-30T13:05:29.681" v="24056"/>
        <pc:sldMasterMkLst>
          <pc:docMk/>
          <pc:sldMasterMk cId="3841985424" sldId="2147483648"/>
        </pc:sldMasterMkLst>
        <pc:spChg chg="mod">
          <ac:chgData name="Rebecca Luo" userId="1e0727fa-4bf7-4d1f-ab3b-196ffa659c20" providerId="ADAL" clId="{DF852291-31B3-440C-90B8-303DA41721B3}" dt="2022-08-25T04:26:28.182" v="10669" actId="14100"/>
          <ac:spMkLst>
            <pc:docMk/>
            <pc:sldMasterMk cId="3841985424" sldId="2147483648"/>
            <ac:spMk id="11" creationId="{6B7C1924-6293-4993-936C-CA01D4CA0948}"/>
          </ac:spMkLst>
        </pc:spChg>
        <pc:sldLayoutChg chg="modSp">
          <pc:chgData name="Rebecca Luo" userId="1e0727fa-4bf7-4d1f-ab3b-196ffa659c20" providerId="ADAL" clId="{DF852291-31B3-440C-90B8-303DA41721B3}" dt="2022-08-25T06:52:42.618" v="11829" actId="404"/>
          <pc:sldLayoutMkLst>
            <pc:docMk/>
            <pc:sldMasterMk cId="3841985424" sldId="2147483648"/>
            <pc:sldLayoutMk cId="3064412226" sldId="2147483649"/>
          </pc:sldLayoutMkLst>
          <pc:spChg chg="mod">
            <ac:chgData name="Rebecca Luo" userId="1e0727fa-4bf7-4d1f-ab3b-196ffa659c20" providerId="ADAL" clId="{DF852291-31B3-440C-90B8-303DA41721B3}" dt="2022-08-25T06:52:40.134" v="11828" actId="403"/>
            <ac:spMkLst>
              <pc:docMk/>
              <pc:sldMasterMk cId="3841985424" sldId="2147483648"/>
              <pc:sldLayoutMk cId="3064412226" sldId="2147483649"/>
              <ac:spMk id="2" creationId="{C040CE1F-6D74-47AF-B1EA-5A442AFFF044}"/>
            </ac:spMkLst>
          </pc:spChg>
          <pc:spChg chg="mod">
            <ac:chgData name="Rebecca Luo" userId="1e0727fa-4bf7-4d1f-ab3b-196ffa659c20" providerId="ADAL" clId="{DF852291-31B3-440C-90B8-303DA41721B3}" dt="2022-08-25T06:52:42.618" v="11829" actId="404"/>
            <ac:spMkLst>
              <pc:docMk/>
              <pc:sldMasterMk cId="3841985424" sldId="2147483648"/>
              <pc:sldLayoutMk cId="3064412226" sldId="2147483649"/>
              <ac:spMk id="3" creationId="{9E95C81D-524F-4E3F-B2CC-152C1250FA79}"/>
            </ac:spMkLst>
          </pc:spChg>
          <pc:spChg chg="mod">
            <ac:chgData name="Rebecca Luo" userId="1e0727fa-4bf7-4d1f-ab3b-196ffa659c20" providerId="ADAL" clId="{DF852291-31B3-440C-90B8-303DA41721B3}" dt="2022-08-25T06:52:13.390" v="11825" actId="16037"/>
            <ac:spMkLst>
              <pc:docMk/>
              <pc:sldMasterMk cId="3841985424" sldId="2147483648"/>
              <pc:sldLayoutMk cId="3064412226" sldId="2147483649"/>
              <ac:spMk id="7" creationId="{F907E948-0CEE-4B77-8253-3A5ABBF478E0}"/>
            </ac:spMkLst>
          </pc:spChg>
        </pc:sldLayoutChg>
        <pc:sldLayoutChg chg="addSp delSp modSp mod">
          <pc:chgData name="Rebecca Luo" userId="1e0727fa-4bf7-4d1f-ab3b-196ffa659c20" providerId="ADAL" clId="{DF852291-31B3-440C-90B8-303DA41721B3}" dt="2022-08-25T04:36:24.415" v="10735" actId="255"/>
          <pc:sldLayoutMkLst>
            <pc:docMk/>
            <pc:sldMasterMk cId="3841985424" sldId="2147483648"/>
            <pc:sldLayoutMk cId="3693929489" sldId="2147483651"/>
          </pc:sldLayoutMkLst>
          <pc:spChg chg="del mod">
            <ac:chgData name="Rebecca Luo" userId="1e0727fa-4bf7-4d1f-ab3b-196ffa659c20" providerId="ADAL" clId="{DF852291-31B3-440C-90B8-303DA41721B3}" dt="2022-08-25T04:31:18.638" v="10710"/>
            <ac:spMkLst>
              <pc:docMk/>
              <pc:sldMasterMk cId="3841985424" sldId="2147483648"/>
              <pc:sldLayoutMk cId="3693929489" sldId="2147483651"/>
              <ac:spMk id="2" creationId="{016FA772-6ADA-40E7-80B2-0967DAFE7242}"/>
            </ac:spMkLst>
          </pc:spChg>
          <pc:spChg chg="add mod">
            <ac:chgData name="Rebecca Luo" userId="1e0727fa-4bf7-4d1f-ab3b-196ffa659c20" providerId="ADAL" clId="{DF852291-31B3-440C-90B8-303DA41721B3}" dt="2022-08-25T04:33:50.827" v="10720" actId="16037"/>
            <ac:spMkLst>
              <pc:docMk/>
              <pc:sldMasterMk cId="3841985424" sldId="2147483648"/>
              <pc:sldLayoutMk cId="3693929489" sldId="2147483651"/>
              <ac:spMk id="3" creationId="{A97C1F00-2290-72CA-7C07-0C7B2FFC4F2D}"/>
            </ac:spMkLst>
          </pc:spChg>
          <pc:spChg chg="mod">
            <ac:chgData name="Rebecca Luo" userId="1e0727fa-4bf7-4d1f-ab3b-196ffa659c20" providerId="ADAL" clId="{DF852291-31B3-440C-90B8-303DA41721B3}" dt="2022-08-25T04:36:24.415" v="10735" actId="255"/>
            <ac:spMkLst>
              <pc:docMk/>
              <pc:sldMasterMk cId="3841985424" sldId="2147483648"/>
              <pc:sldLayoutMk cId="3693929489" sldId="2147483651"/>
              <ac:spMk id="11" creationId="{EE943703-866A-43F3-82E8-F54687C87CC4}"/>
            </ac:spMkLst>
          </pc:spChg>
          <pc:spChg chg="mod">
            <ac:chgData name="Rebecca Luo" userId="1e0727fa-4bf7-4d1f-ab3b-196ffa659c20" providerId="ADAL" clId="{DF852291-31B3-440C-90B8-303DA41721B3}" dt="2022-08-25T04:30:33.109" v="10706" actId="16037"/>
            <ac:spMkLst>
              <pc:docMk/>
              <pc:sldMasterMk cId="3841985424" sldId="2147483648"/>
              <pc:sldLayoutMk cId="3693929489" sldId="2147483651"/>
              <ac:spMk id="12" creationId="{B9A9E67B-94F5-4966-A382-2587EFC48654}"/>
            </ac:spMkLst>
          </pc:spChg>
          <pc:spChg chg="mod">
            <ac:chgData name="Rebecca Luo" userId="1e0727fa-4bf7-4d1f-ab3b-196ffa659c20" providerId="ADAL" clId="{DF852291-31B3-440C-90B8-303DA41721B3}" dt="2022-08-25T04:30:33.109" v="10706" actId="16037"/>
            <ac:spMkLst>
              <pc:docMk/>
              <pc:sldMasterMk cId="3841985424" sldId="2147483648"/>
              <pc:sldLayoutMk cId="3693929489" sldId="2147483651"/>
              <ac:spMk id="13" creationId="{FECBA655-7408-471A-A727-5AE7A41F5AC1}"/>
            </ac:spMkLst>
          </pc:spChg>
          <pc:spChg chg="mod">
            <ac:chgData name="Rebecca Luo" userId="1e0727fa-4bf7-4d1f-ab3b-196ffa659c20" providerId="ADAL" clId="{DF852291-31B3-440C-90B8-303DA41721B3}" dt="2022-08-25T04:30:33.109" v="10706" actId="16037"/>
            <ac:spMkLst>
              <pc:docMk/>
              <pc:sldMasterMk cId="3841985424" sldId="2147483648"/>
              <pc:sldLayoutMk cId="3693929489" sldId="2147483651"/>
              <ac:spMk id="14" creationId="{14010C29-4BEA-4DE3-A5A1-62F9262EF01A}"/>
            </ac:spMkLst>
          </pc:spChg>
          <pc:spChg chg="mod">
            <ac:chgData name="Rebecca Luo" userId="1e0727fa-4bf7-4d1f-ab3b-196ffa659c20" providerId="ADAL" clId="{DF852291-31B3-440C-90B8-303DA41721B3}" dt="2022-08-25T04:30:52.136" v="10707" actId="16037"/>
            <ac:spMkLst>
              <pc:docMk/>
              <pc:sldMasterMk cId="3841985424" sldId="2147483648"/>
              <pc:sldLayoutMk cId="3693929489" sldId="2147483651"/>
              <ac:spMk id="15" creationId="{94FB1937-A18E-4750-93BA-6A70820DB36B}"/>
            </ac:spMkLst>
          </pc:spChg>
          <pc:spChg chg="mod">
            <ac:chgData name="Rebecca Luo" userId="1e0727fa-4bf7-4d1f-ab3b-196ffa659c20" providerId="ADAL" clId="{DF852291-31B3-440C-90B8-303DA41721B3}" dt="2022-08-25T04:30:33.109" v="10706" actId="16037"/>
            <ac:spMkLst>
              <pc:docMk/>
              <pc:sldMasterMk cId="3841985424" sldId="2147483648"/>
              <pc:sldLayoutMk cId="3693929489" sldId="2147483651"/>
              <ac:spMk id="16" creationId="{0876152E-AFF8-4C65-8ED3-90FEE0A10BBA}"/>
            </ac:spMkLst>
          </pc:spChg>
        </pc:sldLayoutChg>
        <pc:sldLayoutChg chg="addSp delSp modSp mod">
          <pc:chgData name="Rebecca Luo" userId="1e0727fa-4bf7-4d1f-ab3b-196ffa659c20" providerId="ADAL" clId="{DF852291-31B3-440C-90B8-303DA41721B3}" dt="2022-08-30T13:05:29.681" v="24056"/>
          <pc:sldLayoutMkLst>
            <pc:docMk/>
            <pc:sldMasterMk cId="3841985424" sldId="2147483648"/>
            <pc:sldLayoutMk cId="1682954730" sldId="2147483654"/>
          </pc:sldLayoutMkLst>
          <pc:spChg chg="add mod">
            <ac:chgData name="Rebecca Luo" userId="1e0727fa-4bf7-4d1f-ab3b-196ffa659c20" providerId="ADAL" clId="{DF852291-31B3-440C-90B8-303DA41721B3}" dt="2022-08-25T06:04:07.157" v="11201" actId="14100"/>
            <ac:spMkLst>
              <pc:docMk/>
              <pc:sldMasterMk cId="3841985424" sldId="2147483648"/>
              <pc:sldLayoutMk cId="1682954730" sldId="2147483654"/>
              <ac:spMk id="3" creationId="{5D586430-4885-168A-555A-B58F4CE14976}"/>
            </ac:spMkLst>
          </pc:spChg>
          <pc:spChg chg="add del mod">
            <ac:chgData name="Rebecca Luo" userId="1e0727fa-4bf7-4d1f-ab3b-196ffa659c20" providerId="ADAL" clId="{DF852291-31B3-440C-90B8-303DA41721B3}" dt="2022-08-25T04:15:38.555" v="10580" actId="767"/>
            <ac:spMkLst>
              <pc:docMk/>
              <pc:sldMasterMk cId="3841985424" sldId="2147483648"/>
              <pc:sldLayoutMk cId="1682954730" sldId="2147483654"/>
              <ac:spMk id="4" creationId="{D0DBA918-553B-AA53-5776-71B8F78087A6}"/>
            </ac:spMkLst>
          </pc:spChg>
          <pc:spChg chg="del">
            <ac:chgData name="Rebecca Luo" userId="1e0727fa-4bf7-4d1f-ab3b-196ffa659c20" providerId="ADAL" clId="{DF852291-31B3-440C-90B8-303DA41721B3}" dt="2022-08-30T13:05:25.539" v="24055" actId="478"/>
            <ac:spMkLst>
              <pc:docMk/>
              <pc:sldMasterMk cId="3841985424" sldId="2147483648"/>
              <pc:sldLayoutMk cId="1682954730" sldId="2147483654"/>
              <ac:spMk id="5" creationId="{17B4990B-2E99-4486-9645-1A49DC3F5FAA}"/>
            </ac:spMkLst>
          </pc:spChg>
          <pc:spChg chg="add mod">
            <ac:chgData name="Rebecca Luo" userId="1e0727fa-4bf7-4d1f-ab3b-196ffa659c20" providerId="ADAL" clId="{DF852291-31B3-440C-90B8-303DA41721B3}" dt="2022-08-30T13:05:29.681" v="24056"/>
            <ac:spMkLst>
              <pc:docMk/>
              <pc:sldMasterMk cId="3841985424" sldId="2147483648"/>
              <pc:sldLayoutMk cId="1682954730" sldId="2147483654"/>
              <ac:spMk id="6" creationId="{2712C14E-B9C4-1B1A-09D3-6501061DE58A}"/>
            </ac:spMkLst>
          </pc:spChg>
        </pc:sldLayoutChg>
        <pc:sldLayoutChg chg="modSp del mod">
          <pc:chgData name="Rebecca Luo" userId="1e0727fa-4bf7-4d1f-ab3b-196ffa659c20" providerId="ADAL" clId="{DF852291-31B3-440C-90B8-303DA41721B3}" dt="2022-08-25T04:16:24.355" v="10585" actId="2696"/>
          <pc:sldLayoutMkLst>
            <pc:docMk/>
            <pc:sldMasterMk cId="3841985424" sldId="2147483648"/>
            <pc:sldLayoutMk cId="33721497" sldId="2147483668"/>
          </pc:sldLayoutMkLst>
          <pc:spChg chg="mod">
            <ac:chgData name="Rebecca Luo" userId="1e0727fa-4bf7-4d1f-ab3b-196ffa659c20" providerId="ADAL" clId="{DF852291-31B3-440C-90B8-303DA41721B3}" dt="2022-08-25T04:13:30.289" v="10556" actId="14100"/>
            <ac:spMkLst>
              <pc:docMk/>
              <pc:sldMasterMk cId="3841985424" sldId="2147483648"/>
              <pc:sldLayoutMk cId="33721497" sldId="2147483668"/>
              <ac:spMk id="3" creationId="{5D586430-4885-168A-555A-B58F4CE14976}"/>
            </ac:spMkLst>
          </pc:spChg>
        </pc:sldLayoutChg>
        <pc:sldLayoutChg chg="del">
          <pc:chgData name="Rebecca Luo" userId="1e0727fa-4bf7-4d1f-ab3b-196ffa659c20" providerId="ADAL" clId="{DF852291-31B3-440C-90B8-303DA41721B3}" dt="2022-08-30T05:34:57.758" v="20516" actId="47"/>
          <pc:sldLayoutMkLst>
            <pc:docMk/>
            <pc:sldMasterMk cId="3841985424" sldId="2147483648"/>
            <pc:sldLayoutMk cId="725612285" sldId="2147483668"/>
          </pc:sldLayoutMkLst>
        </pc:sldLayoutChg>
        <pc:sldLayoutChg chg="del">
          <pc:chgData name="Rebecca Luo" userId="1e0727fa-4bf7-4d1f-ab3b-196ffa659c20" providerId="ADAL" clId="{DF852291-31B3-440C-90B8-303DA41721B3}" dt="2022-08-25T13:02:31.189" v="14879" actId="47"/>
          <pc:sldLayoutMkLst>
            <pc:docMk/>
            <pc:sldMasterMk cId="3841985424" sldId="2147483648"/>
            <pc:sldLayoutMk cId="1234946693" sldId="2147483668"/>
          </pc:sldLayoutMkLst>
        </pc:sldLayoutChg>
        <pc:sldLayoutChg chg="new del mod replId">
          <pc:chgData name="Rebecca Luo" userId="1e0727fa-4bf7-4d1f-ab3b-196ffa659c20" providerId="ADAL" clId="{DF852291-31B3-440C-90B8-303DA41721B3}" dt="2022-08-25T04:17:08.866" v="10587" actId="2696"/>
          <pc:sldLayoutMkLst>
            <pc:docMk/>
            <pc:sldMasterMk cId="3841985424" sldId="2147483648"/>
            <pc:sldLayoutMk cId="1243149096" sldId="2147483668"/>
          </pc:sldLayoutMkLst>
        </pc:sldLayoutChg>
        <pc:sldLayoutChg chg="del">
          <pc:chgData name="Rebecca Luo" userId="1e0727fa-4bf7-4d1f-ab3b-196ffa659c20" providerId="ADAL" clId="{DF852291-31B3-440C-90B8-303DA41721B3}" dt="2022-08-25T12:42:30.224" v="14484" actId="47"/>
          <pc:sldLayoutMkLst>
            <pc:docMk/>
            <pc:sldMasterMk cId="3841985424" sldId="2147483648"/>
            <pc:sldLayoutMk cId="3451039989" sldId="2147483668"/>
          </pc:sldLayoutMkLst>
        </pc:sldLayoutChg>
      </pc:sldMasterChg>
      <pc:sldMasterChg chg="addSp delSp modSp del mod delSldLayout">
        <pc:chgData name="Rebecca Luo" userId="1e0727fa-4bf7-4d1f-ab3b-196ffa659c20" providerId="ADAL" clId="{DF852291-31B3-440C-90B8-303DA41721B3}" dt="2022-08-30T12:47:16.197" v="23894" actId="47"/>
        <pc:sldMasterMkLst>
          <pc:docMk/>
          <pc:sldMasterMk cId="1179553553" sldId="2147483658"/>
        </pc:sldMasterMkLst>
        <pc:spChg chg="del mod">
          <ac:chgData name="Rebecca Luo" userId="1e0727fa-4bf7-4d1f-ab3b-196ffa659c20" providerId="ADAL" clId="{DF852291-31B3-440C-90B8-303DA41721B3}" dt="2022-08-30T04:19:40.056" v="20488" actId="478"/>
          <ac:spMkLst>
            <pc:docMk/>
            <pc:sldMasterMk cId="1179553553" sldId="2147483658"/>
            <ac:spMk id="4" creationId="{47F41B84-8903-4DED-8865-5AB49807C660}"/>
          </ac:spMkLst>
        </pc:spChg>
        <pc:spChg chg="del">
          <ac:chgData name="Rebecca Luo" userId="1e0727fa-4bf7-4d1f-ab3b-196ffa659c20" providerId="ADAL" clId="{DF852291-31B3-440C-90B8-303DA41721B3}" dt="2022-08-30T04:19:37.895" v="20486" actId="478"/>
          <ac:spMkLst>
            <pc:docMk/>
            <pc:sldMasterMk cId="1179553553" sldId="2147483658"/>
            <ac:spMk id="5" creationId="{7F4E656B-5AF6-43FE-B586-5B3CA78AACD3}"/>
          </ac:spMkLst>
        </pc:spChg>
        <pc:spChg chg="del">
          <ac:chgData name="Rebecca Luo" userId="1e0727fa-4bf7-4d1f-ab3b-196ffa659c20" providerId="ADAL" clId="{DF852291-31B3-440C-90B8-303DA41721B3}" dt="2022-08-30T04:19:37.895" v="20486" actId="478"/>
          <ac:spMkLst>
            <pc:docMk/>
            <pc:sldMasterMk cId="1179553553" sldId="2147483658"/>
            <ac:spMk id="6" creationId="{DEA6B9CE-B65A-4902-B375-7FB23099C907}"/>
          </ac:spMkLst>
        </pc:spChg>
        <pc:spChg chg="del">
          <ac:chgData name="Rebecca Luo" userId="1e0727fa-4bf7-4d1f-ab3b-196ffa659c20" providerId="ADAL" clId="{DF852291-31B3-440C-90B8-303DA41721B3}" dt="2022-08-30T04:19:37.895" v="20486" actId="478"/>
          <ac:spMkLst>
            <pc:docMk/>
            <pc:sldMasterMk cId="1179553553" sldId="2147483658"/>
            <ac:spMk id="11" creationId="{6B7C1924-6293-4993-936C-CA01D4CA0948}"/>
          </ac:spMkLst>
        </pc:spChg>
        <pc:spChg chg="add mod">
          <ac:chgData name="Rebecca Luo" userId="1e0727fa-4bf7-4d1f-ab3b-196ffa659c20" providerId="ADAL" clId="{DF852291-31B3-440C-90B8-303DA41721B3}" dt="2022-08-30T04:19:41.808" v="20489"/>
          <ac:spMkLst>
            <pc:docMk/>
            <pc:sldMasterMk cId="1179553553" sldId="2147483658"/>
            <ac:spMk id="13" creationId="{6C7FAFCE-D8EF-9169-775F-CD5658072D4E}"/>
          </ac:spMkLst>
        </pc:spChg>
        <pc:spChg chg="add mod">
          <ac:chgData name="Rebecca Luo" userId="1e0727fa-4bf7-4d1f-ab3b-196ffa659c20" providerId="ADAL" clId="{DF852291-31B3-440C-90B8-303DA41721B3}" dt="2022-08-30T04:19:41.808" v="20489"/>
          <ac:spMkLst>
            <pc:docMk/>
            <pc:sldMasterMk cId="1179553553" sldId="2147483658"/>
            <ac:spMk id="14" creationId="{38576167-95E5-F66E-7000-9E516A1759CD}"/>
          </ac:spMkLst>
        </pc:spChg>
        <pc:spChg chg="del">
          <ac:chgData name="Rebecca Luo" userId="1e0727fa-4bf7-4d1f-ab3b-196ffa659c20" providerId="ADAL" clId="{DF852291-31B3-440C-90B8-303DA41721B3}" dt="2022-08-30T04:19:37.895" v="20486" actId="478"/>
          <ac:spMkLst>
            <pc:docMk/>
            <pc:sldMasterMk cId="1179553553" sldId="2147483658"/>
            <ac:spMk id="15" creationId="{817B15B7-9362-4697-A656-4DBF016E529D}"/>
          </ac:spMkLst>
        </pc:spChg>
        <pc:spChg chg="add mod">
          <ac:chgData name="Rebecca Luo" userId="1e0727fa-4bf7-4d1f-ab3b-196ffa659c20" providerId="ADAL" clId="{DF852291-31B3-440C-90B8-303DA41721B3}" dt="2022-08-30T04:19:41.808" v="20489"/>
          <ac:spMkLst>
            <pc:docMk/>
            <pc:sldMasterMk cId="1179553553" sldId="2147483658"/>
            <ac:spMk id="16" creationId="{CFF54F57-3746-0143-D01C-C473DEAB0758}"/>
          </ac:spMkLst>
        </pc:spChg>
        <pc:spChg chg="add mod">
          <ac:chgData name="Rebecca Luo" userId="1e0727fa-4bf7-4d1f-ab3b-196ffa659c20" providerId="ADAL" clId="{DF852291-31B3-440C-90B8-303DA41721B3}" dt="2022-08-30T04:19:41.808" v="20489"/>
          <ac:spMkLst>
            <pc:docMk/>
            <pc:sldMasterMk cId="1179553553" sldId="2147483658"/>
            <ac:spMk id="18" creationId="{2D65A873-EE7F-49E8-64EB-F82FC6948B6A}"/>
          </ac:spMkLst>
        </pc:spChg>
        <pc:picChg chg="del">
          <ac:chgData name="Rebecca Luo" userId="1e0727fa-4bf7-4d1f-ab3b-196ffa659c20" providerId="ADAL" clId="{DF852291-31B3-440C-90B8-303DA41721B3}" dt="2022-08-30T04:19:37.895" v="20486" actId="478"/>
          <ac:picMkLst>
            <pc:docMk/>
            <pc:sldMasterMk cId="1179553553" sldId="2147483658"/>
            <ac:picMk id="10" creationId="{CB3449FF-42DD-42BF-BFE6-A4AFD82C2AD9}"/>
          </ac:picMkLst>
        </pc:picChg>
        <pc:picChg chg="add mod">
          <ac:chgData name="Rebecca Luo" userId="1e0727fa-4bf7-4d1f-ab3b-196ffa659c20" providerId="ADAL" clId="{DF852291-31B3-440C-90B8-303DA41721B3}" dt="2022-08-30T04:19:41.808" v="20489"/>
          <ac:picMkLst>
            <pc:docMk/>
            <pc:sldMasterMk cId="1179553553" sldId="2147483658"/>
            <ac:picMk id="17" creationId="{3B69A476-AD00-1E83-9E8E-A42B6EC1A746}"/>
          </ac:picMkLst>
        </pc:picChg>
        <pc:sldLayoutChg chg="del">
          <pc:chgData name="Rebecca Luo" userId="1e0727fa-4bf7-4d1f-ab3b-196ffa659c20" providerId="ADAL" clId="{DF852291-31B3-440C-90B8-303DA41721B3}" dt="2022-08-30T12:47:16.197" v="23894" actId="47"/>
          <pc:sldLayoutMkLst>
            <pc:docMk/>
            <pc:sldMasterMk cId="1179553553" sldId="2147483658"/>
            <pc:sldLayoutMk cId="1629916905" sldId="2147483659"/>
          </pc:sldLayoutMkLst>
        </pc:sldLayoutChg>
        <pc:sldLayoutChg chg="del">
          <pc:chgData name="Rebecca Luo" userId="1e0727fa-4bf7-4d1f-ab3b-196ffa659c20" providerId="ADAL" clId="{DF852291-31B3-440C-90B8-303DA41721B3}" dt="2022-08-30T12:47:16.197" v="23894" actId="47"/>
          <pc:sldLayoutMkLst>
            <pc:docMk/>
            <pc:sldMasterMk cId="1179553553" sldId="2147483658"/>
            <pc:sldLayoutMk cId="4067635507" sldId="2147483660"/>
          </pc:sldLayoutMkLst>
        </pc:sldLayoutChg>
        <pc:sldLayoutChg chg="del">
          <pc:chgData name="Rebecca Luo" userId="1e0727fa-4bf7-4d1f-ab3b-196ffa659c20" providerId="ADAL" clId="{DF852291-31B3-440C-90B8-303DA41721B3}" dt="2022-08-30T12:47:16.197" v="23894" actId="47"/>
          <pc:sldLayoutMkLst>
            <pc:docMk/>
            <pc:sldMasterMk cId="1179553553" sldId="2147483658"/>
            <pc:sldLayoutMk cId="1565900324" sldId="2147483661"/>
          </pc:sldLayoutMkLst>
        </pc:sldLayoutChg>
        <pc:sldLayoutChg chg="del">
          <pc:chgData name="Rebecca Luo" userId="1e0727fa-4bf7-4d1f-ab3b-196ffa659c20" providerId="ADAL" clId="{DF852291-31B3-440C-90B8-303DA41721B3}" dt="2022-08-30T12:47:16.197" v="23894" actId="47"/>
          <pc:sldLayoutMkLst>
            <pc:docMk/>
            <pc:sldMasterMk cId="1179553553" sldId="2147483658"/>
            <pc:sldLayoutMk cId="3713315062" sldId="2147483662"/>
          </pc:sldLayoutMkLst>
        </pc:sldLayoutChg>
        <pc:sldLayoutChg chg="del">
          <pc:chgData name="Rebecca Luo" userId="1e0727fa-4bf7-4d1f-ab3b-196ffa659c20" providerId="ADAL" clId="{DF852291-31B3-440C-90B8-303DA41721B3}" dt="2022-08-30T12:47:16.197" v="23894" actId="47"/>
          <pc:sldLayoutMkLst>
            <pc:docMk/>
            <pc:sldMasterMk cId="1179553553" sldId="2147483658"/>
            <pc:sldLayoutMk cId="2883249248" sldId="2147483663"/>
          </pc:sldLayoutMkLst>
        </pc:sldLayoutChg>
        <pc:sldLayoutChg chg="del">
          <pc:chgData name="Rebecca Luo" userId="1e0727fa-4bf7-4d1f-ab3b-196ffa659c20" providerId="ADAL" clId="{DF852291-31B3-440C-90B8-303DA41721B3}" dt="2022-08-30T12:47:16.197" v="23894" actId="47"/>
          <pc:sldLayoutMkLst>
            <pc:docMk/>
            <pc:sldMasterMk cId="1179553553" sldId="2147483658"/>
            <pc:sldLayoutMk cId="2133488609" sldId="2147483664"/>
          </pc:sldLayoutMkLst>
        </pc:sldLayoutChg>
        <pc:sldLayoutChg chg="del">
          <pc:chgData name="Rebecca Luo" userId="1e0727fa-4bf7-4d1f-ab3b-196ffa659c20" providerId="ADAL" clId="{DF852291-31B3-440C-90B8-303DA41721B3}" dt="2022-08-30T12:47:16.197" v="23894" actId="47"/>
          <pc:sldLayoutMkLst>
            <pc:docMk/>
            <pc:sldMasterMk cId="1179553553" sldId="2147483658"/>
            <pc:sldLayoutMk cId="3012362662" sldId="2147483665"/>
          </pc:sldLayoutMkLst>
        </pc:sldLayoutChg>
        <pc:sldLayoutChg chg="del">
          <pc:chgData name="Rebecca Luo" userId="1e0727fa-4bf7-4d1f-ab3b-196ffa659c20" providerId="ADAL" clId="{DF852291-31B3-440C-90B8-303DA41721B3}" dt="2022-08-30T12:47:16.197" v="23894" actId="47"/>
          <pc:sldLayoutMkLst>
            <pc:docMk/>
            <pc:sldMasterMk cId="1179553553" sldId="2147483658"/>
            <pc:sldLayoutMk cId="2948981839" sldId="2147483666"/>
          </pc:sldLayoutMkLst>
        </pc:sldLayoutChg>
        <pc:sldLayoutChg chg="del">
          <pc:chgData name="Rebecca Luo" userId="1e0727fa-4bf7-4d1f-ab3b-196ffa659c20" providerId="ADAL" clId="{DF852291-31B3-440C-90B8-303DA41721B3}" dt="2022-08-30T12:47:16.197" v="23894" actId="47"/>
          <pc:sldLayoutMkLst>
            <pc:docMk/>
            <pc:sldMasterMk cId="1179553553" sldId="2147483658"/>
            <pc:sldLayoutMk cId="3335527213" sldId="2147483667"/>
          </pc:sldLayoutMkLst>
        </pc:sldLayoutChg>
      </pc:sldMasterChg>
      <pc:sldMasterChg chg="addSp delSp modSp mod modSldLayout">
        <pc:chgData name="Rebecca Luo" userId="1e0727fa-4bf7-4d1f-ab3b-196ffa659c20" providerId="ADAL" clId="{DF852291-31B3-440C-90B8-303DA41721B3}" dt="2022-08-30T13:03:21.914" v="24031" actId="478"/>
        <pc:sldMasterMkLst>
          <pc:docMk/>
          <pc:sldMasterMk cId="1122300549" sldId="2147483669"/>
        </pc:sldMasterMkLst>
        <pc:spChg chg="add del mod">
          <ac:chgData name="Rebecca Luo" userId="1e0727fa-4bf7-4d1f-ab3b-196ffa659c20" providerId="ADAL" clId="{DF852291-31B3-440C-90B8-303DA41721B3}" dt="2022-08-30T04:19:50.110" v="20492"/>
          <ac:spMkLst>
            <pc:docMk/>
            <pc:sldMasterMk cId="1122300549" sldId="2147483669"/>
            <ac:spMk id="11" creationId="{186C2B28-8C62-681C-6805-5397A4E4CC45}"/>
          </ac:spMkLst>
        </pc:spChg>
        <pc:spChg chg="add del mod">
          <ac:chgData name="Rebecca Luo" userId="1e0727fa-4bf7-4d1f-ab3b-196ffa659c20" providerId="ADAL" clId="{DF852291-31B3-440C-90B8-303DA41721B3}" dt="2022-08-30T04:19:50.110" v="20492"/>
          <ac:spMkLst>
            <pc:docMk/>
            <pc:sldMasterMk cId="1122300549" sldId="2147483669"/>
            <ac:spMk id="13" creationId="{9A1B0465-BE0A-F0B1-1219-DB335D211291}"/>
          </ac:spMkLst>
        </pc:spChg>
        <pc:spChg chg="add del mod">
          <ac:chgData name="Rebecca Luo" userId="1e0727fa-4bf7-4d1f-ab3b-196ffa659c20" providerId="ADAL" clId="{DF852291-31B3-440C-90B8-303DA41721B3}" dt="2022-08-30T04:19:50.110" v="20492"/>
          <ac:spMkLst>
            <pc:docMk/>
            <pc:sldMasterMk cId="1122300549" sldId="2147483669"/>
            <ac:spMk id="14" creationId="{7A7A8692-2A38-7D77-D261-0A35C79C5CB8}"/>
          </ac:spMkLst>
        </pc:spChg>
        <pc:spChg chg="add del mod">
          <ac:chgData name="Rebecca Luo" userId="1e0727fa-4bf7-4d1f-ab3b-196ffa659c20" providerId="ADAL" clId="{DF852291-31B3-440C-90B8-303DA41721B3}" dt="2022-08-30T04:19:50.110" v="20492"/>
          <ac:spMkLst>
            <pc:docMk/>
            <pc:sldMasterMk cId="1122300549" sldId="2147483669"/>
            <ac:spMk id="16" creationId="{2D0E9930-24A2-4B47-6756-A27CA603E719}"/>
          </ac:spMkLst>
        </pc:spChg>
        <pc:spChg chg="del">
          <ac:chgData name="Rebecca Luo" userId="1e0727fa-4bf7-4d1f-ab3b-196ffa659c20" providerId="ADAL" clId="{DF852291-31B3-440C-90B8-303DA41721B3}" dt="2022-08-30T04:19:48.323" v="20490" actId="478"/>
          <ac:spMkLst>
            <pc:docMk/>
            <pc:sldMasterMk cId="1122300549" sldId="2147483669"/>
            <ac:spMk id="17" creationId="{94C6413B-FCD8-5A39-0077-AF49116EB0C4}"/>
          </ac:spMkLst>
        </pc:spChg>
        <pc:spChg chg="del">
          <ac:chgData name="Rebecca Luo" userId="1e0727fa-4bf7-4d1f-ab3b-196ffa659c20" providerId="ADAL" clId="{DF852291-31B3-440C-90B8-303DA41721B3}" dt="2022-08-30T04:19:48.323" v="20490" actId="478"/>
          <ac:spMkLst>
            <pc:docMk/>
            <pc:sldMasterMk cId="1122300549" sldId="2147483669"/>
            <ac:spMk id="18" creationId="{3C89842E-5356-2144-3845-30DA1F4A66CF}"/>
          </ac:spMkLst>
        </pc:spChg>
        <pc:spChg chg="del">
          <ac:chgData name="Rebecca Luo" userId="1e0727fa-4bf7-4d1f-ab3b-196ffa659c20" providerId="ADAL" clId="{DF852291-31B3-440C-90B8-303DA41721B3}" dt="2022-08-30T04:19:48.323" v="20490" actId="478"/>
          <ac:spMkLst>
            <pc:docMk/>
            <pc:sldMasterMk cId="1122300549" sldId="2147483669"/>
            <ac:spMk id="19" creationId="{AB44B060-EA48-81A4-1E9C-AA15809088EE}"/>
          </ac:spMkLst>
        </pc:spChg>
        <pc:spChg chg="add mod">
          <ac:chgData name="Rebecca Luo" userId="1e0727fa-4bf7-4d1f-ab3b-196ffa659c20" providerId="ADAL" clId="{DF852291-31B3-440C-90B8-303DA41721B3}" dt="2022-08-30T04:19:51.626" v="20493"/>
          <ac:spMkLst>
            <pc:docMk/>
            <pc:sldMasterMk cId="1122300549" sldId="2147483669"/>
            <ac:spMk id="20" creationId="{78142824-6A79-056D-20A2-2392CFA9B0FE}"/>
          </ac:spMkLst>
        </pc:spChg>
        <pc:spChg chg="add mod">
          <ac:chgData name="Rebecca Luo" userId="1e0727fa-4bf7-4d1f-ab3b-196ffa659c20" providerId="ADAL" clId="{DF852291-31B3-440C-90B8-303DA41721B3}" dt="2022-08-30T04:19:51.626" v="20493"/>
          <ac:spMkLst>
            <pc:docMk/>
            <pc:sldMasterMk cId="1122300549" sldId="2147483669"/>
            <ac:spMk id="21" creationId="{E7874581-FE83-A390-F86C-7705BC6A6BDA}"/>
          </ac:spMkLst>
        </pc:spChg>
        <pc:spChg chg="add mod">
          <ac:chgData name="Rebecca Luo" userId="1e0727fa-4bf7-4d1f-ab3b-196ffa659c20" providerId="ADAL" clId="{DF852291-31B3-440C-90B8-303DA41721B3}" dt="2022-08-30T04:19:51.626" v="20493"/>
          <ac:spMkLst>
            <pc:docMk/>
            <pc:sldMasterMk cId="1122300549" sldId="2147483669"/>
            <ac:spMk id="22" creationId="{B90A6FC7-183D-734E-D69F-2D35343CAA70}"/>
          </ac:spMkLst>
        </pc:spChg>
        <pc:spChg chg="add mod">
          <ac:chgData name="Rebecca Luo" userId="1e0727fa-4bf7-4d1f-ab3b-196ffa659c20" providerId="ADAL" clId="{DF852291-31B3-440C-90B8-303DA41721B3}" dt="2022-08-30T04:19:51.626" v="20493"/>
          <ac:spMkLst>
            <pc:docMk/>
            <pc:sldMasterMk cId="1122300549" sldId="2147483669"/>
            <ac:spMk id="24" creationId="{04EF4B55-7B73-BC0F-2306-56B65C1354D6}"/>
          </ac:spMkLst>
        </pc:spChg>
        <pc:picChg chg="del">
          <ac:chgData name="Rebecca Luo" userId="1e0727fa-4bf7-4d1f-ab3b-196ffa659c20" providerId="ADAL" clId="{DF852291-31B3-440C-90B8-303DA41721B3}" dt="2022-08-30T04:19:48.323" v="20490" actId="478"/>
          <ac:picMkLst>
            <pc:docMk/>
            <pc:sldMasterMk cId="1122300549" sldId="2147483669"/>
            <ac:picMk id="10" creationId="{CB3449FF-42DD-42BF-BFE6-A4AFD82C2AD9}"/>
          </ac:picMkLst>
        </pc:picChg>
        <pc:picChg chg="add del mod">
          <ac:chgData name="Rebecca Luo" userId="1e0727fa-4bf7-4d1f-ab3b-196ffa659c20" providerId="ADAL" clId="{DF852291-31B3-440C-90B8-303DA41721B3}" dt="2022-08-30T04:19:50.110" v="20492"/>
          <ac:picMkLst>
            <pc:docMk/>
            <pc:sldMasterMk cId="1122300549" sldId="2147483669"/>
            <ac:picMk id="15" creationId="{4530DD4E-3D71-984E-BE2D-0456E03BDAF7}"/>
          </ac:picMkLst>
        </pc:picChg>
        <pc:picChg chg="add mod">
          <ac:chgData name="Rebecca Luo" userId="1e0727fa-4bf7-4d1f-ab3b-196ffa659c20" providerId="ADAL" clId="{DF852291-31B3-440C-90B8-303DA41721B3}" dt="2022-08-30T04:19:51.626" v="20493"/>
          <ac:picMkLst>
            <pc:docMk/>
            <pc:sldMasterMk cId="1122300549" sldId="2147483669"/>
            <ac:picMk id="23" creationId="{EE593594-CC88-27CB-1A87-4EEE22A24C22}"/>
          </ac:picMkLst>
        </pc:picChg>
        <pc:sldLayoutChg chg="delSp mod">
          <pc:chgData name="Rebecca Luo" userId="1e0727fa-4bf7-4d1f-ab3b-196ffa659c20" providerId="ADAL" clId="{DF852291-31B3-440C-90B8-303DA41721B3}" dt="2022-08-30T13:03:09.512" v="24030" actId="478"/>
          <pc:sldLayoutMkLst>
            <pc:docMk/>
            <pc:sldMasterMk cId="1122300549" sldId="2147483669"/>
            <pc:sldLayoutMk cId="1743940337" sldId="2147483671"/>
          </pc:sldLayoutMkLst>
          <pc:spChg chg="del">
            <ac:chgData name="Rebecca Luo" userId="1e0727fa-4bf7-4d1f-ab3b-196ffa659c20" providerId="ADAL" clId="{DF852291-31B3-440C-90B8-303DA41721B3}" dt="2022-08-30T13:03:09.512" v="24030" actId="478"/>
            <ac:spMkLst>
              <pc:docMk/>
              <pc:sldMasterMk cId="1122300549" sldId="2147483669"/>
              <pc:sldLayoutMk cId="1743940337" sldId="2147483671"/>
              <ac:spMk id="3" creationId="{247536BF-C09B-4F75-B90F-B0558AD3A2F1}"/>
            </ac:spMkLst>
          </pc:spChg>
          <pc:spChg chg="del">
            <ac:chgData name="Rebecca Luo" userId="1e0727fa-4bf7-4d1f-ab3b-196ffa659c20" providerId="ADAL" clId="{DF852291-31B3-440C-90B8-303DA41721B3}" dt="2022-08-30T13:03:09.512" v="24030" actId="478"/>
            <ac:spMkLst>
              <pc:docMk/>
              <pc:sldMasterMk cId="1122300549" sldId="2147483669"/>
              <pc:sldLayoutMk cId="1743940337" sldId="2147483671"/>
              <ac:spMk id="4" creationId="{91D80610-9258-447D-931D-CD3B03CA9433}"/>
            </ac:spMkLst>
          </pc:spChg>
        </pc:sldLayoutChg>
        <pc:sldLayoutChg chg="delSp mod">
          <pc:chgData name="Rebecca Luo" userId="1e0727fa-4bf7-4d1f-ab3b-196ffa659c20" providerId="ADAL" clId="{DF852291-31B3-440C-90B8-303DA41721B3}" dt="2022-08-30T13:02:38.536" v="24024" actId="478"/>
          <pc:sldLayoutMkLst>
            <pc:docMk/>
            <pc:sldMasterMk cId="1122300549" sldId="2147483669"/>
            <pc:sldLayoutMk cId="936609108" sldId="2147483672"/>
          </pc:sldLayoutMkLst>
          <pc:spChg chg="del">
            <ac:chgData name="Rebecca Luo" userId="1e0727fa-4bf7-4d1f-ab3b-196ffa659c20" providerId="ADAL" clId="{DF852291-31B3-440C-90B8-303DA41721B3}" dt="2022-08-30T13:02:38.536" v="24024" actId="478"/>
            <ac:spMkLst>
              <pc:docMk/>
              <pc:sldMasterMk cId="1122300549" sldId="2147483669"/>
              <pc:sldLayoutMk cId="936609108" sldId="2147483672"/>
              <ac:spMk id="5" creationId="{1C348986-16FC-4C36-9D1A-F16320749EDB}"/>
            </ac:spMkLst>
          </pc:spChg>
          <pc:spChg chg="del">
            <ac:chgData name="Rebecca Luo" userId="1e0727fa-4bf7-4d1f-ab3b-196ffa659c20" providerId="ADAL" clId="{DF852291-31B3-440C-90B8-303DA41721B3}" dt="2022-08-30T13:02:38.536" v="24024" actId="478"/>
            <ac:spMkLst>
              <pc:docMk/>
              <pc:sldMasterMk cId="1122300549" sldId="2147483669"/>
              <pc:sldLayoutMk cId="936609108" sldId="2147483672"/>
              <ac:spMk id="6" creationId="{7B4B0C23-35BC-45EF-A93C-BBD9CFE17A54}"/>
            </ac:spMkLst>
          </pc:spChg>
        </pc:sldLayoutChg>
        <pc:sldLayoutChg chg="delSp mod">
          <pc:chgData name="Rebecca Luo" userId="1e0727fa-4bf7-4d1f-ab3b-196ffa659c20" providerId="ADAL" clId="{DF852291-31B3-440C-90B8-303DA41721B3}" dt="2022-08-30T13:02:44.730" v="24025" actId="478"/>
          <pc:sldLayoutMkLst>
            <pc:docMk/>
            <pc:sldMasterMk cId="1122300549" sldId="2147483669"/>
            <pc:sldLayoutMk cId="3719879161" sldId="2147483674"/>
          </pc:sldLayoutMkLst>
          <pc:spChg chg="del">
            <ac:chgData name="Rebecca Luo" userId="1e0727fa-4bf7-4d1f-ab3b-196ffa659c20" providerId="ADAL" clId="{DF852291-31B3-440C-90B8-303DA41721B3}" dt="2022-08-30T13:02:44.730" v="24025" actId="478"/>
            <ac:spMkLst>
              <pc:docMk/>
              <pc:sldMasterMk cId="1122300549" sldId="2147483669"/>
              <pc:sldLayoutMk cId="3719879161" sldId="2147483674"/>
              <ac:spMk id="6" creationId="{987256CA-D170-404C-8FDA-9046D0839F91}"/>
            </ac:spMkLst>
          </pc:spChg>
          <pc:spChg chg="del">
            <ac:chgData name="Rebecca Luo" userId="1e0727fa-4bf7-4d1f-ab3b-196ffa659c20" providerId="ADAL" clId="{DF852291-31B3-440C-90B8-303DA41721B3}" dt="2022-08-30T13:02:44.730" v="24025" actId="478"/>
            <ac:spMkLst>
              <pc:docMk/>
              <pc:sldMasterMk cId="1122300549" sldId="2147483669"/>
              <pc:sldLayoutMk cId="3719879161" sldId="2147483674"/>
              <ac:spMk id="7" creationId="{32AC84C9-2F8B-42B0-B53A-2F9443028D3E}"/>
            </ac:spMkLst>
          </pc:spChg>
        </pc:sldLayoutChg>
        <pc:sldLayoutChg chg="delSp mod">
          <pc:chgData name="Rebecca Luo" userId="1e0727fa-4bf7-4d1f-ab3b-196ffa659c20" providerId="ADAL" clId="{DF852291-31B3-440C-90B8-303DA41721B3}" dt="2022-08-30T13:02:49.574" v="24026" actId="478"/>
          <pc:sldLayoutMkLst>
            <pc:docMk/>
            <pc:sldMasterMk cId="1122300549" sldId="2147483669"/>
            <pc:sldLayoutMk cId="3572119388" sldId="2147483675"/>
          </pc:sldLayoutMkLst>
          <pc:spChg chg="del">
            <ac:chgData name="Rebecca Luo" userId="1e0727fa-4bf7-4d1f-ab3b-196ffa659c20" providerId="ADAL" clId="{DF852291-31B3-440C-90B8-303DA41721B3}" dt="2022-08-30T13:02:49.574" v="24026" actId="478"/>
            <ac:spMkLst>
              <pc:docMk/>
              <pc:sldMasterMk cId="1122300549" sldId="2147483669"/>
              <pc:sldLayoutMk cId="3572119388" sldId="2147483675"/>
              <ac:spMk id="9" creationId="{5A68C514-23E1-4AEB-A607-A28CC7E74D6F}"/>
            </ac:spMkLst>
          </pc:spChg>
          <pc:spChg chg="del">
            <ac:chgData name="Rebecca Luo" userId="1e0727fa-4bf7-4d1f-ab3b-196ffa659c20" providerId="ADAL" clId="{DF852291-31B3-440C-90B8-303DA41721B3}" dt="2022-08-30T13:02:49.574" v="24026" actId="478"/>
            <ac:spMkLst>
              <pc:docMk/>
              <pc:sldMasterMk cId="1122300549" sldId="2147483669"/>
              <pc:sldLayoutMk cId="3572119388" sldId="2147483675"/>
              <ac:spMk id="11" creationId="{7391082B-0CA1-45F3-93D4-FAA42307ED5B}"/>
            </ac:spMkLst>
          </pc:spChg>
        </pc:sldLayoutChg>
        <pc:sldLayoutChg chg="delSp mod">
          <pc:chgData name="Rebecca Luo" userId="1e0727fa-4bf7-4d1f-ab3b-196ffa659c20" providerId="ADAL" clId="{DF852291-31B3-440C-90B8-303DA41721B3}" dt="2022-08-30T13:02:53.887" v="24027" actId="478"/>
          <pc:sldLayoutMkLst>
            <pc:docMk/>
            <pc:sldMasterMk cId="1122300549" sldId="2147483669"/>
            <pc:sldLayoutMk cId="1921990848" sldId="2147483676"/>
          </pc:sldLayoutMkLst>
          <pc:spChg chg="del">
            <ac:chgData name="Rebecca Luo" userId="1e0727fa-4bf7-4d1f-ab3b-196ffa659c20" providerId="ADAL" clId="{DF852291-31B3-440C-90B8-303DA41721B3}" dt="2022-08-30T13:02:53.887" v="24027" actId="478"/>
            <ac:spMkLst>
              <pc:docMk/>
              <pc:sldMasterMk cId="1122300549" sldId="2147483669"/>
              <pc:sldLayoutMk cId="1921990848" sldId="2147483676"/>
              <ac:spMk id="5" creationId="{17B4990B-2E99-4486-9645-1A49DC3F5FAA}"/>
            </ac:spMkLst>
          </pc:spChg>
          <pc:spChg chg="del">
            <ac:chgData name="Rebecca Luo" userId="1e0727fa-4bf7-4d1f-ab3b-196ffa659c20" providerId="ADAL" clId="{DF852291-31B3-440C-90B8-303DA41721B3}" dt="2022-08-30T13:02:53.887" v="24027" actId="478"/>
            <ac:spMkLst>
              <pc:docMk/>
              <pc:sldMasterMk cId="1122300549" sldId="2147483669"/>
              <pc:sldLayoutMk cId="1921990848" sldId="2147483676"/>
              <ac:spMk id="7" creationId="{99DB2018-2F6B-43D1-9637-D31DCA745878}"/>
            </ac:spMkLst>
          </pc:spChg>
        </pc:sldLayoutChg>
        <pc:sldLayoutChg chg="delSp mod">
          <pc:chgData name="Rebecca Luo" userId="1e0727fa-4bf7-4d1f-ab3b-196ffa659c20" providerId="ADAL" clId="{DF852291-31B3-440C-90B8-303DA41721B3}" dt="2022-08-30T13:03:03.381" v="24029" actId="478"/>
          <pc:sldLayoutMkLst>
            <pc:docMk/>
            <pc:sldMasterMk cId="1122300549" sldId="2147483669"/>
            <pc:sldLayoutMk cId="23746457" sldId="2147483677"/>
          </pc:sldLayoutMkLst>
          <pc:spChg chg="del">
            <ac:chgData name="Rebecca Luo" userId="1e0727fa-4bf7-4d1f-ab3b-196ffa659c20" providerId="ADAL" clId="{DF852291-31B3-440C-90B8-303DA41721B3}" dt="2022-08-30T13:03:00.523" v="24028" actId="478"/>
            <ac:spMkLst>
              <pc:docMk/>
              <pc:sldMasterMk cId="1122300549" sldId="2147483669"/>
              <pc:sldLayoutMk cId="23746457" sldId="2147483677"/>
              <ac:spMk id="4" creationId="{4F4C05E8-EACC-4032-83C3-8DC441DEA4F7}"/>
            </ac:spMkLst>
          </pc:spChg>
          <pc:spChg chg="del">
            <ac:chgData name="Rebecca Luo" userId="1e0727fa-4bf7-4d1f-ab3b-196ffa659c20" providerId="ADAL" clId="{DF852291-31B3-440C-90B8-303DA41721B3}" dt="2022-08-30T13:03:00.523" v="24028" actId="478"/>
            <ac:spMkLst>
              <pc:docMk/>
              <pc:sldMasterMk cId="1122300549" sldId="2147483669"/>
              <pc:sldLayoutMk cId="23746457" sldId="2147483677"/>
              <ac:spMk id="6" creationId="{083D711E-CB96-4C98-8C99-C2E95388E065}"/>
            </ac:spMkLst>
          </pc:spChg>
          <pc:spChg chg="del">
            <ac:chgData name="Rebecca Luo" userId="1e0727fa-4bf7-4d1f-ab3b-196ffa659c20" providerId="ADAL" clId="{DF852291-31B3-440C-90B8-303DA41721B3}" dt="2022-08-30T13:03:03.381" v="24029" actId="478"/>
            <ac:spMkLst>
              <pc:docMk/>
              <pc:sldMasterMk cId="1122300549" sldId="2147483669"/>
              <pc:sldLayoutMk cId="23746457" sldId="2147483677"/>
              <ac:spMk id="11" creationId="{6AE568EB-F628-46FB-BE1D-F02F4C5237FC}"/>
            </ac:spMkLst>
          </pc:spChg>
          <pc:spChg chg="del">
            <ac:chgData name="Rebecca Luo" userId="1e0727fa-4bf7-4d1f-ab3b-196ffa659c20" providerId="ADAL" clId="{DF852291-31B3-440C-90B8-303DA41721B3}" dt="2022-08-30T13:03:00.523" v="24028" actId="478"/>
            <ac:spMkLst>
              <pc:docMk/>
              <pc:sldMasterMk cId="1122300549" sldId="2147483669"/>
              <pc:sldLayoutMk cId="23746457" sldId="2147483677"/>
              <ac:spMk id="13" creationId="{0A62D644-F520-47B5-9329-EEB10D020A9A}"/>
            </ac:spMkLst>
          </pc:spChg>
          <pc:picChg chg="del">
            <ac:chgData name="Rebecca Luo" userId="1e0727fa-4bf7-4d1f-ab3b-196ffa659c20" providerId="ADAL" clId="{DF852291-31B3-440C-90B8-303DA41721B3}" dt="2022-08-30T13:03:00.523" v="24028" actId="478"/>
            <ac:picMkLst>
              <pc:docMk/>
              <pc:sldMasterMk cId="1122300549" sldId="2147483669"/>
              <pc:sldLayoutMk cId="23746457" sldId="2147483677"/>
              <ac:picMk id="12" creationId="{59E95865-949B-4527-A79A-382C0A3AECEF}"/>
            </ac:picMkLst>
          </pc:picChg>
        </pc:sldLayoutChg>
        <pc:sldLayoutChg chg="delSp mod">
          <pc:chgData name="Rebecca Luo" userId="1e0727fa-4bf7-4d1f-ab3b-196ffa659c20" providerId="ADAL" clId="{DF852291-31B3-440C-90B8-303DA41721B3}" dt="2022-08-30T13:03:21.914" v="24031" actId="478"/>
          <pc:sldLayoutMkLst>
            <pc:docMk/>
            <pc:sldMasterMk cId="1122300549" sldId="2147483669"/>
            <pc:sldLayoutMk cId="1943978000" sldId="2147483679"/>
          </pc:sldLayoutMkLst>
          <pc:spChg chg="del">
            <ac:chgData name="Rebecca Luo" userId="1e0727fa-4bf7-4d1f-ab3b-196ffa659c20" providerId="ADAL" clId="{DF852291-31B3-440C-90B8-303DA41721B3}" dt="2022-08-30T13:03:21.914" v="24031" actId="478"/>
            <ac:spMkLst>
              <pc:docMk/>
              <pc:sldMasterMk cId="1122300549" sldId="2147483669"/>
              <pc:sldLayoutMk cId="1943978000" sldId="2147483679"/>
              <ac:spMk id="5" creationId="{17B4990B-2E99-4486-9645-1A49DC3F5FAA}"/>
            </ac:spMkLst>
          </pc:spChg>
          <pc:spChg chg="del">
            <ac:chgData name="Rebecca Luo" userId="1e0727fa-4bf7-4d1f-ab3b-196ffa659c20" providerId="ADAL" clId="{DF852291-31B3-440C-90B8-303DA41721B3}" dt="2022-08-30T13:03:21.914" v="24031" actId="478"/>
            <ac:spMkLst>
              <pc:docMk/>
              <pc:sldMasterMk cId="1122300549" sldId="2147483669"/>
              <pc:sldLayoutMk cId="1943978000" sldId="2147483679"/>
              <ac:spMk id="7" creationId="{99DB2018-2F6B-43D1-9637-D31DCA745878}"/>
            </ac:spMkLst>
          </pc:spChg>
        </pc:sldLayoutChg>
      </pc:sldMasterChg>
      <pc:sldMasterChg chg="addSp delSp modSp mod modSldLayout">
        <pc:chgData name="Rebecca Luo" userId="1e0727fa-4bf7-4d1f-ab3b-196ffa659c20" providerId="ADAL" clId="{DF852291-31B3-440C-90B8-303DA41721B3}" dt="2022-08-30T13:03:58.101" v="24041" actId="478"/>
        <pc:sldMasterMkLst>
          <pc:docMk/>
          <pc:sldMasterMk cId="1550844155" sldId="2147483680"/>
        </pc:sldMasterMkLst>
        <pc:spChg chg="del">
          <ac:chgData name="Rebecca Luo" userId="1e0727fa-4bf7-4d1f-ab3b-196ffa659c20" providerId="ADAL" clId="{DF852291-31B3-440C-90B8-303DA41721B3}" dt="2022-08-30T13:03:27.806" v="24032" actId="478"/>
          <ac:spMkLst>
            <pc:docMk/>
            <pc:sldMasterMk cId="1550844155" sldId="2147483680"/>
            <ac:spMk id="4" creationId="{47F41B84-8903-4DED-8865-5AB49807C660}"/>
          </ac:spMkLst>
        </pc:spChg>
        <pc:spChg chg="del">
          <ac:chgData name="Rebecca Luo" userId="1e0727fa-4bf7-4d1f-ab3b-196ffa659c20" providerId="ADAL" clId="{DF852291-31B3-440C-90B8-303DA41721B3}" dt="2022-08-30T13:03:27.806" v="24032" actId="478"/>
          <ac:spMkLst>
            <pc:docMk/>
            <pc:sldMasterMk cId="1550844155" sldId="2147483680"/>
            <ac:spMk id="5" creationId="{7F4E656B-5AF6-43FE-B586-5B3CA78AACD3}"/>
          </ac:spMkLst>
        </pc:spChg>
        <pc:spChg chg="del">
          <ac:chgData name="Rebecca Luo" userId="1e0727fa-4bf7-4d1f-ab3b-196ffa659c20" providerId="ADAL" clId="{DF852291-31B3-440C-90B8-303DA41721B3}" dt="2022-08-30T13:03:27.806" v="24032" actId="478"/>
          <ac:spMkLst>
            <pc:docMk/>
            <pc:sldMasterMk cId="1550844155" sldId="2147483680"/>
            <ac:spMk id="6" creationId="{DEA6B9CE-B65A-4902-B375-7FB23099C907}"/>
          </ac:spMkLst>
        </pc:spChg>
        <pc:spChg chg="del">
          <ac:chgData name="Rebecca Luo" userId="1e0727fa-4bf7-4d1f-ab3b-196ffa659c20" providerId="ADAL" clId="{DF852291-31B3-440C-90B8-303DA41721B3}" dt="2022-08-30T13:03:27.806" v="24032" actId="478"/>
          <ac:spMkLst>
            <pc:docMk/>
            <pc:sldMasterMk cId="1550844155" sldId="2147483680"/>
            <ac:spMk id="11" creationId="{6B7C1924-6293-4993-936C-CA01D4CA0948}"/>
          </ac:spMkLst>
        </pc:spChg>
        <pc:spChg chg="add mod">
          <ac:chgData name="Rebecca Luo" userId="1e0727fa-4bf7-4d1f-ab3b-196ffa659c20" providerId="ADAL" clId="{DF852291-31B3-440C-90B8-303DA41721B3}" dt="2022-08-30T13:03:30.577" v="24033"/>
          <ac:spMkLst>
            <pc:docMk/>
            <pc:sldMasterMk cId="1550844155" sldId="2147483680"/>
            <ac:spMk id="13" creationId="{5257BAC0-EC87-DB0C-089C-A292D1B2B80D}"/>
          </ac:spMkLst>
        </pc:spChg>
        <pc:spChg chg="add mod">
          <ac:chgData name="Rebecca Luo" userId="1e0727fa-4bf7-4d1f-ab3b-196ffa659c20" providerId="ADAL" clId="{DF852291-31B3-440C-90B8-303DA41721B3}" dt="2022-08-30T13:03:30.577" v="24033"/>
          <ac:spMkLst>
            <pc:docMk/>
            <pc:sldMasterMk cId="1550844155" sldId="2147483680"/>
            <ac:spMk id="14" creationId="{35D1760A-1DA8-2006-2554-49C89F1E906E}"/>
          </ac:spMkLst>
        </pc:spChg>
        <pc:spChg chg="del">
          <ac:chgData name="Rebecca Luo" userId="1e0727fa-4bf7-4d1f-ab3b-196ffa659c20" providerId="ADAL" clId="{DF852291-31B3-440C-90B8-303DA41721B3}" dt="2022-08-30T13:03:27.806" v="24032" actId="478"/>
          <ac:spMkLst>
            <pc:docMk/>
            <pc:sldMasterMk cId="1550844155" sldId="2147483680"/>
            <ac:spMk id="15" creationId="{817B15B7-9362-4697-A656-4DBF016E529D}"/>
          </ac:spMkLst>
        </pc:spChg>
        <pc:spChg chg="add mod">
          <ac:chgData name="Rebecca Luo" userId="1e0727fa-4bf7-4d1f-ab3b-196ffa659c20" providerId="ADAL" clId="{DF852291-31B3-440C-90B8-303DA41721B3}" dt="2022-08-30T13:03:30.577" v="24033"/>
          <ac:spMkLst>
            <pc:docMk/>
            <pc:sldMasterMk cId="1550844155" sldId="2147483680"/>
            <ac:spMk id="16" creationId="{D0FFA93F-2053-949E-ACFF-3B16AF470E77}"/>
          </ac:spMkLst>
        </pc:spChg>
        <pc:spChg chg="add mod">
          <ac:chgData name="Rebecca Luo" userId="1e0727fa-4bf7-4d1f-ab3b-196ffa659c20" providerId="ADAL" clId="{DF852291-31B3-440C-90B8-303DA41721B3}" dt="2022-08-30T13:03:30.577" v="24033"/>
          <ac:spMkLst>
            <pc:docMk/>
            <pc:sldMasterMk cId="1550844155" sldId="2147483680"/>
            <ac:spMk id="18" creationId="{26A88202-6C2D-1B8C-DBFE-9C5F203DC664}"/>
          </ac:spMkLst>
        </pc:spChg>
        <pc:picChg chg="del">
          <ac:chgData name="Rebecca Luo" userId="1e0727fa-4bf7-4d1f-ab3b-196ffa659c20" providerId="ADAL" clId="{DF852291-31B3-440C-90B8-303DA41721B3}" dt="2022-08-30T13:03:27.806" v="24032" actId="478"/>
          <ac:picMkLst>
            <pc:docMk/>
            <pc:sldMasterMk cId="1550844155" sldId="2147483680"/>
            <ac:picMk id="10" creationId="{CB3449FF-42DD-42BF-BFE6-A4AFD82C2AD9}"/>
          </ac:picMkLst>
        </pc:picChg>
        <pc:picChg chg="add mod">
          <ac:chgData name="Rebecca Luo" userId="1e0727fa-4bf7-4d1f-ab3b-196ffa659c20" providerId="ADAL" clId="{DF852291-31B3-440C-90B8-303DA41721B3}" dt="2022-08-30T13:03:30.577" v="24033"/>
          <ac:picMkLst>
            <pc:docMk/>
            <pc:sldMasterMk cId="1550844155" sldId="2147483680"/>
            <ac:picMk id="17" creationId="{B98DD924-41D9-3435-EC7B-20828D03CAD7}"/>
          </ac:picMkLst>
        </pc:picChg>
        <pc:sldLayoutChg chg="delSp mod">
          <pc:chgData name="Rebecca Luo" userId="1e0727fa-4bf7-4d1f-ab3b-196ffa659c20" providerId="ADAL" clId="{DF852291-31B3-440C-90B8-303DA41721B3}" dt="2022-08-30T13:03:35.474" v="24034" actId="478"/>
          <pc:sldLayoutMkLst>
            <pc:docMk/>
            <pc:sldMasterMk cId="1550844155" sldId="2147483680"/>
            <pc:sldLayoutMk cId="316208756" sldId="2147483682"/>
          </pc:sldLayoutMkLst>
          <pc:spChg chg="del">
            <ac:chgData name="Rebecca Luo" userId="1e0727fa-4bf7-4d1f-ab3b-196ffa659c20" providerId="ADAL" clId="{DF852291-31B3-440C-90B8-303DA41721B3}" dt="2022-08-30T13:03:35.474" v="24034" actId="478"/>
            <ac:spMkLst>
              <pc:docMk/>
              <pc:sldMasterMk cId="1550844155" sldId="2147483680"/>
              <pc:sldLayoutMk cId="316208756" sldId="2147483682"/>
              <ac:spMk id="3" creationId="{247536BF-C09B-4F75-B90F-B0558AD3A2F1}"/>
            </ac:spMkLst>
          </pc:spChg>
          <pc:spChg chg="del">
            <ac:chgData name="Rebecca Luo" userId="1e0727fa-4bf7-4d1f-ab3b-196ffa659c20" providerId="ADAL" clId="{DF852291-31B3-440C-90B8-303DA41721B3}" dt="2022-08-30T13:03:35.474" v="24034" actId="478"/>
            <ac:spMkLst>
              <pc:docMk/>
              <pc:sldMasterMk cId="1550844155" sldId="2147483680"/>
              <pc:sldLayoutMk cId="316208756" sldId="2147483682"/>
              <ac:spMk id="4" creationId="{91D80610-9258-447D-931D-CD3B03CA9433}"/>
            </ac:spMkLst>
          </pc:spChg>
        </pc:sldLayoutChg>
        <pc:sldLayoutChg chg="delSp mod">
          <pc:chgData name="Rebecca Luo" userId="1e0727fa-4bf7-4d1f-ab3b-196ffa659c20" providerId="ADAL" clId="{DF852291-31B3-440C-90B8-303DA41721B3}" dt="2022-08-30T13:03:39.082" v="24035" actId="478"/>
          <pc:sldLayoutMkLst>
            <pc:docMk/>
            <pc:sldMasterMk cId="1550844155" sldId="2147483680"/>
            <pc:sldLayoutMk cId="1380134856" sldId="2147483683"/>
          </pc:sldLayoutMkLst>
          <pc:spChg chg="del">
            <ac:chgData name="Rebecca Luo" userId="1e0727fa-4bf7-4d1f-ab3b-196ffa659c20" providerId="ADAL" clId="{DF852291-31B3-440C-90B8-303DA41721B3}" dt="2022-08-30T13:03:39.082" v="24035" actId="478"/>
            <ac:spMkLst>
              <pc:docMk/>
              <pc:sldMasterMk cId="1550844155" sldId="2147483680"/>
              <pc:sldLayoutMk cId="1380134856" sldId="2147483683"/>
              <ac:spMk id="5" creationId="{1C348986-16FC-4C36-9D1A-F16320749EDB}"/>
            </ac:spMkLst>
          </pc:spChg>
          <pc:spChg chg="del">
            <ac:chgData name="Rebecca Luo" userId="1e0727fa-4bf7-4d1f-ab3b-196ffa659c20" providerId="ADAL" clId="{DF852291-31B3-440C-90B8-303DA41721B3}" dt="2022-08-30T13:03:39.082" v="24035" actId="478"/>
            <ac:spMkLst>
              <pc:docMk/>
              <pc:sldMasterMk cId="1550844155" sldId="2147483680"/>
              <pc:sldLayoutMk cId="1380134856" sldId="2147483683"/>
              <ac:spMk id="6" creationId="{7B4B0C23-35BC-45EF-A93C-BBD9CFE17A54}"/>
            </ac:spMkLst>
          </pc:spChg>
        </pc:sldLayoutChg>
        <pc:sldLayoutChg chg="delSp mod">
          <pc:chgData name="Rebecca Luo" userId="1e0727fa-4bf7-4d1f-ab3b-196ffa659c20" providerId="ADAL" clId="{DF852291-31B3-440C-90B8-303DA41721B3}" dt="2022-08-30T13:03:43.514" v="24036" actId="478"/>
          <pc:sldLayoutMkLst>
            <pc:docMk/>
            <pc:sldMasterMk cId="1550844155" sldId="2147483680"/>
            <pc:sldLayoutMk cId="25638276" sldId="2147483685"/>
          </pc:sldLayoutMkLst>
          <pc:spChg chg="del">
            <ac:chgData name="Rebecca Luo" userId="1e0727fa-4bf7-4d1f-ab3b-196ffa659c20" providerId="ADAL" clId="{DF852291-31B3-440C-90B8-303DA41721B3}" dt="2022-08-30T13:03:43.514" v="24036" actId="478"/>
            <ac:spMkLst>
              <pc:docMk/>
              <pc:sldMasterMk cId="1550844155" sldId="2147483680"/>
              <pc:sldLayoutMk cId="25638276" sldId="2147483685"/>
              <ac:spMk id="6" creationId="{987256CA-D170-404C-8FDA-9046D0839F91}"/>
            </ac:spMkLst>
          </pc:spChg>
          <pc:spChg chg="del">
            <ac:chgData name="Rebecca Luo" userId="1e0727fa-4bf7-4d1f-ab3b-196ffa659c20" providerId="ADAL" clId="{DF852291-31B3-440C-90B8-303DA41721B3}" dt="2022-08-30T13:03:43.514" v="24036" actId="478"/>
            <ac:spMkLst>
              <pc:docMk/>
              <pc:sldMasterMk cId="1550844155" sldId="2147483680"/>
              <pc:sldLayoutMk cId="25638276" sldId="2147483685"/>
              <ac:spMk id="7" creationId="{32AC84C9-2F8B-42B0-B53A-2F9443028D3E}"/>
            </ac:spMkLst>
          </pc:spChg>
        </pc:sldLayoutChg>
        <pc:sldLayoutChg chg="delSp mod">
          <pc:chgData name="Rebecca Luo" userId="1e0727fa-4bf7-4d1f-ab3b-196ffa659c20" providerId="ADAL" clId="{DF852291-31B3-440C-90B8-303DA41721B3}" dt="2022-08-30T13:03:47.810" v="24037" actId="478"/>
          <pc:sldLayoutMkLst>
            <pc:docMk/>
            <pc:sldMasterMk cId="1550844155" sldId="2147483680"/>
            <pc:sldLayoutMk cId="2817429981" sldId="2147483686"/>
          </pc:sldLayoutMkLst>
          <pc:spChg chg="del">
            <ac:chgData name="Rebecca Luo" userId="1e0727fa-4bf7-4d1f-ab3b-196ffa659c20" providerId="ADAL" clId="{DF852291-31B3-440C-90B8-303DA41721B3}" dt="2022-08-30T13:03:47.810" v="24037" actId="478"/>
            <ac:spMkLst>
              <pc:docMk/>
              <pc:sldMasterMk cId="1550844155" sldId="2147483680"/>
              <pc:sldLayoutMk cId="2817429981" sldId="2147483686"/>
              <ac:spMk id="9" creationId="{5A68C514-23E1-4AEB-A607-A28CC7E74D6F}"/>
            </ac:spMkLst>
          </pc:spChg>
          <pc:spChg chg="del">
            <ac:chgData name="Rebecca Luo" userId="1e0727fa-4bf7-4d1f-ab3b-196ffa659c20" providerId="ADAL" clId="{DF852291-31B3-440C-90B8-303DA41721B3}" dt="2022-08-30T13:03:47.810" v="24037" actId="478"/>
            <ac:spMkLst>
              <pc:docMk/>
              <pc:sldMasterMk cId="1550844155" sldId="2147483680"/>
              <pc:sldLayoutMk cId="2817429981" sldId="2147483686"/>
              <ac:spMk id="11" creationId="{7391082B-0CA1-45F3-93D4-FAA42307ED5B}"/>
            </ac:spMkLst>
          </pc:spChg>
        </pc:sldLayoutChg>
        <pc:sldLayoutChg chg="delSp mod">
          <pc:chgData name="Rebecca Luo" userId="1e0727fa-4bf7-4d1f-ab3b-196ffa659c20" providerId="ADAL" clId="{DF852291-31B3-440C-90B8-303DA41721B3}" dt="2022-08-30T13:03:50.217" v="24038" actId="478"/>
          <pc:sldLayoutMkLst>
            <pc:docMk/>
            <pc:sldMasterMk cId="1550844155" sldId="2147483680"/>
            <pc:sldLayoutMk cId="4179319149" sldId="2147483687"/>
          </pc:sldLayoutMkLst>
          <pc:spChg chg="del">
            <ac:chgData name="Rebecca Luo" userId="1e0727fa-4bf7-4d1f-ab3b-196ffa659c20" providerId="ADAL" clId="{DF852291-31B3-440C-90B8-303DA41721B3}" dt="2022-08-30T13:03:50.217" v="24038" actId="478"/>
            <ac:spMkLst>
              <pc:docMk/>
              <pc:sldMasterMk cId="1550844155" sldId="2147483680"/>
              <pc:sldLayoutMk cId="4179319149" sldId="2147483687"/>
              <ac:spMk id="5" creationId="{17B4990B-2E99-4486-9645-1A49DC3F5FAA}"/>
            </ac:spMkLst>
          </pc:spChg>
          <pc:spChg chg="del">
            <ac:chgData name="Rebecca Luo" userId="1e0727fa-4bf7-4d1f-ab3b-196ffa659c20" providerId="ADAL" clId="{DF852291-31B3-440C-90B8-303DA41721B3}" dt="2022-08-30T13:03:50.217" v="24038" actId="478"/>
            <ac:spMkLst>
              <pc:docMk/>
              <pc:sldMasterMk cId="1550844155" sldId="2147483680"/>
              <pc:sldLayoutMk cId="4179319149" sldId="2147483687"/>
              <ac:spMk id="7" creationId="{99DB2018-2F6B-43D1-9637-D31DCA745878}"/>
            </ac:spMkLst>
          </pc:spChg>
        </pc:sldLayoutChg>
        <pc:sldLayoutChg chg="addSp delSp modSp mod">
          <pc:chgData name="Rebecca Luo" userId="1e0727fa-4bf7-4d1f-ab3b-196ffa659c20" providerId="ADAL" clId="{DF852291-31B3-440C-90B8-303DA41721B3}" dt="2022-08-30T13:03:55.043" v="24040"/>
          <pc:sldLayoutMkLst>
            <pc:docMk/>
            <pc:sldMasterMk cId="1550844155" sldId="2147483680"/>
            <pc:sldLayoutMk cId="2982334149" sldId="2147483688"/>
          </pc:sldLayoutMkLst>
          <pc:spChg chg="del">
            <ac:chgData name="Rebecca Luo" userId="1e0727fa-4bf7-4d1f-ab3b-196ffa659c20" providerId="ADAL" clId="{DF852291-31B3-440C-90B8-303DA41721B3}" dt="2022-08-30T13:03:52.970" v="24039" actId="478"/>
            <ac:spMkLst>
              <pc:docMk/>
              <pc:sldMasterMk cId="1550844155" sldId="2147483680"/>
              <pc:sldLayoutMk cId="2982334149" sldId="2147483688"/>
              <ac:spMk id="4" creationId="{4F4C05E8-EACC-4032-83C3-8DC441DEA4F7}"/>
            </ac:spMkLst>
          </pc:spChg>
          <pc:spChg chg="del">
            <ac:chgData name="Rebecca Luo" userId="1e0727fa-4bf7-4d1f-ab3b-196ffa659c20" providerId="ADAL" clId="{DF852291-31B3-440C-90B8-303DA41721B3}" dt="2022-08-30T13:03:52.970" v="24039" actId="478"/>
            <ac:spMkLst>
              <pc:docMk/>
              <pc:sldMasterMk cId="1550844155" sldId="2147483680"/>
              <pc:sldLayoutMk cId="2982334149" sldId="2147483688"/>
              <ac:spMk id="6" creationId="{083D711E-CB96-4C98-8C99-C2E95388E065}"/>
            </ac:spMkLst>
          </pc:spChg>
          <pc:spChg chg="add mod">
            <ac:chgData name="Rebecca Luo" userId="1e0727fa-4bf7-4d1f-ab3b-196ffa659c20" providerId="ADAL" clId="{DF852291-31B3-440C-90B8-303DA41721B3}" dt="2022-08-30T13:03:55.043" v="24040"/>
            <ac:spMkLst>
              <pc:docMk/>
              <pc:sldMasterMk cId="1550844155" sldId="2147483680"/>
              <pc:sldLayoutMk cId="2982334149" sldId="2147483688"/>
              <ac:spMk id="9" creationId="{A99D130A-EEDC-E506-7380-F59FCE48AB26}"/>
            </ac:spMkLst>
          </pc:spChg>
          <pc:spChg chg="add mod">
            <ac:chgData name="Rebecca Luo" userId="1e0727fa-4bf7-4d1f-ab3b-196ffa659c20" providerId="ADAL" clId="{DF852291-31B3-440C-90B8-303DA41721B3}" dt="2022-08-30T13:03:55.043" v="24040"/>
            <ac:spMkLst>
              <pc:docMk/>
              <pc:sldMasterMk cId="1550844155" sldId="2147483680"/>
              <pc:sldLayoutMk cId="2982334149" sldId="2147483688"/>
              <ac:spMk id="10" creationId="{29CD75F3-6E2D-2C1B-51EC-9890C3C32923}"/>
            </ac:spMkLst>
          </pc:spChg>
          <pc:spChg chg="del">
            <ac:chgData name="Rebecca Luo" userId="1e0727fa-4bf7-4d1f-ab3b-196ffa659c20" providerId="ADAL" clId="{DF852291-31B3-440C-90B8-303DA41721B3}" dt="2022-08-30T13:03:52.970" v="24039" actId="478"/>
            <ac:spMkLst>
              <pc:docMk/>
              <pc:sldMasterMk cId="1550844155" sldId="2147483680"/>
              <pc:sldLayoutMk cId="2982334149" sldId="2147483688"/>
              <ac:spMk id="11" creationId="{6AE568EB-F628-46FB-BE1D-F02F4C5237FC}"/>
            </ac:spMkLst>
          </pc:spChg>
          <pc:spChg chg="del">
            <ac:chgData name="Rebecca Luo" userId="1e0727fa-4bf7-4d1f-ab3b-196ffa659c20" providerId="ADAL" clId="{DF852291-31B3-440C-90B8-303DA41721B3}" dt="2022-08-30T13:03:52.970" v="24039" actId="478"/>
            <ac:spMkLst>
              <pc:docMk/>
              <pc:sldMasterMk cId="1550844155" sldId="2147483680"/>
              <pc:sldLayoutMk cId="2982334149" sldId="2147483688"/>
              <ac:spMk id="13" creationId="{0A62D644-F520-47B5-9329-EEB10D020A9A}"/>
            </ac:spMkLst>
          </pc:spChg>
          <pc:spChg chg="add mod">
            <ac:chgData name="Rebecca Luo" userId="1e0727fa-4bf7-4d1f-ab3b-196ffa659c20" providerId="ADAL" clId="{DF852291-31B3-440C-90B8-303DA41721B3}" dt="2022-08-30T13:03:55.043" v="24040"/>
            <ac:spMkLst>
              <pc:docMk/>
              <pc:sldMasterMk cId="1550844155" sldId="2147483680"/>
              <pc:sldLayoutMk cId="2982334149" sldId="2147483688"/>
              <ac:spMk id="14" creationId="{479CA939-A153-0525-D3AE-2B9ACDCBDF60}"/>
            </ac:spMkLst>
          </pc:spChg>
          <pc:spChg chg="add mod">
            <ac:chgData name="Rebecca Luo" userId="1e0727fa-4bf7-4d1f-ab3b-196ffa659c20" providerId="ADAL" clId="{DF852291-31B3-440C-90B8-303DA41721B3}" dt="2022-08-30T13:03:55.043" v="24040"/>
            <ac:spMkLst>
              <pc:docMk/>
              <pc:sldMasterMk cId="1550844155" sldId="2147483680"/>
              <pc:sldLayoutMk cId="2982334149" sldId="2147483688"/>
              <ac:spMk id="16" creationId="{54A16CF9-399E-E0AC-B9AC-19D4E595E6FF}"/>
            </ac:spMkLst>
          </pc:spChg>
          <pc:picChg chg="del">
            <ac:chgData name="Rebecca Luo" userId="1e0727fa-4bf7-4d1f-ab3b-196ffa659c20" providerId="ADAL" clId="{DF852291-31B3-440C-90B8-303DA41721B3}" dt="2022-08-30T13:03:52.970" v="24039" actId="478"/>
            <ac:picMkLst>
              <pc:docMk/>
              <pc:sldMasterMk cId="1550844155" sldId="2147483680"/>
              <pc:sldLayoutMk cId="2982334149" sldId="2147483688"/>
              <ac:picMk id="12" creationId="{59E95865-949B-4527-A79A-382C0A3AECEF}"/>
            </ac:picMkLst>
          </pc:picChg>
          <pc:picChg chg="add mod">
            <ac:chgData name="Rebecca Luo" userId="1e0727fa-4bf7-4d1f-ab3b-196ffa659c20" providerId="ADAL" clId="{DF852291-31B3-440C-90B8-303DA41721B3}" dt="2022-08-30T13:03:55.043" v="24040"/>
            <ac:picMkLst>
              <pc:docMk/>
              <pc:sldMasterMk cId="1550844155" sldId="2147483680"/>
              <pc:sldLayoutMk cId="2982334149" sldId="2147483688"/>
              <ac:picMk id="15" creationId="{E3F17653-6FA9-1021-A7A4-F1D11EDF7A44}"/>
            </ac:picMkLst>
          </pc:picChg>
        </pc:sldLayoutChg>
        <pc:sldLayoutChg chg="delSp mod">
          <pc:chgData name="Rebecca Luo" userId="1e0727fa-4bf7-4d1f-ab3b-196ffa659c20" providerId="ADAL" clId="{DF852291-31B3-440C-90B8-303DA41721B3}" dt="2022-08-30T13:03:58.101" v="24041" actId="478"/>
          <pc:sldLayoutMkLst>
            <pc:docMk/>
            <pc:sldMasterMk cId="1550844155" sldId="2147483680"/>
            <pc:sldLayoutMk cId="1475733822" sldId="2147483689"/>
          </pc:sldLayoutMkLst>
          <pc:spChg chg="del">
            <ac:chgData name="Rebecca Luo" userId="1e0727fa-4bf7-4d1f-ab3b-196ffa659c20" providerId="ADAL" clId="{DF852291-31B3-440C-90B8-303DA41721B3}" dt="2022-08-30T13:03:58.101" v="24041" actId="478"/>
            <ac:spMkLst>
              <pc:docMk/>
              <pc:sldMasterMk cId="1550844155" sldId="2147483680"/>
              <pc:sldLayoutMk cId="1475733822" sldId="2147483689"/>
              <ac:spMk id="3" creationId="{D77F9092-3027-4AD1-8B20-32E0C7AF9410}"/>
            </ac:spMkLst>
          </pc:spChg>
          <pc:spChg chg="del">
            <ac:chgData name="Rebecca Luo" userId="1e0727fa-4bf7-4d1f-ab3b-196ffa659c20" providerId="ADAL" clId="{DF852291-31B3-440C-90B8-303DA41721B3}" dt="2022-08-30T13:03:58.101" v="24041" actId="478"/>
            <ac:spMkLst>
              <pc:docMk/>
              <pc:sldMasterMk cId="1550844155" sldId="2147483680"/>
              <pc:sldLayoutMk cId="1475733822" sldId="2147483689"/>
              <ac:spMk id="4" creationId="{D9E76479-14D3-4898-8312-F537FFE4AD38}"/>
            </ac:spMkLst>
          </pc:spChg>
        </pc:sldLayoutChg>
      </pc:sldMasterChg>
    </pc:docChg>
  </pc:docChgLst>
  <pc:docChgLst>
    <pc:chgData name="Rosie Towe" userId="S::rosie.towe@carnstone.com::d10f0801-3d03-4924-811e-9cde13f6d2e5" providerId="AD" clId="Web-{707D6589-2434-627C-E3E0-D0DC7749FE21}"/>
    <pc:docChg chg="mod modSld">
      <pc:chgData name="Rosie Towe" userId="S::rosie.towe@carnstone.com::d10f0801-3d03-4924-811e-9cde13f6d2e5" providerId="AD" clId="Web-{707D6589-2434-627C-E3E0-D0DC7749FE21}" dt="2022-08-26T10:17:54.732" v="8" actId="20577"/>
      <pc:docMkLst>
        <pc:docMk/>
      </pc:docMkLst>
      <pc:sldChg chg="addCm">
        <pc:chgData name="Rosie Towe" userId="S::rosie.towe@carnstone.com::d10f0801-3d03-4924-811e-9cde13f6d2e5" providerId="AD" clId="Web-{707D6589-2434-627C-E3E0-D0DC7749FE21}" dt="2022-08-26T10:16:59.824" v="5"/>
        <pc:sldMkLst>
          <pc:docMk/>
          <pc:sldMk cId="2864677017" sldId="330"/>
        </pc:sldMkLst>
      </pc:sldChg>
      <pc:sldChg chg="modCm">
        <pc:chgData name="Rosie Towe" userId="S::rosie.towe@carnstone.com::d10f0801-3d03-4924-811e-9cde13f6d2e5" providerId="AD" clId="Web-{707D6589-2434-627C-E3E0-D0DC7749FE21}" dt="2022-08-26T10:15:10.976" v="4"/>
        <pc:sldMkLst>
          <pc:docMk/>
          <pc:sldMk cId="1242561068" sldId="13723"/>
        </pc:sldMkLst>
      </pc:sldChg>
      <pc:sldChg chg="modSp">
        <pc:chgData name="Rosie Towe" userId="S::rosie.towe@carnstone.com::d10f0801-3d03-4924-811e-9cde13f6d2e5" providerId="AD" clId="Web-{707D6589-2434-627C-E3E0-D0DC7749FE21}" dt="2022-08-26T10:17:54.732" v="8" actId="20577"/>
        <pc:sldMkLst>
          <pc:docMk/>
          <pc:sldMk cId="1996013508" sldId="13774"/>
        </pc:sldMkLst>
        <pc:spChg chg="mod">
          <ac:chgData name="Rosie Towe" userId="S::rosie.towe@carnstone.com::d10f0801-3d03-4924-811e-9cde13f6d2e5" providerId="AD" clId="Web-{707D6589-2434-627C-E3E0-D0DC7749FE21}" dt="2022-08-26T10:17:54.732" v="8" actId="20577"/>
          <ac:spMkLst>
            <pc:docMk/>
            <pc:sldMk cId="1996013508" sldId="13774"/>
            <ac:spMk id="2" creationId="{13CD8FEB-6B50-4961-98CE-7ADF3EF76A58}"/>
          </ac:spMkLst>
        </pc:spChg>
      </pc:sldChg>
    </pc:docChg>
  </pc:docChgLst>
  <pc:docChgLst>
    <pc:chgData name="Simon Hodgson" userId="S::simon.hodgson@carnstone.com::644ec760-8ed9-439e-9aa0-2243845bec3d" providerId="AD" clId="Web-{8AC004DF-970D-7EAE-11BF-3C4B274D9BC9}"/>
    <pc:docChg chg="mod">
      <pc:chgData name="Simon Hodgson" userId="S::simon.hodgson@carnstone.com::644ec760-8ed9-439e-9aa0-2243845bec3d" providerId="AD" clId="Web-{8AC004DF-970D-7EAE-11BF-3C4B274D9BC9}" dt="2022-08-30T08:22:52.579" v="1"/>
      <pc:docMkLst>
        <pc:docMk/>
      </pc:docMkLst>
      <pc:sldChg chg="addCm">
        <pc:chgData name="Simon Hodgson" userId="S::simon.hodgson@carnstone.com::644ec760-8ed9-439e-9aa0-2243845bec3d" providerId="AD" clId="Web-{8AC004DF-970D-7EAE-11BF-3C4B274D9BC9}" dt="2022-08-30T08:22:52.579" v="1"/>
        <pc:sldMkLst>
          <pc:docMk/>
          <pc:sldMk cId="4148555125" sldId="353"/>
        </pc:sldMkLst>
      </pc:sldChg>
    </pc:docChg>
  </pc:docChgLst>
  <pc:docChgLst>
    <pc:chgData name="Quqing Huang" userId="8a51af5d-774f-4410-8119-10367aa82dfa" providerId="ADAL" clId="{001CCDEC-57D5-470C-A1C4-64A046F9138A}"/>
    <pc:docChg chg="undo custSel addSld delSld modSld modSection">
      <pc:chgData name="Quqing Huang" userId="8a51af5d-774f-4410-8119-10367aa82dfa" providerId="ADAL" clId="{001CCDEC-57D5-470C-A1C4-64A046F9138A}" dt="2021-09-09T04:09:34.385" v="749" actId="6549"/>
      <pc:docMkLst>
        <pc:docMk/>
      </pc:docMkLst>
      <pc:sldChg chg="modSp mod">
        <pc:chgData name="Quqing Huang" userId="8a51af5d-774f-4410-8119-10367aa82dfa" providerId="ADAL" clId="{001CCDEC-57D5-470C-A1C4-64A046F9138A}" dt="2021-09-09T03:38:45.582" v="513" actId="404"/>
        <pc:sldMkLst>
          <pc:docMk/>
          <pc:sldMk cId="3870597098" sldId="256"/>
        </pc:sldMkLst>
        <pc:spChg chg="mod">
          <ac:chgData name="Quqing Huang" userId="8a51af5d-774f-4410-8119-10367aa82dfa" providerId="ADAL" clId="{001CCDEC-57D5-470C-A1C4-64A046F9138A}" dt="2021-09-09T03:38:45.582" v="513" actId="404"/>
          <ac:spMkLst>
            <pc:docMk/>
            <pc:sldMk cId="3870597098" sldId="256"/>
            <ac:spMk id="2" creationId="{B75B8D6E-A887-45C1-BBA9-360FB88A34C5}"/>
          </ac:spMkLst>
        </pc:spChg>
        <pc:spChg chg="mod">
          <ac:chgData name="Quqing Huang" userId="8a51af5d-774f-4410-8119-10367aa82dfa" providerId="ADAL" clId="{001CCDEC-57D5-470C-A1C4-64A046F9138A}" dt="2021-09-09T03:18:13.695" v="30" actId="20577"/>
          <ac:spMkLst>
            <pc:docMk/>
            <pc:sldMk cId="3870597098" sldId="256"/>
            <ac:spMk id="3" creationId="{760E015D-EA3D-47F4-8F7E-AE6D73C24ED4}"/>
          </ac:spMkLst>
        </pc:spChg>
      </pc:sldChg>
      <pc:sldChg chg="del">
        <pc:chgData name="Quqing Huang" userId="8a51af5d-774f-4410-8119-10367aa82dfa" providerId="ADAL" clId="{001CCDEC-57D5-470C-A1C4-64A046F9138A}" dt="2021-09-09T03:36:32.076" v="452" actId="47"/>
        <pc:sldMkLst>
          <pc:docMk/>
          <pc:sldMk cId="1381226797" sldId="328"/>
        </pc:sldMkLst>
      </pc:sldChg>
      <pc:sldChg chg="delSp modSp mod">
        <pc:chgData name="Quqing Huang" userId="8a51af5d-774f-4410-8119-10367aa82dfa" providerId="ADAL" clId="{001CCDEC-57D5-470C-A1C4-64A046F9138A}" dt="2021-09-09T03:24:36.419" v="229" actId="403"/>
        <pc:sldMkLst>
          <pc:docMk/>
          <pc:sldMk cId="2864677017" sldId="330"/>
        </pc:sldMkLst>
        <pc:spChg chg="mod">
          <ac:chgData name="Quqing Huang" userId="8a51af5d-774f-4410-8119-10367aa82dfa" providerId="ADAL" clId="{001CCDEC-57D5-470C-A1C4-64A046F9138A}" dt="2021-09-09T03:24:36.419" v="229" actId="403"/>
          <ac:spMkLst>
            <pc:docMk/>
            <pc:sldMk cId="2864677017" sldId="330"/>
            <ac:spMk id="6" creationId="{FBB0B8E8-5252-4E2E-A114-1A36207930BB}"/>
          </ac:spMkLst>
        </pc:spChg>
        <pc:spChg chg="del">
          <ac:chgData name="Quqing Huang" userId="8a51af5d-774f-4410-8119-10367aa82dfa" providerId="ADAL" clId="{001CCDEC-57D5-470C-A1C4-64A046F9138A}" dt="2021-09-09T03:20:11.644" v="120" actId="478"/>
          <ac:spMkLst>
            <pc:docMk/>
            <pc:sldMk cId="2864677017" sldId="330"/>
            <ac:spMk id="9" creationId="{28FB17A8-0E32-4908-AC60-2090907CC29F}"/>
          </ac:spMkLst>
        </pc:spChg>
      </pc:sldChg>
      <pc:sldChg chg="delSp modSp mod">
        <pc:chgData name="Quqing Huang" userId="8a51af5d-774f-4410-8119-10367aa82dfa" providerId="ADAL" clId="{001CCDEC-57D5-470C-A1C4-64A046F9138A}" dt="2021-09-09T03:24:23.111" v="224" actId="403"/>
        <pc:sldMkLst>
          <pc:docMk/>
          <pc:sldMk cId="2302650404" sldId="333"/>
        </pc:sldMkLst>
        <pc:spChg chg="mod">
          <ac:chgData name="Quqing Huang" userId="8a51af5d-774f-4410-8119-10367aa82dfa" providerId="ADAL" clId="{001CCDEC-57D5-470C-A1C4-64A046F9138A}" dt="2021-09-09T03:24:23.111" v="224" actId="403"/>
          <ac:spMkLst>
            <pc:docMk/>
            <pc:sldMk cId="2302650404" sldId="333"/>
            <ac:spMk id="2" creationId="{C5B05A84-10DA-464D-B8D0-F39564A1935E}"/>
          </ac:spMkLst>
        </pc:spChg>
        <pc:spChg chg="del">
          <ac:chgData name="Quqing Huang" userId="8a51af5d-774f-4410-8119-10367aa82dfa" providerId="ADAL" clId="{001CCDEC-57D5-470C-A1C4-64A046F9138A}" dt="2021-09-09T03:20:20.295" v="123" actId="478"/>
          <ac:spMkLst>
            <pc:docMk/>
            <pc:sldMk cId="2302650404" sldId="333"/>
            <ac:spMk id="60" creationId="{7B29DF8E-1B79-4C59-B9DA-F1713B696FBF}"/>
          </ac:spMkLst>
        </pc:spChg>
      </pc:sldChg>
      <pc:sldChg chg="delSp modSp mod">
        <pc:chgData name="Quqing Huang" userId="8a51af5d-774f-4410-8119-10367aa82dfa" providerId="ADAL" clId="{001CCDEC-57D5-470C-A1C4-64A046F9138A}" dt="2021-09-09T03:24:32.639" v="228" actId="403"/>
        <pc:sldMkLst>
          <pc:docMk/>
          <pc:sldMk cId="1678257590" sldId="342"/>
        </pc:sldMkLst>
        <pc:spChg chg="mod">
          <ac:chgData name="Quqing Huang" userId="8a51af5d-774f-4410-8119-10367aa82dfa" providerId="ADAL" clId="{001CCDEC-57D5-470C-A1C4-64A046F9138A}" dt="2021-09-09T03:24:32.639" v="228" actId="403"/>
          <ac:spMkLst>
            <pc:docMk/>
            <pc:sldMk cId="1678257590" sldId="342"/>
            <ac:spMk id="3" creationId="{3ED26165-C413-467C-8687-D133F42FD2CA}"/>
          </ac:spMkLst>
        </pc:spChg>
        <pc:spChg chg="del">
          <ac:chgData name="Quqing Huang" userId="8a51af5d-774f-4410-8119-10367aa82dfa" providerId="ADAL" clId="{001CCDEC-57D5-470C-A1C4-64A046F9138A}" dt="2021-09-09T03:20:13.476" v="121" actId="478"/>
          <ac:spMkLst>
            <pc:docMk/>
            <pc:sldMk cId="1678257590" sldId="342"/>
            <ac:spMk id="31" creationId="{FAC89682-B427-44EB-A243-8751E00BF9C1}"/>
          </ac:spMkLst>
        </pc:spChg>
      </pc:sldChg>
      <pc:sldChg chg="addSp delSp modSp mod">
        <pc:chgData name="Quqing Huang" userId="8a51af5d-774f-4410-8119-10367aa82dfa" providerId="ADAL" clId="{001CCDEC-57D5-470C-A1C4-64A046F9138A}" dt="2021-09-09T03:24:27.795" v="227" actId="403"/>
        <pc:sldMkLst>
          <pc:docMk/>
          <pc:sldMk cId="4148555125" sldId="353"/>
        </pc:sldMkLst>
        <pc:spChg chg="mod">
          <ac:chgData name="Quqing Huang" userId="8a51af5d-774f-4410-8119-10367aa82dfa" providerId="ADAL" clId="{001CCDEC-57D5-470C-A1C4-64A046F9138A}" dt="2021-09-09T03:24:27.795" v="227" actId="403"/>
          <ac:spMkLst>
            <pc:docMk/>
            <pc:sldMk cId="4148555125" sldId="353"/>
            <ac:spMk id="3" creationId="{3ED26165-C413-467C-8687-D133F42FD2CA}"/>
          </ac:spMkLst>
        </pc:spChg>
        <pc:spChg chg="mod">
          <ac:chgData name="Quqing Huang" userId="8a51af5d-774f-4410-8119-10367aa82dfa" providerId="ADAL" clId="{001CCDEC-57D5-470C-A1C4-64A046F9138A}" dt="2021-09-09T03:18:56.127" v="40" actId="14100"/>
          <ac:spMkLst>
            <pc:docMk/>
            <pc:sldMk cId="4148555125" sldId="353"/>
            <ac:spMk id="18" creationId="{15AA4B1E-8745-4A90-A06E-3EC4F99E9D4A}"/>
          </ac:spMkLst>
        </pc:spChg>
        <pc:spChg chg="mod">
          <ac:chgData name="Quqing Huang" userId="8a51af5d-774f-4410-8119-10367aa82dfa" providerId="ADAL" clId="{001CCDEC-57D5-470C-A1C4-64A046F9138A}" dt="2021-09-09T03:19:01.448" v="46" actId="14100"/>
          <ac:spMkLst>
            <pc:docMk/>
            <pc:sldMk cId="4148555125" sldId="353"/>
            <ac:spMk id="19" creationId="{00E28EEE-0ECC-40D6-841D-F14ED27B974D}"/>
          </ac:spMkLst>
        </pc:spChg>
        <pc:spChg chg="del">
          <ac:chgData name="Quqing Huang" userId="8a51af5d-774f-4410-8119-10367aa82dfa" providerId="ADAL" clId="{001CCDEC-57D5-470C-A1C4-64A046F9138A}" dt="2021-09-09T03:20:15.980" v="122" actId="478"/>
          <ac:spMkLst>
            <pc:docMk/>
            <pc:sldMk cId="4148555125" sldId="353"/>
            <ac:spMk id="22" creationId="{C2DAB2E9-A7CA-4787-86F3-05FAB2DAC91E}"/>
          </ac:spMkLst>
        </pc:spChg>
        <pc:spChg chg="add mod">
          <ac:chgData name="Quqing Huang" userId="8a51af5d-774f-4410-8119-10367aa82dfa" providerId="ADAL" clId="{001CCDEC-57D5-470C-A1C4-64A046F9138A}" dt="2021-09-09T03:19:47.122" v="117" actId="1035"/>
          <ac:spMkLst>
            <pc:docMk/>
            <pc:sldMk cId="4148555125" sldId="353"/>
            <ac:spMk id="24" creationId="{ECDF590D-20B8-46E5-8192-72611ADF7C81}"/>
          </ac:spMkLst>
        </pc:spChg>
        <pc:picChg chg="mod">
          <ac:chgData name="Quqing Huang" userId="8a51af5d-774f-4410-8119-10367aa82dfa" providerId="ADAL" clId="{001CCDEC-57D5-470C-A1C4-64A046F9138A}" dt="2021-09-09T03:18:47.011" v="32" actId="1076"/>
          <ac:picMkLst>
            <pc:docMk/>
            <pc:sldMk cId="4148555125" sldId="353"/>
            <ac:picMk id="16" creationId="{467CC7C9-0E61-4852-831B-D93722901819}"/>
          </ac:picMkLst>
        </pc:picChg>
        <pc:cxnChg chg="mod">
          <ac:chgData name="Quqing Huang" userId="8a51af5d-774f-4410-8119-10367aa82dfa" providerId="ADAL" clId="{001CCDEC-57D5-470C-A1C4-64A046F9138A}" dt="2021-09-09T03:18:47.011" v="32" actId="1076"/>
          <ac:cxnSpMkLst>
            <pc:docMk/>
            <pc:sldMk cId="4148555125" sldId="353"/>
            <ac:cxnSpMk id="23" creationId="{90FC2CE4-5927-46F9-B6C2-1654DD418082}"/>
          </ac:cxnSpMkLst>
        </pc:cxnChg>
      </pc:sldChg>
      <pc:sldChg chg="del">
        <pc:chgData name="Quqing Huang" userId="8a51af5d-774f-4410-8119-10367aa82dfa" providerId="ADAL" clId="{001CCDEC-57D5-470C-A1C4-64A046F9138A}" dt="2021-09-09T03:36:32.076" v="452" actId="47"/>
        <pc:sldMkLst>
          <pc:docMk/>
          <pc:sldMk cId="2186936408" sldId="356"/>
        </pc:sldMkLst>
      </pc:sldChg>
      <pc:sldChg chg="del">
        <pc:chgData name="Quqing Huang" userId="8a51af5d-774f-4410-8119-10367aa82dfa" providerId="ADAL" clId="{001CCDEC-57D5-470C-A1C4-64A046F9138A}" dt="2021-09-09T03:36:32.076" v="452" actId="47"/>
        <pc:sldMkLst>
          <pc:docMk/>
          <pc:sldMk cId="482534151" sldId="357"/>
        </pc:sldMkLst>
      </pc:sldChg>
      <pc:sldChg chg="modSp mod">
        <pc:chgData name="Quqing Huang" userId="8a51af5d-774f-4410-8119-10367aa82dfa" providerId="ADAL" clId="{001CCDEC-57D5-470C-A1C4-64A046F9138A}" dt="2021-09-09T03:38:35.160" v="509" actId="404"/>
        <pc:sldMkLst>
          <pc:docMk/>
          <pc:sldMk cId="1390522388" sldId="580"/>
        </pc:sldMkLst>
        <pc:spChg chg="mod">
          <ac:chgData name="Quqing Huang" userId="8a51af5d-774f-4410-8119-10367aa82dfa" providerId="ADAL" clId="{001CCDEC-57D5-470C-A1C4-64A046F9138A}" dt="2021-09-09T03:38:35.160" v="509" actId="404"/>
          <ac:spMkLst>
            <pc:docMk/>
            <pc:sldMk cId="1390522388" sldId="580"/>
            <ac:spMk id="2" creationId="{CE5CEA8F-E72A-4A1D-8BA9-A3DCDA55445D}"/>
          </ac:spMkLst>
        </pc:spChg>
        <pc:spChg chg="mod">
          <ac:chgData name="Quqing Huang" userId="8a51af5d-774f-4410-8119-10367aa82dfa" providerId="ADAL" clId="{001CCDEC-57D5-470C-A1C4-64A046F9138A}" dt="2021-09-09T03:17:59.175" v="14" actId="20577"/>
          <ac:spMkLst>
            <pc:docMk/>
            <pc:sldMk cId="1390522388" sldId="580"/>
            <ac:spMk id="3" creationId="{7B39E415-9BD5-4372-9825-62EBA09CB799}"/>
          </ac:spMkLst>
        </pc:spChg>
      </pc:sldChg>
      <pc:sldChg chg="modSp mod">
        <pc:chgData name="Quqing Huang" userId="8a51af5d-774f-4410-8119-10367aa82dfa" providerId="ADAL" clId="{001CCDEC-57D5-470C-A1C4-64A046F9138A}" dt="2021-09-09T03:41:26.112" v="716" actId="20577"/>
        <pc:sldMkLst>
          <pc:docMk/>
          <pc:sldMk cId="1262926490" sldId="587"/>
        </pc:sldMkLst>
        <pc:spChg chg="mod">
          <ac:chgData name="Quqing Huang" userId="8a51af5d-774f-4410-8119-10367aa82dfa" providerId="ADAL" clId="{001CCDEC-57D5-470C-A1C4-64A046F9138A}" dt="2021-09-09T03:41:26.112" v="716" actId="20577"/>
          <ac:spMkLst>
            <pc:docMk/>
            <pc:sldMk cId="1262926490" sldId="587"/>
            <ac:spMk id="3" creationId="{FC1CB0D0-9895-49DA-8D5F-AED0A25C4E6E}"/>
          </ac:spMkLst>
        </pc:spChg>
      </pc:sldChg>
      <pc:sldChg chg="modSp mod">
        <pc:chgData name="Quqing Huang" userId="8a51af5d-774f-4410-8119-10367aa82dfa" providerId="ADAL" clId="{001CCDEC-57D5-470C-A1C4-64A046F9138A}" dt="2021-09-09T03:28:08.229" v="297" actId="27636"/>
        <pc:sldMkLst>
          <pc:docMk/>
          <pc:sldMk cId="2948020604" sldId="1252"/>
        </pc:sldMkLst>
        <pc:spChg chg="mod">
          <ac:chgData name="Quqing Huang" userId="8a51af5d-774f-4410-8119-10367aa82dfa" providerId="ADAL" clId="{001CCDEC-57D5-470C-A1C4-64A046F9138A}" dt="2021-09-09T03:27:41.156" v="284" actId="403"/>
          <ac:spMkLst>
            <pc:docMk/>
            <pc:sldMk cId="2948020604" sldId="1252"/>
            <ac:spMk id="2" creationId="{CC90AFE4-7950-4788-B385-9567AE301847}"/>
          </ac:spMkLst>
        </pc:spChg>
        <pc:spChg chg="mod">
          <ac:chgData name="Quqing Huang" userId="8a51af5d-774f-4410-8119-10367aa82dfa" providerId="ADAL" clId="{001CCDEC-57D5-470C-A1C4-64A046F9138A}" dt="2021-09-09T03:28:08.229" v="297" actId="27636"/>
          <ac:spMkLst>
            <pc:docMk/>
            <pc:sldMk cId="2948020604" sldId="1252"/>
            <ac:spMk id="3" creationId="{2CF5AA1B-04FC-44EF-AA83-178634B42B77}"/>
          </ac:spMkLst>
        </pc:spChg>
      </pc:sldChg>
      <pc:sldChg chg="delSp modSp mod">
        <pc:chgData name="Quqing Huang" userId="8a51af5d-774f-4410-8119-10367aa82dfa" providerId="ADAL" clId="{001CCDEC-57D5-470C-A1C4-64A046F9138A}" dt="2021-09-09T03:22:32.607" v="166" actId="404"/>
        <pc:sldMkLst>
          <pc:docMk/>
          <pc:sldMk cId="779410465" sldId="1356"/>
        </pc:sldMkLst>
        <pc:spChg chg="mod">
          <ac:chgData name="Quqing Huang" userId="8a51af5d-774f-4410-8119-10367aa82dfa" providerId="ADAL" clId="{001CCDEC-57D5-470C-A1C4-64A046F9138A}" dt="2021-09-09T03:22:32.607" v="166" actId="404"/>
          <ac:spMkLst>
            <pc:docMk/>
            <pc:sldMk cId="779410465" sldId="1356"/>
            <ac:spMk id="2" creationId="{00000000-0000-0000-0000-000000000000}"/>
          </ac:spMkLst>
        </pc:spChg>
        <pc:spChg chg="del">
          <ac:chgData name="Quqing Huang" userId="8a51af5d-774f-4410-8119-10367aa82dfa" providerId="ADAL" clId="{001CCDEC-57D5-470C-A1C4-64A046F9138A}" dt="2021-09-09T03:20:29.325" v="125" actId="478"/>
          <ac:spMkLst>
            <pc:docMk/>
            <pc:sldMk cId="779410465" sldId="1356"/>
            <ac:spMk id="10" creationId="{E58ED4E7-1444-414A-B656-28A53A43BFFD}"/>
          </ac:spMkLst>
        </pc:spChg>
      </pc:sldChg>
      <pc:sldChg chg="delSp modSp mod">
        <pc:chgData name="Quqing Huang" userId="8a51af5d-774f-4410-8119-10367aa82dfa" providerId="ADAL" clId="{001CCDEC-57D5-470C-A1C4-64A046F9138A}" dt="2021-09-09T03:22:25.592" v="162" actId="404"/>
        <pc:sldMkLst>
          <pc:docMk/>
          <pc:sldMk cId="3751476462" sldId="1358"/>
        </pc:sldMkLst>
        <pc:spChg chg="mod">
          <ac:chgData name="Quqing Huang" userId="8a51af5d-774f-4410-8119-10367aa82dfa" providerId="ADAL" clId="{001CCDEC-57D5-470C-A1C4-64A046F9138A}" dt="2021-09-09T03:22:25.592" v="162" actId="404"/>
          <ac:spMkLst>
            <pc:docMk/>
            <pc:sldMk cId="3751476462" sldId="1358"/>
            <ac:spMk id="2" creationId="{00000000-0000-0000-0000-000000000000}"/>
          </ac:spMkLst>
        </pc:spChg>
        <pc:spChg chg="del">
          <ac:chgData name="Quqing Huang" userId="8a51af5d-774f-4410-8119-10367aa82dfa" providerId="ADAL" clId="{001CCDEC-57D5-470C-A1C4-64A046F9138A}" dt="2021-09-09T03:20:31.771" v="126" actId="478"/>
          <ac:spMkLst>
            <pc:docMk/>
            <pc:sldMk cId="3751476462" sldId="1358"/>
            <ac:spMk id="10" creationId="{E58ED4E7-1444-414A-B656-28A53A43BFFD}"/>
          </ac:spMkLst>
        </pc:spChg>
      </pc:sldChg>
      <pc:sldChg chg="delSp modSp mod">
        <pc:chgData name="Quqing Huang" userId="8a51af5d-774f-4410-8119-10367aa82dfa" providerId="ADAL" clId="{001CCDEC-57D5-470C-A1C4-64A046F9138A}" dt="2021-09-09T03:24:39.903" v="230" actId="403"/>
        <pc:sldMkLst>
          <pc:docMk/>
          <pc:sldMk cId="1902582718" sldId="1359"/>
        </pc:sldMkLst>
        <pc:spChg chg="mod">
          <ac:chgData name="Quqing Huang" userId="8a51af5d-774f-4410-8119-10367aa82dfa" providerId="ADAL" clId="{001CCDEC-57D5-470C-A1C4-64A046F9138A}" dt="2021-09-09T03:24:39.903" v="230" actId="403"/>
          <ac:spMkLst>
            <pc:docMk/>
            <pc:sldMk cId="1902582718" sldId="1359"/>
            <ac:spMk id="20" creationId="{5A26A6DC-C406-6A44-B76C-2301DAFE8F3C}"/>
          </ac:spMkLst>
        </pc:spChg>
        <pc:spChg chg="del">
          <ac:chgData name="Quqing Huang" userId="8a51af5d-774f-4410-8119-10367aa82dfa" providerId="ADAL" clId="{001CCDEC-57D5-470C-A1C4-64A046F9138A}" dt="2021-09-09T03:20:09.509" v="119" actId="478"/>
          <ac:spMkLst>
            <pc:docMk/>
            <pc:sldMk cId="1902582718" sldId="1359"/>
            <ac:spMk id="64" creationId="{97378CA0-1C4E-4E1E-84D1-593936AC0DC4}"/>
          </ac:spMkLst>
        </pc:spChg>
      </pc:sldChg>
      <pc:sldChg chg="modSp mod">
        <pc:chgData name="Quqing Huang" userId="8a51af5d-774f-4410-8119-10367aa82dfa" providerId="ADAL" clId="{001CCDEC-57D5-470C-A1C4-64A046F9138A}" dt="2021-09-09T03:30:30.681" v="348" actId="1076"/>
        <pc:sldMkLst>
          <pc:docMk/>
          <pc:sldMk cId="4214364811" sldId="7833"/>
        </pc:sldMkLst>
        <pc:spChg chg="mod">
          <ac:chgData name="Quqing Huang" userId="8a51af5d-774f-4410-8119-10367aa82dfa" providerId="ADAL" clId="{001CCDEC-57D5-470C-A1C4-64A046F9138A}" dt="2021-09-09T03:28:30.079" v="302" actId="404"/>
          <ac:spMkLst>
            <pc:docMk/>
            <pc:sldMk cId="4214364811" sldId="7833"/>
            <ac:spMk id="2" creationId="{75B1D733-D9BE-4BEA-B735-D6E9E992AD98}"/>
          </ac:spMkLst>
        </pc:spChg>
        <pc:spChg chg="mod">
          <ac:chgData name="Quqing Huang" userId="8a51af5d-774f-4410-8119-10367aa82dfa" providerId="ADAL" clId="{001CCDEC-57D5-470C-A1C4-64A046F9138A}" dt="2021-09-09T03:30:23.828" v="346" actId="1076"/>
          <ac:spMkLst>
            <pc:docMk/>
            <pc:sldMk cId="4214364811" sldId="7833"/>
            <ac:spMk id="3" creationId="{20B8A61C-61F6-4248-BDF0-C4CD46F97FC1}"/>
          </ac:spMkLst>
        </pc:spChg>
        <pc:spChg chg="mod">
          <ac:chgData name="Quqing Huang" userId="8a51af5d-774f-4410-8119-10367aa82dfa" providerId="ADAL" clId="{001CCDEC-57D5-470C-A1C4-64A046F9138A}" dt="2021-09-09T03:30:27.399" v="347" actId="14100"/>
          <ac:spMkLst>
            <pc:docMk/>
            <pc:sldMk cId="4214364811" sldId="7833"/>
            <ac:spMk id="4" creationId="{FE0DE1FB-61CF-4484-8C37-39054C69B98D}"/>
          </ac:spMkLst>
        </pc:spChg>
        <pc:picChg chg="mod">
          <ac:chgData name="Quqing Huang" userId="8a51af5d-774f-4410-8119-10367aa82dfa" providerId="ADAL" clId="{001CCDEC-57D5-470C-A1C4-64A046F9138A}" dt="2021-09-09T03:30:30.681" v="348" actId="1076"/>
          <ac:picMkLst>
            <pc:docMk/>
            <pc:sldMk cId="4214364811" sldId="7833"/>
            <ac:picMk id="6" creationId="{6E33F036-452D-4C80-8C94-A4E61686463D}"/>
          </ac:picMkLst>
        </pc:picChg>
        <pc:picChg chg="mod">
          <ac:chgData name="Quqing Huang" userId="8a51af5d-774f-4410-8119-10367aa82dfa" providerId="ADAL" clId="{001CCDEC-57D5-470C-A1C4-64A046F9138A}" dt="2021-09-09T03:30:30.681" v="348" actId="1076"/>
          <ac:picMkLst>
            <pc:docMk/>
            <pc:sldMk cId="4214364811" sldId="7833"/>
            <ac:picMk id="7" creationId="{7ADF5245-55A7-4C1D-B27D-BB924BAC81BF}"/>
          </ac:picMkLst>
        </pc:picChg>
      </pc:sldChg>
      <pc:sldChg chg="del">
        <pc:chgData name="Quqing Huang" userId="8a51af5d-774f-4410-8119-10367aa82dfa" providerId="ADAL" clId="{001CCDEC-57D5-470C-A1C4-64A046F9138A}" dt="2021-09-09T03:36:32.076" v="452" actId="47"/>
        <pc:sldMkLst>
          <pc:docMk/>
          <pc:sldMk cId="2311746720" sldId="7837"/>
        </pc:sldMkLst>
      </pc:sldChg>
      <pc:sldChg chg="modSp mod">
        <pc:chgData name="Quqing Huang" userId="8a51af5d-774f-4410-8119-10367aa82dfa" providerId="ADAL" clId="{001CCDEC-57D5-470C-A1C4-64A046F9138A}" dt="2021-09-09T03:37:51.187" v="479" actId="404"/>
        <pc:sldMkLst>
          <pc:docMk/>
          <pc:sldMk cId="195669418" sldId="7849"/>
        </pc:sldMkLst>
        <pc:spChg chg="mod">
          <ac:chgData name="Quqing Huang" userId="8a51af5d-774f-4410-8119-10367aa82dfa" providerId="ADAL" clId="{001CCDEC-57D5-470C-A1C4-64A046F9138A}" dt="2021-09-09T03:37:51.187" v="479" actId="404"/>
          <ac:spMkLst>
            <pc:docMk/>
            <pc:sldMk cId="195669418" sldId="7849"/>
            <ac:spMk id="2" creationId="{17B057FF-63B6-4D39-B1A9-5F2A1B93F71A}"/>
          </ac:spMkLst>
        </pc:spChg>
      </pc:sldChg>
      <pc:sldChg chg="modSp mod">
        <pc:chgData name="Quqing Huang" userId="8a51af5d-774f-4410-8119-10367aa82dfa" providerId="ADAL" clId="{001CCDEC-57D5-470C-A1C4-64A046F9138A}" dt="2021-09-09T03:38:10.903" v="505" actId="20577"/>
        <pc:sldMkLst>
          <pc:docMk/>
          <pc:sldMk cId="3713365528" sldId="7850"/>
        </pc:sldMkLst>
        <pc:spChg chg="mod">
          <ac:chgData name="Quqing Huang" userId="8a51af5d-774f-4410-8119-10367aa82dfa" providerId="ADAL" clId="{001CCDEC-57D5-470C-A1C4-64A046F9138A}" dt="2021-09-09T03:38:10.903" v="505" actId="20577"/>
          <ac:spMkLst>
            <pc:docMk/>
            <pc:sldMk cId="3713365528" sldId="7850"/>
            <ac:spMk id="2" creationId="{17B057FF-63B6-4D39-B1A9-5F2A1B93F71A}"/>
          </ac:spMkLst>
        </pc:spChg>
        <pc:spChg chg="mod">
          <ac:chgData name="Quqing Huang" userId="8a51af5d-774f-4410-8119-10367aa82dfa" providerId="ADAL" clId="{001CCDEC-57D5-470C-A1C4-64A046F9138A}" dt="2021-09-09T03:37:41.923" v="473" actId="1076"/>
          <ac:spMkLst>
            <pc:docMk/>
            <pc:sldMk cId="3713365528" sldId="7850"/>
            <ac:spMk id="7" creationId="{32645585-FAAE-4873-A9DD-9FAF764FFAFF}"/>
          </ac:spMkLst>
        </pc:spChg>
      </pc:sldChg>
      <pc:sldChg chg="modSp mod">
        <pc:chgData name="Quqing Huang" userId="8a51af5d-774f-4410-8119-10367aa82dfa" providerId="ADAL" clId="{001CCDEC-57D5-470C-A1C4-64A046F9138A}" dt="2021-09-09T03:41:40.929" v="719" actId="403"/>
        <pc:sldMkLst>
          <pc:docMk/>
          <pc:sldMk cId="2070132856" sldId="7856"/>
        </pc:sldMkLst>
        <pc:spChg chg="mod">
          <ac:chgData name="Quqing Huang" userId="8a51af5d-774f-4410-8119-10367aa82dfa" providerId="ADAL" clId="{001CCDEC-57D5-470C-A1C4-64A046F9138A}" dt="2021-09-09T03:41:40.929" v="719" actId="403"/>
          <ac:spMkLst>
            <pc:docMk/>
            <pc:sldMk cId="2070132856" sldId="7856"/>
            <ac:spMk id="2" creationId="{C48FDA7C-06BE-430B-BDE2-59F0FD580E5B}"/>
          </ac:spMkLst>
        </pc:spChg>
      </pc:sldChg>
      <pc:sldChg chg="modSp mod">
        <pc:chgData name="Quqing Huang" userId="8a51af5d-774f-4410-8119-10367aa82dfa" providerId="ADAL" clId="{001CCDEC-57D5-470C-A1C4-64A046F9138A}" dt="2021-09-09T04:09:34.385" v="749" actId="6549"/>
        <pc:sldMkLst>
          <pc:docMk/>
          <pc:sldMk cId="211334272" sldId="7857"/>
        </pc:sldMkLst>
        <pc:spChg chg="mod">
          <ac:chgData name="Quqing Huang" userId="8a51af5d-774f-4410-8119-10367aa82dfa" providerId="ADAL" clId="{001CCDEC-57D5-470C-A1C4-64A046F9138A}" dt="2021-09-09T04:09:34.385" v="749" actId="6549"/>
          <ac:spMkLst>
            <pc:docMk/>
            <pc:sldMk cId="211334272" sldId="7857"/>
            <ac:spMk id="2" creationId="{C48FDA7C-06BE-430B-BDE2-59F0FD580E5B}"/>
          </ac:spMkLst>
        </pc:spChg>
      </pc:sldChg>
      <pc:sldChg chg="modSp mod">
        <pc:chgData name="Quqing Huang" userId="8a51af5d-774f-4410-8119-10367aa82dfa" providerId="ADAL" clId="{001CCDEC-57D5-470C-A1C4-64A046F9138A}" dt="2021-09-09T03:39:21.086" v="514" actId="113"/>
        <pc:sldMkLst>
          <pc:docMk/>
          <pc:sldMk cId="1313285924" sldId="7859"/>
        </pc:sldMkLst>
        <pc:spChg chg="mod">
          <ac:chgData name="Quqing Huang" userId="8a51af5d-774f-4410-8119-10367aa82dfa" providerId="ADAL" clId="{001CCDEC-57D5-470C-A1C4-64A046F9138A}" dt="2021-09-09T03:39:21.086" v="514" actId="113"/>
          <ac:spMkLst>
            <pc:docMk/>
            <pc:sldMk cId="1313285924" sldId="7859"/>
            <ac:spMk id="2" creationId="{D3271C4E-BAE3-4D15-B75B-5225515C4995}"/>
          </ac:spMkLst>
        </pc:spChg>
      </pc:sldChg>
      <pc:sldChg chg="modSp mod">
        <pc:chgData name="Quqing Huang" userId="8a51af5d-774f-4410-8119-10367aa82dfa" providerId="ADAL" clId="{001CCDEC-57D5-470C-A1C4-64A046F9138A}" dt="2021-09-09T03:39:27.618" v="515" actId="113"/>
        <pc:sldMkLst>
          <pc:docMk/>
          <pc:sldMk cId="2894900721" sldId="7860"/>
        </pc:sldMkLst>
        <pc:spChg chg="mod">
          <ac:chgData name="Quqing Huang" userId="8a51af5d-774f-4410-8119-10367aa82dfa" providerId="ADAL" clId="{001CCDEC-57D5-470C-A1C4-64A046F9138A}" dt="2021-09-09T03:39:27.618" v="515" actId="113"/>
          <ac:spMkLst>
            <pc:docMk/>
            <pc:sldMk cId="2894900721" sldId="7860"/>
            <ac:spMk id="2" creationId="{D3271C4E-BAE3-4D15-B75B-5225515C4995}"/>
          </ac:spMkLst>
        </pc:spChg>
      </pc:sldChg>
      <pc:sldChg chg="delSp modSp mod">
        <pc:chgData name="Quqing Huang" userId="8a51af5d-774f-4410-8119-10367aa82dfa" providerId="ADAL" clId="{001CCDEC-57D5-470C-A1C4-64A046F9138A}" dt="2021-09-09T03:22:38.979" v="170" actId="404"/>
        <pc:sldMkLst>
          <pc:docMk/>
          <pc:sldMk cId="4276035171" sldId="13710"/>
        </pc:sldMkLst>
        <pc:spChg chg="mod">
          <ac:chgData name="Quqing Huang" userId="8a51af5d-774f-4410-8119-10367aa82dfa" providerId="ADAL" clId="{001CCDEC-57D5-470C-A1C4-64A046F9138A}" dt="2021-09-09T03:22:38.979" v="170" actId="404"/>
          <ac:spMkLst>
            <pc:docMk/>
            <pc:sldMk cId="4276035171" sldId="13710"/>
            <ac:spMk id="2" creationId="{00000000-0000-0000-0000-000000000000}"/>
          </ac:spMkLst>
        </pc:spChg>
        <pc:spChg chg="del">
          <ac:chgData name="Quqing Huang" userId="8a51af5d-774f-4410-8119-10367aa82dfa" providerId="ADAL" clId="{001CCDEC-57D5-470C-A1C4-64A046F9138A}" dt="2021-09-09T03:20:23.203" v="124" actId="478"/>
          <ac:spMkLst>
            <pc:docMk/>
            <pc:sldMk cId="4276035171" sldId="13710"/>
            <ac:spMk id="10" creationId="{E58ED4E7-1444-414A-B656-28A53A43BFFD}"/>
          </ac:spMkLst>
        </pc:spChg>
      </pc:sldChg>
      <pc:sldChg chg="modSp mod">
        <pc:chgData name="Quqing Huang" userId="8a51af5d-774f-4410-8119-10367aa82dfa" providerId="ADAL" clId="{001CCDEC-57D5-470C-A1C4-64A046F9138A}" dt="2021-09-09T03:27:23.290" v="278" actId="403"/>
        <pc:sldMkLst>
          <pc:docMk/>
          <pc:sldMk cId="3941060433" sldId="13711"/>
        </pc:sldMkLst>
        <pc:spChg chg="mod">
          <ac:chgData name="Quqing Huang" userId="8a51af5d-774f-4410-8119-10367aa82dfa" providerId="ADAL" clId="{001CCDEC-57D5-470C-A1C4-64A046F9138A}" dt="2021-09-09T03:27:23.290" v="278" actId="403"/>
          <ac:spMkLst>
            <pc:docMk/>
            <pc:sldMk cId="3941060433" sldId="13711"/>
            <ac:spMk id="2" creationId="{7CE70CA7-B0B4-43BE-B4AE-3BC762129040}"/>
          </ac:spMkLst>
        </pc:spChg>
      </pc:sldChg>
      <pc:sldChg chg="addSp delSp modSp mod">
        <pc:chgData name="Quqing Huang" userId="8a51af5d-774f-4410-8119-10367aa82dfa" providerId="ADAL" clId="{001CCDEC-57D5-470C-A1C4-64A046F9138A}" dt="2021-09-09T03:26:46.441" v="266" actId="404"/>
        <pc:sldMkLst>
          <pc:docMk/>
          <pc:sldMk cId="955471771" sldId="13713"/>
        </pc:sldMkLst>
        <pc:spChg chg="mod">
          <ac:chgData name="Quqing Huang" userId="8a51af5d-774f-4410-8119-10367aa82dfa" providerId="ADAL" clId="{001CCDEC-57D5-470C-A1C4-64A046F9138A}" dt="2021-09-09T03:24:52.730" v="232" actId="113"/>
          <ac:spMkLst>
            <pc:docMk/>
            <pc:sldMk cId="955471771" sldId="13713"/>
            <ac:spMk id="2" creationId="{5A31778D-4B05-416E-8BAC-FDBBDA47D530}"/>
          </ac:spMkLst>
        </pc:spChg>
        <pc:spChg chg="mod">
          <ac:chgData name="Quqing Huang" userId="8a51af5d-774f-4410-8119-10367aa82dfa" providerId="ADAL" clId="{001CCDEC-57D5-470C-A1C4-64A046F9138A}" dt="2021-09-09T03:26:46.441" v="266" actId="404"/>
          <ac:spMkLst>
            <pc:docMk/>
            <pc:sldMk cId="955471771" sldId="13713"/>
            <ac:spMk id="3" creationId="{CF2D993D-1AC0-485B-8F95-1AD038DB7351}"/>
          </ac:spMkLst>
        </pc:spChg>
        <pc:spChg chg="add del mod">
          <ac:chgData name="Quqing Huang" userId="8a51af5d-774f-4410-8119-10367aa82dfa" providerId="ADAL" clId="{001CCDEC-57D5-470C-A1C4-64A046F9138A}" dt="2021-09-09T03:25:37.515" v="241" actId="478"/>
          <ac:spMkLst>
            <pc:docMk/>
            <pc:sldMk cId="955471771" sldId="13713"/>
            <ac:spMk id="11" creationId="{A210D764-ED2F-4E3F-AD71-228CC3D8E5AB}"/>
          </ac:spMkLst>
        </pc:spChg>
      </pc:sldChg>
      <pc:sldChg chg="delSp modSp mod">
        <pc:chgData name="Quqing Huang" userId="8a51af5d-774f-4410-8119-10367aa82dfa" providerId="ADAL" clId="{001CCDEC-57D5-470C-A1C4-64A046F9138A}" dt="2021-09-09T03:24:43.304" v="231" actId="403"/>
        <pc:sldMkLst>
          <pc:docMk/>
          <pc:sldMk cId="3798684354" sldId="13715"/>
        </pc:sldMkLst>
        <pc:spChg chg="mod">
          <ac:chgData name="Quqing Huang" userId="8a51af5d-774f-4410-8119-10367aa82dfa" providerId="ADAL" clId="{001CCDEC-57D5-470C-A1C4-64A046F9138A}" dt="2021-09-09T03:24:43.304" v="231" actId="403"/>
          <ac:spMkLst>
            <pc:docMk/>
            <pc:sldMk cId="3798684354" sldId="13715"/>
            <ac:spMk id="7" creationId="{46271127-B007-4C01-8B1B-D3BDBF6F2D9B}"/>
          </ac:spMkLst>
        </pc:spChg>
        <pc:spChg chg="mod">
          <ac:chgData name="Quqing Huang" userId="8a51af5d-774f-4410-8119-10367aa82dfa" providerId="ADAL" clId="{001CCDEC-57D5-470C-A1C4-64A046F9138A}" dt="2021-09-09T03:23:35.626" v="204" actId="14100"/>
          <ac:spMkLst>
            <pc:docMk/>
            <pc:sldMk cId="3798684354" sldId="13715"/>
            <ac:spMk id="8" creationId="{00000000-0000-0000-0000-000000000000}"/>
          </ac:spMkLst>
        </pc:spChg>
        <pc:spChg chg="del">
          <ac:chgData name="Quqing Huang" userId="8a51af5d-774f-4410-8119-10367aa82dfa" providerId="ADAL" clId="{001CCDEC-57D5-470C-A1C4-64A046F9138A}" dt="2021-09-09T03:20:06.175" v="118" actId="478"/>
          <ac:spMkLst>
            <pc:docMk/>
            <pc:sldMk cId="3798684354" sldId="13715"/>
            <ac:spMk id="9" creationId="{1A5270C2-C7C2-4FA6-B05F-776B057644A1}"/>
          </ac:spMkLst>
        </pc:spChg>
      </pc:sldChg>
      <pc:sldChg chg="modSp mod">
        <pc:chgData name="Quqing Huang" userId="8a51af5d-774f-4410-8119-10367aa82dfa" providerId="ADAL" clId="{001CCDEC-57D5-470C-A1C4-64A046F9138A}" dt="2021-09-09T03:22:17.811" v="158" actId="404"/>
        <pc:sldMkLst>
          <pc:docMk/>
          <pc:sldMk cId="3845172055" sldId="13716"/>
        </pc:sldMkLst>
        <pc:spChg chg="mod">
          <ac:chgData name="Quqing Huang" userId="8a51af5d-774f-4410-8119-10367aa82dfa" providerId="ADAL" clId="{001CCDEC-57D5-470C-A1C4-64A046F9138A}" dt="2021-09-09T03:22:17.811" v="158" actId="404"/>
          <ac:spMkLst>
            <pc:docMk/>
            <pc:sldMk cId="3845172055" sldId="13716"/>
            <ac:spMk id="2" creationId="{A25DC3D7-B77C-476A-8932-7633474288E5}"/>
          </ac:spMkLst>
        </pc:spChg>
      </pc:sldChg>
      <pc:sldChg chg="addSp modSp mod">
        <pc:chgData name="Quqing Huang" userId="8a51af5d-774f-4410-8119-10367aa82dfa" providerId="ADAL" clId="{001CCDEC-57D5-470C-A1C4-64A046F9138A}" dt="2021-09-09T03:32:33.077" v="408" actId="1076"/>
        <pc:sldMkLst>
          <pc:docMk/>
          <pc:sldMk cId="2626134643" sldId="13717"/>
        </pc:sldMkLst>
        <pc:spChg chg="mod">
          <ac:chgData name="Quqing Huang" userId="8a51af5d-774f-4410-8119-10367aa82dfa" providerId="ADAL" clId="{001CCDEC-57D5-470C-A1C4-64A046F9138A}" dt="2021-09-09T03:30:40.364" v="355" actId="404"/>
          <ac:spMkLst>
            <pc:docMk/>
            <pc:sldMk cId="2626134643" sldId="13717"/>
            <ac:spMk id="2" creationId="{84F30040-F3B0-4326-A73D-C23DB8FE2115}"/>
          </ac:spMkLst>
        </pc:spChg>
        <pc:spChg chg="mod">
          <ac:chgData name="Quqing Huang" userId="8a51af5d-774f-4410-8119-10367aa82dfa" providerId="ADAL" clId="{001CCDEC-57D5-470C-A1C4-64A046F9138A}" dt="2021-09-09T03:32:23.567" v="407" actId="27636"/>
          <ac:spMkLst>
            <pc:docMk/>
            <pc:sldMk cId="2626134643" sldId="13717"/>
            <ac:spMk id="3" creationId="{CB214689-4DFA-43DB-A47E-A1FF49DF7F29}"/>
          </ac:spMkLst>
        </pc:spChg>
        <pc:spChg chg="add mod">
          <ac:chgData name="Quqing Huang" userId="8a51af5d-774f-4410-8119-10367aa82dfa" providerId="ADAL" clId="{001CCDEC-57D5-470C-A1C4-64A046F9138A}" dt="2021-09-09T03:31:45.062" v="375" actId="27636"/>
          <ac:spMkLst>
            <pc:docMk/>
            <pc:sldMk cId="2626134643" sldId="13717"/>
            <ac:spMk id="5" creationId="{198C1D83-4B6D-4BB6-8214-F4F728F4D89A}"/>
          </ac:spMkLst>
        </pc:spChg>
        <pc:picChg chg="mod">
          <ac:chgData name="Quqing Huang" userId="8a51af5d-774f-4410-8119-10367aa82dfa" providerId="ADAL" clId="{001CCDEC-57D5-470C-A1C4-64A046F9138A}" dt="2021-09-09T03:32:33.077" v="408" actId="1076"/>
          <ac:picMkLst>
            <pc:docMk/>
            <pc:sldMk cId="2626134643" sldId="13717"/>
            <ac:picMk id="4" creationId="{6B714D0D-00F5-4D85-9FCA-6304AEC6F485}"/>
          </ac:picMkLst>
        </pc:picChg>
      </pc:sldChg>
      <pc:sldChg chg="addSp delSp modSp mod">
        <pc:chgData name="Quqing Huang" userId="8a51af5d-774f-4410-8119-10367aa82dfa" providerId="ADAL" clId="{001CCDEC-57D5-470C-A1C4-64A046F9138A}" dt="2021-09-09T03:35:27.700" v="437"/>
        <pc:sldMkLst>
          <pc:docMk/>
          <pc:sldMk cId="2544960087" sldId="13718"/>
        </pc:sldMkLst>
        <pc:spChg chg="mod">
          <ac:chgData name="Quqing Huang" userId="8a51af5d-774f-4410-8119-10367aa82dfa" providerId="ADAL" clId="{001CCDEC-57D5-470C-A1C4-64A046F9138A}" dt="2021-09-09T03:32:45.722" v="412" actId="404"/>
          <ac:spMkLst>
            <pc:docMk/>
            <pc:sldMk cId="2544960087" sldId="13718"/>
            <ac:spMk id="2" creationId="{ACC4E53A-6031-45A9-87D7-8BEF25044A04}"/>
          </ac:spMkLst>
        </pc:spChg>
        <pc:spChg chg="add del mod">
          <ac:chgData name="Quqing Huang" userId="8a51af5d-774f-4410-8119-10367aa82dfa" providerId="ADAL" clId="{001CCDEC-57D5-470C-A1C4-64A046F9138A}" dt="2021-09-09T03:34:08.875" v="419" actId="478"/>
          <ac:spMkLst>
            <pc:docMk/>
            <pc:sldMk cId="2544960087" sldId="13718"/>
            <ac:spMk id="3" creationId="{F6071584-286A-4A76-99D9-615B4A40C08D}"/>
          </ac:spMkLst>
        </pc:spChg>
        <pc:spChg chg="add del mod">
          <ac:chgData name="Quqing Huang" userId="8a51af5d-774f-4410-8119-10367aa82dfa" providerId="ADAL" clId="{001CCDEC-57D5-470C-A1C4-64A046F9138A}" dt="2021-09-09T03:34:47.276" v="429" actId="478"/>
          <ac:spMkLst>
            <pc:docMk/>
            <pc:sldMk cId="2544960087" sldId="13718"/>
            <ac:spMk id="4" creationId="{E11BCDDB-01E4-4D3E-B437-F2342F705AAE}"/>
          </ac:spMkLst>
        </pc:spChg>
        <pc:spChg chg="add del mod">
          <ac:chgData name="Quqing Huang" userId="8a51af5d-774f-4410-8119-10367aa82dfa" providerId="ADAL" clId="{001CCDEC-57D5-470C-A1C4-64A046F9138A}" dt="2021-09-09T03:34:45.018" v="426"/>
          <ac:spMkLst>
            <pc:docMk/>
            <pc:sldMk cId="2544960087" sldId="13718"/>
            <ac:spMk id="8" creationId="{38F1D5E5-F0C3-46FB-A9E2-29556062B9EF}"/>
          </ac:spMkLst>
        </pc:spChg>
        <pc:graphicFrameChg chg="modGraphic">
          <ac:chgData name="Quqing Huang" userId="8a51af5d-774f-4410-8119-10367aa82dfa" providerId="ADAL" clId="{001CCDEC-57D5-470C-A1C4-64A046F9138A}" dt="2021-09-09T03:33:17.395" v="414" actId="207"/>
          <ac:graphicFrameMkLst>
            <pc:docMk/>
            <pc:sldMk cId="2544960087" sldId="13718"/>
            <ac:graphicFrameMk id="7" creationId="{24B6AEB0-28A6-40EB-9E39-DD2518F4DA1A}"/>
          </ac:graphicFrameMkLst>
        </pc:graphicFrameChg>
        <pc:picChg chg="add del">
          <ac:chgData name="Quqing Huang" userId="8a51af5d-774f-4410-8119-10367aa82dfa" providerId="ADAL" clId="{001CCDEC-57D5-470C-A1C4-64A046F9138A}" dt="2021-09-09T03:34:40.167" v="424"/>
          <ac:picMkLst>
            <pc:docMk/>
            <pc:sldMk cId="2544960087" sldId="13718"/>
            <ac:picMk id="5" creationId="{A36566F2-C4F0-4AB5-85C5-6121B907370A}"/>
          </ac:picMkLst>
        </pc:picChg>
        <pc:picChg chg="add mod">
          <ac:chgData name="Quqing Huang" userId="8a51af5d-774f-4410-8119-10367aa82dfa" providerId="ADAL" clId="{001CCDEC-57D5-470C-A1C4-64A046F9138A}" dt="2021-09-09T03:35:27.700" v="437"/>
          <ac:picMkLst>
            <pc:docMk/>
            <pc:sldMk cId="2544960087" sldId="13718"/>
            <ac:picMk id="6" creationId="{3E4AC866-BD32-4894-8FCF-C6665573C4B0}"/>
          </ac:picMkLst>
        </pc:picChg>
      </pc:sldChg>
      <pc:sldChg chg="delSp modSp del mod delCm">
        <pc:chgData name="Quqing Huang" userId="8a51af5d-774f-4410-8119-10367aa82dfa" providerId="ADAL" clId="{001CCDEC-57D5-470C-A1C4-64A046F9138A}" dt="2021-09-09T03:36:24.400" v="451" actId="47"/>
        <pc:sldMkLst>
          <pc:docMk/>
          <pc:sldMk cId="371805837" sldId="13719"/>
        </pc:sldMkLst>
        <pc:spChg chg="mod">
          <ac:chgData name="Quqing Huang" userId="8a51af5d-774f-4410-8119-10367aa82dfa" providerId="ADAL" clId="{001CCDEC-57D5-470C-A1C4-64A046F9138A}" dt="2021-09-09T03:35:42.624" v="444" actId="404"/>
          <ac:spMkLst>
            <pc:docMk/>
            <pc:sldMk cId="371805837" sldId="13719"/>
            <ac:spMk id="2" creationId="{05E502E1-C9E6-4FED-AC74-CE77D048894C}"/>
          </ac:spMkLst>
        </pc:spChg>
        <pc:spChg chg="del">
          <ac:chgData name="Quqing Huang" userId="8a51af5d-774f-4410-8119-10367aa82dfa" providerId="ADAL" clId="{001CCDEC-57D5-470C-A1C4-64A046F9138A}" dt="2021-09-09T03:35:54.865" v="445" actId="478"/>
          <ac:spMkLst>
            <pc:docMk/>
            <pc:sldMk cId="371805837" sldId="13719"/>
            <ac:spMk id="4" creationId="{DBA63D75-E6BC-4BD2-8E60-2ACC8112BC55}"/>
          </ac:spMkLst>
        </pc:spChg>
        <pc:graphicFrameChg chg="mod">
          <ac:chgData name="Quqing Huang" userId="8a51af5d-774f-4410-8119-10367aa82dfa" providerId="ADAL" clId="{001CCDEC-57D5-470C-A1C4-64A046F9138A}" dt="2021-09-09T03:36:17.693" v="450" actId="20577"/>
          <ac:graphicFrameMkLst>
            <pc:docMk/>
            <pc:sldMk cId="371805837" sldId="13719"/>
            <ac:graphicFrameMk id="1042" creationId="{F1D45D9B-1E69-458F-BACB-B4B2915F865D}"/>
          </ac:graphicFrameMkLst>
        </pc:graphicFrameChg>
        <pc:picChg chg="del">
          <ac:chgData name="Quqing Huang" userId="8a51af5d-774f-4410-8119-10367aa82dfa" providerId="ADAL" clId="{001CCDEC-57D5-470C-A1C4-64A046F9138A}" dt="2021-09-09T03:35:54.865" v="445" actId="478"/>
          <ac:picMkLst>
            <pc:docMk/>
            <pc:sldMk cId="371805837" sldId="13719"/>
            <ac:picMk id="8" creationId="{0206A7DC-8B95-4A0D-BA0F-2115700DA141}"/>
          </ac:picMkLst>
        </pc:picChg>
        <pc:picChg chg="del">
          <ac:chgData name="Quqing Huang" userId="8a51af5d-774f-4410-8119-10367aa82dfa" providerId="ADAL" clId="{001CCDEC-57D5-470C-A1C4-64A046F9138A}" dt="2021-09-09T03:35:54.865" v="445" actId="478"/>
          <ac:picMkLst>
            <pc:docMk/>
            <pc:sldMk cId="371805837" sldId="13719"/>
            <ac:picMk id="11" creationId="{93414F1E-CE55-40BC-A2CE-807584DECE38}"/>
          </ac:picMkLst>
        </pc:picChg>
        <pc:picChg chg="del">
          <ac:chgData name="Quqing Huang" userId="8a51af5d-774f-4410-8119-10367aa82dfa" providerId="ADAL" clId="{001CCDEC-57D5-470C-A1C4-64A046F9138A}" dt="2021-09-09T03:36:00.939" v="448" actId="478"/>
          <ac:picMkLst>
            <pc:docMk/>
            <pc:sldMk cId="371805837" sldId="13719"/>
            <ac:picMk id="12" creationId="{813F9FA3-C77D-4F14-BF50-03B8F0C195B3}"/>
          </ac:picMkLst>
        </pc:picChg>
        <pc:picChg chg="del">
          <ac:chgData name="Quqing Huang" userId="8a51af5d-774f-4410-8119-10367aa82dfa" providerId="ADAL" clId="{001CCDEC-57D5-470C-A1C4-64A046F9138A}" dt="2021-09-09T03:35:57.108" v="446" actId="478"/>
          <ac:picMkLst>
            <pc:docMk/>
            <pc:sldMk cId="371805837" sldId="13719"/>
            <ac:picMk id="14" creationId="{E4DE6831-51CE-4738-98C8-F0AE9A4E4E90}"/>
          </ac:picMkLst>
        </pc:picChg>
        <pc:picChg chg="del">
          <ac:chgData name="Quqing Huang" userId="8a51af5d-774f-4410-8119-10367aa82dfa" providerId="ADAL" clId="{001CCDEC-57D5-470C-A1C4-64A046F9138A}" dt="2021-09-09T03:35:54.865" v="445" actId="478"/>
          <ac:picMkLst>
            <pc:docMk/>
            <pc:sldMk cId="371805837" sldId="13719"/>
            <ac:picMk id="1030" creationId="{1C924491-7353-4E58-8716-D5FEABECAE03}"/>
          </ac:picMkLst>
        </pc:picChg>
        <pc:picChg chg="del">
          <ac:chgData name="Quqing Huang" userId="8a51af5d-774f-4410-8119-10367aa82dfa" providerId="ADAL" clId="{001CCDEC-57D5-470C-A1C4-64A046F9138A}" dt="2021-09-09T03:35:57.108" v="446" actId="478"/>
          <ac:picMkLst>
            <pc:docMk/>
            <pc:sldMk cId="371805837" sldId="13719"/>
            <ac:picMk id="1032" creationId="{188F82A9-F776-4330-BB00-C6EA9AF4210D}"/>
          </ac:picMkLst>
        </pc:picChg>
        <pc:picChg chg="del">
          <ac:chgData name="Quqing Huang" userId="8a51af5d-774f-4410-8119-10367aa82dfa" providerId="ADAL" clId="{001CCDEC-57D5-470C-A1C4-64A046F9138A}" dt="2021-09-09T03:35:54.865" v="445" actId="478"/>
          <ac:picMkLst>
            <pc:docMk/>
            <pc:sldMk cId="371805837" sldId="13719"/>
            <ac:picMk id="1034" creationId="{7581B8CB-855F-467A-8182-D4CC0E83958D}"/>
          </ac:picMkLst>
        </pc:picChg>
        <pc:picChg chg="del">
          <ac:chgData name="Quqing Huang" userId="8a51af5d-774f-4410-8119-10367aa82dfa" providerId="ADAL" clId="{001CCDEC-57D5-470C-A1C4-64A046F9138A}" dt="2021-09-09T03:35:54.865" v="445" actId="478"/>
          <ac:picMkLst>
            <pc:docMk/>
            <pc:sldMk cId="371805837" sldId="13719"/>
            <ac:picMk id="1036" creationId="{9B928851-705B-456C-B707-986F8B528D83}"/>
          </ac:picMkLst>
        </pc:picChg>
        <pc:picChg chg="del">
          <ac:chgData name="Quqing Huang" userId="8a51af5d-774f-4410-8119-10367aa82dfa" providerId="ADAL" clId="{001CCDEC-57D5-470C-A1C4-64A046F9138A}" dt="2021-09-09T03:35:54.865" v="445" actId="478"/>
          <ac:picMkLst>
            <pc:docMk/>
            <pc:sldMk cId="371805837" sldId="13719"/>
            <ac:picMk id="1038" creationId="{9072F393-1825-4310-BFD9-461CE23D0311}"/>
          </ac:picMkLst>
        </pc:picChg>
      </pc:sldChg>
      <pc:sldChg chg="modSp mod">
        <pc:chgData name="Quqing Huang" userId="8a51af5d-774f-4410-8119-10367aa82dfa" providerId="ADAL" clId="{001CCDEC-57D5-470C-A1C4-64A046F9138A}" dt="2021-09-09T03:38:28.611" v="507" actId="404"/>
        <pc:sldMkLst>
          <pc:docMk/>
          <pc:sldMk cId="2149528565" sldId="13720"/>
        </pc:sldMkLst>
        <pc:spChg chg="mod">
          <ac:chgData name="Quqing Huang" userId="8a51af5d-774f-4410-8119-10367aa82dfa" providerId="ADAL" clId="{001CCDEC-57D5-470C-A1C4-64A046F9138A}" dt="2021-09-09T03:38:28.611" v="507" actId="404"/>
          <ac:spMkLst>
            <pc:docMk/>
            <pc:sldMk cId="2149528565" sldId="13720"/>
            <ac:spMk id="2" creationId="{CE5CEA8F-E72A-4A1D-8BA9-A3DCDA55445D}"/>
          </ac:spMkLst>
        </pc:spChg>
      </pc:sldChg>
      <pc:sldChg chg="modSp add mod">
        <pc:chgData name="Quqing Huang" userId="8a51af5d-774f-4410-8119-10367aa82dfa" providerId="ADAL" clId="{001CCDEC-57D5-470C-A1C4-64A046F9138A}" dt="2021-09-09T03:27:59.658" v="292" actId="403"/>
        <pc:sldMkLst>
          <pc:docMk/>
          <pc:sldMk cId="137262933" sldId="13721"/>
        </pc:sldMkLst>
        <pc:spChg chg="mod">
          <ac:chgData name="Quqing Huang" userId="8a51af5d-774f-4410-8119-10367aa82dfa" providerId="ADAL" clId="{001CCDEC-57D5-470C-A1C4-64A046F9138A}" dt="2021-09-09T03:27:59.658" v="292" actId="403"/>
          <ac:spMkLst>
            <pc:docMk/>
            <pc:sldMk cId="137262933" sldId="13721"/>
            <ac:spMk id="3" creationId="{2CF5AA1B-04FC-44EF-AA83-178634B42B77}"/>
          </ac:spMkLst>
        </pc:spChg>
      </pc:sldChg>
    </pc:docChg>
  </pc:docChgLst>
  <pc:docChgLst>
    <pc:chgData name="Blake Zheng" userId="S::blake.zheng@carnstone.com::a78039c8-996b-42f4-a0a5-e1729f353f40" providerId="AD" clId="Web-{C6761A38-066C-3456-6479-1BAA980185C3}"/>
    <pc:docChg chg="modSld">
      <pc:chgData name="Blake Zheng" userId="S::blake.zheng@carnstone.com::a78039c8-996b-42f4-a0a5-e1729f353f40" providerId="AD" clId="Web-{C6761A38-066C-3456-6479-1BAA980185C3}" dt="2022-08-30T06:54:53.158" v="11"/>
      <pc:docMkLst>
        <pc:docMk/>
      </pc:docMkLst>
      <pc:sldChg chg="addSp delSp modSp">
        <pc:chgData name="Blake Zheng" userId="S::blake.zheng@carnstone.com::a78039c8-996b-42f4-a0a5-e1729f353f40" providerId="AD" clId="Web-{C6761A38-066C-3456-6479-1BAA980185C3}" dt="2022-08-30T06:53:46.999" v="4"/>
        <pc:sldMkLst>
          <pc:docMk/>
          <pc:sldMk cId="1390522388" sldId="580"/>
        </pc:sldMkLst>
        <pc:spChg chg="del">
          <ac:chgData name="Blake Zheng" userId="S::blake.zheng@carnstone.com::a78039c8-996b-42f4-a0a5-e1729f353f40" providerId="AD" clId="Web-{C6761A38-066C-3456-6479-1BAA980185C3}" dt="2022-08-30T06:53:46.999" v="4"/>
          <ac:spMkLst>
            <pc:docMk/>
            <pc:sldMk cId="1390522388" sldId="580"/>
            <ac:spMk id="3" creationId="{7B39E415-9BD5-4372-9825-62EBA09CB799}"/>
          </ac:spMkLst>
        </pc:spChg>
        <pc:spChg chg="add mod">
          <ac:chgData name="Blake Zheng" userId="S::blake.zheng@carnstone.com::a78039c8-996b-42f4-a0a5-e1729f353f40" providerId="AD" clId="Web-{C6761A38-066C-3456-6479-1BAA980185C3}" dt="2022-08-30T06:53:46.999" v="4"/>
          <ac:spMkLst>
            <pc:docMk/>
            <pc:sldMk cId="1390522388" sldId="580"/>
            <ac:spMk id="6" creationId="{76C34CA0-D830-BCFC-E507-E80F6E941CE4}"/>
          </ac:spMkLst>
        </pc:spChg>
      </pc:sldChg>
      <pc:sldChg chg="addSp modSp">
        <pc:chgData name="Blake Zheng" userId="S::blake.zheng@carnstone.com::a78039c8-996b-42f4-a0a5-e1729f353f40" providerId="AD" clId="Web-{C6761A38-066C-3456-6479-1BAA980185C3}" dt="2022-08-30T06:54:53.158" v="11"/>
        <pc:sldMkLst>
          <pc:docMk/>
          <pc:sldMk cId="2149528565" sldId="13720"/>
        </pc:sldMkLst>
        <pc:spChg chg="mod">
          <ac:chgData name="Blake Zheng" userId="S::blake.zheng@carnstone.com::a78039c8-996b-42f4-a0a5-e1729f353f40" providerId="AD" clId="Web-{C6761A38-066C-3456-6479-1BAA980185C3}" dt="2022-08-30T06:53:05.107" v="3" actId="20577"/>
          <ac:spMkLst>
            <pc:docMk/>
            <pc:sldMk cId="2149528565" sldId="13720"/>
            <ac:spMk id="2" creationId="{CE5CEA8F-E72A-4A1D-8BA9-A3DCDA55445D}"/>
          </ac:spMkLst>
        </pc:spChg>
        <pc:spChg chg="mod">
          <ac:chgData name="Blake Zheng" userId="S::blake.zheng@carnstone.com::a78039c8-996b-42f4-a0a5-e1729f353f40" providerId="AD" clId="Web-{C6761A38-066C-3456-6479-1BAA980185C3}" dt="2022-08-30T06:54:53.158" v="11"/>
          <ac:spMkLst>
            <pc:docMk/>
            <pc:sldMk cId="2149528565" sldId="13720"/>
            <ac:spMk id="3" creationId="{7B39E415-9BD5-4372-9825-62EBA09CB799}"/>
          </ac:spMkLst>
        </pc:spChg>
        <pc:spChg chg="add mod">
          <ac:chgData name="Blake Zheng" userId="S::blake.zheng@carnstone.com::a78039c8-996b-42f4-a0a5-e1729f353f40" providerId="AD" clId="Web-{C6761A38-066C-3456-6479-1BAA980185C3}" dt="2022-08-30T06:54:24.672" v="9" actId="20577"/>
          <ac:spMkLst>
            <pc:docMk/>
            <pc:sldMk cId="2149528565" sldId="13720"/>
            <ac:spMk id="5" creationId="{80FD29B8-7C48-19A3-0A6A-E5D434E94763}"/>
          </ac:spMkLst>
        </pc:spChg>
      </pc:sldChg>
    </pc:docChg>
  </pc:docChgLst>
  <pc:docChgLst>
    <pc:chgData name="Blake Zheng" userId="S::blake.zheng@carnstone.com::a78039c8-996b-42f4-a0a5-e1729f353f40" providerId="AD" clId="Web-{C426871E-9A9D-9AA4-E8A3-A6CD5964FD0F}"/>
    <pc:docChg chg="delSld modSld modSection">
      <pc:chgData name="Blake Zheng" userId="S::blake.zheng@carnstone.com::a78039c8-996b-42f4-a0a5-e1729f353f40" providerId="AD" clId="Web-{C426871E-9A9D-9AA4-E8A3-A6CD5964FD0F}" dt="2022-08-30T07:30:03.032" v="138"/>
      <pc:docMkLst>
        <pc:docMk/>
      </pc:docMkLst>
      <pc:sldChg chg="del">
        <pc:chgData name="Blake Zheng" userId="S::blake.zheng@carnstone.com::a78039c8-996b-42f4-a0a5-e1729f353f40" providerId="AD" clId="Web-{C426871E-9A9D-9AA4-E8A3-A6CD5964FD0F}" dt="2022-08-30T07:02:36.229" v="2"/>
        <pc:sldMkLst>
          <pc:docMk/>
          <pc:sldMk cId="1390522388" sldId="580"/>
        </pc:sldMkLst>
      </pc:sldChg>
      <pc:sldChg chg="modCm">
        <pc:chgData name="Blake Zheng" userId="S::blake.zheng@carnstone.com::a78039c8-996b-42f4-a0a5-e1729f353f40" providerId="AD" clId="Web-{C426871E-9A9D-9AA4-E8A3-A6CD5964FD0F}" dt="2022-08-30T07:04:51.158" v="11"/>
        <pc:sldMkLst>
          <pc:docMk/>
          <pc:sldMk cId="1060247390" sldId="581"/>
        </pc:sldMkLst>
      </pc:sldChg>
      <pc:sldChg chg="modSp modCm">
        <pc:chgData name="Blake Zheng" userId="S::blake.zheng@carnstone.com::a78039c8-996b-42f4-a0a5-e1729f353f40" providerId="AD" clId="Web-{C426871E-9A9D-9AA4-E8A3-A6CD5964FD0F}" dt="2022-08-30T07:17:20.500" v="26" actId="20577"/>
        <pc:sldMkLst>
          <pc:docMk/>
          <pc:sldMk cId="2124923650" sldId="583"/>
        </pc:sldMkLst>
        <pc:spChg chg="mod">
          <ac:chgData name="Blake Zheng" userId="S::blake.zheng@carnstone.com::a78039c8-996b-42f4-a0a5-e1729f353f40" providerId="AD" clId="Web-{C426871E-9A9D-9AA4-E8A3-A6CD5964FD0F}" dt="2022-08-30T07:17:20.500" v="26" actId="20577"/>
          <ac:spMkLst>
            <pc:docMk/>
            <pc:sldMk cId="2124923650" sldId="583"/>
            <ac:spMk id="2" creationId="{5CAC25CA-758D-43F0-AE9A-7CA580B607C8}"/>
          </ac:spMkLst>
        </pc:spChg>
      </pc:sldChg>
      <pc:sldChg chg="modSp modCm">
        <pc:chgData name="Blake Zheng" userId="S::blake.zheng@carnstone.com::a78039c8-996b-42f4-a0a5-e1729f353f40" providerId="AD" clId="Web-{C426871E-9A9D-9AA4-E8A3-A6CD5964FD0F}" dt="2022-08-30T07:16:37.138" v="23" actId="20577"/>
        <pc:sldMkLst>
          <pc:docMk/>
          <pc:sldMk cId="163811375" sldId="7829"/>
        </pc:sldMkLst>
        <pc:spChg chg="mod">
          <ac:chgData name="Blake Zheng" userId="S::blake.zheng@carnstone.com::a78039c8-996b-42f4-a0a5-e1729f353f40" providerId="AD" clId="Web-{C426871E-9A9D-9AA4-E8A3-A6CD5964FD0F}" dt="2022-08-30T07:16:37.138" v="23" actId="20577"/>
          <ac:spMkLst>
            <pc:docMk/>
            <pc:sldMk cId="163811375" sldId="7829"/>
            <ac:spMk id="3" creationId="{6B059604-5912-474C-9CE1-853FB96BCC50}"/>
          </ac:spMkLst>
        </pc:spChg>
        <pc:picChg chg="mod">
          <ac:chgData name="Blake Zheng" userId="S::blake.zheng@carnstone.com::a78039c8-996b-42f4-a0a5-e1729f353f40" providerId="AD" clId="Web-{C426871E-9A9D-9AA4-E8A3-A6CD5964FD0F}" dt="2022-08-30T07:14:24.552" v="12" actId="14100"/>
          <ac:picMkLst>
            <pc:docMk/>
            <pc:sldMk cId="163811375" sldId="7829"/>
            <ac:picMk id="1026" creationId="{00611520-5E33-3CB3-281B-EE45FC39A8BC}"/>
          </ac:picMkLst>
        </pc:picChg>
      </pc:sldChg>
      <pc:sldChg chg="modSp">
        <pc:chgData name="Blake Zheng" userId="S::blake.zheng@carnstone.com::a78039c8-996b-42f4-a0a5-e1729f353f40" providerId="AD" clId="Web-{C426871E-9A9D-9AA4-E8A3-A6CD5964FD0F}" dt="2022-08-30T07:30:03.032" v="138"/>
        <pc:sldMkLst>
          <pc:docMk/>
          <pc:sldMk cId="2431070857" sldId="7830"/>
        </pc:sldMkLst>
        <pc:graphicFrameChg chg="mod modGraphic">
          <ac:chgData name="Blake Zheng" userId="S::blake.zheng@carnstone.com::a78039c8-996b-42f4-a0a5-e1729f353f40" providerId="AD" clId="Web-{C426871E-9A9D-9AA4-E8A3-A6CD5964FD0F}" dt="2022-08-30T07:30:03.032" v="138"/>
          <ac:graphicFrameMkLst>
            <pc:docMk/>
            <pc:sldMk cId="2431070857" sldId="7830"/>
            <ac:graphicFrameMk id="16" creationId="{35C13AD7-F3B6-4DB0-8ABC-D667F9BAB79C}"/>
          </ac:graphicFrameMkLst>
        </pc:graphicFrameChg>
      </pc:sldChg>
      <pc:sldChg chg="modSp">
        <pc:chgData name="Blake Zheng" userId="S::blake.zheng@carnstone.com::a78039c8-996b-42f4-a0a5-e1729f353f40" providerId="AD" clId="Web-{C426871E-9A9D-9AA4-E8A3-A6CD5964FD0F}" dt="2022-08-30T07:03:37.029" v="8" actId="14100"/>
        <pc:sldMkLst>
          <pc:docMk/>
          <pc:sldMk cId="2149528565" sldId="13720"/>
        </pc:sldMkLst>
        <pc:spChg chg="mod">
          <ac:chgData name="Blake Zheng" userId="S::blake.zheng@carnstone.com::a78039c8-996b-42f4-a0a5-e1729f353f40" providerId="AD" clId="Web-{C426871E-9A9D-9AA4-E8A3-A6CD5964FD0F}" dt="2022-08-30T07:03:16.325" v="7" actId="20577"/>
          <ac:spMkLst>
            <pc:docMk/>
            <pc:sldMk cId="2149528565" sldId="13720"/>
            <ac:spMk id="3" creationId="{7B39E415-9BD5-4372-9825-62EBA09CB799}"/>
          </ac:spMkLst>
        </pc:spChg>
        <pc:spChg chg="mod">
          <ac:chgData name="Blake Zheng" userId="S::blake.zheng@carnstone.com::a78039c8-996b-42f4-a0a5-e1729f353f40" providerId="AD" clId="Web-{C426871E-9A9D-9AA4-E8A3-A6CD5964FD0F}" dt="2022-08-30T07:03:37.029" v="8" actId="14100"/>
          <ac:spMkLst>
            <pc:docMk/>
            <pc:sldMk cId="2149528565" sldId="13720"/>
            <ac:spMk id="5" creationId="{80FD29B8-7C48-19A3-0A6A-E5D434E94763}"/>
          </ac:spMkLst>
        </pc:spChg>
      </pc:sldChg>
    </pc:docChg>
  </pc:docChgLst>
  <pc:docChgLst>
    <pc:chgData name="Blake Zheng" userId="S::blake.zheng@carnstone.com::a78039c8-996b-42f4-a0a5-e1729f353f40" providerId="AD" clId="Web-{9A2D2B8A-0BA8-3C6B-F011-6048FDAC87E4}"/>
    <pc:docChg chg="modSld">
      <pc:chgData name="Blake Zheng" userId="S::blake.zheng@carnstone.com::a78039c8-996b-42f4-a0a5-e1729f353f40" providerId="AD" clId="Web-{9A2D2B8A-0BA8-3C6B-F011-6048FDAC87E4}" dt="2022-09-05T04:53:57.700" v="47" actId="20577"/>
      <pc:docMkLst>
        <pc:docMk/>
      </pc:docMkLst>
      <pc:sldChg chg="modSp">
        <pc:chgData name="Blake Zheng" userId="S::blake.zheng@carnstone.com::a78039c8-996b-42f4-a0a5-e1729f353f40" providerId="AD" clId="Web-{9A2D2B8A-0BA8-3C6B-F011-6048FDAC87E4}" dt="2022-09-05T04:50:26.521" v="7" actId="14100"/>
        <pc:sldMkLst>
          <pc:docMk/>
          <pc:sldMk cId="4243857613" sldId="590"/>
        </pc:sldMkLst>
        <pc:spChg chg="mod">
          <ac:chgData name="Blake Zheng" userId="S::blake.zheng@carnstone.com::a78039c8-996b-42f4-a0a5-e1729f353f40" providerId="AD" clId="Web-{9A2D2B8A-0BA8-3C6B-F011-6048FDAC87E4}" dt="2022-09-05T04:50:26.521" v="7" actId="14100"/>
          <ac:spMkLst>
            <pc:docMk/>
            <pc:sldMk cId="4243857613" sldId="590"/>
            <ac:spMk id="3" creationId="{F1949B36-7E8D-4176-B039-BDD4FC0D2287}"/>
          </ac:spMkLst>
        </pc:spChg>
      </pc:sldChg>
      <pc:sldChg chg="modSp">
        <pc:chgData name="Blake Zheng" userId="S::blake.zheng@carnstone.com::a78039c8-996b-42f4-a0a5-e1729f353f40" providerId="AD" clId="Web-{9A2D2B8A-0BA8-3C6B-F011-6048FDAC87E4}" dt="2022-09-05T04:49:05.956" v="5"/>
        <pc:sldMkLst>
          <pc:docMk/>
          <pc:sldMk cId="2431070857" sldId="7830"/>
        </pc:sldMkLst>
        <pc:graphicFrameChg chg="mod modGraphic">
          <ac:chgData name="Blake Zheng" userId="S::blake.zheng@carnstone.com::a78039c8-996b-42f4-a0a5-e1729f353f40" providerId="AD" clId="Web-{9A2D2B8A-0BA8-3C6B-F011-6048FDAC87E4}" dt="2022-09-05T04:49:05.956" v="5"/>
          <ac:graphicFrameMkLst>
            <pc:docMk/>
            <pc:sldMk cId="2431070857" sldId="7830"/>
            <ac:graphicFrameMk id="16" creationId="{35C13AD7-F3B6-4DB0-8ABC-D667F9BAB79C}"/>
          </ac:graphicFrameMkLst>
        </pc:graphicFrameChg>
      </pc:sldChg>
      <pc:sldChg chg="modSp">
        <pc:chgData name="Blake Zheng" userId="S::blake.zheng@carnstone.com::a78039c8-996b-42f4-a0a5-e1729f353f40" providerId="AD" clId="Web-{9A2D2B8A-0BA8-3C6B-F011-6048FDAC87E4}" dt="2022-09-05T04:53:57.700" v="47" actId="20577"/>
        <pc:sldMkLst>
          <pc:docMk/>
          <pc:sldMk cId="195669418" sldId="7849"/>
        </pc:sldMkLst>
        <pc:spChg chg="mod">
          <ac:chgData name="Blake Zheng" userId="S::blake.zheng@carnstone.com::a78039c8-996b-42f4-a0a5-e1729f353f40" providerId="AD" clId="Web-{9A2D2B8A-0BA8-3C6B-F011-6048FDAC87E4}" dt="2022-09-05T04:53:57.700" v="47" actId="20577"/>
          <ac:spMkLst>
            <pc:docMk/>
            <pc:sldMk cId="195669418" sldId="7849"/>
            <ac:spMk id="3" creationId="{6B059604-5912-474C-9CE1-853FB96BCC50}"/>
          </ac:spMkLst>
        </pc:spChg>
      </pc:sldChg>
      <pc:sldChg chg="modSp">
        <pc:chgData name="Blake Zheng" userId="S::blake.zheng@carnstone.com::a78039c8-996b-42f4-a0a5-e1729f353f40" providerId="AD" clId="Web-{9A2D2B8A-0BA8-3C6B-F011-6048FDAC87E4}" dt="2022-09-05T04:53:30.356" v="42" actId="20577"/>
        <pc:sldMkLst>
          <pc:docMk/>
          <pc:sldMk cId="3713365528" sldId="7850"/>
        </pc:sldMkLst>
        <pc:spChg chg="mod">
          <ac:chgData name="Blake Zheng" userId="S::blake.zheng@carnstone.com::a78039c8-996b-42f4-a0a5-e1729f353f40" providerId="AD" clId="Web-{9A2D2B8A-0BA8-3C6B-F011-6048FDAC87E4}" dt="2022-09-05T04:53:30.356" v="42" actId="20577"/>
          <ac:spMkLst>
            <pc:docMk/>
            <pc:sldMk cId="3713365528" sldId="7850"/>
            <ac:spMk id="7" creationId="{32645585-FAAE-4873-A9DD-9FAF764FFAFF}"/>
          </ac:spMkLst>
        </pc:spChg>
      </pc:sldChg>
      <pc:sldChg chg="modSp">
        <pc:chgData name="Blake Zheng" userId="S::blake.zheng@carnstone.com::a78039c8-996b-42f4-a0a5-e1729f353f40" providerId="AD" clId="Web-{9A2D2B8A-0BA8-3C6B-F011-6048FDAC87E4}" dt="2022-09-05T04:52:14.822" v="33" actId="20577"/>
        <pc:sldMkLst>
          <pc:docMk/>
          <pc:sldMk cId="1534355612" sldId="7854"/>
        </pc:sldMkLst>
        <pc:spChg chg="mod">
          <ac:chgData name="Blake Zheng" userId="S::blake.zheng@carnstone.com::a78039c8-996b-42f4-a0a5-e1729f353f40" providerId="AD" clId="Web-{9A2D2B8A-0BA8-3C6B-F011-6048FDAC87E4}" dt="2022-09-05T04:52:14.822" v="33" actId="20577"/>
          <ac:spMkLst>
            <pc:docMk/>
            <pc:sldMk cId="1534355612" sldId="7854"/>
            <ac:spMk id="2" creationId="{B75B8D6E-A887-45C1-BBA9-360FB88A34C5}"/>
          </ac:spMkLst>
        </pc:spChg>
        <pc:spChg chg="mod">
          <ac:chgData name="Blake Zheng" userId="S::blake.zheng@carnstone.com::a78039c8-996b-42f4-a0a5-e1729f353f40" providerId="AD" clId="Web-{9A2D2B8A-0BA8-3C6B-F011-6048FDAC87E4}" dt="2022-09-05T04:50:43.897" v="8" actId="14100"/>
          <ac:spMkLst>
            <pc:docMk/>
            <pc:sldMk cId="1534355612" sldId="7854"/>
            <ac:spMk id="3" creationId="{760E015D-EA3D-47F4-8F7E-AE6D73C24ED4}"/>
          </ac:spMkLst>
        </pc:spChg>
      </pc:sldChg>
      <pc:sldChg chg="modSp">
        <pc:chgData name="Blake Zheng" userId="S::blake.zheng@carnstone.com::a78039c8-996b-42f4-a0a5-e1729f353f40" providerId="AD" clId="Web-{9A2D2B8A-0BA8-3C6B-F011-6048FDAC87E4}" dt="2022-09-05T04:50:16.177" v="6" actId="14100"/>
        <pc:sldMkLst>
          <pc:docMk/>
          <pc:sldMk cId="1354975426" sldId="13982"/>
        </pc:sldMkLst>
        <pc:spChg chg="mod">
          <ac:chgData name="Blake Zheng" userId="S::blake.zheng@carnstone.com::a78039c8-996b-42f4-a0a5-e1729f353f40" providerId="AD" clId="Web-{9A2D2B8A-0BA8-3C6B-F011-6048FDAC87E4}" dt="2022-09-05T04:50:16.177" v="6" actId="14100"/>
          <ac:spMkLst>
            <pc:docMk/>
            <pc:sldMk cId="1354975426" sldId="13982"/>
            <ac:spMk id="3" creationId="{760E015D-EA3D-47F4-8F7E-AE6D73C24ED4}"/>
          </ac:spMkLst>
        </pc:spChg>
      </pc:sldChg>
    </pc:docChg>
  </pc:docChgLst>
  <pc:docChgLst>
    <pc:chgData name="Trinity Wang" userId="S::trinity.wang@carnstone.com::1a1fa157-537b-473b-aa3b-275a345d8030" providerId="AD" clId="Web-{95986BCD-A0F8-8629-9172-7F9A32C3E1D4}"/>
    <pc:docChg chg="">
      <pc:chgData name="Trinity Wang" userId="S::trinity.wang@carnstone.com::1a1fa157-537b-473b-aa3b-275a345d8030" providerId="AD" clId="Web-{95986BCD-A0F8-8629-9172-7F9A32C3E1D4}" dt="2022-08-25T13:49:16.037" v="3"/>
      <pc:docMkLst>
        <pc:docMk/>
      </pc:docMkLst>
      <pc:sldChg chg="addCm">
        <pc:chgData name="Trinity Wang" userId="S::trinity.wang@carnstone.com::1a1fa157-537b-473b-aa3b-275a345d8030" providerId="AD" clId="Web-{95986BCD-A0F8-8629-9172-7F9A32C3E1D4}" dt="2022-08-25T13:49:16.037" v="3"/>
        <pc:sldMkLst>
          <pc:docMk/>
          <pc:sldMk cId="2124923650" sldId="583"/>
        </pc:sldMkLst>
      </pc:sldChg>
      <pc:sldChg chg="modCm">
        <pc:chgData name="Trinity Wang" userId="S::trinity.wang@carnstone.com::1a1fa157-537b-473b-aa3b-275a345d8030" providerId="AD" clId="Web-{95986BCD-A0F8-8629-9172-7F9A32C3E1D4}" dt="2022-08-25T13:46:39.781" v="2"/>
        <pc:sldMkLst>
          <pc:docMk/>
          <pc:sldMk cId="3718895954" sldId="1390"/>
        </pc:sldMkLst>
      </pc:sldChg>
    </pc:docChg>
  </pc:docChgLst>
  <pc:docChgLst>
    <pc:chgData name="Blake Zheng" userId="S::blake.zheng@carnstone.com::a78039c8-996b-42f4-a0a5-e1729f353f40" providerId="AD" clId="Web-{A5E3F57E-348A-9A9C-FDCA-C70036B8E4BE}"/>
    <pc:docChg chg="modSld">
      <pc:chgData name="Blake Zheng" userId="S::blake.zheng@carnstone.com::a78039c8-996b-42f4-a0a5-e1729f353f40" providerId="AD" clId="Web-{A5E3F57E-348A-9A9C-FDCA-C70036B8E4BE}" dt="2022-09-06T02:28:27.406" v="4" actId="20577"/>
      <pc:docMkLst>
        <pc:docMk/>
      </pc:docMkLst>
      <pc:sldChg chg="modSp">
        <pc:chgData name="Blake Zheng" userId="S::blake.zheng@carnstone.com::a78039c8-996b-42f4-a0a5-e1729f353f40" providerId="AD" clId="Web-{A5E3F57E-348A-9A9C-FDCA-C70036B8E4BE}" dt="2022-09-06T02:28:27.406" v="4" actId="20577"/>
        <pc:sldMkLst>
          <pc:docMk/>
          <pc:sldMk cId="3870597098" sldId="256"/>
        </pc:sldMkLst>
        <pc:spChg chg="mod">
          <ac:chgData name="Blake Zheng" userId="S::blake.zheng@carnstone.com::a78039c8-996b-42f4-a0a5-e1729f353f40" providerId="AD" clId="Web-{A5E3F57E-348A-9A9C-FDCA-C70036B8E4BE}" dt="2022-09-06T02:28:27.406" v="4" actId="20577"/>
          <ac:spMkLst>
            <pc:docMk/>
            <pc:sldMk cId="3870597098" sldId="256"/>
            <ac:spMk id="3" creationId="{760E015D-EA3D-47F4-8F7E-AE6D73C24ED4}"/>
          </ac:spMkLst>
        </pc:spChg>
      </pc:sldChg>
    </pc:docChg>
  </pc:docChgLst>
  <pc:docChgLst>
    <pc:chgData name="Blake Zheng" userId="S::blake.zheng@carnstone.com::a78039c8-996b-42f4-a0a5-e1729f353f40" providerId="AD" clId="Web-{EB2DC75F-0832-6B99-25D7-AA78A640AEF1}"/>
    <pc:docChg chg="modSld">
      <pc:chgData name="Blake Zheng" userId="S::blake.zheng@carnstone.com::a78039c8-996b-42f4-a0a5-e1729f353f40" providerId="AD" clId="Web-{EB2DC75F-0832-6B99-25D7-AA78A640AEF1}" dt="2022-08-24T04:23:04.242" v="1"/>
      <pc:docMkLst>
        <pc:docMk/>
      </pc:docMkLst>
      <pc:sldChg chg="addSp modSp addCm">
        <pc:chgData name="Blake Zheng" userId="S::blake.zheng@carnstone.com::a78039c8-996b-42f4-a0a5-e1729f353f40" providerId="AD" clId="Web-{EB2DC75F-0832-6B99-25D7-AA78A640AEF1}" dt="2022-08-24T04:23:04.242" v="1"/>
        <pc:sldMkLst>
          <pc:docMk/>
          <pc:sldMk cId="3604522471" sldId="13745"/>
        </pc:sldMkLst>
        <pc:graphicFrameChg chg="add mod">
          <ac:chgData name="Blake Zheng" userId="S::blake.zheng@carnstone.com::a78039c8-996b-42f4-a0a5-e1729f353f40" providerId="AD" clId="Web-{EB2DC75F-0832-6B99-25D7-AA78A640AEF1}" dt="2022-08-24T04:22:39.803" v="0"/>
          <ac:graphicFrameMkLst>
            <pc:docMk/>
            <pc:sldMk cId="3604522471" sldId="13745"/>
            <ac:graphicFrameMk id="4" creationId="{1D475AA3-5EE2-4049-F8A4-4F334D410E5F}"/>
          </ac:graphicFrameMkLst>
        </pc:graphicFrameChg>
      </pc:sldChg>
    </pc:docChg>
  </pc:docChgLst>
  <pc:docChgLst>
    <pc:chgData name="Blake Zheng" userId="S::blake.zheng@carnstone.com::a78039c8-996b-42f4-a0a5-e1729f353f40" providerId="AD" clId="Web-{6FE80BB4-F2D6-F418-30E3-12195459E664}"/>
    <pc:docChg chg="addSld delSld modSld modSection">
      <pc:chgData name="Blake Zheng" userId="S::blake.zheng@carnstone.com::a78039c8-996b-42f4-a0a5-e1729f353f40" providerId="AD" clId="Web-{6FE80BB4-F2D6-F418-30E3-12195459E664}" dt="2022-08-24T05:42:32.548" v="7"/>
      <pc:docMkLst>
        <pc:docMk/>
      </pc:docMkLst>
      <pc:sldChg chg="addCm">
        <pc:chgData name="Blake Zheng" userId="S::blake.zheng@carnstone.com::a78039c8-996b-42f4-a0a5-e1729f353f40" providerId="AD" clId="Web-{6FE80BB4-F2D6-F418-30E3-12195459E664}" dt="2022-08-24T05:16:50.104" v="4"/>
        <pc:sldMkLst>
          <pc:docMk/>
          <pc:sldMk cId="2338046884" sldId="265"/>
        </pc:sldMkLst>
      </pc:sldChg>
      <pc:sldChg chg="addCm modCm">
        <pc:chgData name="Blake Zheng" userId="S::blake.zheng@carnstone.com::a78039c8-996b-42f4-a0a5-e1729f353f40" providerId="AD" clId="Web-{6FE80BB4-F2D6-F418-30E3-12195459E664}" dt="2022-08-24T05:15:36.768" v="3"/>
        <pc:sldMkLst>
          <pc:docMk/>
          <pc:sldMk cId="881242313" sldId="7832"/>
        </pc:sldMkLst>
      </pc:sldChg>
      <pc:sldChg chg="modSp">
        <pc:chgData name="Blake Zheng" userId="S::blake.zheng@carnstone.com::a78039c8-996b-42f4-a0a5-e1729f353f40" providerId="AD" clId="Web-{6FE80BB4-F2D6-F418-30E3-12195459E664}" dt="2022-08-24T05:40:53.420" v="6" actId="20577"/>
        <pc:sldMkLst>
          <pc:docMk/>
          <pc:sldMk cId="195669418" sldId="7849"/>
        </pc:sldMkLst>
        <pc:spChg chg="mod">
          <ac:chgData name="Blake Zheng" userId="S::blake.zheng@carnstone.com::a78039c8-996b-42f4-a0a5-e1729f353f40" providerId="AD" clId="Web-{6FE80BB4-F2D6-F418-30E3-12195459E664}" dt="2022-08-24T05:40:53.420" v="6" actId="20577"/>
          <ac:spMkLst>
            <pc:docMk/>
            <pc:sldMk cId="195669418" sldId="7849"/>
            <ac:spMk id="3" creationId="{6B059604-5912-474C-9CE1-853FB96BCC50}"/>
          </ac:spMkLst>
        </pc:spChg>
      </pc:sldChg>
      <pc:sldChg chg="addCm">
        <pc:chgData name="Blake Zheng" userId="S::blake.zheng@carnstone.com::a78039c8-996b-42f4-a0a5-e1729f353f40" providerId="AD" clId="Web-{6FE80BB4-F2D6-F418-30E3-12195459E664}" dt="2022-08-24T05:42:32.548" v="7"/>
        <pc:sldMkLst>
          <pc:docMk/>
          <pc:sldMk cId="3713365528" sldId="7850"/>
        </pc:sldMkLst>
      </pc:sldChg>
      <pc:sldChg chg="new del">
        <pc:chgData name="Blake Zheng" userId="S::blake.zheng@carnstone.com::a78039c8-996b-42f4-a0a5-e1729f353f40" providerId="AD" clId="Web-{6FE80BB4-F2D6-F418-30E3-12195459E664}" dt="2022-08-24T05:13:41.202" v="1"/>
        <pc:sldMkLst>
          <pc:docMk/>
          <pc:sldMk cId="3471926177" sldId="13763"/>
        </pc:sldMkLst>
      </pc:sldChg>
    </pc:docChg>
  </pc:docChgLst>
  <pc:docChgLst>
    <pc:chgData name="Rebecca Luo" userId="1e0727fa-4bf7-4d1f-ab3b-196ffa659c20" providerId="ADAL" clId="{1ED56CBD-740E-480B-AD72-4FC5C0A34DE0}"/>
    <pc:docChg chg="undo custSel delSld modSld modSection">
      <pc:chgData name="Rebecca Luo" userId="1e0727fa-4bf7-4d1f-ab3b-196ffa659c20" providerId="ADAL" clId="{1ED56CBD-740E-480B-AD72-4FC5C0A34DE0}" dt="2022-09-29T10:40:20.953" v="25" actId="14734"/>
      <pc:docMkLst>
        <pc:docMk/>
      </pc:docMkLst>
      <pc:sldChg chg="delCm">
        <pc:chgData name="Rebecca Luo" userId="1e0727fa-4bf7-4d1f-ab3b-196ffa659c20" providerId="ADAL" clId="{1ED56CBD-740E-480B-AD72-4FC5C0A34DE0}" dt="2022-09-29T09:46:20.163" v="14"/>
        <pc:sldMkLst>
          <pc:docMk/>
          <pc:sldMk cId="2338046884" sldId="265"/>
        </pc:sldMkLst>
      </pc:sldChg>
      <pc:sldChg chg="delCm">
        <pc:chgData name="Rebecca Luo" userId="1e0727fa-4bf7-4d1f-ab3b-196ffa659c20" providerId="ADAL" clId="{1ED56CBD-740E-480B-AD72-4FC5C0A34DE0}" dt="2022-09-29T09:45:24.032" v="3"/>
        <pc:sldMkLst>
          <pc:docMk/>
          <pc:sldMk cId="1060247390" sldId="581"/>
        </pc:sldMkLst>
      </pc:sldChg>
      <pc:sldChg chg="delCm">
        <pc:chgData name="Rebecca Luo" userId="1e0727fa-4bf7-4d1f-ab3b-196ffa659c20" providerId="ADAL" clId="{1ED56CBD-740E-480B-AD72-4FC5C0A34DE0}" dt="2022-09-29T09:46:29.859" v="15"/>
        <pc:sldMkLst>
          <pc:docMk/>
          <pc:sldMk cId="99948842" sldId="592"/>
        </pc:sldMkLst>
      </pc:sldChg>
      <pc:sldChg chg="del">
        <pc:chgData name="Rebecca Luo" userId="1e0727fa-4bf7-4d1f-ab3b-196ffa659c20" providerId="ADAL" clId="{1ED56CBD-740E-480B-AD72-4FC5C0A34DE0}" dt="2022-09-29T10:37:16.168" v="20" actId="47"/>
        <pc:sldMkLst>
          <pc:docMk/>
          <pc:sldMk cId="2948020604" sldId="1252"/>
        </pc:sldMkLst>
      </pc:sldChg>
      <pc:sldChg chg="modSp mod delCm">
        <pc:chgData name="Rebecca Luo" userId="1e0727fa-4bf7-4d1f-ab3b-196ffa659c20" providerId="ADAL" clId="{1ED56CBD-740E-480B-AD72-4FC5C0A34DE0}" dt="2022-09-29T10:40:20.953" v="25" actId="14734"/>
        <pc:sldMkLst>
          <pc:docMk/>
          <pc:sldMk cId="2431070857" sldId="7830"/>
        </pc:sldMkLst>
        <pc:graphicFrameChg chg="modGraphic">
          <ac:chgData name="Rebecca Luo" userId="1e0727fa-4bf7-4d1f-ab3b-196ffa659c20" providerId="ADAL" clId="{1ED56CBD-740E-480B-AD72-4FC5C0A34DE0}" dt="2022-09-29T10:40:20.953" v="25" actId="14734"/>
          <ac:graphicFrameMkLst>
            <pc:docMk/>
            <pc:sldMk cId="2431070857" sldId="7830"/>
            <ac:graphicFrameMk id="16" creationId="{35C13AD7-F3B6-4DB0-8ABC-D667F9BAB79C}"/>
          </ac:graphicFrameMkLst>
        </pc:graphicFrameChg>
      </pc:sldChg>
      <pc:sldChg chg="delCm">
        <pc:chgData name="Rebecca Luo" userId="1e0727fa-4bf7-4d1f-ab3b-196ffa659c20" providerId="ADAL" clId="{1ED56CBD-740E-480B-AD72-4FC5C0A34DE0}" dt="2022-09-29T09:46:16.642" v="13"/>
        <pc:sldMkLst>
          <pc:docMk/>
          <pc:sldMk cId="881242313" sldId="7832"/>
        </pc:sldMkLst>
      </pc:sldChg>
      <pc:sldChg chg="del">
        <pc:chgData name="Rebecca Luo" userId="1e0727fa-4bf7-4d1f-ab3b-196ffa659c20" providerId="ADAL" clId="{1ED56CBD-740E-480B-AD72-4FC5C0A34DE0}" dt="2022-09-29T10:37:43.657" v="22" actId="47"/>
        <pc:sldMkLst>
          <pc:docMk/>
          <pc:sldMk cId="195669418" sldId="7849"/>
        </pc:sldMkLst>
      </pc:sldChg>
      <pc:sldChg chg="del delCm">
        <pc:chgData name="Rebecca Luo" userId="1e0727fa-4bf7-4d1f-ab3b-196ffa659c20" providerId="ADAL" clId="{1ED56CBD-740E-480B-AD72-4FC5C0A34DE0}" dt="2022-09-29T10:37:43.081" v="21" actId="47"/>
        <pc:sldMkLst>
          <pc:docMk/>
          <pc:sldMk cId="3713365528" sldId="7850"/>
        </pc:sldMkLst>
      </pc:sldChg>
      <pc:sldChg chg="delCm">
        <pc:chgData name="Rebecca Luo" userId="1e0727fa-4bf7-4d1f-ab3b-196ffa659c20" providerId="ADAL" clId="{1ED56CBD-740E-480B-AD72-4FC5C0A34DE0}" dt="2022-09-29T09:46:03.048" v="9"/>
        <pc:sldMkLst>
          <pc:docMk/>
          <pc:sldMk cId="3462162804" sldId="7950"/>
        </pc:sldMkLst>
      </pc:sldChg>
      <pc:sldChg chg="delCm">
        <pc:chgData name="Rebecca Luo" userId="1e0727fa-4bf7-4d1f-ab3b-196ffa659c20" providerId="ADAL" clId="{1ED56CBD-740E-480B-AD72-4FC5C0A34DE0}" dt="2022-09-29T09:46:12.742" v="12"/>
        <pc:sldMkLst>
          <pc:docMk/>
          <pc:sldMk cId="2066347381" sldId="7966"/>
        </pc:sldMkLst>
      </pc:sldChg>
      <pc:sldChg chg="del">
        <pc:chgData name="Rebecca Luo" userId="1e0727fa-4bf7-4d1f-ab3b-196ffa659c20" providerId="ADAL" clId="{1ED56CBD-740E-480B-AD72-4FC5C0A34DE0}" dt="2022-09-29T10:37:15.640" v="19" actId="47"/>
        <pc:sldMkLst>
          <pc:docMk/>
          <pc:sldMk cId="3941060433" sldId="13711"/>
        </pc:sldMkLst>
      </pc:sldChg>
      <pc:sldChg chg="del">
        <pc:chgData name="Rebecca Luo" userId="1e0727fa-4bf7-4d1f-ab3b-196ffa659c20" providerId="ADAL" clId="{1ED56CBD-740E-480B-AD72-4FC5C0A34DE0}" dt="2022-09-29T10:37:15.167" v="18" actId="47"/>
        <pc:sldMkLst>
          <pc:docMk/>
          <pc:sldMk cId="955471771" sldId="13713"/>
        </pc:sldMkLst>
      </pc:sldChg>
      <pc:sldChg chg="delCm">
        <pc:chgData name="Rebecca Luo" userId="1e0727fa-4bf7-4d1f-ab3b-196ffa659c20" providerId="ADAL" clId="{1ED56CBD-740E-480B-AD72-4FC5C0A34DE0}" dt="2022-09-29T09:45:28.887" v="4"/>
        <pc:sldMkLst>
          <pc:docMk/>
          <pc:sldMk cId="1249861784" sldId="13725"/>
        </pc:sldMkLst>
      </pc:sldChg>
      <pc:sldChg chg="delCm">
        <pc:chgData name="Rebecca Luo" userId="1e0727fa-4bf7-4d1f-ab3b-196ffa659c20" providerId="ADAL" clId="{1ED56CBD-740E-480B-AD72-4FC5C0A34DE0}" dt="2022-09-29T09:45:45.128" v="6"/>
        <pc:sldMkLst>
          <pc:docMk/>
          <pc:sldMk cId="3770759780" sldId="13732"/>
        </pc:sldMkLst>
      </pc:sldChg>
      <pc:sldChg chg="delCm">
        <pc:chgData name="Rebecca Luo" userId="1e0727fa-4bf7-4d1f-ab3b-196ffa659c20" providerId="ADAL" clId="{1ED56CBD-740E-480B-AD72-4FC5C0A34DE0}" dt="2022-09-29T09:45:48.931" v="7"/>
        <pc:sldMkLst>
          <pc:docMk/>
          <pc:sldMk cId="1679573467" sldId="13734"/>
        </pc:sldMkLst>
      </pc:sldChg>
      <pc:sldChg chg="del">
        <pc:chgData name="Rebecca Luo" userId="1e0727fa-4bf7-4d1f-ab3b-196ffa659c20" providerId="ADAL" clId="{1ED56CBD-740E-480B-AD72-4FC5C0A34DE0}" dt="2022-09-29T10:37:14.651" v="17" actId="47"/>
        <pc:sldMkLst>
          <pc:docMk/>
          <pc:sldMk cId="933443261" sldId="13755"/>
        </pc:sldMkLst>
      </pc:sldChg>
      <pc:sldChg chg="delCm">
        <pc:chgData name="Rebecca Luo" userId="1e0727fa-4bf7-4d1f-ab3b-196ffa659c20" providerId="ADAL" clId="{1ED56CBD-740E-480B-AD72-4FC5C0A34DE0}" dt="2022-09-29T09:45:58.578" v="8"/>
        <pc:sldMkLst>
          <pc:docMk/>
          <pc:sldMk cId="864881568" sldId="13772"/>
        </pc:sldMkLst>
      </pc:sldChg>
      <pc:sldChg chg="delCm">
        <pc:chgData name="Rebecca Luo" userId="1e0727fa-4bf7-4d1f-ab3b-196ffa659c20" providerId="ADAL" clId="{1ED56CBD-740E-480B-AD72-4FC5C0A34DE0}" dt="2022-09-29T09:46:06.267" v="10"/>
        <pc:sldMkLst>
          <pc:docMk/>
          <pc:sldMk cId="297882782" sldId="13885"/>
        </pc:sldMkLst>
      </pc:sldChg>
      <pc:sldChg chg="delCm">
        <pc:chgData name="Rebecca Luo" userId="1e0727fa-4bf7-4d1f-ab3b-196ffa659c20" providerId="ADAL" clId="{1ED56CBD-740E-480B-AD72-4FC5C0A34DE0}" dt="2022-09-29T09:46:09.283" v="11"/>
        <pc:sldMkLst>
          <pc:docMk/>
          <pc:sldMk cId="1990776020" sldId="14000"/>
        </pc:sldMkLst>
      </pc:sldChg>
      <pc:sldChg chg="delCm">
        <pc:chgData name="Rebecca Luo" userId="1e0727fa-4bf7-4d1f-ab3b-196ffa659c20" providerId="ADAL" clId="{1ED56CBD-740E-480B-AD72-4FC5C0A34DE0}" dt="2022-09-29T09:45:34.171" v="5"/>
        <pc:sldMkLst>
          <pc:docMk/>
          <pc:sldMk cId="2345572475" sldId="14005"/>
        </pc:sldMkLst>
      </pc:sldChg>
    </pc:docChg>
  </pc:docChgLst>
  <pc:docChgLst>
    <pc:chgData name="Blake Zheng" userId="S::blake.zheng@carnstone.com::a78039c8-996b-42f4-a0a5-e1729f353f40" providerId="AD" clId="Web-{C6731C1D-2178-F53D-7923-DD577C510888}"/>
    <pc:docChg chg="modSld sldOrd">
      <pc:chgData name="Blake Zheng" userId="S::blake.zheng@carnstone.com::a78039c8-996b-42f4-a0a5-e1729f353f40" providerId="AD" clId="Web-{C6731C1D-2178-F53D-7923-DD577C510888}" dt="2022-08-30T11:56:20.321" v="96" actId="20577"/>
      <pc:docMkLst>
        <pc:docMk/>
      </pc:docMkLst>
      <pc:sldChg chg="modSp">
        <pc:chgData name="Blake Zheng" userId="S::blake.zheng@carnstone.com::a78039c8-996b-42f4-a0a5-e1729f353f40" providerId="AD" clId="Web-{C6731C1D-2178-F53D-7923-DD577C510888}" dt="2022-08-30T11:28:10.695" v="22" actId="20577"/>
        <pc:sldMkLst>
          <pc:docMk/>
          <pc:sldMk cId="3870597098" sldId="256"/>
        </pc:sldMkLst>
        <pc:spChg chg="mod">
          <ac:chgData name="Blake Zheng" userId="S::blake.zheng@carnstone.com::a78039c8-996b-42f4-a0a5-e1729f353f40" providerId="AD" clId="Web-{C6731C1D-2178-F53D-7923-DD577C510888}" dt="2022-08-30T11:28:10.695" v="22" actId="20577"/>
          <ac:spMkLst>
            <pc:docMk/>
            <pc:sldMk cId="3870597098" sldId="256"/>
            <ac:spMk id="3" creationId="{760E015D-EA3D-47F4-8F7E-AE6D73C24ED4}"/>
          </ac:spMkLst>
        </pc:spChg>
      </pc:sldChg>
      <pc:sldChg chg="modCm">
        <pc:chgData name="Blake Zheng" userId="S::blake.zheng@carnstone.com::a78039c8-996b-42f4-a0a5-e1729f353f40" providerId="AD" clId="Web-{C6731C1D-2178-F53D-7923-DD577C510888}" dt="2022-08-30T11:31:56.391" v="24"/>
        <pc:sldMkLst>
          <pc:docMk/>
          <pc:sldMk cId="4148555125" sldId="353"/>
        </pc:sldMkLst>
      </pc:sldChg>
      <pc:sldChg chg="modCm">
        <pc:chgData name="Blake Zheng" userId="S::blake.zheng@carnstone.com::a78039c8-996b-42f4-a0a5-e1729f353f40" providerId="AD" clId="Web-{C6731C1D-2178-F53D-7923-DD577C510888}" dt="2022-08-30T11:32:19.923" v="26"/>
        <pc:sldMkLst>
          <pc:docMk/>
          <pc:sldMk cId="1242561068" sldId="13723"/>
        </pc:sldMkLst>
      </pc:sldChg>
      <pc:sldChg chg="modSp">
        <pc:chgData name="Blake Zheng" userId="S::blake.zheng@carnstone.com::a78039c8-996b-42f4-a0a5-e1729f353f40" providerId="AD" clId="Web-{C6731C1D-2178-F53D-7923-DD577C510888}" dt="2022-08-30T11:56:20.321" v="96" actId="20577"/>
        <pc:sldMkLst>
          <pc:docMk/>
          <pc:sldMk cId="3000044486" sldId="13737"/>
        </pc:sldMkLst>
        <pc:spChg chg="mod">
          <ac:chgData name="Blake Zheng" userId="S::blake.zheng@carnstone.com::a78039c8-996b-42f4-a0a5-e1729f353f40" providerId="AD" clId="Web-{C6731C1D-2178-F53D-7923-DD577C510888}" dt="2022-08-30T11:56:20.321" v="96" actId="20577"/>
          <ac:spMkLst>
            <pc:docMk/>
            <pc:sldMk cId="3000044486" sldId="13737"/>
            <ac:spMk id="2" creationId="{8FF6ED9A-8099-A446-E3EB-6E2F06784FC5}"/>
          </ac:spMkLst>
        </pc:spChg>
      </pc:sldChg>
      <pc:sldChg chg="modSp">
        <pc:chgData name="Blake Zheng" userId="S::blake.zheng@carnstone.com::a78039c8-996b-42f4-a0a5-e1729f353f40" providerId="AD" clId="Web-{C6731C1D-2178-F53D-7923-DD577C510888}" dt="2022-08-30T11:38:10.451" v="61" actId="20577"/>
        <pc:sldMkLst>
          <pc:docMk/>
          <pc:sldMk cId="2691978672" sldId="13753"/>
        </pc:sldMkLst>
        <pc:spChg chg="mod">
          <ac:chgData name="Blake Zheng" userId="S::blake.zheng@carnstone.com::a78039c8-996b-42f4-a0a5-e1729f353f40" providerId="AD" clId="Web-{C6731C1D-2178-F53D-7923-DD577C510888}" dt="2022-08-30T11:38:10.310" v="60" actId="20577"/>
          <ac:spMkLst>
            <pc:docMk/>
            <pc:sldMk cId="2691978672" sldId="13753"/>
            <ac:spMk id="7" creationId="{16D38117-AAC8-3914-5655-F84229FD89A5}"/>
          </ac:spMkLst>
        </pc:spChg>
        <pc:spChg chg="mod">
          <ac:chgData name="Blake Zheng" userId="S::blake.zheng@carnstone.com::a78039c8-996b-42f4-a0a5-e1729f353f40" providerId="AD" clId="Web-{C6731C1D-2178-F53D-7923-DD577C510888}" dt="2022-08-30T11:38:10.451" v="61" actId="20577"/>
          <ac:spMkLst>
            <pc:docMk/>
            <pc:sldMk cId="2691978672" sldId="13753"/>
            <ac:spMk id="10" creationId="{D2EFCC2B-E7FC-A025-3CDB-E186934F003B}"/>
          </ac:spMkLst>
        </pc:spChg>
      </pc:sldChg>
      <pc:sldChg chg="modSp modCm">
        <pc:chgData name="Blake Zheng" userId="S::blake.zheng@carnstone.com::a78039c8-996b-42f4-a0a5-e1729f353f40" providerId="AD" clId="Web-{C6731C1D-2178-F53D-7923-DD577C510888}" dt="2022-08-30T11:24:56.704" v="1"/>
        <pc:sldMkLst>
          <pc:docMk/>
          <pc:sldMk cId="2401488902" sldId="13890"/>
        </pc:sldMkLst>
        <pc:graphicFrameChg chg="modGraphic">
          <ac:chgData name="Blake Zheng" userId="S::blake.zheng@carnstone.com::a78039c8-996b-42f4-a0a5-e1729f353f40" providerId="AD" clId="Web-{C6731C1D-2178-F53D-7923-DD577C510888}" dt="2022-08-30T11:24:56.704" v="1"/>
          <ac:graphicFrameMkLst>
            <pc:docMk/>
            <pc:sldMk cId="2401488902" sldId="13890"/>
            <ac:graphicFrameMk id="11" creationId="{D5EF5BE9-6DBF-BDB6-E335-832FAE9CB3E9}"/>
          </ac:graphicFrameMkLst>
        </pc:graphicFrameChg>
      </pc:sldChg>
      <pc:sldChg chg="ord">
        <pc:chgData name="Blake Zheng" userId="S::blake.zheng@carnstone.com::a78039c8-996b-42f4-a0a5-e1729f353f40" providerId="AD" clId="Web-{C6731C1D-2178-F53D-7923-DD577C510888}" dt="2022-08-30T11:52:25.890" v="91"/>
        <pc:sldMkLst>
          <pc:docMk/>
          <pc:sldMk cId="398063597" sldId="13989"/>
        </pc:sldMkLst>
      </pc:sldChg>
      <pc:sldChg chg="addSp delSp modSp ord modCm">
        <pc:chgData name="Blake Zheng" userId="S::blake.zheng@carnstone.com::a78039c8-996b-42f4-a0a5-e1729f353f40" providerId="AD" clId="Web-{C6731C1D-2178-F53D-7923-DD577C510888}" dt="2022-08-30T11:55:06.646" v="93"/>
        <pc:sldMkLst>
          <pc:docMk/>
          <pc:sldMk cId="3130867804" sldId="13991"/>
        </pc:sldMkLst>
        <pc:spChg chg="mod">
          <ac:chgData name="Blake Zheng" userId="S::blake.zheng@carnstone.com::a78039c8-996b-42f4-a0a5-e1729f353f40" providerId="AD" clId="Web-{C6731C1D-2178-F53D-7923-DD577C510888}" dt="2022-08-30T11:36:16.587" v="54" actId="20577"/>
          <ac:spMkLst>
            <pc:docMk/>
            <pc:sldMk cId="3130867804" sldId="13991"/>
            <ac:spMk id="2" creationId="{C5588EDE-FCAB-E1BE-539A-5886765DE5FA}"/>
          </ac:spMkLst>
        </pc:spChg>
        <pc:spChg chg="add mod">
          <ac:chgData name="Blake Zheng" userId="S::blake.zheng@carnstone.com::a78039c8-996b-42f4-a0a5-e1729f353f40" providerId="AD" clId="Web-{C6731C1D-2178-F53D-7923-DD577C510888}" dt="2022-08-30T11:47:10.610" v="90" actId="20577"/>
          <ac:spMkLst>
            <pc:docMk/>
            <pc:sldMk cId="3130867804" sldId="13991"/>
            <ac:spMk id="3" creationId="{0AED2466-3EE1-D3EF-F017-DCB7726AEA07}"/>
          </ac:spMkLst>
        </pc:spChg>
        <pc:graphicFrameChg chg="add del mod modGraphic">
          <ac:chgData name="Blake Zheng" userId="S::blake.zheng@carnstone.com::a78039c8-996b-42f4-a0a5-e1729f353f40" providerId="AD" clId="Web-{C6731C1D-2178-F53D-7923-DD577C510888}" dt="2022-08-30T11:39:39.751" v="71"/>
          <ac:graphicFrameMkLst>
            <pc:docMk/>
            <pc:sldMk cId="3130867804" sldId="13991"/>
            <ac:graphicFrameMk id="4" creationId="{1D475AA3-5EE2-4049-F8A4-4F334D410E5F}"/>
          </ac:graphicFrameMkLst>
        </pc:graphicFrameChg>
      </pc:sldChg>
      <pc:sldChg chg="ord">
        <pc:chgData name="Blake Zheng" userId="S::blake.zheng@carnstone.com::a78039c8-996b-42f4-a0a5-e1729f353f40" providerId="AD" clId="Web-{C6731C1D-2178-F53D-7923-DD577C510888}" dt="2022-08-30T11:54:44.270" v="92"/>
        <pc:sldMkLst>
          <pc:docMk/>
          <pc:sldMk cId="2597162112" sldId="13992"/>
        </pc:sldMkLst>
      </pc:sldChg>
    </pc:docChg>
  </pc:docChgLst>
  <pc:docChgLst>
    <pc:chgData name="Trinity Wang" userId="1a1fa157-537b-473b-aa3b-275a345d8030" providerId="ADAL" clId="{3B23017E-469D-464A-BFB6-FEB916E81392}"/>
    <pc:docChg chg="">
      <pc:chgData name="Trinity Wang" userId="1a1fa157-537b-473b-aa3b-275a345d8030" providerId="ADAL" clId="{3B23017E-469D-464A-BFB6-FEB916E81392}" dt="2022-08-25T06:21:15.512" v="0" actId="2056"/>
      <pc:docMkLst>
        <pc:docMk/>
      </pc:docMkLst>
      <pc:sldChg chg="modCm">
        <pc:chgData name="Trinity Wang" userId="1a1fa157-537b-473b-aa3b-275a345d8030" providerId="ADAL" clId="{3B23017E-469D-464A-BFB6-FEB916E81392}" dt="2022-08-25T06:21:15.512" v="0" actId="2056"/>
        <pc:sldMkLst>
          <pc:docMk/>
          <pc:sldMk cId="1679573467" sldId="13734"/>
        </pc:sldMkLst>
      </pc:sldChg>
    </pc:docChg>
  </pc:docChgLst>
  <pc:docChgLst>
    <pc:chgData name="Blake Zheng" userId="S::blake.zheng@carnstone.com::a78039c8-996b-42f4-a0a5-e1729f353f40" providerId="AD" clId="Web-{24318E38-5B09-6858-BC77-113436BD946C}"/>
    <pc:docChg chg="modSld">
      <pc:chgData name="Blake Zheng" userId="S::blake.zheng@carnstone.com::a78039c8-996b-42f4-a0a5-e1729f353f40" providerId="AD" clId="Web-{24318E38-5B09-6858-BC77-113436BD946C}" dt="2022-08-26T05:42:15.790" v="31"/>
      <pc:docMkLst>
        <pc:docMk/>
      </pc:docMkLst>
      <pc:sldChg chg="modSp">
        <pc:chgData name="Blake Zheng" userId="S::blake.zheng@carnstone.com::a78039c8-996b-42f4-a0a5-e1729f353f40" providerId="AD" clId="Web-{24318E38-5B09-6858-BC77-113436BD946C}" dt="2022-08-26T05:42:15.790" v="31"/>
        <pc:sldMkLst>
          <pc:docMk/>
          <pc:sldMk cId="2431070857" sldId="7830"/>
        </pc:sldMkLst>
        <pc:graphicFrameChg chg="mod modGraphic">
          <ac:chgData name="Blake Zheng" userId="S::blake.zheng@carnstone.com::a78039c8-996b-42f4-a0a5-e1729f353f40" providerId="AD" clId="Web-{24318E38-5B09-6858-BC77-113436BD946C}" dt="2022-08-26T05:21:53.615" v="25"/>
          <ac:graphicFrameMkLst>
            <pc:docMk/>
            <pc:sldMk cId="2431070857" sldId="7830"/>
            <ac:graphicFrameMk id="8" creationId="{E748C84F-D7B6-8E73-592A-A6FA73A0B5E0}"/>
          </ac:graphicFrameMkLst>
        </pc:graphicFrameChg>
        <pc:graphicFrameChg chg="mod modGraphic">
          <ac:chgData name="Blake Zheng" userId="S::blake.zheng@carnstone.com::a78039c8-996b-42f4-a0a5-e1729f353f40" providerId="AD" clId="Web-{24318E38-5B09-6858-BC77-113436BD946C}" dt="2022-08-26T05:41:41.476" v="27"/>
          <ac:graphicFrameMkLst>
            <pc:docMk/>
            <pc:sldMk cId="2431070857" sldId="7830"/>
            <ac:graphicFrameMk id="9" creationId="{2A28C3FC-4585-D0AD-9914-B3D40D88226E}"/>
          </ac:graphicFrameMkLst>
        </pc:graphicFrameChg>
        <pc:graphicFrameChg chg="mod modGraphic">
          <ac:chgData name="Blake Zheng" userId="S::blake.zheng@carnstone.com::a78039c8-996b-42f4-a0a5-e1729f353f40" providerId="AD" clId="Web-{24318E38-5B09-6858-BC77-113436BD946C}" dt="2022-08-26T05:42:15.790" v="31"/>
          <ac:graphicFrameMkLst>
            <pc:docMk/>
            <pc:sldMk cId="2431070857" sldId="7830"/>
            <ac:graphicFrameMk id="16" creationId="{35C13AD7-F3B6-4DB0-8ABC-D667F9BAB79C}"/>
          </ac:graphicFrameMkLst>
        </pc:graphicFrameChg>
      </pc:sldChg>
    </pc:docChg>
  </pc:docChgLst>
  <pc:docChgLst>
    <pc:chgData name="Tong Wu" userId="8284c83c-7009-4a3e-bfb5-d009c1822daf" providerId="ADAL" clId="{80E2D4D0-2CA7-4CC9-B73D-213DA95DE526}"/>
    <pc:docChg chg="undo custSel addSld modSld sldOrd">
      <pc:chgData name="Tong Wu" userId="8284c83c-7009-4a3e-bfb5-d009c1822daf" providerId="ADAL" clId="{80E2D4D0-2CA7-4CC9-B73D-213DA95DE526}" dt="2021-09-09T03:06:30.636" v="509" actId="14100"/>
      <pc:docMkLst>
        <pc:docMk/>
      </pc:docMkLst>
      <pc:sldChg chg="add ord">
        <pc:chgData name="Tong Wu" userId="8284c83c-7009-4a3e-bfb5-d009c1822daf" providerId="ADAL" clId="{80E2D4D0-2CA7-4CC9-B73D-213DA95DE526}" dt="2021-09-08T10:43:50.840" v="307"/>
        <pc:sldMkLst>
          <pc:docMk/>
          <pc:sldMk cId="3870597098" sldId="256"/>
        </pc:sldMkLst>
      </pc:sldChg>
      <pc:sldChg chg="add">
        <pc:chgData name="Tong Wu" userId="8284c83c-7009-4a3e-bfb5-d009c1822daf" providerId="ADAL" clId="{80E2D4D0-2CA7-4CC9-B73D-213DA95DE526}" dt="2021-09-08T10:43:46.703" v="305"/>
        <pc:sldMkLst>
          <pc:docMk/>
          <pc:sldMk cId="1381226797" sldId="328"/>
        </pc:sldMkLst>
      </pc:sldChg>
      <pc:sldChg chg="add">
        <pc:chgData name="Tong Wu" userId="8284c83c-7009-4a3e-bfb5-d009c1822daf" providerId="ADAL" clId="{80E2D4D0-2CA7-4CC9-B73D-213DA95DE526}" dt="2021-09-08T10:43:46.703" v="305"/>
        <pc:sldMkLst>
          <pc:docMk/>
          <pc:sldMk cId="2864677017" sldId="330"/>
        </pc:sldMkLst>
      </pc:sldChg>
      <pc:sldChg chg="add">
        <pc:chgData name="Tong Wu" userId="8284c83c-7009-4a3e-bfb5-d009c1822daf" providerId="ADAL" clId="{80E2D4D0-2CA7-4CC9-B73D-213DA95DE526}" dt="2021-09-08T10:43:46.703" v="305"/>
        <pc:sldMkLst>
          <pc:docMk/>
          <pc:sldMk cId="2302650404" sldId="333"/>
        </pc:sldMkLst>
      </pc:sldChg>
      <pc:sldChg chg="addSp modSp add mod delCm">
        <pc:chgData name="Tong Wu" userId="8284c83c-7009-4a3e-bfb5-d009c1822daf" providerId="ADAL" clId="{80E2D4D0-2CA7-4CC9-B73D-213DA95DE526}" dt="2021-09-09T03:06:30.636" v="509" actId="14100"/>
        <pc:sldMkLst>
          <pc:docMk/>
          <pc:sldMk cId="1678257590" sldId="342"/>
        </pc:sldMkLst>
        <pc:spChg chg="mod">
          <ac:chgData name="Tong Wu" userId="8284c83c-7009-4a3e-bfb5-d009c1822daf" providerId="ADAL" clId="{80E2D4D0-2CA7-4CC9-B73D-213DA95DE526}" dt="2021-09-09T03:05:25.364" v="499" actId="1076"/>
          <ac:spMkLst>
            <pc:docMk/>
            <pc:sldMk cId="1678257590" sldId="342"/>
            <ac:spMk id="34" creationId="{EB140CB4-F563-41CD-B604-6426ED9B12A3}"/>
          </ac:spMkLst>
        </pc:spChg>
        <pc:spChg chg="mod">
          <ac:chgData name="Tong Wu" userId="8284c83c-7009-4a3e-bfb5-d009c1822daf" providerId="ADAL" clId="{80E2D4D0-2CA7-4CC9-B73D-213DA95DE526}" dt="2021-09-09T02:29:38.716" v="476" actId="1076"/>
          <ac:spMkLst>
            <pc:docMk/>
            <pc:sldMk cId="1678257590" sldId="342"/>
            <ac:spMk id="37" creationId="{46825396-B707-486B-A548-2CDBACE191F3}"/>
          </ac:spMkLst>
        </pc:spChg>
        <pc:spChg chg="mod">
          <ac:chgData name="Tong Wu" userId="8284c83c-7009-4a3e-bfb5-d009c1822daf" providerId="ADAL" clId="{80E2D4D0-2CA7-4CC9-B73D-213DA95DE526}" dt="2021-09-09T03:05:37.684" v="501" actId="113"/>
          <ac:spMkLst>
            <pc:docMk/>
            <pc:sldMk cId="1678257590" sldId="342"/>
            <ac:spMk id="38" creationId="{3C3B33C0-CAA5-409D-A72D-132A527962F5}"/>
          </ac:spMkLst>
        </pc:spChg>
        <pc:spChg chg="mod">
          <ac:chgData name="Tong Wu" userId="8284c83c-7009-4a3e-bfb5-d009c1822daf" providerId="ADAL" clId="{80E2D4D0-2CA7-4CC9-B73D-213DA95DE526}" dt="2021-09-09T02:30:56.258" v="485" actId="113"/>
          <ac:spMkLst>
            <pc:docMk/>
            <pc:sldMk cId="1678257590" sldId="342"/>
            <ac:spMk id="39" creationId="{1C835B40-F8F4-4CC3-A87D-25972381DF07}"/>
          </ac:spMkLst>
        </pc:spChg>
        <pc:spChg chg="mod">
          <ac:chgData name="Tong Wu" userId="8284c83c-7009-4a3e-bfb5-d009c1822daf" providerId="ADAL" clId="{80E2D4D0-2CA7-4CC9-B73D-213DA95DE526}" dt="2021-09-09T02:29:22.632" v="475" actId="1076"/>
          <ac:spMkLst>
            <pc:docMk/>
            <pc:sldMk cId="1678257590" sldId="342"/>
            <ac:spMk id="40" creationId="{9EFE2FDD-D6E7-4B3A-A588-8E6DF99907C3}"/>
          </ac:spMkLst>
        </pc:spChg>
        <pc:spChg chg="mod">
          <ac:chgData name="Tong Wu" userId="8284c83c-7009-4a3e-bfb5-d009c1822daf" providerId="ADAL" clId="{80E2D4D0-2CA7-4CC9-B73D-213DA95DE526}" dt="2021-09-09T02:27:58.412" v="449" actId="1076"/>
          <ac:spMkLst>
            <pc:docMk/>
            <pc:sldMk cId="1678257590" sldId="342"/>
            <ac:spMk id="41" creationId="{0E1F1F3D-9FC1-4910-9029-A9CACC4E50C3}"/>
          </ac:spMkLst>
        </pc:spChg>
        <pc:spChg chg="mod">
          <ac:chgData name="Tong Wu" userId="8284c83c-7009-4a3e-bfb5-d009c1822daf" providerId="ADAL" clId="{80E2D4D0-2CA7-4CC9-B73D-213DA95DE526}" dt="2021-09-09T03:04:50.353" v="494" actId="1076"/>
          <ac:spMkLst>
            <pc:docMk/>
            <pc:sldMk cId="1678257590" sldId="342"/>
            <ac:spMk id="42" creationId="{C856D49A-53DA-4AE0-8B16-359AD806612A}"/>
          </ac:spMkLst>
        </pc:spChg>
        <pc:spChg chg="mod">
          <ac:chgData name="Tong Wu" userId="8284c83c-7009-4a3e-bfb5-d009c1822daf" providerId="ADAL" clId="{80E2D4D0-2CA7-4CC9-B73D-213DA95DE526}" dt="2021-09-09T03:04:45.505" v="493" actId="1076"/>
          <ac:spMkLst>
            <pc:docMk/>
            <pc:sldMk cId="1678257590" sldId="342"/>
            <ac:spMk id="43" creationId="{7F9531CE-6CE4-4566-B32A-348BB08DD0F8}"/>
          </ac:spMkLst>
        </pc:spChg>
        <pc:picChg chg="mod">
          <ac:chgData name="Tong Wu" userId="8284c83c-7009-4a3e-bfb5-d009c1822daf" providerId="ADAL" clId="{80E2D4D0-2CA7-4CC9-B73D-213DA95DE526}" dt="2021-09-09T02:28:12.426" v="453" actId="1076"/>
          <ac:picMkLst>
            <pc:docMk/>
            <pc:sldMk cId="1678257590" sldId="342"/>
            <ac:picMk id="12" creationId="{D2C23474-F615-40EC-8EB7-6BF45F4DBE7B}"/>
          </ac:picMkLst>
        </pc:picChg>
        <pc:picChg chg="mod">
          <ac:chgData name="Tong Wu" userId="8284c83c-7009-4a3e-bfb5-d009c1822daf" providerId="ADAL" clId="{80E2D4D0-2CA7-4CC9-B73D-213DA95DE526}" dt="2021-09-09T03:05:53.327" v="503" actId="1076"/>
          <ac:picMkLst>
            <pc:docMk/>
            <pc:sldMk cId="1678257590" sldId="342"/>
            <ac:picMk id="18" creationId="{33E39ED0-9213-4210-94E0-2BA93DA9BB01}"/>
          </ac:picMkLst>
        </pc:picChg>
        <pc:picChg chg="mod">
          <ac:chgData name="Tong Wu" userId="8284c83c-7009-4a3e-bfb5-d009c1822daf" providerId="ADAL" clId="{80E2D4D0-2CA7-4CC9-B73D-213DA95DE526}" dt="2021-09-09T03:06:02.094" v="505" actId="14100"/>
          <ac:picMkLst>
            <pc:docMk/>
            <pc:sldMk cId="1678257590" sldId="342"/>
            <ac:picMk id="25" creationId="{C7A19A3B-00C3-4F93-9B9B-3EABD96BE72D}"/>
          </ac:picMkLst>
        </pc:picChg>
        <pc:picChg chg="mod">
          <ac:chgData name="Tong Wu" userId="8284c83c-7009-4a3e-bfb5-d009c1822daf" providerId="ADAL" clId="{80E2D4D0-2CA7-4CC9-B73D-213DA95DE526}" dt="2021-09-09T03:05:57.731" v="504" actId="14100"/>
          <ac:picMkLst>
            <pc:docMk/>
            <pc:sldMk cId="1678257590" sldId="342"/>
            <ac:picMk id="26" creationId="{899DFE1E-572A-4C86-A9BE-C5ED6D6140F1}"/>
          </ac:picMkLst>
        </pc:picChg>
        <pc:picChg chg="mod">
          <ac:chgData name="Tong Wu" userId="8284c83c-7009-4a3e-bfb5-d009c1822daf" providerId="ADAL" clId="{80E2D4D0-2CA7-4CC9-B73D-213DA95DE526}" dt="2021-09-09T03:05:28.441" v="500" actId="14100"/>
          <ac:picMkLst>
            <pc:docMk/>
            <pc:sldMk cId="1678257590" sldId="342"/>
            <ac:picMk id="28" creationId="{4E31CBC1-01A6-4A58-A7BC-AFE3AD8F4321}"/>
          </ac:picMkLst>
        </pc:picChg>
        <pc:picChg chg="mod">
          <ac:chgData name="Tong Wu" userId="8284c83c-7009-4a3e-bfb5-d009c1822daf" providerId="ADAL" clId="{80E2D4D0-2CA7-4CC9-B73D-213DA95DE526}" dt="2021-09-09T02:30:27.195" v="482" actId="14100"/>
          <ac:picMkLst>
            <pc:docMk/>
            <pc:sldMk cId="1678257590" sldId="342"/>
            <ac:picMk id="29" creationId="{725EED7B-66A9-4A8E-94B9-366693144925}"/>
          </ac:picMkLst>
        </pc:picChg>
        <pc:picChg chg="mod">
          <ac:chgData name="Tong Wu" userId="8284c83c-7009-4a3e-bfb5-d009c1822daf" providerId="ADAL" clId="{80E2D4D0-2CA7-4CC9-B73D-213DA95DE526}" dt="2021-09-09T03:06:30.636" v="509" actId="14100"/>
          <ac:picMkLst>
            <pc:docMk/>
            <pc:sldMk cId="1678257590" sldId="342"/>
            <ac:picMk id="30" creationId="{3C8EF279-B1DD-4EC6-BB62-B3B1953ABFC6}"/>
          </ac:picMkLst>
        </pc:picChg>
        <pc:picChg chg="mod">
          <ac:chgData name="Tong Wu" userId="8284c83c-7009-4a3e-bfb5-d009c1822daf" providerId="ADAL" clId="{80E2D4D0-2CA7-4CC9-B73D-213DA95DE526}" dt="2021-09-09T02:29:19.436" v="474" actId="1076"/>
          <ac:picMkLst>
            <pc:docMk/>
            <pc:sldMk cId="1678257590" sldId="342"/>
            <ac:picMk id="33" creationId="{5CAE073B-582F-4A77-985B-C620F03E93BC}"/>
          </ac:picMkLst>
        </pc:picChg>
        <pc:picChg chg="add mod">
          <ac:chgData name="Tong Wu" userId="8284c83c-7009-4a3e-bfb5-d009c1822daf" providerId="ADAL" clId="{80E2D4D0-2CA7-4CC9-B73D-213DA95DE526}" dt="2021-09-09T03:05:46.414" v="502" actId="1076"/>
          <ac:picMkLst>
            <pc:docMk/>
            <pc:sldMk cId="1678257590" sldId="342"/>
            <ac:picMk id="46" creationId="{B18E9924-4A90-40B5-B9DB-7F660F9781EE}"/>
          </ac:picMkLst>
        </pc:picChg>
        <pc:picChg chg="add mod">
          <ac:chgData name="Tong Wu" userId="8284c83c-7009-4a3e-bfb5-d009c1822daf" providerId="ADAL" clId="{80E2D4D0-2CA7-4CC9-B73D-213DA95DE526}" dt="2021-09-09T02:29:10.319" v="471" actId="1076"/>
          <ac:picMkLst>
            <pc:docMk/>
            <pc:sldMk cId="1678257590" sldId="342"/>
            <ac:picMk id="1026" creationId="{7BBAD46A-5F62-4AEC-8D53-7F8CE56F77DA}"/>
          </ac:picMkLst>
        </pc:picChg>
      </pc:sldChg>
      <pc:sldChg chg="modSp add mod">
        <pc:chgData name="Tong Wu" userId="8284c83c-7009-4a3e-bfb5-d009c1822daf" providerId="ADAL" clId="{80E2D4D0-2CA7-4CC9-B73D-213DA95DE526}" dt="2021-09-09T03:05:09.684" v="497" actId="1076"/>
        <pc:sldMkLst>
          <pc:docMk/>
          <pc:sldMk cId="4148555125" sldId="353"/>
        </pc:sldMkLst>
        <pc:spChg chg="mod">
          <ac:chgData name="Tong Wu" userId="8284c83c-7009-4a3e-bfb5-d009c1822daf" providerId="ADAL" clId="{80E2D4D0-2CA7-4CC9-B73D-213DA95DE526}" dt="2021-09-09T03:05:09.684" v="497" actId="1076"/>
          <ac:spMkLst>
            <pc:docMk/>
            <pc:sldMk cId="4148555125" sldId="353"/>
            <ac:spMk id="20" creationId="{B846E324-A8A4-4076-8EF0-D839051CEF9B}"/>
          </ac:spMkLst>
        </pc:spChg>
        <pc:spChg chg="mod">
          <ac:chgData name="Tong Wu" userId="8284c83c-7009-4a3e-bfb5-d009c1822daf" providerId="ADAL" clId="{80E2D4D0-2CA7-4CC9-B73D-213DA95DE526}" dt="2021-09-09T03:04:58.802" v="495" actId="1076"/>
          <ac:spMkLst>
            <pc:docMk/>
            <pc:sldMk cId="4148555125" sldId="353"/>
            <ac:spMk id="21" creationId="{33FB7EFA-3878-42C0-9C17-1444A51C69AB}"/>
          </ac:spMkLst>
        </pc:spChg>
        <pc:cxnChg chg="mod">
          <ac:chgData name="Tong Wu" userId="8284c83c-7009-4a3e-bfb5-d009c1822daf" providerId="ADAL" clId="{80E2D4D0-2CA7-4CC9-B73D-213DA95DE526}" dt="2021-09-09T03:05:09.684" v="497" actId="1076"/>
          <ac:cxnSpMkLst>
            <pc:docMk/>
            <pc:sldMk cId="4148555125" sldId="353"/>
            <ac:cxnSpMk id="26" creationId="{76843113-4469-43DF-AE91-99E04AE2B67B}"/>
          </ac:cxnSpMkLst>
        </pc:cxnChg>
      </pc:sldChg>
      <pc:sldChg chg="add">
        <pc:chgData name="Tong Wu" userId="8284c83c-7009-4a3e-bfb5-d009c1822daf" providerId="ADAL" clId="{80E2D4D0-2CA7-4CC9-B73D-213DA95DE526}" dt="2021-09-08T10:43:46.703" v="305"/>
        <pc:sldMkLst>
          <pc:docMk/>
          <pc:sldMk cId="2186936408" sldId="356"/>
        </pc:sldMkLst>
      </pc:sldChg>
      <pc:sldChg chg="add">
        <pc:chgData name="Tong Wu" userId="8284c83c-7009-4a3e-bfb5-d009c1822daf" providerId="ADAL" clId="{80E2D4D0-2CA7-4CC9-B73D-213DA95DE526}" dt="2021-09-08T10:43:46.703" v="305"/>
        <pc:sldMkLst>
          <pc:docMk/>
          <pc:sldMk cId="482534151" sldId="357"/>
        </pc:sldMkLst>
      </pc:sldChg>
      <pc:sldChg chg="addSp delSp modSp mod">
        <pc:chgData name="Tong Wu" userId="8284c83c-7009-4a3e-bfb5-d009c1822daf" providerId="ADAL" clId="{80E2D4D0-2CA7-4CC9-B73D-213DA95DE526}" dt="2021-09-09T02:23:25.045" v="427" actId="14100"/>
        <pc:sldMkLst>
          <pc:docMk/>
          <pc:sldMk cId="1060247390" sldId="581"/>
        </pc:sldMkLst>
        <pc:spChg chg="mod">
          <ac:chgData name="Tong Wu" userId="8284c83c-7009-4a3e-bfb5-d009c1822daf" providerId="ADAL" clId="{80E2D4D0-2CA7-4CC9-B73D-213DA95DE526}" dt="2021-09-09T02:23:25.045" v="427" actId="14100"/>
          <ac:spMkLst>
            <pc:docMk/>
            <pc:sldMk cId="1060247390" sldId="581"/>
            <ac:spMk id="3" creationId="{483B35D8-E3A2-4835-AED0-37C84B04C652}"/>
          </ac:spMkLst>
        </pc:spChg>
        <pc:cxnChg chg="add del mod">
          <ac:chgData name="Tong Wu" userId="8284c83c-7009-4a3e-bfb5-d009c1822daf" providerId="ADAL" clId="{80E2D4D0-2CA7-4CC9-B73D-213DA95DE526}" dt="2021-09-09T02:23:20.997" v="425" actId="478"/>
          <ac:cxnSpMkLst>
            <pc:docMk/>
            <pc:sldMk cId="1060247390" sldId="581"/>
            <ac:cxnSpMk id="16" creationId="{812DCB5F-52FA-4321-9B5E-170F8DDB466D}"/>
          </ac:cxnSpMkLst>
        </pc:cxnChg>
      </pc:sldChg>
      <pc:sldChg chg="modSp mod">
        <pc:chgData name="Tong Wu" userId="8284c83c-7009-4a3e-bfb5-d009c1822daf" providerId="ADAL" clId="{80E2D4D0-2CA7-4CC9-B73D-213DA95DE526}" dt="2021-09-08T09:57:42.461" v="40" actId="108"/>
        <pc:sldMkLst>
          <pc:docMk/>
          <pc:sldMk cId="1262926490" sldId="587"/>
        </pc:sldMkLst>
        <pc:spChg chg="mod">
          <ac:chgData name="Tong Wu" userId="8284c83c-7009-4a3e-bfb5-d009c1822daf" providerId="ADAL" clId="{80E2D4D0-2CA7-4CC9-B73D-213DA95DE526}" dt="2021-09-08T09:57:42.461" v="40" actId="108"/>
          <ac:spMkLst>
            <pc:docMk/>
            <pc:sldMk cId="1262926490" sldId="587"/>
            <ac:spMk id="3" creationId="{FC1CB0D0-9895-49DA-8D5F-AED0A25C4E6E}"/>
          </ac:spMkLst>
        </pc:spChg>
      </pc:sldChg>
      <pc:sldChg chg="modSp mod">
        <pc:chgData name="Tong Wu" userId="8284c83c-7009-4a3e-bfb5-d009c1822daf" providerId="ADAL" clId="{80E2D4D0-2CA7-4CC9-B73D-213DA95DE526}" dt="2021-09-08T10:31:18.050" v="77" actId="255"/>
        <pc:sldMkLst>
          <pc:docMk/>
          <pc:sldMk cId="4266665088" sldId="690"/>
        </pc:sldMkLst>
        <pc:spChg chg="mod">
          <ac:chgData name="Tong Wu" userId="8284c83c-7009-4a3e-bfb5-d009c1822daf" providerId="ADAL" clId="{80E2D4D0-2CA7-4CC9-B73D-213DA95DE526}" dt="2021-09-08T10:31:18.050" v="77" actId="255"/>
          <ac:spMkLst>
            <pc:docMk/>
            <pc:sldMk cId="4266665088" sldId="690"/>
            <ac:spMk id="2" creationId="{FF9E9921-9C5A-4DE9-9910-E217A962AB1F}"/>
          </ac:spMkLst>
        </pc:spChg>
        <pc:spChg chg="mod">
          <ac:chgData name="Tong Wu" userId="8284c83c-7009-4a3e-bfb5-d009c1822daf" providerId="ADAL" clId="{80E2D4D0-2CA7-4CC9-B73D-213DA95DE526}" dt="2021-09-08T10:30:04.130" v="67" actId="207"/>
          <ac:spMkLst>
            <pc:docMk/>
            <pc:sldMk cId="4266665088" sldId="690"/>
            <ac:spMk id="8" creationId="{199CDC6E-2E9C-4DF6-A22E-281428EB0117}"/>
          </ac:spMkLst>
        </pc:spChg>
      </pc:sldChg>
      <pc:sldChg chg="modSp mod">
        <pc:chgData name="Tong Wu" userId="8284c83c-7009-4a3e-bfb5-d009c1822daf" providerId="ADAL" clId="{80E2D4D0-2CA7-4CC9-B73D-213DA95DE526}" dt="2021-09-08T10:31:10.182" v="76" actId="255"/>
        <pc:sldMkLst>
          <pc:docMk/>
          <pc:sldMk cId="1914833047" sldId="691"/>
        </pc:sldMkLst>
        <pc:spChg chg="mod">
          <ac:chgData name="Tong Wu" userId="8284c83c-7009-4a3e-bfb5-d009c1822daf" providerId="ADAL" clId="{80E2D4D0-2CA7-4CC9-B73D-213DA95DE526}" dt="2021-09-08T10:31:10.182" v="76" actId="255"/>
          <ac:spMkLst>
            <pc:docMk/>
            <pc:sldMk cId="1914833047" sldId="691"/>
            <ac:spMk id="2" creationId="{FF9E9921-9C5A-4DE9-9910-E217A962AB1F}"/>
          </ac:spMkLst>
        </pc:spChg>
        <pc:spChg chg="mod">
          <ac:chgData name="Tong Wu" userId="8284c83c-7009-4a3e-bfb5-d009c1822daf" providerId="ADAL" clId="{80E2D4D0-2CA7-4CC9-B73D-213DA95DE526}" dt="2021-09-08T10:30:47.761" v="74" actId="207"/>
          <ac:spMkLst>
            <pc:docMk/>
            <pc:sldMk cId="1914833047" sldId="691"/>
            <ac:spMk id="8" creationId="{199CDC6E-2E9C-4DF6-A22E-281428EB0117}"/>
          </ac:spMkLst>
        </pc:spChg>
      </pc:sldChg>
      <pc:sldChg chg="modSp mod">
        <pc:chgData name="Tong Wu" userId="8284c83c-7009-4a3e-bfb5-d009c1822daf" providerId="ADAL" clId="{80E2D4D0-2CA7-4CC9-B73D-213DA95DE526}" dt="2021-09-08T10:31:25.527" v="78" actId="1076"/>
        <pc:sldMkLst>
          <pc:docMk/>
          <pc:sldMk cId="2129256490" sldId="692"/>
        </pc:sldMkLst>
        <pc:spChg chg="mod">
          <ac:chgData name="Tong Wu" userId="8284c83c-7009-4a3e-bfb5-d009c1822daf" providerId="ADAL" clId="{80E2D4D0-2CA7-4CC9-B73D-213DA95DE526}" dt="2021-09-08T10:31:25.527" v="78" actId="1076"/>
          <ac:spMkLst>
            <pc:docMk/>
            <pc:sldMk cId="2129256490" sldId="692"/>
            <ac:spMk id="2" creationId="{FF9E9921-9C5A-4DE9-9910-E217A962AB1F}"/>
          </ac:spMkLst>
        </pc:spChg>
        <pc:spChg chg="mod">
          <ac:chgData name="Tong Wu" userId="8284c83c-7009-4a3e-bfb5-d009c1822daf" providerId="ADAL" clId="{80E2D4D0-2CA7-4CC9-B73D-213DA95DE526}" dt="2021-09-08T10:29:26.487" v="61" actId="207"/>
          <ac:spMkLst>
            <pc:docMk/>
            <pc:sldMk cId="2129256490" sldId="692"/>
            <ac:spMk id="8" creationId="{199CDC6E-2E9C-4DF6-A22E-281428EB0117}"/>
          </ac:spMkLst>
        </pc:spChg>
      </pc:sldChg>
      <pc:sldChg chg="delSp modSp mod">
        <pc:chgData name="Tong Wu" userId="8284c83c-7009-4a3e-bfb5-d009c1822daf" providerId="ADAL" clId="{80E2D4D0-2CA7-4CC9-B73D-213DA95DE526}" dt="2021-09-08T10:32:01.429" v="87"/>
        <pc:sldMkLst>
          <pc:docMk/>
          <pc:sldMk cId="1473100287" sldId="694"/>
        </pc:sldMkLst>
        <pc:spChg chg="mod">
          <ac:chgData name="Tong Wu" userId="8284c83c-7009-4a3e-bfb5-d009c1822daf" providerId="ADAL" clId="{80E2D4D0-2CA7-4CC9-B73D-213DA95DE526}" dt="2021-09-08T10:31:34.460" v="79" actId="108"/>
          <ac:spMkLst>
            <pc:docMk/>
            <pc:sldMk cId="1473100287" sldId="694"/>
            <ac:spMk id="2" creationId="{40251E55-A5B7-4FE3-B16C-5599F1212D81}"/>
          </ac:spMkLst>
        </pc:spChg>
        <pc:spChg chg="mod">
          <ac:chgData name="Tong Wu" userId="8284c83c-7009-4a3e-bfb5-d009c1822daf" providerId="ADAL" clId="{80E2D4D0-2CA7-4CC9-B73D-213DA95DE526}" dt="2021-09-08T10:31:43.373" v="82" actId="207"/>
          <ac:spMkLst>
            <pc:docMk/>
            <pc:sldMk cId="1473100287" sldId="694"/>
            <ac:spMk id="5" creationId="{04C64209-5B14-436A-BA8B-7B4A9BC4F9CD}"/>
          </ac:spMkLst>
        </pc:spChg>
        <pc:spChg chg="mod">
          <ac:chgData name="Tong Wu" userId="8284c83c-7009-4a3e-bfb5-d009c1822daf" providerId="ADAL" clId="{80E2D4D0-2CA7-4CC9-B73D-213DA95DE526}" dt="2021-09-08T10:31:40.831" v="81" actId="207"/>
          <ac:spMkLst>
            <pc:docMk/>
            <pc:sldMk cId="1473100287" sldId="694"/>
            <ac:spMk id="9" creationId="{149D2C05-DDE6-4F8A-A106-33A9A13C51DD}"/>
          </ac:spMkLst>
        </pc:spChg>
        <pc:spChg chg="del mod">
          <ac:chgData name="Tong Wu" userId="8284c83c-7009-4a3e-bfb5-d009c1822daf" providerId="ADAL" clId="{80E2D4D0-2CA7-4CC9-B73D-213DA95DE526}" dt="2021-09-08T10:32:01.429" v="87"/>
          <ac:spMkLst>
            <pc:docMk/>
            <pc:sldMk cId="1473100287" sldId="694"/>
            <ac:spMk id="11" creationId="{1B565C75-FDCF-40BC-BC75-BF4B5D0EB181}"/>
          </ac:spMkLst>
        </pc:spChg>
      </pc:sldChg>
      <pc:sldChg chg="modSp mod">
        <pc:chgData name="Tong Wu" userId="8284c83c-7009-4a3e-bfb5-d009c1822daf" providerId="ADAL" clId="{80E2D4D0-2CA7-4CC9-B73D-213DA95DE526}" dt="2021-09-08T10:32:12.725" v="88" actId="108"/>
        <pc:sldMkLst>
          <pc:docMk/>
          <pc:sldMk cId="3947928132" sldId="698"/>
        </pc:sldMkLst>
        <pc:spChg chg="mod">
          <ac:chgData name="Tong Wu" userId="8284c83c-7009-4a3e-bfb5-d009c1822daf" providerId="ADAL" clId="{80E2D4D0-2CA7-4CC9-B73D-213DA95DE526}" dt="2021-09-08T10:32:12.725" v="88" actId="108"/>
          <ac:spMkLst>
            <pc:docMk/>
            <pc:sldMk cId="3947928132" sldId="698"/>
            <ac:spMk id="2" creationId="{6318DA48-D1BF-4019-9626-2FBBEE7725A9}"/>
          </ac:spMkLst>
        </pc:spChg>
      </pc:sldChg>
      <pc:sldChg chg="modSp mod">
        <pc:chgData name="Tong Wu" userId="8284c83c-7009-4a3e-bfb5-d009c1822daf" providerId="ADAL" clId="{80E2D4D0-2CA7-4CC9-B73D-213DA95DE526}" dt="2021-09-08T10:36:28.375" v="160" actId="207"/>
        <pc:sldMkLst>
          <pc:docMk/>
          <pc:sldMk cId="292775552" sldId="705"/>
        </pc:sldMkLst>
        <pc:spChg chg="mod">
          <ac:chgData name="Tong Wu" userId="8284c83c-7009-4a3e-bfb5-d009c1822daf" providerId="ADAL" clId="{80E2D4D0-2CA7-4CC9-B73D-213DA95DE526}" dt="2021-09-08T10:32:42.846" v="92" actId="108"/>
          <ac:spMkLst>
            <pc:docMk/>
            <pc:sldMk cId="292775552" sldId="705"/>
            <ac:spMk id="2" creationId="{F9A148BC-F7FF-451D-B224-6506C6CB2361}"/>
          </ac:spMkLst>
        </pc:spChg>
        <pc:spChg chg="mod">
          <ac:chgData name="Tong Wu" userId="8284c83c-7009-4a3e-bfb5-d009c1822daf" providerId="ADAL" clId="{80E2D4D0-2CA7-4CC9-B73D-213DA95DE526}" dt="2021-09-08T10:36:28.375" v="160" actId="207"/>
          <ac:spMkLst>
            <pc:docMk/>
            <pc:sldMk cId="292775552" sldId="705"/>
            <ac:spMk id="11" creationId="{CF02B1FD-F64F-4859-9065-A0540A00F91C}"/>
          </ac:spMkLst>
        </pc:spChg>
      </pc:sldChg>
      <pc:sldChg chg="modSp mod">
        <pc:chgData name="Tong Wu" userId="8284c83c-7009-4a3e-bfb5-d009c1822daf" providerId="ADAL" clId="{80E2D4D0-2CA7-4CC9-B73D-213DA95DE526}" dt="2021-09-08T10:36:50.686" v="167" actId="108"/>
        <pc:sldMkLst>
          <pc:docMk/>
          <pc:sldMk cId="260088269" sldId="706"/>
        </pc:sldMkLst>
        <pc:spChg chg="mod">
          <ac:chgData name="Tong Wu" userId="8284c83c-7009-4a3e-bfb5-d009c1822daf" providerId="ADAL" clId="{80E2D4D0-2CA7-4CC9-B73D-213DA95DE526}" dt="2021-09-08T10:32:44.890" v="93" actId="108"/>
          <ac:spMkLst>
            <pc:docMk/>
            <pc:sldMk cId="260088269" sldId="706"/>
            <ac:spMk id="2" creationId="{F9A148BC-F7FF-451D-B224-6506C6CB2361}"/>
          </ac:spMkLst>
        </pc:spChg>
        <pc:spChg chg="mod">
          <ac:chgData name="Tong Wu" userId="8284c83c-7009-4a3e-bfb5-d009c1822daf" providerId="ADAL" clId="{80E2D4D0-2CA7-4CC9-B73D-213DA95DE526}" dt="2021-09-08T10:36:50.686" v="167" actId="108"/>
          <ac:spMkLst>
            <pc:docMk/>
            <pc:sldMk cId="260088269" sldId="706"/>
            <ac:spMk id="8" creationId="{58461820-19FC-402B-BF81-6D512D101750}"/>
          </ac:spMkLst>
        </pc:spChg>
        <pc:spChg chg="mod">
          <ac:chgData name="Tong Wu" userId="8284c83c-7009-4a3e-bfb5-d009c1822daf" providerId="ADAL" clId="{80E2D4D0-2CA7-4CC9-B73D-213DA95DE526}" dt="2021-09-08T10:36:35.574" v="162" actId="207"/>
          <ac:spMkLst>
            <pc:docMk/>
            <pc:sldMk cId="260088269" sldId="706"/>
            <ac:spMk id="11" creationId="{CF02B1FD-F64F-4859-9065-A0540A00F91C}"/>
          </ac:spMkLst>
        </pc:spChg>
      </pc:sldChg>
      <pc:sldChg chg="modSp mod">
        <pc:chgData name="Tong Wu" userId="8284c83c-7009-4a3e-bfb5-d009c1822daf" providerId="ADAL" clId="{80E2D4D0-2CA7-4CC9-B73D-213DA95DE526}" dt="2021-09-08T10:37:17.055" v="180" actId="20577"/>
        <pc:sldMkLst>
          <pc:docMk/>
          <pc:sldMk cId="1762411133" sldId="707"/>
        </pc:sldMkLst>
        <pc:spChg chg="mod">
          <ac:chgData name="Tong Wu" userId="8284c83c-7009-4a3e-bfb5-d009c1822daf" providerId="ADAL" clId="{80E2D4D0-2CA7-4CC9-B73D-213DA95DE526}" dt="2021-09-08T10:32:47.987" v="94" actId="108"/>
          <ac:spMkLst>
            <pc:docMk/>
            <pc:sldMk cId="1762411133" sldId="707"/>
            <ac:spMk id="2" creationId="{F9A148BC-F7FF-451D-B224-6506C6CB2361}"/>
          </ac:spMkLst>
        </pc:spChg>
        <pc:spChg chg="mod">
          <ac:chgData name="Tong Wu" userId="8284c83c-7009-4a3e-bfb5-d009c1822daf" providerId="ADAL" clId="{80E2D4D0-2CA7-4CC9-B73D-213DA95DE526}" dt="2021-09-08T10:37:17.055" v="180" actId="20577"/>
          <ac:spMkLst>
            <pc:docMk/>
            <pc:sldMk cId="1762411133" sldId="707"/>
            <ac:spMk id="11" creationId="{CF02B1FD-F64F-4859-9065-A0540A00F91C}"/>
          </ac:spMkLst>
        </pc:spChg>
      </pc:sldChg>
      <pc:sldChg chg="modSp mod">
        <pc:chgData name="Tong Wu" userId="8284c83c-7009-4a3e-bfb5-d009c1822daf" providerId="ADAL" clId="{80E2D4D0-2CA7-4CC9-B73D-213DA95DE526}" dt="2021-09-08T10:32:50.062" v="95" actId="108"/>
        <pc:sldMkLst>
          <pc:docMk/>
          <pc:sldMk cId="1457381487" sldId="708"/>
        </pc:sldMkLst>
        <pc:spChg chg="mod">
          <ac:chgData name="Tong Wu" userId="8284c83c-7009-4a3e-bfb5-d009c1822daf" providerId="ADAL" clId="{80E2D4D0-2CA7-4CC9-B73D-213DA95DE526}" dt="2021-09-08T10:32:50.062" v="95" actId="108"/>
          <ac:spMkLst>
            <pc:docMk/>
            <pc:sldMk cId="1457381487" sldId="708"/>
            <ac:spMk id="2" creationId="{F9A148BC-F7FF-451D-B224-6506C6CB2361}"/>
          </ac:spMkLst>
        </pc:spChg>
      </pc:sldChg>
      <pc:sldChg chg="modSp mod">
        <pc:chgData name="Tong Wu" userId="8284c83c-7009-4a3e-bfb5-d009c1822daf" providerId="ADAL" clId="{80E2D4D0-2CA7-4CC9-B73D-213DA95DE526}" dt="2021-09-08T10:33:15.745" v="105" actId="108"/>
        <pc:sldMkLst>
          <pc:docMk/>
          <pc:sldMk cId="2307728351" sldId="711"/>
        </pc:sldMkLst>
        <pc:spChg chg="mod">
          <ac:chgData name="Tong Wu" userId="8284c83c-7009-4a3e-bfb5-d009c1822daf" providerId="ADAL" clId="{80E2D4D0-2CA7-4CC9-B73D-213DA95DE526}" dt="2021-09-08T10:33:15.745" v="105" actId="108"/>
          <ac:spMkLst>
            <pc:docMk/>
            <pc:sldMk cId="2307728351" sldId="711"/>
            <ac:spMk id="2" creationId="{F9A148BC-F7FF-451D-B224-6506C6CB2361}"/>
          </ac:spMkLst>
        </pc:spChg>
      </pc:sldChg>
      <pc:sldChg chg="modSp mod">
        <pc:chgData name="Tong Wu" userId="8284c83c-7009-4a3e-bfb5-d009c1822daf" providerId="ADAL" clId="{80E2D4D0-2CA7-4CC9-B73D-213DA95DE526}" dt="2021-09-08T10:32:40.326" v="91" actId="108"/>
        <pc:sldMkLst>
          <pc:docMk/>
          <pc:sldMk cId="1982234890" sldId="712"/>
        </pc:sldMkLst>
        <pc:spChg chg="mod">
          <ac:chgData name="Tong Wu" userId="8284c83c-7009-4a3e-bfb5-d009c1822daf" providerId="ADAL" clId="{80E2D4D0-2CA7-4CC9-B73D-213DA95DE526}" dt="2021-09-08T10:32:40.326" v="91" actId="108"/>
          <ac:spMkLst>
            <pc:docMk/>
            <pc:sldMk cId="1982234890" sldId="712"/>
            <ac:spMk id="2" creationId="{F9A148BC-F7FF-451D-B224-6506C6CB2361}"/>
          </ac:spMkLst>
        </pc:spChg>
      </pc:sldChg>
      <pc:sldChg chg="add">
        <pc:chgData name="Tong Wu" userId="8284c83c-7009-4a3e-bfb5-d009c1822daf" providerId="ADAL" clId="{80E2D4D0-2CA7-4CC9-B73D-213DA95DE526}" dt="2021-09-08T10:43:46.703" v="305"/>
        <pc:sldMkLst>
          <pc:docMk/>
          <pc:sldMk cId="2948020604" sldId="1252"/>
        </pc:sldMkLst>
      </pc:sldChg>
      <pc:sldChg chg="add">
        <pc:chgData name="Tong Wu" userId="8284c83c-7009-4a3e-bfb5-d009c1822daf" providerId="ADAL" clId="{80E2D4D0-2CA7-4CC9-B73D-213DA95DE526}" dt="2021-09-08T10:43:46.703" v="305"/>
        <pc:sldMkLst>
          <pc:docMk/>
          <pc:sldMk cId="779410465" sldId="1356"/>
        </pc:sldMkLst>
      </pc:sldChg>
      <pc:sldChg chg="add">
        <pc:chgData name="Tong Wu" userId="8284c83c-7009-4a3e-bfb5-d009c1822daf" providerId="ADAL" clId="{80E2D4D0-2CA7-4CC9-B73D-213DA95DE526}" dt="2021-09-08T10:43:46.703" v="305"/>
        <pc:sldMkLst>
          <pc:docMk/>
          <pc:sldMk cId="3751476462" sldId="1358"/>
        </pc:sldMkLst>
      </pc:sldChg>
      <pc:sldChg chg="add">
        <pc:chgData name="Tong Wu" userId="8284c83c-7009-4a3e-bfb5-d009c1822daf" providerId="ADAL" clId="{80E2D4D0-2CA7-4CC9-B73D-213DA95DE526}" dt="2021-09-08T10:43:46.703" v="305"/>
        <pc:sldMkLst>
          <pc:docMk/>
          <pc:sldMk cId="1902582718" sldId="1359"/>
        </pc:sldMkLst>
      </pc:sldChg>
      <pc:sldChg chg="modSp mod">
        <pc:chgData name="Tong Wu" userId="8284c83c-7009-4a3e-bfb5-d009c1822daf" providerId="ADAL" clId="{80E2D4D0-2CA7-4CC9-B73D-213DA95DE526}" dt="2021-09-08T10:33:03.095" v="101" actId="108"/>
        <pc:sldMkLst>
          <pc:docMk/>
          <pc:sldMk cId="0" sldId="6982"/>
        </pc:sldMkLst>
        <pc:spChg chg="mod">
          <ac:chgData name="Tong Wu" userId="8284c83c-7009-4a3e-bfb5-d009c1822daf" providerId="ADAL" clId="{80E2D4D0-2CA7-4CC9-B73D-213DA95DE526}" dt="2021-09-08T10:33:03.095" v="101" actId="108"/>
          <ac:spMkLst>
            <pc:docMk/>
            <pc:sldMk cId="0" sldId="6982"/>
            <ac:spMk id="6" creationId="{00000000-0000-0000-0000-000000000000}"/>
          </ac:spMkLst>
        </pc:spChg>
      </pc:sldChg>
      <pc:sldChg chg="modSp mod">
        <pc:chgData name="Tong Wu" userId="8284c83c-7009-4a3e-bfb5-d009c1822daf" providerId="ADAL" clId="{80E2D4D0-2CA7-4CC9-B73D-213DA95DE526}" dt="2021-09-08T10:32:54.968" v="98" actId="108"/>
        <pc:sldMkLst>
          <pc:docMk/>
          <pc:sldMk cId="4228170155" sldId="6984"/>
        </pc:sldMkLst>
        <pc:spChg chg="mod">
          <ac:chgData name="Tong Wu" userId="8284c83c-7009-4a3e-bfb5-d009c1822daf" providerId="ADAL" clId="{80E2D4D0-2CA7-4CC9-B73D-213DA95DE526}" dt="2021-09-08T10:32:54.968" v="98" actId="108"/>
          <ac:spMkLst>
            <pc:docMk/>
            <pc:sldMk cId="4228170155" sldId="6984"/>
            <ac:spMk id="2" creationId="{F9A148BC-F7FF-451D-B224-6506C6CB2361}"/>
          </ac:spMkLst>
        </pc:spChg>
      </pc:sldChg>
      <pc:sldChg chg="modSp mod">
        <pc:chgData name="Tong Wu" userId="8284c83c-7009-4a3e-bfb5-d009c1822daf" providerId="ADAL" clId="{80E2D4D0-2CA7-4CC9-B73D-213DA95DE526}" dt="2021-09-08T10:32:21.953" v="89" actId="207"/>
        <pc:sldMkLst>
          <pc:docMk/>
          <pc:sldMk cId="163484329" sldId="6986"/>
        </pc:sldMkLst>
        <pc:spChg chg="mod">
          <ac:chgData name="Tong Wu" userId="8284c83c-7009-4a3e-bfb5-d009c1822daf" providerId="ADAL" clId="{80E2D4D0-2CA7-4CC9-B73D-213DA95DE526}" dt="2021-09-08T10:32:21.953" v="89" actId="207"/>
          <ac:spMkLst>
            <pc:docMk/>
            <pc:sldMk cId="163484329" sldId="6986"/>
            <ac:spMk id="2" creationId="{F9A148BC-F7FF-451D-B224-6506C6CB2361}"/>
          </ac:spMkLst>
        </pc:spChg>
      </pc:sldChg>
      <pc:sldChg chg="modSp mod">
        <pc:chgData name="Tong Wu" userId="8284c83c-7009-4a3e-bfb5-d009c1822daf" providerId="ADAL" clId="{80E2D4D0-2CA7-4CC9-B73D-213DA95DE526}" dt="2021-09-08T10:37:34.042" v="183" actId="1076"/>
        <pc:sldMkLst>
          <pc:docMk/>
          <pc:sldMk cId="4047335380" sldId="6988"/>
        </pc:sldMkLst>
        <pc:spChg chg="mod">
          <ac:chgData name="Tong Wu" userId="8284c83c-7009-4a3e-bfb5-d009c1822daf" providerId="ADAL" clId="{80E2D4D0-2CA7-4CC9-B73D-213DA95DE526}" dt="2021-09-08T10:32:57.970" v="99" actId="108"/>
          <ac:spMkLst>
            <pc:docMk/>
            <pc:sldMk cId="4047335380" sldId="6988"/>
            <ac:spMk id="2" creationId="{F9A148BC-F7FF-451D-B224-6506C6CB2361}"/>
          </ac:spMkLst>
        </pc:spChg>
        <pc:spChg chg="mod">
          <ac:chgData name="Tong Wu" userId="8284c83c-7009-4a3e-bfb5-d009c1822daf" providerId="ADAL" clId="{80E2D4D0-2CA7-4CC9-B73D-213DA95DE526}" dt="2021-09-08T10:37:34.042" v="183" actId="1076"/>
          <ac:spMkLst>
            <pc:docMk/>
            <pc:sldMk cId="4047335380" sldId="6988"/>
            <ac:spMk id="7" creationId="{090F7932-F807-4009-939B-C3154658B34D}"/>
          </ac:spMkLst>
        </pc:spChg>
      </pc:sldChg>
      <pc:sldChg chg="modSp mod">
        <pc:chgData name="Tong Wu" userId="8284c83c-7009-4a3e-bfb5-d009c1822daf" providerId="ADAL" clId="{80E2D4D0-2CA7-4CC9-B73D-213DA95DE526}" dt="2021-09-08T10:33:00.337" v="100" actId="108"/>
        <pc:sldMkLst>
          <pc:docMk/>
          <pc:sldMk cId="987517654" sldId="6995"/>
        </pc:sldMkLst>
        <pc:spChg chg="mod">
          <ac:chgData name="Tong Wu" userId="8284c83c-7009-4a3e-bfb5-d009c1822daf" providerId="ADAL" clId="{80E2D4D0-2CA7-4CC9-B73D-213DA95DE526}" dt="2021-09-08T10:33:00.337" v="100" actId="108"/>
          <ac:spMkLst>
            <pc:docMk/>
            <pc:sldMk cId="987517654" sldId="6995"/>
            <ac:spMk id="2" creationId="{F9A148BC-F7FF-451D-B224-6506C6CB2361}"/>
          </ac:spMkLst>
        </pc:spChg>
      </pc:sldChg>
      <pc:sldChg chg="modSp mod">
        <pc:chgData name="Tong Wu" userId="8284c83c-7009-4a3e-bfb5-d009c1822daf" providerId="ADAL" clId="{80E2D4D0-2CA7-4CC9-B73D-213DA95DE526}" dt="2021-09-08T10:33:05.340" v="102" actId="108"/>
        <pc:sldMkLst>
          <pc:docMk/>
          <pc:sldMk cId="0" sldId="7061"/>
        </pc:sldMkLst>
        <pc:spChg chg="mod">
          <ac:chgData name="Tong Wu" userId="8284c83c-7009-4a3e-bfb5-d009c1822daf" providerId="ADAL" clId="{80E2D4D0-2CA7-4CC9-B73D-213DA95DE526}" dt="2021-09-08T10:33:05.340" v="102" actId="108"/>
          <ac:spMkLst>
            <pc:docMk/>
            <pc:sldMk cId="0" sldId="7061"/>
            <ac:spMk id="2" creationId="{00000000-0000-0000-0000-000000000000}"/>
          </ac:spMkLst>
        </pc:spChg>
      </pc:sldChg>
      <pc:sldChg chg="modSp mod">
        <pc:chgData name="Tong Wu" userId="8284c83c-7009-4a3e-bfb5-d009c1822daf" providerId="ADAL" clId="{80E2D4D0-2CA7-4CC9-B73D-213DA95DE526}" dt="2021-09-08T10:33:25.859" v="106" actId="108"/>
        <pc:sldMkLst>
          <pc:docMk/>
          <pc:sldMk cId="2932880181" sldId="7062"/>
        </pc:sldMkLst>
        <pc:spChg chg="mod">
          <ac:chgData name="Tong Wu" userId="8284c83c-7009-4a3e-bfb5-d009c1822daf" providerId="ADAL" clId="{80E2D4D0-2CA7-4CC9-B73D-213DA95DE526}" dt="2021-09-08T10:33:25.859" v="106" actId="108"/>
          <ac:spMkLst>
            <pc:docMk/>
            <pc:sldMk cId="2932880181" sldId="7062"/>
            <ac:spMk id="2" creationId="{F9A148BC-F7FF-451D-B224-6506C6CB2361}"/>
          </ac:spMkLst>
        </pc:spChg>
      </pc:sldChg>
      <pc:sldChg chg="modSp mod">
        <pc:chgData name="Tong Wu" userId="8284c83c-7009-4a3e-bfb5-d009c1822daf" providerId="ADAL" clId="{80E2D4D0-2CA7-4CC9-B73D-213DA95DE526}" dt="2021-09-08T10:33:56.580" v="114" actId="108"/>
        <pc:sldMkLst>
          <pc:docMk/>
          <pc:sldMk cId="1376924769" sldId="7063"/>
        </pc:sldMkLst>
        <pc:spChg chg="mod">
          <ac:chgData name="Tong Wu" userId="8284c83c-7009-4a3e-bfb5-d009c1822daf" providerId="ADAL" clId="{80E2D4D0-2CA7-4CC9-B73D-213DA95DE526}" dt="2021-09-08T10:33:56.580" v="114" actId="108"/>
          <ac:spMkLst>
            <pc:docMk/>
            <pc:sldMk cId="1376924769" sldId="7063"/>
            <ac:spMk id="2" creationId="{00000000-0000-0000-0000-000000000000}"/>
          </ac:spMkLst>
        </pc:spChg>
      </pc:sldChg>
      <pc:sldChg chg="modSp mod">
        <pc:chgData name="Tong Wu" userId="8284c83c-7009-4a3e-bfb5-d009c1822daf" providerId="ADAL" clId="{80E2D4D0-2CA7-4CC9-B73D-213DA95DE526}" dt="2021-09-08T10:33:58.690" v="115" actId="108"/>
        <pc:sldMkLst>
          <pc:docMk/>
          <pc:sldMk cId="2262969351" sldId="7064"/>
        </pc:sldMkLst>
        <pc:spChg chg="mod">
          <ac:chgData name="Tong Wu" userId="8284c83c-7009-4a3e-bfb5-d009c1822daf" providerId="ADAL" clId="{80E2D4D0-2CA7-4CC9-B73D-213DA95DE526}" dt="2021-09-08T10:33:58.690" v="115" actId="108"/>
          <ac:spMkLst>
            <pc:docMk/>
            <pc:sldMk cId="2262969351" sldId="7064"/>
            <ac:spMk id="2" creationId="{F9A148BC-F7FF-451D-B224-6506C6CB2361}"/>
          </ac:spMkLst>
        </pc:spChg>
      </pc:sldChg>
      <pc:sldChg chg="modSp mod">
        <pc:chgData name="Tong Wu" userId="8284c83c-7009-4a3e-bfb5-d009c1822daf" providerId="ADAL" clId="{80E2D4D0-2CA7-4CC9-B73D-213DA95DE526}" dt="2021-09-08T10:33:44.767" v="112" actId="108"/>
        <pc:sldMkLst>
          <pc:docMk/>
          <pc:sldMk cId="2789977112" sldId="7068"/>
        </pc:sldMkLst>
        <pc:spChg chg="mod">
          <ac:chgData name="Tong Wu" userId="8284c83c-7009-4a3e-bfb5-d009c1822daf" providerId="ADAL" clId="{80E2D4D0-2CA7-4CC9-B73D-213DA95DE526}" dt="2021-09-08T10:33:44.767" v="112" actId="108"/>
          <ac:spMkLst>
            <pc:docMk/>
            <pc:sldMk cId="2789977112" sldId="7068"/>
            <ac:spMk id="2" creationId="{00000000-0000-0000-0000-000000000000}"/>
          </ac:spMkLst>
        </pc:spChg>
      </pc:sldChg>
      <pc:sldChg chg="modSp mod">
        <pc:chgData name="Tong Wu" userId="8284c83c-7009-4a3e-bfb5-d009c1822daf" providerId="ADAL" clId="{80E2D4D0-2CA7-4CC9-B73D-213DA95DE526}" dt="2021-09-08T10:34:01.484" v="116" actId="108"/>
        <pc:sldMkLst>
          <pc:docMk/>
          <pc:sldMk cId="4153055673" sldId="7074"/>
        </pc:sldMkLst>
        <pc:spChg chg="mod">
          <ac:chgData name="Tong Wu" userId="8284c83c-7009-4a3e-bfb5-d009c1822daf" providerId="ADAL" clId="{80E2D4D0-2CA7-4CC9-B73D-213DA95DE526}" dt="2021-09-08T10:34:01.484" v="116" actId="108"/>
          <ac:spMkLst>
            <pc:docMk/>
            <pc:sldMk cId="4153055673" sldId="7074"/>
            <ac:spMk id="2" creationId="{6D050958-3BB0-42C0-AFB6-368EF2B58BC5}"/>
          </ac:spMkLst>
        </pc:spChg>
      </pc:sldChg>
      <pc:sldChg chg="modSp mod">
        <pc:chgData name="Tong Wu" userId="8284c83c-7009-4a3e-bfb5-d009c1822daf" providerId="ADAL" clId="{80E2D4D0-2CA7-4CC9-B73D-213DA95DE526}" dt="2021-09-08T10:34:04.773" v="117" actId="108"/>
        <pc:sldMkLst>
          <pc:docMk/>
          <pc:sldMk cId="1122018966" sldId="7076"/>
        </pc:sldMkLst>
        <pc:spChg chg="mod">
          <ac:chgData name="Tong Wu" userId="8284c83c-7009-4a3e-bfb5-d009c1822daf" providerId="ADAL" clId="{80E2D4D0-2CA7-4CC9-B73D-213DA95DE526}" dt="2021-09-08T10:34:04.773" v="117" actId="108"/>
          <ac:spMkLst>
            <pc:docMk/>
            <pc:sldMk cId="1122018966" sldId="7076"/>
            <ac:spMk id="2" creationId="{F9A148BC-F7FF-451D-B224-6506C6CB2361}"/>
          </ac:spMkLst>
        </pc:spChg>
      </pc:sldChg>
      <pc:sldChg chg="modSp mod">
        <pc:chgData name="Tong Wu" userId="8284c83c-7009-4a3e-bfb5-d009c1822daf" providerId="ADAL" clId="{80E2D4D0-2CA7-4CC9-B73D-213DA95DE526}" dt="2021-09-08T10:34:07.454" v="118" actId="108"/>
        <pc:sldMkLst>
          <pc:docMk/>
          <pc:sldMk cId="3806626150" sldId="7077"/>
        </pc:sldMkLst>
        <pc:spChg chg="mod">
          <ac:chgData name="Tong Wu" userId="8284c83c-7009-4a3e-bfb5-d009c1822daf" providerId="ADAL" clId="{80E2D4D0-2CA7-4CC9-B73D-213DA95DE526}" dt="2021-09-08T10:34:07.454" v="118" actId="108"/>
          <ac:spMkLst>
            <pc:docMk/>
            <pc:sldMk cId="3806626150" sldId="7077"/>
            <ac:spMk id="2" creationId="{3332075E-2484-4BD9-BC5B-ABDD31B31C4F}"/>
          </ac:spMkLst>
        </pc:spChg>
      </pc:sldChg>
      <pc:sldChg chg="modSp mod">
        <pc:chgData name="Tong Wu" userId="8284c83c-7009-4a3e-bfb5-d009c1822daf" providerId="ADAL" clId="{80E2D4D0-2CA7-4CC9-B73D-213DA95DE526}" dt="2021-09-08T10:34:09.989" v="119" actId="108"/>
        <pc:sldMkLst>
          <pc:docMk/>
          <pc:sldMk cId="1368686084" sldId="7078"/>
        </pc:sldMkLst>
        <pc:spChg chg="mod">
          <ac:chgData name="Tong Wu" userId="8284c83c-7009-4a3e-bfb5-d009c1822daf" providerId="ADAL" clId="{80E2D4D0-2CA7-4CC9-B73D-213DA95DE526}" dt="2021-09-08T10:34:09.989" v="119" actId="108"/>
          <ac:spMkLst>
            <pc:docMk/>
            <pc:sldMk cId="1368686084" sldId="7078"/>
            <ac:spMk id="2" creationId="{3332075E-2484-4BD9-BC5B-ABDD31B31C4F}"/>
          </ac:spMkLst>
        </pc:spChg>
      </pc:sldChg>
      <pc:sldChg chg="modSp mod">
        <pc:chgData name="Tong Wu" userId="8284c83c-7009-4a3e-bfb5-d009c1822daf" providerId="ADAL" clId="{80E2D4D0-2CA7-4CC9-B73D-213DA95DE526}" dt="2021-09-08T10:34:12.338" v="120" actId="108"/>
        <pc:sldMkLst>
          <pc:docMk/>
          <pc:sldMk cId="2650928745" sldId="7082"/>
        </pc:sldMkLst>
        <pc:spChg chg="mod">
          <ac:chgData name="Tong Wu" userId="8284c83c-7009-4a3e-bfb5-d009c1822daf" providerId="ADAL" clId="{80E2D4D0-2CA7-4CC9-B73D-213DA95DE526}" dt="2021-09-08T10:34:12.338" v="120" actId="108"/>
          <ac:spMkLst>
            <pc:docMk/>
            <pc:sldMk cId="2650928745" sldId="7082"/>
            <ac:spMk id="2" creationId="{3332075E-2484-4BD9-BC5B-ABDD31B31C4F}"/>
          </ac:spMkLst>
        </pc:spChg>
      </pc:sldChg>
      <pc:sldChg chg="modSp mod">
        <pc:chgData name="Tong Wu" userId="8284c83c-7009-4a3e-bfb5-d009c1822daf" providerId="ADAL" clId="{80E2D4D0-2CA7-4CC9-B73D-213DA95DE526}" dt="2021-09-08T10:34:14.458" v="121" actId="108"/>
        <pc:sldMkLst>
          <pc:docMk/>
          <pc:sldMk cId="1831002486" sldId="7083"/>
        </pc:sldMkLst>
        <pc:spChg chg="mod">
          <ac:chgData name="Tong Wu" userId="8284c83c-7009-4a3e-bfb5-d009c1822daf" providerId="ADAL" clId="{80E2D4D0-2CA7-4CC9-B73D-213DA95DE526}" dt="2021-09-08T10:34:14.458" v="121" actId="108"/>
          <ac:spMkLst>
            <pc:docMk/>
            <pc:sldMk cId="1831002486" sldId="7083"/>
            <ac:spMk id="2" creationId="{3332075E-2484-4BD9-BC5B-ABDD31B31C4F}"/>
          </ac:spMkLst>
        </pc:spChg>
      </pc:sldChg>
      <pc:sldChg chg="modSp mod">
        <pc:chgData name="Tong Wu" userId="8284c83c-7009-4a3e-bfb5-d009c1822daf" providerId="ADAL" clId="{80E2D4D0-2CA7-4CC9-B73D-213DA95DE526}" dt="2021-09-08T10:34:16.362" v="122" actId="108"/>
        <pc:sldMkLst>
          <pc:docMk/>
          <pc:sldMk cId="1347778466" sldId="7085"/>
        </pc:sldMkLst>
        <pc:spChg chg="mod">
          <ac:chgData name="Tong Wu" userId="8284c83c-7009-4a3e-bfb5-d009c1822daf" providerId="ADAL" clId="{80E2D4D0-2CA7-4CC9-B73D-213DA95DE526}" dt="2021-09-08T10:34:16.362" v="122" actId="108"/>
          <ac:spMkLst>
            <pc:docMk/>
            <pc:sldMk cId="1347778466" sldId="7085"/>
            <ac:spMk id="2" creationId="{5EE79B25-2264-4B41-A316-012E55860337}"/>
          </ac:spMkLst>
        </pc:spChg>
      </pc:sldChg>
      <pc:sldChg chg="modSp mod">
        <pc:chgData name="Tong Wu" userId="8284c83c-7009-4a3e-bfb5-d009c1822daf" providerId="ADAL" clId="{80E2D4D0-2CA7-4CC9-B73D-213DA95DE526}" dt="2021-09-08T10:34:19.002" v="123" actId="108"/>
        <pc:sldMkLst>
          <pc:docMk/>
          <pc:sldMk cId="2114707149" sldId="7086"/>
        </pc:sldMkLst>
        <pc:spChg chg="mod">
          <ac:chgData name="Tong Wu" userId="8284c83c-7009-4a3e-bfb5-d009c1822daf" providerId="ADAL" clId="{80E2D4D0-2CA7-4CC9-B73D-213DA95DE526}" dt="2021-09-08T10:34:19.002" v="123" actId="108"/>
          <ac:spMkLst>
            <pc:docMk/>
            <pc:sldMk cId="2114707149" sldId="7086"/>
            <ac:spMk id="2" creationId="{02A72991-A1C6-4475-A8EB-C5E808746121}"/>
          </ac:spMkLst>
        </pc:spChg>
      </pc:sldChg>
      <pc:sldChg chg="modSp mod">
        <pc:chgData name="Tong Wu" userId="8284c83c-7009-4a3e-bfb5-d009c1822daf" providerId="ADAL" clId="{80E2D4D0-2CA7-4CC9-B73D-213DA95DE526}" dt="2021-09-08T10:34:22.438" v="125" actId="108"/>
        <pc:sldMkLst>
          <pc:docMk/>
          <pc:sldMk cId="3670115547" sldId="7089"/>
        </pc:sldMkLst>
        <pc:spChg chg="mod">
          <ac:chgData name="Tong Wu" userId="8284c83c-7009-4a3e-bfb5-d009c1822daf" providerId="ADAL" clId="{80E2D4D0-2CA7-4CC9-B73D-213DA95DE526}" dt="2021-09-08T10:34:22.438" v="125" actId="108"/>
          <ac:spMkLst>
            <pc:docMk/>
            <pc:sldMk cId="3670115547" sldId="7089"/>
            <ac:spMk id="2" creationId="{F9A148BC-F7FF-451D-B224-6506C6CB2361}"/>
          </ac:spMkLst>
        </pc:spChg>
      </pc:sldChg>
      <pc:sldChg chg="modSp mod">
        <pc:chgData name="Tong Wu" userId="8284c83c-7009-4a3e-bfb5-d009c1822daf" providerId="ADAL" clId="{80E2D4D0-2CA7-4CC9-B73D-213DA95DE526}" dt="2021-09-08T10:38:24.255" v="194" actId="207"/>
        <pc:sldMkLst>
          <pc:docMk/>
          <pc:sldMk cId="3662602220" sldId="7090"/>
        </pc:sldMkLst>
        <pc:spChg chg="mod">
          <ac:chgData name="Tong Wu" userId="8284c83c-7009-4a3e-bfb5-d009c1822daf" providerId="ADAL" clId="{80E2D4D0-2CA7-4CC9-B73D-213DA95DE526}" dt="2021-09-08T10:34:32.422" v="129" actId="108"/>
          <ac:spMkLst>
            <pc:docMk/>
            <pc:sldMk cId="3662602220" sldId="7090"/>
            <ac:spMk id="2" creationId="{26723C42-9D22-4931-BAF1-C3B1424E1F5D}"/>
          </ac:spMkLst>
        </pc:spChg>
        <pc:spChg chg="mod">
          <ac:chgData name="Tong Wu" userId="8284c83c-7009-4a3e-bfb5-d009c1822daf" providerId="ADAL" clId="{80E2D4D0-2CA7-4CC9-B73D-213DA95DE526}" dt="2021-09-08T10:38:24.255" v="194" actId="207"/>
          <ac:spMkLst>
            <pc:docMk/>
            <pc:sldMk cId="3662602220" sldId="7090"/>
            <ac:spMk id="3" creationId="{C47B7FBE-3946-46B0-8BE8-07D08F155312}"/>
          </ac:spMkLst>
        </pc:spChg>
      </pc:sldChg>
      <pc:sldChg chg="modSp mod">
        <pc:chgData name="Tong Wu" userId="8284c83c-7009-4a3e-bfb5-d009c1822daf" providerId="ADAL" clId="{80E2D4D0-2CA7-4CC9-B73D-213DA95DE526}" dt="2021-09-08T10:39:20.075" v="214" actId="207"/>
        <pc:sldMkLst>
          <pc:docMk/>
          <pc:sldMk cId="2146244036" sldId="7096"/>
        </pc:sldMkLst>
        <pc:spChg chg="mod">
          <ac:chgData name="Tong Wu" userId="8284c83c-7009-4a3e-bfb5-d009c1822daf" providerId="ADAL" clId="{80E2D4D0-2CA7-4CC9-B73D-213DA95DE526}" dt="2021-09-08T10:34:40.087" v="132" actId="108"/>
          <ac:spMkLst>
            <pc:docMk/>
            <pc:sldMk cId="2146244036" sldId="7096"/>
            <ac:spMk id="2" creationId="{4EE741FA-640C-4A40-BF78-3BA43DFFA132}"/>
          </ac:spMkLst>
        </pc:spChg>
        <pc:spChg chg="mod">
          <ac:chgData name="Tong Wu" userId="8284c83c-7009-4a3e-bfb5-d009c1822daf" providerId="ADAL" clId="{80E2D4D0-2CA7-4CC9-B73D-213DA95DE526}" dt="2021-09-08T10:39:20.075" v="214" actId="207"/>
          <ac:spMkLst>
            <pc:docMk/>
            <pc:sldMk cId="2146244036" sldId="7096"/>
            <ac:spMk id="3" creationId="{B220BAFF-CE37-4E3F-83FE-42325CD1CF09}"/>
          </ac:spMkLst>
        </pc:spChg>
      </pc:sldChg>
      <pc:sldChg chg="modSp mod">
        <pc:chgData name="Tong Wu" userId="8284c83c-7009-4a3e-bfb5-d009c1822daf" providerId="ADAL" clId="{80E2D4D0-2CA7-4CC9-B73D-213DA95DE526}" dt="2021-09-08T10:37:57.643" v="184" actId="207"/>
        <pc:sldMkLst>
          <pc:docMk/>
          <pc:sldMk cId="3843859247" sldId="7099"/>
        </pc:sldMkLst>
        <pc:spChg chg="mod">
          <ac:chgData name="Tong Wu" userId="8284c83c-7009-4a3e-bfb5-d009c1822daf" providerId="ADAL" clId="{80E2D4D0-2CA7-4CC9-B73D-213DA95DE526}" dt="2021-09-08T10:34:26.346" v="126" actId="108"/>
          <ac:spMkLst>
            <pc:docMk/>
            <pc:sldMk cId="3843859247" sldId="7099"/>
            <ac:spMk id="2" creationId="{26723C42-9D22-4931-BAF1-C3B1424E1F5D}"/>
          </ac:spMkLst>
        </pc:spChg>
        <pc:spChg chg="mod">
          <ac:chgData name="Tong Wu" userId="8284c83c-7009-4a3e-bfb5-d009c1822daf" providerId="ADAL" clId="{80E2D4D0-2CA7-4CC9-B73D-213DA95DE526}" dt="2021-09-08T10:37:57.643" v="184" actId="207"/>
          <ac:spMkLst>
            <pc:docMk/>
            <pc:sldMk cId="3843859247" sldId="7099"/>
            <ac:spMk id="9" creationId="{FF5C1C18-7C91-4262-B91B-538ED8D9CDE2}"/>
          </ac:spMkLst>
        </pc:spChg>
      </pc:sldChg>
      <pc:sldChg chg="modSp mod">
        <pc:chgData name="Tong Wu" userId="8284c83c-7009-4a3e-bfb5-d009c1822daf" providerId="ADAL" clId="{80E2D4D0-2CA7-4CC9-B73D-213DA95DE526}" dt="2021-09-08T10:34:30.401" v="128" actId="108"/>
        <pc:sldMkLst>
          <pc:docMk/>
          <pc:sldMk cId="3016793016" sldId="7100"/>
        </pc:sldMkLst>
        <pc:spChg chg="mod">
          <ac:chgData name="Tong Wu" userId="8284c83c-7009-4a3e-bfb5-d009c1822daf" providerId="ADAL" clId="{80E2D4D0-2CA7-4CC9-B73D-213DA95DE526}" dt="2021-09-08T10:34:30.401" v="128" actId="108"/>
          <ac:spMkLst>
            <pc:docMk/>
            <pc:sldMk cId="3016793016" sldId="7100"/>
            <ac:spMk id="2" creationId="{26723C42-9D22-4931-BAF1-C3B1424E1F5D}"/>
          </ac:spMkLst>
        </pc:spChg>
      </pc:sldChg>
      <pc:sldChg chg="modSp mod">
        <pc:chgData name="Tong Wu" userId="8284c83c-7009-4a3e-bfb5-d009c1822daf" providerId="ADAL" clId="{80E2D4D0-2CA7-4CC9-B73D-213DA95DE526}" dt="2021-09-08T10:39:10.768" v="212" actId="108"/>
        <pc:sldMkLst>
          <pc:docMk/>
          <pc:sldMk cId="1118614324" sldId="7104"/>
        </pc:sldMkLst>
        <pc:spChg chg="mod">
          <ac:chgData name="Tong Wu" userId="8284c83c-7009-4a3e-bfb5-d009c1822daf" providerId="ADAL" clId="{80E2D4D0-2CA7-4CC9-B73D-213DA95DE526}" dt="2021-09-08T10:34:37.616" v="131" actId="108"/>
          <ac:spMkLst>
            <pc:docMk/>
            <pc:sldMk cId="1118614324" sldId="7104"/>
            <ac:spMk id="2" creationId="{26723C42-9D22-4931-BAF1-C3B1424E1F5D}"/>
          </ac:spMkLst>
        </pc:spChg>
        <pc:spChg chg="mod">
          <ac:chgData name="Tong Wu" userId="8284c83c-7009-4a3e-bfb5-d009c1822daf" providerId="ADAL" clId="{80E2D4D0-2CA7-4CC9-B73D-213DA95DE526}" dt="2021-09-08T10:39:10.768" v="212" actId="108"/>
          <ac:spMkLst>
            <pc:docMk/>
            <pc:sldMk cId="1118614324" sldId="7104"/>
            <ac:spMk id="5" creationId="{AE20E1D6-D22F-4524-B85A-7C36C3DDEC9F}"/>
          </ac:spMkLst>
        </pc:spChg>
      </pc:sldChg>
      <pc:sldChg chg="modSp mod">
        <pc:chgData name="Tong Wu" userId="8284c83c-7009-4a3e-bfb5-d009c1822daf" providerId="ADAL" clId="{80E2D4D0-2CA7-4CC9-B73D-213DA95DE526}" dt="2021-09-08T10:38:53.516" v="204" actId="207"/>
        <pc:sldMkLst>
          <pc:docMk/>
          <pc:sldMk cId="859011058" sldId="7105"/>
        </pc:sldMkLst>
        <pc:spChg chg="mod">
          <ac:chgData name="Tong Wu" userId="8284c83c-7009-4a3e-bfb5-d009c1822daf" providerId="ADAL" clId="{80E2D4D0-2CA7-4CC9-B73D-213DA95DE526}" dt="2021-09-08T10:34:34.536" v="130" actId="108"/>
          <ac:spMkLst>
            <pc:docMk/>
            <pc:sldMk cId="859011058" sldId="7105"/>
            <ac:spMk id="2" creationId="{26723C42-9D22-4931-BAF1-C3B1424E1F5D}"/>
          </ac:spMkLst>
        </pc:spChg>
        <pc:spChg chg="mod">
          <ac:chgData name="Tong Wu" userId="8284c83c-7009-4a3e-bfb5-d009c1822daf" providerId="ADAL" clId="{80E2D4D0-2CA7-4CC9-B73D-213DA95DE526}" dt="2021-09-08T10:38:53.516" v="204" actId="207"/>
          <ac:spMkLst>
            <pc:docMk/>
            <pc:sldMk cId="859011058" sldId="7105"/>
            <ac:spMk id="3" creationId="{C47B7FBE-3946-46B0-8BE8-07D08F155312}"/>
          </ac:spMkLst>
        </pc:spChg>
      </pc:sldChg>
      <pc:sldChg chg="modSp mod">
        <pc:chgData name="Tong Wu" userId="8284c83c-7009-4a3e-bfb5-d009c1822daf" providerId="ADAL" clId="{80E2D4D0-2CA7-4CC9-B73D-213DA95DE526}" dt="2021-09-08T10:39:40.183" v="224" actId="108"/>
        <pc:sldMkLst>
          <pc:docMk/>
          <pc:sldMk cId="1742339135" sldId="7106"/>
        </pc:sldMkLst>
        <pc:spChg chg="mod">
          <ac:chgData name="Tong Wu" userId="8284c83c-7009-4a3e-bfb5-d009c1822daf" providerId="ADAL" clId="{80E2D4D0-2CA7-4CC9-B73D-213DA95DE526}" dt="2021-09-08T10:34:42.264" v="133" actId="108"/>
          <ac:spMkLst>
            <pc:docMk/>
            <pc:sldMk cId="1742339135" sldId="7106"/>
            <ac:spMk id="2" creationId="{4EE741FA-640C-4A40-BF78-3BA43DFFA132}"/>
          </ac:spMkLst>
        </pc:spChg>
        <pc:spChg chg="mod">
          <ac:chgData name="Tong Wu" userId="8284c83c-7009-4a3e-bfb5-d009c1822daf" providerId="ADAL" clId="{80E2D4D0-2CA7-4CC9-B73D-213DA95DE526}" dt="2021-09-08T10:39:40.183" v="224" actId="108"/>
          <ac:spMkLst>
            <pc:docMk/>
            <pc:sldMk cId="1742339135" sldId="7106"/>
            <ac:spMk id="3" creationId="{B220BAFF-CE37-4E3F-83FE-42325CD1CF09}"/>
          </ac:spMkLst>
        </pc:spChg>
      </pc:sldChg>
      <pc:sldChg chg="modSp mod">
        <pc:chgData name="Tong Wu" userId="8284c83c-7009-4a3e-bfb5-d009c1822daf" providerId="ADAL" clId="{80E2D4D0-2CA7-4CC9-B73D-213DA95DE526}" dt="2021-09-08T10:42:58.554" v="304" actId="108"/>
        <pc:sldMkLst>
          <pc:docMk/>
          <pc:sldMk cId="3745979792" sldId="7107"/>
        </pc:sldMkLst>
        <pc:spChg chg="mod">
          <ac:chgData name="Tong Wu" userId="8284c83c-7009-4a3e-bfb5-d009c1822daf" providerId="ADAL" clId="{80E2D4D0-2CA7-4CC9-B73D-213DA95DE526}" dt="2021-09-08T10:34:44.732" v="134" actId="108"/>
          <ac:spMkLst>
            <pc:docMk/>
            <pc:sldMk cId="3745979792" sldId="7107"/>
            <ac:spMk id="2" creationId="{4EE741FA-640C-4A40-BF78-3BA43DFFA132}"/>
          </ac:spMkLst>
        </pc:spChg>
        <pc:spChg chg="mod">
          <ac:chgData name="Tong Wu" userId="8284c83c-7009-4a3e-bfb5-d009c1822daf" providerId="ADAL" clId="{80E2D4D0-2CA7-4CC9-B73D-213DA95DE526}" dt="2021-09-08T10:42:58.554" v="304" actId="108"/>
          <ac:spMkLst>
            <pc:docMk/>
            <pc:sldMk cId="3745979792" sldId="7107"/>
            <ac:spMk id="3" creationId="{B220BAFF-CE37-4E3F-83FE-42325CD1CF09}"/>
          </ac:spMkLst>
        </pc:spChg>
      </pc:sldChg>
      <pc:sldChg chg="modSp mod">
        <pc:chgData name="Tong Wu" userId="8284c83c-7009-4a3e-bfb5-d009c1822daf" providerId="ADAL" clId="{80E2D4D0-2CA7-4CC9-B73D-213DA95DE526}" dt="2021-09-08T10:42:32.877" v="292" actId="108"/>
        <pc:sldMkLst>
          <pc:docMk/>
          <pc:sldMk cId="2065580843" sldId="7108"/>
        </pc:sldMkLst>
        <pc:spChg chg="mod">
          <ac:chgData name="Tong Wu" userId="8284c83c-7009-4a3e-bfb5-d009c1822daf" providerId="ADAL" clId="{80E2D4D0-2CA7-4CC9-B73D-213DA95DE526}" dt="2021-09-08T10:34:47.892" v="135" actId="108"/>
          <ac:spMkLst>
            <pc:docMk/>
            <pc:sldMk cId="2065580843" sldId="7108"/>
            <ac:spMk id="2" creationId="{4EE741FA-640C-4A40-BF78-3BA43DFFA132}"/>
          </ac:spMkLst>
        </pc:spChg>
        <pc:spChg chg="mod">
          <ac:chgData name="Tong Wu" userId="8284c83c-7009-4a3e-bfb5-d009c1822daf" providerId="ADAL" clId="{80E2D4D0-2CA7-4CC9-B73D-213DA95DE526}" dt="2021-09-08T10:42:32.877" v="292" actId="108"/>
          <ac:spMkLst>
            <pc:docMk/>
            <pc:sldMk cId="2065580843" sldId="7108"/>
            <ac:spMk id="3" creationId="{B220BAFF-CE37-4E3F-83FE-42325CD1CF09}"/>
          </ac:spMkLst>
        </pc:spChg>
      </pc:sldChg>
      <pc:sldChg chg="modSp mod">
        <pc:chgData name="Tong Wu" userId="8284c83c-7009-4a3e-bfb5-d009c1822daf" providerId="ADAL" clId="{80E2D4D0-2CA7-4CC9-B73D-213DA95DE526}" dt="2021-09-08T10:42:19.656" v="284" actId="207"/>
        <pc:sldMkLst>
          <pc:docMk/>
          <pc:sldMk cId="1972611344" sldId="7111"/>
        </pc:sldMkLst>
        <pc:spChg chg="mod">
          <ac:chgData name="Tong Wu" userId="8284c83c-7009-4a3e-bfb5-d009c1822daf" providerId="ADAL" clId="{80E2D4D0-2CA7-4CC9-B73D-213DA95DE526}" dt="2021-09-08T10:34:50.718" v="136" actId="108"/>
          <ac:spMkLst>
            <pc:docMk/>
            <pc:sldMk cId="1972611344" sldId="7111"/>
            <ac:spMk id="2" creationId="{4EE741FA-640C-4A40-BF78-3BA43DFFA132}"/>
          </ac:spMkLst>
        </pc:spChg>
        <pc:spChg chg="mod">
          <ac:chgData name="Tong Wu" userId="8284c83c-7009-4a3e-bfb5-d009c1822daf" providerId="ADAL" clId="{80E2D4D0-2CA7-4CC9-B73D-213DA95DE526}" dt="2021-09-08T10:42:19.656" v="284" actId="207"/>
          <ac:spMkLst>
            <pc:docMk/>
            <pc:sldMk cId="1972611344" sldId="7111"/>
            <ac:spMk id="3" creationId="{B220BAFF-CE37-4E3F-83FE-42325CD1CF09}"/>
          </ac:spMkLst>
        </pc:spChg>
      </pc:sldChg>
      <pc:sldChg chg="modSp mod">
        <pc:chgData name="Tong Wu" userId="8284c83c-7009-4a3e-bfb5-d009c1822daf" providerId="ADAL" clId="{80E2D4D0-2CA7-4CC9-B73D-213DA95DE526}" dt="2021-09-08T10:42:10.556" v="282" actId="20577"/>
        <pc:sldMkLst>
          <pc:docMk/>
          <pc:sldMk cId="1221819755" sldId="7112"/>
        </pc:sldMkLst>
        <pc:spChg chg="mod">
          <ac:chgData name="Tong Wu" userId="8284c83c-7009-4a3e-bfb5-d009c1822daf" providerId="ADAL" clId="{80E2D4D0-2CA7-4CC9-B73D-213DA95DE526}" dt="2021-09-08T10:34:53.264" v="137" actId="108"/>
          <ac:spMkLst>
            <pc:docMk/>
            <pc:sldMk cId="1221819755" sldId="7112"/>
            <ac:spMk id="2" creationId="{4EE741FA-640C-4A40-BF78-3BA43DFFA132}"/>
          </ac:spMkLst>
        </pc:spChg>
        <pc:spChg chg="mod">
          <ac:chgData name="Tong Wu" userId="8284c83c-7009-4a3e-bfb5-d009c1822daf" providerId="ADAL" clId="{80E2D4D0-2CA7-4CC9-B73D-213DA95DE526}" dt="2021-09-08T10:42:10.556" v="282" actId="20577"/>
          <ac:spMkLst>
            <pc:docMk/>
            <pc:sldMk cId="1221819755" sldId="7112"/>
            <ac:spMk id="3" creationId="{B220BAFF-CE37-4E3F-83FE-42325CD1CF09}"/>
          </ac:spMkLst>
        </pc:spChg>
      </pc:sldChg>
      <pc:sldChg chg="modSp mod">
        <pc:chgData name="Tong Wu" userId="8284c83c-7009-4a3e-bfb5-d009c1822daf" providerId="ADAL" clId="{80E2D4D0-2CA7-4CC9-B73D-213DA95DE526}" dt="2021-09-08T10:41:35.137" v="265" actId="108"/>
        <pc:sldMkLst>
          <pc:docMk/>
          <pc:sldMk cId="1854472620" sldId="7113"/>
        </pc:sldMkLst>
        <pc:spChg chg="mod">
          <ac:chgData name="Tong Wu" userId="8284c83c-7009-4a3e-bfb5-d009c1822daf" providerId="ADAL" clId="{80E2D4D0-2CA7-4CC9-B73D-213DA95DE526}" dt="2021-09-08T10:34:58.292" v="139" actId="108"/>
          <ac:spMkLst>
            <pc:docMk/>
            <pc:sldMk cId="1854472620" sldId="7113"/>
            <ac:spMk id="2" creationId="{4EE741FA-640C-4A40-BF78-3BA43DFFA132}"/>
          </ac:spMkLst>
        </pc:spChg>
        <pc:spChg chg="mod">
          <ac:chgData name="Tong Wu" userId="8284c83c-7009-4a3e-bfb5-d009c1822daf" providerId="ADAL" clId="{80E2D4D0-2CA7-4CC9-B73D-213DA95DE526}" dt="2021-09-08T10:41:35.137" v="265" actId="108"/>
          <ac:spMkLst>
            <pc:docMk/>
            <pc:sldMk cId="1854472620" sldId="7113"/>
            <ac:spMk id="3" creationId="{B220BAFF-CE37-4E3F-83FE-42325CD1CF09}"/>
          </ac:spMkLst>
        </pc:spChg>
      </pc:sldChg>
      <pc:sldChg chg="modSp mod">
        <pc:chgData name="Tong Wu" userId="8284c83c-7009-4a3e-bfb5-d009c1822daf" providerId="ADAL" clId="{80E2D4D0-2CA7-4CC9-B73D-213DA95DE526}" dt="2021-09-08T10:41:17.766" v="259" actId="108"/>
        <pc:sldMkLst>
          <pc:docMk/>
          <pc:sldMk cId="1613948375" sldId="7114"/>
        </pc:sldMkLst>
        <pc:spChg chg="mod">
          <ac:chgData name="Tong Wu" userId="8284c83c-7009-4a3e-bfb5-d009c1822daf" providerId="ADAL" clId="{80E2D4D0-2CA7-4CC9-B73D-213DA95DE526}" dt="2021-09-08T10:35:01.356" v="140" actId="108"/>
          <ac:spMkLst>
            <pc:docMk/>
            <pc:sldMk cId="1613948375" sldId="7114"/>
            <ac:spMk id="2" creationId="{4EE741FA-640C-4A40-BF78-3BA43DFFA132}"/>
          </ac:spMkLst>
        </pc:spChg>
        <pc:spChg chg="mod">
          <ac:chgData name="Tong Wu" userId="8284c83c-7009-4a3e-bfb5-d009c1822daf" providerId="ADAL" clId="{80E2D4D0-2CA7-4CC9-B73D-213DA95DE526}" dt="2021-09-08T10:41:17.766" v="259" actId="108"/>
          <ac:spMkLst>
            <pc:docMk/>
            <pc:sldMk cId="1613948375" sldId="7114"/>
            <ac:spMk id="3" creationId="{B220BAFF-CE37-4E3F-83FE-42325CD1CF09}"/>
          </ac:spMkLst>
        </pc:spChg>
      </pc:sldChg>
      <pc:sldChg chg="modSp mod">
        <pc:chgData name="Tong Wu" userId="8284c83c-7009-4a3e-bfb5-d009c1822daf" providerId="ADAL" clId="{80E2D4D0-2CA7-4CC9-B73D-213DA95DE526}" dt="2021-09-08T10:40:50.194" v="245" actId="207"/>
        <pc:sldMkLst>
          <pc:docMk/>
          <pc:sldMk cId="1698422566" sldId="7115"/>
        </pc:sldMkLst>
        <pc:spChg chg="mod">
          <ac:chgData name="Tong Wu" userId="8284c83c-7009-4a3e-bfb5-d009c1822daf" providerId="ADAL" clId="{80E2D4D0-2CA7-4CC9-B73D-213DA95DE526}" dt="2021-09-08T10:35:03.723" v="141" actId="108"/>
          <ac:spMkLst>
            <pc:docMk/>
            <pc:sldMk cId="1698422566" sldId="7115"/>
            <ac:spMk id="2" creationId="{4EE741FA-640C-4A40-BF78-3BA43DFFA132}"/>
          </ac:spMkLst>
        </pc:spChg>
        <pc:spChg chg="mod">
          <ac:chgData name="Tong Wu" userId="8284c83c-7009-4a3e-bfb5-d009c1822daf" providerId="ADAL" clId="{80E2D4D0-2CA7-4CC9-B73D-213DA95DE526}" dt="2021-09-08T10:40:50.194" v="245" actId="207"/>
          <ac:spMkLst>
            <pc:docMk/>
            <pc:sldMk cId="1698422566" sldId="7115"/>
            <ac:spMk id="3" creationId="{B220BAFF-CE37-4E3F-83FE-42325CD1CF09}"/>
          </ac:spMkLst>
        </pc:spChg>
      </pc:sldChg>
      <pc:sldChg chg="modSp mod">
        <pc:chgData name="Tong Wu" userId="8284c83c-7009-4a3e-bfb5-d009c1822daf" providerId="ADAL" clId="{80E2D4D0-2CA7-4CC9-B73D-213DA95DE526}" dt="2021-09-08T10:40:39.344" v="241" actId="207"/>
        <pc:sldMkLst>
          <pc:docMk/>
          <pc:sldMk cId="2095700450" sldId="7120"/>
        </pc:sldMkLst>
        <pc:spChg chg="mod">
          <ac:chgData name="Tong Wu" userId="8284c83c-7009-4a3e-bfb5-d009c1822daf" providerId="ADAL" clId="{80E2D4D0-2CA7-4CC9-B73D-213DA95DE526}" dt="2021-09-08T10:35:07.177" v="142" actId="108"/>
          <ac:spMkLst>
            <pc:docMk/>
            <pc:sldMk cId="2095700450" sldId="7120"/>
            <ac:spMk id="2" creationId="{4EE741FA-640C-4A40-BF78-3BA43DFFA132}"/>
          </ac:spMkLst>
        </pc:spChg>
        <pc:spChg chg="mod">
          <ac:chgData name="Tong Wu" userId="8284c83c-7009-4a3e-bfb5-d009c1822daf" providerId="ADAL" clId="{80E2D4D0-2CA7-4CC9-B73D-213DA95DE526}" dt="2021-09-08T10:40:39.344" v="241" actId="207"/>
          <ac:spMkLst>
            <pc:docMk/>
            <pc:sldMk cId="2095700450" sldId="7120"/>
            <ac:spMk id="3" creationId="{B220BAFF-CE37-4E3F-83FE-42325CD1CF09}"/>
          </ac:spMkLst>
        </pc:spChg>
      </pc:sldChg>
      <pc:sldChg chg="modSp mod">
        <pc:chgData name="Tong Wu" userId="8284c83c-7009-4a3e-bfb5-d009c1822daf" providerId="ADAL" clId="{80E2D4D0-2CA7-4CC9-B73D-213DA95DE526}" dt="2021-09-08T10:35:10.124" v="143" actId="108"/>
        <pc:sldMkLst>
          <pc:docMk/>
          <pc:sldMk cId="2090079958" sldId="7122"/>
        </pc:sldMkLst>
        <pc:spChg chg="mod">
          <ac:chgData name="Tong Wu" userId="8284c83c-7009-4a3e-bfb5-d009c1822daf" providerId="ADAL" clId="{80E2D4D0-2CA7-4CC9-B73D-213DA95DE526}" dt="2021-09-08T10:35:10.124" v="143" actId="108"/>
          <ac:spMkLst>
            <pc:docMk/>
            <pc:sldMk cId="2090079958" sldId="7122"/>
            <ac:spMk id="2" creationId="{2B8432E3-A17E-4B50-BC12-856B8B5EEC8A}"/>
          </ac:spMkLst>
        </pc:spChg>
      </pc:sldChg>
      <pc:sldChg chg="modSp mod">
        <pc:chgData name="Tong Wu" userId="8284c83c-7009-4a3e-bfb5-d009c1822daf" providerId="ADAL" clId="{80E2D4D0-2CA7-4CC9-B73D-213DA95DE526}" dt="2021-09-08T10:35:11.820" v="144" actId="108"/>
        <pc:sldMkLst>
          <pc:docMk/>
          <pc:sldMk cId="2573744290" sldId="7123"/>
        </pc:sldMkLst>
        <pc:spChg chg="mod">
          <ac:chgData name="Tong Wu" userId="8284c83c-7009-4a3e-bfb5-d009c1822daf" providerId="ADAL" clId="{80E2D4D0-2CA7-4CC9-B73D-213DA95DE526}" dt="2021-09-08T10:35:11.820" v="144" actId="108"/>
          <ac:spMkLst>
            <pc:docMk/>
            <pc:sldMk cId="2573744290" sldId="7123"/>
            <ac:spMk id="2" creationId="{AB5D1C18-FF77-4A05-AA2B-04DD49EC1CED}"/>
          </ac:spMkLst>
        </pc:spChg>
      </pc:sldChg>
      <pc:sldChg chg="modSp mod">
        <pc:chgData name="Tong Wu" userId="8284c83c-7009-4a3e-bfb5-d009c1822daf" providerId="ADAL" clId="{80E2D4D0-2CA7-4CC9-B73D-213DA95DE526}" dt="2021-09-08T10:40:15.276" v="234" actId="108"/>
        <pc:sldMkLst>
          <pc:docMk/>
          <pc:sldMk cId="2924673971" sldId="7126"/>
        </pc:sldMkLst>
        <pc:spChg chg="mod">
          <ac:chgData name="Tong Wu" userId="8284c83c-7009-4a3e-bfb5-d009c1822daf" providerId="ADAL" clId="{80E2D4D0-2CA7-4CC9-B73D-213DA95DE526}" dt="2021-09-08T10:35:16.793" v="146" actId="108"/>
          <ac:spMkLst>
            <pc:docMk/>
            <pc:sldMk cId="2924673971" sldId="7126"/>
            <ac:spMk id="2" creationId="{AB5D1C18-FF77-4A05-AA2B-04DD49EC1CED}"/>
          </ac:spMkLst>
        </pc:spChg>
        <pc:spChg chg="mod">
          <ac:chgData name="Tong Wu" userId="8284c83c-7009-4a3e-bfb5-d009c1822daf" providerId="ADAL" clId="{80E2D4D0-2CA7-4CC9-B73D-213DA95DE526}" dt="2021-09-08T10:40:15.276" v="234" actId="108"/>
          <ac:spMkLst>
            <pc:docMk/>
            <pc:sldMk cId="2924673971" sldId="7126"/>
            <ac:spMk id="6" creationId="{1032F650-1DFC-473D-9D1C-9DEE886D6902}"/>
          </ac:spMkLst>
        </pc:spChg>
      </pc:sldChg>
      <pc:sldChg chg="modSp mod">
        <pc:chgData name="Tong Wu" userId="8284c83c-7009-4a3e-bfb5-d009c1822daf" providerId="ADAL" clId="{80E2D4D0-2CA7-4CC9-B73D-213DA95DE526}" dt="2021-09-08T10:40:32.708" v="240" actId="108"/>
        <pc:sldMkLst>
          <pc:docMk/>
          <pc:sldMk cId="4132371919" sldId="7127"/>
        </pc:sldMkLst>
        <pc:spChg chg="mod">
          <ac:chgData name="Tong Wu" userId="8284c83c-7009-4a3e-bfb5-d009c1822daf" providerId="ADAL" clId="{80E2D4D0-2CA7-4CC9-B73D-213DA95DE526}" dt="2021-09-08T10:35:14.906" v="145" actId="108"/>
          <ac:spMkLst>
            <pc:docMk/>
            <pc:sldMk cId="4132371919" sldId="7127"/>
            <ac:spMk id="2" creationId="{AB5D1C18-FF77-4A05-AA2B-04DD49EC1CED}"/>
          </ac:spMkLst>
        </pc:spChg>
        <pc:spChg chg="mod">
          <ac:chgData name="Tong Wu" userId="8284c83c-7009-4a3e-bfb5-d009c1822daf" providerId="ADAL" clId="{80E2D4D0-2CA7-4CC9-B73D-213DA95DE526}" dt="2021-09-08T10:40:32.708" v="240" actId="108"/>
          <ac:spMkLst>
            <pc:docMk/>
            <pc:sldMk cId="4132371919" sldId="7127"/>
            <ac:spMk id="3" creationId="{D5F50239-8FE1-4EEB-8C0D-A00F990FF9BD}"/>
          </ac:spMkLst>
        </pc:spChg>
      </pc:sldChg>
      <pc:sldChg chg="modSp mod">
        <pc:chgData name="Tong Wu" userId="8284c83c-7009-4a3e-bfb5-d009c1822daf" providerId="ADAL" clId="{80E2D4D0-2CA7-4CC9-B73D-213DA95DE526}" dt="2021-09-08T10:35:20.669" v="148" actId="108"/>
        <pc:sldMkLst>
          <pc:docMk/>
          <pc:sldMk cId="3135400484" sldId="7129"/>
        </pc:sldMkLst>
        <pc:spChg chg="mod">
          <ac:chgData name="Tong Wu" userId="8284c83c-7009-4a3e-bfb5-d009c1822daf" providerId="ADAL" clId="{80E2D4D0-2CA7-4CC9-B73D-213DA95DE526}" dt="2021-09-08T10:35:20.669" v="148" actId="108"/>
          <ac:spMkLst>
            <pc:docMk/>
            <pc:sldMk cId="3135400484" sldId="7129"/>
            <ac:spMk id="2" creationId="{83A36C98-BDA1-4423-99A0-4FDF8C6E4AA4}"/>
          </ac:spMkLst>
        </pc:spChg>
      </pc:sldChg>
      <pc:sldChg chg="modSp mod">
        <pc:chgData name="Tong Wu" userId="8284c83c-7009-4a3e-bfb5-d009c1822daf" providerId="ADAL" clId="{80E2D4D0-2CA7-4CC9-B73D-213DA95DE526}" dt="2021-09-08T10:35:18.984" v="147" actId="108"/>
        <pc:sldMkLst>
          <pc:docMk/>
          <pc:sldMk cId="2889369139" sldId="7133"/>
        </pc:sldMkLst>
        <pc:spChg chg="mod">
          <ac:chgData name="Tong Wu" userId="8284c83c-7009-4a3e-bfb5-d009c1822daf" providerId="ADAL" clId="{80E2D4D0-2CA7-4CC9-B73D-213DA95DE526}" dt="2021-09-08T10:35:18.984" v="147" actId="108"/>
          <ac:spMkLst>
            <pc:docMk/>
            <pc:sldMk cId="2889369139" sldId="7133"/>
            <ac:spMk id="2" creationId="{8612CE64-52FA-4918-8D01-23E34514AD1F}"/>
          </ac:spMkLst>
        </pc:spChg>
      </pc:sldChg>
      <pc:sldChg chg="modSp mod">
        <pc:chgData name="Tong Wu" userId="8284c83c-7009-4a3e-bfb5-d009c1822daf" providerId="ADAL" clId="{80E2D4D0-2CA7-4CC9-B73D-213DA95DE526}" dt="2021-09-08T10:35:27.236" v="151" actId="108"/>
        <pc:sldMkLst>
          <pc:docMk/>
          <pc:sldMk cId="2405605997" sldId="7138"/>
        </pc:sldMkLst>
        <pc:spChg chg="mod">
          <ac:chgData name="Tong Wu" userId="8284c83c-7009-4a3e-bfb5-d009c1822daf" providerId="ADAL" clId="{80E2D4D0-2CA7-4CC9-B73D-213DA95DE526}" dt="2021-09-08T10:35:27.236" v="151" actId="108"/>
          <ac:spMkLst>
            <pc:docMk/>
            <pc:sldMk cId="2405605997" sldId="7138"/>
            <ac:spMk id="2" creationId="{563BC694-E70C-4A02-8902-6E322C671E69}"/>
          </ac:spMkLst>
        </pc:spChg>
      </pc:sldChg>
      <pc:sldChg chg="modSp mod">
        <pc:chgData name="Tong Wu" userId="8284c83c-7009-4a3e-bfb5-d009c1822daf" providerId="ADAL" clId="{80E2D4D0-2CA7-4CC9-B73D-213DA95DE526}" dt="2021-09-08T10:35:31.402" v="154" actId="108"/>
        <pc:sldMkLst>
          <pc:docMk/>
          <pc:sldMk cId="3525737735" sldId="7139"/>
        </pc:sldMkLst>
        <pc:spChg chg="mod">
          <ac:chgData name="Tong Wu" userId="8284c83c-7009-4a3e-bfb5-d009c1822daf" providerId="ADAL" clId="{80E2D4D0-2CA7-4CC9-B73D-213DA95DE526}" dt="2021-09-08T10:35:31.402" v="154" actId="108"/>
          <ac:spMkLst>
            <pc:docMk/>
            <pc:sldMk cId="3525737735" sldId="7139"/>
            <ac:spMk id="2" creationId="{B17EACD5-FB1E-44D4-80C4-BCDC0B9A343C}"/>
          </ac:spMkLst>
        </pc:spChg>
      </pc:sldChg>
      <pc:sldChg chg="modSp mod">
        <pc:chgData name="Tong Wu" userId="8284c83c-7009-4a3e-bfb5-d009c1822daf" providerId="ADAL" clId="{80E2D4D0-2CA7-4CC9-B73D-213DA95DE526}" dt="2021-09-08T10:35:23.158" v="149" actId="108"/>
        <pc:sldMkLst>
          <pc:docMk/>
          <pc:sldMk cId="2357182907" sldId="7143"/>
        </pc:sldMkLst>
        <pc:spChg chg="mod">
          <ac:chgData name="Tong Wu" userId="8284c83c-7009-4a3e-bfb5-d009c1822daf" providerId="ADAL" clId="{80E2D4D0-2CA7-4CC9-B73D-213DA95DE526}" dt="2021-09-08T10:35:23.158" v="149" actId="108"/>
          <ac:spMkLst>
            <pc:docMk/>
            <pc:sldMk cId="2357182907" sldId="7143"/>
            <ac:spMk id="2" creationId="{7454142B-F688-4B84-ACCF-CACBE20EDE8F}"/>
          </ac:spMkLst>
        </pc:spChg>
      </pc:sldChg>
      <pc:sldChg chg="modSp mod">
        <pc:chgData name="Tong Wu" userId="8284c83c-7009-4a3e-bfb5-d009c1822daf" providerId="ADAL" clId="{80E2D4D0-2CA7-4CC9-B73D-213DA95DE526}" dt="2021-09-08T10:35:29.099" v="153" actId="27636"/>
        <pc:sldMkLst>
          <pc:docMk/>
          <pc:sldMk cId="0" sldId="7148"/>
        </pc:sldMkLst>
        <pc:spChg chg="mod">
          <ac:chgData name="Tong Wu" userId="8284c83c-7009-4a3e-bfb5-d009c1822daf" providerId="ADAL" clId="{80E2D4D0-2CA7-4CC9-B73D-213DA95DE526}" dt="2021-09-08T10:35:29.099" v="153" actId="27636"/>
          <ac:spMkLst>
            <pc:docMk/>
            <pc:sldMk cId="0" sldId="7148"/>
            <ac:spMk id="2" creationId="{00000000-0000-0000-0000-000000000000}"/>
          </ac:spMkLst>
        </pc:spChg>
      </pc:sldChg>
      <pc:sldChg chg="modSp mod">
        <pc:chgData name="Tong Wu" userId="8284c83c-7009-4a3e-bfb5-d009c1822daf" providerId="ADAL" clId="{80E2D4D0-2CA7-4CC9-B73D-213DA95DE526}" dt="2021-09-08T10:35:25.458" v="150" actId="108"/>
        <pc:sldMkLst>
          <pc:docMk/>
          <pc:sldMk cId="4243769472" sldId="7152"/>
        </pc:sldMkLst>
        <pc:spChg chg="mod">
          <ac:chgData name="Tong Wu" userId="8284c83c-7009-4a3e-bfb5-d009c1822daf" providerId="ADAL" clId="{80E2D4D0-2CA7-4CC9-B73D-213DA95DE526}" dt="2021-09-08T10:35:25.458" v="150" actId="108"/>
          <ac:spMkLst>
            <pc:docMk/>
            <pc:sldMk cId="4243769472" sldId="7152"/>
            <ac:spMk id="2" creationId="{F909C06D-C57B-4043-926B-D89E37DA1B9F}"/>
          </ac:spMkLst>
        </pc:spChg>
      </pc:sldChg>
      <pc:sldChg chg="modSp mod">
        <pc:chgData name="Tong Wu" userId="8284c83c-7009-4a3e-bfb5-d009c1822daf" providerId="ADAL" clId="{80E2D4D0-2CA7-4CC9-B73D-213DA95DE526}" dt="2021-09-08T10:34:28.654" v="127" actId="108"/>
        <pc:sldMkLst>
          <pc:docMk/>
          <pc:sldMk cId="4144862111" sldId="7153"/>
        </pc:sldMkLst>
        <pc:spChg chg="mod">
          <ac:chgData name="Tong Wu" userId="8284c83c-7009-4a3e-bfb5-d009c1822daf" providerId="ADAL" clId="{80E2D4D0-2CA7-4CC9-B73D-213DA95DE526}" dt="2021-09-08T10:34:28.654" v="127" actId="108"/>
          <ac:spMkLst>
            <pc:docMk/>
            <pc:sldMk cId="4144862111" sldId="7153"/>
            <ac:spMk id="2" creationId="{33830C80-6A0B-46E0-A7FA-E23B9987CFCA}"/>
          </ac:spMkLst>
        </pc:spChg>
      </pc:sldChg>
      <pc:sldChg chg="add">
        <pc:chgData name="Tong Wu" userId="8284c83c-7009-4a3e-bfb5-d009c1822daf" providerId="ADAL" clId="{80E2D4D0-2CA7-4CC9-B73D-213DA95DE526}" dt="2021-09-08T10:43:46.703" v="305"/>
        <pc:sldMkLst>
          <pc:docMk/>
          <pc:sldMk cId="4214364811" sldId="7833"/>
        </pc:sldMkLst>
      </pc:sldChg>
      <pc:sldChg chg="add">
        <pc:chgData name="Tong Wu" userId="8284c83c-7009-4a3e-bfb5-d009c1822daf" providerId="ADAL" clId="{80E2D4D0-2CA7-4CC9-B73D-213DA95DE526}" dt="2021-09-08T10:43:46.703" v="305"/>
        <pc:sldMkLst>
          <pc:docMk/>
          <pc:sldMk cId="2311746720" sldId="7837"/>
        </pc:sldMkLst>
      </pc:sldChg>
      <pc:sldChg chg="modSp mod">
        <pc:chgData name="Tong Wu" userId="8284c83c-7009-4a3e-bfb5-d009c1822daf" providerId="ADAL" clId="{80E2D4D0-2CA7-4CC9-B73D-213DA95DE526}" dt="2021-09-08T10:29:57.232" v="66" actId="403"/>
        <pc:sldMkLst>
          <pc:docMk/>
          <pc:sldMk cId="2070132856" sldId="7856"/>
        </pc:sldMkLst>
        <pc:spChg chg="mod">
          <ac:chgData name="Tong Wu" userId="8284c83c-7009-4a3e-bfb5-d009c1822daf" providerId="ADAL" clId="{80E2D4D0-2CA7-4CC9-B73D-213DA95DE526}" dt="2021-09-08T10:29:57.232" v="66" actId="403"/>
          <ac:spMkLst>
            <pc:docMk/>
            <pc:sldMk cId="2070132856" sldId="7856"/>
            <ac:spMk id="2" creationId="{C48FDA7C-06BE-430B-BDE2-59F0FD580E5B}"/>
          </ac:spMkLst>
        </pc:spChg>
      </pc:sldChg>
      <pc:sldChg chg="modSp mod modNotesTx">
        <pc:chgData name="Tong Wu" userId="8284c83c-7009-4a3e-bfb5-d009c1822daf" providerId="ADAL" clId="{80E2D4D0-2CA7-4CC9-B73D-213DA95DE526}" dt="2021-09-09T02:21:05.922" v="340" actId="108"/>
        <pc:sldMkLst>
          <pc:docMk/>
          <pc:sldMk cId="211334272" sldId="7857"/>
        </pc:sldMkLst>
        <pc:spChg chg="mod">
          <ac:chgData name="Tong Wu" userId="8284c83c-7009-4a3e-bfb5-d009c1822daf" providerId="ADAL" clId="{80E2D4D0-2CA7-4CC9-B73D-213DA95DE526}" dt="2021-09-09T02:21:05.922" v="340" actId="108"/>
          <ac:spMkLst>
            <pc:docMk/>
            <pc:sldMk cId="211334272" sldId="7857"/>
            <ac:spMk id="8" creationId="{CFA8CBD2-6E04-4803-B41D-9D0D0BA85426}"/>
          </ac:spMkLst>
        </pc:spChg>
      </pc:sldChg>
      <pc:sldChg chg="add">
        <pc:chgData name="Tong Wu" userId="8284c83c-7009-4a3e-bfb5-d009c1822daf" providerId="ADAL" clId="{80E2D4D0-2CA7-4CC9-B73D-213DA95DE526}" dt="2021-09-08T10:43:46.703" v="305"/>
        <pc:sldMkLst>
          <pc:docMk/>
          <pc:sldMk cId="4276035171" sldId="13710"/>
        </pc:sldMkLst>
      </pc:sldChg>
      <pc:sldChg chg="add">
        <pc:chgData name="Tong Wu" userId="8284c83c-7009-4a3e-bfb5-d009c1822daf" providerId="ADAL" clId="{80E2D4D0-2CA7-4CC9-B73D-213DA95DE526}" dt="2021-09-08T10:43:46.703" v="305"/>
        <pc:sldMkLst>
          <pc:docMk/>
          <pc:sldMk cId="3941060433" sldId="13711"/>
        </pc:sldMkLst>
      </pc:sldChg>
      <pc:sldChg chg="add">
        <pc:chgData name="Tong Wu" userId="8284c83c-7009-4a3e-bfb5-d009c1822daf" providerId="ADAL" clId="{80E2D4D0-2CA7-4CC9-B73D-213DA95DE526}" dt="2021-09-08T10:43:46.703" v="305"/>
        <pc:sldMkLst>
          <pc:docMk/>
          <pc:sldMk cId="4293331973" sldId="13712"/>
        </pc:sldMkLst>
      </pc:sldChg>
      <pc:sldChg chg="add">
        <pc:chgData name="Tong Wu" userId="8284c83c-7009-4a3e-bfb5-d009c1822daf" providerId="ADAL" clId="{80E2D4D0-2CA7-4CC9-B73D-213DA95DE526}" dt="2021-09-08T10:43:46.703" v="305"/>
        <pc:sldMkLst>
          <pc:docMk/>
          <pc:sldMk cId="955471771" sldId="13713"/>
        </pc:sldMkLst>
      </pc:sldChg>
      <pc:sldChg chg="add">
        <pc:chgData name="Tong Wu" userId="8284c83c-7009-4a3e-bfb5-d009c1822daf" providerId="ADAL" clId="{80E2D4D0-2CA7-4CC9-B73D-213DA95DE526}" dt="2021-09-08T10:43:46.703" v="305"/>
        <pc:sldMkLst>
          <pc:docMk/>
          <pc:sldMk cId="1405579456" sldId="13714"/>
        </pc:sldMkLst>
      </pc:sldChg>
      <pc:sldChg chg="addSp delSp modSp add mod">
        <pc:chgData name="Tong Wu" userId="8284c83c-7009-4a3e-bfb5-d009c1822daf" providerId="ADAL" clId="{80E2D4D0-2CA7-4CC9-B73D-213DA95DE526}" dt="2021-09-09T02:25:28.532" v="431" actId="1076"/>
        <pc:sldMkLst>
          <pc:docMk/>
          <pc:sldMk cId="3798684354" sldId="13715"/>
        </pc:sldMkLst>
        <pc:spChg chg="del">
          <ac:chgData name="Tong Wu" userId="8284c83c-7009-4a3e-bfb5-d009c1822daf" providerId="ADAL" clId="{80E2D4D0-2CA7-4CC9-B73D-213DA95DE526}" dt="2021-09-09T02:25:25.722" v="430" actId="478"/>
          <ac:spMkLst>
            <pc:docMk/>
            <pc:sldMk cId="3798684354" sldId="13715"/>
            <ac:spMk id="4" creationId="{4097043E-C478-45F1-A51C-8BE963086F3F}"/>
          </ac:spMkLst>
        </pc:spChg>
        <pc:spChg chg="add mod">
          <ac:chgData name="Tong Wu" userId="8284c83c-7009-4a3e-bfb5-d009c1822daf" providerId="ADAL" clId="{80E2D4D0-2CA7-4CC9-B73D-213DA95DE526}" dt="2021-09-09T02:25:28.532" v="431" actId="1076"/>
          <ac:spMkLst>
            <pc:docMk/>
            <pc:sldMk cId="3798684354" sldId="13715"/>
            <ac:spMk id="9" creationId="{1A5270C2-C7C2-4FA6-B05F-776B057644A1}"/>
          </ac:spMkLst>
        </pc:spChg>
      </pc:sldChg>
      <pc:sldChg chg="add">
        <pc:chgData name="Tong Wu" userId="8284c83c-7009-4a3e-bfb5-d009c1822daf" providerId="ADAL" clId="{80E2D4D0-2CA7-4CC9-B73D-213DA95DE526}" dt="2021-09-08T10:43:46.703" v="305"/>
        <pc:sldMkLst>
          <pc:docMk/>
          <pc:sldMk cId="3845172055" sldId="13716"/>
        </pc:sldMkLst>
      </pc:sldChg>
      <pc:sldChg chg="add">
        <pc:chgData name="Tong Wu" userId="8284c83c-7009-4a3e-bfb5-d009c1822daf" providerId="ADAL" clId="{80E2D4D0-2CA7-4CC9-B73D-213DA95DE526}" dt="2021-09-08T10:43:46.703" v="305"/>
        <pc:sldMkLst>
          <pc:docMk/>
          <pc:sldMk cId="2626134643" sldId="13717"/>
        </pc:sldMkLst>
      </pc:sldChg>
      <pc:sldChg chg="add">
        <pc:chgData name="Tong Wu" userId="8284c83c-7009-4a3e-bfb5-d009c1822daf" providerId="ADAL" clId="{80E2D4D0-2CA7-4CC9-B73D-213DA95DE526}" dt="2021-09-08T10:43:46.703" v="305"/>
        <pc:sldMkLst>
          <pc:docMk/>
          <pc:sldMk cId="2544960087" sldId="13718"/>
        </pc:sldMkLst>
      </pc:sldChg>
      <pc:sldChg chg="add">
        <pc:chgData name="Tong Wu" userId="8284c83c-7009-4a3e-bfb5-d009c1822daf" providerId="ADAL" clId="{80E2D4D0-2CA7-4CC9-B73D-213DA95DE526}" dt="2021-09-08T10:43:46.703" v="305"/>
        <pc:sldMkLst>
          <pc:docMk/>
          <pc:sldMk cId="371805837" sldId="13719"/>
        </pc:sldMkLst>
      </pc:sldChg>
      <pc:sldChg chg="modSp add mod">
        <pc:chgData name="Tong Wu" userId="8284c83c-7009-4a3e-bfb5-d009c1822daf" providerId="ADAL" clId="{80E2D4D0-2CA7-4CC9-B73D-213DA95DE526}" dt="2021-09-09T02:22:25.983" v="420" actId="20577"/>
        <pc:sldMkLst>
          <pc:docMk/>
          <pc:sldMk cId="2149528565" sldId="13720"/>
        </pc:sldMkLst>
        <pc:spChg chg="mod">
          <ac:chgData name="Tong Wu" userId="8284c83c-7009-4a3e-bfb5-d009c1822daf" providerId="ADAL" clId="{80E2D4D0-2CA7-4CC9-B73D-213DA95DE526}" dt="2021-09-09T02:22:25.983" v="420" actId="20577"/>
          <ac:spMkLst>
            <pc:docMk/>
            <pc:sldMk cId="2149528565" sldId="13720"/>
            <ac:spMk id="3" creationId="{7B39E415-9BD5-4372-9825-62EBA09CB799}"/>
          </ac:spMkLst>
        </pc:spChg>
      </pc:sldChg>
    </pc:docChg>
  </pc:docChgLst>
  <pc:docChgLst>
    <pc:chgData name="Tong Wu" userId="S::tong.wu@carnstone.com::8284c83c-7009-4a3e-bfb5-d009c1822daf" providerId="AD" clId="Web-{E4B3C92F-DEC9-ACE2-5F64-FD488F2B3B9A}"/>
    <pc:docChg chg="mod">
      <pc:chgData name="Tong Wu" userId="S::tong.wu@carnstone.com::8284c83c-7009-4a3e-bfb5-d009c1822daf" providerId="AD" clId="Web-{E4B3C92F-DEC9-ACE2-5F64-FD488F2B3B9A}" dt="2022-08-18T07:13:28.962" v="1"/>
      <pc:docMkLst>
        <pc:docMk/>
      </pc:docMkLst>
      <pc:sldChg chg="modCm">
        <pc:chgData name="Tong Wu" userId="S::tong.wu@carnstone.com::8284c83c-7009-4a3e-bfb5-d009c1822daf" providerId="AD" clId="Web-{E4B3C92F-DEC9-ACE2-5F64-FD488F2B3B9A}" dt="2022-08-18T07:13:28.962" v="1"/>
        <pc:sldMkLst>
          <pc:docMk/>
          <pc:sldMk cId="1060247390" sldId="581"/>
        </pc:sldMkLst>
      </pc:sldChg>
    </pc:docChg>
  </pc:docChgLst>
  <pc:docChgLst>
    <pc:chgData name="Blake Zheng" userId="S::blake.zheng@carnstone.com::a78039c8-996b-42f4-a0a5-e1729f353f40" providerId="AD" clId="Web-{FCCE89FF-105B-9DAF-7D31-01E17B0443E9}"/>
    <pc:docChg chg="modSld">
      <pc:chgData name="Blake Zheng" userId="S::blake.zheng@carnstone.com::a78039c8-996b-42f4-a0a5-e1729f353f40" providerId="AD" clId="Web-{FCCE89FF-105B-9DAF-7D31-01E17B0443E9}" dt="2022-09-02T06:29:45.447" v="124" actId="20577"/>
      <pc:docMkLst>
        <pc:docMk/>
      </pc:docMkLst>
      <pc:sldChg chg="modSp">
        <pc:chgData name="Blake Zheng" userId="S::blake.zheng@carnstone.com::a78039c8-996b-42f4-a0a5-e1729f353f40" providerId="AD" clId="Web-{FCCE89FF-105B-9DAF-7D31-01E17B0443E9}" dt="2022-09-02T06:29:45.447" v="124" actId="20577"/>
        <pc:sldMkLst>
          <pc:docMk/>
          <pc:sldMk cId="1298021532" sldId="14009"/>
        </pc:sldMkLst>
        <pc:spChg chg="mod">
          <ac:chgData name="Blake Zheng" userId="S::blake.zheng@carnstone.com::a78039c8-996b-42f4-a0a5-e1729f353f40" providerId="AD" clId="Web-{FCCE89FF-105B-9DAF-7D31-01E17B0443E9}" dt="2022-09-02T06:28:29.101" v="117" actId="20577"/>
          <ac:spMkLst>
            <pc:docMk/>
            <pc:sldMk cId="1298021532" sldId="14009"/>
            <ac:spMk id="2" creationId="{9494AA83-0FA1-20E9-62DC-137589B637EF}"/>
          </ac:spMkLst>
        </pc:spChg>
        <pc:spChg chg="mod">
          <ac:chgData name="Blake Zheng" userId="S::blake.zheng@carnstone.com::a78039c8-996b-42f4-a0a5-e1729f353f40" providerId="AD" clId="Web-{FCCE89FF-105B-9DAF-7D31-01E17B0443E9}" dt="2022-09-02T06:29:45.447" v="124" actId="20577"/>
          <ac:spMkLst>
            <pc:docMk/>
            <pc:sldMk cId="1298021532" sldId="14009"/>
            <ac:spMk id="7" creationId="{AE293F9F-BA97-B052-909F-EAACA4096389}"/>
          </ac:spMkLst>
        </pc:spChg>
      </pc:sldChg>
    </pc:docChg>
  </pc:docChgLst>
  <pc:docChgLst>
    <pc:chgData name="Blake Zheng" userId="S::blake.zheng@carnstone.com::a78039c8-996b-42f4-a0a5-e1729f353f40" providerId="AD" clId="Web-{323DA623-5908-D91F-AAA5-9821F5F2DF1A}"/>
    <pc:docChg chg="modSld">
      <pc:chgData name="Blake Zheng" userId="S::blake.zheng@carnstone.com::a78039c8-996b-42f4-a0a5-e1729f353f40" providerId="AD" clId="Web-{323DA623-5908-D91F-AAA5-9821F5F2DF1A}" dt="2022-08-26T07:39:52.395" v="577"/>
      <pc:docMkLst>
        <pc:docMk/>
      </pc:docMkLst>
      <pc:sldChg chg="addSp delSp modSp">
        <pc:chgData name="Blake Zheng" userId="S::blake.zheng@carnstone.com::a78039c8-996b-42f4-a0a5-e1729f353f40" providerId="AD" clId="Web-{323DA623-5908-D91F-AAA5-9821F5F2DF1A}" dt="2022-08-26T07:39:52.395" v="577"/>
        <pc:sldMkLst>
          <pc:docMk/>
          <pc:sldMk cId="2431070857" sldId="7830"/>
        </pc:sldMkLst>
        <pc:spChg chg="del mod">
          <ac:chgData name="Blake Zheng" userId="S::blake.zheng@carnstone.com::a78039c8-996b-42f4-a0a5-e1729f353f40" providerId="AD" clId="Web-{323DA623-5908-D91F-AAA5-9821F5F2DF1A}" dt="2022-08-26T06:26:27.524" v="33"/>
          <ac:spMkLst>
            <pc:docMk/>
            <pc:sldMk cId="2431070857" sldId="7830"/>
            <ac:spMk id="2" creationId="{17B057FF-63B6-4D39-B1A9-5F2A1B93F71A}"/>
          </ac:spMkLst>
        </pc:spChg>
        <pc:spChg chg="del">
          <ac:chgData name="Blake Zheng" userId="S::blake.zheng@carnstone.com::a78039c8-996b-42f4-a0a5-e1729f353f40" providerId="AD" clId="Web-{323DA623-5908-D91F-AAA5-9821F5F2DF1A}" dt="2022-08-26T06:26:45.009" v="34"/>
          <ac:spMkLst>
            <pc:docMk/>
            <pc:sldMk cId="2431070857" sldId="7830"/>
            <ac:spMk id="4" creationId="{47355528-1A0A-4658-5DC0-0837FDD8F1F0}"/>
          </ac:spMkLst>
        </pc:spChg>
        <pc:spChg chg="add mod">
          <ac:chgData name="Blake Zheng" userId="S::blake.zheng@carnstone.com::a78039c8-996b-42f4-a0a5-e1729f353f40" providerId="AD" clId="Web-{323DA623-5908-D91F-AAA5-9821F5F2DF1A}" dt="2022-08-26T06:26:27.524" v="33"/>
          <ac:spMkLst>
            <pc:docMk/>
            <pc:sldMk cId="2431070857" sldId="7830"/>
            <ac:spMk id="6" creationId="{6970AF9C-3187-5DEC-4207-57ECF9B43777}"/>
          </ac:spMkLst>
        </pc:spChg>
        <pc:graphicFrameChg chg="mod modGraphic">
          <ac:chgData name="Blake Zheng" userId="S::blake.zheng@carnstone.com::a78039c8-996b-42f4-a0a5-e1729f353f40" providerId="AD" clId="Web-{323DA623-5908-D91F-AAA5-9821F5F2DF1A}" dt="2022-08-26T07:39:52.395" v="577"/>
          <ac:graphicFrameMkLst>
            <pc:docMk/>
            <pc:sldMk cId="2431070857" sldId="7830"/>
            <ac:graphicFrameMk id="16" creationId="{35C13AD7-F3B6-4DB0-8ABC-D667F9BAB79C}"/>
          </ac:graphicFrameMkLst>
        </pc:graphicFrameChg>
      </pc:sldChg>
      <pc:sldChg chg="modSp">
        <pc:chgData name="Blake Zheng" userId="S::blake.zheng@carnstone.com::a78039c8-996b-42f4-a0a5-e1729f353f40" providerId="AD" clId="Web-{323DA623-5908-D91F-AAA5-9821F5F2DF1A}" dt="2022-08-26T07:39:20.347" v="569"/>
        <pc:sldMkLst>
          <pc:docMk/>
          <pc:sldMk cId="2692031097" sldId="13889"/>
        </pc:sldMkLst>
        <pc:graphicFrameChg chg="mod modGraphic">
          <ac:chgData name="Blake Zheng" userId="S::blake.zheng@carnstone.com::a78039c8-996b-42f4-a0a5-e1729f353f40" providerId="AD" clId="Web-{323DA623-5908-D91F-AAA5-9821F5F2DF1A}" dt="2022-08-26T07:39:20.347" v="569"/>
          <ac:graphicFrameMkLst>
            <pc:docMk/>
            <pc:sldMk cId="2692031097" sldId="13889"/>
            <ac:graphicFrameMk id="10" creationId="{EC656711-E72A-2A9B-4C56-655CE00DDA13}"/>
          </ac:graphicFrameMkLst>
        </pc:graphicFrameChg>
      </pc:sldChg>
      <pc:sldChg chg="addSp delSp modSp addCm">
        <pc:chgData name="Blake Zheng" userId="S::blake.zheng@carnstone.com::a78039c8-996b-42f4-a0a5-e1729f353f40" providerId="AD" clId="Web-{323DA623-5908-D91F-AAA5-9821F5F2DF1A}" dt="2022-08-26T07:37:16.047" v="553"/>
        <pc:sldMkLst>
          <pc:docMk/>
          <pc:sldMk cId="2401488902" sldId="13890"/>
        </pc:sldMkLst>
        <pc:spChg chg="del">
          <ac:chgData name="Blake Zheng" userId="S::blake.zheng@carnstone.com::a78039c8-996b-42f4-a0a5-e1729f353f40" providerId="AD" clId="Web-{323DA623-5908-D91F-AAA5-9821F5F2DF1A}" dt="2022-08-26T06:39:36.127" v="146"/>
          <ac:spMkLst>
            <pc:docMk/>
            <pc:sldMk cId="2401488902" sldId="13890"/>
            <ac:spMk id="2" creationId="{17B057FF-63B6-4D39-B1A9-5F2A1B93F71A}"/>
          </ac:spMkLst>
        </pc:spChg>
        <pc:spChg chg="del mod">
          <ac:chgData name="Blake Zheng" userId="S::blake.zheng@carnstone.com::a78039c8-996b-42f4-a0a5-e1729f353f40" providerId="AD" clId="Web-{323DA623-5908-D91F-AAA5-9821F5F2DF1A}" dt="2022-08-26T06:40:05.143" v="148"/>
          <ac:spMkLst>
            <pc:docMk/>
            <pc:sldMk cId="2401488902" sldId="13890"/>
            <ac:spMk id="4" creationId="{47355528-1A0A-4658-5DC0-0837FDD8F1F0}"/>
          </ac:spMkLst>
        </pc:spChg>
        <pc:spChg chg="add del mod">
          <ac:chgData name="Blake Zheng" userId="S::blake.zheng@carnstone.com::a78039c8-996b-42f4-a0a5-e1729f353f40" providerId="AD" clId="Web-{323DA623-5908-D91F-AAA5-9821F5F2DF1A}" dt="2022-08-26T07:16:27.320" v="382"/>
          <ac:spMkLst>
            <pc:docMk/>
            <pc:sldMk cId="2401488902" sldId="13890"/>
            <ac:spMk id="6" creationId="{3F266972-F869-216A-25EA-BEDCE79A0822}"/>
          </ac:spMkLst>
        </pc:spChg>
        <pc:graphicFrameChg chg="mod modGraphic">
          <ac:chgData name="Blake Zheng" userId="S::blake.zheng@carnstone.com::a78039c8-996b-42f4-a0a5-e1729f353f40" providerId="AD" clId="Web-{323DA623-5908-D91F-AAA5-9821F5F2DF1A}" dt="2022-08-26T07:37:16.047" v="553"/>
          <ac:graphicFrameMkLst>
            <pc:docMk/>
            <pc:sldMk cId="2401488902" sldId="13890"/>
            <ac:graphicFrameMk id="11" creationId="{D5EF5BE9-6DBF-BDB6-E335-832FAE9CB3E9}"/>
          </ac:graphicFrameMkLst>
        </pc:graphicFrameChg>
      </pc:sldChg>
    </pc:docChg>
  </pc:docChgLst>
  <pc:docChgLst>
    <pc:chgData name="Blake Zheng" userId="S::blake.zheng@carnstone.com::a78039c8-996b-42f4-a0a5-e1729f353f40" providerId="AD" clId="Web-{71CBFBDA-333E-202D-73E7-F7E5B6AD8C9B}"/>
    <pc:docChg chg="addSld delSld modSld modSection">
      <pc:chgData name="Blake Zheng" userId="S::blake.zheng@carnstone.com::a78039c8-996b-42f4-a0a5-e1729f353f40" providerId="AD" clId="Web-{71CBFBDA-333E-202D-73E7-F7E5B6AD8C9B}" dt="2022-09-02T07:58:46.821" v="87"/>
      <pc:docMkLst>
        <pc:docMk/>
      </pc:docMkLst>
      <pc:sldChg chg="modSp">
        <pc:chgData name="Blake Zheng" userId="S::blake.zheng@carnstone.com::a78039c8-996b-42f4-a0a5-e1729f353f40" providerId="AD" clId="Web-{71CBFBDA-333E-202D-73E7-F7E5B6AD8C9B}" dt="2022-09-02T07:32:14.306" v="14"/>
        <pc:sldMkLst>
          <pc:docMk/>
          <pc:sldMk cId="2431070857" sldId="7830"/>
        </pc:sldMkLst>
        <pc:graphicFrameChg chg="mod modGraphic">
          <ac:chgData name="Blake Zheng" userId="S::blake.zheng@carnstone.com::a78039c8-996b-42f4-a0a5-e1729f353f40" providerId="AD" clId="Web-{71CBFBDA-333E-202D-73E7-F7E5B6AD8C9B}" dt="2022-09-02T07:32:14.306" v="14"/>
          <ac:graphicFrameMkLst>
            <pc:docMk/>
            <pc:sldMk cId="2431070857" sldId="7830"/>
            <ac:graphicFrameMk id="16" creationId="{35C13AD7-F3B6-4DB0-8ABC-D667F9BAB79C}"/>
          </ac:graphicFrameMkLst>
        </pc:graphicFrameChg>
      </pc:sldChg>
      <pc:sldChg chg="modSp delCm">
        <pc:chgData name="Blake Zheng" userId="S::blake.zheng@carnstone.com::a78039c8-996b-42f4-a0a5-e1729f353f40" providerId="AD" clId="Web-{71CBFBDA-333E-202D-73E7-F7E5B6AD8C9B}" dt="2022-09-02T07:58:46.821" v="87"/>
        <pc:sldMkLst>
          <pc:docMk/>
          <pc:sldMk cId="804853006" sldId="13888"/>
        </pc:sldMkLst>
        <pc:spChg chg="mod">
          <ac:chgData name="Blake Zheng" userId="S::blake.zheng@carnstone.com::a78039c8-996b-42f4-a0a5-e1729f353f40" providerId="AD" clId="Web-{71CBFBDA-333E-202D-73E7-F7E5B6AD8C9B}" dt="2022-09-02T07:58:36.117" v="86" actId="20577"/>
          <ac:spMkLst>
            <pc:docMk/>
            <pc:sldMk cId="804853006" sldId="13888"/>
            <ac:spMk id="2" creationId="{4D713C17-D78F-B26D-6284-4B4FB4A2E9C8}"/>
          </ac:spMkLst>
        </pc:spChg>
        <pc:spChg chg="mod">
          <ac:chgData name="Blake Zheng" userId="S::blake.zheng@carnstone.com::a78039c8-996b-42f4-a0a5-e1729f353f40" providerId="AD" clId="Web-{71CBFBDA-333E-202D-73E7-F7E5B6AD8C9B}" dt="2022-09-02T07:58:04.677" v="84" actId="14100"/>
          <ac:spMkLst>
            <pc:docMk/>
            <pc:sldMk cId="804853006" sldId="13888"/>
            <ac:spMk id="3" creationId="{D9420D37-6249-D8D4-212C-DFF3168B9A03}"/>
          </ac:spMkLst>
        </pc:spChg>
      </pc:sldChg>
      <pc:sldChg chg="modSp">
        <pc:chgData name="Blake Zheng" userId="S::blake.zheng@carnstone.com::a78039c8-996b-42f4-a0a5-e1729f353f40" providerId="AD" clId="Web-{71CBFBDA-333E-202D-73E7-F7E5B6AD8C9B}" dt="2022-09-02T07:52:03" v="35" actId="1076"/>
        <pc:sldMkLst>
          <pc:docMk/>
          <pc:sldMk cId="479587344" sldId="13995"/>
        </pc:sldMkLst>
        <pc:spChg chg="mod">
          <ac:chgData name="Blake Zheng" userId="S::blake.zheng@carnstone.com::a78039c8-996b-42f4-a0a5-e1729f353f40" providerId="AD" clId="Web-{71CBFBDA-333E-202D-73E7-F7E5B6AD8C9B}" dt="2022-09-02T07:47:00.904" v="19" actId="20577"/>
          <ac:spMkLst>
            <pc:docMk/>
            <pc:sldMk cId="479587344" sldId="13995"/>
            <ac:spMk id="4" creationId="{29A6D29D-90C1-AF2E-42DE-F41399C6C9DD}"/>
          </ac:spMkLst>
        </pc:spChg>
        <pc:graphicFrameChg chg="mod modGraphic">
          <ac:chgData name="Blake Zheng" userId="S::blake.zheng@carnstone.com::a78039c8-996b-42f4-a0a5-e1729f353f40" providerId="AD" clId="Web-{71CBFBDA-333E-202D-73E7-F7E5B6AD8C9B}" dt="2022-09-02T07:51:52.749" v="34"/>
          <ac:graphicFrameMkLst>
            <pc:docMk/>
            <pc:sldMk cId="479587344" sldId="13995"/>
            <ac:graphicFrameMk id="5" creationId="{5D9CBDA0-BD11-0D62-38CD-2F18B19DE87E}"/>
          </ac:graphicFrameMkLst>
        </pc:graphicFrameChg>
        <pc:picChg chg="mod">
          <ac:chgData name="Blake Zheng" userId="S::blake.zheng@carnstone.com::a78039c8-996b-42f4-a0a5-e1729f353f40" providerId="AD" clId="Web-{71CBFBDA-333E-202D-73E7-F7E5B6AD8C9B}" dt="2022-09-02T07:52:03" v="35" actId="1076"/>
          <ac:picMkLst>
            <pc:docMk/>
            <pc:sldMk cId="479587344" sldId="13995"/>
            <ac:picMk id="8" creationId="{4C965B49-5330-E8FC-8048-CE16C4D297B1}"/>
          </ac:picMkLst>
        </pc:picChg>
      </pc:sldChg>
      <pc:sldChg chg="new del">
        <pc:chgData name="Blake Zheng" userId="S::blake.zheng@carnstone.com::a78039c8-996b-42f4-a0a5-e1729f353f40" providerId="AD" clId="Web-{71CBFBDA-333E-202D-73E7-F7E5B6AD8C9B}" dt="2022-09-02T07:33:37.529" v="15"/>
        <pc:sldMkLst>
          <pc:docMk/>
          <pc:sldMk cId="3543349684" sldId="14010"/>
        </pc:sldMkLst>
      </pc:sldChg>
    </pc:docChg>
  </pc:docChgLst>
  <pc:docChgLst>
    <pc:chgData name="Blake Zheng" userId="S::blake.zheng@carnstone.com::a78039c8-996b-42f4-a0a5-e1729f353f40" providerId="AD" clId="Web-{47D86DE3-9F20-5880-35DA-A80C1351E719}"/>
    <pc:docChg chg="modSld">
      <pc:chgData name="Blake Zheng" userId="S::blake.zheng@carnstone.com::a78039c8-996b-42f4-a0a5-e1729f353f40" providerId="AD" clId="Web-{47D86DE3-9F20-5880-35DA-A80C1351E719}" dt="2022-08-26T06:22:46.365" v="304"/>
      <pc:docMkLst>
        <pc:docMk/>
      </pc:docMkLst>
      <pc:sldChg chg="modSp">
        <pc:chgData name="Blake Zheng" userId="S::blake.zheng@carnstone.com::a78039c8-996b-42f4-a0a5-e1729f353f40" providerId="AD" clId="Web-{47D86DE3-9F20-5880-35DA-A80C1351E719}" dt="2022-08-26T06:22:46.365" v="304"/>
        <pc:sldMkLst>
          <pc:docMk/>
          <pc:sldMk cId="2431070857" sldId="7830"/>
        </pc:sldMkLst>
        <pc:graphicFrameChg chg="mod modGraphic">
          <ac:chgData name="Blake Zheng" userId="S::blake.zheng@carnstone.com::a78039c8-996b-42f4-a0a5-e1729f353f40" providerId="AD" clId="Web-{47D86DE3-9F20-5880-35DA-A80C1351E719}" dt="2022-08-26T06:22:46.365" v="304"/>
          <ac:graphicFrameMkLst>
            <pc:docMk/>
            <pc:sldMk cId="2431070857" sldId="7830"/>
            <ac:graphicFrameMk id="16" creationId="{35C13AD7-F3B6-4DB0-8ABC-D667F9BAB79C}"/>
          </ac:graphicFrameMkLst>
        </pc:graphicFrameChg>
      </pc:sldChg>
    </pc:docChg>
  </pc:docChgLst>
  <pc:docChgLst>
    <pc:chgData name="Blake Zheng" userId="S::blake.zheng@carnstone.com::a78039c8-996b-42f4-a0a5-e1729f353f40" providerId="AD" clId="Web-{B365849F-C7E3-7CF3-6771-75314A20DA5A}"/>
    <pc:docChg chg="modSld">
      <pc:chgData name="Blake Zheng" userId="S::blake.zheng@carnstone.com::a78039c8-996b-42f4-a0a5-e1729f353f40" providerId="AD" clId="Web-{B365849F-C7E3-7CF3-6771-75314A20DA5A}" dt="2022-08-18T05:39:20.332" v="292"/>
      <pc:docMkLst>
        <pc:docMk/>
      </pc:docMkLst>
      <pc:sldChg chg="addCm modCm">
        <pc:chgData name="Blake Zheng" userId="S::blake.zheng@carnstone.com::a78039c8-996b-42f4-a0a5-e1729f353f40" providerId="AD" clId="Web-{B365849F-C7E3-7CF3-6771-75314A20DA5A}" dt="2022-08-18T05:21:26.327" v="239"/>
        <pc:sldMkLst>
          <pc:docMk/>
          <pc:sldMk cId="3870597098" sldId="256"/>
        </pc:sldMkLst>
      </pc:sldChg>
      <pc:sldChg chg="modSp">
        <pc:chgData name="Blake Zheng" userId="S::blake.zheng@carnstone.com::a78039c8-996b-42f4-a0a5-e1729f353f40" providerId="AD" clId="Web-{B365849F-C7E3-7CF3-6771-75314A20DA5A}" dt="2022-08-18T05:27:07.334" v="252"/>
        <pc:sldMkLst>
          <pc:docMk/>
          <pc:sldMk cId="2864677017" sldId="330"/>
        </pc:sldMkLst>
        <pc:spChg chg="mod">
          <ac:chgData name="Blake Zheng" userId="S::blake.zheng@carnstone.com::a78039c8-996b-42f4-a0a5-e1729f353f40" providerId="AD" clId="Web-{B365849F-C7E3-7CF3-6771-75314A20DA5A}" dt="2022-08-18T05:27:07.334" v="252"/>
          <ac:spMkLst>
            <pc:docMk/>
            <pc:sldMk cId="2864677017" sldId="330"/>
            <ac:spMk id="19" creationId="{4B8EB76B-47CC-9521-81EA-9A903EEAB706}"/>
          </ac:spMkLst>
        </pc:spChg>
      </pc:sldChg>
      <pc:sldChg chg="addCm">
        <pc:chgData name="Blake Zheng" userId="S::blake.zheng@carnstone.com::a78039c8-996b-42f4-a0a5-e1729f353f40" providerId="AD" clId="Web-{B365849F-C7E3-7CF3-6771-75314A20DA5A}" dt="2022-08-18T05:32:25.574" v="257"/>
        <pc:sldMkLst>
          <pc:docMk/>
          <pc:sldMk cId="4148555125" sldId="353"/>
        </pc:sldMkLst>
      </pc:sldChg>
      <pc:sldChg chg="modSp">
        <pc:chgData name="Blake Zheng" userId="S::blake.zheng@carnstone.com::a78039c8-996b-42f4-a0a5-e1729f353f40" providerId="AD" clId="Web-{B365849F-C7E3-7CF3-6771-75314A20DA5A}" dt="2022-08-18T05:06:56.701" v="62" actId="20577"/>
        <pc:sldMkLst>
          <pc:docMk/>
          <pc:sldMk cId="163811375" sldId="7829"/>
        </pc:sldMkLst>
        <pc:spChg chg="mod">
          <ac:chgData name="Blake Zheng" userId="S::blake.zheng@carnstone.com::a78039c8-996b-42f4-a0a5-e1729f353f40" providerId="AD" clId="Web-{B365849F-C7E3-7CF3-6771-75314A20DA5A}" dt="2022-08-18T05:06:56.701" v="62" actId="20577"/>
          <ac:spMkLst>
            <pc:docMk/>
            <pc:sldMk cId="163811375" sldId="7829"/>
            <ac:spMk id="3" creationId="{6B059604-5912-474C-9CE1-853FB96BCC50}"/>
          </ac:spMkLst>
        </pc:spChg>
      </pc:sldChg>
      <pc:sldChg chg="modSp">
        <pc:chgData name="Blake Zheng" userId="S::blake.zheng@carnstone.com::a78039c8-996b-42f4-a0a5-e1729f353f40" providerId="AD" clId="Web-{B365849F-C7E3-7CF3-6771-75314A20DA5A}" dt="2022-08-18T05:18:40.668" v="234"/>
        <pc:sldMkLst>
          <pc:docMk/>
          <pc:sldMk cId="2431070857" sldId="7830"/>
        </pc:sldMkLst>
        <pc:graphicFrameChg chg="mod modGraphic">
          <ac:chgData name="Blake Zheng" userId="S::blake.zheng@carnstone.com::a78039c8-996b-42f4-a0a5-e1729f353f40" providerId="AD" clId="Web-{B365849F-C7E3-7CF3-6771-75314A20DA5A}" dt="2022-08-18T05:18:40.668" v="234"/>
          <ac:graphicFrameMkLst>
            <pc:docMk/>
            <pc:sldMk cId="2431070857" sldId="7830"/>
            <ac:graphicFrameMk id="16" creationId="{35C13AD7-F3B6-4DB0-8ABC-D667F9BAB79C}"/>
          </ac:graphicFrameMkLst>
        </pc:graphicFrameChg>
      </pc:sldChg>
      <pc:sldChg chg="addCm modCm">
        <pc:chgData name="Blake Zheng" userId="S::blake.zheng@carnstone.com::a78039c8-996b-42f4-a0a5-e1729f353f40" providerId="AD" clId="Web-{B365849F-C7E3-7CF3-6771-75314A20DA5A}" dt="2022-08-18T05:31:51.230" v="256"/>
        <pc:sldMkLst>
          <pc:docMk/>
          <pc:sldMk cId="1242561068" sldId="13723"/>
        </pc:sldMkLst>
      </pc:sldChg>
      <pc:sldChg chg="addCm">
        <pc:chgData name="Blake Zheng" userId="S::blake.zheng@carnstone.com::a78039c8-996b-42f4-a0a5-e1729f353f40" providerId="AD" clId="Web-{B365849F-C7E3-7CF3-6771-75314A20DA5A}" dt="2022-08-18T05:39:20.332" v="292"/>
        <pc:sldMkLst>
          <pc:docMk/>
          <pc:sldMk cId="122838483" sldId="13726"/>
        </pc:sldMkLst>
      </pc:sldChg>
      <pc:sldChg chg="addCm modCm">
        <pc:chgData name="Blake Zheng" userId="S::blake.zheng@carnstone.com::a78039c8-996b-42f4-a0a5-e1729f353f40" providerId="AD" clId="Web-{B365849F-C7E3-7CF3-6771-75314A20DA5A}" dt="2022-08-18T05:35:10.328" v="259"/>
        <pc:sldMkLst>
          <pc:docMk/>
          <pc:sldMk cId="3770759780" sldId="13732"/>
        </pc:sldMkLst>
      </pc:sldChg>
      <pc:sldChg chg="modSp addCm">
        <pc:chgData name="Blake Zheng" userId="S::blake.zheng@carnstone.com::a78039c8-996b-42f4-a0a5-e1729f353f40" providerId="AD" clId="Web-{B365849F-C7E3-7CF3-6771-75314A20DA5A}" dt="2022-08-18T05:38:42.504" v="291"/>
        <pc:sldMkLst>
          <pc:docMk/>
          <pc:sldMk cId="1679573467" sldId="13734"/>
        </pc:sldMkLst>
        <pc:spChg chg="mod">
          <ac:chgData name="Blake Zheng" userId="S::blake.zheng@carnstone.com::a78039c8-996b-42f4-a0a5-e1729f353f40" providerId="AD" clId="Web-{B365849F-C7E3-7CF3-6771-75314A20DA5A}" dt="2022-08-18T05:38:08.206" v="290" actId="20577"/>
          <ac:spMkLst>
            <pc:docMk/>
            <pc:sldMk cId="1679573467" sldId="13734"/>
            <ac:spMk id="4" creationId="{BC798D4E-C280-FAEC-3C16-281A8CEC60F7}"/>
          </ac:spMkLst>
        </pc:spChg>
        <pc:spChg chg="mod">
          <ac:chgData name="Blake Zheng" userId="S::blake.zheng@carnstone.com::a78039c8-996b-42f4-a0a5-e1729f353f40" providerId="AD" clId="Web-{B365849F-C7E3-7CF3-6771-75314A20DA5A}" dt="2022-08-18T05:37:22.830" v="284" actId="20577"/>
          <ac:spMkLst>
            <pc:docMk/>
            <pc:sldMk cId="1679573467" sldId="13734"/>
            <ac:spMk id="15" creationId="{438ED22C-D5AE-4CF1-9973-53D422E81081}"/>
          </ac:spMkLst>
        </pc:spChg>
      </pc:sldChg>
    </pc:docChg>
  </pc:docChgLst>
  <pc:docChgLst>
    <pc:chgData name="Blake Zheng" userId="S::blake.zheng@carnstone.com::a78039c8-996b-42f4-a0a5-e1729f353f40" providerId="AD" clId="Web-{381C3E53-8EB7-C382-E29A-197C5675FF30}"/>
    <pc:docChg chg="modSld">
      <pc:chgData name="Blake Zheng" userId="S::blake.zheng@carnstone.com::a78039c8-996b-42f4-a0a5-e1729f353f40" providerId="AD" clId="Web-{381C3E53-8EB7-C382-E29A-197C5675FF30}" dt="2022-09-05T05:30:14.733" v="121" actId="20577"/>
      <pc:docMkLst>
        <pc:docMk/>
      </pc:docMkLst>
      <pc:sldChg chg="modSp">
        <pc:chgData name="Blake Zheng" userId="S::blake.zheng@carnstone.com::a78039c8-996b-42f4-a0a5-e1729f353f40" providerId="AD" clId="Web-{381C3E53-8EB7-C382-E29A-197C5675FF30}" dt="2022-09-05T04:59:41.099" v="22"/>
        <pc:sldMkLst>
          <pc:docMk/>
          <pc:sldMk cId="2431070857" sldId="7830"/>
        </pc:sldMkLst>
        <pc:graphicFrameChg chg="mod modGraphic">
          <ac:chgData name="Blake Zheng" userId="S::blake.zheng@carnstone.com::a78039c8-996b-42f4-a0a5-e1729f353f40" providerId="AD" clId="Web-{381C3E53-8EB7-C382-E29A-197C5675FF30}" dt="2022-09-05T04:59:41.099" v="22"/>
          <ac:graphicFrameMkLst>
            <pc:docMk/>
            <pc:sldMk cId="2431070857" sldId="7830"/>
            <ac:graphicFrameMk id="16" creationId="{35C13AD7-F3B6-4DB0-8ABC-D667F9BAB79C}"/>
          </ac:graphicFrameMkLst>
        </pc:graphicFrameChg>
      </pc:sldChg>
      <pc:sldChg chg="modSp">
        <pc:chgData name="Blake Zheng" userId="S::blake.zheng@carnstone.com::a78039c8-996b-42f4-a0a5-e1729f353f40" providerId="AD" clId="Web-{381C3E53-8EB7-C382-E29A-197C5675FF30}" dt="2022-09-05T05:30:14.733" v="121" actId="20577"/>
        <pc:sldMkLst>
          <pc:docMk/>
          <pc:sldMk cId="551446536" sldId="13887"/>
        </pc:sldMkLst>
        <pc:spChg chg="mod">
          <ac:chgData name="Blake Zheng" userId="S::blake.zheng@carnstone.com::a78039c8-996b-42f4-a0a5-e1729f353f40" providerId="AD" clId="Web-{381C3E53-8EB7-C382-E29A-197C5675FF30}" dt="2022-09-05T05:09:16.252" v="86" actId="20577"/>
          <ac:spMkLst>
            <pc:docMk/>
            <pc:sldMk cId="551446536" sldId="13887"/>
            <ac:spMk id="3" creationId="{FBA8036A-B933-A7D9-C18E-F01707C585E8}"/>
          </ac:spMkLst>
        </pc:spChg>
        <pc:spChg chg="mod">
          <ac:chgData name="Blake Zheng" userId="S::blake.zheng@carnstone.com::a78039c8-996b-42f4-a0a5-e1729f353f40" providerId="AD" clId="Web-{381C3E53-8EB7-C382-E29A-197C5675FF30}" dt="2022-09-05T05:30:14.733" v="121" actId="20577"/>
          <ac:spMkLst>
            <pc:docMk/>
            <pc:sldMk cId="551446536" sldId="13887"/>
            <ac:spMk id="14" creationId="{FDA148F8-3BA6-D152-A1E7-F6DFE12C4819}"/>
          </ac:spMkLst>
        </pc:spChg>
        <pc:spChg chg="mod">
          <ac:chgData name="Blake Zheng" userId="S::blake.zheng@carnstone.com::a78039c8-996b-42f4-a0a5-e1729f353f40" providerId="AD" clId="Web-{381C3E53-8EB7-C382-E29A-197C5675FF30}" dt="2022-09-05T05:13:53.446" v="112" actId="14100"/>
          <ac:spMkLst>
            <pc:docMk/>
            <pc:sldMk cId="551446536" sldId="13887"/>
            <ac:spMk id="17" creationId="{CFE848A5-B605-5CEC-58F1-32400935B946}"/>
          </ac:spMkLst>
        </pc:spChg>
        <pc:spChg chg="mod">
          <ac:chgData name="Blake Zheng" userId="S::blake.zheng@carnstone.com::a78039c8-996b-42f4-a0a5-e1729f353f40" providerId="AD" clId="Web-{381C3E53-8EB7-C382-E29A-197C5675FF30}" dt="2022-09-05T05:09:26.112" v="87" actId="20577"/>
          <ac:spMkLst>
            <pc:docMk/>
            <pc:sldMk cId="551446536" sldId="13887"/>
            <ac:spMk id="27" creationId="{57AB6696-68A6-72BE-9A9C-D118904347BB}"/>
          </ac:spMkLst>
        </pc:spChg>
        <pc:spChg chg="mod">
          <ac:chgData name="Blake Zheng" userId="S::blake.zheng@carnstone.com::a78039c8-996b-42f4-a0a5-e1729f353f40" providerId="AD" clId="Web-{381C3E53-8EB7-C382-E29A-197C5675FF30}" dt="2022-09-05T05:11:24.396" v="99" actId="20577"/>
          <ac:spMkLst>
            <pc:docMk/>
            <pc:sldMk cId="551446536" sldId="13887"/>
            <ac:spMk id="28" creationId="{B916552F-5DBF-BED8-5EB4-8121A108DF61}"/>
          </ac:spMkLst>
        </pc:spChg>
        <pc:spChg chg="mod">
          <ac:chgData name="Blake Zheng" userId="S::blake.zheng@carnstone.com::a78039c8-996b-42f4-a0a5-e1729f353f40" providerId="AD" clId="Web-{381C3E53-8EB7-C382-E29A-197C5675FF30}" dt="2022-09-05T05:12:35.382" v="105" actId="14100"/>
          <ac:spMkLst>
            <pc:docMk/>
            <pc:sldMk cId="551446536" sldId="13887"/>
            <ac:spMk id="35" creationId="{0A95E698-C2A3-78B6-0805-067ED02F5F59}"/>
          </ac:spMkLst>
        </pc:spChg>
        <pc:picChg chg="mod">
          <ac:chgData name="Blake Zheng" userId="S::blake.zheng@carnstone.com::a78039c8-996b-42f4-a0a5-e1729f353f40" providerId="AD" clId="Web-{381C3E53-8EB7-C382-E29A-197C5675FF30}" dt="2022-09-05T05:29:47.561" v="117" actId="14100"/>
          <ac:picMkLst>
            <pc:docMk/>
            <pc:sldMk cId="551446536" sldId="13887"/>
            <ac:picMk id="13" creationId="{6D7E5C58-3439-865B-AF2C-14DEE73DD1CB}"/>
          </ac:picMkLst>
        </pc:picChg>
        <pc:picChg chg="mod">
          <ac:chgData name="Blake Zheng" userId="S::blake.zheng@carnstone.com::a78039c8-996b-42f4-a0a5-e1729f353f40" providerId="AD" clId="Web-{381C3E53-8EB7-C382-E29A-197C5675FF30}" dt="2022-09-05T05:10:15.472" v="93" actId="1076"/>
          <ac:picMkLst>
            <pc:docMk/>
            <pc:sldMk cId="551446536" sldId="13887"/>
            <ac:picMk id="39" creationId="{56EE32E8-ACE9-CAF7-BD11-38020FB2B1DB}"/>
          </ac:picMkLst>
        </pc:picChg>
      </pc:sldChg>
      <pc:sldChg chg="modSp">
        <pc:chgData name="Blake Zheng" userId="S::blake.zheng@carnstone.com::a78039c8-996b-42f4-a0a5-e1729f353f40" providerId="AD" clId="Web-{381C3E53-8EB7-C382-E29A-197C5675FF30}" dt="2022-09-05T05:00:59.444" v="74"/>
        <pc:sldMkLst>
          <pc:docMk/>
          <pc:sldMk cId="2692031097" sldId="13889"/>
        </pc:sldMkLst>
        <pc:graphicFrameChg chg="mod modGraphic">
          <ac:chgData name="Blake Zheng" userId="S::blake.zheng@carnstone.com::a78039c8-996b-42f4-a0a5-e1729f353f40" providerId="AD" clId="Web-{381C3E53-8EB7-C382-E29A-197C5675FF30}" dt="2022-09-05T05:00:59.444" v="74"/>
          <ac:graphicFrameMkLst>
            <pc:docMk/>
            <pc:sldMk cId="2692031097" sldId="13889"/>
            <ac:graphicFrameMk id="10" creationId="{EC656711-E72A-2A9B-4C56-655CE00DDA13}"/>
          </ac:graphicFrameMkLst>
        </pc:graphicFrameChg>
      </pc:sldChg>
      <pc:sldChg chg="modSp">
        <pc:chgData name="Blake Zheng" userId="S::blake.zheng@carnstone.com::a78039c8-996b-42f4-a0a5-e1729f353f40" providerId="AD" clId="Web-{381C3E53-8EB7-C382-E29A-197C5675FF30}" dt="2022-09-05T05:00:26.444" v="70"/>
        <pc:sldMkLst>
          <pc:docMk/>
          <pc:sldMk cId="2401488902" sldId="13890"/>
        </pc:sldMkLst>
        <pc:graphicFrameChg chg="mod modGraphic">
          <ac:chgData name="Blake Zheng" userId="S::blake.zheng@carnstone.com::a78039c8-996b-42f4-a0a5-e1729f353f40" providerId="AD" clId="Web-{381C3E53-8EB7-C382-E29A-197C5675FF30}" dt="2022-09-05T05:00:26.444" v="70"/>
          <ac:graphicFrameMkLst>
            <pc:docMk/>
            <pc:sldMk cId="2401488902" sldId="13890"/>
            <ac:graphicFrameMk id="11" creationId="{D5EF5BE9-6DBF-BDB6-E335-832FAE9CB3E9}"/>
          </ac:graphicFrameMkLst>
        </pc:graphicFrameChg>
      </pc:sldChg>
      <pc:sldChg chg="delSp modSp">
        <pc:chgData name="Blake Zheng" userId="S::blake.zheng@carnstone.com::a78039c8-996b-42f4-a0a5-e1729f353f40" providerId="AD" clId="Web-{381C3E53-8EB7-C382-E29A-197C5675FF30}" dt="2022-09-05T05:06:57.859" v="76"/>
        <pc:sldMkLst>
          <pc:docMk/>
          <pc:sldMk cId="3191953968" sldId="14008"/>
        </pc:sldMkLst>
        <pc:spChg chg="del">
          <ac:chgData name="Blake Zheng" userId="S::blake.zheng@carnstone.com::a78039c8-996b-42f4-a0a5-e1729f353f40" providerId="AD" clId="Web-{381C3E53-8EB7-C382-E29A-197C5675FF30}" dt="2022-09-05T05:06:23.952" v="75"/>
          <ac:spMkLst>
            <pc:docMk/>
            <pc:sldMk cId="3191953968" sldId="14008"/>
            <ac:spMk id="3" creationId="{B164F08B-271C-16C8-6EA6-FF1C9CD309ED}"/>
          </ac:spMkLst>
        </pc:spChg>
        <pc:spChg chg="mod">
          <ac:chgData name="Blake Zheng" userId="S::blake.zheng@carnstone.com::a78039c8-996b-42f4-a0a5-e1729f353f40" providerId="AD" clId="Web-{381C3E53-8EB7-C382-E29A-197C5675FF30}" dt="2022-09-05T05:06:57.859" v="76"/>
          <ac:spMkLst>
            <pc:docMk/>
            <pc:sldMk cId="3191953968" sldId="14008"/>
            <ac:spMk id="4" creationId="{2F6038C5-8990-141B-9A53-E8338A2F4444}"/>
          </ac:spMkLst>
        </pc:spChg>
      </pc:sldChg>
    </pc:docChg>
  </pc:docChgLst>
  <pc:docChgLst>
    <pc:chgData name="Blake Zheng" userId="S::blake.zheng@carnstone.com::a78039c8-996b-42f4-a0a5-e1729f353f40" providerId="AD" clId="Web-{7555C91D-A679-0FDA-BACB-55BA75AA0B47}"/>
    <pc:docChg chg="modSld">
      <pc:chgData name="Blake Zheng" userId="S::blake.zheng@carnstone.com::a78039c8-996b-42f4-a0a5-e1729f353f40" providerId="AD" clId="Web-{7555C91D-A679-0FDA-BACB-55BA75AA0B47}" dt="2022-08-31T02:12:04.401" v="10"/>
      <pc:docMkLst>
        <pc:docMk/>
      </pc:docMkLst>
      <pc:sldChg chg="delCm">
        <pc:chgData name="Blake Zheng" userId="S::blake.zheng@carnstone.com::a78039c8-996b-42f4-a0a5-e1729f353f40" providerId="AD" clId="Web-{7555C91D-A679-0FDA-BACB-55BA75AA0B47}" dt="2022-08-31T01:54:44.431" v="1"/>
        <pc:sldMkLst>
          <pc:docMk/>
          <pc:sldMk cId="3870597098" sldId="256"/>
        </pc:sldMkLst>
      </pc:sldChg>
      <pc:sldChg chg="mod modShow">
        <pc:chgData name="Blake Zheng" userId="S::blake.zheng@carnstone.com::a78039c8-996b-42f4-a0a5-e1729f353f40" providerId="AD" clId="Web-{7555C91D-A679-0FDA-BACB-55BA75AA0B47}" dt="2022-08-31T01:58:30.207" v="6"/>
        <pc:sldMkLst>
          <pc:docMk/>
          <pc:sldMk cId="2948020604" sldId="1252"/>
        </pc:sldMkLst>
      </pc:sldChg>
      <pc:sldChg chg="mod modShow">
        <pc:chgData name="Blake Zheng" userId="S::blake.zheng@carnstone.com::a78039c8-996b-42f4-a0a5-e1729f353f40" providerId="AD" clId="Web-{7555C91D-A679-0FDA-BACB-55BA75AA0B47}" dt="2022-08-31T01:58:30.129" v="5"/>
        <pc:sldMkLst>
          <pc:docMk/>
          <pc:sldMk cId="3941060433" sldId="13711"/>
        </pc:sldMkLst>
      </pc:sldChg>
      <pc:sldChg chg="mod modShow">
        <pc:chgData name="Blake Zheng" userId="S::blake.zheng@carnstone.com::a78039c8-996b-42f4-a0a5-e1729f353f40" providerId="AD" clId="Web-{7555C91D-A679-0FDA-BACB-55BA75AA0B47}" dt="2022-08-31T01:58:30.051" v="4"/>
        <pc:sldMkLst>
          <pc:docMk/>
          <pc:sldMk cId="955471771" sldId="13713"/>
        </pc:sldMkLst>
      </pc:sldChg>
      <pc:sldChg chg="mod modShow">
        <pc:chgData name="Blake Zheng" userId="S::blake.zheng@carnstone.com::a78039c8-996b-42f4-a0a5-e1729f353f40" providerId="AD" clId="Web-{7555C91D-A679-0FDA-BACB-55BA75AA0B47}" dt="2022-08-31T01:58:29.801" v="2"/>
        <pc:sldMkLst>
          <pc:docMk/>
          <pc:sldMk cId="933443261" sldId="13755"/>
        </pc:sldMkLst>
      </pc:sldChg>
      <pc:sldChg chg="mod modShow">
        <pc:chgData name="Blake Zheng" userId="S::blake.zheng@carnstone.com::a78039c8-996b-42f4-a0a5-e1729f353f40" providerId="AD" clId="Web-{7555C91D-A679-0FDA-BACB-55BA75AA0B47}" dt="2022-08-31T01:58:29.942" v="3"/>
        <pc:sldMkLst>
          <pc:docMk/>
          <pc:sldMk cId="2952682369" sldId="13756"/>
        </pc:sldMkLst>
      </pc:sldChg>
      <pc:sldChg chg="modSp">
        <pc:chgData name="Blake Zheng" userId="S::blake.zheng@carnstone.com::a78039c8-996b-42f4-a0a5-e1729f353f40" providerId="AD" clId="Web-{7555C91D-A679-0FDA-BACB-55BA75AA0B47}" dt="2022-08-31T02:12:04.401" v="10"/>
        <pc:sldMkLst>
          <pc:docMk/>
          <pc:sldMk cId="2692031097" sldId="13889"/>
        </pc:sldMkLst>
        <pc:graphicFrameChg chg="mod modGraphic">
          <ac:chgData name="Blake Zheng" userId="S::blake.zheng@carnstone.com::a78039c8-996b-42f4-a0a5-e1729f353f40" providerId="AD" clId="Web-{7555C91D-A679-0FDA-BACB-55BA75AA0B47}" dt="2022-08-31T02:12:04.401" v="10"/>
          <ac:graphicFrameMkLst>
            <pc:docMk/>
            <pc:sldMk cId="2692031097" sldId="13889"/>
            <ac:graphicFrameMk id="10" creationId="{EC656711-E72A-2A9B-4C56-655CE00DDA13}"/>
          </ac:graphicFrameMkLst>
        </pc:graphicFrameChg>
      </pc:sldChg>
    </pc:docChg>
  </pc:docChgLst>
  <pc:docChgLst>
    <pc:chgData name="Tong Wu" userId="8284c83c-7009-4a3e-bfb5-d009c1822daf" providerId="ADAL" clId="{39722AE0-0932-4611-9CAF-B9B485E62A93}"/>
    <pc:docChg chg="undo custSel addSld delSld modSld sldOrd delMainMaster addSection delSection modSection">
      <pc:chgData name="Tong Wu" userId="8284c83c-7009-4a3e-bfb5-d009c1822daf" providerId="ADAL" clId="{39722AE0-0932-4611-9CAF-B9B485E62A93}" dt="2022-09-06T03:39:10.424" v="989"/>
      <pc:docMkLst>
        <pc:docMk/>
      </pc:docMkLst>
      <pc:sldChg chg="modSp add">
        <pc:chgData name="Tong Wu" userId="8284c83c-7009-4a3e-bfb5-d009c1822daf" providerId="ADAL" clId="{39722AE0-0932-4611-9CAF-B9B485E62A93}" dt="2022-08-26T05:04:24.844" v="86"/>
        <pc:sldMkLst>
          <pc:docMk/>
          <pc:sldMk cId="0" sldId="257"/>
        </pc:sldMkLst>
        <pc:spChg chg="mod">
          <ac:chgData name="Tong Wu" userId="8284c83c-7009-4a3e-bfb5-d009c1822daf" providerId="ADAL" clId="{39722AE0-0932-4611-9CAF-B9B485E62A93}" dt="2022-08-26T05:04:24.844" v="86"/>
          <ac:spMkLst>
            <pc:docMk/>
            <pc:sldMk cId="0" sldId="257"/>
            <ac:spMk id="5" creationId="{00000000-0000-0000-0000-000000000000}"/>
          </ac:spMkLst>
        </pc:spChg>
      </pc:sldChg>
      <pc:sldChg chg="addSp delSp modSp add mod modClrScheme chgLayout">
        <pc:chgData name="Tong Wu" userId="8284c83c-7009-4a3e-bfb5-d009c1822daf" providerId="ADAL" clId="{39722AE0-0932-4611-9CAF-B9B485E62A93}" dt="2022-08-26T10:11:37.569" v="298" actId="5793"/>
        <pc:sldMkLst>
          <pc:docMk/>
          <pc:sldMk cId="0" sldId="258"/>
        </pc:sldMkLst>
        <pc:spChg chg="del mod ord">
          <ac:chgData name="Tong Wu" userId="8284c83c-7009-4a3e-bfb5-d009c1822daf" providerId="ADAL" clId="{39722AE0-0932-4611-9CAF-B9B485E62A93}" dt="2022-08-26T10:11:09.111" v="289" actId="478"/>
          <ac:spMkLst>
            <pc:docMk/>
            <pc:sldMk cId="0" sldId="258"/>
            <ac:spMk id="2" creationId="{00000000-0000-0000-0000-000000000000}"/>
          </ac:spMkLst>
        </pc:spChg>
        <pc:spChg chg="mod">
          <ac:chgData name="Tong Wu" userId="8284c83c-7009-4a3e-bfb5-d009c1822daf" providerId="ADAL" clId="{39722AE0-0932-4611-9CAF-B9B485E62A93}" dt="2022-08-26T10:11:37.569" v="298" actId="5793"/>
          <ac:spMkLst>
            <pc:docMk/>
            <pc:sldMk cId="0" sldId="258"/>
            <ac:spMk id="4" creationId="{00000000-0000-0000-0000-000000000000}"/>
          </ac:spMkLst>
        </pc:spChg>
        <pc:spChg chg="mod ord">
          <ac:chgData name="Tong Wu" userId="8284c83c-7009-4a3e-bfb5-d009c1822daf" providerId="ADAL" clId="{39722AE0-0932-4611-9CAF-B9B485E62A93}" dt="2022-08-26T10:10:33.090" v="283" actId="700"/>
          <ac:spMkLst>
            <pc:docMk/>
            <pc:sldMk cId="0" sldId="258"/>
            <ac:spMk id="9" creationId="{00000000-0000-0000-0000-000000000000}"/>
          </ac:spMkLst>
        </pc:spChg>
        <pc:spChg chg="add del mod ord">
          <ac:chgData name="Tong Wu" userId="8284c83c-7009-4a3e-bfb5-d009c1822daf" providerId="ADAL" clId="{39722AE0-0932-4611-9CAF-B9B485E62A93}" dt="2022-08-26T10:10:35.593" v="284" actId="478"/>
          <ac:spMkLst>
            <pc:docMk/>
            <pc:sldMk cId="0" sldId="258"/>
            <ac:spMk id="10" creationId="{631647D0-54AE-271E-4D0B-CC0B9C3CAFD0}"/>
          </ac:spMkLst>
        </pc:spChg>
        <pc:spChg chg="add del mod">
          <ac:chgData name="Tong Wu" userId="8284c83c-7009-4a3e-bfb5-d009c1822daf" providerId="ADAL" clId="{39722AE0-0932-4611-9CAF-B9B485E62A93}" dt="2022-08-26T10:11:10.969" v="290" actId="478"/>
          <ac:spMkLst>
            <pc:docMk/>
            <pc:sldMk cId="0" sldId="258"/>
            <ac:spMk id="12" creationId="{9DC9B3D3-1F83-F504-833F-8226AA413C3B}"/>
          </ac:spMkLst>
        </pc:spChg>
        <pc:spChg chg="add mod">
          <ac:chgData name="Tong Wu" userId="8284c83c-7009-4a3e-bfb5-d009c1822daf" providerId="ADAL" clId="{39722AE0-0932-4611-9CAF-B9B485E62A93}" dt="2022-08-26T10:11:11.343" v="291"/>
          <ac:spMkLst>
            <pc:docMk/>
            <pc:sldMk cId="0" sldId="258"/>
            <ac:spMk id="13" creationId="{D833D7F4-9119-F3E5-ADE6-55E0CC8EE8AB}"/>
          </ac:spMkLst>
        </pc:spChg>
      </pc:sldChg>
      <pc:sldChg chg="addSp delSp modSp add del mod modClrScheme chgLayout">
        <pc:chgData name="Tong Wu" userId="8284c83c-7009-4a3e-bfb5-d009c1822daf" providerId="ADAL" clId="{39722AE0-0932-4611-9CAF-B9B485E62A93}" dt="2022-08-26T10:17:31.869" v="359" actId="47"/>
        <pc:sldMkLst>
          <pc:docMk/>
          <pc:sldMk cId="0" sldId="259"/>
        </pc:sldMkLst>
        <pc:spChg chg="del">
          <ac:chgData name="Tong Wu" userId="8284c83c-7009-4a3e-bfb5-d009c1822daf" providerId="ADAL" clId="{39722AE0-0932-4611-9CAF-B9B485E62A93}" dt="2022-08-26T10:12:11.016" v="301" actId="478"/>
          <ac:spMkLst>
            <pc:docMk/>
            <pc:sldMk cId="0" sldId="259"/>
            <ac:spMk id="2" creationId="{00000000-0000-0000-0000-000000000000}"/>
          </ac:spMkLst>
        </pc:spChg>
        <pc:spChg chg="del mod ord">
          <ac:chgData name="Tong Wu" userId="8284c83c-7009-4a3e-bfb5-d009c1822daf" providerId="ADAL" clId="{39722AE0-0932-4611-9CAF-B9B485E62A93}" dt="2022-08-26T10:12:53.652" v="304" actId="478"/>
          <ac:spMkLst>
            <pc:docMk/>
            <pc:sldMk cId="0" sldId="259"/>
            <ac:spMk id="4" creationId="{00000000-0000-0000-0000-000000000000}"/>
          </ac:spMkLst>
        </pc:spChg>
        <pc:spChg chg="del mod">
          <ac:chgData name="Tong Wu" userId="8284c83c-7009-4a3e-bfb5-d009c1822daf" providerId="ADAL" clId="{39722AE0-0932-4611-9CAF-B9B485E62A93}" dt="2022-08-26T10:16:12.628" v="339"/>
          <ac:spMkLst>
            <pc:docMk/>
            <pc:sldMk cId="0" sldId="259"/>
            <ac:spMk id="5" creationId="{00000000-0000-0000-0000-000000000000}"/>
          </ac:spMkLst>
        </pc:spChg>
        <pc:spChg chg="del">
          <ac:chgData name="Tong Wu" userId="8284c83c-7009-4a3e-bfb5-d009c1822daf" providerId="ADAL" clId="{39722AE0-0932-4611-9CAF-B9B485E62A93}" dt="2022-08-26T10:12:50.056" v="302" actId="478"/>
          <ac:spMkLst>
            <pc:docMk/>
            <pc:sldMk cId="0" sldId="259"/>
            <ac:spMk id="6" creationId="{00000000-0000-0000-0000-000000000000}"/>
          </ac:spMkLst>
        </pc:spChg>
        <pc:spChg chg="add del mod ord">
          <ac:chgData name="Tong Wu" userId="8284c83c-7009-4a3e-bfb5-d009c1822daf" providerId="ADAL" clId="{39722AE0-0932-4611-9CAF-B9B485E62A93}" dt="2022-08-26T10:12:09.522" v="300" actId="700"/>
          <ac:spMkLst>
            <pc:docMk/>
            <pc:sldMk cId="0" sldId="259"/>
            <ac:spMk id="7" creationId="{96FE1A9C-F962-5E1B-F212-E2A2FE309206}"/>
          </ac:spMkLst>
        </pc:spChg>
        <pc:spChg chg="add del mod ord">
          <ac:chgData name="Tong Wu" userId="8284c83c-7009-4a3e-bfb5-d009c1822daf" providerId="ADAL" clId="{39722AE0-0932-4611-9CAF-B9B485E62A93}" dt="2022-08-26T10:12:09.522" v="300" actId="700"/>
          <ac:spMkLst>
            <pc:docMk/>
            <pc:sldMk cId="0" sldId="259"/>
            <ac:spMk id="8" creationId="{275A1F2A-7F21-B6F0-BAE0-E09B82BD4B72}"/>
          </ac:spMkLst>
        </pc:spChg>
        <pc:spChg chg="add del mod ord">
          <ac:chgData name="Tong Wu" userId="8284c83c-7009-4a3e-bfb5-d009c1822daf" providerId="ADAL" clId="{39722AE0-0932-4611-9CAF-B9B485E62A93}" dt="2022-08-26T10:12:09.522" v="300" actId="700"/>
          <ac:spMkLst>
            <pc:docMk/>
            <pc:sldMk cId="0" sldId="259"/>
            <ac:spMk id="9" creationId="{3DEF52B6-CDC2-A1ED-D19B-623C339251E7}"/>
          </ac:spMkLst>
        </pc:spChg>
        <pc:spChg chg="add del mod ord">
          <ac:chgData name="Tong Wu" userId="8284c83c-7009-4a3e-bfb5-d009c1822daf" providerId="ADAL" clId="{39722AE0-0932-4611-9CAF-B9B485E62A93}" dt="2022-08-26T10:12:09.522" v="300" actId="700"/>
          <ac:spMkLst>
            <pc:docMk/>
            <pc:sldMk cId="0" sldId="259"/>
            <ac:spMk id="10" creationId="{425EACDE-F9A2-C9F1-1573-0EFA7AFE23A1}"/>
          </ac:spMkLst>
        </pc:spChg>
        <pc:spChg chg="add del mod ord">
          <ac:chgData name="Tong Wu" userId="8284c83c-7009-4a3e-bfb5-d009c1822daf" providerId="ADAL" clId="{39722AE0-0932-4611-9CAF-B9B485E62A93}" dt="2022-08-26T10:12:09.522" v="300" actId="700"/>
          <ac:spMkLst>
            <pc:docMk/>
            <pc:sldMk cId="0" sldId="259"/>
            <ac:spMk id="11" creationId="{E8B1954B-6E9A-5007-40DB-F5138D42AAE2}"/>
          </ac:spMkLst>
        </pc:spChg>
        <pc:spChg chg="add del mod ord">
          <ac:chgData name="Tong Wu" userId="8284c83c-7009-4a3e-bfb5-d009c1822daf" providerId="ADAL" clId="{39722AE0-0932-4611-9CAF-B9B485E62A93}" dt="2022-08-26T10:12:09.522" v="300" actId="700"/>
          <ac:spMkLst>
            <pc:docMk/>
            <pc:sldMk cId="0" sldId="259"/>
            <ac:spMk id="12" creationId="{284E8D7F-B1F6-C3B9-DFC8-B132B1D8D081}"/>
          </ac:spMkLst>
        </pc:spChg>
        <pc:spChg chg="add del mod ord">
          <ac:chgData name="Tong Wu" userId="8284c83c-7009-4a3e-bfb5-d009c1822daf" providerId="ADAL" clId="{39722AE0-0932-4611-9CAF-B9B485E62A93}" dt="2022-08-26T10:13:03.960" v="306" actId="478"/>
          <ac:spMkLst>
            <pc:docMk/>
            <pc:sldMk cId="0" sldId="259"/>
            <ac:spMk id="13" creationId="{93115A2F-A7FD-C0E6-3A7E-8F884179EAC8}"/>
          </ac:spMkLst>
        </pc:spChg>
        <pc:spChg chg="add del mod ord">
          <ac:chgData name="Tong Wu" userId="8284c83c-7009-4a3e-bfb5-d009c1822daf" providerId="ADAL" clId="{39722AE0-0932-4611-9CAF-B9B485E62A93}" dt="2022-08-26T10:13:03.960" v="306" actId="478"/>
          <ac:spMkLst>
            <pc:docMk/>
            <pc:sldMk cId="0" sldId="259"/>
            <ac:spMk id="14" creationId="{684B1808-EFFE-AF0F-6E97-373A89CFF37C}"/>
          </ac:spMkLst>
        </pc:spChg>
        <pc:spChg chg="add del mod ord">
          <ac:chgData name="Tong Wu" userId="8284c83c-7009-4a3e-bfb5-d009c1822daf" providerId="ADAL" clId="{39722AE0-0932-4611-9CAF-B9B485E62A93}" dt="2022-08-26T10:13:03.960" v="306" actId="478"/>
          <ac:spMkLst>
            <pc:docMk/>
            <pc:sldMk cId="0" sldId="259"/>
            <ac:spMk id="15" creationId="{F1FD52C8-312C-EC78-CBBE-C61E9DD29B4B}"/>
          </ac:spMkLst>
        </pc:spChg>
        <pc:spChg chg="add del mod ord">
          <ac:chgData name="Tong Wu" userId="8284c83c-7009-4a3e-bfb5-d009c1822daf" providerId="ADAL" clId="{39722AE0-0932-4611-9CAF-B9B485E62A93}" dt="2022-08-26T10:13:03.960" v="306" actId="478"/>
          <ac:spMkLst>
            <pc:docMk/>
            <pc:sldMk cId="0" sldId="259"/>
            <ac:spMk id="16" creationId="{6FCC1DB2-B61B-7AF9-8461-15028F554DBA}"/>
          </ac:spMkLst>
        </pc:spChg>
        <pc:spChg chg="add del mod ord">
          <ac:chgData name="Tong Wu" userId="8284c83c-7009-4a3e-bfb5-d009c1822daf" providerId="ADAL" clId="{39722AE0-0932-4611-9CAF-B9B485E62A93}" dt="2022-08-26T10:13:06.041" v="307" actId="478"/>
          <ac:spMkLst>
            <pc:docMk/>
            <pc:sldMk cId="0" sldId="259"/>
            <ac:spMk id="17" creationId="{C548B4DA-B7A0-40EC-7BDC-71570F722C9C}"/>
          </ac:spMkLst>
        </pc:spChg>
        <pc:spChg chg="add del mod ord">
          <ac:chgData name="Tong Wu" userId="8284c83c-7009-4a3e-bfb5-d009c1822daf" providerId="ADAL" clId="{39722AE0-0932-4611-9CAF-B9B485E62A93}" dt="2022-08-26T10:13:03.960" v="306" actId="478"/>
          <ac:spMkLst>
            <pc:docMk/>
            <pc:sldMk cId="0" sldId="259"/>
            <ac:spMk id="18" creationId="{65EFBC0F-39A9-8BC7-1B6D-730691171C02}"/>
          </ac:spMkLst>
        </pc:spChg>
        <pc:spChg chg="add mod">
          <ac:chgData name="Tong Wu" userId="8284c83c-7009-4a3e-bfb5-d009c1822daf" providerId="ADAL" clId="{39722AE0-0932-4611-9CAF-B9B485E62A93}" dt="2022-08-26T10:12:53.652" v="304" actId="478"/>
          <ac:spMkLst>
            <pc:docMk/>
            <pc:sldMk cId="0" sldId="259"/>
            <ac:spMk id="20" creationId="{35D770F2-40DB-2543-0AD6-301A679997F2}"/>
          </ac:spMkLst>
        </pc:spChg>
        <pc:spChg chg="add del mod">
          <ac:chgData name="Tong Wu" userId="8284c83c-7009-4a3e-bfb5-d009c1822daf" providerId="ADAL" clId="{39722AE0-0932-4611-9CAF-B9B485E62A93}" dt="2022-08-26T10:13:08.620" v="309"/>
          <ac:spMkLst>
            <pc:docMk/>
            <pc:sldMk cId="0" sldId="259"/>
            <ac:spMk id="21" creationId="{65A4389E-82FA-B56F-6083-DB0B7ACD7086}"/>
          </ac:spMkLst>
        </pc:spChg>
        <pc:spChg chg="add del mod">
          <ac:chgData name="Tong Wu" userId="8284c83c-7009-4a3e-bfb5-d009c1822daf" providerId="ADAL" clId="{39722AE0-0932-4611-9CAF-B9B485E62A93}" dt="2022-08-26T10:13:08.620" v="309"/>
          <ac:spMkLst>
            <pc:docMk/>
            <pc:sldMk cId="0" sldId="259"/>
            <ac:spMk id="22" creationId="{2662FDF3-C35E-FF1F-556A-62332C0DD86D}"/>
          </ac:spMkLst>
        </pc:spChg>
        <pc:spChg chg="add del mod">
          <ac:chgData name="Tong Wu" userId="8284c83c-7009-4a3e-bfb5-d009c1822daf" providerId="ADAL" clId="{39722AE0-0932-4611-9CAF-B9B485E62A93}" dt="2022-08-26T10:13:08.620" v="309"/>
          <ac:spMkLst>
            <pc:docMk/>
            <pc:sldMk cId="0" sldId="259"/>
            <ac:spMk id="23" creationId="{DE18B498-52E2-164D-4757-518F88B237F5}"/>
          </ac:spMkLst>
        </pc:spChg>
        <pc:spChg chg="add del mod">
          <ac:chgData name="Tong Wu" userId="8284c83c-7009-4a3e-bfb5-d009c1822daf" providerId="ADAL" clId="{39722AE0-0932-4611-9CAF-B9B485E62A93}" dt="2022-08-26T10:16:41.255" v="352"/>
          <ac:spMkLst>
            <pc:docMk/>
            <pc:sldMk cId="0" sldId="259"/>
            <ac:spMk id="25" creationId="{0ABEE137-84C7-00AF-34D4-488D2D6AF7FE}"/>
          </ac:spMkLst>
        </pc:spChg>
      </pc:sldChg>
      <pc:sldChg chg="addSp delSp modSp add del mod modClrScheme chgLayout">
        <pc:chgData name="Tong Wu" userId="8284c83c-7009-4a3e-bfb5-d009c1822daf" providerId="ADAL" clId="{39722AE0-0932-4611-9CAF-B9B485E62A93}" dt="2022-08-26T10:40:23.239" v="470" actId="113"/>
        <pc:sldMkLst>
          <pc:docMk/>
          <pc:sldMk cId="0" sldId="260"/>
        </pc:sldMkLst>
        <pc:spChg chg="mod ord">
          <ac:chgData name="Tong Wu" userId="8284c83c-7009-4a3e-bfb5-d009c1822daf" providerId="ADAL" clId="{39722AE0-0932-4611-9CAF-B9B485E62A93}" dt="2022-08-26T10:40:23.239" v="470" actId="113"/>
          <ac:spMkLst>
            <pc:docMk/>
            <pc:sldMk cId="0" sldId="260"/>
            <ac:spMk id="2" creationId="{00000000-0000-0000-0000-000000000000}"/>
          </ac:spMkLst>
        </pc:spChg>
        <pc:spChg chg="del mod">
          <ac:chgData name="Tong Wu" userId="8284c83c-7009-4a3e-bfb5-d009c1822daf" providerId="ADAL" clId="{39722AE0-0932-4611-9CAF-B9B485E62A93}" dt="2022-08-26T10:15:20.704" v="331" actId="478"/>
          <ac:spMkLst>
            <pc:docMk/>
            <pc:sldMk cId="0" sldId="260"/>
            <ac:spMk id="42" creationId="{00000000-0000-0000-0000-000000000000}"/>
          </ac:spMkLst>
        </pc:spChg>
        <pc:spChg chg="del mod ord">
          <ac:chgData name="Tong Wu" userId="8284c83c-7009-4a3e-bfb5-d009c1822daf" providerId="ADAL" clId="{39722AE0-0932-4611-9CAF-B9B485E62A93}" dt="2022-08-26T10:15:17.953" v="329" actId="478"/>
          <ac:spMkLst>
            <pc:docMk/>
            <pc:sldMk cId="0" sldId="260"/>
            <ac:spMk id="43" creationId="{00000000-0000-0000-0000-000000000000}"/>
          </ac:spMkLst>
        </pc:spChg>
        <pc:spChg chg="mod ord">
          <ac:chgData name="Tong Wu" userId="8284c83c-7009-4a3e-bfb5-d009c1822daf" providerId="ADAL" clId="{39722AE0-0932-4611-9CAF-B9B485E62A93}" dt="2022-08-26T10:14:59.362" v="323" actId="700"/>
          <ac:spMkLst>
            <pc:docMk/>
            <pc:sldMk cId="0" sldId="260"/>
            <ac:spMk id="44" creationId="{00000000-0000-0000-0000-000000000000}"/>
          </ac:spMkLst>
        </pc:spChg>
        <pc:spChg chg="add mod ord">
          <ac:chgData name="Tong Wu" userId="8284c83c-7009-4a3e-bfb5-d009c1822daf" providerId="ADAL" clId="{39722AE0-0932-4611-9CAF-B9B485E62A93}" dt="2022-08-26T10:14:59.362" v="323" actId="700"/>
          <ac:spMkLst>
            <pc:docMk/>
            <pc:sldMk cId="0" sldId="260"/>
            <ac:spMk id="45" creationId="{349C44AB-5FAE-CE30-D064-66C2D7986E01}"/>
          </ac:spMkLst>
        </pc:spChg>
      </pc:sldChg>
      <pc:sldChg chg="delSp modSp add del mod modClrScheme chgLayout">
        <pc:chgData name="Tong Wu" userId="8284c83c-7009-4a3e-bfb5-d009c1822daf" providerId="ADAL" clId="{39722AE0-0932-4611-9CAF-B9B485E62A93}" dt="2022-08-26T10:40:18.645" v="469" actId="113"/>
        <pc:sldMkLst>
          <pc:docMk/>
          <pc:sldMk cId="0" sldId="261"/>
        </pc:sldMkLst>
        <pc:spChg chg="mod ord">
          <ac:chgData name="Tong Wu" userId="8284c83c-7009-4a3e-bfb5-d009c1822daf" providerId="ADAL" clId="{39722AE0-0932-4611-9CAF-B9B485E62A93}" dt="2022-08-26T10:40:18.645" v="469" actId="113"/>
          <ac:spMkLst>
            <pc:docMk/>
            <pc:sldMk cId="0" sldId="261"/>
            <ac:spMk id="2" creationId="{00000000-0000-0000-0000-000000000000}"/>
          </ac:spMkLst>
        </pc:spChg>
        <pc:spChg chg="mod ord">
          <ac:chgData name="Tong Wu" userId="8284c83c-7009-4a3e-bfb5-d009c1822daf" providerId="ADAL" clId="{39722AE0-0932-4611-9CAF-B9B485E62A93}" dt="2022-08-26T10:18:07.761" v="363" actId="700"/>
          <ac:spMkLst>
            <pc:docMk/>
            <pc:sldMk cId="0" sldId="261"/>
            <ac:spMk id="3" creationId="{00000000-0000-0000-0000-000000000000}"/>
          </ac:spMkLst>
        </pc:spChg>
        <pc:spChg chg="del">
          <ac:chgData name="Tong Wu" userId="8284c83c-7009-4a3e-bfb5-d009c1822daf" providerId="ADAL" clId="{39722AE0-0932-4611-9CAF-B9B485E62A93}" dt="2022-08-26T10:18:38.144" v="366" actId="478"/>
          <ac:spMkLst>
            <pc:docMk/>
            <pc:sldMk cId="0" sldId="261"/>
            <ac:spMk id="16" creationId="{00000000-0000-0000-0000-000000000000}"/>
          </ac:spMkLst>
        </pc:spChg>
        <pc:spChg chg="del mod ord">
          <ac:chgData name="Tong Wu" userId="8284c83c-7009-4a3e-bfb5-d009c1822daf" providerId="ADAL" clId="{39722AE0-0932-4611-9CAF-B9B485E62A93}" dt="2022-08-26T10:18:39.912" v="367" actId="478"/>
          <ac:spMkLst>
            <pc:docMk/>
            <pc:sldMk cId="0" sldId="261"/>
            <ac:spMk id="17" creationId="{00000000-0000-0000-0000-000000000000}"/>
          </ac:spMkLst>
        </pc:spChg>
        <pc:spChg chg="mod ord">
          <ac:chgData name="Tong Wu" userId="8284c83c-7009-4a3e-bfb5-d009c1822daf" providerId="ADAL" clId="{39722AE0-0932-4611-9CAF-B9B485E62A93}" dt="2022-08-26T10:18:07.761" v="363" actId="700"/>
          <ac:spMkLst>
            <pc:docMk/>
            <pc:sldMk cId="0" sldId="261"/>
            <ac:spMk id="18" creationId="{00000000-0000-0000-0000-000000000000}"/>
          </ac:spMkLst>
        </pc:spChg>
      </pc:sldChg>
      <pc:sldChg chg="add del">
        <pc:chgData name="Tong Wu" userId="8284c83c-7009-4a3e-bfb5-d009c1822daf" providerId="ADAL" clId="{39722AE0-0932-4611-9CAF-B9B485E62A93}" dt="2022-08-26T10:19:14.007" v="369" actId="47"/>
        <pc:sldMkLst>
          <pc:docMk/>
          <pc:sldMk cId="0" sldId="262"/>
        </pc:sldMkLst>
      </pc:sldChg>
      <pc:sldChg chg="modSp add del">
        <pc:chgData name="Tong Wu" userId="8284c83c-7009-4a3e-bfb5-d009c1822daf" providerId="ADAL" clId="{39722AE0-0932-4611-9CAF-B9B485E62A93}" dt="2022-08-26T10:19:49.877" v="373" actId="47"/>
        <pc:sldMkLst>
          <pc:docMk/>
          <pc:sldMk cId="0" sldId="263"/>
        </pc:sldMkLst>
        <pc:spChg chg="mod">
          <ac:chgData name="Tong Wu" userId="8284c83c-7009-4a3e-bfb5-d009c1822daf" providerId="ADAL" clId="{39722AE0-0932-4611-9CAF-B9B485E62A93}" dt="2022-08-26T05:04:24.844" v="86"/>
          <ac:spMkLst>
            <pc:docMk/>
            <pc:sldMk cId="0" sldId="263"/>
            <ac:spMk id="45" creationId="{00000000-0000-0000-0000-000000000000}"/>
          </ac:spMkLst>
        </pc:spChg>
        <pc:spChg chg="mod">
          <ac:chgData name="Tong Wu" userId="8284c83c-7009-4a3e-bfb5-d009c1822daf" providerId="ADAL" clId="{39722AE0-0932-4611-9CAF-B9B485E62A93}" dt="2022-08-26T05:04:24.844" v="86"/>
          <ac:spMkLst>
            <pc:docMk/>
            <pc:sldMk cId="0" sldId="263"/>
            <ac:spMk id="46" creationId="{00000000-0000-0000-0000-000000000000}"/>
          </ac:spMkLst>
        </pc:spChg>
      </pc:sldChg>
      <pc:sldChg chg="addSp delSp modSp add mod modClrScheme chgLayout">
        <pc:chgData name="Tong Wu" userId="8284c83c-7009-4a3e-bfb5-d009c1822daf" providerId="ADAL" clId="{39722AE0-0932-4611-9CAF-B9B485E62A93}" dt="2022-08-26T10:40:11.675" v="467" actId="113"/>
        <pc:sldMkLst>
          <pc:docMk/>
          <pc:sldMk cId="0" sldId="264"/>
        </pc:sldMkLst>
        <pc:spChg chg="mod">
          <ac:chgData name="Tong Wu" userId="8284c83c-7009-4a3e-bfb5-d009c1822daf" providerId="ADAL" clId="{39722AE0-0932-4611-9CAF-B9B485E62A93}" dt="2022-08-26T10:21:52.767" v="397" actId="2711"/>
          <ac:spMkLst>
            <pc:docMk/>
            <pc:sldMk cId="0" sldId="264"/>
            <ac:spMk id="2" creationId="{00000000-0000-0000-0000-000000000000}"/>
          </ac:spMkLst>
        </pc:spChg>
        <pc:spChg chg="mod">
          <ac:chgData name="Tong Wu" userId="8284c83c-7009-4a3e-bfb5-d009c1822daf" providerId="ADAL" clId="{39722AE0-0932-4611-9CAF-B9B485E62A93}" dt="2022-08-26T10:21:52.767" v="397" actId="2711"/>
          <ac:spMkLst>
            <pc:docMk/>
            <pc:sldMk cId="0" sldId="264"/>
            <ac:spMk id="3" creationId="{00000000-0000-0000-0000-000000000000}"/>
          </ac:spMkLst>
        </pc:spChg>
        <pc:spChg chg="mod">
          <ac:chgData name="Tong Wu" userId="8284c83c-7009-4a3e-bfb5-d009c1822daf" providerId="ADAL" clId="{39722AE0-0932-4611-9CAF-B9B485E62A93}" dt="2022-08-26T10:21:52.767" v="397" actId="2711"/>
          <ac:spMkLst>
            <pc:docMk/>
            <pc:sldMk cId="0" sldId="264"/>
            <ac:spMk id="4" creationId="{00000000-0000-0000-0000-000000000000}"/>
          </ac:spMkLst>
        </pc:spChg>
        <pc:spChg chg="mod">
          <ac:chgData name="Tong Wu" userId="8284c83c-7009-4a3e-bfb5-d009c1822daf" providerId="ADAL" clId="{39722AE0-0932-4611-9CAF-B9B485E62A93}" dt="2022-08-26T10:21:52.767" v="397" actId="2711"/>
          <ac:spMkLst>
            <pc:docMk/>
            <pc:sldMk cId="0" sldId="264"/>
            <ac:spMk id="5" creationId="{00000000-0000-0000-0000-000000000000}"/>
          </ac:spMkLst>
        </pc:spChg>
        <pc:spChg chg="mod">
          <ac:chgData name="Tong Wu" userId="8284c83c-7009-4a3e-bfb5-d009c1822daf" providerId="ADAL" clId="{39722AE0-0932-4611-9CAF-B9B485E62A93}" dt="2022-08-26T10:21:52.767" v="397" actId="2711"/>
          <ac:spMkLst>
            <pc:docMk/>
            <pc:sldMk cId="0" sldId="264"/>
            <ac:spMk id="6" creationId="{00000000-0000-0000-0000-000000000000}"/>
          </ac:spMkLst>
        </pc:spChg>
        <pc:spChg chg="mod">
          <ac:chgData name="Tong Wu" userId="8284c83c-7009-4a3e-bfb5-d009c1822daf" providerId="ADAL" clId="{39722AE0-0932-4611-9CAF-B9B485E62A93}" dt="2022-08-26T10:21:52.767" v="397" actId="2711"/>
          <ac:spMkLst>
            <pc:docMk/>
            <pc:sldMk cId="0" sldId="264"/>
            <ac:spMk id="7" creationId="{00000000-0000-0000-0000-000000000000}"/>
          </ac:spMkLst>
        </pc:spChg>
        <pc:spChg chg="mod">
          <ac:chgData name="Tong Wu" userId="8284c83c-7009-4a3e-bfb5-d009c1822daf" providerId="ADAL" clId="{39722AE0-0932-4611-9CAF-B9B485E62A93}" dt="2022-08-26T10:21:52.767" v="397" actId="2711"/>
          <ac:spMkLst>
            <pc:docMk/>
            <pc:sldMk cId="0" sldId="264"/>
            <ac:spMk id="8" creationId="{00000000-0000-0000-0000-000000000000}"/>
          </ac:spMkLst>
        </pc:spChg>
        <pc:spChg chg="mod">
          <ac:chgData name="Tong Wu" userId="8284c83c-7009-4a3e-bfb5-d009c1822daf" providerId="ADAL" clId="{39722AE0-0932-4611-9CAF-B9B485E62A93}" dt="2022-08-26T10:21:52.767" v="397" actId="2711"/>
          <ac:spMkLst>
            <pc:docMk/>
            <pc:sldMk cId="0" sldId="264"/>
            <ac:spMk id="9" creationId="{00000000-0000-0000-0000-000000000000}"/>
          </ac:spMkLst>
        </pc:spChg>
        <pc:spChg chg="mod">
          <ac:chgData name="Tong Wu" userId="8284c83c-7009-4a3e-bfb5-d009c1822daf" providerId="ADAL" clId="{39722AE0-0932-4611-9CAF-B9B485E62A93}" dt="2022-08-26T10:21:52.767" v="397" actId="2711"/>
          <ac:spMkLst>
            <pc:docMk/>
            <pc:sldMk cId="0" sldId="264"/>
            <ac:spMk id="10" creationId="{00000000-0000-0000-0000-000000000000}"/>
          </ac:spMkLst>
        </pc:spChg>
        <pc:spChg chg="mod">
          <ac:chgData name="Tong Wu" userId="8284c83c-7009-4a3e-bfb5-d009c1822daf" providerId="ADAL" clId="{39722AE0-0932-4611-9CAF-B9B485E62A93}" dt="2022-08-26T10:21:52.767" v="397" actId="2711"/>
          <ac:spMkLst>
            <pc:docMk/>
            <pc:sldMk cId="0" sldId="264"/>
            <ac:spMk id="11" creationId="{00000000-0000-0000-0000-000000000000}"/>
          </ac:spMkLst>
        </pc:spChg>
        <pc:spChg chg="mod">
          <ac:chgData name="Tong Wu" userId="8284c83c-7009-4a3e-bfb5-d009c1822daf" providerId="ADAL" clId="{39722AE0-0932-4611-9CAF-B9B485E62A93}" dt="2022-08-26T10:21:52.767" v="397" actId="2711"/>
          <ac:spMkLst>
            <pc:docMk/>
            <pc:sldMk cId="0" sldId="264"/>
            <ac:spMk id="12" creationId="{00000000-0000-0000-0000-000000000000}"/>
          </ac:spMkLst>
        </pc:spChg>
        <pc:spChg chg="mod">
          <ac:chgData name="Tong Wu" userId="8284c83c-7009-4a3e-bfb5-d009c1822daf" providerId="ADAL" clId="{39722AE0-0932-4611-9CAF-B9B485E62A93}" dt="2022-08-26T10:21:52.767" v="397" actId="2711"/>
          <ac:spMkLst>
            <pc:docMk/>
            <pc:sldMk cId="0" sldId="264"/>
            <ac:spMk id="13" creationId="{00000000-0000-0000-0000-000000000000}"/>
          </ac:spMkLst>
        </pc:spChg>
        <pc:spChg chg="mod">
          <ac:chgData name="Tong Wu" userId="8284c83c-7009-4a3e-bfb5-d009c1822daf" providerId="ADAL" clId="{39722AE0-0932-4611-9CAF-B9B485E62A93}" dt="2022-08-26T10:21:52.767" v="397" actId="2711"/>
          <ac:spMkLst>
            <pc:docMk/>
            <pc:sldMk cId="0" sldId="264"/>
            <ac:spMk id="14" creationId="{00000000-0000-0000-0000-000000000000}"/>
          </ac:spMkLst>
        </pc:spChg>
        <pc:spChg chg="mod">
          <ac:chgData name="Tong Wu" userId="8284c83c-7009-4a3e-bfb5-d009c1822daf" providerId="ADAL" clId="{39722AE0-0932-4611-9CAF-B9B485E62A93}" dt="2022-08-26T10:21:52.767" v="397" actId="2711"/>
          <ac:spMkLst>
            <pc:docMk/>
            <pc:sldMk cId="0" sldId="264"/>
            <ac:spMk id="15" creationId="{00000000-0000-0000-0000-000000000000}"/>
          </ac:spMkLst>
        </pc:spChg>
        <pc:spChg chg="mod">
          <ac:chgData name="Tong Wu" userId="8284c83c-7009-4a3e-bfb5-d009c1822daf" providerId="ADAL" clId="{39722AE0-0932-4611-9CAF-B9B485E62A93}" dt="2022-08-26T10:21:52.767" v="397" actId="2711"/>
          <ac:spMkLst>
            <pc:docMk/>
            <pc:sldMk cId="0" sldId="264"/>
            <ac:spMk id="16" creationId="{00000000-0000-0000-0000-000000000000}"/>
          </ac:spMkLst>
        </pc:spChg>
        <pc:spChg chg="mod">
          <ac:chgData name="Tong Wu" userId="8284c83c-7009-4a3e-bfb5-d009c1822daf" providerId="ADAL" clId="{39722AE0-0932-4611-9CAF-B9B485E62A93}" dt="2022-08-26T10:21:52.767" v="397" actId="2711"/>
          <ac:spMkLst>
            <pc:docMk/>
            <pc:sldMk cId="0" sldId="264"/>
            <ac:spMk id="17" creationId="{00000000-0000-0000-0000-000000000000}"/>
          </ac:spMkLst>
        </pc:spChg>
        <pc:spChg chg="mod">
          <ac:chgData name="Tong Wu" userId="8284c83c-7009-4a3e-bfb5-d009c1822daf" providerId="ADAL" clId="{39722AE0-0932-4611-9CAF-B9B485E62A93}" dt="2022-08-26T10:21:52.767" v="397" actId="2711"/>
          <ac:spMkLst>
            <pc:docMk/>
            <pc:sldMk cId="0" sldId="264"/>
            <ac:spMk id="18" creationId="{00000000-0000-0000-0000-000000000000}"/>
          </ac:spMkLst>
        </pc:spChg>
        <pc:spChg chg="mod">
          <ac:chgData name="Tong Wu" userId="8284c83c-7009-4a3e-bfb5-d009c1822daf" providerId="ADAL" clId="{39722AE0-0932-4611-9CAF-B9B485E62A93}" dt="2022-08-26T10:21:52.767" v="397" actId="2711"/>
          <ac:spMkLst>
            <pc:docMk/>
            <pc:sldMk cId="0" sldId="264"/>
            <ac:spMk id="19" creationId="{00000000-0000-0000-0000-000000000000}"/>
          </ac:spMkLst>
        </pc:spChg>
        <pc:spChg chg="mod">
          <ac:chgData name="Tong Wu" userId="8284c83c-7009-4a3e-bfb5-d009c1822daf" providerId="ADAL" clId="{39722AE0-0932-4611-9CAF-B9B485E62A93}" dt="2022-08-26T10:21:52.767" v="397" actId="2711"/>
          <ac:spMkLst>
            <pc:docMk/>
            <pc:sldMk cId="0" sldId="264"/>
            <ac:spMk id="20" creationId="{00000000-0000-0000-0000-000000000000}"/>
          </ac:spMkLst>
        </pc:spChg>
        <pc:spChg chg="mod">
          <ac:chgData name="Tong Wu" userId="8284c83c-7009-4a3e-bfb5-d009c1822daf" providerId="ADAL" clId="{39722AE0-0932-4611-9CAF-B9B485E62A93}" dt="2022-08-26T10:21:52.767" v="397" actId="2711"/>
          <ac:spMkLst>
            <pc:docMk/>
            <pc:sldMk cId="0" sldId="264"/>
            <ac:spMk id="21" creationId="{00000000-0000-0000-0000-000000000000}"/>
          </ac:spMkLst>
        </pc:spChg>
        <pc:spChg chg="mod">
          <ac:chgData name="Tong Wu" userId="8284c83c-7009-4a3e-bfb5-d009c1822daf" providerId="ADAL" clId="{39722AE0-0932-4611-9CAF-B9B485E62A93}" dt="2022-08-26T10:21:52.767" v="397" actId="2711"/>
          <ac:spMkLst>
            <pc:docMk/>
            <pc:sldMk cId="0" sldId="264"/>
            <ac:spMk id="22" creationId="{00000000-0000-0000-0000-000000000000}"/>
          </ac:spMkLst>
        </pc:spChg>
        <pc:spChg chg="mod">
          <ac:chgData name="Tong Wu" userId="8284c83c-7009-4a3e-bfb5-d009c1822daf" providerId="ADAL" clId="{39722AE0-0932-4611-9CAF-B9B485E62A93}" dt="2022-08-26T10:21:52.767" v="397" actId="2711"/>
          <ac:spMkLst>
            <pc:docMk/>
            <pc:sldMk cId="0" sldId="264"/>
            <ac:spMk id="23" creationId="{00000000-0000-0000-0000-000000000000}"/>
          </ac:spMkLst>
        </pc:spChg>
        <pc:spChg chg="mod">
          <ac:chgData name="Tong Wu" userId="8284c83c-7009-4a3e-bfb5-d009c1822daf" providerId="ADAL" clId="{39722AE0-0932-4611-9CAF-B9B485E62A93}" dt="2022-08-26T10:21:52.767" v="397" actId="2711"/>
          <ac:spMkLst>
            <pc:docMk/>
            <pc:sldMk cId="0" sldId="264"/>
            <ac:spMk id="24" creationId="{00000000-0000-0000-0000-000000000000}"/>
          </ac:spMkLst>
        </pc:spChg>
        <pc:spChg chg="mod">
          <ac:chgData name="Tong Wu" userId="8284c83c-7009-4a3e-bfb5-d009c1822daf" providerId="ADAL" clId="{39722AE0-0932-4611-9CAF-B9B485E62A93}" dt="2022-08-26T10:21:52.767" v="397" actId="2711"/>
          <ac:spMkLst>
            <pc:docMk/>
            <pc:sldMk cId="0" sldId="264"/>
            <ac:spMk id="25" creationId="{00000000-0000-0000-0000-000000000000}"/>
          </ac:spMkLst>
        </pc:spChg>
        <pc:spChg chg="mod">
          <ac:chgData name="Tong Wu" userId="8284c83c-7009-4a3e-bfb5-d009c1822daf" providerId="ADAL" clId="{39722AE0-0932-4611-9CAF-B9B485E62A93}" dt="2022-08-26T10:21:52.767" v="397" actId="2711"/>
          <ac:spMkLst>
            <pc:docMk/>
            <pc:sldMk cId="0" sldId="264"/>
            <ac:spMk id="26" creationId="{00000000-0000-0000-0000-000000000000}"/>
          </ac:spMkLst>
        </pc:spChg>
        <pc:spChg chg="mod">
          <ac:chgData name="Tong Wu" userId="8284c83c-7009-4a3e-bfb5-d009c1822daf" providerId="ADAL" clId="{39722AE0-0932-4611-9CAF-B9B485E62A93}" dt="2022-08-26T10:21:52.767" v="397" actId="2711"/>
          <ac:spMkLst>
            <pc:docMk/>
            <pc:sldMk cId="0" sldId="264"/>
            <ac:spMk id="27" creationId="{00000000-0000-0000-0000-000000000000}"/>
          </ac:spMkLst>
        </pc:spChg>
        <pc:spChg chg="mod">
          <ac:chgData name="Tong Wu" userId="8284c83c-7009-4a3e-bfb5-d009c1822daf" providerId="ADAL" clId="{39722AE0-0932-4611-9CAF-B9B485E62A93}" dt="2022-08-26T10:21:52.767" v="397" actId="2711"/>
          <ac:spMkLst>
            <pc:docMk/>
            <pc:sldMk cId="0" sldId="264"/>
            <ac:spMk id="28" creationId="{00000000-0000-0000-0000-000000000000}"/>
          </ac:spMkLst>
        </pc:spChg>
        <pc:spChg chg="mod">
          <ac:chgData name="Tong Wu" userId="8284c83c-7009-4a3e-bfb5-d009c1822daf" providerId="ADAL" clId="{39722AE0-0932-4611-9CAF-B9B485E62A93}" dt="2022-08-26T10:21:52.767" v="397" actId="2711"/>
          <ac:spMkLst>
            <pc:docMk/>
            <pc:sldMk cId="0" sldId="264"/>
            <ac:spMk id="29" creationId="{00000000-0000-0000-0000-000000000000}"/>
          </ac:spMkLst>
        </pc:spChg>
        <pc:spChg chg="mod">
          <ac:chgData name="Tong Wu" userId="8284c83c-7009-4a3e-bfb5-d009c1822daf" providerId="ADAL" clId="{39722AE0-0932-4611-9CAF-B9B485E62A93}" dt="2022-08-26T10:21:52.767" v="397" actId="2711"/>
          <ac:spMkLst>
            <pc:docMk/>
            <pc:sldMk cId="0" sldId="264"/>
            <ac:spMk id="30" creationId="{00000000-0000-0000-0000-000000000000}"/>
          </ac:spMkLst>
        </pc:spChg>
        <pc:spChg chg="mod">
          <ac:chgData name="Tong Wu" userId="8284c83c-7009-4a3e-bfb5-d009c1822daf" providerId="ADAL" clId="{39722AE0-0932-4611-9CAF-B9B485E62A93}" dt="2022-08-26T10:21:52.767" v="397" actId="2711"/>
          <ac:spMkLst>
            <pc:docMk/>
            <pc:sldMk cId="0" sldId="264"/>
            <ac:spMk id="31" creationId="{00000000-0000-0000-0000-000000000000}"/>
          </ac:spMkLst>
        </pc:spChg>
        <pc:spChg chg="mod">
          <ac:chgData name="Tong Wu" userId="8284c83c-7009-4a3e-bfb5-d009c1822daf" providerId="ADAL" clId="{39722AE0-0932-4611-9CAF-B9B485E62A93}" dt="2022-08-26T10:21:52.767" v="397" actId="2711"/>
          <ac:spMkLst>
            <pc:docMk/>
            <pc:sldMk cId="0" sldId="264"/>
            <ac:spMk id="32" creationId="{00000000-0000-0000-0000-000000000000}"/>
          </ac:spMkLst>
        </pc:spChg>
        <pc:spChg chg="mod">
          <ac:chgData name="Tong Wu" userId="8284c83c-7009-4a3e-bfb5-d009c1822daf" providerId="ADAL" clId="{39722AE0-0932-4611-9CAF-B9B485E62A93}" dt="2022-08-26T10:21:52.767" v="397" actId="2711"/>
          <ac:spMkLst>
            <pc:docMk/>
            <pc:sldMk cId="0" sldId="264"/>
            <ac:spMk id="33" creationId="{00000000-0000-0000-0000-000000000000}"/>
          </ac:spMkLst>
        </pc:spChg>
        <pc:spChg chg="mod">
          <ac:chgData name="Tong Wu" userId="8284c83c-7009-4a3e-bfb5-d009c1822daf" providerId="ADAL" clId="{39722AE0-0932-4611-9CAF-B9B485E62A93}" dt="2022-08-26T10:21:52.767" v="397" actId="2711"/>
          <ac:spMkLst>
            <pc:docMk/>
            <pc:sldMk cId="0" sldId="264"/>
            <ac:spMk id="34" creationId="{00000000-0000-0000-0000-000000000000}"/>
          </ac:spMkLst>
        </pc:spChg>
        <pc:spChg chg="mod">
          <ac:chgData name="Tong Wu" userId="8284c83c-7009-4a3e-bfb5-d009c1822daf" providerId="ADAL" clId="{39722AE0-0932-4611-9CAF-B9B485E62A93}" dt="2022-08-26T10:21:52.767" v="397" actId="2711"/>
          <ac:spMkLst>
            <pc:docMk/>
            <pc:sldMk cId="0" sldId="264"/>
            <ac:spMk id="35" creationId="{00000000-0000-0000-0000-000000000000}"/>
          </ac:spMkLst>
        </pc:spChg>
        <pc:spChg chg="mod">
          <ac:chgData name="Tong Wu" userId="8284c83c-7009-4a3e-bfb5-d009c1822daf" providerId="ADAL" clId="{39722AE0-0932-4611-9CAF-B9B485E62A93}" dt="2022-08-26T10:21:52.767" v="397" actId="2711"/>
          <ac:spMkLst>
            <pc:docMk/>
            <pc:sldMk cId="0" sldId="264"/>
            <ac:spMk id="36" creationId="{00000000-0000-0000-0000-000000000000}"/>
          </ac:spMkLst>
        </pc:spChg>
        <pc:spChg chg="mod">
          <ac:chgData name="Tong Wu" userId="8284c83c-7009-4a3e-bfb5-d009c1822daf" providerId="ADAL" clId="{39722AE0-0932-4611-9CAF-B9B485E62A93}" dt="2022-08-26T10:21:52.767" v="397" actId="2711"/>
          <ac:spMkLst>
            <pc:docMk/>
            <pc:sldMk cId="0" sldId="264"/>
            <ac:spMk id="37" creationId="{00000000-0000-0000-0000-000000000000}"/>
          </ac:spMkLst>
        </pc:spChg>
        <pc:spChg chg="mod">
          <ac:chgData name="Tong Wu" userId="8284c83c-7009-4a3e-bfb5-d009c1822daf" providerId="ADAL" clId="{39722AE0-0932-4611-9CAF-B9B485E62A93}" dt="2022-08-26T10:21:52.767" v="397" actId="2711"/>
          <ac:spMkLst>
            <pc:docMk/>
            <pc:sldMk cId="0" sldId="264"/>
            <ac:spMk id="38" creationId="{00000000-0000-0000-0000-000000000000}"/>
          </ac:spMkLst>
        </pc:spChg>
        <pc:spChg chg="mod">
          <ac:chgData name="Tong Wu" userId="8284c83c-7009-4a3e-bfb5-d009c1822daf" providerId="ADAL" clId="{39722AE0-0932-4611-9CAF-B9B485E62A93}" dt="2022-08-26T10:21:52.767" v="397" actId="2711"/>
          <ac:spMkLst>
            <pc:docMk/>
            <pc:sldMk cId="0" sldId="264"/>
            <ac:spMk id="39" creationId="{00000000-0000-0000-0000-000000000000}"/>
          </ac:spMkLst>
        </pc:spChg>
        <pc:spChg chg="mod">
          <ac:chgData name="Tong Wu" userId="8284c83c-7009-4a3e-bfb5-d009c1822daf" providerId="ADAL" clId="{39722AE0-0932-4611-9CAF-B9B485E62A93}" dt="2022-08-26T10:21:52.767" v="397" actId="2711"/>
          <ac:spMkLst>
            <pc:docMk/>
            <pc:sldMk cId="0" sldId="264"/>
            <ac:spMk id="40" creationId="{00000000-0000-0000-0000-000000000000}"/>
          </ac:spMkLst>
        </pc:spChg>
        <pc:spChg chg="mod">
          <ac:chgData name="Tong Wu" userId="8284c83c-7009-4a3e-bfb5-d009c1822daf" providerId="ADAL" clId="{39722AE0-0932-4611-9CAF-B9B485E62A93}" dt="2022-08-26T10:21:52.767" v="397" actId="2711"/>
          <ac:spMkLst>
            <pc:docMk/>
            <pc:sldMk cId="0" sldId="264"/>
            <ac:spMk id="41" creationId="{00000000-0000-0000-0000-000000000000}"/>
          </ac:spMkLst>
        </pc:spChg>
        <pc:spChg chg="mod">
          <ac:chgData name="Tong Wu" userId="8284c83c-7009-4a3e-bfb5-d009c1822daf" providerId="ADAL" clId="{39722AE0-0932-4611-9CAF-B9B485E62A93}" dt="2022-08-26T10:21:52.767" v="397" actId="2711"/>
          <ac:spMkLst>
            <pc:docMk/>
            <pc:sldMk cId="0" sldId="264"/>
            <ac:spMk id="42" creationId="{00000000-0000-0000-0000-000000000000}"/>
          </ac:spMkLst>
        </pc:spChg>
        <pc:spChg chg="mod">
          <ac:chgData name="Tong Wu" userId="8284c83c-7009-4a3e-bfb5-d009c1822daf" providerId="ADAL" clId="{39722AE0-0932-4611-9CAF-B9B485E62A93}" dt="2022-08-26T10:21:52.767" v="397" actId="2711"/>
          <ac:spMkLst>
            <pc:docMk/>
            <pc:sldMk cId="0" sldId="264"/>
            <ac:spMk id="43" creationId="{00000000-0000-0000-0000-000000000000}"/>
          </ac:spMkLst>
        </pc:spChg>
        <pc:spChg chg="mod">
          <ac:chgData name="Tong Wu" userId="8284c83c-7009-4a3e-bfb5-d009c1822daf" providerId="ADAL" clId="{39722AE0-0932-4611-9CAF-B9B485E62A93}" dt="2022-08-26T10:21:52.767" v="397" actId="2711"/>
          <ac:spMkLst>
            <pc:docMk/>
            <pc:sldMk cId="0" sldId="264"/>
            <ac:spMk id="44" creationId="{00000000-0000-0000-0000-000000000000}"/>
          </ac:spMkLst>
        </pc:spChg>
        <pc:spChg chg="mod">
          <ac:chgData name="Tong Wu" userId="8284c83c-7009-4a3e-bfb5-d009c1822daf" providerId="ADAL" clId="{39722AE0-0932-4611-9CAF-B9B485E62A93}" dt="2022-08-26T10:21:52.767" v="397" actId="2711"/>
          <ac:spMkLst>
            <pc:docMk/>
            <pc:sldMk cId="0" sldId="264"/>
            <ac:spMk id="45" creationId="{00000000-0000-0000-0000-000000000000}"/>
          </ac:spMkLst>
        </pc:spChg>
        <pc:spChg chg="mod">
          <ac:chgData name="Tong Wu" userId="8284c83c-7009-4a3e-bfb5-d009c1822daf" providerId="ADAL" clId="{39722AE0-0932-4611-9CAF-B9B485E62A93}" dt="2022-08-26T10:21:52.767" v="397" actId="2711"/>
          <ac:spMkLst>
            <pc:docMk/>
            <pc:sldMk cId="0" sldId="264"/>
            <ac:spMk id="46" creationId="{00000000-0000-0000-0000-000000000000}"/>
          </ac:spMkLst>
        </pc:spChg>
        <pc:spChg chg="mod">
          <ac:chgData name="Tong Wu" userId="8284c83c-7009-4a3e-bfb5-d009c1822daf" providerId="ADAL" clId="{39722AE0-0932-4611-9CAF-B9B485E62A93}" dt="2022-08-26T10:21:52.767" v="397" actId="2711"/>
          <ac:spMkLst>
            <pc:docMk/>
            <pc:sldMk cId="0" sldId="264"/>
            <ac:spMk id="47" creationId="{00000000-0000-0000-0000-000000000000}"/>
          </ac:spMkLst>
        </pc:spChg>
        <pc:spChg chg="mod">
          <ac:chgData name="Tong Wu" userId="8284c83c-7009-4a3e-bfb5-d009c1822daf" providerId="ADAL" clId="{39722AE0-0932-4611-9CAF-B9B485E62A93}" dt="2022-08-26T10:21:52.767" v="397" actId="2711"/>
          <ac:spMkLst>
            <pc:docMk/>
            <pc:sldMk cId="0" sldId="264"/>
            <ac:spMk id="48" creationId="{00000000-0000-0000-0000-000000000000}"/>
          </ac:spMkLst>
        </pc:spChg>
        <pc:spChg chg="mod ord">
          <ac:chgData name="Tong Wu" userId="8284c83c-7009-4a3e-bfb5-d009c1822daf" providerId="ADAL" clId="{39722AE0-0932-4611-9CAF-B9B485E62A93}" dt="2022-08-26T10:40:11.675" v="467" actId="113"/>
          <ac:spMkLst>
            <pc:docMk/>
            <pc:sldMk cId="0" sldId="264"/>
            <ac:spMk id="49" creationId="{00000000-0000-0000-0000-000000000000}"/>
          </ac:spMkLst>
        </pc:spChg>
        <pc:spChg chg="del">
          <ac:chgData name="Tong Wu" userId="8284c83c-7009-4a3e-bfb5-d009c1822daf" providerId="ADAL" clId="{39722AE0-0932-4611-9CAF-B9B485E62A93}" dt="2022-08-26T10:20:18.008" v="381" actId="478"/>
          <ac:spMkLst>
            <pc:docMk/>
            <pc:sldMk cId="0" sldId="264"/>
            <ac:spMk id="50" creationId="{00000000-0000-0000-0000-000000000000}"/>
          </ac:spMkLst>
        </pc:spChg>
        <pc:spChg chg="del mod ord">
          <ac:chgData name="Tong Wu" userId="8284c83c-7009-4a3e-bfb5-d009c1822daf" providerId="ADAL" clId="{39722AE0-0932-4611-9CAF-B9B485E62A93}" dt="2022-08-26T10:20:16.639" v="380" actId="478"/>
          <ac:spMkLst>
            <pc:docMk/>
            <pc:sldMk cId="0" sldId="264"/>
            <ac:spMk id="51" creationId="{00000000-0000-0000-0000-000000000000}"/>
          </ac:spMkLst>
        </pc:spChg>
        <pc:spChg chg="mod ord">
          <ac:chgData name="Tong Wu" userId="8284c83c-7009-4a3e-bfb5-d009c1822daf" providerId="ADAL" clId="{39722AE0-0932-4611-9CAF-B9B485E62A93}" dt="2022-08-26T10:19:59.255" v="375" actId="700"/>
          <ac:spMkLst>
            <pc:docMk/>
            <pc:sldMk cId="0" sldId="264"/>
            <ac:spMk id="52" creationId="{00000000-0000-0000-0000-000000000000}"/>
          </ac:spMkLst>
        </pc:spChg>
        <pc:spChg chg="add del mod ord">
          <ac:chgData name="Tong Wu" userId="8284c83c-7009-4a3e-bfb5-d009c1822daf" providerId="ADAL" clId="{39722AE0-0932-4611-9CAF-B9B485E62A93}" dt="2022-08-26T10:20:03.929" v="376" actId="478"/>
          <ac:spMkLst>
            <pc:docMk/>
            <pc:sldMk cId="0" sldId="264"/>
            <ac:spMk id="53" creationId="{64C0DE60-3F26-5B62-0E3F-DF4BF55FCFD7}"/>
          </ac:spMkLst>
        </pc:spChg>
      </pc:sldChg>
      <pc:sldChg chg="add del">
        <pc:chgData name="Tong Wu" userId="8284c83c-7009-4a3e-bfb5-d009c1822daf" providerId="ADAL" clId="{39722AE0-0932-4611-9CAF-B9B485E62A93}" dt="2022-08-26T09:16:51.002" v="177" actId="47"/>
        <pc:sldMkLst>
          <pc:docMk/>
          <pc:sldMk cId="2259599872" sldId="264"/>
        </pc:sldMkLst>
      </pc:sldChg>
      <pc:sldChg chg="modSp mod">
        <pc:chgData name="Tong Wu" userId="8284c83c-7009-4a3e-bfb5-d009c1822daf" providerId="ADAL" clId="{39722AE0-0932-4611-9CAF-B9B485E62A93}" dt="2022-08-26T10:09:21.278" v="273" actId="2711"/>
        <pc:sldMkLst>
          <pc:docMk/>
          <pc:sldMk cId="2338046884" sldId="265"/>
        </pc:sldMkLst>
        <pc:spChg chg="mod">
          <ac:chgData name="Tong Wu" userId="8284c83c-7009-4a3e-bfb5-d009c1822daf" providerId="ADAL" clId="{39722AE0-0932-4611-9CAF-B9B485E62A93}" dt="2022-08-26T10:09:09.052" v="271" actId="255"/>
          <ac:spMkLst>
            <pc:docMk/>
            <pc:sldMk cId="2338046884" sldId="265"/>
            <ac:spMk id="2" creationId="{B75B8D6E-A887-45C1-BBA9-360FB88A34C5}"/>
          </ac:spMkLst>
        </pc:spChg>
        <pc:spChg chg="mod">
          <ac:chgData name="Tong Wu" userId="8284c83c-7009-4a3e-bfb5-d009c1822daf" providerId="ADAL" clId="{39722AE0-0932-4611-9CAF-B9B485E62A93}" dt="2022-08-26T10:09:21.278" v="273" actId="2711"/>
          <ac:spMkLst>
            <pc:docMk/>
            <pc:sldMk cId="2338046884" sldId="265"/>
            <ac:spMk id="3" creationId="{760E015D-EA3D-47F4-8F7E-AE6D73C24ED4}"/>
          </ac:spMkLst>
        </pc:spChg>
      </pc:sldChg>
      <pc:sldChg chg="add del">
        <pc:chgData name="Tong Wu" userId="8284c83c-7009-4a3e-bfb5-d009c1822daf" providerId="ADAL" clId="{39722AE0-0932-4611-9CAF-B9B485E62A93}" dt="2022-08-26T10:21:06.264" v="389" actId="47"/>
        <pc:sldMkLst>
          <pc:docMk/>
          <pc:sldMk cId="0" sldId="266"/>
        </pc:sldMkLst>
      </pc:sldChg>
      <pc:sldChg chg="add del">
        <pc:chgData name="Tong Wu" userId="8284c83c-7009-4a3e-bfb5-d009c1822daf" providerId="ADAL" clId="{39722AE0-0932-4611-9CAF-B9B485E62A93}" dt="2022-08-26T10:22:55.489" v="408" actId="47"/>
        <pc:sldMkLst>
          <pc:docMk/>
          <pc:sldMk cId="0" sldId="267"/>
        </pc:sldMkLst>
      </pc:sldChg>
      <pc:sldChg chg="modSp add del">
        <pc:chgData name="Tong Wu" userId="8284c83c-7009-4a3e-bfb5-d009c1822daf" providerId="ADAL" clId="{39722AE0-0932-4611-9CAF-B9B485E62A93}" dt="2022-08-26T10:23:16.663" v="413" actId="47"/>
        <pc:sldMkLst>
          <pc:docMk/>
          <pc:sldMk cId="0" sldId="268"/>
        </pc:sldMkLst>
        <pc:spChg chg="mod">
          <ac:chgData name="Tong Wu" userId="8284c83c-7009-4a3e-bfb5-d009c1822daf" providerId="ADAL" clId="{39722AE0-0932-4611-9CAF-B9B485E62A93}" dt="2022-08-26T05:04:24.844" v="86"/>
          <ac:spMkLst>
            <pc:docMk/>
            <pc:sldMk cId="0" sldId="268"/>
            <ac:spMk id="24" creationId="{00000000-0000-0000-0000-000000000000}"/>
          </ac:spMkLst>
        </pc:spChg>
        <pc:spChg chg="mod">
          <ac:chgData name="Tong Wu" userId="8284c83c-7009-4a3e-bfb5-d009c1822daf" providerId="ADAL" clId="{39722AE0-0932-4611-9CAF-B9B485E62A93}" dt="2022-08-26T05:04:24.844" v="86"/>
          <ac:spMkLst>
            <pc:docMk/>
            <pc:sldMk cId="0" sldId="268"/>
            <ac:spMk id="25" creationId="{00000000-0000-0000-0000-000000000000}"/>
          </ac:spMkLst>
        </pc:spChg>
      </pc:sldChg>
      <pc:sldChg chg="modSp add del">
        <pc:chgData name="Tong Wu" userId="8284c83c-7009-4a3e-bfb5-d009c1822daf" providerId="ADAL" clId="{39722AE0-0932-4611-9CAF-B9B485E62A93}" dt="2022-08-26T10:23:17.460" v="414" actId="47"/>
        <pc:sldMkLst>
          <pc:docMk/>
          <pc:sldMk cId="0" sldId="269"/>
        </pc:sldMkLst>
        <pc:spChg chg="mod">
          <ac:chgData name="Tong Wu" userId="8284c83c-7009-4a3e-bfb5-d009c1822daf" providerId="ADAL" clId="{39722AE0-0932-4611-9CAF-B9B485E62A93}" dt="2022-08-26T05:04:24.844" v="86"/>
          <ac:spMkLst>
            <pc:docMk/>
            <pc:sldMk cId="0" sldId="269"/>
            <ac:spMk id="53" creationId="{00000000-0000-0000-0000-000000000000}"/>
          </ac:spMkLst>
        </pc:spChg>
        <pc:spChg chg="mod">
          <ac:chgData name="Tong Wu" userId="8284c83c-7009-4a3e-bfb5-d009c1822daf" providerId="ADAL" clId="{39722AE0-0932-4611-9CAF-B9B485E62A93}" dt="2022-08-26T05:04:24.844" v="86"/>
          <ac:spMkLst>
            <pc:docMk/>
            <pc:sldMk cId="0" sldId="269"/>
            <ac:spMk id="54" creationId="{00000000-0000-0000-0000-000000000000}"/>
          </ac:spMkLst>
        </pc:spChg>
      </pc:sldChg>
      <pc:sldChg chg="add del">
        <pc:chgData name="Tong Wu" userId="8284c83c-7009-4a3e-bfb5-d009c1822daf" providerId="ADAL" clId="{39722AE0-0932-4611-9CAF-B9B485E62A93}" dt="2022-08-26T10:25:39.728" v="450" actId="47"/>
        <pc:sldMkLst>
          <pc:docMk/>
          <pc:sldMk cId="0" sldId="270"/>
        </pc:sldMkLst>
      </pc:sldChg>
      <pc:sldChg chg="modSp add del">
        <pc:chgData name="Tong Wu" userId="8284c83c-7009-4a3e-bfb5-d009c1822daf" providerId="ADAL" clId="{39722AE0-0932-4611-9CAF-B9B485E62A93}" dt="2022-08-26T10:26:09.824" v="452" actId="47"/>
        <pc:sldMkLst>
          <pc:docMk/>
          <pc:sldMk cId="0" sldId="271"/>
        </pc:sldMkLst>
        <pc:spChg chg="mod">
          <ac:chgData name="Tong Wu" userId="8284c83c-7009-4a3e-bfb5-d009c1822daf" providerId="ADAL" clId="{39722AE0-0932-4611-9CAF-B9B485E62A93}" dt="2022-08-26T05:04:24.844" v="86"/>
          <ac:spMkLst>
            <pc:docMk/>
            <pc:sldMk cId="0" sldId="271"/>
            <ac:spMk id="20" creationId="{00000000-0000-0000-0000-000000000000}"/>
          </ac:spMkLst>
        </pc:spChg>
        <pc:spChg chg="mod">
          <ac:chgData name="Tong Wu" userId="8284c83c-7009-4a3e-bfb5-d009c1822daf" providerId="ADAL" clId="{39722AE0-0932-4611-9CAF-B9B485E62A93}" dt="2022-08-26T05:04:24.844" v="86"/>
          <ac:spMkLst>
            <pc:docMk/>
            <pc:sldMk cId="0" sldId="271"/>
            <ac:spMk id="21" creationId="{00000000-0000-0000-0000-000000000000}"/>
          </ac:spMkLst>
        </pc:spChg>
      </pc:sldChg>
      <pc:sldChg chg="addSp delSp modSp add mod modClrScheme chgLayout">
        <pc:chgData name="Tong Wu" userId="8284c83c-7009-4a3e-bfb5-d009c1822daf" providerId="ADAL" clId="{39722AE0-0932-4611-9CAF-B9B485E62A93}" dt="2022-08-26T10:43:01.997" v="500" actId="478"/>
        <pc:sldMkLst>
          <pc:docMk/>
          <pc:sldMk cId="0" sldId="272"/>
        </pc:sldMkLst>
        <pc:spChg chg="del mod ord">
          <ac:chgData name="Tong Wu" userId="8284c83c-7009-4a3e-bfb5-d009c1822daf" providerId="ADAL" clId="{39722AE0-0932-4611-9CAF-B9B485E62A93}" dt="2022-08-26T10:41:49.705" v="480" actId="478"/>
          <ac:spMkLst>
            <pc:docMk/>
            <pc:sldMk cId="0" sldId="272"/>
            <ac:spMk id="2" creationId="{00000000-0000-0000-0000-000000000000}"/>
          </ac:spMkLst>
        </pc:spChg>
        <pc:spChg chg="del">
          <ac:chgData name="Tong Wu" userId="8284c83c-7009-4a3e-bfb5-d009c1822daf" providerId="ADAL" clId="{39722AE0-0932-4611-9CAF-B9B485E62A93}" dt="2022-08-26T10:43:00.814" v="499" actId="478"/>
          <ac:spMkLst>
            <pc:docMk/>
            <pc:sldMk cId="0" sldId="272"/>
            <ac:spMk id="46" creationId="{00000000-0000-0000-0000-000000000000}"/>
          </ac:spMkLst>
        </pc:spChg>
        <pc:spChg chg="del mod ord">
          <ac:chgData name="Tong Wu" userId="8284c83c-7009-4a3e-bfb5-d009c1822daf" providerId="ADAL" clId="{39722AE0-0932-4611-9CAF-B9B485E62A93}" dt="2022-08-26T10:43:01.997" v="500" actId="478"/>
          <ac:spMkLst>
            <pc:docMk/>
            <pc:sldMk cId="0" sldId="272"/>
            <ac:spMk id="47" creationId="{00000000-0000-0000-0000-000000000000}"/>
          </ac:spMkLst>
        </pc:spChg>
        <pc:spChg chg="mod ord">
          <ac:chgData name="Tong Wu" userId="8284c83c-7009-4a3e-bfb5-d009c1822daf" providerId="ADAL" clId="{39722AE0-0932-4611-9CAF-B9B485E62A93}" dt="2022-08-26T10:41:57.220" v="483" actId="700"/>
          <ac:spMkLst>
            <pc:docMk/>
            <pc:sldMk cId="0" sldId="272"/>
            <ac:spMk id="48" creationId="{00000000-0000-0000-0000-000000000000}"/>
          </ac:spMkLst>
        </pc:spChg>
        <pc:spChg chg="add del mod ord">
          <ac:chgData name="Tong Wu" userId="8284c83c-7009-4a3e-bfb5-d009c1822daf" providerId="ADAL" clId="{39722AE0-0932-4611-9CAF-B9B485E62A93}" dt="2022-08-26T10:41:57.220" v="483" actId="700"/>
          <ac:spMkLst>
            <pc:docMk/>
            <pc:sldMk cId="0" sldId="272"/>
            <ac:spMk id="49" creationId="{3954375C-DAFB-E348-E58E-608909C09C11}"/>
          </ac:spMkLst>
        </pc:spChg>
        <pc:spChg chg="add del mod">
          <ac:chgData name="Tong Wu" userId="8284c83c-7009-4a3e-bfb5-d009c1822daf" providerId="ADAL" clId="{39722AE0-0932-4611-9CAF-B9B485E62A93}" dt="2022-08-26T10:41:54.334" v="482" actId="478"/>
          <ac:spMkLst>
            <pc:docMk/>
            <pc:sldMk cId="0" sldId="272"/>
            <ac:spMk id="51" creationId="{6DB95D24-7AAC-FCB1-63DE-FE4B1384049F}"/>
          </ac:spMkLst>
        </pc:spChg>
        <pc:spChg chg="add del mod">
          <ac:chgData name="Tong Wu" userId="8284c83c-7009-4a3e-bfb5-d009c1822daf" providerId="ADAL" clId="{39722AE0-0932-4611-9CAF-B9B485E62A93}" dt="2022-08-26T10:42:12.493" v="484" actId="478"/>
          <ac:spMkLst>
            <pc:docMk/>
            <pc:sldMk cId="0" sldId="272"/>
            <ac:spMk id="52" creationId="{19195565-6060-F353-02DE-05B42F04C346}"/>
          </ac:spMkLst>
        </pc:spChg>
        <pc:spChg chg="add mod ord">
          <ac:chgData name="Tong Wu" userId="8284c83c-7009-4a3e-bfb5-d009c1822daf" providerId="ADAL" clId="{39722AE0-0932-4611-9CAF-B9B485E62A93}" dt="2022-08-26T10:42:18.504" v="489" actId="404"/>
          <ac:spMkLst>
            <pc:docMk/>
            <pc:sldMk cId="0" sldId="272"/>
            <ac:spMk id="53" creationId="{63D0A04D-7913-F5FD-8233-B90AF92C99B4}"/>
          </ac:spMkLst>
        </pc:spChg>
        <pc:spChg chg="add del mod ord">
          <ac:chgData name="Tong Wu" userId="8284c83c-7009-4a3e-bfb5-d009c1822daf" providerId="ADAL" clId="{39722AE0-0932-4611-9CAF-B9B485E62A93}" dt="2022-08-26T10:42:22.086" v="490" actId="478"/>
          <ac:spMkLst>
            <pc:docMk/>
            <pc:sldMk cId="0" sldId="272"/>
            <ac:spMk id="54" creationId="{B24D36D7-9903-D6D1-D87F-32058289C3E2}"/>
          </ac:spMkLst>
        </pc:spChg>
      </pc:sldChg>
      <pc:sldChg chg="addSp delSp modSp add mod modClrScheme chgLayout">
        <pc:chgData name="Tong Wu" userId="8284c83c-7009-4a3e-bfb5-d009c1822daf" providerId="ADAL" clId="{39722AE0-0932-4611-9CAF-B9B485E62A93}" dt="2022-08-26T10:43:06.622" v="502" actId="478"/>
        <pc:sldMkLst>
          <pc:docMk/>
          <pc:sldMk cId="0" sldId="273"/>
        </pc:sldMkLst>
        <pc:spChg chg="del mod ord">
          <ac:chgData name="Tong Wu" userId="8284c83c-7009-4a3e-bfb5-d009c1822daf" providerId="ADAL" clId="{39722AE0-0932-4611-9CAF-B9B485E62A93}" dt="2022-08-26T10:42:27.080" v="491" actId="478"/>
          <ac:spMkLst>
            <pc:docMk/>
            <pc:sldMk cId="0" sldId="273"/>
            <ac:spMk id="2" creationId="{00000000-0000-0000-0000-000000000000}"/>
          </ac:spMkLst>
        </pc:spChg>
        <pc:spChg chg="del">
          <ac:chgData name="Tong Wu" userId="8284c83c-7009-4a3e-bfb5-d009c1822daf" providerId="ADAL" clId="{39722AE0-0932-4611-9CAF-B9B485E62A93}" dt="2022-08-26T10:43:05.350" v="501" actId="478"/>
          <ac:spMkLst>
            <pc:docMk/>
            <pc:sldMk cId="0" sldId="273"/>
            <ac:spMk id="27" creationId="{00000000-0000-0000-0000-000000000000}"/>
          </ac:spMkLst>
        </pc:spChg>
        <pc:spChg chg="del mod ord">
          <ac:chgData name="Tong Wu" userId="8284c83c-7009-4a3e-bfb5-d009c1822daf" providerId="ADAL" clId="{39722AE0-0932-4611-9CAF-B9B485E62A93}" dt="2022-08-26T10:43:06.622" v="502" actId="478"/>
          <ac:spMkLst>
            <pc:docMk/>
            <pc:sldMk cId="0" sldId="273"/>
            <ac:spMk id="28" creationId="{00000000-0000-0000-0000-000000000000}"/>
          </ac:spMkLst>
        </pc:spChg>
        <pc:spChg chg="mod ord">
          <ac:chgData name="Tong Wu" userId="8284c83c-7009-4a3e-bfb5-d009c1822daf" providerId="ADAL" clId="{39722AE0-0932-4611-9CAF-B9B485E62A93}" dt="2022-08-26T10:39:16.626" v="462" actId="700"/>
          <ac:spMkLst>
            <pc:docMk/>
            <pc:sldMk cId="0" sldId="273"/>
            <ac:spMk id="29" creationId="{00000000-0000-0000-0000-000000000000}"/>
          </ac:spMkLst>
        </pc:spChg>
        <pc:spChg chg="add del mod ord">
          <ac:chgData name="Tong Wu" userId="8284c83c-7009-4a3e-bfb5-d009c1822daf" providerId="ADAL" clId="{39722AE0-0932-4611-9CAF-B9B485E62A93}" dt="2022-08-26T10:42:45.662" v="495" actId="478"/>
          <ac:spMkLst>
            <pc:docMk/>
            <pc:sldMk cId="0" sldId="273"/>
            <ac:spMk id="30" creationId="{AEB1FF85-54C9-0A64-980F-FF2A88B6140A}"/>
          </ac:spMkLst>
        </pc:spChg>
        <pc:spChg chg="add del mod">
          <ac:chgData name="Tong Wu" userId="8284c83c-7009-4a3e-bfb5-d009c1822daf" providerId="ADAL" clId="{39722AE0-0932-4611-9CAF-B9B485E62A93}" dt="2022-08-26T10:42:29.027" v="492"/>
          <ac:spMkLst>
            <pc:docMk/>
            <pc:sldMk cId="0" sldId="273"/>
            <ac:spMk id="32" creationId="{2E67BACA-9B99-C699-366D-6868386A7B9C}"/>
          </ac:spMkLst>
        </pc:spChg>
        <pc:spChg chg="add mod">
          <ac:chgData name="Tong Wu" userId="8284c83c-7009-4a3e-bfb5-d009c1822daf" providerId="ADAL" clId="{39722AE0-0932-4611-9CAF-B9B485E62A93}" dt="2022-08-26T10:42:29.027" v="492"/>
          <ac:spMkLst>
            <pc:docMk/>
            <pc:sldMk cId="0" sldId="273"/>
            <ac:spMk id="33" creationId="{0E933376-9C1E-F520-E3D1-1A638BB950F1}"/>
          </ac:spMkLst>
        </pc:spChg>
      </pc:sldChg>
      <pc:sldChg chg="addSp delSp modSp add mod modClrScheme chgLayout">
        <pc:chgData name="Tong Wu" userId="8284c83c-7009-4a3e-bfb5-d009c1822daf" providerId="ADAL" clId="{39722AE0-0932-4611-9CAF-B9B485E62A93}" dt="2022-08-26T10:43:12.318" v="504" actId="478"/>
        <pc:sldMkLst>
          <pc:docMk/>
          <pc:sldMk cId="0" sldId="274"/>
        </pc:sldMkLst>
        <pc:spChg chg="del mod ord">
          <ac:chgData name="Tong Wu" userId="8284c83c-7009-4a3e-bfb5-d009c1822daf" providerId="ADAL" clId="{39722AE0-0932-4611-9CAF-B9B485E62A93}" dt="2022-08-26T10:42:39.308" v="493" actId="478"/>
          <ac:spMkLst>
            <pc:docMk/>
            <pc:sldMk cId="0" sldId="274"/>
            <ac:spMk id="2" creationId="{00000000-0000-0000-0000-000000000000}"/>
          </ac:spMkLst>
        </pc:spChg>
        <pc:spChg chg="del">
          <ac:chgData name="Tong Wu" userId="8284c83c-7009-4a3e-bfb5-d009c1822daf" providerId="ADAL" clId="{39722AE0-0932-4611-9CAF-B9B485E62A93}" dt="2022-08-26T10:43:10.982" v="503" actId="478"/>
          <ac:spMkLst>
            <pc:docMk/>
            <pc:sldMk cId="0" sldId="274"/>
            <ac:spMk id="19" creationId="{00000000-0000-0000-0000-000000000000}"/>
          </ac:spMkLst>
        </pc:spChg>
        <pc:spChg chg="del mod ord">
          <ac:chgData name="Tong Wu" userId="8284c83c-7009-4a3e-bfb5-d009c1822daf" providerId="ADAL" clId="{39722AE0-0932-4611-9CAF-B9B485E62A93}" dt="2022-08-26T10:43:12.318" v="504" actId="478"/>
          <ac:spMkLst>
            <pc:docMk/>
            <pc:sldMk cId="0" sldId="274"/>
            <ac:spMk id="20" creationId="{00000000-0000-0000-0000-000000000000}"/>
          </ac:spMkLst>
        </pc:spChg>
        <pc:spChg chg="mod ord">
          <ac:chgData name="Tong Wu" userId="8284c83c-7009-4a3e-bfb5-d009c1822daf" providerId="ADAL" clId="{39722AE0-0932-4611-9CAF-B9B485E62A93}" dt="2022-08-26T10:39:31.317" v="463" actId="700"/>
          <ac:spMkLst>
            <pc:docMk/>
            <pc:sldMk cId="0" sldId="274"/>
            <ac:spMk id="21" creationId="{00000000-0000-0000-0000-000000000000}"/>
          </ac:spMkLst>
        </pc:spChg>
        <pc:spChg chg="add mod ord">
          <ac:chgData name="Tong Wu" userId="8284c83c-7009-4a3e-bfb5-d009c1822daf" providerId="ADAL" clId="{39722AE0-0932-4611-9CAF-B9B485E62A93}" dt="2022-08-26T10:39:31.317" v="463" actId="700"/>
          <ac:spMkLst>
            <pc:docMk/>
            <pc:sldMk cId="0" sldId="274"/>
            <ac:spMk id="22" creationId="{A2225346-2FA1-F71B-97A5-0874770518B1}"/>
          </ac:spMkLst>
        </pc:spChg>
        <pc:spChg chg="add del mod">
          <ac:chgData name="Tong Wu" userId="8284c83c-7009-4a3e-bfb5-d009c1822daf" providerId="ADAL" clId="{39722AE0-0932-4611-9CAF-B9B485E62A93}" dt="2022-08-26T10:42:40.240" v="494"/>
          <ac:spMkLst>
            <pc:docMk/>
            <pc:sldMk cId="0" sldId="274"/>
            <ac:spMk id="24" creationId="{082BE0EC-45B2-FA97-D630-BA20218FC7C9}"/>
          </ac:spMkLst>
        </pc:spChg>
        <pc:spChg chg="add mod">
          <ac:chgData name="Tong Wu" userId="8284c83c-7009-4a3e-bfb5-d009c1822daf" providerId="ADAL" clId="{39722AE0-0932-4611-9CAF-B9B485E62A93}" dt="2022-08-26T10:42:40.240" v="494"/>
          <ac:spMkLst>
            <pc:docMk/>
            <pc:sldMk cId="0" sldId="274"/>
            <ac:spMk id="25" creationId="{D564742E-6B31-0B17-0B21-D16701935B05}"/>
          </ac:spMkLst>
        </pc:spChg>
      </pc:sldChg>
      <pc:sldChg chg="addSp delSp modSp add mod modClrScheme chgLayout">
        <pc:chgData name="Tong Wu" userId="8284c83c-7009-4a3e-bfb5-d009c1822daf" providerId="ADAL" clId="{39722AE0-0932-4611-9CAF-B9B485E62A93}" dt="2022-08-26T10:43:32.110" v="509" actId="478"/>
        <pc:sldMkLst>
          <pc:docMk/>
          <pc:sldMk cId="0" sldId="275"/>
        </pc:sldMkLst>
        <pc:spChg chg="del mod ord">
          <ac:chgData name="Tong Wu" userId="8284c83c-7009-4a3e-bfb5-d009c1822daf" providerId="ADAL" clId="{39722AE0-0932-4611-9CAF-B9B485E62A93}" dt="2022-08-26T10:43:23.977" v="506" actId="478"/>
          <ac:spMkLst>
            <pc:docMk/>
            <pc:sldMk cId="0" sldId="275"/>
            <ac:spMk id="2" creationId="{00000000-0000-0000-0000-000000000000}"/>
          </ac:spMkLst>
        </pc:spChg>
        <pc:spChg chg="del">
          <ac:chgData name="Tong Wu" userId="8284c83c-7009-4a3e-bfb5-d009c1822daf" providerId="ADAL" clId="{39722AE0-0932-4611-9CAF-B9B485E62A93}" dt="2022-08-26T10:43:31.300" v="508" actId="478"/>
          <ac:spMkLst>
            <pc:docMk/>
            <pc:sldMk cId="0" sldId="275"/>
            <ac:spMk id="39" creationId="{00000000-0000-0000-0000-000000000000}"/>
          </ac:spMkLst>
        </pc:spChg>
        <pc:spChg chg="del mod ord">
          <ac:chgData name="Tong Wu" userId="8284c83c-7009-4a3e-bfb5-d009c1822daf" providerId="ADAL" clId="{39722AE0-0932-4611-9CAF-B9B485E62A93}" dt="2022-08-26T10:43:32.110" v="509" actId="478"/>
          <ac:spMkLst>
            <pc:docMk/>
            <pc:sldMk cId="0" sldId="275"/>
            <ac:spMk id="40" creationId="{00000000-0000-0000-0000-000000000000}"/>
          </ac:spMkLst>
        </pc:spChg>
        <pc:spChg chg="mod ord">
          <ac:chgData name="Tong Wu" userId="8284c83c-7009-4a3e-bfb5-d009c1822daf" providerId="ADAL" clId="{39722AE0-0932-4611-9CAF-B9B485E62A93}" dt="2022-08-26T10:39:31.317" v="463" actId="700"/>
          <ac:spMkLst>
            <pc:docMk/>
            <pc:sldMk cId="0" sldId="275"/>
            <ac:spMk id="41" creationId="{00000000-0000-0000-0000-000000000000}"/>
          </ac:spMkLst>
        </pc:spChg>
        <pc:spChg chg="add del mod ord">
          <ac:chgData name="Tong Wu" userId="8284c83c-7009-4a3e-bfb5-d009c1822daf" providerId="ADAL" clId="{39722AE0-0932-4611-9CAF-B9B485E62A93}" dt="2022-08-26T10:43:17.886" v="505" actId="478"/>
          <ac:spMkLst>
            <pc:docMk/>
            <pc:sldMk cId="0" sldId="275"/>
            <ac:spMk id="42" creationId="{B3BC2938-1046-9BAE-F0CC-C07CA9CAB924}"/>
          </ac:spMkLst>
        </pc:spChg>
        <pc:spChg chg="add del mod">
          <ac:chgData name="Tong Wu" userId="8284c83c-7009-4a3e-bfb5-d009c1822daf" providerId="ADAL" clId="{39722AE0-0932-4611-9CAF-B9B485E62A93}" dt="2022-08-26T10:43:26.583" v="507"/>
          <ac:spMkLst>
            <pc:docMk/>
            <pc:sldMk cId="0" sldId="275"/>
            <ac:spMk id="44" creationId="{27A14548-DC07-2721-713F-D1F2BA7DCFEC}"/>
          </ac:spMkLst>
        </pc:spChg>
        <pc:spChg chg="add mod">
          <ac:chgData name="Tong Wu" userId="8284c83c-7009-4a3e-bfb5-d009c1822daf" providerId="ADAL" clId="{39722AE0-0932-4611-9CAF-B9B485E62A93}" dt="2022-08-26T10:43:26.583" v="507"/>
          <ac:spMkLst>
            <pc:docMk/>
            <pc:sldMk cId="0" sldId="275"/>
            <ac:spMk id="45" creationId="{0DBC7E53-9691-9D7F-D7D8-56E04188F640}"/>
          </ac:spMkLst>
        </pc:spChg>
      </pc:sldChg>
      <pc:sldChg chg="addSp delSp modSp add mod modClrScheme chgLayout">
        <pc:chgData name="Tong Wu" userId="8284c83c-7009-4a3e-bfb5-d009c1822daf" providerId="ADAL" clId="{39722AE0-0932-4611-9CAF-B9B485E62A93}" dt="2022-08-26T10:43:47.398" v="514" actId="478"/>
        <pc:sldMkLst>
          <pc:docMk/>
          <pc:sldMk cId="0" sldId="276"/>
        </pc:sldMkLst>
        <pc:spChg chg="del mod ord">
          <ac:chgData name="Tong Wu" userId="8284c83c-7009-4a3e-bfb5-d009c1822daf" providerId="ADAL" clId="{39722AE0-0932-4611-9CAF-B9B485E62A93}" dt="2022-08-26T10:43:36.409" v="510" actId="478"/>
          <ac:spMkLst>
            <pc:docMk/>
            <pc:sldMk cId="0" sldId="276"/>
            <ac:spMk id="2" creationId="{00000000-0000-0000-0000-000000000000}"/>
          </ac:spMkLst>
        </pc:spChg>
        <pc:spChg chg="del">
          <ac:chgData name="Tong Wu" userId="8284c83c-7009-4a3e-bfb5-d009c1822daf" providerId="ADAL" clId="{39722AE0-0932-4611-9CAF-B9B485E62A93}" dt="2022-08-26T10:43:43.479" v="513" actId="478"/>
          <ac:spMkLst>
            <pc:docMk/>
            <pc:sldMk cId="0" sldId="276"/>
            <ac:spMk id="92" creationId="{00000000-0000-0000-0000-000000000000}"/>
          </ac:spMkLst>
        </pc:spChg>
        <pc:spChg chg="del mod ord">
          <ac:chgData name="Tong Wu" userId="8284c83c-7009-4a3e-bfb5-d009c1822daf" providerId="ADAL" clId="{39722AE0-0932-4611-9CAF-B9B485E62A93}" dt="2022-08-26T10:43:42.198" v="512" actId="478"/>
          <ac:spMkLst>
            <pc:docMk/>
            <pc:sldMk cId="0" sldId="276"/>
            <ac:spMk id="93" creationId="{00000000-0000-0000-0000-000000000000}"/>
          </ac:spMkLst>
        </pc:spChg>
        <pc:spChg chg="mod ord">
          <ac:chgData name="Tong Wu" userId="8284c83c-7009-4a3e-bfb5-d009c1822daf" providerId="ADAL" clId="{39722AE0-0932-4611-9CAF-B9B485E62A93}" dt="2022-08-26T10:39:31.317" v="463" actId="700"/>
          <ac:spMkLst>
            <pc:docMk/>
            <pc:sldMk cId="0" sldId="276"/>
            <ac:spMk id="94" creationId="{00000000-0000-0000-0000-000000000000}"/>
          </ac:spMkLst>
        </pc:spChg>
        <pc:spChg chg="add del mod ord">
          <ac:chgData name="Tong Wu" userId="8284c83c-7009-4a3e-bfb5-d009c1822daf" providerId="ADAL" clId="{39722AE0-0932-4611-9CAF-B9B485E62A93}" dt="2022-08-26T10:43:47.398" v="514" actId="478"/>
          <ac:spMkLst>
            <pc:docMk/>
            <pc:sldMk cId="0" sldId="276"/>
            <ac:spMk id="95" creationId="{77130999-E29C-2DBF-E632-3FD32D2FF433}"/>
          </ac:spMkLst>
        </pc:spChg>
        <pc:spChg chg="add del mod">
          <ac:chgData name="Tong Wu" userId="8284c83c-7009-4a3e-bfb5-d009c1822daf" providerId="ADAL" clId="{39722AE0-0932-4611-9CAF-B9B485E62A93}" dt="2022-08-26T10:43:37.769" v="511"/>
          <ac:spMkLst>
            <pc:docMk/>
            <pc:sldMk cId="0" sldId="276"/>
            <ac:spMk id="97" creationId="{43BF38BA-AE9F-BFE0-D7B0-A516193FD70C}"/>
          </ac:spMkLst>
        </pc:spChg>
        <pc:spChg chg="add mod">
          <ac:chgData name="Tong Wu" userId="8284c83c-7009-4a3e-bfb5-d009c1822daf" providerId="ADAL" clId="{39722AE0-0932-4611-9CAF-B9B485E62A93}" dt="2022-08-26T10:43:37.769" v="511"/>
          <ac:spMkLst>
            <pc:docMk/>
            <pc:sldMk cId="0" sldId="276"/>
            <ac:spMk id="98" creationId="{B6386A60-82FB-74AB-21B9-2D74133F58D0}"/>
          </ac:spMkLst>
        </pc:spChg>
      </pc:sldChg>
      <pc:sldChg chg="addSp delSp modSp add mod modClrScheme chgLayout">
        <pc:chgData name="Tong Wu" userId="8284c83c-7009-4a3e-bfb5-d009c1822daf" providerId="ADAL" clId="{39722AE0-0932-4611-9CAF-B9B485E62A93}" dt="2022-08-26T10:43:55.229" v="518" actId="478"/>
        <pc:sldMkLst>
          <pc:docMk/>
          <pc:sldMk cId="0" sldId="277"/>
        </pc:sldMkLst>
        <pc:spChg chg="del mod ord">
          <ac:chgData name="Tong Wu" userId="8284c83c-7009-4a3e-bfb5-d009c1822daf" providerId="ADAL" clId="{39722AE0-0932-4611-9CAF-B9B485E62A93}" dt="2022-08-26T10:43:50.513" v="515" actId="478"/>
          <ac:spMkLst>
            <pc:docMk/>
            <pc:sldMk cId="0" sldId="277"/>
            <ac:spMk id="2" creationId="{00000000-0000-0000-0000-000000000000}"/>
          </ac:spMkLst>
        </pc:spChg>
        <pc:spChg chg="del">
          <ac:chgData name="Tong Wu" userId="8284c83c-7009-4a3e-bfb5-d009c1822daf" providerId="ADAL" clId="{39722AE0-0932-4611-9CAF-B9B485E62A93}" dt="2022-08-26T10:43:54.533" v="517" actId="478"/>
          <ac:spMkLst>
            <pc:docMk/>
            <pc:sldMk cId="0" sldId="277"/>
            <ac:spMk id="19" creationId="{00000000-0000-0000-0000-000000000000}"/>
          </ac:spMkLst>
        </pc:spChg>
        <pc:spChg chg="del mod ord">
          <ac:chgData name="Tong Wu" userId="8284c83c-7009-4a3e-bfb5-d009c1822daf" providerId="ADAL" clId="{39722AE0-0932-4611-9CAF-B9B485E62A93}" dt="2022-08-26T10:43:55.229" v="518" actId="478"/>
          <ac:spMkLst>
            <pc:docMk/>
            <pc:sldMk cId="0" sldId="277"/>
            <ac:spMk id="20" creationId="{00000000-0000-0000-0000-000000000000}"/>
          </ac:spMkLst>
        </pc:spChg>
        <pc:spChg chg="mod ord">
          <ac:chgData name="Tong Wu" userId="8284c83c-7009-4a3e-bfb5-d009c1822daf" providerId="ADAL" clId="{39722AE0-0932-4611-9CAF-B9B485E62A93}" dt="2022-08-26T10:39:31.317" v="463" actId="700"/>
          <ac:spMkLst>
            <pc:docMk/>
            <pc:sldMk cId="0" sldId="277"/>
            <ac:spMk id="21" creationId="{00000000-0000-0000-0000-000000000000}"/>
          </ac:spMkLst>
        </pc:spChg>
        <pc:spChg chg="add mod ord">
          <ac:chgData name="Tong Wu" userId="8284c83c-7009-4a3e-bfb5-d009c1822daf" providerId="ADAL" clId="{39722AE0-0932-4611-9CAF-B9B485E62A93}" dt="2022-08-26T10:39:31.317" v="463" actId="700"/>
          <ac:spMkLst>
            <pc:docMk/>
            <pc:sldMk cId="0" sldId="277"/>
            <ac:spMk id="22" creationId="{CBC6EE75-C8E1-A303-733C-98C02D63831A}"/>
          </ac:spMkLst>
        </pc:spChg>
        <pc:spChg chg="add del mod">
          <ac:chgData name="Tong Wu" userId="8284c83c-7009-4a3e-bfb5-d009c1822daf" providerId="ADAL" clId="{39722AE0-0932-4611-9CAF-B9B485E62A93}" dt="2022-08-26T10:43:51.482" v="516"/>
          <ac:spMkLst>
            <pc:docMk/>
            <pc:sldMk cId="0" sldId="277"/>
            <ac:spMk id="24" creationId="{7B797552-5640-9ADF-D002-8706FFEACDB9}"/>
          </ac:spMkLst>
        </pc:spChg>
        <pc:spChg chg="add mod">
          <ac:chgData name="Tong Wu" userId="8284c83c-7009-4a3e-bfb5-d009c1822daf" providerId="ADAL" clId="{39722AE0-0932-4611-9CAF-B9B485E62A93}" dt="2022-08-26T10:43:51.482" v="516"/>
          <ac:spMkLst>
            <pc:docMk/>
            <pc:sldMk cId="0" sldId="277"/>
            <ac:spMk id="25" creationId="{C72ECC11-0911-C7AA-4726-4227F7470957}"/>
          </ac:spMkLst>
        </pc:spChg>
      </pc:sldChg>
      <pc:sldChg chg="addSp delSp modSp add mod modClrScheme chgLayout">
        <pc:chgData name="Tong Wu" userId="8284c83c-7009-4a3e-bfb5-d009c1822daf" providerId="ADAL" clId="{39722AE0-0932-4611-9CAF-B9B485E62A93}" dt="2022-08-26T10:44:11.526" v="523" actId="478"/>
        <pc:sldMkLst>
          <pc:docMk/>
          <pc:sldMk cId="0" sldId="278"/>
        </pc:sldMkLst>
        <pc:spChg chg="del">
          <ac:chgData name="Tong Wu" userId="8284c83c-7009-4a3e-bfb5-d009c1822daf" providerId="ADAL" clId="{39722AE0-0932-4611-9CAF-B9B485E62A93}" dt="2022-08-26T10:44:11.526" v="523" actId="478"/>
          <ac:spMkLst>
            <pc:docMk/>
            <pc:sldMk cId="0" sldId="278"/>
            <ac:spMk id="2" creationId="{00000000-0000-0000-0000-000000000000}"/>
          </ac:spMkLst>
        </pc:spChg>
        <pc:spChg chg="del mod ord">
          <ac:chgData name="Tong Wu" userId="8284c83c-7009-4a3e-bfb5-d009c1822daf" providerId="ADAL" clId="{39722AE0-0932-4611-9CAF-B9B485E62A93}" dt="2022-08-26T10:44:04.985" v="519" actId="478"/>
          <ac:spMkLst>
            <pc:docMk/>
            <pc:sldMk cId="0" sldId="278"/>
            <ac:spMk id="3" creationId="{00000000-0000-0000-0000-000000000000}"/>
          </ac:spMkLst>
        </pc:spChg>
        <pc:spChg chg="del">
          <ac:chgData name="Tong Wu" userId="8284c83c-7009-4a3e-bfb5-d009c1822daf" providerId="ADAL" clId="{39722AE0-0932-4611-9CAF-B9B485E62A93}" dt="2022-08-26T10:44:09.966" v="522" actId="478"/>
          <ac:spMkLst>
            <pc:docMk/>
            <pc:sldMk cId="0" sldId="278"/>
            <ac:spMk id="4" creationId="{00000000-0000-0000-0000-000000000000}"/>
          </ac:spMkLst>
        </pc:spChg>
        <pc:spChg chg="add del mod ord">
          <ac:chgData name="Tong Wu" userId="8284c83c-7009-4a3e-bfb5-d009c1822daf" providerId="ADAL" clId="{39722AE0-0932-4611-9CAF-B9B485E62A93}" dt="2022-08-26T10:44:08.085" v="521" actId="478"/>
          <ac:spMkLst>
            <pc:docMk/>
            <pc:sldMk cId="0" sldId="278"/>
            <ac:spMk id="38" creationId="{E5FE0F69-06FA-CD0C-918F-D095405419C9}"/>
          </ac:spMkLst>
        </pc:spChg>
        <pc:spChg chg="add del mod">
          <ac:chgData name="Tong Wu" userId="8284c83c-7009-4a3e-bfb5-d009c1822daf" providerId="ADAL" clId="{39722AE0-0932-4611-9CAF-B9B485E62A93}" dt="2022-08-26T10:44:06.271" v="520"/>
          <ac:spMkLst>
            <pc:docMk/>
            <pc:sldMk cId="0" sldId="278"/>
            <ac:spMk id="40" creationId="{7A2E6157-2EEB-3684-354F-2BC92A956838}"/>
          </ac:spMkLst>
        </pc:spChg>
        <pc:spChg chg="add mod">
          <ac:chgData name="Tong Wu" userId="8284c83c-7009-4a3e-bfb5-d009c1822daf" providerId="ADAL" clId="{39722AE0-0932-4611-9CAF-B9B485E62A93}" dt="2022-08-26T10:44:06.271" v="520"/>
          <ac:spMkLst>
            <pc:docMk/>
            <pc:sldMk cId="0" sldId="278"/>
            <ac:spMk id="41" creationId="{6993D094-D493-7AE5-73E4-6E69E18BE3E8}"/>
          </ac:spMkLst>
        </pc:spChg>
      </pc:sldChg>
      <pc:sldChg chg="addSp delSp modSp add mod modClrScheme chgLayout">
        <pc:chgData name="Tong Wu" userId="8284c83c-7009-4a3e-bfb5-d009c1822daf" providerId="ADAL" clId="{39722AE0-0932-4611-9CAF-B9B485E62A93}" dt="2022-08-26T10:44:27.341" v="529" actId="478"/>
        <pc:sldMkLst>
          <pc:docMk/>
          <pc:sldMk cId="0" sldId="279"/>
        </pc:sldMkLst>
        <pc:spChg chg="del mod ord">
          <ac:chgData name="Tong Wu" userId="8284c83c-7009-4a3e-bfb5-d009c1822daf" providerId="ADAL" clId="{39722AE0-0932-4611-9CAF-B9B485E62A93}" dt="2022-08-26T10:44:18.638" v="524" actId="478"/>
          <ac:spMkLst>
            <pc:docMk/>
            <pc:sldMk cId="0" sldId="279"/>
            <ac:spMk id="2" creationId="{00000000-0000-0000-0000-000000000000}"/>
          </ac:spMkLst>
        </pc:spChg>
        <pc:spChg chg="del">
          <ac:chgData name="Tong Wu" userId="8284c83c-7009-4a3e-bfb5-d009c1822daf" providerId="ADAL" clId="{39722AE0-0932-4611-9CAF-B9B485E62A93}" dt="2022-08-26T10:44:25.390" v="528" actId="478"/>
          <ac:spMkLst>
            <pc:docMk/>
            <pc:sldMk cId="0" sldId="279"/>
            <ac:spMk id="21" creationId="{00000000-0000-0000-0000-000000000000}"/>
          </ac:spMkLst>
        </pc:spChg>
        <pc:spChg chg="del mod ord">
          <ac:chgData name="Tong Wu" userId="8284c83c-7009-4a3e-bfb5-d009c1822daf" providerId="ADAL" clId="{39722AE0-0932-4611-9CAF-B9B485E62A93}" dt="2022-08-26T10:44:24.078" v="527" actId="478"/>
          <ac:spMkLst>
            <pc:docMk/>
            <pc:sldMk cId="0" sldId="279"/>
            <ac:spMk id="22" creationId="{00000000-0000-0000-0000-000000000000}"/>
          </ac:spMkLst>
        </pc:spChg>
        <pc:spChg chg="del mod ord">
          <ac:chgData name="Tong Wu" userId="8284c83c-7009-4a3e-bfb5-d009c1822daf" providerId="ADAL" clId="{39722AE0-0932-4611-9CAF-B9B485E62A93}" dt="2022-08-26T10:44:27.341" v="529" actId="478"/>
          <ac:spMkLst>
            <pc:docMk/>
            <pc:sldMk cId="0" sldId="279"/>
            <ac:spMk id="23" creationId="{00000000-0000-0000-0000-000000000000}"/>
          </ac:spMkLst>
        </pc:spChg>
        <pc:spChg chg="add del mod ord">
          <ac:chgData name="Tong Wu" userId="8284c83c-7009-4a3e-bfb5-d009c1822daf" providerId="ADAL" clId="{39722AE0-0932-4611-9CAF-B9B485E62A93}" dt="2022-08-26T10:44:21.302" v="526" actId="478"/>
          <ac:spMkLst>
            <pc:docMk/>
            <pc:sldMk cId="0" sldId="279"/>
            <ac:spMk id="24" creationId="{14F2EA85-BF11-C4FE-73FB-322E73860E39}"/>
          </ac:spMkLst>
        </pc:spChg>
        <pc:spChg chg="add del mod">
          <ac:chgData name="Tong Wu" userId="8284c83c-7009-4a3e-bfb5-d009c1822daf" providerId="ADAL" clId="{39722AE0-0932-4611-9CAF-B9B485E62A93}" dt="2022-08-26T10:44:19.698" v="525"/>
          <ac:spMkLst>
            <pc:docMk/>
            <pc:sldMk cId="0" sldId="279"/>
            <ac:spMk id="26" creationId="{78544A3E-9106-2564-093B-F391316B4412}"/>
          </ac:spMkLst>
        </pc:spChg>
        <pc:spChg chg="add mod">
          <ac:chgData name="Tong Wu" userId="8284c83c-7009-4a3e-bfb5-d009c1822daf" providerId="ADAL" clId="{39722AE0-0932-4611-9CAF-B9B485E62A93}" dt="2022-08-26T10:44:19.698" v="525"/>
          <ac:spMkLst>
            <pc:docMk/>
            <pc:sldMk cId="0" sldId="279"/>
            <ac:spMk id="27" creationId="{8968E28E-A4CE-2790-FDDC-6AE89F9AB863}"/>
          </ac:spMkLst>
        </pc:spChg>
      </pc:sldChg>
      <pc:sldChg chg="addSp delSp modSp add mod modClrScheme chgLayout">
        <pc:chgData name="Tong Wu" userId="8284c83c-7009-4a3e-bfb5-d009c1822daf" providerId="ADAL" clId="{39722AE0-0932-4611-9CAF-B9B485E62A93}" dt="2022-08-26T10:44:39.174" v="534" actId="478"/>
        <pc:sldMkLst>
          <pc:docMk/>
          <pc:sldMk cId="0" sldId="280"/>
        </pc:sldMkLst>
        <pc:spChg chg="del mod ord">
          <ac:chgData name="Tong Wu" userId="8284c83c-7009-4a3e-bfb5-d009c1822daf" providerId="ADAL" clId="{39722AE0-0932-4611-9CAF-B9B485E62A93}" dt="2022-08-26T10:44:32.963" v="530" actId="478"/>
          <ac:spMkLst>
            <pc:docMk/>
            <pc:sldMk cId="0" sldId="280"/>
            <ac:spMk id="2" creationId="{00000000-0000-0000-0000-000000000000}"/>
          </ac:spMkLst>
        </pc:spChg>
        <pc:spChg chg="del">
          <ac:chgData name="Tong Wu" userId="8284c83c-7009-4a3e-bfb5-d009c1822daf" providerId="ADAL" clId="{39722AE0-0932-4611-9CAF-B9B485E62A93}" dt="2022-08-26T10:44:35.854" v="532" actId="478"/>
          <ac:spMkLst>
            <pc:docMk/>
            <pc:sldMk cId="0" sldId="280"/>
            <ac:spMk id="19" creationId="{00000000-0000-0000-0000-000000000000}"/>
          </ac:spMkLst>
        </pc:spChg>
        <pc:spChg chg="del mod ord">
          <ac:chgData name="Tong Wu" userId="8284c83c-7009-4a3e-bfb5-d009c1822daf" providerId="ADAL" clId="{39722AE0-0932-4611-9CAF-B9B485E62A93}" dt="2022-08-26T10:44:37.454" v="533" actId="478"/>
          <ac:spMkLst>
            <pc:docMk/>
            <pc:sldMk cId="0" sldId="280"/>
            <ac:spMk id="20" creationId="{00000000-0000-0000-0000-000000000000}"/>
          </ac:spMkLst>
        </pc:spChg>
        <pc:spChg chg="del mod ord">
          <ac:chgData name="Tong Wu" userId="8284c83c-7009-4a3e-bfb5-d009c1822daf" providerId="ADAL" clId="{39722AE0-0932-4611-9CAF-B9B485E62A93}" dt="2022-08-26T10:44:39.174" v="534" actId="478"/>
          <ac:spMkLst>
            <pc:docMk/>
            <pc:sldMk cId="0" sldId="280"/>
            <ac:spMk id="21" creationId="{00000000-0000-0000-0000-000000000000}"/>
          </ac:spMkLst>
        </pc:spChg>
        <pc:spChg chg="add mod ord">
          <ac:chgData name="Tong Wu" userId="8284c83c-7009-4a3e-bfb5-d009c1822daf" providerId="ADAL" clId="{39722AE0-0932-4611-9CAF-B9B485E62A93}" dt="2022-08-26T10:39:31.317" v="463" actId="700"/>
          <ac:spMkLst>
            <pc:docMk/>
            <pc:sldMk cId="0" sldId="280"/>
            <ac:spMk id="22" creationId="{B97B46DE-0329-9C08-77A6-26A6FBB73ED6}"/>
          </ac:spMkLst>
        </pc:spChg>
        <pc:spChg chg="add del mod">
          <ac:chgData name="Tong Wu" userId="8284c83c-7009-4a3e-bfb5-d009c1822daf" providerId="ADAL" clId="{39722AE0-0932-4611-9CAF-B9B485E62A93}" dt="2022-08-26T10:44:33.970" v="531"/>
          <ac:spMkLst>
            <pc:docMk/>
            <pc:sldMk cId="0" sldId="280"/>
            <ac:spMk id="24" creationId="{C2247B93-7E09-2635-94E8-C77B3964B039}"/>
          </ac:spMkLst>
        </pc:spChg>
        <pc:spChg chg="add mod">
          <ac:chgData name="Tong Wu" userId="8284c83c-7009-4a3e-bfb5-d009c1822daf" providerId="ADAL" clId="{39722AE0-0932-4611-9CAF-B9B485E62A93}" dt="2022-08-26T10:44:33.970" v="531"/>
          <ac:spMkLst>
            <pc:docMk/>
            <pc:sldMk cId="0" sldId="280"/>
            <ac:spMk id="25" creationId="{3B6ECFC5-31FF-2550-0D17-BCD280F5059B}"/>
          </ac:spMkLst>
        </pc:spChg>
      </pc:sldChg>
      <pc:sldChg chg="addSp delSp modSp add mod modClrScheme chgLayout">
        <pc:chgData name="Tong Wu" userId="8284c83c-7009-4a3e-bfb5-d009c1822daf" providerId="ADAL" clId="{39722AE0-0932-4611-9CAF-B9B485E62A93}" dt="2022-08-26T10:44:59.637" v="540" actId="478"/>
        <pc:sldMkLst>
          <pc:docMk/>
          <pc:sldMk cId="0" sldId="281"/>
        </pc:sldMkLst>
        <pc:spChg chg="del mod ord">
          <ac:chgData name="Tong Wu" userId="8284c83c-7009-4a3e-bfb5-d009c1822daf" providerId="ADAL" clId="{39722AE0-0932-4611-9CAF-B9B485E62A93}" dt="2022-08-26T10:44:47.784" v="535" actId="478"/>
          <ac:spMkLst>
            <pc:docMk/>
            <pc:sldMk cId="0" sldId="281"/>
            <ac:spMk id="2" creationId="{00000000-0000-0000-0000-000000000000}"/>
          </ac:spMkLst>
        </pc:spChg>
        <pc:spChg chg="del">
          <ac:chgData name="Tong Wu" userId="8284c83c-7009-4a3e-bfb5-d009c1822daf" providerId="ADAL" clId="{39722AE0-0932-4611-9CAF-B9B485E62A93}" dt="2022-08-26T10:44:56.351" v="538" actId="478"/>
          <ac:spMkLst>
            <pc:docMk/>
            <pc:sldMk cId="0" sldId="281"/>
            <ac:spMk id="49" creationId="{00000000-0000-0000-0000-000000000000}"/>
          </ac:spMkLst>
        </pc:spChg>
        <pc:spChg chg="del mod ord">
          <ac:chgData name="Tong Wu" userId="8284c83c-7009-4a3e-bfb5-d009c1822daf" providerId="ADAL" clId="{39722AE0-0932-4611-9CAF-B9B485E62A93}" dt="2022-08-26T10:44:57.054" v="539" actId="478"/>
          <ac:spMkLst>
            <pc:docMk/>
            <pc:sldMk cId="0" sldId="281"/>
            <ac:spMk id="50" creationId="{00000000-0000-0000-0000-000000000000}"/>
          </ac:spMkLst>
        </pc:spChg>
        <pc:spChg chg="del mod ord">
          <ac:chgData name="Tong Wu" userId="8284c83c-7009-4a3e-bfb5-d009c1822daf" providerId="ADAL" clId="{39722AE0-0932-4611-9CAF-B9B485E62A93}" dt="2022-08-26T10:44:59.637" v="540" actId="478"/>
          <ac:spMkLst>
            <pc:docMk/>
            <pc:sldMk cId="0" sldId="281"/>
            <ac:spMk id="51" creationId="{00000000-0000-0000-0000-000000000000}"/>
          </ac:spMkLst>
        </pc:spChg>
        <pc:spChg chg="add del mod ord">
          <ac:chgData name="Tong Wu" userId="8284c83c-7009-4a3e-bfb5-d009c1822daf" providerId="ADAL" clId="{39722AE0-0932-4611-9CAF-B9B485E62A93}" dt="2022-08-26T10:44:54.654" v="537" actId="478"/>
          <ac:spMkLst>
            <pc:docMk/>
            <pc:sldMk cId="0" sldId="281"/>
            <ac:spMk id="52" creationId="{92958403-5F82-9BD6-0818-C102D0B71807}"/>
          </ac:spMkLst>
        </pc:spChg>
        <pc:spChg chg="add del mod">
          <ac:chgData name="Tong Wu" userId="8284c83c-7009-4a3e-bfb5-d009c1822daf" providerId="ADAL" clId="{39722AE0-0932-4611-9CAF-B9B485E62A93}" dt="2022-08-26T10:44:49.985" v="536"/>
          <ac:spMkLst>
            <pc:docMk/>
            <pc:sldMk cId="0" sldId="281"/>
            <ac:spMk id="54" creationId="{28A9A27D-FE80-CA41-F8C6-0D545B6D87CC}"/>
          </ac:spMkLst>
        </pc:spChg>
        <pc:spChg chg="add mod">
          <ac:chgData name="Tong Wu" userId="8284c83c-7009-4a3e-bfb5-d009c1822daf" providerId="ADAL" clId="{39722AE0-0932-4611-9CAF-B9B485E62A93}" dt="2022-08-26T10:44:49.985" v="536"/>
          <ac:spMkLst>
            <pc:docMk/>
            <pc:sldMk cId="0" sldId="281"/>
            <ac:spMk id="55" creationId="{413C6F59-00E6-6E0F-31AF-515AF1136E41}"/>
          </ac:spMkLst>
        </pc:spChg>
      </pc:sldChg>
      <pc:sldChg chg="addSp delSp modSp add mod modClrScheme chgLayout">
        <pc:chgData name="Tong Wu" userId="8284c83c-7009-4a3e-bfb5-d009c1822daf" providerId="ADAL" clId="{39722AE0-0932-4611-9CAF-B9B485E62A93}" dt="2022-08-26T10:45:08.717" v="544" actId="478"/>
        <pc:sldMkLst>
          <pc:docMk/>
          <pc:sldMk cId="0" sldId="282"/>
        </pc:sldMkLst>
        <pc:spChg chg="del">
          <ac:chgData name="Tong Wu" userId="8284c83c-7009-4a3e-bfb5-d009c1822daf" providerId="ADAL" clId="{39722AE0-0932-4611-9CAF-B9B485E62A93}" dt="2022-08-26T10:45:08.717" v="544" actId="478"/>
          <ac:spMkLst>
            <pc:docMk/>
            <pc:sldMk cId="0" sldId="282"/>
            <ac:spMk id="24" creationId="{00000000-0000-0000-0000-000000000000}"/>
          </ac:spMkLst>
        </pc:spChg>
        <pc:spChg chg="del mod ord">
          <ac:chgData name="Tong Wu" userId="8284c83c-7009-4a3e-bfb5-d009c1822daf" providerId="ADAL" clId="{39722AE0-0932-4611-9CAF-B9B485E62A93}" dt="2022-08-26T10:45:03.241" v="541" actId="478"/>
          <ac:spMkLst>
            <pc:docMk/>
            <pc:sldMk cId="0" sldId="282"/>
            <ac:spMk id="41" creationId="{00000000-0000-0000-0000-000000000000}"/>
          </ac:spMkLst>
        </pc:spChg>
        <pc:spChg chg="add del mod ord">
          <ac:chgData name="Tong Wu" userId="8284c83c-7009-4a3e-bfb5-d009c1822daf" providerId="ADAL" clId="{39722AE0-0932-4611-9CAF-B9B485E62A93}" dt="2022-08-26T10:45:06.373" v="543" actId="478"/>
          <ac:spMkLst>
            <pc:docMk/>
            <pc:sldMk cId="0" sldId="282"/>
            <ac:spMk id="43" creationId="{F5DAD27E-96CC-6DAC-EE41-4E6CAB455D6A}"/>
          </ac:spMkLst>
        </pc:spChg>
        <pc:spChg chg="add del mod">
          <ac:chgData name="Tong Wu" userId="8284c83c-7009-4a3e-bfb5-d009c1822daf" providerId="ADAL" clId="{39722AE0-0932-4611-9CAF-B9B485E62A93}" dt="2022-08-26T10:45:04.410" v="542"/>
          <ac:spMkLst>
            <pc:docMk/>
            <pc:sldMk cId="0" sldId="282"/>
            <ac:spMk id="45" creationId="{37E87F6C-A555-23D1-60C0-6B5CF2652C6F}"/>
          </ac:spMkLst>
        </pc:spChg>
        <pc:spChg chg="add mod">
          <ac:chgData name="Tong Wu" userId="8284c83c-7009-4a3e-bfb5-d009c1822daf" providerId="ADAL" clId="{39722AE0-0932-4611-9CAF-B9B485E62A93}" dt="2022-08-26T10:45:04.410" v="542"/>
          <ac:spMkLst>
            <pc:docMk/>
            <pc:sldMk cId="0" sldId="282"/>
            <ac:spMk id="46" creationId="{E76B7207-E90E-7C49-0573-63E254035CF6}"/>
          </ac:spMkLst>
        </pc:spChg>
      </pc:sldChg>
      <pc:sldChg chg="add del">
        <pc:chgData name="Tong Wu" userId="8284c83c-7009-4a3e-bfb5-d009c1822daf" providerId="ADAL" clId="{39722AE0-0932-4611-9CAF-B9B485E62A93}" dt="2022-08-26T09:46:48.761" v="225" actId="47"/>
        <pc:sldMkLst>
          <pc:docMk/>
          <pc:sldMk cId="0" sldId="283"/>
        </pc:sldMkLst>
      </pc:sldChg>
      <pc:sldChg chg="add del">
        <pc:chgData name="Tong Wu" userId="8284c83c-7009-4a3e-bfb5-d009c1822daf" providerId="ADAL" clId="{39722AE0-0932-4611-9CAF-B9B485E62A93}" dt="2022-08-26T09:46:50.900" v="226" actId="47"/>
        <pc:sldMkLst>
          <pc:docMk/>
          <pc:sldMk cId="0" sldId="284"/>
        </pc:sldMkLst>
      </pc:sldChg>
      <pc:sldChg chg="modSp mod">
        <pc:chgData name="Tong Wu" userId="8284c83c-7009-4a3e-bfb5-d009c1822daf" providerId="ADAL" clId="{39722AE0-0932-4611-9CAF-B9B485E62A93}" dt="2022-08-26T09:40:57.896" v="186" actId="2711"/>
        <pc:sldMkLst>
          <pc:docMk/>
          <pc:sldMk cId="4180991224" sldId="287"/>
        </pc:sldMkLst>
        <pc:spChg chg="mod">
          <ac:chgData name="Tong Wu" userId="8284c83c-7009-4a3e-bfb5-d009c1822daf" providerId="ADAL" clId="{39722AE0-0932-4611-9CAF-B9B485E62A93}" dt="2022-08-26T09:40:57.896" v="186" actId="2711"/>
          <ac:spMkLst>
            <pc:docMk/>
            <pc:sldMk cId="4180991224" sldId="287"/>
            <ac:spMk id="3" creationId="{FC1CB0D0-9895-49DA-8D5F-AED0A25C4E6E}"/>
          </ac:spMkLst>
        </pc:spChg>
      </pc:sldChg>
      <pc:sldChg chg="modCm">
        <pc:chgData name="Tong Wu" userId="8284c83c-7009-4a3e-bfb5-d009c1822daf" providerId="ADAL" clId="{39722AE0-0932-4611-9CAF-B9B485E62A93}" dt="2022-08-29T02:34:55.387" v="866" actId="2056"/>
        <pc:sldMkLst>
          <pc:docMk/>
          <pc:sldMk cId="2864677017" sldId="330"/>
        </pc:sldMkLst>
      </pc:sldChg>
      <pc:sldChg chg="addSp delSp modSp mod">
        <pc:chgData name="Tong Wu" userId="8284c83c-7009-4a3e-bfb5-d009c1822daf" providerId="ADAL" clId="{39722AE0-0932-4611-9CAF-B9B485E62A93}" dt="2022-09-05T09:37:38.274" v="979" actId="1076"/>
        <pc:sldMkLst>
          <pc:docMk/>
          <pc:sldMk cId="1060247390" sldId="581"/>
        </pc:sldMkLst>
        <pc:spChg chg="add del mod">
          <ac:chgData name="Tong Wu" userId="8284c83c-7009-4a3e-bfb5-d009c1822daf" providerId="ADAL" clId="{39722AE0-0932-4611-9CAF-B9B485E62A93}" dt="2022-09-05T09:36:04.749" v="963" actId="478"/>
          <ac:spMkLst>
            <pc:docMk/>
            <pc:sldMk cId="1060247390" sldId="581"/>
            <ac:spMk id="17" creationId="{27F87944-6095-0DFD-656A-ED4ADF5CE726}"/>
          </ac:spMkLst>
        </pc:spChg>
        <pc:spChg chg="add mod">
          <ac:chgData name="Tong Wu" userId="8284c83c-7009-4a3e-bfb5-d009c1822daf" providerId="ADAL" clId="{39722AE0-0932-4611-9CAF-B9B485E62A93}" dt="2022-09-05T09:36:13.789" v="965" actId="207"/>
          <ac:spMkLst>
            <pc:docMk/>
            <pc:sldMk cId="1060247390" sldId="581"/>
            <ac:spMk id="18" creationId="{B3E50AAA-3323-9D66-C4A0-56EFAAD11ACE}"/>
          </ac:spMkLst>
        </pc:spChg>
        <pc:spChg chg="add del mod">
          <ac:chgData name="Tong Wu" userId="8284c83c-7009-4a3e-bfb5-d009c1822daf" providerId="ADAL" clId="{39722AE0-0932-4611-9CAF-B9B485E62A93}" dt="2022-09-05T09:36:22.107" v="968" actId="478"/>
          <ac:spMkLst>
            <pc:docMk/>
            <pc:sldMk cId="1060247390" sldId="581"/>
            <ac:spMk id="19" creationId="{52A6C4D5-29E4-08EF-8D1E-7EBC954FC62A}"/>
          </ac:spMkLst>
        </pc:spChg>
        <pc:spChg chg="add mod">
          <ac:chgData name="Tong Wu" userId="8284c83c-7009-4a3e-bfb5-d009c1822daf" providerId="ADAL" clId="{39722AE0-0932-4611-9CAF-B9B485E62A93}" dt="2022-09-05T09:37:13.607" v="970" actId="207"/>
          <ac:spMkLst>
            <pc:docMk/>
            <pc:sldMk cId="1060247390" sldId="581"/>
            <ac:spMk id="20" creationId="{0C219935-B3CD-CC69-E424-8645A6525130}"/>
          </ac:spMkLst>
        </pc:spChg>
        <pc:grpChg chg="mod">
          <ac:chgData name="Tong Wu" userId="8284c83c-7009-4a3e-bfb5-d009c1822daf" providerId="ADAL" clId="{39722AE0-0932-4611-9CAF-B9B485E62A93}" dt="2022-09-05T09:37:21.961" v="974" actId="1076"/>
          <ac:grpSpMkLst>
            <pc:docMk/>
            <pc:sldMk cId="1060247390" sldId="581"/>
            <ac:grpSpMk id="14" creationId="{DF4E80C8-7F7E-50F2-50D7-67F9F7DDC5BD}"/>
          </ac:grpSpMkLst>
        </pc:grpChg>
        <pc:picChg chg="add mod">
          <ac:chgData name="Tong Wu" userId="8284c83c-7009-4a3e-bfb5-d009c1822daf" providerId="ADAL" clId="{39722AE0-0932-4611-9CAF-B9B485E62A93}" dt="2022-09-05T09:37:38.274" v="979" actId="1076"/>
          <ac:picMkLst>
            <pc:docMk/>
            <pc:sldMk cId="1060247390" sldId="581"/>
            <ac:picMk id="22" creationId="{30C2BCFD-D10A-AB64-C44D-F1B1A17BEFA0}"/>
          </ac:picMkLst>
        </pc:picChg>
      </pc:sldChg>
      <pc:sldChg chg="add del">
        <pc:chgData name="Tong Wu" userId="8284c83c-7009-4a3e-bfb5-d009c1822daf" providerId="ADAL" clId="{39722AE0-0932-4611-9CAF-B9B485E62A93}" dt="2022-08-26T05:08:31.034" v="89"/>
        <pc:sldMkLst>
          <pc:docMk/>
          <pc:sldMk cId="2184118592" sldId="588"/>
        </pc:sldMkLst>
      </pc:sldChg>
      <pc:sldChg chg="add del">
        <pc:chgData name="Tong Wu" userId="8284c83c-7009-4a3e-bfb5-d009c1822daf" providerId="ADAL" clId="{39722AE0-0932-4611-9CAF-B9B485E62A93}" dt="2022-08-28T02:42:31.745" v="833" actId="47"/>
        <pc:sldMkLst>
          <pc:docMk/>
          <pc:sldMk cId="194866072" sldId="589"/>
        </pc:sldMkLst>
      </pc:sldChg>
      <pc:sldChg chg="modSp add del mod">
        <pc:chgData name="Tong Wu" userId="8284c83c-7009-4a3e-bfb5-d009c1822daf" providerId="ADAL" clId="{39722AE0-0932-4611-9CAF-B9B485E62A93}" dt="2022-08-31T15:21:23.317" v="870" actId="20577"/>
        <pc:sldMkLst>
          <pc:docMk/>
          <pc:sldMk cId="4243857613" sldId="590"/>
        </pc:sldMkLst>
        <pc:spChg chg="mod">
          <ac:chgData name="Tong Wu" userId="8284c83c-7009-4a3e-bfb5-d009c1822daf" providerId="ADAL" clId="{39722AE0-0932-4611-9CAF-B9B485E62A93}" dt="2022-08-31T15:21:23.317" v="870" actId="20577"/>
          <ac:spMkLst>
            <pc:docMk/>
            <pc:sldMk cId="4243857613" sldId="590"/>
            <ac:spMk id="2" creationId="{35736520-04E7-458B-9D62-17D0EAC14577}"/>
          </ac:spMkLst>
        </pc:spChg>
        <pc:spChg chg="mod">
          <ac:chgData name="Tong Wu" userId="8284c83c-7009-4a3e-bfb5-d009c1822daf" providerId="ADAL" clId="{39722AE0-0932-4611-9CAF-B9B485E62A93}" dt="2022-08-26T05:35:46.169" v="112"/>
          <ac:spMkLst>
            <pc:docMk/>
            <pc:sldMk cId="4243857613" sldId="590"/>
            <ac:spMk id="3" creationId="{F1949B36-7E8D-4176-B039-BDD4FC0D2287}"/>
          </ac:spMkLst>
        </pc:spChg>
      </pc:sldChg>
      <pc:sldChg chg="modSp add mod addCm">
        <pc:chgData name="Tong Wu" userId="8284c83c-7009-4a3e-bfb5-d009c1822daf" providerId="ADAL" clId="{39722AE0-0932-4611-9CAF-B9B485E62A93}" dt="2022-08-28T02:13:11.717" v="548"/>
        <pc:sldMkLst>
          <pc:docMk/>
          <pc:sldMk cId="99948842" sldId="592"/>
        </pc:sldMkLst>
        <pc:spChg chg="mod">
          <ac:chgData name="Tong Wu" userId="8284c83c-7009-4a3e-bfb5-d009c1822daf" providerId="ADAL" clId="{39722AE0-0932-4611-9CAF-B9B485E62A93}" dt="2022-08-28T02:12:44.718" v="547" actId="20577"/>
          <ac:spMkLst>
            <pc:docMk/>
            <pc:sldMk cId="99948842" sldId="592"/>
            <ac:spMk id="2" creationId="{D3D84350-34FE-477E-AC1B-D5CE7B65B65B}"/>
          </ac:spMkLst>
        </pc:spChg>
        <pc:spChg chg="mod">
          <ac:chgData name="Tong Wu" userId="8284c83c-7009-4a3e-bfb5-d009c1822daf" providerId="ADAL" clId="{39722AE0-0932-4611-9CAF-B9B485E62A93}" dt="2022-08-26T05:08:31.144" v="90" actId="27636"/>
          <ac:spMkLst>
            <pc:docMk/>
            <pc:sldMk cId="99948842" sldId="592"/>
            <ac:spMk id="9" creationId="{B6862997-0D5A-5F94-6FBD-654CC9A6197B}"/>
          </ac:spMkLst>
        </pc:spChg>
      </pc:sldChg>
      <pc:sldChg chg="add del">
        <pc:chgData name="Tong Wu" userId="8284c83c-7009-4a3e-bfb5-d009c1822daf" providerId="ADAL" clId="{39722AE0-0932-4611-9CAF-B9B485E62A93}" dt="2022-08-26T05:00:30.226" v="77"/>
        <pc:sldMkLst>
          <pc:docMk/>
          <pc:sldMk cId="1307765754" sldId="593"/>
        </pc:sldMkLst>
      </pc:sldChg>
      <pc:sldChg chg="add del">
        <pc:chgData name="Tong Wu" userId="8284c83c-7009-4a3e-bfb5-d009c1822daf" providerId="ADAL" clId="{39722AE0-0932-4611-9CAF-B9B485E62A93}" dt="2022-08-26T05:00:30.226" v="77"/>
        <pc:sldMkLst>
          <pc:docMk/>
          <pc:sldMk cId="2284484747" sldId="594"/>
        </pc:sldMkLst>
      </pc:sldChg>
      <pc:sldChg chg="add del">
        <pc:chgData name="Tong Wu" userId="8284c83c-7009-4a3e-bfb5-d009c1822daf" providerId="ADAL" clId="{39722AE0-0932-4611-9CAF-B9B485E62A93}" dt="2022-08-26T05:00:30.226" v="77"/>
        <pc:sldMkLst>
          <pc:docMk/>
          <pc:sldMk cId="1883282550" sldId="595"/>
        </pc:sldMkLst>
      </pc:sldChg>
      <pc:sldChg chg="add del">
        <pc:chgData name="Tong Wu" userId="8284c83c-7009-4a3e-bfb5-d009c1822daf" providerId="ADAL" clId="{39722AE0-0932-4611-9CAF-B9B485E62A93}" dt="2022-08-26T05:00:30.226" v="77"/>
        <pc:sldMkLst>
          <pc:docMk/>
          <pc:sldMk cId="547515453" sldId="596"/>
        </pc:sldMkLst>
      </pc:sldChg>
      <pc:sldChg chg="add del">
        <pc:chgData name="Tong Wu" userId="8284c83c-7009-4a3e-bfb5-d009c1822daf" providerId="ADAL" clId="{39722AE0-0932-4611-9CAF-B9B485E62A93}" dt="2022-08-26T05:00:30.226" v="77"/>
        <pc:sldMkLst>
          <pc:docMk/>
          <pc:sldMk cId="1156757461" sldId="597"/>
        </pc:sldMkLst>
      </pc:sldChg>
      <pc:sldChg chg="add del">
        <pc:chgData name="Tong Wu" userId="8284c83c-7009-4a3e-bfb5-d009c1822daf" providerId="ADAL" clId="{39722AE0-0932-4611-9CAF-B9B485E62A93}" dt="2022-08-26T05:00:30.226" v="77"/>
        <pc:sldMkLst>
          <pc:docMk/>
          <pc:sldMk cId="3282540097" sldId="598"/>
        </pc:sldMkLst>
      </pc:sldChg>
      <pc:sldChg chg="add del">
        <pc:chgData name="Tong Wu" userId="8284c83c-7009-4a3e-bfb5-d009c1822daf" providerId="ADAL" clId="{39722AE0-0932-4611-9CAF-B9B485E62A93}" dt="2022-08-26T05:00:30.226" v="77"/>
        <pc:sldMkLst>
          <pc:docMk/>
          <pc:sldMk cId="3476721872" sldId="599"/>
        </pc:sldMkLst>
      </pc:sldChg>
      <pc:sldChg chg="add del">
        <pc:chgData name="Tong Wu" userId="8284c83c-7009-4a3e-bfb5-d009c1822daf" providerId="ADAL" clId="{39722AE0-0932-4611-9CAF-B9B485E62A93}" dt="2022-08-26T05:00:30.226" v="77"/>
        <pc:sldMkLst>
          <pc:docMk/>
          <pc:sldMk cId="1397773144" sldId="600"/>
        </pc:sldMkLst>
      </pc:sldChg>
      <pc:sldChg chg="add del">
        <pc:chgData name="Tong Wu" userId="8284c83c-7009-4a3e-bfb5-d009c1822daf" providerId="ADAL" clId="{39722AE0-0932-4611-9CAF-B9B485E62A93}" dt="2022-08-26T05:00:30.226" v="77"/>
        <pc:sldMkLst>
          <pc:docMk/>
          <pc:sldMk cId="792102252" sldId="601"/>
        </pc:sldMkLst>
      </pc:sldChg>
      <pc:sldChg chg="add del">
        <pc:chgData name="Tong Wu" userId="8284c83c-7009-4a3e-bfb5-d009c1822daf" providerId="ADAL" clId="{39722AE0-0932-4611-9CAF-B9B485E62A93}" dt="2022-08-26T05:00:30.226" v="77"/>
        <pc:sldMkLst>
          <pc:docMk/>
          <pc:sldMk cId="3240745184" sldId="602"/>
        </pc:sldMkLst>
      </pc:sldChg>
      <pc:sldChg chg="delSp mod">
        <pc:chgData name="Tong Wu" userId="8284c83c-7009-4a3e-bfb5-d009c1822daf" providerId="ADAL" clId="{39722AE0-0932-4611-9CAF-B9B485E62A93}" dt="2022-08-28T02:41:22.688" v="821" actId="478"/>
        <pc:sldMkLst>
          <pc:docMk/>
          <pc:sldMk cId="2878978188" sldId="603"/>
        </pc:sldMkLst>
        <pc:spChg chg="del">
          <ac:chgData name="Tong Wu" userId="8284c83c-7009-4a3e-bfb5-d009c1822daf" providerId="ADAL" clId="{39722AE0-0932-4611-9CAF-B9B485E62A93}" dt="2022-08-28T02:41:22.688" v="821" actId="478"/>
          <ac:spMkLst>
            <pc:docMk/>
            <pc:sldMk cId="2878978188" sldId="603"/>
            <ac:spMk id="4" creationId="{1D3B8B37-D2F2-43FE-A8BC-14871E9A170C}"/>
          </ac:spMkLst>
        </pc:spChg>
      </pc:sldChg>
      <pc:sldChg chg="delSp modSp add del mod">
        <pc:chgData name="Tong Wu" userId="8284c83c-7009-4a3e-bfb5-d009c1822daf" providerId="ADAL" clId="{39722AE0-0932-4611-9CAF-B9B485E62A93}" dt="2022-08-28T03:03:03.270" v="857" actId="478"/>
        <pc:sldMkLst>
          <pc:docMk/>
          <pc:sldMk cId="2534881477" sldId="604"/>
        </pc:sldMkLst>
        <pc:spChg chg="del mod">
          <ac:chgData name="Tong Wu" userId="8284c83c-7009-4a3e-bfb5-d009c1822daf" providerId="ADAL" clId="{39722AE0-0932-4611-9CAF-B9B485E62A93}" dt="2022-08-28T03:03:01.769" v="856" actId="478"/>
          <ac:spMkLst>
            <pc:docMk/>
            <pc:sldMk cId="2534881477" sldId="604"/>
            <ac:spMk id="4" creationId="{E1A05733-C007-4313-AC87-101954766BB0}"/>
          </ac:spMkLst>
        </pc:spChg>
        <pc:spChg chg="del">
          <ac:chgData name="Tong Wu" userId="8284c83c-7009-4a3e-bfb5-d009c1822daf" providerId="ADAL" clId="{39722AE0-0932-4611-9CAF-B9B485E62A93}" dt="2022-08-28T03:03:03.270" v="857" actId="478"/>
          <ac:spMkLst>
            <pc:docMk/>
            <pc:sldMk cId="2534881477" sldId="604"/>
            <ac:spMk id="5" creationId="{0DB1C219-1E8A-47CC-A9EE-365C7D973FF4}"/>
          </ac:spMkLst>
        </pc:spChg>
        <pc:spChg chg="mod">
          <ac:chgData name="Tong Wu" userId="8284c83c-7009-4a3e-bfb5-d009c1822daf" providerId="ADAL" clId="{39722AE0-0932-4611-9CAF-B9B485E62A93}" dt="2022-08-28T03:02:55.921" v="853" actId="404"/>
          <ac:spMkLst>
            <pc:docMk/>
            <pc:sldMk cId="2534881477" sldId="604"/>
            <ac:spMk id="12" creationId="{00000000-0000-0000-0000-000000000000}"/>
          </ac:spMkLst>
        </pc:spChg>
      </pc:sldChg>
      <pc:sldChg chg="delSp modSp add del mod">
        <pc:chgData name="Tong Wu" userId="8284c83c-7009-4a3e-bfb5-d009c1822daf" providerId="ADAL" clId="{39722AE0-0932-4611-9CAF-B9B485E62A93}" dt="2022-08-28T03:03:23.323" v="863" actId="404"/>
        <pc:sldMkLst>
          <pc:docMk/>
          <pc:sldMk cId="902392978" sldId="605"/>
        </pc:sldMkLst>
        <pc:spChg chg="del">
          <ac:chgData name="Tong Wu" userId="8284c83c-7009-4a3e-bfb5-d009c1822daf" providerId="ADAL" clId="{39722AE0-0932-4611-9CAF-B9B485E62A93}" dt="2022-08-28T03:03:09.942" v="860" actId="478"/>
          <ac:spMkLst>
            <pc:docMk/>
            <pc:sldMk cId="902392978" sldId="605"/>
            <ac:spMk id="4" creationId="{E1A05733-C007-4313-AC87-101954766BB0}"/>
          </ac:spMkLst>
        </pc:spChg>
        <pc:spChg chg="del mod">
          <ac:chgData name="Tong Wu" userId="8284c83c-7009-4a3e-bfb5-d009c1822daf" providerId="ADAL" clId="{39722AE0-0932-4611-9CAF-B9B485E62A93}" dt="2022-08-28T03:03:11.471" v="861" actId="478"/>
          <ac:spMkLst>
            <pc:docMk/>
            <pc:sldMk cId="902392978" sldId="605"/>
            <ac:spMk id="5" creationId="{0DB1C219-1E8A-47CC-A9EE-365C7D973FF4}"/>
          </ac:spMkLst>
        </pc:spChg>
        <pc:spChg chg="mod">
          <ac:chgData name="Tong Wu" userId="8284c83c-7009-4a3e-bfb5-d009c1822daf" providerId="ADAL" clId="{39722AE0-0932-4611-9CAF-B9B485E62A93}" dt="2022-08-28T03:03:23.323" v="863" actId="404"/>
          <ac:spMkLst>
            <pc:docMk/>
            <pc:sldMk cId="902392978" sldId="605"/>
            <ac:spMk id="12" creationId="{00000000-0000-0000-0000-000000000000}"/>
          </ac:spMkLst>
        </pc:spChg>
      </pc:sldChg>
      <pc:sldChg chg="add del">
        <pc:chgData name="Tong Wu" userId="8284c83c-7009-4a3e-bfb5-d009c1822daf" providerId="ADAL" clId="{39722AE0-0932-4611-9CAF-B9B485E62A93}" dt="2022-08-26T05:00:30.226" v="77"/>
        <pc:sldMkLst>
          <pc:docMk/>
          <pc:sldMk cId="3759159511" sldId="606"/>
        </pc:sldMkLst>
      </pc:sldChg>
      <pc:sldChg chg="delSp add del mod">
        <pc:chgData name="Tong Wu" userId="8284c83c-7009-4a3e-bfb5-d009c1822daf" providerId="ADAL" clId="{39722AE0-0932-4611-9CAF-B9B485E62A93}" dt="2022-08-28T03:03:34.992" v="865" actId="478"/>
        <pc:sldMkLst>
          <pc:docMk/>
          <pc:sldMk cId="1861556570" sldId="607"/>
        </pc:sldMkLst>
        <pc:spChg chg="del">
          <ac:chgData name="Tong Wu" userId="8284c83c-7009-4a3e-bfb5-d009c1822daf" providerId="ADAL" clId="{39722AE0-0932-4611-9CAF-B9B485E62A93}" dt="2022-08-28T03:03:33.059" v="864" actId="478"/>
          <ac:spMkLst>
            <pc:docMk/>
            <pc:sldMk cId="1861556570" sldId="607"/>
            <ac:spMk id="4" creationId="{E1A05733-C007-4313-AC87-101954766BB0}"/>
          </ac:spMkLst>
        </pc:spChg>
        <pc:spChg chg="del">
          <ac:chgData name="Tong Wu" userId="8284c83c-7009-4a3e-bfb5-d009c1822daf" providerId="ADAL" clId="{39722AE0-0932-4611-9CAF-B9B485E62A93}" dt="2022-08-28T03:03:34.992" v="865" actId="478"/>
          <ac:spMkLst>
            <pc:docMk/>
            <pc:sldMk cId="1861556570" sldId="607"/>
            <ac:spMk id="5" creationId="{0DB1C219-1E8A-47CC-A9EE-365C7D973FF4}"/>
          </ac:spMkLst>
        </pc:spChg>
      </pc:sldChg>
      <pc:sldChg chg="add del">
        <pc:chgData name="Tong Wu" userId="8284c83c-7009-4a3e-bfb5-d009c1822daf" providerId="ADAL" clId="{39722AE0-0932-4611-9CAF-B9B485E62A93}" dt="2022-08-26T05:00:30.226" v="77"/>
        <pc:sldMkLst>
          <pc:docMk/>
          <pc:sldMk cId="2257719633" sldId="608"/>
        </pc:sldMkLst>
      </pc:sldChg>
      <pc:sldChg chg="add del">
        <pc:chgData name="Tong Wu" userId="8284c83c-7009-4a3e-bfb5-d009c1822daf" providerId="ADAL" clId="{39722AE0-0932-4611-9CAF-B9B485E62A93}" dt="2022-08-26T05:00:30.226" v="77"/>
        <pc:sldMkLst>
          <pc:docMk/>
          <pc:sldMk cId="2086006105" sldId="609"/>
        </pc:sldMkLst>
      </pc:sldChg>
      <pc:sldChg chg="add del">
        <pc:chgData name="Tong Wu" userId="8284c83c-7009-4a3e-bfb5-d009c1822daf" providerId="ADAL" clId="{39722AE0-0932-4611-9CAF-B9B485E62A93}" dt="2022-08-26T05:00:30.226" v="77"/>
        <pc:sldMkLst>
          <pc:docMk/>
          <pc:sldMk cId="477464051" sldId="610"/>
        </pc:sldMkLst>
      </pc:sldChg>
      <pc:sldChg chg="add del">
        <pc:chgData name="Tong Wu" userId="8284c83c-7009-4a3e-bfb5-d009c1822daf" providerId="ADAL" clId="{39722AE0-0932-4611-9CAF-B9B485E62A93}" dt="2022-08-26T05:00:30.226" v="77"/>
        <pc:sldMkLst>
          <pc:docMk/>
          <pc:sldMk cId="3407136641" sldId="611"/>
        </pc:sldMkLst>
      </pc:sldChg>
      <pc:sldChg chg="add del">
        <pc:chgData name="Tong Wu" userId="8284c83c-7009-4a3e-bfb5-d009c1822daf" providerId="ADAL" clId="{39722AE0-0932-4611-9CAF-B9B485E62A93}" dt="2022-08-26T05:00:30.226" v="77"/>
        <pc:sldMkLst>
          <pc:docMk/>
          <pc:sldMk cId="2465824126" sldId="614"/>
        </pc:sldMkLst>
      </pc:sldChg>
      <pc:sldChg chg="add del">
        <pc:chgData name="Tong Wu" userId="8284c83c-7009-4a3e-bfb5-d009c1822daf" providerId="ADAL" clId="{39722AE0-0932-4611-9CAF-B9B485E62A93}" dt="2022-08-26T05:00:30.226" v="77"/>
        <pc:sldMkLst>
          <pc:docMk/>
          <pc:sldMk cId="2607432757" sldId="615"/>
        </pc:sldMkLst>
      </pc:sldChg>
      <pc:sldChg chg="modSp add del mod">
        <pc:chgData name="Tong Wu" userId="8284c83c-7009-4a3e-bfb5-d009c1822daf" providerId="ADAL" clId="{39722AE0-0932-4611-9CAF-B9B485E62A93}" dt="2022-08-28T03:01:09.959" v="843" actId="14100"/>
        <pc:sldMkLst>
          <pc:docMk/>
          <pc:sldMk cId="428630550" sldId="616"/>
        </pc:sldMkLst>
        <pc:spChg chg="mod">
          <ac:chgData name="Tong Wu" userId="8284c83c-7009-4a3e-bfb5-d009c1822daf" providerId="ADAL" clId="{39722AE0-0932-4611-9CAF-B9B485E62A93}" dt="2022-08-28T03:00:51.752" v="839" actId="255"/>
          <ac:spMkLst>
            <pc:docMk/>
            <pc:sldMk cId="428630550" sldId="616"/>
            <ac:spMk id="3" creationId="{679D9017-EACF-4AC5-8882-21797768F7D7}"/>
          </ac:spMkLst>
        </pc:spChg>
        <pc:spChg chg="mod">
          <ac:chgData name="Tong Wu" userId="8284c83c-7009-4a3e-bfb5-d009c1822daf" providerId="ADAL" clId="{39722AE0-0932-4611-9CAF-B9B485E62A93}" dt="2022-08-28T03:01:09.959" v="843" actId="14100"/>
          <ac:spMkLst>
            <pc:docMk/>
            <pc:sldMk cId="428630550" sldId="616"/>
            <ac:spMk id="4" creationId="{B6CE52A2-C0BA-4F5F-B959-F1ED4951A323}"/>
          </ac:spMkLst>
        </pc:spChg>
        <pc:spChg chg="mod">
          <ac:chgData name="Tong Wu" userId="8284c83c-7009-4a3e-bfb5-d009c1822daf" providerId="ADAL" clId="{39722AE0-0932-4611-9CAF-B9B485E62A93}" dt="2022-08-28T03:01:02.545" v="841" actId="14100"/>
          <ac:spMkLst>
            <pc:docMk/>
            <pc:sldMk cId="428630550" sldId="616"/>
            <ac:spMk id="7" creationId="{0F97A99C-AEAC-4122-A46C-8724642665A7}"/>
          </ac:spMkLst>
        </pc:spChg>
      </pc:sldChg>
      <pc:sldChg chg="add del">
        <pc:chgData name="Tong Wu" userId="8284c83c-7009-4a3e-bfb5-d009c1822daf" providerId="ADAL" clId="{39722AE0-0932-4611-9CAF-B9B485E62A93}" dt="2022-08-28T03:02:17.221" v="845" actId="47"/>
        <pc:sldMkLst>
          <pc:docMk/>
          <pc:sldMk cId="651677983" sldId="617"/>
        </pc:sldMkLst>
      </pc:sldChg>
      <pc:sldChg chg="add del">
        <pc:chgData name="Tong Wu" userId="8284c83c-7009-4a3e-bfb5-d009c1822daf" providerId="ADAL" clId="{39722AE0-0932-4611-9CAF-B9B485E62A93}" dt="2022-08-28T03:02:28.862" v="849" actId="47"/>
        <pc:sldMkLst>
          <pc:docMk/>
          <pc:sldMk cId="2047748346" sldId="618"/>
        </pc:sldMkLst>
      </pc:sldChg>
      <pc:sldChg chg="add del">
        <pc:chgData name="Tong Wu" userId="8284c83c-7009-4a3e-bfb5-d009c1822daf" providerId="ADAL" clId="{39722AE0-0932-4611-9CAF-B9B485E62A93}" dt="2022-08-26T05:00:30.226" v="77"/>
        <pc:sldMkLst>
          <pc:docMk/>
          <pc:sldMk cId="4256033126" sldId="620"/>
        </pc:sldMkLst>
      </pc:sldChg>
      <pc:sldChg chg="add del">
        <pc:chgData name="Tong Wu" userId="8284c83c-7009-4a3e-bfb5-d009c1822daf" providerId="ADAL" clId="{39722AE0-0932-4611-9CAF-B9B485E62A93}" dt="2022-08-26T05:00:30.226" v="77"/>
        <pc:sldMkLst>
          <pc:docMk/>
          <pc:sldMk cId="4000255569" sldId="622"/>
        </pc:sldMkLst>
      </pc:sldChg>
      <pc:sldChg chg="add del">
        <pc:chgData name="Tong Wu" userId="8284c83c-7009-4a3e-bfb5-d009c1822daf" providerId="ADAL" clId="{39722AE0-0932-4611-9CAF-B9B485E62A93}" dt="2022-08-26T05:00:30.226" v="77"/>
        <pc:sldMkLst>
          <pc:docMk/>
          <pc:sldMk cId="333438802" sldId="623"/>
        </pc:sldMkLst>
      </pc:sldChg>
      <pc:sldChg chg="add del">
        <pc:chgData name="Tong Wu" userId="8284c83c-7009-4a3e-bfb5-d009c1822daf" providerId="ADAL" clId="{39722AE0-0932-4611-9CAF-B9B485E62A93}" dt="2022-08-26T05:00:30.226" v="77"/>
        <pc:sldMkLst>
          <pc:docMk/>
          <pc:sldMk cId="1161233806" sldId="624"/>
        </pc:sldMkLst>
      </pc:sldChg>
      <pc:sldChg chg="add del">
        <pc:chgData name="Tong Wu" userId="8284c83c-7009-4a3e-bfb5-d009c1822daf" providerId="ADAL" clId="{39722AE0-0932-4611-9CAF-B9B485E62A93}" dt="2022-08-26T05:00:30.226" v="77"/>
        <pc:sldMkLst>
          <pc:docMk/>
          <pc:sldMk cId="3845689388" sldId="625"/>
        </pc:sldMkLst>
      </pc:sldChg>
      <pc:sldChg chg="add del">
        <pc:chgData name="Tong Wu" userId="8284c83c-7009-4a3e-bfb5-d009c1822daf" providerId="ADAL" clId="{39722AE0-0932-4611-9CAF-B9B485E62A93}" dt="2022-08-26T05:00:30.226" v="77"/>
        <pc:sldMkLst>
          <pc:docMk/>
          <pc:sldMk cId="3440377418" sldId="626"/>
        </pc:sldMkLst>
      </pc:sldChg>
      <pc:sldChg chg="add del">
        <pc:chgData name="Tong Wu" userId="8284c83c-7009-4a3e-bfb5-d009c1822daf" providerId="ADAL" clId="{39722AE0-0932-4611-9CAF-B9B485E62A93}" dt="2022-08-26T05:00:30.226" v="77"/>
        <pc:sldMkLst>
          <pc:docMk/>
          <pc:sldMk cId="524751414" sldId="628"/>
        </pc:sldMkLst>
      </pc:sldChg>
      <pc:sldChg chg="add del">
        <pc:chgData name="Tong Wu" userId="8284c83c-7009-4a3e-bfb5-d009c1822daf" providerId="ADAL" clId="{39722AE0-0932-4611-9CAF-B9B485E62A93}" dt="2022-08-26T05:00:30.226" v="77"/>
        <pc:sldMkLst>
          <pc:docMk/>
          <pc:sldMk cId="607549884" sldId="629"/>
        </pc:sldMkLst>
      </pc:sldChg>
      <pc:sldChg chg="add del">
        <pc:chgData name="Tong Wu" userId="8284c83c-7009-4a3e-bfb5-d009c1822daf" providerId="ADAL" clId="{39722AE0-0932-4611-9CAF-B9B485E62A93}" dt="2022-08-26T05:00:30.226" v="77"/>
        <pc:sldMkLst>
          <pc:docMk/>
          <pc:sldMk cId="1230176987" sldId="630"/>
        </pc:sldMkLst>
      </pc:sldChg>
      <pc:sldChg chg="add del">
        <pc:chgData name="Tong Wu" userId="8284c83c-7009-4a3e-bfb5-d009c1822daf" providerId="ADAL" clId="{39722AE0-0932-4611-9CAF-B9B485E62A93}" dt="2022-08-26T05:00:30.226" v="77"/>
        <pc:sldMkLst>
          <pc:docMk/>
          <pc:sldMk cId="4029745613" sldId="631"/>
        </pc:sldMkLst>
      </pc:sldChg>
      <pc:sldChg chg="addSp delSp modSp mod delCm modCm">
        <pc:chgData name="Tong Wu" userId="8284c83c-7009-4a3e-bfb5-d009c1822daf" providerId="ADAL" clId="{39722AE0-0932-4611-9CAF-B9B485E62A93}" dt="2022-09-02T10:11:26.052" v="889"/>
        <pc:sldMkLst>
          <pc:docMk/>
          <pc:sldMk cId="163811375" sldId="7829"/>
        </pc:sldMkLst>
        <pc:spChg chg="mod">
          <ac:chgData name="Tong Wu" userId="8284c83c-7009-4a3e-bfb5-d009c1822daf" providerId="ADAL" clId="{39722AE0-0932-4611-9CAF-B9B485E62A93}" dt="2022-08-26T03:55:55.204" v="59" actId="2710"/>
          <ac:spMkLst>
            <pc:docMk/>
            <pc:sldMk cId="163811375" sldId="7829"/>
            <ac:spMk id="3" creationId="{6B059604-5912-474C-9CE1-853FB96BCC50}"/>
          </ac:spMkLst>
        </pc:spChg>
        <pc:picChg chg="add mod">
          <ac:chgData name="Tong Wu" userId="8284c83c-7009-4a3e-bfb5-d009c1822daf" providerId="ADAL" clId="{39722AE0-0932-4611-9CAF-B9B485E62A93}" dt="2022-08-26T03:56:24.899" v="71" actId="14861"/>
          <ac:picMkLst>
            <pc:docMk/>
            <pc:sldMk cId="163811375" sldId="7829"/>
            <ac:picMk id="6" creationId="{E6BA9CEB-F3A8-2F36-96AD-7DDAC7E9612D}"/>
          </ac:picMkLst>
        </pc:picChg>
        <pc:picChg chg="add del mod modCrop">
          <ac:chgData name="Tong Wu" userId="8284c83c-7009-4a3e-bfb5-d009c1822daf" providerId="ADAL" clId="{39722AE0-0932-4611-9CAF-B9B485E62A93}" dt="2022-09-02T10:11:16.306" v="884" actId="21"/>
          <ac:picMkLst>
            <pc:docMk/>
            <pc:sldMk cId="163811375" sldId="7829"/>
            <ac:picMk id="7" creationId="{0412E2CD-B774-E357-09BB-8A5B68D9EE9C}"/>
          </ac:picMkLst>
        </pc:picChg>
        <pc:picChg chg="add mod">
          <ac:chgData name="Tong Wu" userId="8284c83c-7009-4a3e-bfb5-d009c1822daf" providerId="ADAL" clId="{39722AE0-0932-4611-9CAF-B9B485E62A93}" dt="2022-09-02T10:11:24.161" v="888" actId="1076"/>
          <ac:picMkLst>
            <pc:docMk/>
            <pc:sldMk cId="163811375" sldId="7829"/>
            <ac:picMk id="8" creationId="{FE1372B7-22C1-6C6D-711B-877FD6366B17}"/>
          </ac:picMkLst>
        </pc:picChg>
        <pc:picChg chg="add del mod">
          <ac:chgData name="Tong Wu" userId="8284c83c-7009-4a3e-bfb5-d009c1822daf" providerId="ADAL" clId="{39722AE0-0932-4611-9CAF-B9B485E62A93}" dt="2022-09-02T10:10:56.822" v="872" actId="478"/>
          <ac:picMkLst>
            <pc:docMk/>
            <pc:sldMk cId="163811375" sldId="7829"/>
            <ac:picMk id="1026" creationId="{00611520-5E33-3CB3-281B-EE45FC39A8BC}"/>
          </ac:picMkLst>
        </pc:picChg>
      </pc:sldChg>
      <pc:sldChg chg="modSp mod">
        <pc:chgData name="Tong Wu" userId="8284c83c-7009-4a3e-bfb5-d009c1822daf" providerId="ADAL" clId="{39722AE0-0932-4611-9CAF-B9B485E62A93}" dt="2022-09-03T03:42:13.004" v="960" actId="20577"/>
        <pc:sldMkLst>
          <pc:docMk/>
          <pc:sldMk cId="2431070857" sldId="7830"/>
        </pc:sldMkLst>
        <pc:graphicFrameChg chg="modGraphic">
          <ac:chgData name="Tong Wu" userId="8284c83c-7009-4a3e-bfb5-d009c1822daf" providerId="ADAL" clId="{39722AE0-0932-4611-9CAF-B9B485E62A93}" dt="2022-09-03T03:42:13.004" v="960" actId="20577"/>
          <ac:graphicFrameMkLst>
            <pc:docMk/>
            <pc:sldMk cId="2431070857" sldId="7830"/>
            <ac:graphicFrameMk id="16" creationId="{35C13AD7-F3B6-4DB0-8ABC-D667F9BAB79C}"/>
          </ac:graphicFrameMkLst>
        </pc:graphicFrameChg>
      </pc:sldChg>
      <pc:sldChg chg="modSp mod">
        <pc:chgData name="Tong Wu" userId="8284c83c-7009-4a3e-bfb5-d009c1822daf" providerId="ADAL" clId="{39722AE0-0932-4611-9CAF-B9B485E62A93}" dt="2022-08-26T09:40:06.456" v="185" actId="2711"/>
        <pc:sldMkLst>
          <pc:docMk/>
          <pc:sldMk cId="1329655122" sldId="7831"/>
        </pc:sldMkLst>
        <pc:spChg chg="mod">
          <ac:chgData name="Tong Wu" userId="8284c83c-7009-4a3e-bfb5-d009c1822daf" providerId="ADAL" clId="{39722AE0-0932-4611-9CAF-B9B485E62A93}" dt="2022-08-26T09:40:06.456" v="185" actId="2711"/>
          <ac:spMkLst>
            <pc:docMk/>
            <pc:sldMk cId="1329655122" sldId="7831"/>
            <ac:spMk id="7" creationId="{B5E921DF-B2D0-4749-BA8B-D4238A8990A9}"/>
          </ac:spMkLst>
        </pc:spChg>
      </pc:sldChg>
      <pc:sldChg chg="modSp mod addCm delCm">
        <pc:chgData name="Tong Wu" userId="8284c83c-7009-4a3e-bfb5-d009c1822daf" providerId="ADAL" clId="{39722AE0-0932-4611-9CAF-B9B485E62A93}" dt="2022-08-28T02:41:14.933" v="820" actId="404"/>
        <pc:sldMkLst>
          <pc:docMk/>
          <pc:sldMk cId="1475318936" sldId="7834"/>
        </pc:sldMkLst>
        <pc:spChg chg="mod">
          <ac:chgData name="Tong Wu" userId="8284c83c-7009-4a3e-bfb5-d009c1822daf" providerId="ADAL" clId="{39722AE0-0932-4611-9CAF-B9B485E62A93}" dt="2022-08-28T02:41:14.933" v="820" actId="404"/>
          <ac:spMkLst>
            <pc:docMk/>
            <pc:sldMk cId="1475318936" sldId="7834"/>
            <ac:spMk id="2" creationId="{B75B8D6E-A887-45C1-BBA9-360FB88A34C5}"/>
          </ac:spMkLst>
        </pc:spChg>
      </pc:sldChg>
      <pc:sldChg chg="ord">
        <pc:chgData name="Tong Wu" userId="8284c83c-7009-4a3e-bfb5-d009c1822daf" providerId="ADAL" clId="{39722AE0-0932-4611-9CAF-B9B485E62A93}" dt="2022-08-26T05:01:05.423" v="85"/>
        <pc:sldMkLst>
          <pc:docMk/>
          <pc:sldMk cId="2486077849" sldId="7848"/>
        </pc:sldMkLst>
      </pc:sldChg>
      <pc:sldChg chg="modSp mod">
        <pc:chgData name="Tong Wu" userId="8284c83c-7009-4a3e-bfb5-d009c1822daf" providerId="ADAL" clId="{39722AE0-0932-4611-9CAF-B9B485E62A93}" dt="2022-08-26T10:06:59.405" v="268" actId="14100"/>
        <pc:sldMkLst>
          <pc:docMk/>
          <pc:sldMk cId="1205976640" sldId="7971"/>
        </pc:sldMkLst>
        <pc:spChg chg="mod">
          <ac:chgData name="Tong Wu" userId="8284c83c-7009-4a3e-bfb5-d009c1822daf" providerId="ADAL" clId="{39722AE0-0932-4611-9CAF-B9B485E62A93}" dt="2022-08-26T10:06:59.405" v="268" actId="14100"/>
          <ac:spMkLst>
            <pc:docMk/>
            <pc:sldMk cId="1205976640" sldId="7971"/>
            <ac:spMk id="3" creationId="{C62BE9FC-F187-49C1-A804-502756DCB91E}"/>
          </ac:spMkLst>
        </pc:spChg>
      </pc:sldChg>
      <pc:sldChg chg="addSp delSp modSp del mod modClrScheme chgLayout">
        <pc:chgData name="Tong Wu" userId="8284c83c-7009-4a3e-bfb5-d009c1822daf" providerId="ADAL" clId="{39722AE0-0932-4611-9CAF-B9B485E62A93}" dt="2022-08-26T10:06:37.315" v="267" actId="47"/>
        <pc:sldMkLst>
          <pc:docMk/>
          <pc:sldMk cId="3369634860" sldId="7987"/>
        </pc:sldMkLst>
        <pc:spChg chg="mod ord">
          <ac:chgData name="Tong Wu" userId="8284c83c-7009-4a3e-bfb5-d009c1822daf" providerId="ADAL" clId="{39722AE0-0932-4611-9CAF-B9B485E62A93}" dt="2022-08-26T10:05:58.933" v="262" actId="700"/>
          <ac:spMkLst>
            <pc:docMk/>
            <pc:sldMk cId="3369634860" sldId="7987"/>
            <ac:spMk id="2" creationId="{122AD55D-AAE7-4862-B3DD-2E15C63BDBCF}"/>
          </ac:spMkLst>
        </pc:spChg>
        <pc:spChg chg="mod ord">
          <ac:chgData name="Tong Wu" userId="8284c83c-7009-4a3e-bfb5-d009c1822daf" providerId="ADAL" clId="{39722AE0-0932-4611-9CAF-B9B485E62A93}" dt="2022-08-26T10:05:58.933" v="262" actId="700"/>
          <ac:spMkLst>
            <pc:docMk/>
            <pc:sldMk cId="3369634860" sldId="7987"/>
            <ac:spMk id="3" creationId="{679D9017-EACF-4AC5-8882-21797768F7D7}"/>
          </ac:spMkLst>
        </pc:spChg>
        <pc:spChg chg="mod ord">
          <ac:chgData name="Tong Wu" userId="8284c83c-7009-4a3e-bfb5-d009c1822daf" providerId="ADAL" clId="{39722AE0-0932-4611-9CAF-B9B485E62A93}" dt="2022-08-26T10:05:58.933" v="262" actId="700"/>
          <ac:spMkLst>
            <pc:docMk/>
            <pc:sldMk cId="3369634860" sldId="7987"/>
            <ac:spMk id="5" creationId="{988B829D-5EAE-48EC-BACE-782F759CA504}"/>
          </ac:spMkLst>
        </pc:spChg>
        <pc:spChg chg="mod ord">
          <ac:chgData name="Tong Wu" userId="8284c83c-7009-4a3e-bfb5-d009c1822daf" providerId="ADAL" clId="{39722AE0-0932-4611-9CAF-B9B485E62A93}" dt="2022-08-26T10:05:58.933" v="262" actId="700"/>
          <ac:spMkLst>
            <pc:docMk/>
            <pc:sldMk cId="3369634860" sldId="7987"/>
            <ac:spMk id="6" creationId="{61D73567-6FC3-4DDE-A9EE-25AC38DCE7EC}"/>
          </ac:spMkLst>
        </pc:spChg>
        <pc:spChg chg="mod ord">
          <ac:chgData name="Tong Wu" userId="8284c83c-7009-4a3e-bfb5-d009c1822daf" providerId="ADAL" clId="{39722AE0-0932-4611-9CAF-B9B485E62A93}" dt="2022-08-26T10:05:58.933" v="262" actId="700"/>
          <ac:spMkLst>
            <pc:docMk/>
            <pc:sldMk cId="3369634860" sldId="7987"/>
            <ac:spMk id="7" creationId="{0F97A99C-AEAC-4122-A46C-8724642665A7}"/>
          </ac:spMkLst>
        </pc:spChg>
        <pc:spChg chg="mod ord">
          <ac:chgData name="Tong Wu" userId="8284c83c-7009-4a3e-bfb5-d009c1822daf" providerId="ADAL" clId="{39722AE0-0932-4611-9CAF-B9B485E62A93}" dt="2022-08-26T10:05:58.933" v="262" actId="700"/>
          <ac:spMkLst>
            <pc:docMk/>
            <pc:sldMk cId="3369634860" sldId="7987"/>
            <ac:spMk id="8" creationId="{DAC2DE38-B003-44A4-9574-6437AD6EF269}"/>
          </ac:spMkLst>
        </pc:spChg>
        <pc:spChg chg="add del mod ord">
          <ac:chgData name="Tong Wu" userId="8284c83c-7009-4a3e-bfb5-d009c1822daf" providerId="ADAL" clId="{39722AE0-0932-4611-9CAF-B9B485E62A93}" dt="2022-08-26T10:06:20.266" v="264" actId="478"/>
          <ac:spMkLst>
            <pc:docMk/>
            <pc:sldMk cId="3369634860" sldId="7987"/>
            <ac:spMk id="9" creationId="{EB8A89A0-75ED-F34B-A362-69160A021758}"/>
          </ac:spMkLst>
        </pc:spChg>
      </pc:sldChg>
      <pc:sldChg chg="modSp mod">
        <pc:chgData name="Tong Wu" userId="8284c83c-7009-4a3e-bfb5-d009c1822daf" providerId="ADAL" clId="{39722AE0-0932-4611-9CAF-B9B485E62A93}" dt="2022-08-26T09:38:11.167" v="182" actId="20577"/>
        <pc:sldMkLst>
          <pc:docMk/>
          <pc:sldMk cId="3941060433" sldId="13711"/>
        </pc:sldMkLst>
        <pc:spChg chg="mod">
          <ac:chgData name="Tong Wu" userId="8284c83c-7009-4a3e-bfb5-d009c1822daf" providerId="ADAL" clId="{39722AE0-0932-4611-9CAF-B9B485E62A93}" dt="2022-08-26T09:38:11.167" v="182" actId="20577"/>
          <ac:spMkLst>
            <pc:docMk/>
            <pc:sldMk cId="3941060433" sldId="13711"/>
            <ac:spMk id="2" creationId="{7CE70CA7-B0B4-43BE-B4AE-3BC762129040}"/>
          </ac:spMkLst>
        </pc:spChg>
      </pc:sldChg>
      <pc:sldChg chg="add del mod chgLayout">
        <pc:chgData name="Tong Wu" userId="8284c83c-7009-4a3e-bfb5-d009c1822daf" providerId="ADAL" clId="{39722AE0-0932-4611-9CAF-B9B485E62A93}" dt="2022-08-28T02:40:34.109" v="815" actId="47"/>
        <pc:sldMkLst>
          <pc:docMk/>
          <pc:sldMk cId="0" sldId="13721"/>
        </pc:sldMkLst>
      </pc:sldChg>
      <pc:sldChg chg="add del">
        <pc:chgData name="Tong Wu" userId="8284c83c-7009-4a3e-bfb5-d009c1822daf" providerId="ADAL" clId="{39722AE0-0932-4611-9CAF-B9B485E62A93}" dt="2022-08-28T02:15:49.705" v="574" actId="47"/>
        <pc:sldMkLst>
          <pc:docMk/>
          <pc:sldMk cId="0" sldId="13724"/>
        </pc:sldMkLst>
      </pc:sldChg>
      <pc:sldChg chg="modSp add mod">
        <pc:chgData name="Tong Wu" userId="8284c83c-7009-4a3e-bfb5-d009c1822daf" providerId="ADAL" clId="{39722AE0-0932-4611-9CAF-B9B485E62A93}" dt="2022-08-28T02:16:57.300" v="593" actId="20577"/>
        <pc:sldMkLst>
          <pc:docMk/>
          <pc:sldMk cId="0" sldId="13729"/>
        </pc:sldMkLst>
        <pc:spChg chg="mod">
          <ac:chgData name="Tong Wu" userId="8284c83c-7009-4a3e-bfb5-d009c1822daf" providerId="ADAL" clId="{39722AE0-0932-4611-9CAF-B9B485E62A93}" dt="2022-08-28T02:16:57.300" v="593" actId="20577"/>
          <ac:spMkLst>
            <pc:docMk/>
            <pc:sldMk cId="0" sldId="13729"/>
            <ac:spMk id="2" creationId="{00000000-0000-0000-0000-000000000000}"/>
          </ac:spMkLst>
        </pc:spChg>
      </pc:sldChg>
      <pc:sldChg chg="del">
        <pc:chgData name="Tong Wu" userId="8284c83c-7009-4a3e-bfb5-d009c1822daf" providerId="ADAL" clId="{39722AE0-0932-4611-9CAF-B9B485E62A93}" dt="2022-08-26T05:04:57.351" v="88" actId="47"/>
        <pc:sldMkLst>
          <pc:docMk/>
          <pc:sldMk cId="1036272245" sldId="13735"/>
        </pc:sldMkLst>
      </pc:sldChg>
      <pc:sldChg chg="del">
        <pc:chgData name="Tong Wu" userId="8284c83c-7009-4a3e-bfb5-d009c1822daf" providerId="ADAL" clId="{39722AE0-0932-4611-9CAF-B9B485E62A93}" dt="2022-08-26T05:08:36.650" v="91" actId="47"/>
        <pc:sldMkLst>
          <pc:docMk/>
          <pc:sldMk cId="1096318454" sldId="13736"/>
        </pc:sldMkLst>
      </pc:sldChg>
      <pc:sldChg chg="delSp mod">
        <pc:chgData name="Tong Wu" userId="8284c83c-7009-4a3e-bfb5-d009c1822daf" providerId="ADAL" clId="{39722AE0-0932-4611-9CAF-B9B485E62A93}" dt="2022-08-28T02:13:21.057" v="549" actId="478"/>
        <pc:sldMkLst>
          <pc:docMk/>
          <pc:sldMk cId="1643128041" sldId="13739"/>
        </pc:sldMkLst>
        <pc:spChg chg="del">
          <ac:chgData name="Tong Wu" userId="8284c83c-7009-4a3e-bfb5-d009c1822daf" providerId="ADAL" clId="{39722AE0-0932-4611-9CAF-B9B485E62A93}" dt="2022-08-28T02:13:21.057" v="549" actId="478"/>
          <ac:spMkLst>
            <pc:docMk/>
            <pc:sldMk cId="1643128041" sldId="13739"/>
            <ac:spMk id="4" creationId="{1D3B8B37-D2F2-43FE-A8BC-14871E9A170C}"/>
          </ac:spMkLst>
        </pc:spChg>
      </pc:sldChg>
      <pc:sldChg chg="delSp del mod ord">
        <pc:chgData name="Tong Wu" userId="8284c83c-7009-4a3e-bfb5-d009c1822daf" providerId="ADAL" clId="{39722AE0-0932-4611-9CAF-B9B485E62A93}" dt="2022-08-28T02:39:54.193" v="812" actId="47"/>
        <pc:sldMkLst>
          <pc:docMk/>
          <pc:sldMk cId="935869720" sldId="13740"/>
        </pc:sldMkLst>
        <pc:spChg chg="del">
          <ac:chgData name="Tong Wu" userId="8284c83c-7009-4a3e-bfb5-d009c1822daf" providerId="ADAL" clId="{39722AE0-0932-4611-9CAF-B9B485E62A93}" dt="2022-08-28T02:39:52.529" v="811" actId="478"/>
          <ac:spMkLst>
            <pc:docMk/>
            <pc:sldMk cId="935869720" sldId="13740"/>
            <ac:spMk id="3" creationId="{C29C116D-B3C3-4CC7-9DA6-2E1A9380F3F5}"/>
          </ac:spMkLst>
        </pc:spChg>
      </pc:sldChg>
      <pc:sldChg chg="delSp mod ord">
        <pc:chgData name="Tong Wu" userId="8284c83c-7009-4a3e-bfb5-d009c1822daf" providerId="ADAL" clId="{39722AE0-0932-4611-9CAF-B9B485E62A93}" dt="2022-08-26T09:43:44.172" v="215" actId="478"/>
        <pc:sldMkLst>
          <pc:docMk/>
          <pc:sldMk cId="4194201660" sldId="13741"/>
        </pc:sldMkLst>
        <pc:spChg chg="del">
          <ac:chgData name="Tong Wu" userId="8284c83c-7009-4a3e-bfb5-d009c1822daf" providerId="ADAL" clId="{39722AE0-0932-4611-9CAF-B9B485E62A93}" dt="2022-08-26T09:43:44.172" v="215" actId="478"/>
          <ac:spMkLst>
            <pc:docMk/>
            <pc:sldMk cId="4194201660" sldId="13741"/>
            <ac:spMk id="3" creationId="{C29C116D-B3C3-4CC7-9DA6-2E1A9380F3F5}"/>
          </ac:spMkLst>
        </pc:spChg>
      </pc:sldChg>
      <pc:sldChg chg="modSp add mod">
        <pc:chgData name="Tong Wu" userId="8284c83c-7009-4a3e-bfb5-d009c1822daf" providerId="ADAL" clId="{39722AE0-0932-4611-9CAF-B9B485E62A93}" dt="2022-08-28T02:17:37.094" v="605" actId="108"/>
        <pc:sldMkLst>
          <pc:docMk/>
          <pc:sldMk cId="0" sldId="13746"/>
        </pc:sldMkLst>
        <pc:spChg chg="mod">
          <ac:chgData name="Tong Wu" userId="8284c83c-7009-4a3e-bfb5-d009c1822daf" providerId="ADAL" clId="{39722AE0-0932-4611-9CAF-B9B485E62A93}" dt="2022-08-28T02:17:37.094" v="605" actId="108"/>
          <ac:spMkLst>
            <pc:docMk/>
            <pc:sldMk cId="0" sldId="13746"/>
            <ac:spMk id="2" creationId="{00000000-0000-0000-0000-000000000000}"/>
          </ac:spMkLst>
        </pc:spChg>
      </pc:sldChg>
      <pc:sldChg chg="delSp mod">
        <pc:chgData name="Tong Wu" userId="8284c83c-7009-4a3e-bfb5-d009c1822daf" providerId="ADAL" clId="{39722AE0-0932-4611-9CAF-B9B485E62A93}" dt="2022-08-28T03:00:29.296" v="837" actId="478"/>
        <pc:sldMkLst>
          <pc:docMk/>
          <pc:sldMk cId="933443261" sldId="13755"/>
        </pc:sldMkLst>
        <pc:spChg chg="del">
          <ac:chgData name="Tong Wu" userId="8284c83c-7009-4a3e-bfb5-d009c1822daf" providerId="ADAL" clId="{39722AE0-0932-4611-9CAF-B9B485E62A93}" dt="2022-08-28T03:00:29.296" v="837" actId="478"/>
          <ac:spMkLst>
            <pc:docMk/>
            <pc:sldMk cId="933443261" sldId="13755"/>
            <ac:spMk id="8" creationId="{5BBA3E91-23A7-FB19-7D2F-84BCCDB56FC9}"/>
          </ac:spMkLst>
        </pc:spChg>
      </pc:sldChg>
      <pc:sldChg chg="del">
        <pc:chgData name="Tong Wu" userId="8284c83c-7009-4a3e-bfb5-d009c1822daf" providerId="ADAL" clId="{39722AE0-0932-4611-9CAF-B9B485E62A93}" dt="2022-08-26T10:08:50.154" v="270" actId="47"/>
        <pc:sldMkLst>
          <pc:docMk/>
          <pc:sldMk cId="452960593" sldId="13759"/>
        </pc:sldMkLst>
      </pc:sldChg>
      <pc:sldChg chg="addSp delSp modSp del mod modClrScheme chgLayout">
        <pc:chgData name="Tong Wu" userId="8284c83c-7009-4a3e-bfb5-d009c1822daf" providerId="ADAL" clId="{39722AE0-0932-4611-9CAF-B9B485E62A93}" dt="2022-08-26T10:08:50.154" v="270" actId="47"/>
        <pc:sldMkLst>
          <pc:docMk/>
          <pc:sldMk cId="2760024457" sldId="13760"/>
        </pc:sldMkLst>
        <pc:spChg chg="add del mod ord">
          <ac:chgData name="Tong Wu" userId="8284c83c-7009-4a3e-bfb5-d009c1822daf" providerId="ADAL" clId="{39722AE0-0932-4611-9CAF-B9B485E62A93}" dt="2022-08-26T09:44:08.329" v="217" actId="700"/>
          <ac:spMkLst>
            <pc:docMk/>
            <pc:sldMk cId="2760024457" sldId="13760"/>
            <ac:spMk id="2" creationId="{D5BA7952-24DE-0C5B-3F9C-56D2EA040397}"/>
          </ac:spMkLst>
        </pc:spChg>
        <pc:spChg chg="mod ord">
          <ac:chgData name="Tong Wu" userId="8284c83c-7009-4a3e-bfb5-d009c1822daf" providerId="ADAL" clId="{39722AE0-0932-4611-9CAF-B9B485E62A93}" dt="2022-08-26T09:44:08.329" v="217" actId="700"/>
          <ac:spMkLst>
            <pc:docMk/>
            <pc:sldMk cId="2760024457" sldId="13760"/>
            <ac:spMk id="3" creationId="{0FB70D81-63D0-45F6-9799-B77846026CAA}"/>
          </ac:spMkLst>
        </pc:spChg>
        <pc:spChg chg="add del mod ord">
          <ac:chgData name="Tong Wu" userId="8284c83c-7009-4a3e-bfb5-d009c1822daf" providerId="ADAL" clId="{39722AE0-0932-4611-9CAF-B9B485E62A93}" dt="2022-08-26T09:44:08.329" v="217" actId="700"/>
          <ac:spMkLst>
            <pc:docMk/>
            <pc:sldMk cId="2760024457" sldId="13760"/>
            <ac:spMk id="4" creationId="{324EE3C7-38FF-3959-54F5-6690DEA7B389}"/>
          </ac:spMkLst>
        </pc:spChg>
      </pc:sldChg>
      <pc:sldChg chg="modSp mod">
        <pc:chgData name="Tong Wu" userId="8284c83c-7009-4a3e-bfb5-d009c1822daf" providerId="ADAL" clId="{39722AE0-0932-4611-9CAF-B9B485E62A93}" dt="2022-08-26T09:38:36.382" v="184" actId="2711"/>
        <pc:sldMkLst>
          <pc:docMk/>
          <pc:sldMk cId="142912217" sldId="13770"/>
        </pc:sldMkLst>
        <pc:spChg chg="mod">
          <ac:chgData name="Tong Wu" userId="8284c83c-7009-4a3e-bfb5-d009c1822daf" providerId="ADAL" clId="{39722AE0-0932-4611-9CAF-B9B485E62A93}" dt="2022-08-26T09:38:28.008" v="183" actId="2711"/>
          <ac:spMkLst>
            <pc:docMk/>
            <pc:sldMk cId="142912217" sldId="13770"/>
            <ac:spMk id="9" creationId="{80217BA6-F206-860F-6979-FD59C72928EE}"/>
          </ac:spMkLst>
        </pc:spChg>
        <pc:spChg chg="mod">
          <ac:chgData name="Tong Wu" userId="8284c83c-7009-4a3e-bfb5-d009c1822daf" providerId="ADAL" clId="{39722AE0-0932-4611-9CAF-B9B485E62A93}" dt="2022-08-26T09:38:36.382" v="184" actId="2711"/>
          <ac:spMkLst>
            <pc:docMk/>
            <pc:sldMk cId="142912217" sldId="13770"/>
            <ac:spMk id="10" creationId="{570F740A-FD4B-0E91-244B-AE8790030A56}"/>
          </ac:spMkLst>
        </pc:spChg>
      </pc:sldChg>
      <pc:sldChg chg="modSp add mod">
        <pc:chgData name="Tong Wu" userId="8284c83c-7009-4a3e-bfb5-d009c1822daf" providerId="ADAL" clId="{39722AE0-0932-4611-9CAF-B9B485E62A93}" dt="2022-08-28T02:19:49.322" v="643" actId="20577"/>
        <pc:sldMkLst>
          <pc:docMk/>
          <pc:sldMk cId="0" sldId="13775"/>
        </pc:sldMkLst>
        <pc:spChg chg="mod">
          <ac:chgData name="Tong Wu" userId="8284c83c-7009-4a3e-bfb5-d009c1822daf" providerId="ADAL" clId="{39722AE0-0932-4611-9CAF-B9B485E62A93}" dt="2022-08-28T02:19:49.322" v="643" actId="20577"/>
          <ac:spMkLst>
            <pc:docMk/>
            <pc:sldMk cId="0" sldId="13775"/>
            <ac:spMk id="2" creationId="{00000000-0000-0000-0000-000000000000}"/>
          </ac:spMkLst>
        </pc:spChg>
      </pc:sldChg>
      <pc:sldChg chg="modSp add del mod">
        <pc:chgData name="Tong Wu" userId="8284c83c-7009-4a3e-bfb5-d009c1822daf" providerId="ADAL" clId="{39722AE0-0932-4611-9CAF-B9B485E62A93}" dt="2022-08-25T10:44:32.557" v="5" actId="47"/>
        <pc:sldMkLst>
          <pc:docMk/>
          <pc:sldMk cId="0" sldId="13779"/>
        </pc:sldMkLst>
        <pc:spChg chg="mod">
          <ac:chgData name="Tong Wu" userId="8284c83c-7009-4a3e-bfb5-d009c1822daf" providerId="ADAL" clId="{39722AE0-0932-4611-9CAF-B9B485E62A93}" dt="2022-08-25T10:44:27.001" v="4" actId="27636"/>
          <ac:spMkLst>
            <pc:docMk/>
            <pc:sldMk cId="0" sldId="13779"/>
            <ac:spMk id="3" creationId="{00000000-0000-0000-0000-000000000000}"/>
          </ac:spMkLst>
        </pc:spChg>
      </pc:sldChg>
      <pc:sldChg chg="add del">
        <pc:chgData name="Tong Wu" userId="8284c83c-7009-4a3e-bfb5-d009c1822daf" providerId="ADAL" clId="{39722AE0-0932-4611-9CAF-B9B485E62A93}" dt="2022-08-25T10:44:34.738" v="6" actId="47"/>
        <pc:sldMkLst>
          <pc:docMk/>
          <pc:sldMk cId="0" sldId="13780"/>
        </pc:sldMkLst>
      </pc:sldChg>
      <pc:sldChg chg="addSp delSp modSp add mod">
        <pc:chgData name="Tong Wu" userId="8284c83c-7009-4a3e-bfb5-d009c1822daf" providerId="ADAL" clId="{39722AE0-0932-4611-9CAF-B9B485E62A93}" dt="2022-08-28T02:15:43.271" v="572" actId="113"/>
        <pc:sldMkLst>
          <pc:docMk/>
          <pc:sldMk cId="0" sldId="13781"/>
        </pc:sldMkLst>
        <pc:spChg chg="del">
          <ac:chgData name="Tong Wu" userId="8284c83c-7009-4a3e-bfb5-d009c1822daf" providerId="ADAL" clId="{39722AE0-0932-4611-9CAF-B9B485E62A93}" dt="2022-08-28T02:14:00.281" v="552" actId="478"/>
          <ac:spMkLst>
            <pc:docMk/>
            <pc:sldMk cId="0" sldId="13781"/>
            <ac:spMk id="2" creationId="{00000000-0000-0000-0000-000000000000}"/>
          </ac:spMkLst>
        </pc:spChg>
        <pc:spChg chg="mod">
          <ac:chgData name="Tong Wu" userId="8284c83c-7009-4a3e-bfb5-d009c1822daf" providerId="ADAL" clId="{39722AE0-0932-4611-9CAF-B9B485E62A93}" dt="2022-08-28T02:15:37.189" v="568" actId="113"/>
          <ac:spMkLst>
            <pc:docMk/>
            <pc:sldMk cId="0" sldId="13781"/>
            <ac:spMk id="5" creationId="{00000000-0000-0000-0000-000000000000}"/>
          </ac:spMkLst>
        </pc:spChg>
        <pc:spChg chg="del">
          <ac:chgData name="Tong Wu" userId="8284c83c-7009-4a3e-bfb5-d009c1822daf" providerId="ADAL" clId="{39722AE0-0932-4611-9CAF-B9B485E62A93}" dt="2022-08-28T02:13:42.274" v="550" actId="478"/>
          <ac:spMkLst>
            <pc:docMk/>
            <pc:sldMk cId="0" sldId="13781"/>
            <ac:spMk id="7" creationId="{00000000-0000-0000-0000-000000000000}"/>
          </ac:spMkLst>
        </pc:spChg>
        <pc:spChg chg="add mod">
          <ac:chgData name="Tong Wu" userId="8284c83c-7009-4a3e-bfb5-d009c1822daf" providerId="ADAL" clId="{39722AE0-0932-4611-9CAF-B9B485E62A93}" dt="2022-08-28T02:13:58.311" v="551"/>
          <ac:spMkLst>
            <pc:docMk/>
            <pc:sldMk cId="0" sldId="13781"/>
            <ac:spMk id="8" creationId="{030AC195-A943-5DA4-6CB0-D1B76DE98611}"/>
          </ac:spMkLst>
        </pc:spChg>
        <pc:spChg chg="mod">
          <ac:chgData name="Tong Wu" userId="8284c83c-7009-4a3e-bfb5-d009c1822daf" providerId="ADAL" clId="{39722AE0-0932-4611-9CAF-B9B485E62A93}" dt="2022-08-28T02:15:39.889" v="570" actId="113"/>
          <ac:spMkLst>
            <pc:docMk/>
            <pc:sldMk cId="0" sldId="13781"/>
            <ac:spMk id="10" creationId="{00000000-0000-0000-0000-000000000000}"/>
          </ac:spMkLst>
        </pc:spChg>
        <pc:spChg chg="mod">
          <ac:chgData name="Tong Wu" userId="8284c83c-7009-4a3e-bfb5-d009c1822daf" providerId="ADAL" clId="{39722AE0-0932-4611-9CAF-B9B485E62A93}" dt="2022-08-28T02:15:41.835" v="571" actId="113"/>
          <ac:spMkLst>
            <pc:docMk/>
            <pc:sldMk cId="0" sldId="13781"/>
            <ac:spMk id="11" creationId="{00000000-0000-0000-0000-000000000000}"/>
          </ac:spMkLst>
        </pc:spChg>
        <pc:spChg chg="mod">
          <ac:chgData name="Tong Wu" userId="8284c83c-7009-4a3e-bfb5-d009c1822daf" providerId="ADAL" clId="{39722AE0-0932-4611-9CAF-B9B485E62A93}" dt="2022-08-28T02:15:43.271" v="572" actId="113"/>
          <ac:spMkLst>
            <pc:docMk/>
            <pc:sldMk cId="0" sldId="13781"/>
            <ac:spMk id="12" creationId="{00000000-0000-0000-0000-000000000000}"/>
          </ac:spMkLst>
        </pc:spChg>
        <pc:spChg chg="add del mod">
          <ac:chgData name="Tong Wu" userId="8284c83c-7009-4a3e-bfb5-d009c1822daf" providerId="ADAL" clId="{39722AE0-0932-4611-9CAF-B9B485E62A93}" dt="2022-08-28T02:14:04.227" v="553" actId="478"/>
          <ac:spMkLst>
            <pc:docMk/>
            <pc:sldMk cId="0" sldId="13781"/>
            <ac:spMk id="13" creationId="{3E8CEE61-64A2-A37A-CB3C-9C0D1895E8FE}"/>
          </ac:spMkLst>
        </pc:spChg>
        <pc:spChg chg="add del mod">
          <ac:chgData name="Tong Wu" userId="8284c83c-7009-4a3e-bfb5-d009c1822daf" providerId="ADAL" clId="{39722AE0-0932-4611-9CAF-B9B485E62A93}" dt="2022-08-28T02:15:33.123" v="566" actId="478"/>
          <ac:spMkLst>
            <pc:docMk/>
            <pc:sldMk cId="0" sldId="13781"/>
            <ac:spMk id="14" creationId="{F3E69814-D48C-74DD-E9C8-6631B2A8A903}"/>
          </ac:spMkLst>
        </pc:spChg>
      </pc:sldChg>
      <pc:sldChg chg="modSp add mod">
        <pc:chgData name="Tong Wu" userId="8284c83c-7009-4a3e-bfb5-d009c1822daf" providerId="ADAL" clId="{39722AE0-0932-4611-9CAF-B9B485E62A93}" dt="2022-08-28T02:16:10.445" v="579" actId="20577"/>
        <pc:sldMkLst>
          <pc:docMk/>
          <pc:sldMk cId="0" sldId="13782"/>
        </pc:sldMkLst>
        <pc:spChg chg="mod">
          <ac:chgData name="Tong Wu" userId="8284c83c-7009-4a3e-bfb5-d009c1822daf" providerId="ADAL" clId="{39722AE0-0932-4611-9CAF-B9B485E62A93}" dt="2022-08-28T02:16:10.445" v="579" actId="20577"/>
          <ac:spMkLst>
            <pc:docMk/>
            <pc:sldMk cId="0" sldId="13782"/>
            <ac:spMk id="2" creationId="{00000000-0000-0000-0000-000000000000}"/>
          </ac:spMkLst>
        </pc:spChg>
      </pc:sldChg>
      <pc:sldChg chg="modSp add mod">
        <pc:chgData name="Tong Wu" userId="8284c83c-7009-4a3e-bfb5-d009c1822daf" providerId="ADAL" clId="{39722AE0-0932-4611-9CAF-B9B485E62A93}" dt="2022-08-28T02:17:02.606" v="597" actId="20577"/>
        <pc:sldMkLst>
          <pc:docMk/>
          <pc:sldMk cId="0" sldId="13783"/>
        </pc:sldMkLst>
        <pc:spChg chg="mod">
          <ac:chgData name="Tong Wu" userId="8284c83c-7009-4a3e-bfb5-d009c1822daf" providerId="ADAL" clId="{39722AE0-0932-4611-9CAF-B9B485E62A93}" dt="2022-08-28T02:17:02.606" v="597" actId="20577"/>
          <ac:spMkLst>
            <pc:docMk/>
            <pc:sldMk cId="0" sldId="13783"/>
            <ac:spMk id="2" creationId="{00000000-0000-0000-0000-000000000000}"/>
          </ac:spMkLst>
        </pc:spChg>
      </pc:sldChg>
      <pc:sldChg chg="modSp add mod">
        <pc:chgData name="Tong Wu" userId="8284c83c-7009-4a3e-bfb5-d009c1822daf" providerId="ADAL" clId="{39722AE0-0932-4611-9CAF-B9B485E62A93}" dt="2022-08-28T02:16:47.187" v="589" actId="20577"/>
        <pc:sldMkLst>
          <pc:docMk/>
          <pc:sldMk cId="0" sldId="13784"/>
        </pc:sldMkLst>
        <pc:spChg chg="mod">
          <ac:chgData name="Tong Wu" userId="8284c83c-7009-4a3e-bfb5-d009c1822daf" providerId="ADAL" clId="{39722AE0-0932-4611-9CAF-B9B485E62A93}" dt="2022-08-28T02:16:47.187" v="589" actId="20577"/>
          <ac:spMkLst>
            <pc:docMk/>
            <pc:sldMk cId="0" sldId="13784"/>
            <ac:spMk id="2" creationId="{00000000-0000-0000-0000-000000000000}"/>
          </ac:spMkLst>
        </pc:spChg>
      </pc:sldChg>
      <pc:sldChg chg="add del">
        <pc:chgData name="Tong Wu" userId="8284c83c-7009-4a3e-bfb5-d009c1822daf" providerId="ADAL" clId="{39722AE0-0932-4611-9CAF-B9B485E62A93}" dt="2022-08-28T02:17:22.413" v="601" actId="47"/>
        <pc:sldMkLst>
          <pc:docMk/>
          <pc:sldMk cId="0" sldId="13785"/>
        </pc:sldMkLst>
      </pc:sldChg>
      <pc:sldChg chg="modSp add mod">
        <pc:chgData name="Tong Wu" userId="8284c83c-7009-4a3e-bfb5-d009c1822daf" providerId="ADAL" clId="{39722AE0-0932-4611-9CAF-B9B485E62A93}" dt="2022-08-28T02:19:46.547" v="641" actId="20577"/>
        <pc:sldMkLst>
          <pc:docMk/>
          <pc:sldMk cId="0" sldId="13786"/>
        </pc:sldMkLst>
        <pc:spChg chg="mod">
          <ac:chgData name="Tong Wu" userId="8284c83c-7009-4a3e-bfb5-d009c1822daf" providerId="ADAL" clId="{39722AE0-0932-4611-9CAF-B9B485E62A93}" dt="2022-08-28T02:19:46.547" v="641" actId="20577"/>
          <ac:spMkLst>
            <pc:docMk/>
            <pc:sldMk cId="0" sldId="13786"/>
            <ac:spMk id="2" creationId="{00000000-0000-0000-0000-000000000000}"/>
          </ac:spMkLst>
        </pc:spChg>
      </pc:sldChg>
      <pc:sldChg chg="addSp delSp modSp add mod modClrScheme chgLayout">
        <pc:chgData name="Tong Wu" userId="8284c83c-7009-4a3e-bfb5-d009c1822daf" providerId="ADAL" clId="{39722AE0-0932-4611-9CAF-B9B485E62A93}" dt="2022-08-28T02:31:50.128" v="788" actId="255"/>
        <pc:sldMkLst>
          <pc:docMk/>
          <pc:sldMk cId="0" sldId="13787"/>
        </pc:sldMkLst>
        <pc:spChg chg="mod ord">
          <ac:chgData name="Tong Wu" userId="8284c83c-7009-4a3e-bfb5-d009c1822daf" providerId="ADAL" clId="{39722AE0-0932-4611-9CAF-B9B485E62A93}" dt="2022-08-28T02:31:50.128" v="788" actId="255"/>
          <ac:spMkLst>
            <pc:docMk/>
            <pc:sldMk cId="0" sldId="13787"/>
            <ac:spMk id="2" creationId="{00000000-0000-0000-0000-000000000000}"/>
          </ac:spMkLst>
        </pc:spChg>
        <pc:spChg chg="add del mod ord">
          <ac:chgData name="Tong Wu" userId="8284c83c-7009-4a3e-bfb5-d009c1822daf" providerId="ADAL" clId="{39722AE0-0932-4611-9CAF-B9B485E62A93}" dt="2022-08-28T02:31:41.370" v="784" actId="478"/>
          <ac:spMkLst>
            <pc:docMk/>
            <pc:sldMk cId="0" sldId="13787"/>
            <ac:spMk id="3" creationId="{94D8AEF6-B303-87BE-C7EA-2FAA80DBF53C}"/>
          </ac:spMkLst>
        </pc:spChg>
      </pc:sldChg>
      <pc:sldChg chg="addSp modSp add mod modClrScheme chgLayout">
        <pc:chgData name="Tong Wu" userId="8284c83c-7009-4a3e-bfb5-d009c1822daf" providerId="ADAL" clId="{39722AE0-0932-4611-9CAF-B9B485E62A93}" dt="2022-08-28T02:28:42.946" v="743" actId="20577"/>
        <pc:sldMkLst>
          <pc:docMk/>
          <pc:sldMk cId="0" sldId="13804"/>
        </pc:sldMkLst>
        <pc:spChg chg="mod ord">
          <ac:chgData name="Tong Wu" userId="8284c83c-7009-4a3e-bfb5-d009c1822daf" providerId="ADAL" clId="{39722AE0-0932-4611-9CAF-B9B485E62A93}" dt="2022-08-28T02:28:42.946" v="743" actId="20577"/>
          <ac:spMkLst>
            <pc:docMk/>
            <pc:sldMk cId="0" sldId="13804"/>
            <ac:spMk id="2" creationId="{00000000-0000-0000-0000-000000000000}"/>
          </ac:spMkLst>
        </pc:spChg>
        <pc:spChg chg="add mod ord">
          <ac:chgData name="Tong Wu" userId="8284c83c-7009-4a3e-bfb5-d009c1822daf" providerId="ADAL" clId="{39722AE0-0932-4611-9CAF-B9B485E62A93}" dt="2022-08-28T02:28:40.900" v="741" actId="700"/>
          <ac:spMkLst>
            <pc:docMk/>
            <pc:sldMk cId="0" sldId="13804"/>
            <ac:spMk id="3" creationId="{8592BD9C-EC74-AF87-18D3-050F0B672CDC}"/>
          </ac:spMkLst>
        </pc:spChg>
      </pc:sldChg>
      <pc:sldChg chg="addSp delSp modSp add mod modClrScheme chgLayout">
        <pc:chgData name="Tong Wu" userId="8284c83c-7009-4a3e-bfb5-d009c1822daf" providerId="ADAL" clId="{39722AE0-0932-4611-9CAF-B9B485E62A93}" dt="2022-08-28T02:32:15.609" v="796" actId="478"/>
        <pc:sldMkLst>
          <pc:docMk/>
          <pc:sldMk cId="0" sldId="13805"/>
        </pc:sldMkLst>
        <pc:spChg chg="del">
          <ac:chgData name="Tong Wu" userId="8284c83c-7009-4a3e-bfb5-d009c1822daf" providerId="ADAL" clId="{39722AE0-0932-4611-9CAF-B9B485E62A93}" dt="2022-08-28T02:32:03.004" v="789" actId="478"/>
          <ac:spMkLst>
            <pc:docMk/>
            <pc:sldMk cId="0" sldId="13805"/>
            <ac:spMk id="2" creationId="{00000000-0000-0000-0000-000000000000}"/>
          </ac:spMkLst>
        </pc:spChg>
        <pc:spChg chg="add del mod">
          <ac:chgData name="Tong Wu" userId="8284c83c-7009-4a3e-bfb5-d009c1822daf" providerId="ADAL" clId="{39722AE0-0932-4611-9CAF-B9B485E62A93}" dt="2022-08-28T02:32:08.272" v="792" actId="478"/>
          <ac:spMkLst>
            <pc:docMk/>
            <pc:sldMk cId="0" sldId="13805"/>
            <ac:spMk id="6" creationId="{4AD2C982-C0D7-6B30-3E35-BEEE1AF575FE}"/>
          </ac:spMkLst>
        </pc:spChg>
        <pc:spChg chg="add del mod">
          <ac:chgData name="Tong Wu" userId="8284c83c-7009-4a3e-bfb5-d009c1822daf" providerId="ADAL" clId="{39722AE0-0932-4611-9CAF-B9B485E62A93}" dt="2022-08-28T02:32:07.183" v="791" actId="21"/>
          <ac:spMkLst>
            <pc:docMk/>
            <pc:sldMk cId="0" sldId="13805"/>
            <ac:spMk id="7" creationId="{383E328E-90EA-AD8C-06A2-E78BD79A4F7E}"/>
          </ac:spMkLst>
        </pc:spChg>
        <pc:spChg chg="add mod">
          <ac:chgData name="Tong Wu" userId="8284c83c-7009-4a3e-bfb5-d009c1822daf" providerId="ADAL" clId="{39722AE0-0932-4611-9CAF-B9B485E62A93}" dt="2022-08-28T02:32:08.572" v="793"/>
          <ac:spMkLst>
            <pc:docMk/>
            <pc:sldMk cId="0" sldId="13805"/>
            <ac:spMk id="11" creationId="{F8BB0F3F-64FB-84E6-EA7A-1575BDAE363A}"/>
          </ac:spMkLst>
        </pc:spChg>
        <pc:spChg chg="add del mod ord">
          <ac:chgData name="Tong Wu" userId="8284c83c-7009-4a3e-bfb5-d009c1822daf" providerId="ADAL" clId="{39722AE0-0932-4611-9CAF-B9B485E62A93}" dt="2022-08-28T02:32:15.609" v="796" actId="478"/>
          <ac:spMkLst>
            <pc:docMk/>
            <pc:sldMk cId="0" sldId="13805"/>
            <ac:spMk id="13" creationId="{35D90EA7-E4D3-106E-03D2-D016FC986B9F}"/>
          </ac:spMkLst>
        </pc:spChg>
        <pc:spChg chg="add del mod ord">
          <ac:chgData name="Tong Wu" userId="8284c83c-7009-4a3e-bfb5-d009c1822daf" providerId="ADAL" clId="{39722AE0-0932-4611-9CAF-B9B485E62A93}" dt="2022-08-28T02:32:13.657" v="795" actId="478"/>
          <ac:spMkLst>
            <pc:docMk/>
            <pc:sldMk cId="0" sldId="13805"/>
            <ac:spMk id="15" creationId="{8A36A3F4-8C59-34E0-BBE1-357022A8F4D6}"/>
          </ac:spMkLst>
        </pc:spChg>
      </pc:sldChg>
      <pc:sldChg chg="addSp delSp modSp add mod">
        <pc:chgData name="Tong Wu" userId="8284c83c-7009-4a3e-bfb5-d009c1822daf" providerId="ADAL" clId="{39722AE0-0932-4611-9CAF-B9B485E62A93}" dt="2022-08-28T02:24:14.583" v="662" actId="255"/>
        <pc:sldMkLst>
          <pc:docMk/>
          <pc:sldMk cId="0" sldId="13807"/>
        </pc:sldMkLst>
        <pc:spChg chg="del mod">
          <ac:chgData name="Tong Wu" userId="8284c83c-7009-4a3e-bfb5-d009c1822daf" providerId="ADAL" clId="{39722AE0-0932-4611-9CAF-B9B485E62A93}" dt="2022-08-28T02:24:07.674" v="659" actId="478"/>
          <ac:spMkLst>
            <pc:docMk/>
            <pc:sldMk cId="0" sldId="13807"/>
            <ac:spMk id="2" creationId="{00000000-0000-0000-0000-000000000000}"/>
          </ac:spMkLst>
        </pc:spChg>
        <pc:spChg chg="add mod">
          <ac:chgData name="Tong Wu" userId="8284c83c-7009-4a3e-bfb5-d009c1822daf" providerId="ADAL" clId="{39722AE0-0932-4611-9CAF-B9B485E62A93}" dt="2022-08-28T02:24:14.583" v="662" actId="255"/>
          <ac:spMkLst>
            <pc:docMk/>
            <pc:sldMk cId="0" sldId="13807"/>
            <ac:spMk id="6" creationId="{D7B4632C-0D98-E84C-B97E-32011857CC7B}"/>
          </ac:spMkLst>
        </pc:spChg>
      </pc:sldChg>
      <pc:sldChg chg="addSp delSp modSp add mod modClrScheme chgLayout">
        <pc:chgData name="Tong Wu" userId="8284c83c-7009-4a3e-bfb5-d009c1822daf" providerId="ADAL" clId="{39722AE0-0932-4611-9CAF-B9B485E62A93}" dt="2022-08-28T02:32:41.553" v="802" actId="478"/>
        <pc:sldMkLst>
          <pc:docMk/>
          <pc:sldMk cId="0" sldId="13809"/>
        </pc:sldMkLst>
        <pc:spChg chg="del">
          <ac:chgData name="Tong Wu" userId="8284c83c-7009-4a3e-bfb5-d009c1822daf" providerId="ADAL" clId="{39722AE0-0932-4611-9CAF-B9B485E62A93}" dt="2022-08-28T02:32:31.965" v="797" actId="478"/>
          <ac:spMkLst>
            <pc:docMk/>
            <pc:sldMk cId="0" sldId="13809"/>
            <ac:spMk id="2" creationId="{00000000-0000-0000-0000-000000000000}"/>
          </ac:spMkLst>
        </pc:spChg>
        <pc:spChg chg="add del mod">
          <ac:chgData name="Tong Wu" userId="8284c83c-7009-4a3e-bfb5-d009c1822daf" providerId="ADAL" clId="{39722AE0-0932-4611-9CAF-B9B485E62A93}" dt="2022-08-28T02:32:36.349" v="799" actId="478"/>
          <ac:spMkLst>
            <pc:docMk/>
            <pc:sldMk cId="0" sldId="13809"/>
            <ac:spMk id="8" creationId="{FED790CC-064F-E89D-3616-BED180EE827E}"/>
          </ac:spMkLst>
        </pc:spChg>
        <pc:spChg chg="add mod">
          <ac:chgData name="Tong Wu" userId="8284c83c-7009-4a3e-bfb5-d009c1822daf" providerId="ADAL" clId="{39722AE0-0932-4611-9CAF-B9B485E62A93}" dt="2022-08-28T02:32:32.539" v="798"/>
          <ac:spMkLst>
            <pc:docMk/>
            <pc:sldMk cId="0" sldId="13809"/>
            <ac:spMk id="9" creationId="{DCFB942D-6F13-F35B-F578-11EB12B125C4}"/>
          </ac:spMkLst>
        </pc:spChg>
        <pc:spChg chg="add del mod ord">
          <ac:chgData name="Tong Wu" userId="8284c83c-7009-4a3e-bfb5-d009c1822daf" providerId="ADAL" clId="{39722AE0-0932-4611-9CAF-B9B485E62A93}" dt="2022-08-28T02:32:41.553" v="802" actId="478"/>
          <ac:spMkLst>
            <pc:docMk/>
            <pc:sldMk cId="0" sldId="13809"/>
            <ac:spMk id="10" creationId="{9AECF893-83EE-2828-A642-374BAC56CC4F}"/>
          </ac:spMkLst>
        </pc:spChg>
        <pc:spChg chg="add del mod ord">
          <ac:chgData name="Tong Wu" userId="8284c83c-7009-4a3e-bfb5-d009c1822daf" providerId="ADAL" clId="{39722AE0-0932-4611-9CAF-B9B485E62A93}" dt="2022-08-28T02:32:40.729" v="801" actId="478"/>
          <ac:spMkLst>
            <pc:docMk/>
            <pc:sldMk cId="0" sldId="13809"/>
            <ac:spMk id="11" creationId="{668E76C5-834D-755F-8C1B-162C7994440A}"/>
          </ac:spMkLst>
        </pc:spChg>
      </pc:sldChg>
      <pc:sldChg chg="modSp add mod">
        <pc:chgData name="Tong Wu" userId="8284c83c-7009-4a3e-bfb5-d009c1822daf" providerId="ADAL" clId="{39722AE0-0932-4611-9CAF-B9B485E62A93}" dt="2022-08-28T02:19:53.290" v="645" actId="20577"/>
        <pc:sldMkLst>
          <pc:docMk/>
          <pc:sldMk cId="0" sldId="13839"/>
        </pc:sldMkLst>
        <pc:spChg chg="mod">
          <ac:chgData name="Tong Wu" userId="8284c83c-7009-4a3e-bfb5-d009c1822daf" providerId="ADAL" clId="{39722AE0-0932-4611-9CAF-B9B485E62A93}" dt="2022-08-28T02:19:53.290" v="645" actId="20577"/>
          <ac:spMkLst>
            <pc:docMk/>
            <pc:sldMk cId="0" sldId="13839"/>
            <ac:spMk id="2" creationId="{00000000-0000-0000-0000-000000000000}"/>
          </ac:spMkLst>
        </pc:spChg>
      </pc:sldChg>
      <pc:sldChg chg="addSp delSp modSp add mod">
        <pc:chgData name="Tong Wu" userId="8284c83c-7009-4a3e-bfb5-d009c1822daf" providerId="ADAL" clId="{39722AE0-0932-4611-9CAF-B9B485E62A93}" dt="2022-08-28T02:23:46.257" v="652" actId="255"/>
        <pc:sldMkLst>
          <pc:docMk/>
          <pc:sldMk cId="0" sldId="13840"/>
        </pc:sldMkLst>
        <pc:spChg chg="del mod">
          <ac:chgData name="Tong Wu" userId="8284c83c-7009-4a3e-bfb5-d009c1822daf" providerId="ADAL" clId="{39722AE0-0932-4611-9CAF-B9B485E62A93}" dt="2022-08-28T02:23:40.075" v="650" actId="478"/>
          <ac:spMkLst>
            <pc:docMk/>
            <pc:sldMk cId="0" sldId="13840"/>
            <ac:spMk id="2" creationId="{00000000-0000-0000-0000-000000000000}"/>
          </ac:spMkLst>
        </pc:spChg>
        <pc:spChg chg="add mod">
          <ac:chgData name="Tong Wu" userId="8284c83c-7009-4a3e-bfb5-d009c1822daf" providerId="ADAL" clId="{39722AE0-0932-4611-9CAF-B9B485E62A93}" dt="2022-08-28T02:23:46.257" v="652" actId="255"/>
          <ac:spMkLst>
            <pc:docMk/>
            <pc:sldMk cId="0" sldId="13840"/>
            <ac:spMk id="3" creationId="{391E099B-DC68-16A7-C17C-03103380DB96}"/>
          </ac:spMkLst>
        </pc:spChg>
      </pc:sldChg>
      <pc:sldChg chg="addSp delSp modSp add mod">
        <pc:chgData name="Tong Wu" userId="8284c83c-7009-4a3e-bfb5-d009c1822daf" providerId="ADAL" clId="{39722AE0-0932-4611-9CAF-B9B485E62A93}" dt="2022-08-28T02:23:55.616" v="655"/>
        <pc:sldMkLst>
          <pc:docMk/>
          <pc:sldMk cId="0" sldId="13841"/>
        </pc:sldMkLst>
        <pc:spChg chg="del mod">
          <ac:chgData name="Tong Wu" userId="8284c83c-7009-4a3e-bfb5-d009c1822daf" providerId="ADAL" clId="{39722AE0-0932-4611-9CAF-B9B485E62A93}" dt="2022-08-28T02:23:53.590" v="653" actId="478"/>
          <ac:spMkLst>
            <pc:docMk/>
            <pc:sldMk cId="0" sldId="13841"/>
            <ac:spMk id="2" creationId="{00000000-0000-0000-0000-000000000000}"/>
          </ac:spMkLst>
        </pc:spChg>
        <pc:spChg chg="add del mod">
          <ac:chgData name="Tong Wu" userId="8284c83c-7009-4a3e-bfb5-d009c1822daf" providerId="ADAL" clId="{39722AE0-0932-4611-9CAF-B9B485E62A93}" dt="2022-08-28T02:23:55.370" v="654" actId="478"/>
          <ac:spMkLst>
            <pc:docMk/>
            <pc:sldMk cId="0" sldId="13841"/>
            <ac:spMk id="4" creationId="{D2B2EF79-F809-517C-9B0B-372A364945C8}"/>
          </ac:spMkLst>
        </pc:spChg>
        <pc:spChg chg="add mod">
          <ac:chgData name="Tong Wu" userId="8284c83c-7009-4a3e-bfb5-d009c1822daf" providerId="ADAL" clId="{39722AE0-0932-4611-9CAF-B9B485E62A93}" dt="2022-08-28T02:23:55.616" v="655"/>
          <ac:spMkLst>
            <pc:docMk/>
            <pc:sldMk cId="0" sldId="13841"/>
            <ac:spMk id="5" creationId="{C226E84A-C306-466A-4CF2-3176A78303BA}"/>
          </ac:spMkLst>
        </pc:spChg>
      </pc:sldChg>
      <pc:sldChg chg="addSp delSp modSp add mod">
        <pc:chgData name="Tong Wu" userId="8284c83c-7009-4a3e-bfb5-d009c1822daf" providerId="ADAL" clId="{39722AE0-0932-4611-9CAF-B9B485E62A93}" dt="2022-08-28T02:24:33.369" v="671"/>
        <pc:sldMkLst>
          <pc:docMk/>
          <pc:sldMk cId="0" sldId="13842"/>
        </pc:sldMkLst>
        <pc:spChg chg="del mod">
          <ac:chgData name="Tong Wu" userId="8284c83c-7009-4a3e-bfb5-d009c1822daf" providerId="ADAL" clId="{39722AE0-0932-4611-9CAF-B9B485E62A93}" dt="2022-08-28T02:24:30.550" v="667" actId="21"/>
          <ac:spMkLst>
            <pc:docMk/>
            <pc:sldMk cId="0" sldId="13842"/>
            <ac:spMk id="2" creationId="{00000000-0000-0000-0000-000000000000}"/>
          </ac:spMkLst>
        </pc:spChg>
        <pc:spChg chg="add del mod">
          <ac:chgData name="Tong Wu" userId="8284c83c-7009-4a3e-bfb5-d009c1822daf" providerId="ADAL" clId="{39722AE0-0932-4611-9CAF-B9B485E62A93}" dt="2022-08-28T02:24:33.097" v="670" actId="478"/>
          <ac:spMkLst>
            <pc:docMk/>
            <pc:sldMk cId="0" sldId="13842"/>
            <ac:spMk id="8" creationId="{273AB1D3-6A7D-3233-3FD2-CF1AB4A107F1}"/>
          </ac:spMkLst>
        </pc:spChg>
        <pc:spChg chg="add del mod">
          <ac:chgData name="Tong Wu" userId="8284c83c-7009-4a3e-bfb5-d009c1822daf" providerId="ADAL" clId="{39722AE0-0932-4611-9CAF-B9B485E62A93}" dt="2022-08-28T02:24:31.785" v="668" actId="478"/>
          <ac:spMkLst>
            <pc:docMk/>
            <pc:sldMk cId="0" sldId="13842"/>
            <ac:spMk id="10" creationId="{E0084A5D-C9EC-060A-C79E-5903464E79BA}"/>
          </ac:spMkLst>
        </pc:spChg>
        <pc:spChg chg="add mod">
          <ac:chgData name="Tong Wu" userId="8284c83c-7009-4a3e-bfb5-d009c1822daf" providerId="ADAL" clId="{39722AE0-0932-4611-9CAF-B9B485E62A93}" dt="2022-08-28T02:24:33.369" v="671"/>
          <ac:spMkLst>
            <pc:docMk/>
            <pc:sldMk cId="0" sldId="13842"/>
            <ac:spMk id="11" creationId="{D254371A-C0F7-C217-125E-64F04282F94D}"/>
          </ac:spMkLst>
        </pc:spChg>
      </pc:sldChg>
      <pc:sldChg chg="addSp delSp modSp add mod modClrScheme chgLayout">
        <pc:chgData name="Tong Wu" userId="8284c83c-7009-4a3e-bfb5-d009c1822daf" providerId="ADAL" clId="{39722AE0-0932-4611-9CAF-B9B485E62A93}" dt="2022-08-28T02:26:49.499" v="710" actId="14100"/>
        <pc:sldMkLst>
          <pc:docMk/>
          <pc:sldMk cId="0" sldId="13843"/>
        </pc:sldMkLst>
        <pc:spChg chg="del mod">
          <ac:chgData name="Tong Wu" userId="8284c83c-7009-4a3e-bfb5-d009c1822daf" providerId="ADAL" clId="{39722AE0-0932-4611-9CAF-B9B485E62A93}" dt="2022-08-28T02:24:53.136" v="677" actId="21"/>
          <ac:spMkLst>
            <pc:docMk/>
            <pc:sldMk cId="0" sldId="13843"/>
            <ac:spMk id="2" creationId="{00000000-0000-0000-0000-000000000000}"/>
          </ac:spMkLst>
        </pc:spChg>
        <pc:spChg chg="add del mod">
          <ac:chgData name="Tong Wu" userId="8284c83c-7009-4a3e-bfb5-d009c1822daf" providerId="ADAL" clId="{39722AE0-0932-4611-9CAF-B9B485E62A93}" dt="2022-08-28T02:24:55.049" v="679" actId="478"/>
          <ac:spMkLst>
            <pc:docMk/>
            <pc:sldMk cId="0" sldId="13843"/>
            <ac:spMk id="5" creationId="{FC9078C3-1248-FE85-2C48-F83F3F8D55D5}"/>
          </ac:spMkLst>
        </pc:spChg>
        <pc:spChg chg="add del mod">
          <ac:chgData name="Tong Wu" userId="8284c83c-7009-4a3e-bfb5-d009c1822daf" providerId="ADAL" clId="{39722AE0-0932-4611-9CAF-B9B485E62A93}" dt="2022-08-28T02:24:54.554" v="678" actId="478"/>
          <ac:spMkLst>
            <pc:docMk/>
            <pc:sldMk cId="0" sldId="13843"/>
            <ac:spMk id="15" creationId="{1E01F344-208C-6132-5943-C2F1B0487A32}"/>
          </ac:spMkLst>
        </pc:spChg>
        <pc:spChg chg="add mod ord">
          <ac:chgData name="Tong Wu" userId="8284c83c-7009-4a3e-bfb5-d009c1822daf" providerId="ADAL" clId="{39722AE0-0932-4611-9CAF-B9B485E62A93}" dt="2022-08-28T02:26:49.499" v="710" actId="14100"/>
          <ac:spMkLst>
            <pc:docMk/>
            <pc:sldMk cId="0" sldId="13843"/>
            <ac:spMk id="16" creationId="{9D3EADA6-593D-AE0D-1123-F77E918893A0}"/>
          </ac:spMkLst>
        </pc:spChg>
        <pc:spChg chg="add del mod ord">
          <ac:chgData name="Tong Wu" userId="8284c83c-7009-4a3e-bfb5-d009c1822daf" providerId="ADAL" clId="{39722AE0-0932-4611-9CAF-B9B485E62A93}" dt="2022-08-28T02:26:42.610" v="707" actId="478"/>
          <ac:spMkLst>
            <pc:docMk/>
            <pc:sldMk cId="0" sldId="13843"/>
            <ac:spMk id="17" creationId="{B734C601-BA2F-582F-01D9-F4826ACE5B96}"/>
          </ac:spMkLst>
        </pc:spChg>
      </pc:sldChg>
      <pc:sldChg chg="addSp delSp modSp add mod modClrScheme chgLayout">
        <pc:chgData name="Tong Wu" userId="8284c83c-7009-4a3e-bfb5-d009c1822daf" providerId="ADAL" clId="{39722AE0-0932-4611-9CAF-B9B485E62A93}" dt="2022-08-28T02:26:33.277" v="705" actId="14100"/>
        <pc:sldMkLst>
          <pc:docMk/>
          <pc:sldMk cId="0" sldId="13844"/>
        </pc:sldMkLst>
        <pc:spChg chg="del mod">
          <ac:chgData name="Tong Wu" userId="8284c83c-7009-4a3e-bfb5-d009c1822daf" providerId="ADAL" clId="{39722AE0-0932-4611-9CAF-B9B485E62A93}" dt="2022-08-28T02:25:47.889" v="688" actId="21"/>
          <ac:spMkLst>
            <pc:docMk/>
            <pc:sldMk cId="0" sldId="13844"/>
            <ac:spMk id="2" creationId="{00000000-0000-0000-0000-000000000000}"/>
          </ac:spMkLst>
        </pc:spChg>
        <pc:spChg chg="add del mod">
          <ac:chgData name="Tong Wu" userId="8284c83c-7009-4a3e-bfb5-d009c1822daf" providerId="ADAL" clId="{39722AE0-0932-4611-9CAF-B9B485E62A93}" dt="2022-08-28T02:25:51.370" v="690" actId="478"/>
          <ac:spMkLst>
            <pc:docMk/>
            <pc:sldMk cId="0" sldId="13844"/>
            <ac:spMk id="9" creationId="{45772F47-535B-EBEF-D35E-306591B6B87E}"/>
          </ac:spMkLst>
        </pc:spChg>
        <pc:spChg chg="add del mod">
          <ac:chgData name="Tong Wu" userId="8284c83c-7009-4a3e-bfb5-d009c1822daf" providerId="ADAL" clId="{39722AE0-0932-4611-9CAF-B9B485E62A93}" dt="2022-08-28T02:25:49.889" v="689" actId="478"/>
          <ac:spMkLst>
            <pc:docMk/>
            <pc:sldMk cId="0" sldId="13844"/>
            <ac:spMk id="12" creationId="{04F7A5F2-AFF3-8014-C656-4D50CC200D0B}"/>
          </ac:spMkLst>
        </pc:spChg>
        <pc:spChg chg="add mod ord">
          <ac:chgData name="Tong Wu" userId="8284c83c-7009-4a3e-bfb5-d009c1822daf" providerId="ADAL" clId="{39722AE0-0932-4611-9CAF-B9B485E62A93}" dt="2022-08-28T02:26:33.277" v="705" actId="14100"/>
          <ac:spMkLst>
            <pc:docMk/>
            <pc:sldMk cId="0" sldId="13844"/>
            <ac:spMk id="14" creationId="{9FE71FD8-4383-352B-F0B8-EC2FAFB0C2F8}"/>
          </ac:spMkLst>
        </pc:spChg>
        <pc:spChg chg="add del mod ord">
          <ac:chgData name="Tong Wu" userId="8284c83c-7009-4a3e-bfb5-d009c1822daf" providerId="ADAL" clId="{39722AE0-0932-4611-9CAF-B9B485E62A93}" dt="2022-08-28T02:26:30.021" v="704" actId="478"/>
          <ac:spMkLst>
            <pc:docMk/>
            <pc:sldMk cId="0" sldId="13844"/>
            <ac:spMk id="15" creationId="{DEAD1394-B805-6AC7-DD17-1F9D64AFD063}"/>
          </ac:spMkLst>
        </pc:spChg>
      </pc:sldChg>
      <pc:sldChg chg="addSp delSp modSp add mod modClrScheme chgLayout">
        <pc:chgData name="Tong Wu" userId="8284c83c-7009-4a3e-bfb5-d009c1822daf" providerId="ADAL" clId="{39722AE0-0932-4611-9CAF-B9B485E62A93}" dt="2022-08-28T02:26:22.659" v="702" actId="14100"/>
        <pc:sldMkLst>
          <pc:docMk/>
          <pc:sldMk cId="0" sldId="13845"/>
        </pc:sldMkLst>
        <pc:spChg chg="mod ord">
          <ac:chgData name="Tong Wu" userId="8284c83c-7009-4a3e-bfb5-d009c1822daf" providerId="ADAL" clId="{39722AE0-0932-4611-9CAF-B9B485E62A93}" dt="2022-08-28T02:26:22.659" v="702" actId="14100"/>
          <ac:spMkLst>
            <pc:docMk/>
            <pc:sldMk cId="0" sldId="13845"/>
            <ac:spMk id="2" creationId="{00000000-0000-0000-0000-000000000000}"/>
          </ac:spMkLst>
        </pc:spChg>
        <pc:spChg chg="add del mod ord">
          <ac:chgData name="Tong Wu" userId="8284c83c-7009-4a3e-bfb5-d009c1822daf" providerId="ADAL" clId="{39722AE0-0932-4611-9CAF-B9B485E62A93}" dt="2022-08-28T02:26:20.945" v="701" actId="478"/>
          <ac:spMkLst>
            <pc:docMk/>
            <pc:sldMk cId="0" sldId="13845"/>
            <ac:spMk id="8" creationId="{FA8CF8E1-0441-B046-BD1F-F9DBBD7AD191}"/>
          </ac:spMkLst>
        </pc:spChg>
      </pc:sldChg>
      <pc:sldChg chg="addSp delSp modSp add mod modClrScheme chgLayout">
        <pc:chgData name="Tong Wu" userId="8284c83c-7009-4a3e-bfb5-d009c1822daf" providerId="ADAL" clId="{39722AE0-0932-4611-9CAF-B9B485E62A93}" dt="2022-08-28T02:27:15.443" v="714" actId="20577"/>
        <pc:sldMkLst>
          <pc:docMk/>
          <pc:sldMk cId="0" sldId="13846"/>
        </pc:sldMkLst>
        <pc:spChg chg="mod ord">
          <ac:chgData name="Tong Wu" userId="8284c83c-7009-4a3e-bfb5-d009c1822daf" providerId="ADAL" clId="{39722AE0-0932-4611-9CAF-B9B485E62A93}" dt="2022-08-28T02:27:15.443" v="714" actId="20577"/>
          <ac:spMkLst>
            <pc:docMk/>
            <pc:sldMk cId="0" sldId="13846"/>
            <ac:spMk id="2" creationId="{00000000-0000-0000-0000-000000000000}"/>
          </ac:spMkLst>
        </pc:spChg>
        <pc:spChg chg="add del mod ord">
          <ac:chgData name="Tong Wu" userId="8284c83c-7009-4a3e-bfb5-d009c1822daf" providerId="ADAL" clId="{39722AE0-0932-4611-9CAF-B9B485E62A93}" dt="2022-08-28T02:27:13.833" v="712" actId="478"/>
          <ac:spMkLst>
            <pc:docMk/>
            <pc:sldMk cId="0" sldId="13846"/>
            <ac:spMk id="3" creationId="{98B5E17D-13B6-2F33-3CAF-6FD929A48816}"/>
          </ac:spMkLst>
        </pc:spChg>
      </pc:sldChg>
      <pc:sldChg chg="addSp delSp modSp add mod modClrScheme chgLayout">
        <pc:chgData name="Tong Wu" userId="8284c83c-7009-4a3e-bfb5-d009c1822daf" providerId="ADAL" clId="{39722AE0-0932-4611-9CAF-B9B485E62A93}" dt="2022-08-28T02:27:29.139" v="718" actId="20577"/>
        <pc:sldMkLst>
          <pc:docMk/>
          <pc:sldMk cId="0" sldId="13847"/>
        </pc:sldMkLst>
        <pc:spChg chg="mod ord">
          <ac:chgData name="Tong Wu" userId="8284c83c-7009-4a3e-bfb5-d009c1822daf" providerId="ADAL" clId="{39722AE0-0932-4611-9CAF-B9B485E62A93}" dt="2022-08-28T02:27:29.139" v="718" actId="20577"/>
          <ac:spMkLst>
            <pc:docMk/>
            <pc:sldMk cId="0" sldId="13847"/>
            <ac:spMk id="2" creationId="{00000000-0000-0000-0000-000000000000}"/>
          </ac:spMkLst>
        </pc:spChg>
        <pc:spChg chg="add del mod ord">
          <ac:chgData name="Tong Wu" userId="8284c83c-7009-4a3e-bfb5-d009c1822daf" providerId="ADAL" clId="{39722AE0-0932-4611-9CAF-B9B485E62A93}" dt="2022-08-28T02:27:25.561" v="716" actId="478"/>
          <ac:spMkLst>
            <pc:docMk/>
            <pc:sldMk cId="0" sldId="13847"/>
            <ac:spMk id="10" creationId="{A1369693-5507-0C7A-C89C-8394BEFA3ABC}"/>
          </ac:spMkLst>
        </pc:spChg>
      </pc:sldChg>
      <pc:sldChg chg="addSp delSp modSp add mod modClrScheme chgLayout">
        <pc:chgData name="Tong Wu" userId="8284c83c-7009-4a3e-bfb5-d009c1822daf" providerId="ADAL" clId="{39722AE0-0932-4611-9CAF-B9B485E62A93}" dt="2022-08-28T02:27:35.430" v="722" actId="478"/>
        <pc:sldMkLst>
          <pc:docMk/>
          <pc:sldMk cId="0" sldId="13848"/>
        </pc:sldMkLst>
        <pc:spChg chg="mod ord">
          <ac:chgData name="Tong Wu" userId="8284c83c-7009-4a3e-bfb5-d009c1822daf" providerId="ADAL" clId="{39722AE0-0932-4611-9CAF-B9B485E62A93}" dt="2022-08-28T02:27:33.586" v="721" actId="700"/>
          <ac:spMkLst>
            <pc:docMk/>
            <pc:sldMk cId="0" sldId="13848"/>
            <ac:spMk id="2" creationId="{00000000-0000-0000-0000-000000000000}"/>
          </ac:spMkLst>
        </pc:spChg>
        <pc:spChg chg="add del mod ord">
          <ac:chgData name="Tong Wu" userId="8284c83c-7009-4a3e-bfb5-d009c1822daf" providerId="ADAL" clId="{39722AE0-0932-4611-9CAF-B9B485E62A93}" dt="2022-08-28T02:27:35.430" v="722" actId="478"/>
          <ac:spMkLst>
            <pc:docMk/>
            <pc:sldMk cId="0" sldId="13848"/>
            <ac:spMk id="8" creationId="{01499564-00A2-508D-4043-D72710A8C44D}"/>
          </ac:spMkLst>
        </pc:spChg>
      </pc:sldChg>
      <pc:sldChg chg="addSp delSp modSp add mod modClrScheme chgLayout">
        <pc:chgData name="Tong Wu" userId="8284c83c-7009-4a3e-bfb5-d009c1822daf" providerId="ADAL" clId="{39722AE0-0932-4611-9CAF-B9B485E62A93}" dt="2022-08-28T02:29:55.378" v="762" actId="478"/>
        <pc:sldMkLst>
          <pc:docMk/>
          <pc:sldMk cId="0" sldId="13865"/>
        </pc:sldMkLst>
        <pc:spChg chg="mod ord">
          <ac:chgData name="Tong Wu" userId="8284c83c-7009-4a3e-bfb5-d009c1822daf" providerId="ADAL" clId="{39722AE0-0932-4611-9CAF-B9B485E62A93}" dt="2022-08-28T02:29:52.601" v="761" actId="700"/>
          <ac:spMkLst>
            <pc:docMk/>
            <pc:sldMk cId="0" sldId="13865"/>
            <ac:spMk id="2" creationId="{00000000-0000-0000-0000-000000000000}"/>
          </ac:spMkLst>
        </pc:spChg>
        <pc:spChg chg="add del mod ord">
          <ac:chgData name="Tong Wu" userId="8284c83c-7009-4a3e-bfb5-d009c1822daf" providerId="ADAL" clId="{39722AE0-0932-4611-9CAF-B9B485E62A93}" dt="2022-08-28T02:29:55.378" v="762" actId="478"/>
          <ac:spMkLst>
            <pc:docMk/>
            <pc:sldMk cId="0" sldId="13865"/>
            <ac:spMk id="4" creationId="{8CEE9CD6-7D30-044E-5ABF-23606520A16C}"/>
          </ac:spMkLst>
        </pc:spChg>
      </pc:sldChg>
      <pc:sldChg chg="addSp delSp modSp add mod modClrScheme chgLayout">
        <pc:chgData name="Tong Wu" userId="8284c83c-7009-4a3e-bfb5-d009c1822daf" providerId="ADAL" clId="{39722AE0-0932-4611-9CAF-B9B485E62A93}" dt="2022-08-28T02:29:21.033" v="752" actId="478"/>
        <pc:sldMkLst>
          <pc:docMk/>
          <pc:sldMk cId="0" sldId="13868"/>
        </pc:sldMkLst>
        <pc:spChg chg="mod ord">
          <ac:chgData name="Tong Wu" userId="8284c83c-7009-4a3e-bfb5-d009c1822daf" providerId="ADAL" clId="{39722AE0-0932-4611-9CAF-B9B485E62A93}" dt="2022-08-28T02:29:12.592" v="751" actId="700"/>
          <ac:spMkLst>
            <pc:docMk/>
            <pc:sldMk cId="0" sldId="13868"/>
            <ac:spMk id="2" creationId="{00000000-0000-0000-0000-000000000000}"/>
          </ac:spMkLst>
        </pc:spChg>
        <pc:spChg chg="add del mod ord">
          <ac:chgData name="Tong Wu" userId="8284c83c-7009-4a3e-bfb5-d009c1822daf" providerId="ADAL" clId="{39722AE0-0932-4611-9CAF-B9B485E62A93}" dt="2022-08-28T02:29:21.033" v="752" actId="478"/>
          <ac:spMkLst>
            <pc:docMk/>
            <pc:sldMk cId="0" sldId="13868"/>
            <ac:spMk id="3" creationId="{CBF36780-64F7-52A4-4E63-03916F273C97}"/>
          </ac:spMkLst>
        </pc:spChg>
      </pc:sldChg>
      <pc:sldChg chg="addSp delSp modSp add mod modClrScheme chgLayout">
        <pc:chgData name="Tong Wu" userId="8284c83c-7009-4a3e-bfb5-d009c1822daf" providerId="ADAL" clId="{39722AE0-0932-4611-9CAF-B9B485E62A93}" dt="2022-08-28T02:27:44.545" v="726" actId="478"/>
        <pc:sldMkLst>
          <pc:docMk/>
          <pc:sldMk cId="0" sldId="13869"/>
        </pc:sldMkLst>
        <pc:spChg chg="mod ord">
          <ac:chgData name="Tong Wu" userId="8284c83c-7009-4a3e-bfb5-d009c1822daf" providerId="ADAL" clId="{39722AE0-0932-4611-9CAF-B9B485E62A93}" dt="2022-08-28T02:27:43.505" v="725" actId="20577"/>
          <ac:spMkLst>
            <pc:docMk/>
            <pc:sldMk cId="0" sldId="13869"/>
            <ac:spMk id="2" creationId="{00000000-0000-0000-0000-000000000000}"/>
          </ac:spMkLst>
        </pc:spChg>
        <pc:spChg chg="add del mod ord">
          <ac:chgData name="Tong Wu" userId="8284c83c-7009-4a3e-bfb5-d009c1822daf" providerId="ADAL" clId="{39722AE0-0932-4611-9CAF-B9B485E62A93}" dt="2022-08-28T02:27:44.545" v="726" actId="478"/>
          <ac:spMkLst>
            <pc:docMk/>
            <pc:sldMk cId="0" sldId="13869"/>
            <ac:spMk id="3" creationId="{B9B9D743-BDA2-E53B-EA20-8D0616C37AE8}"/>
          </ac:spMkLst>
        </pc:spChg>
      </pc:sldChg>
      <pc:sldChg chg="modSp add mod modClrScheme chgLayout">
        <pc:chgData name="Tong Wu" userId="8284c83c-7009-4a3e-bfb5-d009c1822daf" providerId="ADAL" clId="{39722AE0-0932-4611-9CAF-B9B485E62A93}" dt="2022-08-28T02:28:13.238" v="733" actId="1076"/>
        <pc:sldMkLst>
          <pc:docMk/>
          <pc:sldMk cId="0" sldId="13870"/>
        </pc:sldMkLst>
        <pc:spChg chg="mod ord">
          <ac:chgData name="Tong Wu" userId="8284c83c-7009-4a3e-bfb5-d009c1822daf" providerId="ADAL" clId="{39722AE0-0932-4611-9CAF-B9B485E62A93}" dt="2022-08-28T02:28:04.426" v="732" actId="14100"/>
          <ac:spMkLst>
            <pc:docMk/>
            <pc:sldMk cId="0" sldId="13870"/>
            <ac:spMk id="2" creationId="{00000000-0000-0000-0000-000000000000}"/>
          </ac:spMkLst>
        </pc:spChg>
        <pc:spChg chg="mod ord">
          <ac:chgData name="Tong Wu" userId="8284c83c-7009-4a3e-bfb5-d009c1822daf" providerId="ADAL" clId="{39722AE0-0932-4611-9CAF-B9B485E62A93}" dt="2022-08-28T02:28:13.238" v="733" actId="1076"/>
          <ac:spMkLst>
            <pc:docMk/>
            <pc:sldMk cId="0" sldId="13870"/>
            <ac:spMk id="10" creationId="{00000000-0000-0000-0000-000000000000}"/>
          </ac:spMkLst>
        </pc:spChg>
      </pc:sldChg>
      <pc:sldChg chg="addSp delSp modSp add mod modClrScheme chgLayout">
        <pc:chgData name="Tong Wu" userId="8284c83c-7009-4a3e-bfb5-d009c1822daf" providerId="ADAL" clId="{39722AE0-0932-4611-9CAF-B9B485E62A93}" dt="2022-08-28T02:28:23.006" v="737" actId="20577"/>
        <pc:sldMkLst>
          <pc:docMk/>
          <pc:sldMk cId="0" sldId="13871"/>
        </pc:sldMkLst>
        <pc:spChg chg="mod ord">
          <ac:chgData name="Tong Wu" userId="8284c83c-7009-4a3e-bfb5-d009c1822daf" providerId="ADAL" clId="{39722AE0-0932-4611-9CAF-B9B485E62A93}" dt="2022-08-28T02:28:23.006" v="737" actId="20577"/>
          <ac:spMkLst>
            <pc:docMk/>
            <pc:sldMk cId="0" sldId="13871"/>
            <ac:spMk id="2" creationId="{00000000-0000-0000-0000-000000000000}"/>
          </ac:spMkLst>
        </pc:spChg>
        <pc:spChg chg="add del mod ord">
          <ac:chgData name="Tong Wu" userId="8284c83c-7009-4a3e-bfb5-d009c1822daf" providerId="ADAL" clId="{39722AE0-0932-4611-9CAF-B9B485E62A93}" dt="2022-08-28T02:28:21.858" v="735" actId="478"/>
          <ac:spMkLst>
            <pc:docMk/>
            <pc:sldMk cId="0" sldId="13871"/>
            <ac:spMk id="4" creationId="{1C7B7059-6492-DCB2-1698-1BE6636EDB25}"/>
          </ac:spMkLst>
        </pc:spChg>
      </pc:sldChg>
      <pc:sldChg chg="addSp modSp add mod modClrScheme chgLayout">
        <pc:chgData name="Tong Wu" userId="8284c83c-7009-4a3e-bfb5-d009c1822daf" providerId="ADAL" clId="{39722AE0-0932-4611-9CAF-B9B485E62A93}" dt="2022-08-28T02:28:35.922" v="740" actId="20577"/>
        <pc:sldMkLst>
          <pc:docMk/>
          <pc:sldMk cId="0" sldId="13872"/>
        </pc:sldMkLst>
        <pc:spChg chg="mod ord">
          <ac:chgData name="Tong Wu" userId="8284c83c-7009-4a3e-bfb5-d009c1822daf" providerId="ADAL" clId="{39722AE0-0932-4611-9CAF-B9B485E62A93}" dt="2022-08-28T02:28:35.922" v="740" actId="20577"/>
          <ac:spMkLst>
            <pc:docMk/>
            <pc:sldMk cId="0" sldId="13872"/>
            <ac:spMk id="2" creationId="{00000000-0000-0000-0000-000000000000}"/>
          </ac:spMkLst>
        </pc:spChg>
        <pc:spChg chg="add mod ord">
          <ac:chgData name="Tong Wu" userId="8284c83c-7009-4a3e-bfb5-d009c1822daf" providerId="ADAL" clId="{39722AE0-0932-4611-9CAF-B9B485E62A93}" dt="2022-08-28T02:28:30.248" v="738" actId="700"/>
          <ac:spMkLst>
            <pc:docMk/>
            <pc:sldMk cId="0" sldId="13872"/>
            <ac:spMk id="4" creationId="{E9D25B02-E33C-4E06-2153-95B63BA77C9D}"/>
          </ac:spMkLst>
        </pc:spChg>
      </pc:sldChg>
      <pc:sldChg chg="addSp delSp modSp add mod modClrScheme chgLayout">
        <pc:chgData name="Tong Wu" userId="8284c83c-7009-4a3e-bfb5-d009c1822daf" providerId="ADAL" clId="{39722AE0-0932-4611-9CAF-B9B485E62A93}" dt="2022-08-28T02:28:52.814" v="746" actId="20577"/>
        <pc:sldMkLst>
          <pc:docMk/>
          <pc:sldMk cId="0" sldId="13873"/>
        </pc:sldMkLst>
        <pc:spChg chg="mod ord">
          <ac:chgData name="Tong Wu" userId="8284c83c-7009-4a3e-bfb5-d009c1822daf" providerId="ADAL" clId="{39722AE0-0932-4611-9CAF-B9B485E62A93}" dt="2022-08-28T02:28:52.814" v="746" actId="20577"/>
          <ac:spMkLst>
            <pc:docMk/>
            <pc:sldMk cId="0" sldId="13873"/>
            <ac:spMk id="2" creationId="{00000000-0000-0000-0000-000000000000}"/>
          </ac:spMkLst>
        </pc:spChg>
        <pc:spChg chg="add del mod ord">
          <ac:chgData name="Tong Wu" userId="8284c83c-7009-4a3e-bfb5-d009c1822daf" providerId="ADAL" clId="{39722AE0-0932-4611-9CAF-B9B485E62A93}" dt="2022-08-28T02:28:51.730" v="745" actId="478"/>
          <ac:spMkLst>
            <pc:docMk/>
            <pc:sldMk cId="0" sldId="13873"/>
            <ac:spMk id="4" creationId="{6CD60CB9-B964-0E16-DBE5-D54600621659}"/>
          </ac:spMkLst>
        </pc:spChg>
      </pc:sldChg>
      <pc:sldChg chg="addSp delSp modSp add mod modClrScheme chgLayout">
        <pc:chgData name="Tong Wu" userId="8284c83c-7009-4a3e-bfb5-d009c1822daf" providerId="ADAL" clId="{39722AE0-0932-4611-9CAF-B9B485E62A93}" dt="2022-08-28T02:29:05.225" v="749" actId="478"/>
        <pc:sldMkLst>
          <pc:docMk/>
          <pc:sldMk cId="0" sldId="13874"/>
        </pc:sldMkLst>
        <pc:spChg chg="mod ord">
          <ac:chgData name="Tong Wu" userId="8284c83c-7009-4a3e-bfb5-d009c1822daf" providerId="ADAL" clId="{39722AE0-0932-4611-9CAF-B9B485E62A93}" dt="2022-08-28T02:29:02.147" v="748" actId="20577"/>
          <ac:spMkLst>
            <pc:docMk/>
            <pc:sldMk cId="0" sldId="13874"/>
            <ac:spMk id="2" creationId="{00000000-0000-0000-0000-000000000000}"/>
          </ac:spMkLst>
        </pc:spChg>
        <pc:spChg chg="add del mod ord">
          <ac:chgData name="Tong Wu" userId="8284c83c-7009-4a3e-bfb5-d009c1822daf" providerId="ADAL" clId="{39722AE0-0932-4611-9CAF-B9B485E62A93}" dt="2022-08-28T02:29:05.225" v="749" actId="478"/>
          <ac:spMkLst>
            <pc:docMk/>
            <pc:sldMk cId="0" sldId="13874"/>
            <ac:spMk id="5" creationId="{66694F16-BEF9-4FEC-AB05-B0E1B284FE7B}"/>
          </ac:spMkLst>
        </pc:spChg>
      </pc:sldChg>
      <pc:sldChg chg="addSp delSp modSp add mod modClrScheme chgLayout">
        <pc:chgData name="Tong Wu" userId="8284c83c-7009-4a3e-bfb5-d009c1822daf" providerId="ADAL" clId="{39722AE0-0932-4611-9CAF-B9B485E62A93}" dt="2022-08-28T02:29:31.714" v="755" actId="478"/>
        <pc:sldMkLst>
          <pc:docMk/>
          <pc:sldMk cId="0" sldId="13875"/>
        </pc:sldMkLst>
        <pc:spChg chg="mod ord">
          <ac:chgData name="Tong Wu" userId="8284c83c-7009-4a3e-bfb5-d009c1822daf" providerId="ADAL" clId="{39722AE0-0932-4611-9CAF-B9B485E62A93}" dt="2022-08-28T02:29:29.042" v="754" actId="20577"/>
          <ac:spMkLst>
            <pc:docMk/>
            <pc:sldMk cId="0" sldId="13875"/>
            <ac:spMk id="2" creationId="{00000000-0000-0000-0000-000000000000}"/>
          </ac:spMkLst>
        </pc:spChg>
        <pc:spChg chg="add del mod ord">
          <ac:chgData name="Tong Wu" userId="8284c83c-7009-4a3e-bfb5-d009c1822daf" providerId="ADAL" clId="{39722AE0-0932-4611-9CAF-B9B485E62A93}" dt="2022-08-28T02:29:31.714" v="755" actId="478"/>
          <ac:spMkLst>
            <pc:docMk/>
            <pc:sldMk cId="0" sldId="13875"/>
            <ac:spMk id="4" creationId="{D9590860-9382-12EC-AEA0-B608D1D8C93A}"/>
          </ac:spMkLst>
        </pc:spChg>
      </pc:sldChg>
      <pc:sldChg chg="addSp delSp modSp add mod modClrScheme chgLayout">
        <pc:chgData name="Tong Wu" userId="8284c83c-7009-4a3e-bfb5-d009c1822daf" providerId="ADAL" clId="{39722AE0-0932-4611-9CAF-B9B485E62A93}" dt="2022-08-28T02:29:44.864" v="759" actId="478"/>
        <pc:sldMkLst>
          <pc:docMk/>
          <pc:sldMk cId="0" sldId="13876"/>
        </pc:sldMkLst>
        <pc:spChg chg="mod ord">
          <ac:chgData name="Tong Wu" userId="8284c83c-7009-4a3e-bfb5-d009c1822daf" providerId="ADAL" clId="{39722AE0-0932-4611-9CAF-B9B485E62A93}" dt="2022-08-28T02:29:38.162" v="758" actId="20577"/>
          <ac:spMkLst>
            <pc:docMk/>
            <pc:sldMk cId="0" sldId="13876"/>
            <ac:spMk id="2" creationId="{00000000-0000-0000-0000-000000000000}"/>
          </ac:spMkLst>
        </pc:spChg>
        <pc:spChg chg="add del mod ord">
          <ac:chgData name="Tong Wu" userId="8284c83c-7009-4a3e-bfb5-d009c1822daf" providerId="ADAL" clId="{39722AE0-0932-4611-9CAF-B9B485E62A93}" dt="2022-08-28T02:29:44.864" v="759" actId="478"/>
          <ac:spMkLst>
            <pc:docMk/>
            <pc:sldMk cId="0" sldId="13876"/>
            <ac:spMk id="3" creationId="{CD98D9A5-8CEF-8679-A080-DB6CB229C526}"/>
          </ac:spMkLst>
        </pc:spChg>
      </pc:sldChg>
      <pc:sldChg chg="addSp delSp modSp add mod modClrScheme chgLayout">
        <pc:chgData name="Tong Wu" userId="8284c83c-7009-4a3e-bfb5-d009c1822daf" providerId="ADAL" clId="{39722AE0-0932-4611-9CAF-B9B485E62A93}" dt="2022-08-28T02:30:43.411" v="774" actId="255"/>
        <pc:sldMkLst>
          <pc:docMk/>
          <pc:sldMk cId="0" sldId="13877"/>
        </pc:sldMkLst>
        <pc:spChg chg="add del mod ord">
          <ac:chgData name="Tong Wu" userId="8284c83c-7009-4a3e-bfb5-d009c1822daf" providerId="ADAL" clId="{39722AE0-0932-4611-9CAF-B9B485E62A93}" dt="2022-08-28T02:30:43.411" v="774" actId="255"/>
          <ac:spMkLst>
            <pc:docMk/>
            <pc:sldMk cId="0" sldId="13877"/>
            <ac:spMk id="2" creationId="{00000000-0000-0000-0000-000000000000}"/>
          </ac:spMkLst>
        </pc:spChg>
        <pc:spChg chg="add del mod ord">
          <ac:chgData name="Tong Wu" userId="8284c83c-7009-4a3e-bfb5-d009c1822daf" providerId="ADAL" clId="{39722AE0-0932-4611-9CAF-B9B485E62A93}" dt="2022-08-28T02:30:08.476" v="764" actId="478"/>
          <ac:spMkLst>
            <pc:docMk/>
            <pc:sldMk cId="0" sldId="13877"/>
            <ac:spMk id="3" creationId="{0F596473-6E1D-4F81-3856-CD4981455149}"/>
          </ac:spMkLst>
        </pc:spChg>
        <pc:spChg chg="add del mod">
          <ac:chgData name="Tong Wu" userId="8284c83c-7009-4a3e-bfb5-d009c1822daf" providerId="ADAL" clId="{39722AE0-0932-4611-9CAF-B9B485E62A93}" dt="2022-08-28T02:30:20.991" v="770" actId="478"/>
          <ac:spMkLst>
            <pc:docMk/>
            <pc:sldMk cId="0" sldId="13877"/>
            <ac:spMk id="6" creationId="{DEFA0184-E3F5-9DC1-B90E-7B00FFAB9A42}"/>
          </ac:spMkLst>
        </pc:spChg>
        <pc:spChg chg="add del mod">
          <ac:chgData name="Tong Wu" userId="8284c83c-7009-4a3e-bfb5-d009c1822daf" providerId="ADAL" clId="{39722AE0-0932-4611-9CAF-B9B485E62A93}" dt="2022-08-28T02:30:20.302" v="769"/>
          <ac:spMkLst>
            <pc:docMk/>
            <pc:sldMk cId="0" sldId="13877"/>
            <ac:spMk id="7" creationId="{05A8E012-6B15-1872-CCDB-464CAC5A4529}"/>
          </ac:spMkLst>
        </pc:spChg>
      </pc:sldChg>
      <pc:sldChg chg="addSp delSp modSp add mod modClrScheme chgLayout">
        <pc:chgData name="Tong Wu" userId="8284c83c-7009-4a3e-bfb5-d009c1822daf" providerId="ADAL" clId="{39722AE0-0932-4611-9CAF-B9B485E62A93}" dt="2022-08-28T02:30:52.802" v="776" actId="478"/>
        <pc:sldMkLst>
          <pc:docMk/>
          <pc:sldMk cId="0" sldId="13878"/>
        </pc:sldMkLst>
        <pc:spChg chg="mod ord">
          <ac:chgData name="Tong Wu" userId="8284c83c-7009-4a3e-bfb5-d009c1822daf" providerId="ADAL" clId="{39722AE0-0932-4611-9CAF-B9B485E62A93}" dt="2022-08-28T02:30:51.209" v="775" actId="700"/>
          <ac:spMkLst>
            <pc:docMk/>
            <pc:sldMk cId="0" sldId="13878"/>
            <ac:spMk id="2" creationId="{00000000-0000-0000-0000-000000000000}"/>
          </ac:spMkLst>
        </pc:spChg>
        <pc:spChg chg="add del mod ord">
          <ac:chgData name="Tong Wu" userId="8284c83c-7009-4a3e-bfb5-d009c1822daf" providerId="ADAL" clId="{39722AE0-0932-4611-9CAF-B9B485E62A93}" dt="2022-08-28T02:30:52.802" v="776" actId="478"/>
          <ac:spMkLst>
            <pc:docMk/>
            <pc:sldMk cId="0" sldId="13878"/>
            <ac:spMk id="4" creationId="{2CFA977E-4B83-EF25-C77B-AEAD6091F529}"/>
          </ac:spMkLst>
        </pc:spChg>
      </pc:sldChg>
      <pc:sldChg chg="addSp modSp add mod modClrScheme chgLayout">
        <pc:chgData name="Tong Wu" userId="8284c83c-7009-4a3e-bfb5-d009c1822daf" providerId="ADAL" clId="{39722AE0-0932-4611-9CAF-B9B485E62A93}" dt="2022-08-28T02:30:55.752" v="777" actId="700"/>
        <pc:sldMkLst>
          <pc:docMk/>
          <pc:sldMk cId="0" sldId="13879"/>
        </pc:sldMkLst>
        <pc:spChg chg="mod ord">
          <ac:chgData name="Tong Wu" userId="8284c83c-7009-4a3e-bfb5-d009c1822daf" providerId="ADAL" clId="{39722AE0-0932-4611-9CAF-B9B485E62A93}" dt="2022-08-28T02:30:55.752" v="777" actId="700"/>
          <ac:spMkLst>
            <pc:docMk/>
            <pc:sldMk cId="0" sldId="13879"/>
            <ac:spMk id="2" creationId="{00000000-0000-0000-0000-000000000000}"/>
          </ac:spMkLst>
        </pc:spChg>
        <pc:spChg chg="add mod ord">
          <ac:chgData name="Tong Wu" userId="8284c83c-7009-4a3e-bfb5-d009c1822daf" providerId="ADAL" clId="{39722AE0-0932-4611-9CAF-B9B485E62A93}" dt="2022-08-28T02:30:55.752" v="777" actId="700"/>
          <ac:spMkLst>
            <pc:docMk/>
            <pc:sldMk cId="0" sldId="13879"/>
            <ac:spMk id="4" creationId="{03810192-C583-84B4-22A6-B452E4063367}"/>
          </ac:spMkLst>
        </pc:spChg>
      </pc:sldChg>
      <pc:sldChg chg="add del">
        <pc:chgData name="Tong Wu" userId="8284c83c-7009-4a3e-bfb5-d009c1822daf" providerId="ADAL" clId="{39722AE0-0932-4611-9CAF-B9B485E62A93}" dt="2022-08-28T02:31:29.042" v="779" actId="47"/>
        <pc:sldMkLst>
          <pc:docMk/>
          <pc:sldMk cId="0" sldId="13880"/>
        </pc:sldMkLst>
      </pc:sldChg>
      <pc:sldChg chg="addSp delSp modSp add mod modClrScheme chgLayout">
        <pc:chgData name="Tong Wu" userId="8284c83c-7009-4a3e-bfb5-d009c1822daf" providerId="ADAL" clId="{39722AE0-0932-4611-9CAF-B9B485E62A93}" dt="2022-08-28T02:38:50.785" v="806" actId="478"/>
        <pc:sldMkLst>
          <pc:docMk/>
          <pc:sldMk cId="0" sldId="13881"/>
        </pc:sldMkLst>
        <pc:spChg chg="del">
          <ac:chgData name="Tong Wu" userId="8284c83c-7009-4a3e-bfb5-d009c1822daf" providerId="ADAL" clId="{39722AE0-0932-4611-9CAF-B9B485E62A93}" dt="2022-08-28T02:32:46.237" v="803" actId="478"/>
          <ac:spMkLst>
            <pc:docMk/>
            <pc:sldMk cId="0" sldId="13881"/>
            <ac:spMk id="2" creationId="{00000000-0000-0000-0000-000000000000}"/>
          </ac:spMkLst>
        </pc:spChg>
        <pc:spChg chg="add del mod">
          <ac:chgData name="Tong Wu" userId="8284c83c-7009-4a3e-bfb5-d009c1822daf" providerId="ADAL" clId="{39722AE0-0932-4611-9CAF-B9B485E62A93}" dt="2022-08-28T02:32:47.645" v="804"/>
          <ac:spMkLst>
            <pc:docMk/>
            <pc:sldMk cId="0" sldId="13881"/>
            <ac:spMk id="9" creationId="{13F0DBAE-5C18-189D-134C-1735F8B5980E}"/>
          </ac:spMkLst>
        </pc:spChg>
        <pc:spChg chg="add mod ord">
          <ac:chgData name="Tong Wu" userId="8284c83c-7009-4a3e-bfb5-d009c1822daf" providerId="ADAL" clId="{39722AE0-0932-4611-9CAF-B9B485E62A93}" dt="2022-08-28T02:32:51.379" v="805" actId="700"/>
          <ac:spMkLst>
            <pc:docMk/>
            <pc:sldMk cId="0" sldId="13881"/>
            <ac:spMk id="12" creationId="{42EB391E-D17C-E58D-B9AB-E61A5E084F0B}"/>
          </ac:spMkLst>
        </pc:spChg>
        <pc:spChg chg="add del mod ord">
          <ac:chgData name="Tong Wu" userId="8284c83c-7009-4a3e-bfb5-d009c1822daf" providerId="ADAL" clId="{39722AE0-0932-4611-9CAF-B9B485E62A93}" dt="2022-08-28T02:38:50.785" v="806" actId="478"/>
          <ac:spMkLst>
            <pc:docMk/>
            <pc:sldMk cId="0" sldId="13881"/>
            <ac:spMk id="13" creationId="{D2CE91D8-1FC7-654D-C8E1-566D75C28B37}"/>
          </ac:spMkLst>
        </pc:spChg>
      </pc:sldChg>
      <pc:sldChg chg="add del">
        <pc:chgData name="Tong Wu" userId="8284c83c-7009-4a3e-bfb5-d009c1822daf" providerId="ADAL" clId="{39722AE0-0932-4611-9CAF-B9B485E62A93}" dt="2022-08-28T02:39:11.656" v="808" actId="47"/>
        <pc:sldMkLst>
          <pc:docMk/>
          <pc:sldMk cId="0" sldId="13882"/>
        </pc:sldMkLst>
      </pc:sldChg>
      <pc:sldChg chg="add del">
        <pc:chgData name="Tong Wu" userId="8284c83c-7009-4a3e-bfb5-d009c1822daf" providerId="ADAL" clId="{39722AE0-0932-4611-9CAF-B9B485E62A93}" dt="2022-08-25T10:44:48.425" v="9" actId="47"/>
        <pc:sldMkLst>
          <pc:docMk/>
          <pc:sldMk cId="106772716" sldId="13883"/>
        </pc:sldMkLst>
      </pc:sldChg>
      <pc:sldChg chg="modCm">
        <pc:chgData name="Tong Wu" userId="8284c83c-7009-4a3e-bfb5-d009c1822daf" providerId="ADAL" clId="{39722AE0-0932-4611-9CAF-B9B485E62A93}" dt="2022-08-31T15:20:28.674" v="867" actId="2056"/>
        <pc:sldMkLst>
          <pc:docMk/>
          <pc:sldMk cId="551446536" sldId="13887"/>
        </pc:sldMkLst>
      </pc:sldChg>
      <pc:sldChg chg="modSp add del mod">
        <pc:chgData name="Tong Wu" userId="8284c83c-7009-4a3e-bfb5-d009c1822daf" providerId="ADAL" clId="{39722AE0-0932-4611-9CAF-B9B485E62A93}" dt="2022-08-26T05:00:13.994" v="76"/>
        <pc:sldMkLst>
          <pc:docMk/>
          <pc:sldMk cId="718473296" sldId="13889"/>
        </pc:sldMkLst>
        <pc:spChg chg="mod">
          <ac:chgData name="Tong Wu" userId="8284c83c-7009-4a3e-bfb5-d009c1822daf" providerId="ADAL" clId="{39722AE0-0932-4611-9CAF-B9B485E62A93}" dt="2022-08-26T05:00:13.994" v="76"/>
          <ac:spMkLst>
            <pc:docMk/>
            <pc:sldMk cId="718473296" sldId="13889"/>
            <ac:spMk id="3" creationId="{FC1CB0D0-9895-49DA-8D5F-AED0A25C4E6E}"/>
          </ac:spMkLst>
        </pc:spChg>
      </pc:sldChg>
      <pc:sldChg chg="modSp mod">
        <pc:chgData name="Tong Wu" userId="8284c83c-7009-4a3e-bfb5-d009c1822daf" providerId="ADAL" clId="{39722AE0-0932-4611-9CAF-B9B485E62A93}" dt="2022-09-06T03:39:10.424" v="989"/>
        <pc:sldMkLst>
          <pc:docMk/>
          <pc:sldMk cId="2692031097" sldId="13889"/>
        </pc:sldMkLst>
        <pc:graphicFrameChg chg="mod modGraphic">
          <ac:chgData name="Tong Wu" userId="8284c83c-7009-4a3e-bfb5-d009c1822daf" providerId="ADAL" clId="{39722AE0-0932-4611-9CAF-B9B485E62A93}" dt="2022-09-06T03:39:10.424" v="989"/>
          <ac:graphicFrameMkLst>
            <pc:docMk/>
            <pc:sldMk cId="2692031097" sldId="13889"/>
            <ac:graphicFrameMk id="10" creationId="{EC656711-E72A-2A9B-4C56-655CE00DDA13}"/>
          </ac:graphicFrameMkLst>
        </pc:graphicFrameChg>
      </pc:sldChg>
      <pc:sldChg chg="modSp add del mod">
        <pc:chgData name="Tong Wu" userId="8284c83c-7009-4a3e-bfb5-d009c1822daf" providerId="ADAL" clId="{39722AE0-0932-4611-9CAF-B9B485E62A93}" dt="2022-08-26T05:00:39.957" v="82" actId="47"/>
        <pc:sldMkLst>
          <pc:docMk/>
          <pc:sldMk cId="3496734907" sldId="13889"/>
        </pc:sldMkLst>
        <pc:spChg chg="mod">
          <ac:chgData name="Tong Wu" userId="8284c83c-7009-4a3e-bfb5-d009c1822daf" providerId="ADAL" clId="{39722AE0-0932-4611-9CAF-B9B485E62A93}" dt="2022-08-26T05:00:30.318" v="79" actId="27636"/>
          <ac:spMkLst>
            <pc:docMk/>
            <pc:sldMk cId="3496734907" sldId="13889"/>
            <ac:spMk id="3" creationId="{FC1CB0D0-9895-49DA-8D5F-AED0A25C4E6E}"/>
          </ac:spMkLst>
        </pc:spChg>
      </pc:sldChg>
      <pc:sldChg chg="add del">
        <pc:chgData name="Tong Wu" userId="8284c83c-7009-4a3e-bfb5-d009c1822daf" providerId="ADAL" clId="{39722AE0-0932-4611-9CAF-B9B485E62A93}" dt="2022-08-26T05:01:02.570" v="83" actId="47"/>
        <pc:sldMkLst>
          <pc:docMk/>
          <pc:sldMk cId="1438996507" sldId="13890"/>
        </pc:sldMkLst>
      </pc:sldChg>
      <pc:sldChg chg="add del">
        <pc:chgData name="Tong Wu" userId="8284c83c-7009-4a3e-bfb5-d009c1822daf" providerId="ADAL" clId="{39722AE0-0932-4611-9CAF-B9B485E62A93}" dt="2022-08-26T05:00:13.994" v="76"/>
        <pc:sldMkLst>
          <pc:docMk/>
          <pc:sldMk cId="3177813566" sldId="13890"/>
        </pc:sldMkLst>
      </pc:sldChg>
      <pc:sldChg chg="add del">
        <pc:chgData name="Tong Wu" userId="8284c83c-7009-4a3e-bfb5-d009c1822daf" providerId="ADAL" clId="{39722AE0-0932-4611-9CAF-B9B485E62A93}" dt="2022-08-26T05:00:13.994" v="76"/>
        <pc:sldMkLst>
          <pc:docMk/>
          <pc:sldMk cId="3486913113" sldId="13891"/>
        </pc:sldMkLst>
      </pc:sldChg>
      <pc:sldChg chg="add">
        <pc:chgData name="Tong Wu" userId="8284c83c-7009-4a3e-bfb5-d009c1822daf" providerId="ADAL" clId="{39722AE0-0932-4611-9CAF-B9B485E62A93}" dt="2022-08-26T05:00:30.226" v="77"/>
        <pc:sldMkLst>
          <pc:docMk/>
          <pc:sldMk cId="3831282471" sldId="13891"/>
        </pc:sldMkLst>
      </pc:sldChg>
      <pc:sldChg chg="modSp add mod">
        <pc:chgData name="Tong Wu" userId="8284c83c-7009-4a3e-bfb5-d009c1822daf" providerId="ADAL" clId="{39722AE0-0932-4611-9CAF-B9B485E62A93}" dt="2022-08-26T10:10:16.023" v="282" actId="2711"/>
        <pc:sldMkLst>
          <pc:docMk/>
          <pc:sldMk cId="0" sldId="13892"/>
        </pc:sldMkLst>
        <pc:spChg chg="mod">
          <ac:chgData name="Tong Wu" userId="8284c83c-7009-4a3e-bfb5-d009c1822daf" providerId="ADAL" clId="{39722AE0-0932-4611-9CAF-B9B485E62A93}" dt="2022-08-26T10:10:07.548" v="280" actId="1076"/>
          <ac:spMkLst>
            <pc:docMk/>
            <pc:sldMk cId="0" sldId="13892"/>
            <ac:spMk id="4" creationId="{00000000-0000-0000-0000-000000000000}"/>
          </ac:spMkLst>
        </pc:spChg>
        <pc:spChg chg="mod">
          <ac:chgData name="Tong Wu" userId="8284c83c-7009-4a3e-bfb5-d009c1822daf" providerId="ADAL" clId="{39722AE0-0932-4611-9CAF-B9B485E62A93}" dt="2022-08-26T10:10:05.742" v="279" actId="1076"/>
          <ac:spMkLst>
            <pc:docMk/>
            <pc:sldMk cId="0" sldId="13892"/>
            <ac:spMk id="5" creationId="{00000000-0000-0000-0000-000000000000}"/>
          </ac:spMkLst>
        </pc:spChg>
        <pc:spChg chg="mod">
          <ac:chgData name="Tong Wu" userId="8284c83c-7009-4a3e-bfb5-d009c1822daf" providerId="ADAL" clId="{39722AE0-0932-4611-9CAF-B9B485E62A93}" dt="2022-08-26T10:10:16.023" v="282" actId="2711"/>
          <ac:spMkLst>
            <pc:docMk/>
            <pc:sldMk cId="0" sldId="13892"/>
            <ac:spMk id="6" creationId="{00000000-0000-0000-0000-000000000000}"/>
          </ac:spMkLst>
        </pc:spChg>
      </pc:sldChg>
      <pc:sldChg chg="modSp add del">
        <pc:chgData name="Tong Wu" userId="8284c83c-7009-4a3e-bfb5-d009c1822daf" providerId="ADAL" clId="{39722AE0-0932-4611-9CAF-B9B485E62A93}" dt="2022-08-26T10:19:50.709" v="374" actId="47"/>
        <pc:sldMkLst>
          <pc:docMk/>
          <pc:sldMk cId="0" sldId="13893"/>
        </pc:sldMkLst>
        <pc:spChg chg="mod">
          <ac:chgData name="Tong Wu" userId="8284c83c-7009-4a3e-bfb5-d009c1822daf" providerId="ADAL" clId="{39722AE0-0932-4611-9CAF-B9B485E62A93}" dt="2022-08-26T05:04:24.844" v="86"/>
          <ac:spMkLst>
            <pc:docMk/>
            <pc:sldMk cId="0" sldId="13893"/>
            <ac:spMk id="51" creationId="{00000000-0000-0000-0000-000000000000}"/>
          </ac:spMkLst>
        </pc:spChg>
        <pc:spChg chg="mod">
          <ac:chgData name="Tong Wu" userId="8284c83c-7009-4a3e-bfb5-d009c1822daf" providerId="ADAL" clId="{39722AE0-0932-4611-9CAF-B9B485E62A93}" dt="2022-08-26T05:04:24.844" v="86"/>
          <ac:spMkLst>
            <pc:docMk/>
            <pc:sldMk cId="0" sldId="13893"/>
            <ac:spMk id="52" creationId="{00000000-0000-0000-0000-000000000000}"/>
          </ac:spMkLst>
        </pc:spChg>
      </pc:sldChg>
      <pc:sldChg chg="add del">
        <pc:chgData name="Tong Wu" userId="8284c83c-7009-4a3e-bfb5-d009c1822daf" providerId="ADAL" clId="{39722AE0-0932-4611-9CAF-B9B485E62A93}" dt="2022-08-26T10:20:42.708" v="385" actId="47"/>
        <pc:sldMkLst>
          <pc:docMk/>
          <pc:sldMk cId="0" sldId="13894"/>
        </pc:sldMkLst>
      </pc:sldChg>
      <pc:sldChg chg="addSp delSp modSp add mod modClrScheme chgLayout">
        <pc:chgData name="Tong Wu" userId="8284c83c-7009-4a3e-bfb5-d009c1822daf" providerId="ADAL" clId="{39722AE0-0932-4611-9CAF-B9B485E62A93}" dt="2022-08-26T09:53:10.971" v="258" actId="255"/>
        <pc:sldMkLst>
          <pc:docMk/>
          <pc:sldMk cId="2319048676" sldId="13895"/>
        </pc:sldMkLst>
        <pc:spChg chg="mod ord">
          <ac:chgData name="Tong Wu" userId="8284c83c-7009-4a3e-bfb5-d009c1822daf" providerId="ADAL" clId="{39722AE0-0932-4611-9CAF-B9B485E62A93}" dt="2022-08-26T09:53:10.971" v="258" actId="255"/>
          <ac:spMkLst>
            <pc:docMk/>
            <pc:sldMk cId="2319048676" sldId="13895"/>
            <ac:spMk id="2" creationId="{C48FDA7C-06BE-430B-BDE2-59F0FD580E5B}"/>
          </ac:spMkLst>
        </pc:spChg>
        <pc:spChg chg="add del mod ord">
          <ac:chgData name="Tong Wu" userId="8284c83c-7009-4a3e-bfb5-d009c1822daf" providerId="ADAL" clId="{39722AE0-0932-4611-9CAF-B9B485E62A93}" dt="2022-08-26T09:51:04.594" v="250" actId="20577"/>
          <ac:spMkLst>
            <pc:docMk/>
            <pc:sldMk cId="2319048676" sldId="13895"/>
            <ac:spMk id="3" creationId="{FC1CB0D0-9895-49DA-8D5F-AED0A25C4E6E}"/>
          </ac:spMkLst>
        </pc:spChg>
        <pc:spChg chg="del mod ord">
          <ac:chgData name="Tong Wu" userId="8284c83c-7009-4a3e-bfb5-d009c1822daf" providerId="ADAL" clId="{39722AE0-0932-4611-9CAF-B9B485E62A93}" dt="2022-08-26T09:51:15.706" v="253" actId="478"/>
          <ac:spMkLst>
            <pc:docMk/>
            <pc:sldMk cId="2319048676" sldId="13895"/>
            <ac:spMk id="4" creationId="{1D3B8B37-D2F2-43FE-A8BC-14871E9A170C}"/>
          </ac:spMkLst>
        </pc:spChg>
        <pc:spChg chg="del">
          <ac:chgData name="Tong Wu" userId="8284c83c-7009-4a3e-bfb5-d009c1822daf" providerId="ADAL" clId="{39722AE0-0932-4611-9CAF-B9B485E62A93}" dt="2022-08-26T09:50:11.565" v="244" actId="478"/>
          <ac:spMkLst>
            <pc:docMk/>
            <pc:sldMk cId="2319048676" sldId="13895"/>
            <ac:spMk id="7" creationId="{A1F967D3-8A6E-450F-9B7C-9033021EB218}"/>
          </ac:spMkLst>
        </pc:spChg>
        <pc:spChg chg="add del mod">
          <ac:chgData name="Tong Wu" userId="8284c83c-7009-4a3e-bfb5-d009c1822daf" providerId="ADAL" clId="{39722AE0-0932-4611-9CAF-B9B485E62A93}" dt="2022-08-26T09:49:30.072" v="236" actId="478"/>
          <ac:spMkLst>
            <pc:docMk/>
            <pc:sldMk cId="2319048676" sldId="13895"/>
            <ac:spMk id="8" creationId="{087ED08C-8459-AFC3-06F2-1DA0BB39C55C}"/>
          </ac:spMkLst>
        </pc:spChg>
        <pc:picChg chg="add mod">
          <ac:chgData name="Tong Wu" userId="8284c83c-7009-4a3e-bfb5-d009c1822daf" providerId="ADAL" clId="{39722AE0-0932-4611-9CAF-B9B485E62A93}" dt="2022-08-26T09:51:12.106" v="252" actId="1076"/>
          <ac:picMkLst>
            <pc:docMk/>
            <pc:sldMk cId="2319048676" sldId="13895"/>
            <ac:picMk id="5" creationId="{11D85BBB-4EEE-E87D-D6C7-DD41728B0EC2}"/>
          </ac:picMkLst>
        </pc:picChg>
        <pc:picChg chg="add del mod">
          <ac:chgData name="Tong Wu" userId="8284c83c-7009-4a3e-bfb5-d009c1822daf" providerId="ADAL" clId="{39722AE0-0932-4611-9CAF-B9B485E62A93}" dt="2022-08-26T05:36:10.201" v="118" actId="21"/>
          <ac:picMkLst>
            <pc:docMk/>
            <pc:sldMk cId="2319048676" sldId="13895"/>
            <ac:picMk id="1026" creationId="{188F41FD-5DCB-5305-E195-D0F55942D6CB}"/>
          </ac:picMkLst>
        </pc:picChg>
      </pc:sldChg>
      <pc:sldChg chg="modSp add">
        <pc:chgData name="Tong Wu" userId="8284c83c-7009-4a3e-bfb5-d009c1822daf" providerId="ADAL" clId="{39722AE0-0932-4611-9CAF-B9B485E62A93}" dt="2022-08-31T15:22:08.251" v="871"/>
        <pc:sldMkLst>
          <pc:docMk/>
          <pc:sldMk cId="3133454402" sldId="13896"/>
        </pc:sldMkLst>
        <pc:spChg chg="mod">
          <ac:chgData name="Tong Wu" userId="8284c83c-7009-4a3e-bfb5-d009c1822daf" providerId="ADAL" clId="{39722AE0-0932-4611-9CAF-B9B485E62A93}" dt="2022-08-31T15:22:08.251" v="871"/>
          <ac:spMkLst>
            <pc:docMk/>
            <pc:sldMk cId="3133454402" sldId="13896"/>
            <ac:spMk id="4" creationId="{B6CE52A2-C0BA-4F5F-B959-F1ED4951A323}"/>
          </ac:spMkLst>
        </pc:spChg>
      </pc:sldChg>
      <pc:sldChg chg="add">
        <pc:chgData name="Tong Wu" userId="8284c83c-7009-4a3e-bfb5-d009c1822daf" providerId="ADAL" clId="{39722AE0-0932-4611-9CAF-B9B485E62A93}" dt="2022-08-26T05:08:31.034" v="89"/>
        <pc:sldMkLst>
          <pc:docMk/>
          <pc:sldMk cId="712524059" sldId="13897"/>
        </pc:sldMkLst>
      </pc:sldChg>
      <pc:sldChg chg="modSp add">
        <pc:chgData name="Tong Wu" userId="8284c83c-7009-4a3e-bfb5-d009c1822daf" providerId="ADAL" clId="{39722AE0-0932-4611-9CAF-B9B485E62A93}" dt="2022-08-31T15:22:08.251" v="871"/>
        <pc:sldMkLst>
          <pc:docMk/>
          <pc:sldMk cId="3981027294" sldId="13898"/>
        </pc:sldMkLst>
        <pc:spChg chg="mod">
          <ac:chgData name="Tong Wu" userId="8284c83c-7009-4a3e-bfb5-d009c1822daf" providerId="ADAL" clId="{39722AE0-0932-4611-9CAF-B9B485E62A93}" dt="2022-08-31T15:22:08.251" v="871"/>
          <ac:spMkLst>
            <pc:docMk/>
            <pc:sldMk cId="3981027294" sldId="13898"/>
            <ac:spMk id="2" creationId="{0D75BCD3-538B-4CA8-B0AB-328FDC7D3330}"/>
          </ac:spMkLst>
        </pc:spChg>
      </pc:sldChg>
      <pc:sldChg chg="modSp add">
        <pc:chgData name="Tong Wu" userId="8284c83c-7009-4a3e-bfb5-d009c1822daf" providerId="ADAL" clId="{39722AE0-0932-4611-9CAF-B9B485E62A93}" dt="2022-08-31T15:22:08.251" v="871"/>
        <pc:sldMkLst>
          <pc:docMk/>
          <pc:sldMk cId="801484065" sldId="13899"/>
        </pc:sldMkLst>
        <pc:spChg chg="mod">
          <ac:chgData name="Tong Wu" userId="8284c83c-7009-4a3e-bfb5-d009c1822daf" providerId="ADAL" clId="{39722AE0-0932-4611-9CAF-B9B485E62A93}" dt="2022-08-31T15:22:08.251" v="871"/>
          <ac:spMkLst>
            <pc:docMk/>
            <pc:sldMk cId="801484065" sldId="13899"/>
            <ac:spMk id="2" creationId="{0D75BCD3-538B-4CA8-B0AB-328FDC7D3330}"/>
          </ac:spMkLst>
        </pc:spChg>
      </pc:sldChg>
      <pc:sldChg chg="modSp add">
        <pc:chgData name="Tong Wu" userId="8284c83c-7009-4a3e-bfb5-d009c1822daf" providerId="ADAL" clId="{39722AE0-0932-4611-9CAF-B9B485E62A93}" dt="2022-08-31T15:22:08.251" v="871"/>
        <pc:sldMkLst>
          <pc:docMk/>
          <pc:sldMk cId="3235817511" sldId="13900"/>
        </pc:sldMkLst>
        <pc:spChg chg="mod">
          <ac:chgData name="Tong Wu" userId="8284c83c-7009-4a3e-bfb5-d009c1822daf" providerId="ADAL" clId="{39722AE0-0932-4611-9CAF-B9B485E62A93}" dt="2022-08-31T15:22:08.251" v="871"/>
          <ac:spMkLst>
            <pc:docMk/>
            <pc:sldMk cId="3235817511" sldId="13900"/>
            <ac:spMk id="2" creationId="{0D75BCD3-538B-4CA8-B0AB-328FDC7D3330}"/>
          </ac:spMkLst>
        </pc:spChg>
      </pc:sldChg>
      <pc:sldChg chg="modSp add">
        <pc:chgData name="Tong Wu" userId="8284c83c-7009-4a3e-bfb5-d009c1822daf" providerId="ADAL" clId="{39722AE0-0932-4611-9CAF-B9B485E62A93}" dt="2022-08-31T15:22:08.251" v="871"/>
        <pc:sldMkLst>
          <pc:docMk/>
          <pc:sldMk cId="4222798602" sldId="13901"/>
        </pc:sldMkLst>
        <pc:spChg chg="mod">
          <ac:chgData name="Tong Wu" userId="8284c83c-7009-4a3e-bfb5-d009c1822daf" providerId="ADAL" clId="{39722AE0-0932-4611-9CAF-B9B485E62A93}" dt="2022-08-31T15:22:08.251" v="871"/>
          <ac:spMkLst>
            <pc:docMk/>
            <pc:sldMk cId="4222798602" sldId="13901"/>
            <ac:spMk id="2" creationId="{0D75BCD3-538B-4CA8-B0AB-328FDC7D3330}"/>
          </ac:spMkLst>
        </pc:spChg>
      </pc:sldChg>
      <pc:sldChg chg="modSp add">
        <pc:chgData name="Tong Wu" userId="8284c83c-7009-4a3e-bfb5-d009c1822daf" providerId="ADAL" clId="{39722AE0-0932-4611-9CAF-B9B485E62A93}" dt="2022-08-31T15:22:08.251" v="871"/>
        <pc:sldMkLst>
          <pc:docMk/>
          <pc:sldMk cId="2385713997" sldId="13902"/>
        </pc:sldMkLst>
        <pc:spChg chg="mod">
          <ac:chgData name="Tong Wu" userId="8284c83c-7009-4a3e-bfb5-d009c1822daf" providerId="ADAL" clId="{39722AE0-0932-4611-9CAF-B9B485E62A93}" dt="2022-08-31T15:22:08.251" v="871"/>
          <ac:spMkLst>
            <pc:docMk/>
            <pc:sldMk cId="2385713997" sldId="13902"/>
            <ac:spMk id="2" creationId="{0D75BCD3-538B-4CA8-B0AB-328FDC7D3330}"/>
          </ac:spMkLst>
        </pc:spChg>
      </pc:sldChg>
      <pc:sldChg chg="modSp add">
        <pc:chgData name="Tong Wu" userId="8284c83c-7009-4a3e-bfb5-d009c1822daf" providerId="ADAL" clId="{39722AE0-0932-4611-9CAF-B9B485E62A93}" dt="2022-08-31T15:22:08.251" v="871"/>
        <pc:sldMkLst>
          <pc:docMk/>
          <pc:sldMk cId="983859291" sldId="13903"/>
        </pc:sldMkLst>
        <pc:spChg chg="mod">
          <ac:chgData name="Tong Wu" userId="8284c83c-7009-4a3e-bfb5-d009c1822daf" providerId="ADAL" clId="{39722AE0-0932-4611-9CAF-B9B485E62A93}" dt="2022-08-31T15:22:08.251" v="871"/>
          <ac:spMkLst>
            <pc:docMk/>
            <pc:sldMk cId="983859291" sldId="13903"/>
            <ac:spMk id="2" creationId="{0D75BCD3-538B-4CA8-B0AB-328FDC7D3330}"/>
          </ac:spMkLst>
        </pc:spChg>
      </pc:sldChg>
      <pc:sldChg chg="modSp add">
        <pc:chgData name="Tong Wu" userId="8284c83c-7009-4a3e-bfb5-d009c1822daf" providerId="ADAL" clId="{39722AE0-0932-4611-9CAF-B9B485E62A93}" dt="2022-08-31T15:22:08.251" v="871"/>
        <pc:sldMkLst>
          <pc:docMk/>
          <pc:sldMk cId="333527567" sldId="13904"/>
        </pc:sldMkLst>
        <pc:spChg chg="mod">
          <ac:chgData name="Tong Wu" userId="8284c83c-7009-4a3e-bfb5-d009c1822daf" providerId="ADAL" clId="{39722AE0-0932-4611-9CAF-B9B485E62A93}" dt="2022-08-31T15:22:08.251" v="871"/>
          <ac:spMkLst>
            <pc:docMk/>
            <pc:sldMk cId="333527567" sldId="13904"/>
            <ac:spMk id="2" creationId="{0D75BCD3-538B-4CA8-B0AB-328FDC7D3330}"/>
          </ac:spMkLst>
        </pc:spChg>
      </pc:sldChg>
      <pc:sldChg chg="modSp add">
        <pc:chgData name="Tong Wu" userId="8284c83c-7009-4a3e-bfb5-d009c1822daf" providerId="ADAL" clId="{39722AE0-0932-4611-9CAF-B9B485E62A93}" dt="2022-08-31T15:22:08.251" v="871"/>
        <pc:sldMkLst>
          <pc:docMk/>
          <pc:sldMk cId="1377813503" sldId="13905"/>
        </pc:sldMkLst>
        <pc:spChg chg="mod">
          <ac:chgData name="Tong Wu" userId="8284c83c-7009-4a3e-bfb5-d009c1822daf" providerId="ADAL" clId="{39722AE0-0932-4611-9CAF-B9B485E62A93}" dt="2022-08-31T15:22:08.251" v="871"/>
          <ac:spMkLst>
            <pc:docMk/>
            <pc:sldMk cId="1377813503" sldId="13905"/>
            <ac:spMk id="2" creationId="{0D75BCD3-538B-4CA8-B0AB-328FDC7D3330}"/>
          </ac:spMkLst>
        </pc:spChg>
      </pc:sldChg>
      <pc:sldChg chg="modSp add">
        <pc:chgData name="Tong Wu" userId="8284c83c-7009-4a3e-bfb5-d009c1822daf" providerId="ADAL" clId="{39722AE0-0932-4611-9CAF-B9B485E62A93}" dt="2022-08-31T15:22:08.251" v="871"/>
        <pc:sldMkLst>
          <pc:docMk/>
          <pc:sldMk cId="3730127250" sldId="13906"/>
        </pc:sldMkLst>
        <pc:spChg chg="mod">
          <ac:chgData name="Tong Wu" userId="8284c83c-7009-4a3e-bfb5-d009c1822daf" providerId="ADAL" clId="{39722AE0-0932-4611-9CAF-B9B485E62A93}" dt="2022-08-31T15:22:08.251" v="871"/>
          <ac:spMkLst>
            <pc:docMk/>
            <pc:sldMk cId="3730127250" sldId="13906"/>
            <ac:spMk id="2" creationId="{0D75BCD3-538B-4CA8-B0AB-328FDC7D3330}"/>
          </ac:spMkLst>
        </pc:spChg>
      </pc:sldChg>
      <pc:sldChg chg="modSp add">
        <pc:chgData name="Tong Wu" userId="8284c83c-7009-4a3e-bfb5-d009c1822daf" providerId="ADAL" clId="{39722AE0-0932-4611-9CAF-B9B485E62A93}" dt="2022-08-31T15:22:08.251" v="871"/>
        <pc:sldMkLst>
          <pc:docMk/>
          <pc:sldMk cId="1949346945" sldId="13907"/>
        </pc:sldMkLst>
        <pc:spChg chg="mod">
          <ac:chgData name="Tong Wu" userId="8284c83c-7009-4a3e-bfb5-d009c1822daf" providerId="ADAL" clId="{39722AE0-0932-4611-9CAF-B9B485E62A93}" dt="2022-08-31T15:22:08.251" v="871"/>
          <ac:spMkLst>
            <pc:docMk/>
            <pc:sldMk cId="1949346945" sldId="13907"/>
            <ac:spMk id="2" creationId="{0D75BCD3-538B-4CA8-B0AB-328FDC7D3330}"/>
          </ac:spMkLst>
        </pc:spChg>
      </pc:sldChg>
      <pc:sldChg chg="modSp add">
        <pc:chgData name="Tong Wu" userId="8284c83c-7009-4a3e-bfb5-d009c1822daf" providerId="ADAL" clId="{39722AE0-0932-4611-9CAF-B9B485E62A93}" dt="2022-08-31T15:22:08.251" v="871"/>
        <pc:sldMkLst>
          <pc:docMk/>
          <pc:sldMk cId="1618454564" sldId="13908"/>
        </pc:sldMkLst>
        <pc:spChg chg="mod">
          <ac:chgData name="Tong Wu" userId="8284c83c-7009-4a3e-bfb5-d009c1822daf" providerId="ADAL" clId="{39722AE0-0932-4611-9CAF-B9B485E62A93}" dt="2022-08-31T15:22:08.251" v="871"/>
          <ac:spMkLst>
            <pc:docMk/>
            <pc:sldMk cId="1618454564" sldId="13908"/>
            <ac:spMk id="2" creationId="{0D75BCD3-538B-4CA8-B0AB-328FDC7D3330}"/>
          </ac:spMkLst>
        </pc:spChg>
      </pc:sldChg>
      <pc:sldChg chg="modSp add">
        <pc:chgData name="Tong Wu" userId="8284c83c-7009-4a3e-bfb5-d009c1822daf" providerId="ADAL" clId="{39722AE0-0932-4611-9CAF-B9B485E62A93}" dt="2022-08-31T15:22:08.251" v="871"/>
        <pc:sldMkLst>
          <pc:docMk/>
          <pc:sldMk cId="946875216" sldId="13909"/>
        </pc:sldMkLst>
        <pc:spChg chg="mod">
          <ac:chgData name="Tong Wu" userId="8284c83c-7009-4a3e-bfb5-d009c1822daf" providerId="ADAL" clId="{39722AE0-0932-4611-9CAF-B9B485E62A93}" dt="2022-08-31T15:22:08.251" v="871"/>
          <ac:spMkLst>
            <pc:docMk/>
            <pc:sldMk cId="946875216" sldId="13909"/>
            <ac:spMk id="2" creationId="{0D75BCD3-538B-4CA8-B0AB-328FDC7D3330}"/>
          </ac:spMkLst>
        </pc:spChg>
      </pc:sldChg>
      <pc:sldChg chg="add">
        <pc:chgData name="Tong Wu" userId="8284c83c-7009-4a3e-bfb5-d009c1822daf" providerId="ADAL" clId="{39722AE0-0932-4611-9CAF-B9B485E62A93}" dt="2022-08-26T05:08:31.034" v="89"/>
        <pc:sldMkLst>
          <pc:docMk/>
          <pc:sldMk cId="2777645315" sldId="13910"/>
        </pc:sldMkLst>
      </pc:sldChg>
      <pc:sldChg chg="add">
        <pc:chgData name="Tong Wu" userId="8284c83c-7009-4a3e-bfb5-d009c1822daf" providerId="ADAL" clId="{39722AE0-0932-4611-9CAF-B9B485E62A93}" dt="2022-08-26T05:08:31.034" v="89"/>
        <pc:sldMkLst>
          <pc:docMk/>
          <pc:sldMk cId="2377820368" sldId="13911"/>
        </pc:sldMkLst>
      </pc:sldChg>
      <pc:sldChg chg="add del">
        <pc:chgData name="Tong Wu" userId="8284c83c-7009-4a3e-bfb5-d009c1822daf" providerId="ADAL" clId="{39722AE0-0932-4611-9CAF-B9B485E62A93}" dt="2022-08-26T09:16:41.939" v="175" actId="47"/>
        <pc:sldMkLst>
          <pc:docMk/>
          <pc:sldMk cId="2417764357" sldId="13912"/>
        </pc:sldMkLst>
      </pc:sldChg>
      <pc:sldChg chg="add del">
        <pc:chgData name="Tong Wu" userId="8284c83c-7009-4a3e-bfb5-d009c1822daf" providerId="ADAL" clId="{39722AE0-0932-4611-9CAF-B9B485E62A93}" dt="2022-08-26T09:16:45.978" v="176" actId="47"/>
        <pc:sldMkLst>
          <pc:docMk/>
          <pc:sldMk cId="1626640392" sldId="13913"/>
        </pc:sldMkLst>
      </pc:sldChg>
      <pc:sldChg chg="add">
        <pc:chgData name="Tong Wu" userId="8284c83c-7009-4a3e-bfb5-d009c1822daf" providerId="ADAL" clId="{39722AE0-0932-4611-9CAF-B9B485E62A93}" dt="2022-08-26T09:16:31.390" v="173"/>
        <pc:sldMkLst>
          <pc:docMk/>
          <pc:sldMk cId="1969819029" sldId="13914"/>
        </pc:sldMkLst>
      </pc:sldChg>
      <pc:sldChg chg="addSp delSp modSp add mod modClrScheme chgLayout">
        <pc:chgData name="Tong Wu" userId="8284c83c-7009-4a3e-bfb5-d009c1822daf" providerId="ADAL" clId="{39722AE0-0932-4611-9CAF-B9B485E62A93}" dt="2022-08-26T09:42:11.619" v="192" actId="478"/>
        <pc:sldMkLst>
          <pc:docMk/>
          <pc:sldMk cId="2197435202" sldId="13915"/>
        </pc:sldMkLst>
        <pc:spChg chg="mod ord">
          <ac:chgData name="Tong Wu" userId="8284c83c-7009-4a3e-bfb5-d009c1822daf" providerId="ADAL" clId="{39722AE0-0932-4611-9CAF-B9B485E62A93}" dt="2022-08-26T09:42:07.217" v="191" actId="700"/>
          <ac:spMkLst>
            <pc:docMk/>
            <pc:sldMk cId="2197435202" sldId="13915"/>
            <ac:spMk id="2" creationId="{D3D84350-34FE-477E-AC1B-D5CE7B65B65B}"/>
          </ac:spMkLst>
        </pc:spChg>
        <pc:spChg chg="add del mod ord">
          <ac:chgData name="Tong Wu" userId="8284c83c-7009-4a3e-bfb5-d009c1822daf" providerId="ADAL" clId="{39722AE0-0932-4611-9CAF-B9B485E62A93}" dt="2022-08-26T09:42:07.217" v="191" actId="700"/>
          <ac:spMkLst>
            <pc:docMk/>
            <pc:sldMk cId="2197435202" sldId="13915"/>
            <ac:spMk id="3" creationId="{B65692F0-9027-105F-7BC5-2555B30E9B5E}"/>
          </ac:spMkLst>
        </pc:spChg>
        <pc:spChg chg="add del mod ord">
          <ac:chgData name="Tong Wu" userId="8284c83c-7009-4a3e-bfb5-d009c1822daf" providerId="ADAL" clId="{39722AE0-0932-4611-9CAF-B9B485E62A93}" dt="2022-08-26T09:42:11.619" v="192" actId="478"/>
          <ac:spMkLst>
            <pc:docMk/>
            <pc:sldMk cId="2197435202" sldId="13915"/>
            <ac:spMk id="4" creationId="{AE34B76E-2A82-44D6-AEEB-CAB1B7D35FDA}"/>
          </ac:spMkLst>
        </pc:spChg>
        <pc:spChg chg="del">
          <ac:chgData name="Tong Wu" userId="8284c83c-7009-4a3e-bfb5-d009c1822daf" providerId="ADAL" clId="{39722AE0-0932-4611-9CAF-B9B485E62A93}" dt="2022-08-26T09:41:33.572" v="187" actId="478"/>
          <ac:spMkLst>
            <pc:docMk/>
            <pc:sldMk cId="2197435202" sldId="13915"/>
            <ac:spMk id="5" creationId="{8A93DF4D-82B1-4275-A342-E88835C8DC92}"/>
          </ac:spMkLst>
        </pc:spChg>
        <pc:spChg chg="mod ord">
          <ac:chgData name="Tong Wu" userId="8284c83c-7009-4a3e-bfb5-d009c1822daf" providerId="ADAL" clId="{39722AE0-0932-4611-9CAF-B9B485E62A93}" dt="2022-08-26T09:42:07.217" v="191" actId="700"/>
          <ac:spMkLst>
            <pc:docMk/>
            <pc:sldMk cId="2197435202" sldId="13915"/>
            <ac:spMk id="6" creationId="{E4C72183-130C-4971-B852-7B56F10CEBD7}"/>
          </ac:spMkLst>
        </pc:spChg>
      </pc:sldChg>
      <pc:sldChg chg="addSp delSp modSp add mod modClrScheme chgLayout">
        <pc:chgData name="Tong Wu" userId="8284c83c-7009-4a3e-bfb5-d009c1822daf" providerId="ADAL" clId="{39722AE0-0932-4611-9CAF-B9B485E62A93}" dt="2022-08-26T09:42:15.795" v="193" actId="478"/>
        <pc:sldMkLst>
          <pc:docMk/>
          <pc:sldMk cId="1438910920" sldId="13916"/>
        </pc:sldMkLst>
        <pc:spChg chg="mod ord">
          <ac:chgData name="Tong Wu" userId="8284c83c-7009-4a3e-bfb5-d009c1822daf" providerId="ADAL" clId="{39722AE0-0932-4611-9CAF-B9B485E62A93}" dt="2022-08-26T09:42:07.217" v="191" actId="700"/>
          <ac:spMkLst>
            <pc:docMk/>
            <pc:sldMk cId="1438910920" sldId="13916"/>
            <ac:spMk id="2" creationId="{D3D84350-34FE-477E-AC1B-D5CE7B65B65B}"/>
          </ac:spMkLst>
        </pc:spChg>
        <pc:spChg chg="add del mod ord">
          <ac:chgData name="Tong Wu" userId="8284c83c-7009-4a3e-bfb5-d009c1822daf" providerId="ADAL" clId="{39722AE0-0932-4611-9CAF-B9B485E62A93}" dt="2022-08-26T09:42:15.795" v="193" actId="478"/>
          <ac:spMkLst>
            <pc:docMk/>
            <pc:sldMk cId="1438910920" sldId="13916"/>
            <ac:spMk id="3" creationId="{AC09FC1A-6613-1ACE-EFC1-F58BAC3C6536}"/>
          </ac:spMkLst>
        </pc:spChg>
        <pc:spChg chg="del">
          <ac:chgData name="Tong Wu" userId="8284c83c-7009-4a3e-bfb5-d009c1822daf" providerId="ADAL" clId="{39722AE0-0932-4611-9CAF-B9B485E62A93}" dt="2022-08-26T09:41:35.915" v="188" actId="478"/>
          <ac:spMkLst>
            <pc:docMk/>
            <pc:sldMk cId="1438910920" sldId="13916"/>
            <ac:spMk id="5" creationId="{8A93DF4D-82B1-4275-A342-E88835C8DC92}"/>
          </ac:spMkLst>
        </pc:spChg>
        <pc:spChg chg="mod ord">
          <ac:chgData name="Tong Wu" userId="8284c83c-7009-4a3e-bfb5-d009c1822daf" providerId="ADAL" clId="{39722AE0-0932-4611-9CAF-B9B485E62A93}" dt="2022-08-26T09:42:07.217" v="191" actId="700"/>
          <ac:spMkLst>
            <pc:docMk/>
            <pc:sldMk cId="1438910920" sldId="13916"/>
            <ac:spMk id="6" creationId="{E4C72183-130C-4971-B852-7B56F10CEBD7}"/>
          </ac:spMkLst>
        </pc:spChg>
      </pc:sldChg>
      <pc:sldChg chg="delSp modSp add mod modClrScheme chgLayout">
        <pc:chgData name="Tong Wu" userId="8284c83c-7009-4a3e-bfb5-d009c1822daf" providerId="ADAL" clId="{39722AE0-0932-4611-9CAF-B9B485E62A93}" dt="2022-08-26T09:42:25.922" v="196" actId="478"/>
        <pc:sldMkLst>
          <pc:docMk/>
          <pc:sldMk cId="2342815335" sldId="13917"/>
        </pc:sldMkLst>
        <pc:spChg chg="mod ord">
          <ac:chgData name="Tong Wu" userId="8284c83c-7009-4a3e-bfb5-d009c1822daf" providerId="ADAL" clId="{39722AE0-0932-4611-9CAF-B9B485E62A93}" dt="2022-08-26T09:42:07.217" v="191" actId="700"/>
          <ac:spMkLst>
            <pc:docMk/>
            <pc:sldMk cId="2342815335" sldId="13917"/>
            <ac:spMk id="2" creationId="{D3D84350-34FE-477E-AC1B-D5CE7B65B65B}"/>
          </ac:spMkLst>
        </pc:spChg>
        <pc:spChg chg="mod ord">
          <ac:chgData name="Tong Wu" userId="8284c83c-7009-4a3e-bfb5-d009c1822daf" providerId="ADAL" clId="{39722AE0-0932-4611-9CAF-B9B485E62A93}" dt="2022-08-26T09:42:07.217" v="191" actId="700"/>
          <ac:spMkLst>
            <pc:docMk/>
            <pc:sldMk cId="2342815335" sldId="13917"/>
            <ac:spMk id="3" creationId="{80F2E721-9955-494E-B156-BDDA0FFD3CA2}"/>
          </ac:spMkLst>
        </pc:spChg>
        <pc:spChg chg="del mod ord">
          <ac:chgData name="Tong Wu" userId="8284c83c-7009-4a3e-bfb5-d009c1822daf" providerId="ADAL" clId="{39722AE0-0932-4611-9CAF-B9B485E62A93}" dt="2022-08-26T09:42:25.922" v="196" actId="478"/>
          <ac:spMkLst>
            <pc:docMk/>
            <pc:sldMk cId="2342815335" sldId="13917"/>
            <ac:spMk id="5" creationId="{8A93DF4D-82B1-4275-A342-E88835C8DC92}"/>
          </ac:spMkLst>
        </pc:spChg>
        <pc:spChg chg="mod ord">
          <ac:chgData name="Tong Wu" userId="8284c83c-7009-4a3e-bfb5-d009c1822daf" providerId="ADAL" clId="{39722AE0-0932-4611-9CAF-B9B485E62A93}" dt="2022-08-26T09:42:07.217" v="191" actId="700"/>
          <ac:spMkLst>
            <pc:docMk/>
            <pc:sldMk cId="2342815335" sldId="13917"/>
            <ac:spMk id="6" creationId="{E4C72183-130C-4971-B852-7B56F10CEBD7}"/>
          </ac:spMkLst>
        </pc:spChg>
      </pc:sldChg>
      <pc:sldChg chg="addSp delSp modSp add mod modClrScheme chgLayout">
        <pc:chgData name="Tong Wu" userId="8284c83c-7009-4a3e-bfb5-d009c1822daf" providerId="ADAL" clId="{39722AE0-0932-4611-9CAF-B9B485E62A93}" dt="2022-08-26T09:42:24.219" v="195" actId="478"/>
        <pc:sldMkLst>
          <pc:docMk/>
          <pc:sldMk cId="3872260964" sldId="13918"/>
        </pc:sldMkLst>
        <pc:spChg chg="mod ord">
          <ac:chgData name="Tong Wu" userId="8284c83c-7009-4a3e-bfb5-d009c1822daf" providerId="ADAL" clId="{39722AE0-0932-4611-9CAF-B9B485E62A93}" dt="2022-08-26T09:42:07.217" v="191" actId="700"/>
          <ac:spMkLst>
            <pc:docMk/>
            <pc:sldMk cId="3872260964" sldId="13918"/>
            <ac:spMk id="2" creationId="{0D75BCD3-538B-4CA8-B0AB-328FDC7D3330}"/>
          </ac:spMkLst>
        </pc:spChg>
        <pc:spChg chg="add del mod ord">
          <ac:chgData name="Tong Wu" userId="8284c83c-7009-4a3e-bfb5-d009c1822daf" providerId="ADAL" clId="{39722AE0-0932-4611-9CAF-B9B485E62A93}" dt="2022-08-26T09:42:20.156" v="194" actId="478"/>
          <ac:spMkLst>
            <pc:docMk/>
            <pc:sldMk cId="3872260964" sldId="13918"/>
            <ac:spMk id="3" creationId="{5A0CFBFB-6D1D-1356-0BF4-60DC9CB1E023}"/>
          </ac:spMkLst>
        </pc:spChg>
        <pc:spChg chg="del mod ord">
          <ac:chgData name="Tong Wu" userId="8284c83c-7009-4a3e-bfb5-d009c1822daf" providerId="ADAL" clId="{39722AE0-0932-4611-9CAF-B9B485E62A93}" dt="2022-08-26T09:42:24.219" v="195" actId="478"/>
          <ac:spMkLst>
            <pc:docMk/>
            <pc:sldMk cId="3872260964" sldId="13918"/>
            <ac:spMk id="4" creationId="{E1A05733-C007-4313-AC87-101954766BB0}"/>
          </ac:spMkLst>
        </pc:spChg>
        <pc:spChg chg="mod ord">
          <ac:chgData name="Tong Wu" userId="8284c83c-7009-4a3e-bfb5-d009c1822daf" providerId="ADAL" clId="{39722AE0-0932-4611-9CAF-B9B485E62A93}" dt="2022-08-26T09:42:07.217" v="191" actId="700"/>
          <ac:spMkLst>
            <pc:docMk/>
            <pc:sldMk cId="3872260964" sldId="13918"/>
            <ac:spMk id="5" creationId="{0DB1C219-1E8A-47CC-A9EE-365C7D973FF4}"/>
          </ac:spMkLst>
        </pc:spChg>
      </pc:sldChg>
      <pc:sldChg chg="addSp delSp modSp add mod modClrScheme chgLayout">
        <pc:chgData name="Tong Wu" userId="8284c83c-7009-4a3e-bfb5-d009c1822daf" providerId="ADAL" clId="{39722AE0-0932-4611-9CAF-B9B485E62A93}" dt="2022-08-26T09:42:30.427" v="197" actId="478"/>
        <pc:sldMkLst>
          <pc:docMk/>
          <pc:sldMk cId="2673452052" sldId="13919"/>
        </pc:sldMkLst>
        <pc:spChg chg="mod ord">
          <ac:chgData name="Tong Wu" userId="8284c83c-7009-4a3e-bfb5-d009c1822daf" providerId="ADAL" clId="{39722AE0-0932-4611-9CAF-B9B485E62A93}" dt="2022-08-26T09:42:07.217" v="191" actId="700"/>
          <ac:spMkLst>
            <pc:docMk/>
            <pc:sldMk cId="2673452052" sldId="13919"/>
            <ac:spMk id="2" creationId="{0D75BCD3-538B-4CA8-B0AB-328FDC7D3330}"/>
          </ac:spMkLst>
        </pc:spChg>
        <pc:spChg chg="add mod ord">
          <ac:chgData name="Tong Wu" userId="8284c83c-7009-4a3e-bfb5-d009c1822daf" providerId="ADAL" clId="{39722AE0-0932-4611-9CAF-B9B485E62A93}" dt="2022-08-26T09:42:07.217" v="191" actId="700"/>
          <ac:spMkLst>
            <pc:docMk/>
            <pc:sldMk cId="2673452052" sldId="13919"/>
            <ac:spMk id="3" creationId="{A6165F79-6D8E-0C21-CBD2-11890EBA496C}"/>
          </ac:spMkLst>
        </pc:spChg>
        <pc:spChg chg="del mod ord">
          <ac:chgData name="Tong Wu" userId="8284c83c-7009-4a3e-bfb5-d009c1822daf" providerId="ADAL" clId="{39722AE0-0932-4611-9CAF-B9B485E62A93}" dt="2022-08-26T09:42:30.427" v="197" actId="478"/>
          <ac:spMkLst>
            <pc:docMk/>
            <pc:sldMk cId="2673452052" sldId="13919"/>
            <ac:spMk id="4" creationId="{E1A05733-C007-4313-AC87-101954766BB0}"/>
          </ac:spMkLst>
        </pc:spChg>
        <pc:spChg chg="mod ord">
          <ac:chgData name="Tong Wu" userId="8284c83c-7009-4a3e-bfb5-d009c1822daf" providerId="ADAL" clId="{39722AE0-0932-4611-9CAF-B9B485E62A93}" dt="2022-08-26T09:42:07.217" v="191" actId="700"/>
          <ac:spMkLst>
            <pc:docMk/>
            <pc:sldMk cId="2673452052" sldId="13919"/>
            <ac:spMk id="5" creationId="{0DB1C219-1E8A-47CC-A9EE-365C7D973FF4}"/>
          </ac:spMkLst>
        </pc:spChg>
      </pc:sldChg>
      <pc:sldChg chg="addSp delSp modSp add mod modClrScheme chgLayout">
        <pc:chgData name="Tong Wu" userId="8284c83c-7009-4a3e-bfb5-d009c1822daf" providerId="ADAL" clId="{39722AE0-0932-4611-9CAF-B9B485E62A93}" dt="2022-08-26T09:42:42.859" v="200" actId="478"/>
        <pc:sldMkLst>
          <pc:docMk/>
          <pc:sldMk cId="1952691318" sldId="13920"/>
        </pc:sldMkLst>
        <pc:spChg chg="mod ord">
          <ac:chgData name="Tong Wu" userId="8284c83c-7009-4a3e-bfb5-d009c1822daf" providerId="ADAL" clId="{39722AE0-0932-4611-9CAF-B9B485E62A93}" dt="2022-08-26T09:42:38.944" v="198" actId="700"/>
          <ac:spMkLst>
            <pc:docMk/>
            <pc:sldMk cId="1952691318" sldId="13920"/>
            <ac:spMk id="2" creationId="{0D75BCD3-538B-4CA8-B0AB-328FDC7D3330}"/>
          </ac:spMkLst>
        </pc:spChg>
        <pc:spChg chg="add del mod ord">
          <ac:chgData name="Tong Wu" userId="8284c83c-7009-4a3e-bfb5-d009c1822daf" providerId="ADAL" clId="{39722AE0-0932-4611-9CAF-B9B485E62A93}" dt="2022-08-26T09:42:41.003" v="199" actId="478"/>
          <ac:spMkLst>
            <pc:docMk/>
            <pc:sldMk cId="1952691318" sldId="13920"/>
            <ac:spMk id="3" creationId="{C97E82DB-781D-84E7-509D-DAD5AA7363A9}"/>
          </ac:spMkLst>
        </pc:spChg>
        <pc:spChg chg="del mod ord">
          <ac:chgData name="Tong Wu" userId="8284c83c-7009-4a3e-bfb5-d009c1822daf" providerId="ADAL" clId="{39722AE0-0932-4611-9CAF-B9B485E62A93}" dt="2022-08-26T09:42:42.859" v="200" actId="478"/>
          <ac:spMkLst>
            <pc:docMk/>
            <pc:sldMk cId="1952691318" sldId="13920"/>
            <ac:spMk id="4" creationId="{E1A05733-C007-4313-AC87-101954766BB0}"/>
          </ac:spMkLst>
        </pc:spChg>
        <pc:spChg chg="mod ord">
          <ac:chgData name="Tong Wu" userId="8284c83c-7009-4a3e-bfb5-d009c1822daf" providerId="ADAL" clId="{39722AE0-0932-4611-9CAF-B9B485E62A93}" dt="2022-08-26T09:42:38.944" v="198" actId="700"/>
          <ac:spMkLst>
            <pc:docMk/>
            <pc:sldMk cId="1952691318" sldId="13920"/>
            <ac:spMk id="5" creationId="{0DB1C219-1E8A-47CC-A9EE-365C7D973FF4}"/>
          </ac:spMkLst>
        </pc:spChg>
      </pc:sldChg>
      <pc:sldChg chg="addSp delSp modSp add mod modClrScheme chgLayout">
        <pc:chgData name="Tong Wu" userId="8284c83c-7009-4a3e-bfb5-d009c1822daf" providerId="ADAL" clId="{39722AE0-0932-4611-9CAF-B9B485E62A93}" dt="2022-08-26T09:43:03.283" v="203" actId="478"/>
        <pc:sldMkLst>
          <pc:docMk/>
          <pc:sldMk cId="3050554893" sldId="13921"/>
        </pc:sldMkLst>
        <pc:spChg chg="mod ord">
          <ac:chgData name="Tong Wu" userId="8284c83c-7009-4a3e-bfb5-d009c1822daf" providerId="ADAL" clId="{39722AE0-0932-4611-9CAF-B9B485E62A93}" dt="2022-08-26T09:42:47.725" v="201" actId="700"/>
          <ac:spMkLst>
            <pc:docMk/>
            <pc:sldMk cId="3050554893" sldId="13921"/>
            <ac:spMk id="2" creationId="{0D75BCD3-538B-4CA8-B0AB-328FDC7D3330}"/>
          </ac:spMkLst>
        </pc:spChg>
        <pc:spChg chg="add del mod ord">
          <ac:chgData name="Tong Wu" userId="8284c83c-7009-4a3e-bfb5-d009c1822daf" providerId="ADAL" clId="{39722AE0-0932-4611-9CAF-B9B485E62A93}" dt="2022-08-26T09:43:02.114" v="202" actId="478"/>
          <ac:spMkLst>
            <pc:docMk/>
            <pc:sldMk cId="3050554893" sldId="13921"/>
            <ac:spMk id="3" creationId="{B6AF35A9-3AB6-E48E-8E30-BAAD65B09B0F}"/>
          </ac:spMkLst>
        </pc:spChg>
        <pc:spChg chg="del mod ord">
          <ac:chgData name="Tong Wu" userId="8284c83c-7009-4a3e-bfb5-d009c1822daf" providerId="ADAL" clId="{39722AE0-0932-4611-9CAF-B9B485E62A93}" dt="2022-08-26T09:43:03.283" v="203" actId="478"/>
          <ac:spMkLst>
            <pc:docMk/>
            <pc:sldMk cId="3050554893" sldId="13921"/>
            <ac:spMk id="4" creationId="{E1A05733-C007-4313-AC87-101954766BB0}"/>
          </ac:spMkLst>
        </pc:spChg>
        <pc:spChg chg="mod ord">
          <ac:chgData name="Tong Wu" userId="8284c83c-7009-4a3e-bfb5-d009c1822daf" providerId="ADAL" clId="{39722AE0-0932-4611-9CAF-B9B485E62A93}" dt="2022-08-26T09:42:47.725" v="201" actId="700"/>
          <ac:spMkLst>
            <pc:docMk/>
            <pc:sldMk cId="3050554893" sldId="13921"/>
            <ac:spMk id="5" creationId="{0DB1C219-1E8A-47CC-A9EE-365C7D973FF4}"/>
          </ac:spMkLst>
        </pc:spChg>
      </pc:sldChg>
      <pc:sldChg chg="addSp delSp modSp add mod modClrScheme chgLayout">
        <pc:chgData name="Tong Wu" userId="8284c83c-7009-4a3e-bfb5-d009c1822daf" providerId="ADAL" clId="{39722AE0-0932-4611-9CAF-B9B485E62A93}" dt="2022-08-26T09:43:12.491" v="206" actId="478"/>
        <pc:sldMkLst>
          <pc:docMk/>
          <pc:sldMk cId="3879173224" sldId="13922"/>
        </pc:sldMkLst>
        <pc:spChg chg="mod ord">
          <ac:chgData name="Tong Wu" userId="8284c83c-7009-4a3e-bfb5-d009c1822daf" providerId="ADAL" clId="{39722AE0-0932-4611-9CAF-B9B485E62A93}" dt="2022-08-26T09:43:08.707" v="204" actId="700"/>
          <ac:spMkLst>
            <pc:docMk/>
            <pc:sldMk cId="3879173224" sldId="13922"/>
            <ac:spMk id="2" creationId="{0D75BCD3-538B-4CA8-B0AB-328FDC7D3330}"/>
          </ac:spMkLst>
        </pc:spChg>
        <pc:spChg chg="add del mod ord">
          <ac:chgData name="Tong Wu" userId="8284c83c-7009-4a3e-bfb5-d009c1822daf" providerId="ADAL" clId="{39722AE0-0932-4611-9CAF-B9B485E62A93}" dt="2022-08-26T09:43:11.269" v="205" actId="478"/>
          <ac:spMkLst>
            <pc:docMk/>
            <pc:sldMk cId="3879173224" sldId="13922"/>
            <ac:spMk id="3" creationId="{6F30CA1A-9FF1-9663-439A-69EAEE9CB74C}"/>
          </ac:spMkLst>
        </pc:spChg>
        <pc:spChg chg="del mod ord">
          <ac:chgData name="Tong Wu" userId="8284c83c-7009-4a3e-bfb5-d009c1822daf" providerId="ADAL" clId="{39722AE0-0932-4611-9CAF-B9B485E62A93}" dt="2022-08-26T09:43:12.491" v="206" actId="478"/>
          <ac:spMkLst>
            <pc:docMk/>
            <pc:sldMk cId="3879173224" sldId="13922"/>
            <ac:spMk id="4" creationId="{E1A05733-C007-4313-AC87-101954766BB0}"/>
          </ac:spMkLst>
        </pc:spChg>
        <pc:spChg chg="mod ord">
          <ac:chgData name="Tong Wu" userId="8284c83c-7009-4a3e-bfb5-d009c1822daf" providerId="ADAL" clId="{39722AE0-0932-4611-9CAF-B9B485E62A93}" dt="2022-08-26T09:43:08.707" v="204" actId="700"/>
          <ac:spMkLst>
            <pc:docMk/>
            <pc:sldMk cId="3879173224" sldId="13922"/>
            <ac:spMk id="5" creationId="{0DB1C219-1E8A-47CC-A9EE-365C7D973FF4}"/>
          </ac:spMkLst>
        </pc:spChg>
      </pc:sldChg>
      <pc:sldChg chg="addSp delSp modSp add mod modClrScheme chgLayout">
        <pc:chgData name="Tong Wu" userId="8284c83c-7009-4a3e-bfb5-d009c1822daf" providerId="ADAL" clId="{39722AE0-0932-4611-9CAF-B9B485E62A93}" dt="2022-08-26T09:43:24.947" v="209" actId="478"/>
        <pc:sldMkLst>
          <pc:docMk/>
          <pc:sldMk cId="2822882052" sldId="13923"/>
        </pc:sldMkLst>
        <pc:spChg chg="mod ord">
          <ac:chgData name="Tong Wu" userId="8284c83c-7009-4a3e-bfb5-d009c1822daf" providerId="ADAL" clId="{39722AE0-0932-4611-9CAF-B9B485E62A93}" dt="2022-08-26T09:43:20.135" v="208" actId="700"/>
          <ac:spMkLst>
            <pc:docMk/>
            <pc:sldMk cId="2822882052" sldId="13923"/>
            <ac:spMk id="2" creationId="{0D75BCD3-538B-4CA8-B0AB-328FDC7D3330}"/>
          </ac:spMkLst>
        </pc:spChg>
        <pc:spChg chg="del">
          <ac:chgData name="Tong Wu" userId="8284c83c-7009-4a3e-bfb5-d009c1822daf" providerId="ADAL" clId="{39722AE0-0932-4611-9CAF-B9B485E62A93}" dt="2022-08-26T09:43:16.802" v="207" actId="478"/>
          <ac:spMkLst>
            <pc:docMk/>
            <pc:sldMk cId="2822882052" sldId="13923"/>
            <ac:spMk id="4" creationId="{E1A05733-C007-4313-AC87-101954766BB0}"/>
          </ac:spMkLst>
        </pc:spChg>
        <pc:spChg chg="mod ord">
          <ac:chgData name="Tong Wu" userId="8284c83c-7009-4a3e-bfb5-d009c1822daf" providerId="ADAL" clId="{39722AE0-0932-4611-9CAF-B9B485E62A93}" dt="2022-08-26T09:43:20.135" v="208" actId="700"/>
          <ac:spMkLst>
            <pc:docMk/>
            <pc:sldMk cId="2822882052" sldId="13923"/>
            <ac:spMk id="5" creationId="{0DB1C219-1E8A-47CC-A9EE-365C7D973FF4}"/>
          </ac:spMkLst>
        </pc:spChg>
        <pc:spChg chg="add del mod ord">
          <ac:chgData name="Tong Wu" userId="8284c83c-7009-4a3e-bfb5-d009c1822daf" providerId="ADAL" clId="{39722AE0-0932-4611-9CAF-B9B485E62A93}" dt="2022-08-26T09:43:24.947" v="209" actId="478"/>
          <ac:spMkLst>
            <pc:docMk/>
            <pc:sldMk cId="2822882052" sldId="13923"/>
            <ac:spMk id="6" creationId="{015B4A06-759E-E1AE-7645-D01F9E4964D1}"/>
          </ac:spMkLst>
        </pc:spChg>
      </pc:sldChg>
      <pc:sldChg chg="addSp delSp modSp add mod modClrScheme chgLayout">
        <pc:chgData name="Tong Wu" userId="8284c83c-7009-4a3e-bfb5-d009c1822daf" providerId="ADAL" clId="{39722AE0-0932-4611-9CAF-B9B485E62A93}" dt="2022-08-26T09:43:34.706" v="212" actId="478"/>
        <pc:sldMkLst>
          <pc:docMk/>
          <pc:sldMk cId="1949801629" sldId="13924"/>
        </pc:sldMkLst>
        <pc:spChg chg="mod ord">
          <ac:chgData name="Tong Wu" userId="8284c83c-7009-4a3e-bfb5-d009c1822daf" providerId="ADAL" clId="{39722AE0-0932-4611-9CAF-B9B485E62A93}" dt="2022-08-26T09:43:29.856" v="210" actId="700"/>
          <ac:spMkLst>
            <pc:docMk/>
            <pc:sldMk cId="1949801629" sldId="13924"/>
            <ac:spMk id="2" creationId="{0D75BCD3-538B-4CA8-B0AB-328FDC7D3330}"/>
          </ac:spMkLst>
        </pc:spChg>
        <pc:spChg chg="add del mod ord">
          <ac:chgData name="Tong Wu" userId="8284c83c-7009-4a3e-bfb5-d009c1822daf" providerId="ADAL" clId="{39722AE0-0932-4611-9CAF-B9B485E62A93}" dt="2022-08-26T09:43:34.706" v="212" actId="478"/>
          <ac:spMkLst>
            <pc:docMk/>
            <pc:sldMk cId="1949801629" sldId="13924"/>
            <ac:spMk id="3" creationId="{F97E9D0B-DF0B-8F78-DF36-450948062582}"/>
          </ac:spMkLst>
        </pc:spChg>
        <pc:spChg chg="del mod ord">
          <ac:chgData name="Tong Wu" userId="8284c83c-7009-4a3e-bfb5-d009c1822daf" providerId="ADAL" clId="{39722AE0-0932-4611-9CAF-B9B485E62A93}" dt="2022-08-26T09:43:33.395" v="211" actId="478"/>
          <ac:spMkLst>
            <pc:docMk/>
            <pc:sldMk cId="1949801629" sldId="13924"/>
            <ac:spMk id="4" creationId="{E1A05733-C007-4313-AC87-101954766BB0}"/>
          </ac:spMkLst>
        </pc:spChg>
        <pc:spChg chg="mod ord">
          <ac:chgData name="Tong Wu" userId="8284c83c-7009-4a3e-bfb5-d009c1822daf" providerId="ADAL" clId="{39722AE0-0932-4611-9CAF-B9B485E62A93}" dt="2022-08-26T09:43:29.856" v="210" actId="700"/>
          <ac:spMkLst>
            <pc:docMk/>
            <pc:sldMk cId="1949801629" sldId="13924"/>
            <ac:spMk id="5" creationId="{0DB1C219-1E8A-47CC-A9EE-365C7D973FF4}"/>
          </ac:spMkLst>
        </pc:spChg>
      </pc:sldChg>
      <pc:sldChg chg="addSp delSp modSp add mod modClrScheme chgLayout">
        <pc:chgData name="Tong Wu" userId="8284c83c-7009-4a3e-bfb5-d009c1822daf" providerId="ADAL" clId="{39722AE0-0932-4611-9CAF-B9B485E62A93}" dt="2022-08-26T09:43:39.123" v="214" actId="478"/>
        <pc:sldMkLst>
          <pc:docMk/>
          <pc:sldMk cId="2544056204" sldId="13925"/>
        </pc:sldMkLst>
        <pc:spChg chg="mod ord">
          <ac:chgData name="Tong Wu" userId="8284c83c-7009-4a3e-bfb5-d009c1822daf" providerId="ADAL" clId="{39722AE0-0932-4611-9CAF-B9B485E62A93}" dt="2022-08-26T09:43:29.856" v="210" actId="700"/>
          <ac:spMkLst>
            <pc:docMk/>
            <pc:sldMk cId="2544056204" sldId="13925"/>
            <ac:spMk id="2" creationId="{0D75BCD3-538B-4CA8-B0AB-328FDC7D3330}"/>
          </ac:spMkLst>
        </pc:spChg>
        <pc:spChg chg="add del mod ord">
          <ac:chgData name="Tong Wu" userId="8284c83c-7009-4a3e-bfb5-d009c1822daf" providerId="ADAL" clId="{39722AE0-0932-4611-9CAF-B9B485E62A93}" dt="2022-08-26T09:43:37.788" v="213" actId="478"/>
          <ac:spMkLst>
            <pc:docMk/>
            <pc:sldMk cId="2544056204" sldId="13925"/>
            <ac:spMk id="3" creationId="{7E49FCBC-68DF-7180-9D18-E451D083A404}"/>
          </ac:spMkLst>
        </pc:spChg>
        <pc:spChg chg="del mod ord">
          <ac:chgData name="Tong Wu" userId="8284c83c-7009-4a3e-bfb5-d009c1822daf" providerId="ADAL" clId="{39722AE0-0932-4611-9CAF-B9B485E62A93}" dt="2022-08-26T09:43:39.123" v="214" actId="478"/>
          <ac:spMkLst>
            <pc:docMk/>
            <pc:sldMk cId="2544056204" sldId="13925"/>
            <ac:spMk id="4" creationId="{E1A05733-C007-4313-AC87-101954766BB0}"/>
          </ac:spMkLst>
        </pc:spChg>
        <pc:spChg chg="mod ord">
          <ac:chgData name="Tong Wu" userId="8284c83c-7009-4a3e-bfb5-d009c1822daf" providerId="ADAL" clId="{39722AE0-0932-4611-9CAF-B9B485E62A93}" dt="2022-08-26T09:43:29.856" v="210" actId="700"/>
          <ac:spMkLst>
            <pc:docMk/>
            <pc:sldMk cId="2544056204" sldId="13925"/>
            <ac:spMk id="5" creationId="{0DB1C219-1E8A-47CC-A9EE-365C7D973FF4}"/>
          </ac:spMkLst>
        </pc:spChg>
      </pc:sldChg>
      <pc:sldChg chg="modSp add del mod chgLayout">
        <pc:chgData name="Tong Wu" userId="8284c83c-7009-4a3e-bfb5-d009c1822daf" providerId="ADAL" clId="{39722AE0-0932-4611-9CAF-B9B485E62A93}" dt="2022-08-26T09:45:54.031" v="222" actId="47"/>
        <pc:sldMkLst>
          <pc:docMk/>
          <pc:sldMk cId="4119889932" sldId="13926"/>
        </pc:sldMkLst>
        <pc:spChg chg="mod ord">
          <ac:chgData name="Tong Wu" userId="8284c83c-7009-4a3e-bfb5-d009c1822daf" providerId="ADAL" clId="{39722AE0-0932-4611-9CAF-B9B485E62A93}" dt="2022-08-26T09:45:29.317" v="219" actId="700"/>
          <ac:spMkLst>
            <pc:docMk/>
            <pc:sldMk cId="4119889932" sldId="13926"/>
            <ac:spMk id="2" creationId="{DC8C85A3-DE13-4B3E-8401-07CA05E20D78}"/>
          </ac:spMkLst>
        </pc:spChg>
        <pc:spChg chg="mod ord">
          <ac:chgData name="Tong Wu" userId="8284c83c-7009-4a3e-bfb5-d009c1822daf" providerId="ADAL" clId="{39722AE0-0932-4611-9CAF-B9B485E62A93}" dt="2022-08-26T09:45:29.317" v="219" actId="700"/>
          <ac:spMkLst>
            <pc:docMk/>
            <pc:sldMk cId="4119889932" sldId="13926"/>
            <ac:spMk id="3" creationId="{0FB70D81-63D0-45F6-9799-B77846026CAA}"/>
          </ac:spMkLst>
        </pc:spChg>
      </pc:sldChg>
      <pc:sldChg chg="new del">
        <pc:chgData name="Tong Wu" userId="8284c83c-7009-4a3e-bfb5-d009c1822daf" providerId="ADAL" clId="{39722AE0-0932-4611-9CAF-B9B485E62A93}" dt="2022-08-26T09:45:57.064" v="223" actId="47"/>
        <pc:sldMkLst>
          <pc:docMk/>
          <pc:sldMk cId="4154349275" sldId="13927"/>
        </pc:sldMkLst>
      </pc:sldChg>
      <pc:sldChg chg="add">
        <pc:chgData name="Tong Wu" userId="8284c83c-7009-4a3e-bfb5-d009c1822daf" providerId="ADAL" clId="{39722AE0-0932-4611-9CAF-B9B485E62A93}" dt="2022-08-26T09:45:52.050" v="221"/>
        <pc:sldMkLst>
          <pc:docMk/>
          <pc:sldMk cId="1886926051" sldId="13928"/>
        </pc:sldMkLst>
      </pc:sldChg>
      <pc:sldChg chg="add">
        <pc:chgData name="Tong Wu" userId="8284c83c-7009-4a3e-bfb5-d009c1822daf" providerId="ADAL" clId="{39722AE0-0932-4611-9CAF-B9B485E62A93}" dt="2022-08-26T09:46:46.225" v="224"/>
        <pc:sldMkLst>
          <pc:docMk/>
          <pc:sldMk cId="1375715266" sldId="13929"/>
        </pc:sldMkLst>
      </pc:sldChg>
      <pc:sldChg chg="delSp add mod">
        <pc:chgData name="Tong Wu" userId="8284c83c-7009-4a3e-bfb5-d009c1822daf" providerId="ADAL" clId="{39722AE0-0932-4611-9CAF-B9B485E62A93}" dt="2022-08-26T10:45:17.468" v="546" actId="478"/>
        <pc:sldMkLst>
          <pc:docMk/>
          <pc:sldMk cId="1812594429" sldId="13930"/>
        </pc:sldMkLst>
        <pc:spChg chg="del">
          <ac:chgData name="Tong Wu" userId="8284c83c-7009-4a3e-bfb5-d009c1822daf" providerId="ADAL" clId="{39722AE0-0932-4611-9CAF-B9B485E62A93}" dt="2022-08-26T10:45:17.468" v="546" actId="478"/>
          <ac:spMkLst>
            <pc:docMk/>
            <pc:sldMk cId="1812594429" sldId="13930"/>
            <ac:spMk id="5" creationId="{00000000-0000-0000-0000-000000000000}"/>
          </ac:spMkLst>
        </pc:spChg>
        <pc:spChg chg="del">
          <ac:chgData name="Tong Wu" userId="8284c83c-7009-4a3e-bfb5-d009c1822daf" providerId="ADAL" clId="{39722AE0-0932-4611-9CAF-B9B485E62A93}" dt="2022-08-26T10:45:15.590" v="545" actId="478"/>
          <ac:spMkLst>
            <pc:docMk/>
            <pc:sldMk cId="1812594429" sldId="13930"/>
            <ac:spMk id="36" creationId="{00000000-0000-0000-0000-000000000000}"/>
          </ac:spMkLst>
        </pc:spChg>
      </pc:sldChg>
      <pc:sldChg chg="modSp add mod">
        <pc:chgData name="Tong Wu" userId="8284c83c-7009-4a3e-bfb5-d009c1822daf" providerId="ADAL" clId="{39722AE0-0932-4611-9CAF-B9B485E62A93}" dt="2022-08-26T10:06:33.514" v="266" actId="113"/>
        <pc:sldMkLst>
          <pc:docMk/>
          <pc:sldMk cId="975365761" sldId="13931"/>
        </pc:sldMkLst>
        <pc:spChg chg="mod">
          <ac:chgData name="Tong Wu" userId="8284c83c-7009-4a3e-bfb5-d009c1822daf" providerId="ADAL" clId="{39722AE0-0932-4611-9CAF-B9B485E62A93}" dt="2022-08-26T10:06:33.514" v="266" actId="113"/>
          <ac:spMkLst>
            <pc:docMk/>
            <pc:sldMk cId="975365761" sldId="13931"/>
            <ac:spMk id="5" creationId="{988B829D-5EAE-48EC-BACE-782F759CA504}"/>
          </ac:spMkLst>
        </pc:spChg>
        <pc:spChg chg="mod">
          <ac:chgData name="Tong Wu" userId="8284c83c-7009-4a3e-bfb5-d009c1822daf" providerId="ADAL" clId="{39722AE0-0932-4611-9CAF-B9B485E62A93}" dt="2022-08-26T10:06:32.404" v="265" actId="113"/>
          <ac:spMkLst>
            <pc:docMk/>
            <pc:sldMk cId="975365761" sldId="13931"/>
            <ac:spMk id="8" creationId="{DAC2DE38-B003-44A4-9574-6437AD6EF269}"/>
          </ac:spMkLst>
        </pc:spChg>
      </pc:sldChg>
      <pc:sldChg chg="add del">
        <pc:chgData name="Tong Wu" userId="8284c83c-7009-4a3e-bfb5-d009c1822daf" providerId="ADAL" clId="{39722AE0-0932-4611-9CAF-B9B485E62A93}" dt="2022-08-26T09:51:23.623" v="257" actId="47"/>
        <pc:sldMkLst>
          <pc:docMk/>
          <pc:sldMk cId="3341768396" sldId="13931"/>
        </pc:sldMkLst>
      </pc:sldChg>
      <pc:sldChg chg="add">
        <pc:chgData name="Tong Wu" userId="8284c83c-7009-4a3e-bfb5-d009c1822daf" providerId="ADAL" clId="{39722AE0-0932-4611-9CAF-B9B485E62A93}" dt="2022-08-26T10:08:47.943" v="269"/>
        <pc:sldMkLst>
          <pc:docMk/>
          <pc:sldMk cId="1147458678" sldId="13932"/>
        </pc:sldMkLst>
      </pc:sldChg>
      <pc:sldChg chg="add">
        <pc:chgData name="Tong Wu" userId="8284c83c-7009-4a3e-bfb5-d009c1822daf" providerId="ADAL" clId="{39722AE0-0932-4611-9CAF-B9B485E62A93}" dt="2022-08-26T10:08:47.943" v="269"/>
        <pc:sldMkLst>
          <pc:docMk/>
          <pc:sldMk cId="3590746224" sldId="13933"/>
        </pc:sldMkLst>
      </pc:sldChg>
      <pc:sldChg chg="addSp delSp modSp add del mod modClrScheme chgLayout">
        <pc:chgData name="Tong Wu" userId="8284c83c-7009-4a3e-bfb5-d009c1822daf" providerId="ADAL" clId="{39722AE0-0932-4611-9CAF-B9B485E62A93}" dt="2022-08-26T10:16:07.794" v="336" actId="47"/>
        <pc:sldMkLst>
          <pc:docMk/>
          <pc:sldMk cId="723094485" sldId="13934"/>
        </pc:sldMkLst>
        <pc:spChg chg="del">
          <ac:chgData name="Tong Wu" userId="8284c83c-7009-4a3e-bfb5-d009c1822daf" providerId="ADAL" clId="{39722AE0-0932-4611-9CAF-B9B485E62A93}" dt="2022-08-26T10:15:49.800" v="334" actId="478"/>
          <ac:spMkLst>
            <pc:docMk/>
            <pc:sldMk cId="723094485" sldId="13934"/>
            <ac:spMk id="2" creationId="{00000000-0000-0000-0000-000000000000}"/>
          </ac:spMkLst>
        </pc:spChg>
        <pc:spChg chg="mod ord">
          <ac:chgData name="Tong Wu" userId="8284c83c-7009-4a3e-bfb5-d009c1822daf" providerId="ADAL" clId="{39722AE0-0932-4611-9CAF-B9B485E62A93}" dt="2022-08-26T10:15:45.360" v="333" actId="700"/>
          <ac:spMkLst>
            <pc:docMk/>
            <pc:sldMk cId="723094485" sldId="13934"/>
            <ac:spMk id="4" creationId="{00000000-0000-0000-0000-000000000000}"/>
          </ac:spMkLst>
        </pc:spChg>
        <pc:spChg chg="add mod ord">
          <ac:chgData name="Tong Wu" userId="8284c83c-7009-4a3e-bfb5-d009c1822daf" providerId="ADAL" clId="{39722AE0-0932-4611-9CAF-B9B485E62A93}" dt="2022-08-26T10:15:45.360" v="333" actId="700"/>
          <ac:spMkLst>
            <pc:docMk/>
            <pc:sldMk cId="723094485" sldId="13934"/>
            <ac:spMk id="7" creationId="{287DFF97-5822-A5FA-97A7-099FD0F5971D}"/>
          </ac:spMkLst>
        </pc:spChg>
        <pc:spChg chg="add mod ord">
          <ac:chgData name="Tong Wu" userId="8284c83c-7009-4a3e-bfb5-d009c1822daf" providerId="ADAL" clId="{39722AE0-0932-4611-9CAF-B9B485E62A93}" dt="2022-08-26T10:15:45.360" v="333" actId="700"/>
          <ac:spMkLst>
            <pc:docMk/>
            <pc:sldMk cId="723094485" sldId="13934"/>
            <ac:spMk id="8" creationId="{C290988B-8E0E-6664-2C1B-4660BE0D4A44}"/>
          </ac:spMkLst>
        </pc:spChg>
        <pc:spChg chg="add mod ord">
          <ac:chgData name="Tong Wu" userId="8284c83c-7009-4a3e-bfb5-d009c1822daf" providerId="ADAL" clId="{39722AE0-0932-4611-9CAF-B9B485E62A93}" dt="2022-08-26T10:15:45.360" v="333" actId="700"/>
          <ac:spMkLst>
            <pc:docMk/>
            <pc:sldMk cId="723094485" sldId="13934"/>
            <ac:spMk id="9" creationId="{2A70DF52-5722-6FD1-63F3-40FAC5A56852}"/>
          </ac:spMkLst>
        </pc:spChg>
        <pc:spChg chg="add mod ord">
          <ac:chgData name="Tong Wu" userId="8284c83c-7009-4a3e-bfb5-d009c1822daf" providerId="ADAL" clId="{39722AE0-0932-4611-9CAF-B9B485E62A93}" dt="2022-08-26T10:15:45.360" v="333" actId="700"/>
          <ac:spMkLst>
            <pc:docMk/>
            <pc:sldMk cId="723094485" sldId="13934"/>
            <ac:spMk id="10" creationId="{137958AC-1A78-C459-40A0-47224098544F}"/>
          </ac:spMkLst>
        </pc:spChg>
        <pc:spChg chg="add mod ord">
          <ac:chgData name="Tong Wu" userId="8284c83c-7009-4a3e-bfb5-d009c1822daf" providerId="ADAL" clId="{39722AE0-0932-4611-9CAF-B9B485E62A93}" dt="2022-08-26T10:15:45.360" v="333" actId="700"/>
          <ac:spMkLst>
            <pc:docMk/>
            <pc:sldMk cId="723094485" sldId="13934"/>
            <ac:spMk id="11" creationId="{F1884AFD-4355-3C74-7E6F-3D0FDEAEB266}"/>
          </ac:spMkLst>
        </pc:spChg>
        <pc:spChg chg="add mod ord">
          <ac:chgData name="Tong Wu" userId="8284c83c-7009-4a3e-bfb5-d009c1822daf" providerId="ADAL" clId="{39722AE0-0932-4611-9CAF-B9B485E62A93}" dt="2022-08-26T10:15:45.360" v="333" actId="700"/>
          <ac:spMkLst>
            <pc:docMk/>
            <pc:sldMk cId="723094485" sldId="13934"/>
            <ac:spMk id="12" creationId="{B239127C-E54F-F3FC-F21B-C8025412F889}"/>
          </ac:spMkLst>
        </pc:spChg>
      </pc:sldChg>
      <pc:sldChg chg="delSp modSp add mod">
        <pc:chgData name="Tong Wu" userId="8284c83c-7009-4a3e-bfb5-d009c1822daf" providerId="ADAL" clId="{39722AE0-0932-4611-9CAF-B9B485E62A93}" dt="2022-08-26T10:17:38.149" v="360" actId="1076"/>
        <pc:sldMkLst>
          <pc:docMk/>
          <pc:sldMk cId="2324402925" sldId="13935"/>
        </pc:sldMkLst>
        <pc:spChg chg="mod">
          <ac:chgData name="Tong Wu" userId="8284c83c-7009-4a3e-bfb5-d009c1822daf" providerId="ADAL" clId="{39722AE0-0932-4611-9CAF-B9B485E62A93}" dt="2022-08-26T10:16:18.052" v="342" actId="113"/>
          <ac:spMkLst>
            <pc:docMk/>
            <pc:sldMk cId="2324402925" sldId="13935"/>
            <ac:spMk id="3" creationId="{679D9017-EACF-4AC5-8882-21797768F7D7}"/>
          </ac:spMkLst>
        </pc:spChg>
        <pc:spChg chg="del">
          <ac:chgData name="Tong Wu" userId="8284c83c-7009-4a3e-bfb5-d009c1822daf" providerId="ADAL" clId="{39722AE0-0932-4611-9CAF-B9B485E62A93}" dt="2022-08-26T10:16:48.584" v="354" actId="478"/>
          <ac:spMkLst>
            <pc:docMk/>
            <pc:sldMk cId="2324402925" sldId="13935"/>
            <ac:spMk id="4" creationId="{E66CF193-FFC8-0E09-62F6-EFF963C742DA}"/>
          </ac:spMkLst>
        </pc:spChg>
        <pc:spChg chg="mod">
          <ac:chgData name="Tong Wu" userId="8284c83c-7009-4a3e-bfb5-d009c1822daf" providerId="ADAL" clId="{39722AE0-0932-4611-9CAF-B9B485E62A93}" dt="2022-08-26T10:16:29.988" v="346"/>
          <ac:spMkLst>
            <pc:docMk/>
            <pc:sldMk cId="2324402925" sldId="13935"/>
            <ac:spMk id="5" creationId="{988B829D-5EAE-48EC-BACE-782F759CA504}"/>
          </ac:spMkLst>
        </pc:spChg>
        <pc:spChg chg="mod">
          <ac:chgData name="Tong Wu" userId="8284c83c-7009-4a3e-bfb5-d009c1822daf" providerId="ADAL" clId="{39722AE0-0932-4611-9CAF-B9B485E62A93}" dt="2022-08-26T10:16:42.790" v="353"/>
          <ac:spMkLst>
            <pc:docMk/>
            <pc:sldMk cId="2324402925" sldId="13935"/>
            <ac:spMk id="6" creationId="{61D73567-6FC3-4DDE-A9EE-25AC38DCE7EC}"/>
          </ac:spMkLst>
        </pc:spChg>
        <pc:spChg chg="mod">
          <ac:chgData name="Tong Wu" userId="8284c83c-7009-4a3e-bfb5-d009c1822daf" providerId="ADAL" clId="{39722AE0-0932-4611-9CAF-B9B485E62A93}" dt="2022-08-26T10:17:38.149" v="360" actId="1076"/>
          <ac:spMkLst>
            <pc:docMk/>
            <pc:sldMk cId="2324402925" sldId="13935"/>
            <ac:spMk id="7" creationId="{0F97A99C-AEAC-4122-A46C-8724642665A7}"/>
          </ac:spMkLst>
        </pc:spChg>
        <pc:spChg chg="mod">
          <ac:chgData name="Tong Wu" userId="8284c83c-7009-4a3e-bfb5-d009c1822daf" providerId="ADAL" clId="{39722AE0-0932-4611-9CAF-B9B485E62A93}" dt="2022-08-26T10:16:24.022" v="344"/>
          <ac:spMkLst>
            <pc:docMk/>
            <pc:sldMk cId="2324402925" sldId="13935"/>
            <ac:spMk id="8" creationId="{DAC2DE38-B003-44A4-9574-6437AD6EF269}"/>
          </ac:spMkLst>
        </pc:spChg>
        <pc:spChg chg="mod">
          <ac:chgData name="Tong Wu" userId="8284c83c-7009-4a3e-bfb5-d009c1822daf" providerId="ADAL" clId="{39722AE0-0932-4611-9CAF-B9B485E62A93}" dt="2022-08-26T10:16:37.940" v="349" actId="14100"/>
          <ac:spMkLst>
            <pc:docMk/>
            <pc:sldMk cId="2324402925" sldId="13935"/>
            <ac:spMk id="10" creationId="{6C921F8D-E626-FED9-7A5F-64DE201F2CFB}"/>
          </ac:spMkLst>
        </pc:spChg>
      </pc:sldChg>
      <pc:sldChg chg="modSp add mod">
        <pc:chgData name="Tong Wu" userId="8284c83c-7009-4a3e-bfb5-d009c1822daf" providerId="ADAL" clId="{39722AE0-0932-4611-9CAF-B9B485E62A93}" dt="2022-08-26T10:19:17.655" v="371" actId="113"/>
        <pc:sldMkLst>
          <pc:docMk/>
          <pc:sldMk cId="72400697" sldId="13936"/>
        </pc:sldMkLst>
        <pc:spChg chg="mod">
          <ac:chgData name="Tong Wu" userId="8284c83c-7009-4a3e-bfb5-d009c1822daf" providerId="ADAL" clId="{39722AE0-0932-4611-9CAF-B9B485E62A93}" dt="2022-08-26T10:19:16.581" v="370" actId="113"/>
          <ac:spMkLst>
            <pc:docMk/>
            <pc:sldMk cId="72400697" sldId="13936"/>
            <ac:spMk id="3" creationId="{679D9017-EACF-4AC5-8882-21797768F7D7}"/>
          </ac:spMkLst>
        </pc:spChg>
        <pc:spChg chg="mod">
          <ac:chgData name="Tong Wu" userId="8284c83c-7009-4a3e-bfb5-d009c1822daf" providerId="ADAL" clId="{39722AE0-0932-4611-9CAF-B9B485E62A93}" dt="2022-08-26T10:19:17.655" v="371" actId="113"/>
          <ac:spMkLst>
            <pc:docMk/>
            <pc:sldMk cId="72400697" sldId="13936"/>
            <ac:spMk id="8" creationId="{DAC2DE38-B003-44A4-9574-6437AD6EF269}"/>
          </ac:spMkLst>
        </pc:spChg>
      </pc:sldChg>
      <pc:sldChg chg="addSp delSp modSp add mod modClrScheme chgLayout">
        <pc:chgData name="Tong Wu" userId="8284c83c-7009-4a3e-bfb5-d009c1822daf" providerId="ADAL" clId="{39722AE0-0932-4611-9CAF-B9B485E62A93}" dt="2022-08-26T10:40:14.674" v="468" actId="113"/>
        <pc:sldMkLst>
          <pc:docMk/>
          <pc:sldMk cId="0" sldId="13937"/>
        </pc:sldMkLst>
        <pc:spChg chg="mod">
          <ac:chgData name="Tong Wu" userId="8284c83c-7009-4a3e-bfb5-d009c1822daf" providerId="ADAL" clId="{39722AE0-0932-4611-9CAF-B9B485E62A93}" dt="2022-08-26T10:22:09.276" v="399" actId="2711"/>
          <ac:spMkLst>
            <pc:docMk/>
            <pc:sldMk cId="0" sldId="13937"/>
            <ac:spMk id="2" creationId="{00000000-0000-0000-0000-000000000000}"/>
          </ac:spMkLst>
        </pc:spChg>
        <pc:spChg chg="mod">
          <ac:chgData name="Tong Wu" userId="8284c83c-7009-4a3e-bfb5-d009c1822daf" providerId="ADAL" clId="{39722AE0-0932-4611-9CAF-B9B485E62A93}" dt="2022-08-26T10:22:09.276" v="399" actId="2711"/>
          <ac:spMkLst>
            <pc:docMk/>
            <pc:sldMk cId="0" sldId="13937"/>
            <ac:spMk id="3" creationId="{00000000-0000-0000-0000-000000000000}"/>
          </ac:spMkLst>
        </pc:spChg>
        <pc:spChg chg="mod">
          <ac:chgData name="Tong Wu" userId="8284c83c-7009-4a3e-bfb5-d009c1822daf" providerId="ADAL" clId="{39722AE0-0932-4611-9CAF-B9B485E62A93}" dt="2022-08-26T10:22:09.276" v="399" actId="2711"/>
          <ac:spMkLst>
            <pc:docMk/>
            <pc:sldMk cId="0" sldId="13937"/>
            <ac:spMk id="4" creationId="{00000000-0000-0000-0000-000000000000}"/>
          </ac:spMkLst>
        </pc:spChg>
        <pc:spChg chg="mod">
          <ac:chgData name="Tong Wu" userId="8284c83c-7009-4a3e-bfb5-d009c1822daf" providerId="ADAL" clId="{39722AE0-0932-4611-9CAF-B9B485E62A93}" dt="2022-08-26T10:22:09.276" v="399" actId="2711"/>
          <ac:spMkLst>
            <pc:docMk/>
            <pc:sldMk cId="0" sldId="13937"/>
            <ac:spMk id="5" creationId="{00000000-0000-0000-0000-000000000000}"/>
          </ac:spMkLst>
        </pc:spChg>
        <pc:spChg chg="mod">
          <ac:chgData name="Tong Wu" userId="8284c83c-7009-4a3e-bfb5-d009c1822daf" providerId="ADAL" clId="{39722AE0-0932-4611-9CAF-B9B485E62A93}" dt="2022-08-26T10:22:09.276" v="399" actId="2711"/>
          <ac:spMkLst>
            <pc:docMk/>
            <pc:sldMk cId="0" sldId="13937"/>
            <ac:spMk id="6" creationId="{00000000-0000-0000-0000-000000000000}"/>
          </ac:spMkLst>
        </pc:spChg>
        <pc:spChg chg="mod">
          <ac:chgData name="Tong Wu" userId="8284c83c-7009-4a3e-bfb5-d009c1822daf" providerId="ADAL" clId="{39722AE0-0932-4611-9CAF-B9B485E62A93}" dt="2022-08-26T10:22:09.276" v="399" actId="2711"/>
          <ac:spMkLst>
            <pc:docMk/>
            <pc:sldMk cId="0" sldId="13937"/>
            <ac:spMk id="7" creationId="{00000000-0000-0000-0000-000000000000}"/>
          </ac:spMkLst>
        </pc:spChg>
        <pc:spChg chg="mod">
          <ac:chgData name="Tong Wu" userId="8284c83c-7009-4a3e-bfb5-d009c1822daf" providerId="ADAL" clId="{39722AE0-0932-4611-9CAF-B9B485E62A93}" dt="2022-08-26T10:22:09.276" v="399" actId="2711"/>
          <ac:spMkLst>
            <pc:docMk/>
            <pc:sldMk cId="0" sldId="13937"/>
            <ac:spMk id="8" creationId="{00000000-0000-0000-0000-000000000000}"/>
          </ac:spMkLst>
        </pc:spChg>
        <pc:spChg chg="mod">
          <ac:chgData name="Tong Wu" userId="8284c83c-7009-4a3e-bfb5-d009c1822daf" providerId="ADAL" clId="{39722AE0-0932-4611-9CAF-B9B485E62A93}" dt="2022-08-26T10:22:09.276" v="399" actId="2711"/>
          <ac:spMkLst>
            <pc:docMk/>
            <pc:sldMk cId="0" sldId="13937"/>
            <ac:spMk id="9" creationId="{00000000-0000-0000-0000-000000000000}"/>
          </ac:spMkLst>
        </pc:spChg>
        <pc:spChg chg="mod">
          <ac:chgData name="Tong Wu" userId="8284c83c-7009-4a3e-bfb5-d009c1822daf" providerId="ADAL" clId="{39722AE0-0932-4611-9CAF-B9B485E62A93}" dt="2022-08-26T10:22:09.276" v="399" actId="2711"/>
          <ac:spMkLst>
            <pc:docMk/>
            <pc:sldMk cId="0" sldId="13937"/>
            <ac:spMk id="10" creationId="{00000000-0000-0000-0000-000000000000}"/>
          </ac:spMkLst>
        </pc:spChg>
        <pc:spChg chg="mod">
          <ac:chgData name="Tong Wu" userId="8284c83c-7009-4a3e-bfb5-d009c1822daf" providerId="ADAL" clId="{39722AE0-0932-4611-9CAF-B9B485E62A93}" dt="2022-08-26T10:22:38.079" v="406" actId="1076"/>
          <ac:spMkLst>
            <pc:docMk/>
            <pc:sldMk cId="0" sldId="13937"/>
            <ac:spMk id="11" creationId="{00000000-0000-0000-0000-000000000000}"/>
          </ac:spMkLst>
        </pc:spChg>
        <pc:spChg chg="mod">
          <ac:chgData name="Tong Wu" userId="8284c83c-7009-4a3e-bfb5-d009c1822daf" providerId="ADAL" clId="{39722AE0-0932-4611-9CAF-B9B485E62A93}" dt="2022-08-26T10:22:09.276" v="399" actId="2711"/>
          <ac:spMkLst>
            <pc:docMk/>
            <pc:sldMk cId="0" sldId="13937"/>
            <ac:spMk id="12" creationId="{00000000-0000-0000-0000-000000000000}"/>
          </ac:spMkLst>
        </pc:spChg>
        <pc:spChg chg="mod">
          <ac:chgData name="Tong Wu" userId="8284c83c-7009-4a3e-bfb5-d009c1822daf" providerId="ADAL" clId="{39722AE0-0932-4611-9CAF-B9B485E62A93}" dt="2022-08-26T10:22:09.276" v="399" actId="2711"/>
          <ac:spMkLst>
            <pc:docMk/>
            <pc:sldMk cId="0" sldId="13937"/>
            <ac:spMk id="13" creationId="{00000000-0000-0000-0000-000000000000}"/>
          </ac:spMkLst>
        </pc:spChg>
        <pc:spChg chg="mod">
          <ac:chgData name="Tong Wu" userId="8284c83c-7009-4a3e-bfb5-d009c1822daf" providerId="ADAL" clId="{39722AE0-0932-4611-9CAF-B9B485E62A93}" dt="2022-08-26T10:22:09.276" v="399" actId="2711"/>
          <ac:spMkLst>
            <pc:docMk/>
            <pc:sldMk cId="0" sldId="13937"/>
            <ac:spMk id="14" creationId="{00000000-0000-0000-0000-000000000000}"/>
          </ac:spMkLst>
        </pc:spChg>
        <pc:spChg chg="mod">
          <ac:chgData name="Tong Wu" userId="8284c83c-7009-4a3e-bfb5-d009c1822daf" providerId="ADAL" clId="{39722AE0-0932-4611-9CAF-B9B485E62A93}" dt="2022-08-26T10:22:09.276" v="399" actId="2711"/>
          <ac:spMkLst>
            <pc:docMk/>
            <pc:sldMk cId="0" sldId="13937"/>
            <ac:spMk id="15" creationId="{00000000-0000-0000-0000-000000000000}"/>
          </ac:spMkLst>
        </pc:spChg>
        <pc:spChg chg="mod">
          <ac:chgData name="Tong Wu" userId="8284c83c-7009-4a3e-bfb5-d009c1822daf" providerId="ADAL" clId="{39722AE0-0932-4611-9CAF-B9B485E62A93}" dt="2022-08-26T10:22:09.276" v="399" actId="2711"/>
          <ac:spMkLst>
            <pc:docMk/>
            <pc:sldMk cId="0" sldId="13937"/>
            <ac:spMk id="16" creationId="{00000000-0000-0000-0000-000000000000}"/>
          </ac:spMkLst>
        </pc:spChg>
        <pc:spChg chg="mod">
          <ac:chgData name="Tong Wu" userId="8284c83c-7009-4a3e-bfb5-d009c1822daf" providerId="ADAL" clId="{39722AE0-0932-4611-9CAF-B9B485E62A93}" dt="2022-08-26T10:22:09.276" v="399" actId="2711"/>
          <ac:spMkLst>
            <pc:docMk/>
            <pc:sldMk cId="0" sldId="13937"/>
            <ac:spMk id="17" creationId="{00000000-0000-0000-0000-000000000000}"/>
          </ac:spMkLst>
        </pc:spChg>
        <pc:spChg chg="mod">
          <ac:chgData name="Tong Wu" userId="8284c83c-7009-4a3e-bfb5-d009c1822daf" providerId="ADAL" clId="{39722AE0-0932-4611-9CAF-B9B485E62A93}" dt="2022-08-26T10:22:09.276" v="399" actId="2711"/>
          <ac:spMkLst>
            <pc:docMk/>
            <pc:sldMk cId="0" sldId="13937"/>
            <ac:spMk id="18" creationId="{00000000-0000-0000-0000-000000000000}"/>
          </ac:spMkLst>
        </pc:spChg>
        <pc:spChg chg="mod">
          <ac:chgData name="Tong Wu" userId="8284c83c-7009-4a3e-bfb5-d009c1822daf" providerId="ADAL" clId="{39722AE0-0932-4611-9CAF-B9B485E62A93}" dt="2022-08-26T10:22:09.276" v="399" actId="2711"/>
          <ac:spMkLst>
            <pc:docMk/>
            <pc:sldMk cId="0" sldId="13937"/>
            <ac:spMk id="19" creationId="{00000000-0000-0000-0000-000000000000}"/>
          </ac:spMkLst>
        </pc:spChg>
        <pc:spChg chg="mod">
          <ac:chgData name="Tong Wu" userId="8284c83c-7009-4a3e-bfb5-d009c1822daf" providerId="ADAL" clId="{39722AE0-0932-4611-9CAF-B9B485E62A93}" dt="2022-08-26T10:22:09.276" v="399" actId="2711"/>
          <ac:spMkLst>
            <pc:docMk/>
            <pc:sldMk cId="0" sldId="13937"/>
            <ac:spMk id="20" creationId="{00000000-0000-0000-0000-000000000000}"/>
          </ac:spMkLst>
        </pc:spChg>
        <pc:spChg chg="mod">
          <ac:chgData name="Tong Wu" userId="8284c83c-7009-4a3e-bfb5-d009c1822daf" providerId="ADAL" clId="{39722AE0-0932-4611-9CAF-B9B485E62A93}" dt="2022-08-26T10:22:09.276" v="399" actId="2711"/>
          <ac:spMkLst>
            <pc:docMk/>
            <pc:sldMk cId="0" sldId="13937"/>
            <ac:spMk id="21" creationId="{00000000-0000-0000-0000-000000000000}"/>
          </ac:spMkLst>
        </pc:spChg>
        <pc:spChg chg="mod">
          <ac:chgData name="Tong Wu" userId="8284c83c-7009-4a3e-bfb5-d009c1822daf" providerId="ADAL" clId="{39722AE0-0932-4611-9CAF-B9B485E62A93}" dt="2022-08-26T10:22:18.112" v="401" actId="14100"/>
          <ac:spMkLst>
            <pc:docMk/>
            <pc:sldMk cId="0" sldId="13937"/>
            <ac:spMk id="22" creationId="{00000000-0000-0000-0000-000000000000}"/>
          </ac:spMkLst>
        </pc:spChg>
        <pc:spChg chg="mod">
          <ac:chgData name="Tong Wu" userId="8284c83c-7009-4a3e-bfb5-d009c1822daf" providerId="ADAL" clId="{39722AE0-0932-4611-9CAF-B9B485E62A93}" dt="2022-08-26T10:22:09.276" v="399" actId="2711"/>
          <ac:spMkLst>
            <pc:docMk/>
            <pc:sldMk cId="0" sldId="13937"/>
            <ac:spMk id="23" creationId="{00000000-0000-0000-0000-000000000000}"/>
          </ac:spMkLst>
        </pc:spChg>
        <pc:spChg chg="mod">
          <ac:chgData name="Tong Wu" userId="8284c83c-7009-4a3e-bfb5-d009c1822daf" providerId="ADAL" clId="{39722AE0-0932-4611-9CAF-B9B485E62A93}" dt="2022-08-26T10:22:09.276" v="399" actId="2711"/>
          <ac:spMkLst>
            <pc:docMk/>
            <pc:sldMk cId="0" sldId="13937"/>
            <ac:spMk id="24" creationId="{00000000-0000-0000-0000-000000000000}"/>
          </ac:spMkLst>
        </pc:spChg>
        <pc:spChg chg="mod">
          <ac:chgData name="Tong Wu" userId="8284c83c-7009-4a3e-bfb5-d009c1822daf" providerId="ADAL" clId="{39722AE0-0932-4611-9CAF-B9B485E62A93}" dt="2022-08-26T10:22:09.276" v="399" actId="2711"/>
          <ac:spMkLst>
            <pc:docMk/>
            <pc:sldMk cId="0" sldId="13937"/>
            <ac:spMk id="25" creationId="{00000000-0000-0000-0000-000000000000}"/>
          </ac:spMkLst>
        </pc:spChg>
        <pc:spChg chg="mod">
          <ac:chgData name="Tong Wu" userId="8284c83c-7009-4a3e-bfb5-d009c1822daf" providerId="ADAL" clId="{39722AE0-0932-4611-9CAF-B9B485E62A93}" dt="2022-08-26T10:22:09.276" v="399" actId="2711"/>
          <ac:spMkLst>
            <pc:docMk/>
            <pc:sldMk cId="0" sldId="13937"/>
            <ac:spMk id="26" creationId="{00000000-0000-0000-0000-000000000000}"/>
          </ac:spMkLst>
        </pc:spChg>
        <pc:spChg chg="mod">
          <ac:chgData name="Tong Wu" userId="8284c83c-7009-4a3e-bfb5-d009c1822daf" providerId="ADAL" clId="{39722AE0-0932-4611-9CAF-B9B485E62A93}" dt="2022-08-26T10:22:09.276" v="399" actId="2711"/>
          <ac:spMkLst>
            <pc:docMk/>
            <pc:sldMk cId="0" sldId="13937"/>
            <ac:spMk id="27" creationId="{00000000-0000-0000-0000-000000000000}"/>
          </ac:spMkLst>
        </pc:spChg>
        <pc:spChg chg="mod">
          <ac:chgData name="Tong Wu" userId="8284c83c-7009-4a3e-bfb5-d009c1822daf" providerId="ADAL" clId="{39722AE0-0932-4611-9CAF-B9B485E62A93}" dt="2022-08-26T10:22:09.276" v="399" actId="2711"/>
          <ac:spMkLst>
            <pc:docMk/>
            <pc:sldMk cId="0" sldId="13937"/>
            <ac:spMk id="28" creationId="{00000000-0000-0000-0000-000000000000}"/>
          </ac:spMkLst>
        </pc:spChg>
        <pc:spChg chg="mod">
          <ac:chgData name="Tong Wu" userId="8284c83c-7009-4a3e-bfb5-d009c1822daf" providerId="ADAL" clId="{39722AE0-0932-4611-9CAF-B9B485E62A93}" dt="2022-08-26T10:22:09.276" v="399" actId="2711"/>
          <ac:spMkLst>
            <pc:docMk/>
            <pc:sldMk cId="0" sldId="13937"/>
            <ac:spMk id="29" creationId="{00000000-0000-0000-0000-000000000000}"/>
          </ac:spMkLst>
        </pc:spChg>
        <pc:spChg chg="mod">
          <ac:chgData name="Tong Wu" userId="8284c83c-7009-4a3e-bfb5-d009c1822daf" providerId="ADAL" clId="{39722AE0-0932-4611-9CAF-B9B485E62A93}" dt="2022-08-26T10:22:09.276" v="399" actId="2711"/>
          <ac:spMkLst>
            <pc:docMk/>
            <pc:sldMk cId="0" sldId="13937"/>
            <ac:spMk id="30" creationId="{00000000-0000-0000-0000-000000000000}"/>
          </ac:spMkLst>
        </pc:spChg>
        <pc:spChg chg="mod">
          <ac:chgData name="Tong Wu" userId="8284c83c-7009-4a3e-bfb5-d009c1822daf" providerId="ADAL" clId="{39722AE0-0932-4611-9CAF-B9B485E62A93}" dt="2022-08-26T10:22:09.276" v="399" actId="2711"/>
          <ac:spMkLst>
            <pc:docMk/>
            <pc:sldMk cId="0" sldId="13937"/>
            <ac:spMk id="31" creationId="{00000000-0000-0000-0000-000000000000}"/>
          </ac:spMkLst>
        </pc:spChg>
        <pc:spChg chg="mod">
          <ac:chgData name="Tong Wu" userId="8284c83c-7009-4a3e-bfb5-d009c1822daf" providerId="ADAL" clId="{39722AE0-0932-4611-9CAF-B9B485E62A93}" dt="2022-08-26T10:22:09.276" v="399" actId="2711"/>
          <ac:spMkLst>
            <pc:docMk/>
            <pc:sldMk cId="0" sldId="13937"/>
            <ac:spMk id="32" creationId="{00000000-0000-0000-0000-000000000000}"/>
          </ac:spMkLst>
        </pc:spChg>
        <pc:spChg chg="mod">
          <ac:chgData name="Tong Wu" userId="8284c83c-7009-4a3e-bfb5-d009c1822daf" providerId="ADAL" clId="{39722AE0-0932-4611-9CAF-B9B485E62A93}" dt="2022-08-26T10:22:09.276" v="399" actId="2711"/>
          <ac:spMkLst>
            <pc:docMk/>
            <pc:sldMk cId="0" sldId="13937"/>
            <ac:spMk id="33" creationId="{00000000-0000-0000-0000-000000000000}"/>
          </ac:spMkLst>
        </pc:spChg>
        <pc:spChg chg="mod">
          <ac:chgData name="Tong Wu" userId="8284c83c-7009-4a3e-bfb5-d009c1822daf" providerId="ADAL" clId="{39722AE0-0932-4611-9CAF-B9B485E62A93}" dt="2022-08-26T10:22:09.276" v="399" actId="2711"/>
          <ac:spMkLst>
            <pc:docMk/>
            <pc:sldMk cId="0" sldId="13937"/>
            <ac:spMk id="34" creationId="{00000000-0000-0000-0000-000000000000}"/>
          </ac:spMkLst>
        </pc:spChg>
        <pc:spChg chg="mod">
          <ac:chgData name="Tong Wu" userId="8284c83c-7009-4a3e-bfb5-d009c1822daf" providerId="ADAL" clId="{39722AE0-0932-4611-9CAF-B9B485E62A93}" dt="2022-08-26T10:22:09.276" v="399" actId="2711"/>
          <ac:spMkLst>
            <pc:docMk/>
            <pc:sldMk cId="0" sldId="13937"/>
            <ac:spMk id="35" creationId="{00000000-0000-0000-0000-000000000000}"/>
          </ac:spMkLst>
        </pc:spChg>
        <pc:spChg chg="mod">
          <ac:chgData name="Tong Wu" userId="8284c83c-7009-4a3e-bfb5-d009c1822daf" providerId="ADAL" clId="{39722AE0-0932-4611-9CAF-B9B485E62A93}" dt="2022-08-26T10:22:09.276" v="399" actId="2711"/>
          <ac:spMkLst>
            <pc:docMk/>
            <pc:sldMk cId="0" sldId="13937"/>
            <ac:spMk id="36" creationId="{00000000-0000-0000-0000-000000000000}"/>
          </ac:spMkLst>
        </pc:spChg>
        <pc:spChg chg="mod">
          <ac:chgData name="Tong Wu" userId="8284c83c-7009-4a3e-bfb5-d009c1822daf" providerId="ADAL" clId="{39722AE0-0932-4611-9CAF-B9B485E62A93}" dt="2022-08-26T10:22:09.276" v="399" actId="2711"/>
          <ac:spMkLst>
            <pc:docMk/>
            <pc:sldMk cId="0" sldId="13937"/>
            <ac:spMk id="37" creationId="{00000000-0000-0000-0000-000000000000}"/>
          </ac:spMkLst>
        </pc:spChg>
        <pc:spChg chg="mod">
          <ac:chgData name="Tong Wu" userId="8284c83c-7009-4a3e-bfb5-d009c1822daf" providerId="ADAL" clId="{39722AE0-0932-4611-9CAF-B9B485E62A93}" dt="2022-08-26T10:22:09.276" v="399" actId="2711"/>
          <ac:spMkLst>
            <pc:docMk/>
            <pc:sldMk cId="0" sldId="13937"/>
            <ac:spMk id="38" creationId="{00000000-0000-0000-0000-000000000000}"/>
          </ac:spMkLst>
        </pc:spChg>
        <pc:spChg chg="mod">
          <ac:chgData name="Tong Wu" userId="8284c83c-7009-4a3e-bfb5-d009c1822daf" providerId="ADAL" clId="{39722AE0-0932-4611-9CAF-B9B485E62A93}" dt="2022-08-26T10:22:09.276" v="399" actId="2711"/>
          <ac:spMkLst>
            <pc:docMk/>
            <pc:sldMk cId="0" sldId="13937"/>
            <ac:spMk id="39" creationId="{00000000-0000-0000-0000-000000000000}"/>
          </ac:spMkLst>
        </pc:spChg>
        <pc:spChg chg="mod">
          <ac:chgData name="Tong Wu" userId="8284c83c-7009-4a3e-bfb5-d009c1822daf" providerId="ADAL" clId="{39722AE0-0932-4611-9CAF-B9B485E62A93}" dt="2022-08-26T10:22:09.276" v="399" actId="2711"/>
          <ac:spMkLst>
            <pc:docMk/>
            <pc:sldMk cId="0" sldId="13937"/>
            <ac:spMk id="40" creationId="{00000000-0000-0000-0000-000000000000}"/>
          </ac:spMkLst>
        </pc:spChg>
        <pc:spChg chg="mod">
          <ac:chgData name="Tong Wu" userId="8284c83c-7009-4a3e-bfb5-d009c1822daf" providerId="ADAL" clId="{39722AE0-0932-4611-9CAF-B9B485E62A93}" dt="2022-08-26T10:22:27.164" v="403" actId="108"/>
          <ac:spMkLst>
            <pc:docMk/>
            <pc:sldMk cId="0" sldId="13937"/>
            <ac:spMk id="41" creationId="{00000000-0000-0000-0000-000000000000}"/>
          </ac:spMkLst>
        </pc:spChg>
        <pc:spChg chg="mod">
          <ac:chgData name="Tong Wu" userId="8284c83c-7009-4a3e-bfb5-d009c1822daf" providerId="ADAL" clId="{39722AE0-0932-4611-9CAF-B9B485E62A93}" dt="2022-08-26T10:22:09.276" v="399" actId="2711"/>
          <ac:spMkLst>
            <pc:docMk/>
            <pc:sldMk cId="0" sldId="13937"/>
            <ac:spMk id="42" creationId="{00000000-0000-0000-0000-000000000000}"/>
          </ac:spMkLst>
        </pc:spChg>
        <pc:spChg chg="mod ord">
          <ac:chgData name="Tong Wu" userId="8284c83c-7009-4a3e-bfb5-d009c1822daf" providerId="ADAL" clId="{39722AE0-0932-4611-9CAF-B9B485E62A93}" dt="2022-08-26T10:40:14.674" v="468" actId="113"/>
          <ac:spMkLst>
            <pc:docMk/>
            <pc:sldMk cId="0" sldId="13937"/>
            <ac:spMk id="43" creationId="{00000000-0000-0000-0000-000000000000}"/>
          </ac:spMkLst>
        </pc:spChg>
        <pc:spChg chg="del">
          <ac:chgData name="Tong Wu" userId="8284c83c-7009-4a3e-bfb5-d009c1822daf" providerId="ADAL" clId="{39722AE0-0932-4611-9CAF-B9B485E62A93}" dt="2022-08-26T10:20:13.408" v="378" actId="478"/>
          <ac:spMkLst>
            <pc:docMk/>
            <pc:sldMk cId="0" sldId="13937"/>
            <ac:spMk id="44" creationId="{00000000-0000-0000-0000-000000000000}"/>
          </ac:spMkLst>
        </pc:spChg>
        <pc:spChg chg="del mod ord">
          <ac:chgData name="Tong Wu" userId="8284c83c-7009-4a3e-bfb5-d009c1822daf" providerId="ADAL" clId="{39722AE0-0932-4611-9CAF-B9B485E62A93}" dt="2022-08-26T10:20:14.808" v="379" actId="478"/>
          <ac:spMkLst>
            <pc:docMk/>
            <pc:sldMk cId="0" sldId="13937"/>
            <ac:spMk id="45" creationId="{00000000-0000-0000-0000-000000000000}"/>
          </ac:spMkLst>
        </pc:spChg>
        <pc:spChg chg="mod ord">
          <ac:chgData name="Tong Wu" userId="8284c83c-7009-4a3e-bfb5-d009c1822daf" providerId="ADAL" clId="{39722AE0-0932-4611-9CAF-B9B485E62A93}" dt="2022-08-26T10:19:59.255" v="375" actId="700"/>
          <ac:spMkLst>
            <pc:docMk/>
            <pc:sldMk cId="0" sldId="13937"/>
            <ac:spMk id="46" creationId="{00000000-0000-0000-0000-000000000000}"/>
          </ac:spMkLst>
        </pc:spChg>
        <pc:spChg chg="add del mod ord">
          <ac:chgData name="Tong Wu" userId="8284c83c-7009-4a3e-bfb5-d009c1822daf" providerId="ADAL" clId="{39722AE0-0932-4611-9CAF-B9B485E62A93}" dt="2022-08-26T10:20:07.336" v="377" actId="478"/>
          <ac:spMkLst>
            <pc:docMk/>
            <pc:sldMk cId="0" sldId="13937"/>
            <ac:spMk id="47" creationId="{1E07BD19-5660-8284-ED33-C0E957A4432D}"/>
          </ac:spMkLst>
        </pc:spChg>
      </pc:sldChg>
      <pc:sldChg chg="modSp add mod">
        <pc:chgData name="Tong Wu" userId="8284c83c-7009-4a3e-bfb5-d009c1822daf" providerId="ADAL" clId="{39722AE0-0932-4611-9CAF-B9B485E62A93}" dt="2022-08-26T10:20:53.777" v="387" actId="113"/>
        <pc:sldMkLst>
          <pc:docMk/>
          <pc:sldMk cId="1829426218" sldId="13938"/>
        </pc:sldMkLst>
        <pc:spChg chg="mod">
          <ac:chgData name="Tong Wu" userId="8284c83c-7009-4a3e-bfb5-d009c1822daf" providerId="ADAL" clId="{39722AE0-0932-4611-9CAF-B9B485E62A93}" dt="2022-08-26T10:20:53.777" v="387" actId="113"/>
          <ac:spMkLst>
            <pc:docMk/>
            <pc:sldMk cId="1829426218" sldId="13938"/>
            <ac:spMk id="5" creationId="{988B829D-5EAE-48EC-BACE-782F759CA504}"/>
          </ac:spMkLst>
        </pc:spChg>
        <pc:spChg chg="mod">
          <ac:chgData name="Tong Wu" userId="8284c83c-7009-4a3e-bfb5-d009c1822daf" providerId="ADAL" clId="{39722AE0-0932-4611-9CAF-B9B485E62A93}" dt="2022-08-26T10:20:50.076" v="386" actId="113"/>
          <ac:spMkLst>
            <pc:docMk/>
            <pc:sldMk cId="1829426218" sldId="13938"/>
            <ac:spMk id="8" creationId="{DAC2DE38-B003-44A4-9574-6437AD6EF269}"/>
          </ac:spMkLst>
        </pc:spChg>
      </pc:sldChg>
      <pc:sldChg chg="addSp delSp modSp add mod modClrScheme chgLayout">
        <pc:chgData name="Tong Wu" userId="8284c83c-7009-4a3e-bfb5-d009c1822daf" providerId="ADAL" clId="{39722AE0-0932-4611-9CAF-B9B485E62A93}" dt="2022-08-26T10:40:09.150" v="466" actId="113"/>
        <pc:sldMkLst>
          <pc:docMk/>
          <pc:sldMk cId="0" sldId="13939"/>
        </pc:sldMkLst>
        <pc:spChg chg="del">
          <ac:chgData name="Tong Wu" userId="8284c83c-7009-4a3e-bfb5-d009c1822daf" providerId="ADAL" clId="{39722AE0-0932-4611-9CAF-B9B485E62A93}" dt="2022-08-26T10:21:41.919" v="395" actId="478"/>
          <ac:spMkLst>
            <pc:docMk/>
            <pc:sldMk cId="0" sldId="13939"/>
            <ac:spMk id="2" creationId="{00000000-0000-0000-0000-000000000000}"/>
          </ac:spMkLst>
        </pc:spChg>
        <pc:spChg chg="del">
          <ac:chgData name="Tong Wu" userId="8284c83c-7009-4a3e-bfb5-d009c1822daf" providerId="ADAL" clId="{39722AE0-0932-4611-9CAF-B9B485E62A93}" dt="2022-08-26T10:25:20.991" v="444" actId="478"/>
          <ac:spMkLst>
            <pc:docMk/>
            <pc:sldMk cId="0" sldId="13939"/>
            <ac:spMk id="4" creationId="{00000000-0000-0000-0000-000000000000}"/>
          </ac:spMkLst>
        </pc:spChg>
        <pc:spChg chg="mod">
          <ac:chgData name="Tong Wu" userId="8284c83c-7009-4a3e-bfb5-d009c1822daf" providerId="ADAL" clId="{39722AE0-0932-4611-9CAF-B9B485E62A93}" dt="2022-08-26T10:21:40.202" v="394" actId="2711"/>
          <ac:spMkLst>
            <pc:docMk/>
            <pc:sldMk cId="0" sldId="13939"/>
            <ac:spMk id="5" creationId="{00000000-0000-0000-0000-000000000000}"/>
          </ac:spMkLst>
        </pc:spChg>
        <pc:spChg chg="mod">
          <ac:chgData name="Tong Wu" userId="8284c83c-7009-4a3e-bfb5-d009c1822daf" providerId="ADAL" clId="{39722AE0-0932-4611-9CAF-B9B485E62A93}" dt="2022-08-26T10:21:40.202" v="394" actId="2711"/>
          <ac:spMkLst>
            <pc:docMk/>
            <pc:sldMk cId="0" sldId="13939"/>
            <ac:spMk id="8" creationId="{00000000-0000-0000-0000-000000000000}"/>
          </ac:spMkLst>
        </pc:spChg>
        <pc:spChg chg="mod">
          <ac:chgData name="Tong Wu" userId="8284c83c-7009-4a3e-bfb5-d009c1822daf" providerId="ADAL" clId="{39722AE0-0932-4611-9CAF-B9B485E62A93}" dt="2022-08-26T10:21:40.202" v="394" actId="2711"/>
          <ac:spMkLst>
            <pc:docMk/>
            <pc:sldMk cId="0" sldId="13939"/>
            <ac:spMk id="11" creationId="{00000000-0000-0000-0000-000000000000}"/>
          </ac:spMkLst>
        </pc:spChg>
        <pc:spChg chg="mod">
          <ac:chgData name="Tong Wu" userId="8284c83c-7009-4a3e-bfb5-d009c1822daf" providerId="ADAL" clId="{39722AE0-0932-4611-9CAF-B9B485E62A93}" dt="2022-08-26T10:21:40.202" v="394" actId="2711"/>
          <ac:spMkLst>
            <pc:docMk/>
            <pc:sldMk cId="0" sldId="13939"/>
            <ac:spMk id="12" creationId="{00000000-0000-0000-0000-000000000000}"/>
          </ac:spMkLst>
        </pc:spChg>
        <pc:spChg chg="mod">
          <ac:chgData name="Tong Wu" userId="8284c83c-7009-4a3e-bfb5-d009c1822daf" providerId="ADAL" clId="{39722AE0-0932-4611-9CAF-B9B485E62A93}" dt="2022-08-26T10:21:40.202" v="394" actId="2711"/>
          <ac:spMkLst>
            <pc:docMk/>
            <pc:sldMk cId="0" sldId="13939"/>
            <ac:spMk id="13" creationId="{00000000-0000-0000-0000-000000000000}"/>
          </ac:spMkLst>
        </pc:spChg>
        <pc:spChg chg="mod">
          <ac:chgData name="Tong Wu" userId="8284c83c-7009-4a3e-bfb5-d009c1822daf" providerId="ADAL" clId="{39722AE0-0932-4611-9CAF-B9B485E62A93}" dt="2022-08-26T10:21:40.202" v="394" actId="2711"/>
          <ac:spMkLst>
            <pc:docMk/>
            <pc:sldMk cId="0" sldId="13939"/>
            <ac:spMk id="14" creationId="{00000000-0000-0000-0000-000000000000}"/>
          </ac:spMkLst>
        </pc:spChg>
        <pc:spChg chg="mod ord">
          <ac:chgData name="Tong Wu" userId="8284c83c-7009-4a3e-bfb5-d009c1822daf" providerId="ADAL" clId="{39722AE0-0932-4611-9CAF-B9B485E62A93}" dt="2022-08-26T10:40:09.150" v="466" actId="113"/>
          <ac:spMkLst>
            <pc:docMk/>
            <pc:sldMk cId="0" sldId="13939"/>
            <ac:spMk id="15" creationId="{00000000-0000-0000-0000-000000000000}"/>
          </ac:spMkLst>
        </pc:spChg>
        <pc:spChg chg="add del mod ord">
          <ac:chgData name="Tong Wu" userId="8284c83c-7009-4a3e-bfb5-d009c1822daf" providerId="ADAL" clId="{39722AE0-0932-4611-9CAF-B9B485E62A93}" dt="2022-08-26T10:21:11.080" v="391" actId="478"/>
          <ac:spMkLst>
            <pc:docMk/>
            <pc:sldMk cId="0" sldId="13939"/>
            <ac:spMk id="16" creationId="{FEF605AF-5916-0F20-338D-55B7A3D16738}"/>
          </ac:spMkLst>
        </pc:spChg>
      </pc:sldChg>
      <pc:sldChg chg="modSp add mod">
        <pc:chgData name="Tong Wu" userId="8284c83c-7009-4a3e-bfb5-d009c1822daf" providerId="ADAL" clId="{39722AE0-0932-4611-9CAF-B9B485E62A93}" dt="2022-08-26T10:23:01.885" v="411" actId="14100"/>
        <pc:sldMkLst>
          <pc:docMk/>
          <pc:sldMk cId="2398772410" sldId="13940"/>
        </pc:sldMkLst>
        <pc:spChg chg="mod">
          <ac:chgData name="Tong Wu" userId="8284c83c-7009-4a3e-bfb5-d009c1822daf" providerId="ADAL" clId="{39722AE0-0932-4611-9CAF-B9B485E62A93}" dt="2022-08-26T10:22:57.757" v="409" actId="113"/>
          <ac:spMkLst>
            <pc:docMk/>
            <pc:sldMk cId="2398772410" sldId="13940"/>
            <ac:spMk id="5" creationId="{988B829D-5EAE-48EC-BACE-782F759CA504}"/>
          </ac:spMkLst>
        </pc:spChg>
        <pc:spChg chg="mod">
          <ac:chgData name="Tong Wu" userId="8284c83c-7009-4a3e-bfb5-d009c1822daf" providerId="ADAL" clId="{39722AE0-0932-4611-9CAF-B9B485E62A93}" dt="2022-08-26T10:23:01.885" v="411" actId="14100"/>
          <ac:spMkLst>
            <pc:docMk/>
            <pc:sldMk cId="2398772410" sldId="13940"/>
            <ac:spMk id="10" creationId="{6C921F8D-E626-FED9-7A5F-64DE201F2CFB}"/>
          </ac:spMkLst>
        </pc:spChg>
      </pc:sldChg>
      <pc:sldChg chg="addSp delSp modSp add mod modClrScheme chgLayout">
        <pc:chgData name="Tong Wu" userId="8284c83c-7009-4a3e-bfb5-d009c1822daf" providerId="ADAL" clId="{39722AE0-0932-4611-9CAF-B9B485E62A93}" dt="2022-08-26T10:40:02.789" v="464" actId="113"/>
        <pc:sldMkLst>
          <pc:docMk/>
          <pc:sldMk cId="0" sldId="13941"/>
        </pc:sldMkLst>
        <pc:spChg chg="add del mod">
          <ac:chgData name="Tong Wu" userId="8284c83c-7009-4a3e-bfb5-d009c1822daf" providerId="ADAL" clId="{39722AE0-0932-4611-9CAF-B9B485E62A93}" dt="2022-08-26T10:38:38.400" v="458" actId="478"/>
          <ac:spMkLst>
            <pc:docMk/>
            <pc:sldMk cId="0" sldId="13941"/>
            <ac:spMk id="2" creationId="{00000000-0000-0000-0000-000000000000}"/>
          </ac:spMkLst>
        </pc:spChg>
        <pc:spChg chg="mod">
          <ac:chgData name="Tong Wu" userId="8284c83c-7009-4a3e-bfb5-d009c1822daf" providerId="ADAL" clId="{39722AE0-0932-4611-9CAF-B9B485E62A93}" dt="2022-08-26T10:23:47.799" v="418" actId="2711"/>
          <ac:spMkLst>
            <pc:docMk/>
            <pc:sldMk cId="0" sldId="13941"/>
            <ac:spMk id="3" creationId="{00000000-0000-0000-0000-000000000000}"/>
          </ac:spMkLst>
        </pc:spChg>
        <pc:spChg chg="mod">
          <ac:chgData name="Tong Wu" userId="8284c83c-7009-4a3e-bfb5-d009c1822daf" providerId="ADAL" clId="{39722AE0-0932-4611-9CAF-B9B485E62A93}" dt="2022-08-26T10:23:47.799" v="418" actId="2711"/>
          <ac:spMkLst>
            <pc:docMk/>
            <pc:sldMk cId="0" sldId="13941"/>
            <ac:spMk id="4" creationId="{00000000-0000-0000-0000-000000000000}"/>
          </ac:spMkLst>
        </pc:spChg>
        <pc:spChg chg="mod">
          <ac:chgData name="Tong Wu" userId="8284c83c-7009-4a3e-bfb5-d009c1822daf" providerId="ADAL" clId="{39722AE0-0932-4611-9CAF-B9B485E62A93}" dt="2022-08-26T10:23:47.799" v="418" actId="2711"/>
          <ac:spMkLst>
            <pc:docMk/>
            <pc:sldMk cId="0" sldId="13941"/>
            <ac:spMk id="5" creationId="{00000000-0000-0000-0000-000000000000}"/>
          </ac:spMkLst>
        </pc:spChg>
        <pc:spChg chg="mod">
          <ac:chgData name="Tong Wu" userId="8284c83c-7009-4a3e-bfb5-d009c1822daf" providerId="ADAL" clId="{39722AE0-0932-4611-9CAF-B9B485E62A93}" dt="2022-08-26T10:23:47.799" v="418" actId="2711"/>
          <ac:spMkLst>
            <pc:docMk/>
            <pc:sldMk cId="0" sldId="13941"/>
            <ac:spMk id="6" creationId="{00000000-0000-0000-0000-000000000000}"/>
          </ac:spMkLst>
        </pc:spChg>
        <pc:spChg chg="mod">
          <ac:chgData name="Tong Wu" userId="8284c83c-7009-4a3e-bfb5-d009c1822daf" providerId="ADAL" clId="{39722AE0-0932-4611-9CAF-B9B485E62A93}" dt="2022-08-26T10:23:47.799" v="418" actId="2711"/>
          <ac:spMkLst>
            <pc:docMk/>
            <pc:sldMk cId="0" sldId="13941"/>
            <ac:spMk id="7" creationId="{00000000-0000-0000-0000-000000000000}"/>
          </ac:spMkLst>
        </pc:spChg>
        <pc:spChg chg="mod">
          <ac:chgData name="Tong Wu" userId="8284c83c-7009-4a3e-bfb5-d009c1822daf" providerId="ADAL" clId="{39722AE0-0932-4611-9CAF-B9B485E62A93}" dt="2022-08-26T10:23:47.799" v="418" actId="2711"/>
          <ac:spMkLst>
            <pc:docMk/>
            <pc:sldMk cId="0" sldId="13941"/>
            <ac:spMk id="8" creationId="{00000000-0000-0000-0000-000000000000}"/>
          </ac:spMkLst>
        </pc:spChg>
        <pc:spChg chg="mod">
          <ac:chgData name="Tong Wu" userId="8284c83c-7009-4a3e-bfb5-d009c1822daf" providerId="ADAL" clId="{39722AE0-0932-4611-9CAF-B9B485E62A93}" dt="2022-08-26T10:23:47.799" v="418" actId="2711"/>
          <ac:spMkLst>
            <pc:docMk/>
            <pc:sldMk cId="0" sldId="13941"/>
            <ac:spMk id="9" creationId="{00000000-0000-0000-0000-000000000000}"/>
          </ac:spMkLst>
        </pc:spChg>
        <pc:spChg chg="mod ord">
          <ac:chgData name="Tong Wu" userId="8284c83c-7009-4a3e-bfb5-d009c1822daf" providerId="ADAL" clId="{39722AE0-0932-4611-9CAF-B9B485E62A93}" dt="2022-08-26T10:23:58.109" v="420" actId="14100"/>
          <ac:spMkLst>
            <pc:docMk/>
            <pc:sldMk cId="0" sldId="13941"/>
            <ac:spMk id="10" creationId="{00000000-0000-0000-0000-000000000000}"/>
          </ac:spMkLst>
        </pc:spChg>
        <pc:spChg chg="mod">
          <ac:chgData name="Tong Wu" userId="8284c83c-7009-4a3e-bfb5-d009c1822daf" providerId="ADAL" clId="{39722AE0-0932-4611-9CAF-B9B485E62A93}" dt="2022-08-26T10:23:47.799" v="418" actId="2711"/>
          <ac:spMkLst>
            <pc:docMk/>
            <pc:sldMk cId="0" sldId="13941"/>
            <ac:spMk id="11" creationId="{00000000-0000-0000-0000-000000000000}"/>
          </ac:spMkLst>
        </pc:spChg>
        <pc:spChg chg="mod">
          <ac:chgData name="Tong Wu" userId="8284c83c-7009-4a3e-bfb5-d009c1822daf" providerId="ADAL" clId="{39722AE0-0932-4611-9CAF-B9B485E62A93}" dt="2022-08-26T10:23:47.799" v="418" actId="2711"/>
          <ac:spMkLst>
            <pc:docMk/>
            <pc:sldMk cId="0" sldId="13941"/>
            <ac:spMk id="12" creationId="{00000000-0000-0000-0000-000000000000}"/>
          </ac:spMkLst>
        </pc:spChg>
        <pc:spChg chg="mod">
          <ac:chgData name="Tong Wu" userId="8284c83c-7009-4a3e-bfb5-d009c1822daf" providerId="ADAL" clId="{39722AE0-0932-4611-9CAF-B9B485E62A93}" dt="2022-08-26T10:23:47.799" v="418" actId="2711"/>
          <ac:spMkLst>
            <pc:docMk/>
            <pc:sldMk cId="0" sldId="13941"/>
            <ac:spMk id="13" creationId="{00000000-0000-0000-0000-000000000000}"/>
          </ac:spMkLst>
        </pc:spChg>
        <pc:spChg chg="mod">
          <ac:chgData name="Tong Wu" userId="8284c83c-7009-4a3e-bfb5-d009c1822daf" providerId="ADAL" clId="{39722AE0-0932-4611-9CAF-B9B485E62A93}" dt="2022-08-26T10:23:47.799" v="418" actId="2711"/>
          <ac:spMkLst>
            <pc:docMk/>
            <pc:sldMk cId="0" sldId="13941"/>
            <ac:spMk id="14" creationId="{00000000-0000-0000-0000-000000000000}"/>
          </ac:spMkLst>
        </pc:spChg>
        <pc:spChg chg="mod">
          <ac:chgData name="Tong Wu" userId="8284c83c-7009-4a3e-bfb5-d009c1822daf" providerId="ADAL" clId="{39722AE0-0932-4611-9CAF-B9B485E62A93}" dt="2022-08-26T10:23:47.799" v="418" actId="2711"/>
          <ac:spMkLst>
            <pc:docMk/>
            <pc:sldMk cId="0" sldId="13941"/>
            <ac:spMk id="15" creationId="{00000000-0000-0000-0000-000000000000}"/>
          </ac:spMkLst>
        </pc:spChg>
        <pc:spChg chg="mod">
          <ac:chgData name="Tong Wu" userId="8284c83c-7009-4a3e-bfb5-d009c1822daf" providerId="ADAL" clId="{39722AE0-0932-4611-9CAF-B9B485E62A93}" dt="2022-08-26T10:23:47.799" v="418" actId="2711"/>
          <ac:spMkLst>
            <pc:docMk/>
            <pc:sldMk cId="0" sldId="13941"/>
            <ac:spMk id="16" creationId="{00000000-0000-0000-0000-000000000000}"/>
          </ac:spMkLst>
        </pc:spChg>
        <pc:spChg chg="mod">
          <ac:chgData name="Tong Wu" userId="8284c83c-7009-4a3e-bfb5-d009c1822daf" providerId="ADAL" clId="{39722AE0-0932-4611-9CAF-B9B485E62A93}" dt="2022-08-26T10:23:47.799" v="418" actId="2711"/>
          <ac:spMkLst>
            <pc:docMk/>
            <pc:sldMk cId="0" sldId="13941"/>
            <ac:spMk id="17" creationId="{00000000-0000-0000-0000-000000000000}"/>
          </ac:spMkLst>
        </pc:spChg>
        <pc:spChg chg="mod">
          <ac:chgData name="Tong Wu" userId="8284c83c-7009-4a3e-bfb5-d009c1822daf" providerId="ADAL" clId="{39722AE0-0932-4611-9CAF-B9B485E62A93}" dt="2022-08-26T10:23:47.799" v="418" actId="2711"/>
          <ac:spMkLst>
            <pc:docMk/>
            <pc:sldMk cId="0" sldId="13941"/>
            <ac:spMk id="18" creationId="{00000000-0000-0000-0000-000000000000}"/>
          </ac:spMkLst>
        </pc:spChg>
        <pc:spChg chg="mod">
          <ac:chgData name="Tong Wu" userId="8284c83c-7009-4a3e-bfb5-d009c1822daf" providerId="ADAL" clId="{39722AE0-0932-4611-9CAF-B9B485E62A93}" dt="2022-08-26T10:23:47.799" v="418" actId="2711"/>
          <ac:spMkLst>
            <pc:docMk/>
            <pc:sldMk cId="0" sldId="13941"/>
            <ac:spMk id="19" creationId="{00000000-0000-0000-0000-000000000000}"/>
          </ac:spMkLst>
        </pc:spChg>
        <pc:spChg chg="mod">
          <ac:chgData name="Tong Wu" userId="8284c83c-7009-4a3e-bfb5-d009c1822daf" providerId="ADAL" clId="{39722AE0-0932-4611-9CAF-B9B485E62A93}" dt="2022-08-26T10:23:52.370" v="419" actId="14100"/>
          <ac:spMkLst>
            <pc:docMk/>
            <pc:sldMk cId="0" sldId="13941"/>
            <ac:spMk id="20" creationId="{00000000-0000-0000-0000-000000000000}"/>
          </ac:spMkLst>
        </pc:spChg>
        <pc:spChg chg="mod">
          <ac:chgData name="Tong Wu" userId="8284c83c-7009-4a3e-bfb5-d009c1822daf" providerId="ADAL" clId="{39722AE0-0932-4611-9CAF-B9B485E62A93}" dt="2022-08-26T10:23:47.799" v="418" actId="2711"/>
          <ac:spMkLst>
            <pc:docMk/>
            <pc:sldMk cId="0" sldId="13941"/>
            <ac:spMk id="21" creationId="{00000000-0000-0000-0000-000000000000}"/>
          </ac:spMkLst>
        </pc:spChg>
        <pc:spChg chg="mod ord">
          <ac:chgData name="Tong Wu" userId="8284c83c-7009-4a3e-bfb5-d009c1822daf" providerId="ADAL" clId="{39722AE0-0932-4611-9CAF-B9B485E62A93}" dt="2022-08-26T10:40:02.789" v="464" actId="113"/>
          <ac:spMkLst>
            <pc:docMk/>
            <pc:sldMk cId="0" sldId="13941"/>
            <ac:spMk id="22" creationId="{00000000-0000-0000-0000-000000000000}"/>
          </ac:spMkLst>
        </pc:spChg>
        <pc:spChg chg="del">
          <ac:chgData name="Tong Wu" userId="8284c83c-7009-4a3e-bfb5-d009c1822daf" providerId="ADAL" clId="{39722AE0-0932-4611-9CAF-B9B485E62A93}" dt="2022-08-26T10:24:55.743" v="437" actId="478"/>
          <ac:spMkLst>
            <pc:docMk/>
            <pc:sldMk cId="0" sldId="13941"/>
            <ac:spMk id="23" creationId="{00000000-0000-0000-0000-000000000000}"/>
          </ac:spMkLst>
        </pc:spChg>
        <pc:spChg chg="del mod">
          <ac:chgData name="Tong Wu" userId="8284c83c-7009-4a3e-bfb5-d009c1822daf" providerId="ADAL" clId="{39722AE0-0932-4611-9CAF-B9B485E62A93}" dt="2022-08-26T10:24:57.911" v="438" actId="478"/>
          <ac:spMkLst>
            <pc:docMk/>
            <pc:sldMk cId="0" sldId="13941"/>
            <ac:spMk id="24" creationId="{00000000-0000-0000-0000-000000000000}"/>
          </ac:spMkLst>
        </pc:spChg>
        <pc:spChg chg="del mod">
          <ac:chgData name="Tong Wu" userId="8284c83c-7009-4a3e-bfb5-d009c1822daf" providerId="ADAL" clId="{39722AE0-0932-4611-9CAF-B9B485E62A93}" dt="2022-08-26T10:25:08.399" v="440" actId="478"/>
          <ac:spMkLst>
            <pc:docMk/>
            <pc:sldMk cId="0" sldId="13941"/>
            <ac:spMk id="25" creationId="{00000000-0000-0000-0000-000000000000}"/>
          </ac:spMkLst>
        </pc:spChg>
        <pc:spChg chg="add del mod ord">
          <ac:chgData name="Tong Wu" userId="8284c83c-7009-4a3e-bfb5-d009c1822daf" providerId="ADAL" clId="{39722AE0-0932-4611-9CAF-B9B485E62A93}" dt="2022-08-26T10:38:40.962" v="459" actId="478"/>
          <ac:spMkLst>
            <pc:docMk/>
            <pc:sldMk cId="0" sldId="13941"/>
            <ac:spMk id="26" creationId="{685A2E7F-37AB-D390-75F5-652C34F7D5AD}"/>
          </ac:spMkLst>
        </pc:spChg>
      </pc:sldChg>
      <pc:sldChg chg="addSp delSp modSp add mod modClrScheme chgLayout">
        <pc:chgData name="Tong Wu" userId="8284c83c-7009-4a3e-bfb5-d009c1822daf" providerId="ADAL" clId="{39722AE0-0932-4611-9CAF-B9B485E62A93}" dt="2022-08-26T10:40:05.838" v="465" actId="113"/>
        <pc:sldMkLst>
          <pc:docMk/>
          <pc:sldMk cId="0" sldId="13942"/>
        </pc:sldMkLst>
        <pc:spChg chg="mod">
          <ac:chgData name="Tong Wu" userId="8284c83c-7009-4a3e-bfb5-d009c1822daf" providerId="ADAL" clId="{39722AE0-0932-4611-9CAF-B9B485E62A93}" dt="2022-08-26T10:24:20.140" v="424" actId="2711"/>
          <ac:spMkLst>
            <pc:docMk/>
            <pc:sldMk cId="0" sldId="13942"/>
            <ac:spMk id="2" creationId="{00000000-0000-0000-0000-000000000000}"/>
          </ac:spMkLst>
        </pc:spChg>
        <pc:spChg chg="mod ord">
          <ac:chgData name="Tong Wu" userId="8284c83c-7009-4a3e-bfb5-d009c1822daf" providerId="ADAL" clId="{39722AE0-0932-4611-9CAF-B9B485E62A93}" dt="2022-08-26T10:40:05.838" v="465" actId="113"/>
          <ac:spMkLst>
            <pc:docMk/>
            <pc:sldMk cId="0" sldId="13942"/>
            <ac:spMk id="3" creationId="{00000000-0000-0000-0000-000000000000}"/>
          </ac:spMkLst>
        </pc:spChg>
        <pc:spChg chg="mod">
          <ac:chgData name="Tong Wu" userId="8284c83c-7009-4a3e-bfb5-d009c1822daf" providerId="ADAL" clId="{39722AE0-0932-4611-9CAF-B9B485E62A93}" dt="2022-08-26T10:24:20.140" v="424" actId="2711"/>
          <ac:spMkLst>
            <pc:docMk/>
            <pc:sldMk cId="0" sldId="13942"/>
            <ac:spMk id="4" creationId="{00000000-0000-0000-0000-000000000000}"/>
          </ac:spMkLst>
        </pc:spChg>
        <pc:spChg chg="mod">
          <ac:chgData name="Tong Wu" userId="8284c83c-7009-4a3e-bfb5-d009c1822daf" providerId="ADAL" clId="{39722AE0-0932-4611-9CAF-B9B485E62A93}" dt="2022-08-26T10:24:20.140" v="424" actId="2711"/>
          <ac:spMkLst>
            <pc:docMk/>
            <pc:sldMk cId="0" sldId="13942"/>
            <ac:spMk id="5" creationId="{00000000-0000-0000-0000-000000000000}"/>
          </ac:spMkLst>
        </pc:spChg>
        <pc:spChg chg="mod">
          <ac:chgData name="Tong Wu" userId="8284c83c-7009-4a3e-bfb5-d009c1822daf" providerId="ADAL" clId="{39722AE0-0932-4611-9CAF-B9B485E62A93}" dt="2022-08-26T10:24:20.140" v="424" actId="2711"/>
          <ac:spMkLst>
            <pc:docMk/>
            <pc:sldMk cId="0" sldId="13942"/>
            <ac:spMk id="6" creationId="{00000000-0000-0000-0000-000000000000}"/>
          </ac:spMkLst>
        </pc:spChg>
        <pc:spChg chg="mod">
          <ac:chgData name="Tong Wu" userId="8284c83c-7009-4a3e-bfb5-d009c1822daf" providerId="ADAL" clId="{39722AE0-0932-4611-9CAF-B9B485E62A93}" dt="2022-08-26T10:24:20.140" v="424" actId="2711"/>
          <ac:spMkLst>
            <pc:docMk/>
            <pc:sldMk cId="0" sldId="13942"/>
            <ac:spMk id="7" creationId="{00000000-0000-0000-0000-000000000000}"/>
          </ac:spMkLst>
        </pc:spChg>
        <pc:spChg chg="mod">
          <ac:chgData name="Tong Wu" userId="8284c83c-7009-4a3e-bfb5-d009c1822daf" providerId="ADAL" clId="{39722AE0-0932-4611-9CAF-B9B485E62A93}" dt="2022-08-26T10:24:20.140" v="424" actId="2711"/>
          <ac:spMkLst>
            <pc:docMk/>
            <pc:sldMk cId="0" sldId="13942"/>
            <ac:spMk id="8" creationId="{00000000-0000-0000-0000-000000000000}"/>
          </ac:spMkLst>
        </pc:spChg>
        <pc:spChg chg="mod">
          <ac:chgData name="Tong Wu" userId="8284c83c-7009-4a3e-bfb5-d009c1822daf" providerId="ADAL" clId="{39722AE0-0932-4611-9CAF-B9B485E62A93}" dt="2022-08-26T10:24:45.900" v="435" actId="14100"/>
          <ac:spMkLst>
            <pc:docMk/>
            <pc:sldMk cId="0" sldId="13942"/>
            <ac:spMk id="9" creationId="{00000000-0000-0000-0000-000000000000}"/>
          </ac:spMkLst>
        </pc:spChg>
        <pc:spChg chg="mod">
          <ac:chgData name="Tong Wu" userId="8284c83c-7009-4a3e-bfb5-d009c1822daf" providerId="ADAL" clId="{39722AE0-0932-4611-9CAF-B9B485E62A93}" dt="2022-08-26T10:24:20.140" v="424" actId="2711"/>
          <ac:spMkLst>
            <pc:docMk/>
            <pc:sldMk cId="0" sldId="13942"/>
            <ac:spMk id="10" creationId="{00000000-0000-0000-0000-000000000000}"/>
          </ac:spMkLst>
        </pc:spChg>
        <pc:spChg chg="mod">
          <ac:chgData name="Tong Wu" userId="8284c83c-7009-4a3e-bfb5-d009c1822daf" providerId="ADAL" clId="{39722AE0-0932-4611-9CAF-B9B485E62A93}" dt="2022-08-26T10:24:20.140" v="424" actId="2711"/>
          <ac:spMkLst>
            <pc:docMk/>
            <pc:sldMk cId="0" sldId="13942"/>
            <ac:spMk id="11" creationId="{00000000-0000-0000-0000-000000000000}"/>
          </ac:spMkLst>
        </pc:spChg>
        <pc:spChg chg="mod">
          <ac:chgData name="Tong Wu" userId="8284c83c-7009-4a3e-bfb5-d009c1822daf" providerId="ADAL" clId="{39722AE0-0932-4611-9CAF-B9B485E62A93}" dt="2022-08-26T10:24:20.140" v="424" actId="2711"/>
          <ac:spMkLst>
            <pc:docMk/>
            <pc:sldMk cId="0" sldId="13942"/>
            <ac:spMk id="12" creationId="{00000000-0000-0000-0000-000000000000}"/>
          </ac:spMkLst>
        </pc:spChg>
        <pc:spChg chg="mod">
          <ac:chgData name="Tong Wu" userId="8284c83c-7009-4a3e-bfb5-d009c1822daf" providerId="ADAL" clId="{39722AE0-0932-4611-9CAF-B9B485E62A93}" dt="2022-08-26T10:24:20.140" v="424" actId="2711"/>
          <ac:spMkLst>
            <pc:docMk/>
            <pc:sldMk cId="0" sldId="13942"/>
            <ac:spMk id="13" creationId="{00000000-0000-0000-0000-000000000000}"/>
          </ac:spMkLst>
        </pc:spChg>
        <pc:spChg chg="mod ord">
          <ac:chgData name="Tong Wu" userId="8284c83c-7009-4a3e-bfb5-d009c1822daf" providerId="ADAL" clId="{39722AE0-0932-4611-9CAF-B9B485E62A93}" dt="2022-08-26T10:24:42.752" v="433" actId="167"/>
          <ac:spMkLst>
            <pc:docMk/>
            <pc:sldMk cId="0" sldId="13942"/>
            <ac:spMk id="14" creationId="{00000000-0000-0000-0000-000000000000}"/>
          </ac:spMkLst>
        </pc:spChg>
        <pc:spChg chg="mod">
          <ac:chgData name="Tong Wu" userId="8284c83c-7009-4a3e-bfb5-d009c1822daf" providerId="ADAL" clId="{39722AE0-0932-4611-9CAF-B9B485E62A93}" dt="2022-08-26T10:24:20.140" v="424" actId="2711"/>
          <ac:spMkLst>
            <pc:docMk/>
            <pc:sldMk cId="0" sldId="13942"/>
            <ac:spMk id="15" creationId="{00000000-0000-0000-0000-000000000000}"/>
          </ac:spMkLst>
        </pc:spChg>
        <pc:spChg chg="mod">
          <ac:chgData name="Tong Wu" userId="8284c83c-7009-4a3e-bfb5-d009c1822daf" providerId="ADAL" clId="{39722AE0-0932-4611-9CAF-B9B485E62A93}" dt="2022-08-26T10:24:20.140" v="424" actId="2711"/>
          <ac:spMkLst>
            <pc:docMk/>
            <pc:sldMk cId="0" sldId="13942"/>
            <ac:spMk id="16" creationId="{00000000-0000-0000-0000-000000000000}"/>
          </ac:spMkLst>
        </pc:spChg>
        <pc:spChg chg="mod">
          <ac:chgData name="Tong Wu" userId="8284c83c-7009-4a3e-bfb5-d009c1822daf" providerId="ADAL" clId="{39722AE0-0932-4611-9CAF-B9B485E62A93}" dt="2022-08-26T10:24:20.140" v="424" actId="2711"/>
          <ac:spMkLst>
            <pc:docMk/>
            <pc:sldMk cId="0" sldId="13942"/>
            <ac:spMk id="17" creationId="{00000000-0000-0000-0000-000000000000}"/>
          </ac:spMkLst>
        </pc:spChg>
        <pc:spChg chg="mod">
          <ac:chgData name="Tong Wu" userId="8284c83c-7009-4a3e-bfb5-d009c1822daf" providerId="ADAL" clId="{39722AE0-0932-4611-9CAF-B9B485E62A93}" dt="2022-08-26T10:24:20.140" v="424" actId="2711"/>
          <ac:spMkLst>
            <pc:docMk/>
            <pc:sldMk cId="0" sldId="13942"/>
            <ac:spMk id="18" creationId="{00000000-0000-0000-0000-000000000000}"/>
          </ac:spMkLst>
        </pc:spChg>
        <pc:spChg chg="mod">
          <ac:chgData name="Tong Wu" userId="8284c83c-7009-4a3e-bfb5-d009c1822daf" providerId="ADAL" clId="{39722AE0-0932-4611-9CAF-B9B485E62A93}" dt="2022-08-26T10:24:20.140" v="424" actId="2711"/>
          <ac:spMkLst>
            <pc:docMk/>
            <pc:sldMk cId="0" sldId="13942"/>
            <ac:spMk id="19" creationId="{00000000-0000-0000-0000-000000000000}"/>
          </ac:spMkLst>
        </pc:spChg>
        <pc:spChg chg="mod">
          <ac:chgData name="Tong Wu" userId="8284c83c-7009-4a3e-bfb5-d009c1822daf" providerId="ADAL" clId="{39722AE0-0932-4611-9CAF-B9B485E62A93}" dt="2022-08-26T10:24:26.426" v="426" actId="14100"/>
          <ac:spMkLst>
            <pc:docMk/>
            <pc:sldMk cId="0" sldId="13942"/>
            <ac:spMk id="20" creationId="{00000000-0000-0000-0000-000000000000}"/>
          </ac:spMkLst>
        </pc:spChg>
        <pc:spChg chg="mod">
          <ac:chgData name="Tong Wu" userId="8284c83c-7009-4a3e-bfb5-d009c1822daf" providerId="ADAL" clId="{39722AE0-0932-4611-9CAF-B9B485E62A93}" dt="2022-08-26T10:24:20.140" v="424" actId="2711"/>
          <ac:spMkLst>
            <pc:docMk/>
            <pc:sldMk cId="0" sldId="13942"/>
            <ac:spMk id="21" creationId="{00000000-0000-0000-0000-000000000000}"/>
          </ac:spMkLst>
        </pc:spChg>
        <pc:spChg chg="mod">
          <ac:chgData name="Tong Wu" userId="8284c83c-7009-4a3e-bfb5-d009c1822daf" providerId="ADAL" clId="{39722AE0-0932-4611-9CAF-B9B485E62A93}" dt="2022-08-26T10:24:20.140" v="424" actId="2711"/>
          <ac:spMkLst>
            <pc:docMk/>
            <pc:sldMk cId="0" sldId="13942"/>
            <ac:spMk id="22" creationId="{00000000-0000-0000-0000-000000000000}"/>
          </ac:spMkLst>
        </pc:spChg>
        <pc:spChg chg="mod">
          <ac:chgData name="Tong Wu" userId="8284c83c-7009-4a3e-bfb5-d009c1822daf" providerId="ADAL" clId="{39722AE0-0932-4611-9CAF-B9B485E62A93}" dt="2022-08-26T10:24:20.140" v="424" actId="2711"/>
          <ac:spMkLst>
            <pc:docMk/>
            <pc:sldMk cId="0" sldId="13942"/>
            <ac:spMk id="23" creationId="{00000000-0000-0000-0000-000000000000}"/>
          </ac:spMkLst>
        </pc:spChg>
        <pc:spChg chg="mod">
          <ac:chgData name="Tong Wu" userId="8284c83c-7009-4a3e-bfb5-d009c1822daf" providerId="ADAL" clId="{39722AE0-0932-4611-9CAF-B9B485E62A93}" dt="2022-08-26T10:24:20.140" v="424" actId="2711"/>
          <ac:spMkLst>
            <pc:docMk/>
            <pc:sldMk cId="0" sldId="13942"/>
            <ac:spMk id="24" creationId="{00000000-0000-0000-0000-000000000000}"/>
          </ac:spMkLst>
        </pc:spChg>
        <pc:spChg chg="mod">
          <ac:chgData name="Tong Wu" userId="8284c83c-7009-4a3e-bfb5-d009c1822daf" providerId="ADAL" clId="{39722AE0-0932-4611-9CAF-B9B485E62A93}" dt="2022-08-26T10:24:20.140" v="424" actId="2711"/>
          <ac:spMkLst>
            <pc:docMk/>
            <pc:sldMk cId="0" sldId="13942"/>
            <ac:spMk id="25" creationId="{00000000-0000-0000-0000-000000000000}"/>
          </ac:spMkLst>
        </pc:spChg>
        <pc:spChg chg="mod">
          <ac:chgData name="Tong Wu" userId="8284c83c-7009-4a3e-bfb5-d009c1822daf" providerId="ADAL" clId="{39722AE0-0932-4611-9CAF-B9B485E62A93}" dt="2022-08-26T10:24:20.140" v="424" actId="2711"/>
          <ac:spMkLst>
            <pc:docMk/>
            <pc:sldMk cId="0" sldId="13942"/>
            <ac:spMk id="26" creationId="{00000000-0000-0000-0000-000000000000}"/>
          </ac:spMkLst>
        </pc:spChg>
        <pc:spChg chg="mod">
          <ac:chgData name="Tong Wu" userId="8284c83c-7009-4a3e-bfb5-d009c1822daf" providerId="ADAL" clId="{39722AE0-0932-4611-9CAF-B9B485E62A93}" dt="2022-08-26T10:24:20.140" v="424" actId="2711"/>
          <ac:spMkLst>
            <pc:docMk/>
            <pc:sldMk cId="0" sldId="13942"/>
            <ac:spMk id="27" creationId="{00000000-0000-0000-0000-000000000000}"/>
          </ac:spMkLst>
        </pc:spChg>
        <pc:spChg chg="mod">
          <ac:chgData name="Tong Wu" userId="8284c83c-7009-4a3e-bfb5-d009c1822daf" providerId="ADAL" clId="{39722AE0-0932-4611-9CAF-B9B485E62A93}" dt="2022-08-26T10:24:20.140" v="424" actId="2711"/>
          <ac:spMkLst>
            <pc:docMk/>
            <pc:sldMk cId="0" sldId="13942"/>
            <ac:spMk id="28" creationId="{00000000-0000-0000-0000-000000000000}"/>
          </ac:spMkLst>
        </pc:spChg>
        <pc:spChg chg="mod">
          <ac:chgData name="Tong Wu" userId="8284c83c-7009-4a3e-bfb5-d009c1822daf" providerId="ADAL" clId="{39722AE0-0932-4611-9CAF-B9B485E62A93}" dt="2022-08-26T10:24:20.140" v="424" actId="2711"/>
          <ac:spMkLst>
            <pc:docMk/>
            <pc:sldMk cId="0" sldId="13942"/>
            <ac:spMk id="29" creationId="{00000000-0000-0000-0000-000000000000}"/>
          </ac:spMkLst>
        </pc:spChg>
        <pc:spChg chg="mod">
          <ac:chgData name="Tong Wu" userId="8284c83c-7009-4a3e-bfb5-d009c1822daf" providerId="ADAL" clId="{39722AE0-0932-4611-9CAF-B9B485E62A93}" dt="2022-08-26T10:24:36.862" v="432" actId="14100"/>
          <ac:spMkLst>
            <pc:docMk/>
            <pc:sldMk cId="0" sldId="13942"/>
            <ac:spMk id="30" creationId="{00000000-0000-0000-0000-000000000000}"/>
          </ac:spMkLst>
        </pc:spChg>
        <pc:spChg chg="mod">
          <ac:chgData name="Tong Wu" userId="8284c83c-7009-4a3e-bfb5-d009c1822daf" providerId="ADAL" clId="{39722AE0-0932-4611-9CAF-B9B485E62A93}" dt="2022-08-26T10:24:20.140" v="424" actId="2711"/>
          <ac:spMkLst>
            <pc:docMk/>
            <pc:sldMk cId="0" sldId="13942"/>
            <ac:spMk id="31" creationId="{00000000-0000-0000-0000-000000000000}"/>
          </ac:spMkLst>
        </pc:spChg>
        <pc:spChg chg="mod">
          <ac:chgData name="Tong Wu" userId="8284c83c-7009-4a3e-bfb5-d009c1822daf" providerId="ADAL" clId="{39722AE0-0932-4611-9CAF-B9B485E62A93}" dt="2022-08-26T10:24:20.140" v="424" actId="2711"/>
          <ac:spMkLst>
            <pc:docMk/>
            <pc:sldMk cId="0" sldId="13942"/>
            <ac:spMk id="32" creationId="{00000000-0000-0000-0000-000000000000}"/>
          </ac:spMkLst>
        </pc:spChg>
        <pc:spChg chg="mod">
          <ac:chgData name="Tong Wu" userId="8284c83c-7009-4a3e-bfb5-d009c1822daf" providerId="ADAL" clId="{39722AE0-0932-4611-9CAF-B9B485E62A93}" dt="2022-08-26T10:24:20.140" v="424" actId="2711"/>
          <ac:spMkLst>
            <pc:docMk/>
            <pc:sldMk cId="0" sldId="13942"/>
            <ac:spMk id="33" creationId="{00000000-0000-0000-0000-000000000000}"/>
          </ac:spMkLst>
        </pc:spChg>
        <pc:spChg chg="mod">
          <ac:chgData name="Tong Wu" userId="8284c83c-7009-4a3e-bfb5-d009c1822daf" providerId="ADAL" clId="{39722AE0-0932-4611-9CAF-B9B485E62A93}" dt="2022-08-26T10:24:20.140" v="424" actId="2711"/>
          <ac:spMkLst>
            <pc:docMk/>
            <pc:sldMk cId="0" sldId="13942"/>
            <ac:spMk id="34" creationId="{00000000-0000-0000-0000-000000000000}"/>
          </ac:spMkLst>
        </pc:spChg>
        <pc:spChg chg="mod">
          <ac:chgData name="Tong Wu" userId="8284c83c-7009-4a3e-bfb5-d009c1822daf" providerId="ADAL" clId="{39722AE0-0932-4611-9CAF-B9B485E62A93}" dt="2022-08-26T10:24:20.140" v="424" actId="2711"/>
          <ac:spMkLst>
            <pc:docMk/>
            <pc:sldMk cId="0" sldId="13942"/>
            <ac:spMk id="35" creationId="{00000000-0000-0000-0000-000000000000}"/>
          </ac:spMkLst>
        </pc:spChg>
        <pc:spChg chg="mod">
          <ac:chgData name="Tong Wu" userId="8284c83c-7009-4a3e-bfb5-d009c1822daf" providerId="ADAL" clId="{39722AE0-0932-4611-9CAF-B9B485E62A93}" dt="2022-08-26T10:24:20.140" v="424" actId="2711"/>
          <ac:spMkLst>
            <pc:docMk/>
            <pc:sldMk cId="0" sldId="13942"/>
            <ac:spMk id="36" creationId="{00000000-0000-0000-0000-000000000000}"/>
          </ac:spMkLst>
        </pc:spChg>
        <pc:spChg chg="mod">
          <ac:chgData name="Tong Wu" userId="8284c83c-7009-4a3e-bfb5-d009c1822daf" providerId="ADAL" clId="{39722AE0-0932-4611-9CAF-B9B485E62A93}" dt="2022-08-26T10:24:20.140" v="424" actId="2711"/>
          <ac:spMkLst>
            <pc:docMk/>
            <pc:sldMk cId="0" sldId="13942"/>
            <ac:spMk id="37" creationId="{00000000-0000-0000-0000-000000000000}"/>
          </ac:spMkLst>
        </pc:spChg>
        <pc:spChg chg="mod">
          <ac:chgData name="Tong Wu" userId="8284c83c-7009-4a3e-bfb5-d009c1822daf" providerId="ADAL" clId="{39722AE0-0932-4611-9CAF-B9B485E62A93}" dt="2022-08-26T10:24:20.140" v="424" actId="2711"/>
          <ac:spMkLst>
            <pc:docMk/>
            <pc:sldMk cId="0" sldId="13942"/>
            <ac:spMk id="38" creationId="{00000000-0000-0000-0000-000000000000}"/>
          </ac:spMkLst>
        </pc:spChg>
        <pc:spChg chg="mod">
          <ac:chgData name="Tong Wu" userId="8284c83c-7009-4a3e-bfb5-d009c1822daf" providerId="ADAL" clId="{39722AE0-0932-4611-9CAF-B9B485E62A93}" dt="2022-08-26T10:24:20.140" v="424" actId="2711"/>
          <ac:spMkLst>
            <pc:docMk/>
            <pc:sldMk cId="0" sldId="13942"/>
            <ac:spMk id="39" creationId="{00000000-0000-0000-0000-000000000000}"/>
          </ac:spMkLst>
        </pc:spChg>
        <pc:spChg chg="mod">
          <ac:chgData name="Tong Wu" userId="8284c83c-7009-4a3e-bfb5-d009c1822daf" providerId="ADAL" clId="{39722AE0-0932-4611-9CAF-B9B485E62A93}" dt="2022-08-26T10:24:20.140" v="424" actId="2711"/>
          <ac:spMkLst>
            <pc:docMk/>
            <pc:sldMk cId="0" sldId="13942"/>
            <ac:spMk id="40" creationId="{00000000-0000-0000-0000-000000000000}"/>
          </ac:spMkLst>
        </pc:spChg>
        <pc:spChg chg="mod">
          <ac:chgData name="Tong Wu" userId="8284c83c-7009-4a3e-bfb5-d009c1822daf" providerId="ADAL" clId="{39722AE0-0932-4611-9CAF-B9B485E62A93}" dt="2022-08-26T10:24:20.140" v="424" actId="2711"/>
          <ac:spMkLst>
            <pc:docMk/>
            <pc:sldMk cId="0" sldId="13942"/>
            <ac:spMk id="41" creationId="{00000000-0000-0000-0000-000000000000}"/>
          </ac:spMkLst>
        </pc:spChg>
        <pc:spChg chg="mod">
          <ac:chgData name="Tong Wu" userId="8284c83c-7009-4a3e-bfb5-d009c1822daf" providerId="ADAL" clId="{39722AE0-0932-4611-9CAF-B9B485E62A93}" dt="2022-08-26T10:24:20.140" v="424" actId="2711"/>
          <ac:spMkLst>
            <pc:docMk/>
            <pc:sldMk cId="0" sldId="13942"/>
            <ac:spMk id="42" creationId="{00000000-0000-0000-0000-000000000000}"/>
          </ac:spMkLst>
        </pc:spChg>
        <pc:spChg chg="mod">
          <ac:chgData name="Tong Wu" userId="8284c83c-7009-4a3e-bfb5-d009c1822daf" providerId="ADAL" clId="{39722AE0-0932-4611-9CAF-B9B485E62A93}" dt="2022-08-26T10:24:20.140" v="424" actId="2711"/>
          <ac:spMkLst>
            <pc:docMk/>
            <pc:sldMk cId="0" sldId="13942"/>
            <ac:spMk id="43" creationId="{00000000-0000-0000-0000-000000000000}"/>
          </ac:spMkLst>
        </pc:spChg>
        <pc:spChg chg="mod">
          <ac:chgData name="Tong Wu" userId="8284c83c-7009-4a3e-bfb5-d009c1822daf" providerId="ADAL" clId="{39722AE0-0932-4611-9CAF-B9B485E62A93}" dt="2022-08-26T10:24:20.140" v="424" actId="2711"/>
          <ac:spMkLst>
            <pc:docMk/>
            <pc:sldMk cId="0" sldId="13942"/>
            <ac:spMk id="44" creationId="{00000000-0000-0000-0000-000000000000}"/>
          </ac:spMkLst>
        </pc:spChg>
        <pc:spChg chg="mod">
          <ac:chgData name="Tong Wu" userId="8284c83c-7009-4a3e-bfb5-d009c1822daf" providerId="ADAL" clId="{39722AE0-0932-4611-9CAF-B9B485E62A93}" dt="2022-08-26T10:24:20.140" v="424" actId="2711"/>
          <ac:spMkLst>
            <pc:docMk/>
            <pc:sldMk cId="0" sldId="13942"/>
            <ac:spMk id="45" creationId="{00000000-0000-0000-0000-000000000000}"/>
          </ac:spMkLst>
        </pc:spChg>
        <pc:spChg chg="mod">
          <ac:chgData name="Tong Wu" userId="8284c83c-7009-4a3e-bfb5-d009c1822daf" providerId="ADAL" clId="{39722AE0-0932-4611-9CAF-B9B485E62A93}" dt="2022-08-26T10:24:20.140" v="424" actId="2711"/>
          <ac:spMkLst>
            <pc:docMk/>
            <pc:sldMk cId="0" sldId="13942"/>
            <ac:spMk id="46" creationId="{00000000-0000-0000-0000-000000000000}"/>
          </ac:spMkLst>
        </pc:spChg>
        <pc:spChg chg="mod">
          <ac:chgData name="Tong Wu" userId="8284c83c-7009-4a3e-bfb5-d009c1822daf" providerId="ADAL" clId="{39722AE0-0932-4611-9CAF-B9B485E62A93}" dt="2022-08-26T10:24:20.140" v="424" actId="2711"/>
          <ac:spMkLst>
            <pc:docMk/>
            <pc:sldMk cId="0" sldId="13942"/>
            <ac:spMk id="47" creationId="{00000000-0000-0000-0000-000000000000}"/>
          </ac:spMkLst>
        </pc:spChg>
        <pc:spChg chg="mod">
          <ac:chgData name="Tong Wu" userId="8284c83c-7009-4a3e-bfb5-d009c1822daf" providerId="ADAL" clId="{39722AE0-0932-4611-9CAF-B9B485E62A93}" dt="2022-08-26T10:24:29.717" v="428" actId="14100"/>
          <ac:spMkLst>
            <pc:docMk/>
            <pc:sldMk cId="0" sldId="13942"/>
            <ac:spMk id="48" creationId="{00000000-0000-0000-0000-000000000000}"/>
          </ac:spMkLst>
        </pc:spChg>
        <pc:spChg chg="mod">
          <ac:chgData name="Tong Wu" userId="8284c83c-7009-4a3e-bfb5-d009c1822daf" providerId="ADAL" clId="{39722AE0-0932-4611-9CAF-B9B485E62A93}" dt="2022-08-26T10:24:20.140" v="424" actId="2711"/>
          <ac:spMkLst>
            <pc:docMk/>
            <pc:sldMk cId="0" sldId="13942"/>
            <ac:spMk id="49" creationId="{00000000-0000-0000-0000-000000000000}"/>
          </ac:spMkLst>
        </pc:spChg>
        <pc:spChg chg="mod">
          <ac:chgData name="Tong Wu" userId="8284c83c-7009-4a3e-bfb5-d009c1822daf" providerId="ADAL" clId="{39722AE0-0932-4611-9CAF-B9B485E62A93}" dt="2022-08-26T10:24:20.140" v="424" actId="2711"/>
          <ac:spMkLst>
            <pc:docMk/>
            <pc:sldMk cId="0" sldId="13942"/>
            <ac:spMk id="50" creationId="{00000000-0000-0000-0000-000000000000}"/>
          </ac:spMkLst>
        </pc:spChg>
        <pc:spChg chg="mod">
          <ac:chgData name="Tong Wu" userId="8284c83c-7009-4a3e-bfb5-d009c1822daf" providerId="ADAL" clId="{39722AE0-0932-4611-9CAF-B9B485E62A93}" dt="2022-08-26T10:24:20.140" v="424" actId="2711"/>
          <ac:spMkLst>
            <pc:docMk/>
            <pc:sldMk cId="0" sldId="13942"/>
            <ac:spMk id="51" creationId="{00000000-0000-0000-0000-000000000000}"/>
          </ac:spMkLst>
        </pc:spChg>
        <pc:spChg chg="del">
          <ac:chgData name="Tong Wu" userId="8284c83c-7009-4a3e-bfb5-d009c1822daf" providerId="ADAL" clId="{39722AE0-0932-4611-9CAF-B9B485E62A93}" dt="2022-08-26T10:24:53.393" v="436" actId="478"/>
          <ac:spMkLst>
            <pc:docMk/>
            <pc:sldMk cId="0" sldId="13942"/>
            <ac:spMk id="52" creationId="{00000000-0000-0000-0000-000000000000}"/>
          </ac:spMkLst>
        </pc:spChg>
        <pc:spChg chg="del mod">
          <ac:chgData name="Tong Wu" userId="8284c83c-7009-4a3e-bfb5-d009c1822daf" providerId="ADAL" clId="{39722AE0-0932-4611-9CAF-B9B485E62A93}" dt="2022-08-26T10:25:14.040" v="443" actId="478"/>
          <ac:spMkLst>
            <pc:docMk/>
            <pc:sldMk cId="0" sldId="13942"/>
            <ac:spMk id="53" creationId="{00000000-0000-0000-0000-000000000000}"/>
          </ac:spMkLst>
        </pc:spChg>
        <pc:spChg chg="del mod">
          <ac:chgData name="Tong Wu" userId="8284c83c-7009-4a3e-bfb5-d009c1822daf" providerId="ADAL" clId="{39722AE0-0932-4611-9CAF-B9B485E62A93}" dt="2022-08-26T10:25:12.961" v="442" actId="478"/>
          <ac:spMkLst>
            <pc:docMk/>
            <pc:sldMk cId="0" sldId="13942"/>
            <ac:spMk id="54" creationId="{00000000-0000-0000-0000-000000000000}"/>
          </ac:spMkLst>
        </pc:spChg>
        <pc:spChg chg="add del mod ord">
          <ac:chgData name="Tong Wu" userId="8284c83c-7009-4a3e-bfb5-d009c1822daf" providerId="ADAL" clId="{39722AE0-0932-4611-9CAF-B9B485E62A93}" dt="2022-08-26T10:26:33.472" v="455" actId="478"/>
          <ac:spMkLst>
            <pc:docMk/>
            <pc:sldMk cId="0" sldId="13942"/>
            <ac:spMk id="55" creationId="{189A8294-D0AE-6E19-EE5B-5EBEB5AA4908}"/>
          </ac:spMkLst>
        </pc:spChg>
      </pc:sldChg>
      <pc:sldChg chg="modSp add del mod">
        <pc:chgData name="Tong Wu" userId="8284c83c-7009-4a3e-bfb5-d009c1822daf" providerId="ADAL" clId="{39722AE0-0932-4611-9CAF-B9B485E62A93}" dt="2022-08-26T10:25:37.869" v="449" actId="113"/>
        <pc:sldMkLst>
          <pc:docMk/>
          <pc:sldMk cId="134804704" sldId="13943"/>
        </pc:sldMkLst>
        <pc:spChg chg="mod">
          <ac:chgData name="Tong Wu" userId="8284c83c-7009-4a3e-bfb5-d009c1822daf" providerId="ADAL" clId="{39722AE0-0932-4611-9CAF-B9B485E62A93}" dt="2022-08-26T10:25:37.869" v="449" actId="113"/>
          <ac:spMkLst>
            <pc:docMk/>
            <pc:sldMk cId="134804704" sldId="13943"/>
            <ac:spMk id="6" creationId="{61D73567-6FC3-4DDE-A9EE-25AC38DCE7EC}"/>
          </ac:spMkLst>
        </pc:spChg>
        <pc:spChg chg="mod">
          <ac:chgData name="Tong Wu" userId="8284c83c-7009-4a3e-bfb5-d009c1822daf" providerId="ADAL" clId="{39722AE0-0932-4611-9CAF-B9B485E62A93}" dt="2022-08-26T10:25:37.076" v="448" actId="113"/>
          <ac:spMkLst>
            <pc:docMk/>
            <pc:sldMk cId="134804704" sldId="13943"/>
            <ac:spMk id="10" creationId="{6C921F8D-E626-FED9-7A5F-64DE201F2CFB}"/>
          </ac:spMkLst>
        </pc:spChg>
      </pc:sldChg>
      <pc:sldChg chg="addSp delSp modSp add mod modClrScheme chgLayout">
        <pc:chgData name="Tong Wu" userId="8284c83c-7009-4a3e-bfb5-d009c1822daf" providerId="ADAL" clId="{39722AE0-0932-4611-9CAF-B9B485E62A93}" dt="2022-08-26T10:42:56.925" v="498" actId="478"/>
        <pc:sldMkLst>
          <pc:docMk/>
          <pc:sldMk cId="0" sldId="13944"/>
        </pc:sldMkLst>
        <pc:spChg chg="mod ord">
          <ac:chgData name="Tong Wu" userId="8284c83c-7009-4a3e-bfb5-d009c1822daf" providerId="ADAL" clId="{39722AE0-0932-4611-9CAF-B9B485E62A93}" dt="2022-08-26T10:41:37.965" v="479" actId="404"/>
          <ac:spMkLst>
            <pc:docMk/>
            <pc:sldMk cId="0" sldId="13944"/>
            <ac:spMk id="2" creationId="{00000000-0000-0000-0000-000000000000}"/>
          </ac:spMkLst>
        </pc:spChg>
        <pc:spChg chg="del mod">
          <ac:chgData name="Tong Wu" userId="8284c83c-7009-4a3e-bfb5-d009c1822daf" providerId="ADAL" clId="{39722AE0-0932-4611-9CAF-B9B485E62A93}" dt="2022-08-26T10:42:56.925" v="498" actId="478"/>
          <ac:spMkLst>
            <pc:docMk/>
            <pc:sldMk cId="0" sldId="13944"/>
            <ac:spMk id="19" creationId="{00000000-0000-0000-0000-000000000000}"/>
          </ac:spMkLst>
        </pc:spChg>
        <pc:spChg chg="del mod ord">
          <ac:chgData name="Tong Wu" userId="8284c83c-7009-4a3e-bfb5-d009c1822daf" providerId="ADAL" clId="{39722AE0-0932-4611-9CAF-B9B485E62A93}" dt="2022-08-26T10:42:55.141" v="496" actId="478"/>
          <ac:spMkLst>
            <pc:docMk/>
            <pc:sldMk cId="0" sldId="13944"/>
            <ac:spMk id="20" creationId="{00000000-0000-0000-0000-000000000000}"/>
          </ac:spMkLst>
        </pc:spChg>
        <pc:spChg chg="mod ord">
          <ac:chgData name="Tong Wu" userId="8284c83c-7009-4a3e-bfb5-d009c1822daf" providerId="ADAL" clId="{39722AE0-0932-4611-9CAF-B9B485E62A93}" dt="2022-08-26T10:26:13.241" v="453" actId="700"/>
          <ac:spMkLst>
            <pc:docMk/>
            <pc:sldMk cId="0" sldId="13944"/>
            <ac:spMk id="21" creationId="{00000000-0000-0000-0000-000000000000}"/>
          </ac:spMkLst>
        </pc:spChg>
        <pc:spChg chg="add del mod ord">
          <ac:chgData name="Tong Wu" userId="8284c83c-7009-4a3e-bfb5-d009c1822daf" providerId="ADAL" clId="{39722AE0-0932-4611-9CAF-B9B485E62A93}" dt="2022-08-26T10:38:53.214" v="460" actId="478"/>
          <ac:spMkLst>
            <pc:docMk/>
            <pc:sldMk cId="0" sldId="13944"/>
            <ac:spMk id="22" creationId="{DE5EC3A0-8722-6490-13AD-9CB1BA2D1196}"/>
          </ac:spMkLst>
        </pc:spChg>
      </pc:sldChg>
      <pc:sldChg chg="modSp add mod">
        <pc:chgData name="Tong Wu" userId="8284c83c-7009-4a3e-bfb5-d009c1822daf" providerId="ADAL" clId="{39722AE0-0932-4611-9CAF-B9B485E62A93}" dt="2022-08-28T02:15:52.814" v="575" actId="113"/>
        <pc:sldMkLst>
          <pc:docMk/>
          <pc:sldMk cId="1321610144" sldId="13945"/>
        </pc:sldMkLst>
        <pc:spChg chg="mod">
          <ac:chgData name="Tong Wu" userId="8284c83c-7009-4a3e-bfb5-d009c1822daf" providerId="ADAL" clId="{39722AE0-0932-4611-9CAF-B9B485E62A93}" dt="2022-08-28T02:15:52.814" v="575" actId="113"/>
          <ac:spMkLst>
            <pc:docMk/>
            <pc:sldMk cId="1321610144" sldId="13945"/>
            <ac:spMk id="5" creationId="{00000000-0000-0000-0000-000000000000}"/>
          </ac:spMkLst>
        </pc:spChg>
      </pc:sldChg>
      <pc:sldChg chg="modSp add mod">
        <pc:chgData name="Tong Wu" userId="8284c83c-7009-4a3e-bfb5-d009c1822daf" providerId="ADAL" clId="{39722AE0-0932-4611-9CAF-B9B485E62A93}" dt="2022-08-28T02:17:25.650" v="602" actId="113"/>
        <pc:sldMkLst>
          <pc:docMk/>
          <pc:sldMk cId="3537733374" sldId="13946"/>
        </pc:sldMkLst>
        <pc:spChg chg="mod">
          <ac:chgData name="Tong Wu" userId="8284c83c-7009-4a3e-bfb5-d009c1822daf" providerId="ADAL" clId="{39722AE0-0932-4611-9CAF-B9B485E62A93}" dt="2022-08-28T02:17:25.650" v="602" actId="113"/>
          <ac:spMkLst>
            <pc:docMk/>
            <pc:sldMk cId="3537733374" sldId="13946"/>
            <ac:spMk id="10" creationId="{00000000-0000-0000-0000-000000000000}"/>
          </ac:spMkLst>
        </pc:spChg>
      </pc:sldChg>
      <pc:sldChg chg="modSp add mod">
        <pc:chgData name="Tong Wu" userId="8284c83c-7009-4a3e-bfb5-d009c1822daf" providerId="ADAL" clId="{39722AE0-0932-4611-9CAF-B9B485E62A93}" dt="2022-08-28T02:31:34.374" v="782" actId="113"/>
        <pc:sldMkLst>
          <pc:docMk/>
          <pc:sldMk cId="2387886129" sldId="13947"/>
        </pc:sldMkLst>
        <pc:spChg chg="mod">
          <ac:chgData name="Tong Wu" userId="8284c83c-7009-4a3e-bfb5-d009c1822daf" providerId="ADAL" clId="{39722AE0-0932-4611-9CAF-B9B485E62A93}" dt="2022-08-28T02:31:32.088" v="781" actId="113"/>
          <ac:spMkLst>
            <pc:docMk/>
            <pc:sldMk cId="2387886129" sldId="13947"/>
            <ac:spMk id="10" creationId="{00000000-0000-0000-0000-000000000000}"/>
          </ac:spMkLst>
        </pc:spChg>
        <pc:spChg chg="mod">
          <ac:chgData name="Tong Wu" userId="8284c83c-7009-4a3e-bfb5-d009c1822daf" providerId="ADAL" clId="{39722AE0-0932-4611-9CAF-B9B485E62A93}" dt="2022-08-28T02:31:34.374" v="782" actId="113"/>
          <ac:spMkLst>
            <pc:docMk/>
            <pc:sldMk cId="2387886129" sldId="13947"/>
            <ac:spMk id="11" creationId="{00000000-0000-0000-0000-000000000000}"/>
          </ac:spMkLst>
        </pc:spChg>
      </pc:sldChg>
      <pc:sldChg chg="modSp add mod">
        <pc:chgData name="Tong Wu" userId="8284c83c-7009-4a3e-bfb5-d009c1822daf" providerId="ADAL" clId="{39722AE0-0932-4611-9CAF-B9B485E62A93}" dt="2022-08-28T02:39:15.339" v="810" actId="113"/>
        <pc:sldMkLst>
          <pc:docMk/>
          <pc:sldMk cId="4283905381" sldId="13948"/>
        </pc:sldMkLst>
        <pc:spChg chg="mod">
          <ac:chgData name="Tong Wu" userId="8284c83c-7009-4a3e-bfb5-d009c1822daf" providerId="ADAL" clId="{39722AE0-0932-4611-9CAF-B9B485E62A93}" dt="2022-08-28T02:39:13.782" v="809" actId="113"/>
          <ac:spMkLst>
            <pc:docMk/>
            <pc:sldMk cId="4283905381" sldId="13948"/>
            <ac:spMk id="11" creationId="{00000000-0000-0000-0000-000000000000}"/>
          </ac:spMkLst>
        </pc:spChg>
        <pc:spChg chg="mod">
          <ac:chgData name="Tong Wu" userId="8284c83c-7009-4a3e-bfb5-d009c1822daf" providerId="ADAL" clId="{39722AE0-0932-4611-9CAF-B9B485E62A93}" dt="2022-08-28T02:39:15.339" v="810" actId="113"/>
          <ac:spMkLst>
            <pc:docMk/>
            <pc:sldMk cId="4283905381" sldId="13948"/>
            <ac:spMk id="12" creationId="{00000000-0000-0000-0000-000000000000}"/>
          </ac:spMkLst>
        </pc:spChg>
      </pc:sldChg>
      <pc:sldChg chg="add">
        <pc:chgData name="Tong Wu" userId="8284c83c-7009-4a3e-bfb5-d009c1822daf" providerId="ADAL" clId="{39722AE0-0932-4611-9CAF-B9B485E62A93}" dt="2022-08-28T02:40:31.304" v="814"/>
        <pc:sldMkLst>
          <pc:docMk/>
          <pc:sldMk cId="2820244059" sldId="13949"/>
        </pc:sldMkLst>
      </pc:sldChg>
      <pc:sldChg chg="add">
        <pc:chgData name="Tong Wu" userId="8284c83c-7009-4a3e-bfb5-d009c1822daf" providerId="ADAL" clId="{39722AE0-0932-4611-9CAF-B9B485E62A93}" dt="2022-08-28T02:40:31.304" v="814"/>
        <pc:sldMkLst>
          <pc:docMk/>
          <pc:sldMk cId="3824552463" sldId="13950"/>
        </pc:sldMkLst>
      </pc:sldChg>
      <pc:sldChg chg="modSp add mod">
        <pc:chgData name="Tong Wu" userId="8284c83c-7009-4a3e-bfb5-d009c1822daf" providerId="ADAL" clId="{39722AE0-0932-4611-9CAF-B9B485E62A93}" dt="2022-08-28T03:02:20.635" v="847" actId="113"/>
        <pc:sldMkLst>
          <pc:docMk/>
          <pc:sldMk cId="2556714301" sldId="13951"/>
        </pc:sldMkLst>
        <pc:spChg chg="mod">
          <ac:chgData name="Tong Wu" userId="8284c83c-7009-4a3e-bfb5-d009c1822daf" providerId="ADAL" clId="{39722AE0-0932-4611-9CAF-B9B485E62A93}" dt="2022-08-28T03:02:19.770" v="846" actId="113"/>
          <ac:spMkLst>
            <pc:docMk/>
            <pc:sldMk cId="2556714301" sldId="13951"/>
            <ac:spMk id="3" creationId="{679D9017-EACF-4AC5-8882-21797768F7D7}"/>
          </ac:spMkLst>
        </pc:spChg>
        <pc:spChg chg="mod">
          <ac:chgData name="Tong Wu" userId="8284c83c-7009-4a3e-bfb5-d009c1822daf" providerId="ADAL" clId="{39722AE0-0932-4611-9CAF-B9B485E62A93}" dt="2022-08-28T03:02:20.635" v="847" actId="113"/>
          <ac:spMkLst>
            <pc:docMk/>
            <pc:sldMk cId="2556714301" sldId="13951"/>
            <ac:spMk id="7" creationId="{0F97A99C-AEAC-4122-A46C-8724642665A7}"/>
          </ac:spMkLst>
        </pc:spChg>
      </pc:sldChg>
      <pc:sldChg chg="add del">
        <pc:chgData name="Tong Wu" userId="8284c83c-7009-4a3e-bfb5-d009c1822daf" providerId="ADAL" clId="{39722AE0-0932-4611-9CAF-B9B485E62A93}" dt="2022-08-28T02:42:42.569" v="836" actId="47"/>
        <pc:sldMkLst>
          <pc:docMk/>
          <pc:sldMk cId="3816137763" sldId="13951"/>
        </pc:sldMkLst>
      </pc:sldChg>
      <pc:sldChg chg="modSp add mod">
        <pc:chgData name="Tong Wu" userId="8284c83c-7009-4a3e-bfb5-d009c1822daf" providerId="ADAL" clId="{39722AE0-0932-4611-9CAF-B9B485E62A93}" dt="2022-08-28T03:02:33.401" v="851" actId="113"/>
        <pc:sldMkLst>
          <pc:docMk/>
          <pc:sldMk cId="3228024287" sldId="13952"/>
        </pc:sldMkLst>
        <pc:spChg chg="mod">
          <ac:chgData name="Tong Wu" userId="8284c83c-7009-4a3e-bfb5-d009c1822daf" providerId="ADAL" clId="{39722AE0-0932-4611-9CAF-B9B485E62A93}" dt="2022-08-28T03:02:33.401" v="851" actId="113"/>
          <ac:spMkLst>
            <pc:docMk/>
            <pc:sldMk cId="3228024287" sldId="13952"/>
            <ac:spMk id="4" creationId="{B6CE52A2-C0BA-4F5F-B959-F1ED4951A323}"/>
          </ac:spMkLst>
        </pc:spChg>
        <pc:spChg chg="mod">
          <ac:chgData name="Tong Wu" userId="8284c83c-7009-4a3e-bfb5-d009c1822daf" providerId="ADAL" clId="{39722AE0-0932-4611-9CAF-B9B485E62A93}" dt="2022-08-28T03:02:32.425" v="850" actId="113"/>
          <ac:spMkLst>
            <pc:docMk/>
            <pc:sldMk cId="3228024287" sldId="13952"/>
            <ac:spMk id="7" creationId="{0F97A99C-AEAC-4122-A46C-8724642665A7}"/>
          </ac:spMkLst>
        </pc:spChg>
      </pc:sldChg>
      <pc:sldMasterChg chg="del delSldLayout">
        <pc:chgData name="Tong Wu" userId="8284c83c-7009-4a3e-bfb5-d009c1822daf" providerId="ADAL" clId="{39722AE0-0932-4611-9CAF-B9B485E62A93}" dt="2022-08-26T10:06:37.315" v="267" actId="47"/>
        <pc:sldMasterMkLst>
          <pc:docMk/>
          <pc:sldMasterMk cId="1816773252" sldId="2147483658"/>
        </pc:sldMasterMkLst>
        <pc:sldLayoutChg chg="del">
          <pc:chgData name="Tong Wu" userId="8284c83c-7009-4a3e-bfb5-d009c1822daf" providerId="ADAL" clId="{39722AE0-0932-4611-9CAF-B9B485E62A93}" dt="2022-08-26T10:06:37.315" v="267" actId="47"/>
          <pc:sldLayoutMkLst>
            <pc:docMk/>
            <pc:sldMasterMk cId="1816773252" sldId="2147483658"/>
            <pc:sldLayoutMk cId="1369926657" sldId="2147483659"/>
          </pc:sldLayoutMkLst>
        </pc:sldLayoutChg>
        <pc:sldLayoutChg chg="del">
          <pc:chgData name="Tong Wu" userId="8284c83c-7009-4a3e-bfb5-d009c1822daf" providerId="ADAL" clId="{39722AE0-0932-4611-9CAF-B9B485E62A93}" dt="2022-08-26T10:06:37.315" v="267" actId="47"/>
          <pc:sldLayoutMkLst>
            <pc:docMk/>
            <pc:sldMasterMk cId="1816773252" sldId="2147483658"/>
            <pc:sldLayoutMk cId="4174717324" sldId="2147483660"/>
          </pc:sldLayoutMkLst>
        </pc:sldLayoutChg>
        <pc:sldLayoutChg chg="del">
          <pc:chgData name="Tong Wu" userId="8284c83c-7009-4a3e-bfb5-d009c1822daf" providerId="ADAL" clId="{39722AE0-0932-4611-9CAF-B9B485E62A93}" dt="2022-08-26T10:06:37.315" v="267" actId="47"/>
          <pc:sldLayoutMkLst>
            <pc:docMk/>
            <pc:sldMasterMk cId="1816773252" sldId="2147483658"/>
            <pc:sldLayoutMk cId="2769578290" sldId="2147483661"/>
          </pc:sldLayoutMkLst>
        </pc:sldLayoutChg>
        <pc:sldLayoutChg chg="del">
          <pc:chgData name="Tong Wu" userId="8284c83c-7009-4a3e-bfb5-d009c1822daf" providerId="ADAL" clId="{39722AE0-0932-4611-9CAF-B9B485E62A93}" dt="2022-08-26T10:06:37.315" v="267" actId="47"/>
          <pc:sldLayoutMkLst>
            <pc:docMk/>
            <pc:sldMasterMk cId="1816773252" sldId="2147483658"/>
            <pc:sldLayoutMk cId="535990466" sldId="2147483662"/>
          </pc:sldLayoutMkLst>
        </pc:sldLayoutChg>
        <pc:sldLayoutChg chg="del">
          <pc:chgData name="Tong Wu" userId="8284c83c-7009-4a3e-bfb5-d009c1822daf" providerId="ADAL" clId="{39722AE0-0932-4611-9CAF-B9B485E62A93}" dt="2022-08-26T10:06:37.315" v="267" actId="47"/>
          <pc:sldLayoutMkLst>
            <pc:docMk/>
            <pc:sldMasterMk cId="1816773252" sldId="2147483658"/>
            <pc:sldLayoutMk cId="3208863853" sldId="2147483663"/>
          </pc:sldLayoutMkLst>
        </pc:sldLayoutChg>
        <pc:sldLayoutChg chg="del">
          <pc:chgData name="Tong Wu" userId="8284c83c-7009-4a3e-bfb5-d009c1822daf" providerId="ADAL" clId="{39722AE0-0932-4611-9CAF-B9B485E62A93}" dt="2022-08-26T10:06:37.315" v="267" actId="47"/>
          <pc:sldLayoutMkLst>
            <pc:docMk/>
            <pc:sldMasterMk cId="1816773252" sldId="2147483658"/>
            <pc:sldLayoutMk cId="929367763" sldId="2147483664"/>
          </pc:sldLayoutMkLst>
        </pc:sldLayoutChg>
        <pc:sldLayoutChg chg="del">
          <pc:chgData name="Tong Wu" userId="8284c83c-7009-4a3e-bfb5-d009c1822daf" providerId="ADAL" clId="{39722AE0-0932-4611-9CAF-B9B485E62A93}" dt="2022-08-26T10:06:37.315" v="267" actId="47"/>
          <pc:sldLayoutMkLst>
            <pc:docMk/>
            <pc:sldMasterMk cId="1816773252" sldId="2147483658"/>
            <pc:sldLayoutMk cId="3097035310" sldId="2147483665"/>
          </pc:sldLayoutMkLst>
        </pc:sldLayoutChg>
        <pc:sldLayoutChg chg="del">
          <pc:chgData name="Tong Wu" userId="8284c83c-7009-4a3e-bfb5-d009c1822daf" providerId="ADAL" clId="{39722AE0-0932-4611-9CAF-B9B485E62A93}" dt="2022-08-26T10:06:37.315" v="267" actId="47"/>
          <pc:sldLayoutMkLst>
            <pc:docMk/>
            <pc:sldMasterMk cId="1816773252" sldId="2147483658"/>
            <pc:sldLayoutMk cId="2661675424" sldId="2147483666"/>
          </pc:sldLayoutMkLst>
        </pc:sldLayoutChg>
        <pc:sldLayoutChg chg="del">
          <pc:chgData name="Tong Wu" userId="8284c83c-7009-4a3e-bfb5-d009c1822daf" providerId="ADAL" clId="{39722AE0-0932-4611-9CAF-B9B485E62A93}" dt="2022-08-26T10:06:37.315" v="267" actId="47"/>
          <pc:sldLayoutMkLst>
            <pc:docMk/>
            <pc:sldMasterMk cId="1816773252" sldId="2147483658"/>
            <pc:sldLayoutMk cId="4139473435" sldId="2147483667"/>
          </pc:sldLayoutMkLst>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r>
              <a:rPr lang="zh-CN" altLang="en-US" sz="1600" b="1"/>
              <a:t>成员对审计报告作用的反馈</a:t>
            </a:r>
            <a:endParaRPr lang="en-US" sz="1600" b="1"/>
          </a:p>
        </c:rich>
      </c:tx>
      <c:layout>
        <c:manualLayout>
          <c:xMode val="edge"/>
          <c:yMode val="edge"/>
          <c:x val="0.55377442415409728"/>
          <c:y val="0.28682176705704637"/>
        </c:manualLayout>
      </c:layout>
      <c:overlay val="0"/>
      <c:spPr>
        <a:noFill/>
        <a:ln>
          <a:noFill/>
        </a:ln>
        <a:effectLst/>
      </c:spPr>
      <c:txPr>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doughnutChart>
        <c:varyColors val="1"/>
        <c:ser>
          <c:idx val="0"/>
          <c:order val="0"/>
          <c:tx>
            <c:strRef>
              <c:f>Sheet1!$B$1</c:f>
              <c:strCache>
                <c:ptCount val="1"/>
                <c:pt idx="0">
                  <c:v>Member reply of the usefulness of audit</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4-A324-4D32-B65E-7865F32C409F}"/>
              </c:ext>
            </c:extLst>
          </c:dPt>
          <c:dPt>
            <c:idx val="1"/>
            <c:bubble3D val="0"/>
            <c:spPr>
              <a:solidFill>
                <a:schemeClr val="accent3"/>
              </a:solidFill>
              <a:ln w="19050">
                <a:solidFill>
                  <a:schemeClr val="lt1"/>
                </a:solidFill>
              </a:ln>
              <a:effectLst/>
            </c:spPr>
            <c:extLst>
              <c:ext xmlns:c16="http://schemas.microsoft.com/office/drawing/2014/chart" uri="{C3380CC4-5D6E-409C-BE32-E72D297353CC}">
                <c16:uniqueId val="{00000005-A324-4D32-B65E-7865F32C409F}"/>
              </c:ext>
            </c:extLst>
          </c:dPt>
          <c:dPt>
            <c:idx val="2"/>
            <c:bubble3D val="0"/>
            <c:spPr>
              <a:solidFill>
                <a:schemeClr val="accent5"/>
              </a:solidFill>
              <a:ln w="19050">
                <a:solidFill>
                  <a:schemeClr val="lt1"/>
                </a:solidFill>
              </a:ln>
              <a:effectLst/>
            </c:spPr>
            <c:extLst>
              <c:ext xmlns:c16="http://schemas.microsoft.com/office/drawing/2014/chart" uri="{C3380CC4-5D6E-409C-BE32-E72D297353CC}">
                <c16:uniqueId val="{00000002-A324-4D32-B65E-7865F32C409F}"/>
              </c:ext>
            </c:extLst>
          </c:dPt>
          <c:dPt>
            <c:idx val="3"/>
            <c:bubble3D val="0"/>
            <c:spPr>
              <a:solidFill>
                <a:schemeClr val="accent1">
                  <a:lumMod val="60000"/>
                </a:schemeClr>
              </a:solidFill>
              <a:ln w="19050">
                <a:solidFill>
                  <a:schemeClr val="lt1"/>
                </a:solidFill>
              </a:ln>
              <a:effectLst/>
            </c:spPr>
            <c:extLst>
              <c:ext xmlns:c16="http://schemas.microsoft.com/office/drawing/2014/chart" uri="{C3380CC4-5D6E-409C-BE32-E72D297353CC}">
                <c16:uniqueId val="{00000003-A324-4D32-B65E-7865F32C409F}"/>
              </c:ext>
            </c:extLst>
          </c:dPt>
          <c:dLbls>
            <c:dLbl>
              <c:idx val="2"/>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accent1"/>
                      </a:solidFill>
                      <a:latin typeface="+mn-lt"/>
                      <a:ea typeface="+mn-ea"/>
                      <a:cs typeface="+mn-cs"/>
                    </a:defRPr>
                  </a:pPr>
                  <a:endParaRPr lang="zh-CN"/>
                </a:p>
              </c:txPr>
              <c:showLegendKey val="0"/>
              <c:showVal val="0"/>
              <c:showCatName val="0"/>
              <c:showSerName val="0"/>
              <c:showPercent val="1"/>
              <c:showBubbleSize val="0"/>
              <c:extLst>
                <c:ext xmlns:c16="http://schemas.microsoft.com/office/drawing/2014/chart" uri="{C3380CC4-5D6E-409C-BE32-E72D297353CC}">
                  <c16:uniqueId val="{00000002-A324-4D32-B65E-7865F32C409F}"/>
                </c:ext>
              </c:extLst>
            </c:dLbl>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bg1"/>
                    </a:solidFill>
                    <a:latin typeface="+mn-lt"/>
                    <a:ea typeface="+mn-ea"/>
                    <a:cs typeface="+mn-cs"/>
                  </a:defRPr>
                </a:pPr>
                <a:endParaRPr lang="zh-CN"/>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是的，报告共享帮助推迟审计计划</c:v>
                </c:pt>
                <c:pt idx="1">
                  <c:v>是的, 报告共享帮助取消审计计划</c:v>
                </c:pt>
                <c:pt idx="2">
                  <c:v>是的, 报告共享帮助缩小审计计划</c:v>
                </c:pt>
                <c:pt idx="3">
                  <c:v>是的, 其他原因</c:v>
                </c:pt>
              </c:strCache>
            </c:strRef>
          </c:cat>
          <c:val>
            <c:numRef>
              <c:f>Sheet1!$B$2:$B$5</c:f>
              <c:numCache>
                <c:formatCode>General</c:formatCode>
                <c:ptCount val="4"/>
                <c:pt idx="0">
                  <c:v>4</c:v>
                </c:pt>
                <c:pt idx="1">
                  <c:v>4</c:v>
                </c:pt>
                <c:pt idx="2">
                  <c:v>1</c:v>
                </c:pt>
                <c:pt idx="3">
                  <c:v>3</c:v>
                </c:pt>
              </c:numCache>
            </c:numRef>
          </c:val>
          <c:extLst>
            <c:ext xmlns:c16="http://schemas.microsoft.com/office/drawing/2014/chart" uri="{C3380CC4-5D6E-409C-BE32-E72D297353CC}">
              <c16:uniqueId val="{00000000-A324-4D32-B65E-7865F32C409F}"/>
            </c:ext>
          </c:extLst>
        </c:ser>
        <c:dLbls>
          <c:showLegendKey val="0"/>
          <c:showVal val="0"/>
          <c:showCatName val="0"/>
          <c:showSerName val="0"/>
          <c:showPercent val="1"/>
          <c:showBubbleSize val="0"/>
          <c:showLeaderLines val="1"/>
        </c:dLbls>
        <c:firstSliceAng val="0"/>
        <c:holeSize val="50"/>
      </c:doughnutChart>
      <c:spPr>
        <a:noFill/>
        <a:ln>
          <a:noFill/>
        </a:ln>
        <a:effectLst/>
      </c:spPr>
    </c:plotArea>
    <c:legend>
      <c:legendPos val="r"/>
      <c:layout>
        <c:manualLayout>
          <c:xMode val="edge"/>
          <c:yMode val="edge"/>
          <c:x val="0.54829455034371366"/>
          <c:y val="0.41307282487579988"/>
          <c:w val="0.4162293789795255"/>
          <c:h val="0.3572899599926718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r>
              <a:rPr lang="zh-CN" altLang="en-US" sz="1600" b="1"/>
              <a:t>成员对审计报告作用的反馈</a:t>
            </a:r>
            <a:endParaRPr lang="en-US" sz="1600" b="1"/>
          </a:p>
        </c:rich>
      </c:tx>
      <c:layout>
        <c:manualLayout>
          <c:xMode val="edge"/>
          <c:yMode val="edge"/>
          <c:x val="0.55377442415409728"/>
          <c:y val="0.28682176705704637"/>
        </c:manualLayout>
      </c:layout>
      <c:overlay val="0"/>
      <c:spPr>
        <a:noFill/>
        <a:ln>
          <a:noFill/>
        </a:ln>
        <a:effectLst/>
      </c:spPr>
      <c:txPr>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doughnutChart>
        <c:varyColors val="1"/>
        <c:ser>
          <c:idx val="0"/>
          <c:order val="0"/>
          <c:tx>
            <c:strRef>
              <c:f>Sheet1!$B$1</c:f>
              <c:strCache>
                <c:ptCount val="1"/>
                <c:pt idx="0">
                  <c:v>Member reply of the usefulness of audit</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4-A324-4D32-B65E-7865F32C409F}"/>
              </c:ext>
            </c:extLst>
          </c:dPt>
          <c:dPt>
            <c:idx val="1"/>
            <c:bubble3D val="0"/>
            <c:spPr>
              <a:solidFill>
                <a:schemeClr val="accent3"/>
              </a:solidFill>
              <a:ln w="19050">
                <a:solidFill>
                  <a:schemeClr val="lt1"/>
                </a:solidFill>
              </a:ln>
              <a:effectLst/>
            </c:spPr>
            <c:extLst>
              <c:ext xmlns:c16="http://schemas.microsoft.com/office/drawing/2014/chart" uri="{C3380CC4-5D6E-409C-BE32-E72D297353CC}">
                <c16:uniqueId val="{00000005-A324-4D32-B65E-7865F32C409F}"/>
              </c:ext>
            </c:extLst>
          </c:dPt>
          <c:dPt>
            <c:idx val="2"/>
            <c:bubble3D val="0"/>
            <c:spPr>
              <a:solidFill>
                <a:schemeClr val="accent5"/>
              </a:solidFill>
              <a:ln w="19050">
                <a:solidFill>
                  <a:schemeClr val="lt1"/>
                </a:solidFill>
              </a:ln>
              <a:effectLst/>
            </c:spPr>
            <c:extLst>
              <c:ext xmlns:c16="http://schemas.microsoft.com/office/drawing/2014/chart" uri="{C3380CC4-5D6E-409C-BE32-E72D297353CC}">
                <c16:uniqueId val="{00000002-A324-4D32-B65E-7865F32C409F}"/>
              </c:ext>
            </c:extLst>
          </c:dPt>
          <c:dPt>
            <c:idx val="3"/>
            <c:bubble3D val="0"/>
            <c:spPr>
              <a:solidFill>
                <a:schemeClr val="accent1">
                  <a:lumMod val="60000"/>
                </a:schemeClr>
              </a:solidFill>
              <a:ln w="19050">
                <a:solidFill>
                  <a:schemeClr val="lt1"/>
                </a:solidFill>
              </a:ln>
              <a:effectLst/>
            </c:spPr>
            <c:extLst>
              <c:ext xmlns:c16="http://schemas.microsoft.com/office/drawing/2014/chart" uri="{C3380CC4-5D6E-409C-BE32-E72D297353CC}">
                <c16:uniqueId val="{00000003-A324-4D32-B65E-7865F32C409F}"/>
              </c:ext>
            </c:extLst>
          </c:dPt>
          <c:dLbls>
            <c:dLbl>
              <c:idx val="2"/>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accent1"/>
                      </a:solidFill>
                      <a:latin typeface="+mn-lt"/>
                      <a:ea typeface="+mn-ea"/>
                      <a:cs typeface="+mn-cs"/>
                    </a:defRPr>
                  </a:pPr>
                  <a:endParaRPr lang="zh-CN"/>
                </a:p>
              </c:txPr>
              <c:showLegendKey val="0"/>
              <c:showVal val="0"/>
              <c:showCatName val="0"/>
              <c:showSerName val="0"/>
              <c:showPercent val="1"/>
              <c:showBubbleSize val="0"/>
              <c:extLst>
                <c:ext xmlns:c16="http://schemas.microsoft.com/office/drawing/2014/chart" uri="{C3380CC4-5D6E-409C-BE32-E72D297353CC}">
                  <c16:uniqueId val="{00000002-A324-4D32-B65E-7865F32C409F}"/>
                </c:ext>
              </c:extLst>
            </c:dLbl>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bg1"/>
                    </a:solidFill>
                    <a:latin typeface="+mn-lt"/>
                    <a:ea typeface="+mn-ea"/>
                    <a:cs typeface="+mn-cs"/>
                  </a:defRPr>
                </a:pPr>
                <a:endParaRPr lang="zh-CN"/>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是的，报告共享帮助推迟审计计划</c:v>
                </c:pt>
                <c:pt idx="1">
                  <c:v>是的, 报告共享帮助取消审计计划</c:v>
                </c:pt>
                <c:pt idx="2">
                  <c:v>是的, 报告共享帮助缩小审计计划</c:v>
                </c:pt>
                <c:pt idx="3">
                  <c:v>是的, 其他原因</c:v>
                </c:pt>
              </c:strCache>
            </c:strRef>
          </c:cat>
          <c:val>
            <c:numRef>
              <c:f>Sheet1!$B$2:$B$5</c:f>
              <c:numCache>
                <c:formatCode>General</c:formatCode>
                <c:ptCount val="4"/>
                <c:pt idx="0">
                  <c:v>4</c:v>
                </c:pt>
                <c:pt idx="1">
                  <c:v>4</c:v>
                </c:pt>
                <c:pt idx="2">
                  <c:v>1</c:v>
                </c:pt>
                <c:pt idx="3">
                  <c:v>3</c:v>
                </c:pt>
              </c:numCache>
            </c:numRef>
          </c:val>
          <c:extLst>
            <c:ext xmlns:c16="http://schemas.microsoft.com/office/drawing/2014/chart" uri="{C3380CC4-5D6E-409C-BE32-E72D297353CC}">
              <c16:uniqueId val="{00000000-A324-4D32-B65E-7865F32C409F}"/>
            </c:ext>
          </c:extLst>
        </c:ser>
        <c:dLbls>
          <c:showLegendKey val="0"/>
          <c:showVal val="0"/>
          <c:showCatName val="0"/>
          <c:showSerName val="0"/>
          <c:showPercent val="1"/>
          <c:showBubbleSize val="0"/>
          <c:showLeaderLines val="1"/>
        </c:dLbls>
        <c:firstSliceAng val="0"/>
        <c:holeSize val="50"/>
      </c:doughnutChart>
      <c:spPr>
        <a:noFill/>
        <a:ln>
          <a:noFill/>
        </a:ln>
        <a:effectLst/>
      </c:spPr>
    </c:plotArea>
    <c:legend>
      <c:legendPos val="r"/>
      <c:layout>
        <c:manualLayout>
          <c:xMode val="edge"/>
          <c:yMode val="edge"/>
          <c:x val="0.54829455034371366"/>
          <c:y val="0.41307282487579988"/>
          <c:w val="0.4162293789795255"/>
          <c:h val="0.3572899599926718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omments/modernComment_1F24_7AE7E2CE.xml><?xml version="1.0" encoding="utf-8"?>
<p188:cmLst xmlns:a="http://schemas.openxmlformats.org/drawingml/2006/main" xmlns:r="http://schemas.openxmlformats.org/officeDocument/2006/relationships" xmlns:p188="http://schemas.microsoft.com/office/powerpoint/2018/8/main">
  <p188:cm id="{5FEC3F4A-2747-48DC-86B4-ECD45C14AF5B}" authorId="{DDAC3020-65D7-0E5C-AA22-95C61DB75B15}" status="resolved" created="2022-08-24T02:46:06.877">
    <ac:txMkLst xmlns:ac="http://schemas.microsoft.com/office/drawing/2013/main/command">
      <pc:docMk xmlns:pc="http://schemas.microsoft.com/office/powerpoint/2013/main/command"/>
      <pc:sldMk xmlns:pc="http://schemas.microsoft.com/office/powerpoint/2013/main/command" cId="2062017230" sldId="7972"/>
      <ac:spMk id="9" creationId="{FCC1E4BC-7974-4A40-8A78-112F6FE663E2}"/>
      <ac:txMk cp="214" len="45">
        <ac:context len="260" hash="2599323619"/>
      </ac:txMk>
    </ac:txMkLst>
    <p188:pos x="4862301" y="4536122"/>
    <p188:txBody>
      <a:bodyPr/>
      <a:lstStyle/>
      <a:p>
        <a:r>
          <a:rPr lang="zh-CN" altLang="en-US"/>
          <a:t>同样的发现，审计员分类不同(major,minor)
Add link : Example classification</a:t>
        </a:r>
      </a:p>
    </p188:txBody>
  </p188:cm>
</p188:cmLst>
</file>

<file path=ppt/comments/modernComment_14A_AABF8099.xml><?xml version="1.0" encoding="utf-8"?>
<p188:cmLst xmlns:a="http://schemas.openxmlformats.org/drawingml/2006/main" xmlns:r="http://schemas.openxmlformats.org/officeDocument/2006/relationships" xmlns:p188="http://schemas.microsoft.com/office/powerpoint/2018/8/main">
  <p188:cm id="{0FDDEC1F-F42E-4F4C-A819-2A8C6583D4B5}" authorId="{DDAC3020-65D7-0E5C-AA22-95C61DB75B15}" status="resolved" created="2022-08-19T04:14:11.332" complete="100000">
    <ac:txMkLst xmlns:ac="http://schemas.microsoft.com/office/drawing/2013/main/command">
      <pc:docMk xmlns:pc="http://schemas.microsoft.com/office/powerpoint/2013/main/command"/>
      <pc:sldMk xmlns:pc="http://schemas.microsoft.com/office/powerpoint/2013/main/command" cId="2864677017" sldId="330"/>
      <ac:spMk id="19" creationId="{4B8EB76B-47CC-9521-81EA-9A903EEAB706}"/>
      <ac:txMk cp="0" len="22">
        <ac:context len="97" hash="35304191"/>
      </ac:txMk>
    </ac:txMkLst>
    <p188:replyLst>
      <p188:reply id="{A3730271-1488-4B22-8D34-5F85743D57C3}" authorId="{DDAC3020-65D7-0E5C-AA22-95C61DB75B15}" created="2022-08-23T08:20:14.183">
        <p188:txBody>
          <a:bodyPr/>
          <a:lstStyle/>
          <a:p>
            <a:r>
              <a:rPr lang="zh-CN" altLang="en-US"/>
              <a:t>https://pscinitiative.org/team</a:t>
            </a:r>
          </a:p>
        </p188:txBody>
      </p188:reply>
    </p188:replyLst>
    <p188:txBody>
      <a:bodyPr/>
      <a:lstStyle/>
      <a:p>
        <a:r>
          <a:rPr lang="zh-CN" altLang="en-US"/>
          <a:t>Updated based on the webpage</a:t>
        </a:r>
      </a:p>
    </p188:txBody>
  </p188:cm>
</p188:cmLst>
</file>

<file path=ppt/comments/modernComment_36BA_E0698B24.xml><?xml version="1.0" encoding="utf-8"?>
<p188:cmLst xmlns:a="http://schemas.openxmlformats.org/drawingml/2006/main" xmlns:r="http://schemas.openxmlformats.org/officeDocument/2006/relationships" xmlns:p188="http://schemas.microsoft.com/office/powerpoint/2018/8/main">
  <p188:cm id="{6156C7EB-436B-4EE5-924F-5694DC60B819}" authorId="{2844AC68-8B50-E5A0-6377-DDD16285D50B}" status="resolved" created="2022-09-05T02:18:59.938" complete="100000">
    <pc:sldMkLst xmlns:pc="http://schemas.microsoft.com/office/powerpoint/2013/main/command">
      <pc:docMk/>
      <pc:sldMk cId="3765013284" sldId="14010"/>
    </pc:sldMkLst>
    <p188:txBody>
      <a:bodyPr/>
      <a:lstStyle/>
      <a:p>
        <a:r>
          <a:rPr lang="en-GB"/>
          <a:t>[@Rebecca Luo] I've updated this with the right formatted one, please update for D2&amp;3</a:t>
        </a:r>
      </a:p>
    </p188:txBody>
  </p188:cm>
</p188:cmLst>
</file>

<file path=ppt/comments/modernComment_56E_DDA9D952.xml><?xml version="1.0" encoding="utf-8"?>
<p188:cmLst xmlns:a="http://schemas.openxmlformats.org/drawingml/2006/main" xmlns:r="http://schemas.openxmlformats.org/officeDocument/2006/relationships" xmlns:p188="http://schemas.microsoft.com/office/powerpoint/2018/8/main">
  <p188:cm id="{4C122DB6-1E38-4F4D-827A-A5564EDF27F7}" authorId="{2844AC68-8B50-E5A0-6377-DDD16285D50B}" status="resolved" created="2022-08-23T07:06:18.034" complete="100000">
    <pc:sldMkLst xmlns:pc="http://schemas.microsoft.com/office/powerpoint/2013/main/command">
      <pc:docMk/>
      <pc:sldMk cId="3718895954" sldId="1390"/>
    </pc:sldMkLst>
    <p188:txBody>
      <a:bodyPr/>
      <a:lstStyle/>
      <a:p>
        <a:r>
          <a:rPr lang="en-GB"/>
          <a:t>[@Rebecca Luo] For China event slides, have a dedicated page on China webinars (3 webinars in total? info on attendance, speakers, links to resources)  </a:t>
        </a:r>
      </a:p>
    </p188:txBody>
  </p188:cm>
</p188:cmLst>
</file>

<file path=ppt/comments/modernComment_161_F745ED75.xml><?xml version="1.0" encoding="utf-8"?>
<p188:cmLst xmlns:a="http://schemas.openxmlformats.org/drawingml/2006/main" xmlns:r="http://schemas.openxmlformats.org/officeDocument/2006/relationships" xmlns:p188="http://schemas.microsoft.com/office/powerpoint/2018/8/main">
  <p188:cm id="{E8DDA9BA-5E84-4B3C-B077-A85D1C0F05EF}" authorId="{2844AC68-8B50-E5A0-6377-DDD16285D50B}" status="resolved" created="2022-08-18T05:32:25.574" complete="100000">
    <pc:sldMkLst xmlns:pc="http://schemas.microsoft.com/office/powerpoint/2013/main/command">
      <pc:docMk/>
      <pc:sldMk cId="4148555125" sldId="353"/>
    </pc:sldMkLst>
    <p188:txBody>
      <a:bodyPr/>
      <a:lstStyle/>
      <a:p>
        <a:r>
          <a:rPr lang="en-GB"/>
          <a:t>[@Trinity Wang] Trinity could you ask Dinesh to send through a photo?</a:t>
        </a:r>
      </a:p>
    </p188:txBody>
  </p188:cm>
  <p188:cm id="{3C147381-CD2F-4C98-B8A2-7DCC58C1D0A3}" authorId="{015B1755-8815-0E84-64A4-13870D1E986F}" status="resolved" created="2022-08-30T08:22:52.579" complete="100000">
    <ac:deMkLst xmlns:ac="http://schemas.microsoft.com/office/drawing/2013/main/command">
      <pc:docMk xmlns:pc="http://schemas.microsoft.com/office/powerpoint/2013/main/command"/>
      <pc:sldMk xmlns:pc="http://schemas.microsoft.com/office/powerpoint/2013/main/command" cId="4148555125" sldId="353"/>
      <ac:picMk id="17" creationId="{1A734FB5-29CC-415F-BC1A-3B95863FF76C}"/>
    </ac:deMkLst>
    <p188:replyLst>
      <p188:reply id="{D878B08B-A4BF-4366-B74B-DC0D12BA29C1}" authorId="{DDAC3020-65D7-0E5C-AA22-95C61DB75B15}" created="2022-08-30T11:33:32.210">
        <p188:txBody>
          <a:bodyPr/>
          <a:lstStyle/>
          <a:p>
            <a:r>
              <a:rPr lang="zh-CN" altLang="en-US"/>
              <a:t>Thanks Simon, have aligned with the latest information posted on our website</a:t>
            </a:r>
          </a:p>
        </p188:txBody>
      </p188:reply>
    </p188:replyLst>
    <p188:txBody>
      <a:bodyPr/>
      <a:lstStyle/>
      <a:p>
        <a:r>
          <a:rPr lang="en-GB"/>
          <a:t>Hi all.  I'm not the Co-Chair or Partnerships.  Dave leads it on his own..  Alex and I support.  Thanks.</a:t>
        </a:r>
      </a:p>
    </p188:txBody>
  </p188:cm>
</p188:cmLst>
</file>

<file path=ppt/comments/modernComment_3642_8F23D006.xml><?xml version="1.0" encoding="utf-8"?>
<p188:cmLst xmlns:a="http://schemas.openxmlformats.org/drawingml/2006/main" xmlns:r="http://schemas.openxmlformats.org/officeDocument/2006/relationships" xmlns:p188="http://schemas.microsoft.com/office/powerpoint/2018/8/main">
  <p188:cm id="{F94F656B-5BD0-4BC7-97CC-5120025B2C57}" authorId="{2844AC68-8B50-E5A0-6377-DDD16285D50B}" status="resolved" created="2022-08-26T07:28:12.452" complete="100000">
    <ac:deMkLst xmlns:ac="http://schemas.microsoft.com/office/drawing/2013/main/command">
      <pc:docMk xmlns:pc="http://schemas.microsoft.com/office/powerpoint/2013/main/command"/>
      <pc:sldMk xmlns:pc="http://schemas.microsoft.com/office/powerpoint/2013/main/command" cId="2401488902" sldId="13890"/>
      <ac:graphicFrameMk id="11" creationId="{D5EF5BE9-6DBF-BDB6-E335-832FAE9CB3E9}"/>
    </ac:deMkLst>
    <p188:replyLst>
      <p188:reply id="{56A95FB8-2096-46C1-A07B-31EB942CF071}" authorId="{DDAC3020-65D7-0E5C-AA22-95C61DB75B15}" created="2022-08-26T08:08:13.015">
        <p188:txBody>
          <a:bodyPr/>
          <a:lstStyle/>
          <a:p>
            <a:r>
              <a:rPr lang="zh-CN" altLang="en-US"/>
              <a:t>https://ispe.org/publications/guidance-documents/assessing-particulate-containment-performance                                                   it seems that containment performance is the test term , should be fine </a:t>
            </a:r>
          </a:p>
        </p188:txBody>
      </p188:reply>
    </p188:replyLst>
    <p188:txBody>
      <a:bodyPr/>
      <a:lstStyle/>
      <a:p>
        <a:r>
          <a:rPr lang="en-GB"/>
          <a:t>[@Rebecca Luo] Check title translations?</a:t>
        </a:r>
      </a:p>
    </p188:txBody>
  </p188:cm>
</p188: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5">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A794DDFC-9CD5-4BAE-BDEC-B8975E59400E}" type="doc">
      <dgm:prSet loTypeId="urn:microsoft.com/office/officeart/2005/8/layout/hChevron3" loCatId="process" qsTypeId="urn:microsoft.com/office/officeart/2005/8/quickstyle/simple1" qsCatId="simple" csTypeId="urn:microsoft.com/office/officeart/2005/8/colors/accent1_2" csCatId="accent1" phldr="1"/>
      <dgm:spPr/>
      <dgm:t>
        <a:bodyPr/>
        <a:lstStyle/>
        <a:p>
          <a:endParaRPr lang="zh-CN" altLang="en-US"/>
        </a:p>
      </dgm:t>
    </dgm:pt>
    <dgm:pt modelId="{E2238BFA-6C0E-47D2-B29E-98CBE866B301}">
      <dgm:prSet phldrT="[Text]" custT="1"/>
      <dgm:spPr/>
      <dgm:t>
        <a:bodyPr/>
        <a:lstStyle/>
        <a:p>
          <a:r>
            <a:rPr lang="zh-CN" altLang="en-US" sz="1400" b="1">
              <a:latin typeface="+mj-lt"/>
              <a:cs typeface="Calibri Light"/>
            </a:rPr>
            <a:t>审计准备</a:t>
          </a:r>
        </a:p>
      </dgm:t>
    </dgm:pt>
    <dgm:pt modelId="{A2637D09-E76F-43BB-B2CC-E75A0A866C9A}" type="parTrans" cxnId="{2F1E1B0E-36F2-431C-A9FB-682437B415C4}">
      <dgm:prSet/>
      <dgm:spPr/>
      <dgm:t>
        <a:bodyPr/>
        <a:lstStyle/>
        <a:p>
          <a:endParaRPr lang="zh-CN" altLang="en-US" sz="1200"/>
        </a:p>
      </dgm:t>
    </dgm:pt>
    <dgm:pt modelId="{6F22C592-2401-4C7D-840F-D16808BDA77F}" type="sibTrans" cxnId="{2F1E1B0E-36F2-431C-A9FB-682437B415C4}">
      <dgm:prSet/>
      <dgm:spPr/>
      <dgm:t>
        <a:bodyPr/>
        <a:lstStyle/>
        <a:p>
          <a:endParaRPr lang="zh-CN" altLang="en-US" sz="1200"/>
        </a:p>
      </dgm:t>
    </dgm:pt>
    <dgm:pt modelId="{42D7C609-D84B-44ED-918A-746EC4B091E8}">
      <dgm:prSet phldrT="[Text]" custT="1"/>
      <dgm:spPr/>
      <dgm:t>
        <a:bodyPr/>
        <a:lstStyle/>
        <a:p>
          <a:pPr rtl="0"/>
          <a:r>
            <a:rPr lang="en-GB" altLang="en-US" sz="1400" b="1">
              <a:latin typeface="+mj-lt"/>
              <a:cs typeface="Calibri Light"/>
            </a:rPr>
            <a:t> </a:t>
          </a:r>
          <a:r>
            <a:rPr lang="zh-CN" altLang="en-US" sz="1400" b="1">
              <a:latin typeface="+mj-lt"/>
              <a:cs typeface="Calibri Light"/>
            </a:rPr>
            <a:t>现场审计</a:t>
          </a:r>
        </a:p>
      </dgm:t>
    </dgm:pt>
    <dgm:pt modelId="{2DAA24E4-8A2B-442C-A34C-0E0E4CA68EE3}" type="parTrans" cxnId="{1D146271-D51D-41DB-BF04-205876D87E87}">
      <dgm:prSet/>
      <dgm:spPr/>
      <dgm:t>
        <a:bodyPr/>
        <a:lstStyle/>
        <a:p>
          <a:endParaRPr lang="zh-CN" altLang="en-US" sz="1200"/>
        </a:p>
      </dgm:t>
    </dgm:pt>
    <dgm:pt modelId="{1E051903-B142-41C6-9C11-B79C30C95894}" type="sibTrans" cxnId="{1D146271-D51D-41DB-BF04-205876D87E87}">
      <dgm:prSet/>
      <dgm:spPr/>
      <dgm:t>
        <a:bodyPr/>
        <a:lstStyle/>
        <a:p>
          <a:endParaRPr lang="zh-CN" altLang="en-US" sz="1200"/>
        </a:p>
      </dgm:t>
    </dgm:pt>
    <dgm:pt modelId="{1A339F5A-2F80-49F7-BC3C-F87FA31B4D1F}">
      <dgm:prSet custT="1"/>
      <dgm:spPr/>
      <dgm:t>
        <a:bodyPr/>
        <a:lstStyle/>
        <a:p>
          <a:r>
            <a:rPr lang="zh-CN" altLang="en-US" sz="1400" b="1">
              <a:latin typeface="+mj-lt"/>
              <a:cs typeface="Calibri Light"/>
            </a:rPr>
            <a:t>审计报告改进措施</a:t>
          </a:r>
        </a:p>
      </dgm:t>
    </dgm:pt>
    <dgm:pt modelId="{59EF031A-EABF-4168-A7BD-FE7E274FD9BB}" type="parTrans" cxnId="{53787BBB-2ACA-4E7C-8DF3-5BCAC4A7C6DB}">
      <dgm:prSet/>
      <dgm:spPr/>
      <dgm:t>
        <a:bodyPr/>
        <a:lstStyle/>
        <a:p>
          <a:endParaRPr lang="zh-CN" altLang="en-US" sz="1200"/>
        </a:p>
      </dgm:t>
    </dgm:pt>
    <dgm:pt modelId="{51A0AF6B-EB66-45FE-9581-F1FF4C3E480B}" type="sibTrans" cxnId="{53787BBB-2ACA-4E7C-8DF3-5BCAC4A7C6DB}">
      <dgm:prSet/>
      <dgm:spPr/>
      <dgm:t>
        <a:bodyPr/>
        <a:lstStyle/>
        <a:p>
          <a:endParaRPr lang="zh-CN" altLang="en-US" sz="1200"/>
        </a:p>
      </dgm:t>
    </dgm:pt>
    <dgm:pt modelId="{96A3626F-3D39-48E7-9EA2-3FD63E6B2ACC}">
      <dgm:prSet custT="1"/>
      <dgm:spPr/>
      <dgm:t>
        <a:bodyPr/>
        <a:lstStyle/>
        <a:p>
          <a:r>
            <a:rPr lang="zh-CN" altLang="en-US" sz="1400" b="1">
              <a:latin typeface="+mj-lt"/>
              <a:cs typeface="Calibri Light"/>
            </a:rPr>
            <a:t>共享报告至</a:t>
          </a:r>
          <a:r>
            <a:rPr lang="en-US" altLang="zh-CN" sz="1400" b="1">
              <a:latin typeface="+mj-lt"/>
              <a:cs typeface="Calibri Light"/>
            </a:rPr>
            <a:t>PSCI</a:t>
          </a:r>
          <a:endParaRPr lang="zh-CN" altLang="en-US" sz="1400" b="1">
            <a:latin typeface="+mj-lt"/>
            <a:cs typeface="Calibri Light"/>
          </a:endParaRPr>
        </a:p>
      </dgm:t>
    </dgm:pt>
    <dgm:pt modelId="{C02EB8CC-BFCE-4CFA-92C1-ADB5F2D61D9C}" type="parTrans" cxnId="{DB3AC51F-EC18-4E7D-B723-E6B14A32F010}">
      <dgm:prSet/>
      <dgm:spPr/>
      <dgm:t>
        <a:bodyPr/>
        <a:lstStyle/>
        <a:p>
          <a:endParaRPr lang="zh-CN" altLang="en-US" sz="1200"/>
        </a:p>
      </dgm:t>
    </dgm:pt>
    <dgm:pt modelId="{2A18B15D-0BBE-4592-B4C3-9B3F215341BA}" type="sibTrans" cxnId="{DB3AC51F-EC18-4E7D-B723-E6B14A32F010}">
      <dgm:prSet/>
      <dgm:spPr/>
      <dgm:t>
        <a:bodyPr/>
        <a:lstStyle/>
        <a:p>
          <a:endParaRPr lang="zh-CN" altLang="en-US" sz="1200"/>
        </a:p>
      </dgm:t>
    </dgm:pt>
    <dgm:pt modelId="{8FBE910F-9486-4F00-A460-809F43E381AA}" type="pres">
      <dgm:prSet presAssocID="{A794DDFC-9CD5-4BAE-BDEC-B8975E59400E}" presName="Name0" presStyleCnt="0">
        <dgm:presLayoutVars>
          <dgm:dir/>
          <dgm:resizeHandles val="exact"/>
        </dgm:presLayoutVars>
      </dgm:prSet>
      <dgm:spPr/>
    </dgm:pt>
    <dgm:pt modelId="{36F4C5F5-B4F3-46AB-9011-A7CD295A9373}" type="pres">
      <dgm:prSet presAssocID="{E2238BFA-6C0E-47D2-B29E-98CBE866B301}" presName="parTxOnly" presStyleLbl="node1" presStyleIdx="0" presStyleCnt="4">
        <dgm:presLayoutVars>
          <dgm:bulletEnabled val="1"/>
        </dgm:presLayoutVars>
      </dgm:prSet>
      <dgm:spPr/>
    </dgm:pt>
    <dgm:pt modelId="{7CDAB4F3-4002-4157-94A8-4872A478B86B}" type="pres">
      <dgm:prSet presAssocID="{6F22C592-2401-4C7D-840F-D16808BDA77F}" presName="parSpace" presStyleCnt="0"/>
      <dgm:spPr/>
    </dgm:pt>
    <dgm:pt modelId="{499593AB-AC04-432F-B10B-9A5543BDE447}" type="pres">
      <dgm:prSet presAssocID="{42D7C609-D84B-44ED-918A-746EC4B091E8}" presName="parTxOnly" presStyleLbl="node1" presStyleIdx="1" presStyleCnt="4">
        <dgm:presLayoutVars>
          <dgm:bulletEnabled val="1"/>
        </dgm:presLayoutVars>
      </dgm:prSet>
      <dgm:spPr/>
    </dgm:pt>
    <dgm:pt modelId="{BB6A277A-ED10-4FD0-A0D3-24695B0A1F75}" type="pres">
      <dgm:prSet presAssocID="{1E051903-B142-41C6-9C11-B79C30C95894}" presName="parSpace" presStyleCnt="0"/>
      <dgm:spPr/>
    </dgm:pt>
    <dgm:pt modelId="{7B6DF369-4CB1-4A3B-A003-D38F20835A97}" type="pres">
      <dgm:prSet presAssocID="{1A339F5A-2F80-49F7-BC3C-F87FA31B4D1F}" presName="parTxOnly" presStyleLbl="node1" presStyleIdx="2" presStyleCnt="4">
        <dgm:presLayoutVars>
          <dgm:bulletEnabled val="1"/>
        </dgm:presLayoutVars>
      </dgm:prSet>
      <dgm:spPr/>
    </dgm:pt>
    <dgm:pt modelId="{CF7FE357-E334-4780-B4EA-9ACC692CE983}" type="pres">
      <dgm:prSet presAssocID="{51A0AF6B-EB66-45FE-9581-F1FF4C3E480B}" presName="parSpace" presStyleCnt="0"/>
      <dgm:spPr/>
    </dgm:pt>
    <dgm:pt modelId="{77034C7E-C6AB-4456-A89F-F7095149E606}" type="pres">
      <dgm:prSet presAssocID="{96A3626F-3D39-48E7-9EA2-3FD63E6B2ACC}" presName="parTxOnly" presStyleLbl="node1" presStyleIdx="3" presStyleCnt="4">
        <dgm:presLayoutVars>
          <dgm:bulletEnabled val="1"/>
        </dgm:presLayoutVars>
      </dgm:prSet>
      <dgm:spPr/>
    </dgm:pt>
  </dgm:ptLst>
  <dgm:cxnLst>
    <dgm:cxn modelId="{2F1E1B0E-36F2-431C-A9FB-682437B415C4}" srcId="{A794DDFC-9CD5-4BAE-BDEC-B8975E59400E}" destId="{E2238BFA-6C0E-47D2-B29E-98CBE866B301}" srcOrd="0" destOrd="0" parTransId="{A2637D09-E76F-43BB-B2CC-E75A0A866C9A}" sibTransId="{6F22C592-2401-4C7D-840F-D16808BDA77F}"/>
    <dgm:cxn modelId="{DB3AC51F-EC18-4E7D-B723-E6B14A32F010}" srcId="{A794DDFC-9CD5-4BAE-BDEC-B8975E59400E}" destId="{96A3626F-3D39-48E7-9EA2-3FD63E6B2ACC}" srcOrd="3" destOrd="0" parTransId="{C02EB8CC-BFCE-4CFA-92C1-ADB5F2D61D9C}" sibTransId="{2A18B15D-0BBE-4592-B4C3-9B3F215341BA}"/>
    <dgm:cxn modelId="{F4DBEF37-83BD-418C-BA04-B4D080AA1172}" type="presOf" srcId="{1A339F5A-2F80-49F7-BC3C-F87FA31B4D1F}" destId="{7B6DF369-4CB1-4A3B-A003-D38F20835A97}" srcOrd="0" destOrd="0" presId="urn:microsoft.com/office/officeart/2005/8/layout/hChevron3"/>
    <dgm:cxn modelId="{1D146271-D51D-41DB-BF04-205876D87E87}" srcId="{A794DDFC-9CD5-4BAE-BDEC-B8975E59400E}" destId="{42D7C609-D84B-44ED-918A-746EC4B091E8}" srcOrd="1" destOrd="0" parTransId="{2DAA24E4-8A2B-442C-A34C-0E0E4CA68EE3}" sibTransId="{1E051903-B142-41C6-9C11-B79C30C95894}"/>
    <dgm:cxn modelId="{5CD86E58-E67C-4D98-ADED-6BBE8852F5F9}" type="presOf" srcId="{E2238BFA-6C0E-47D2-B29E-98CBE866B301}" destId="{36F4C5F5-B4F3-46AB-9011-A7CD295A9373}" srcOrd="0" destOrd="0" presId="urn:microsoft.com/office/officeart/2005/8/layout/hChevron3"/>
    <dgm:cxn modelId="{BFA73C59-88D8-4699-B48C-4BF2B1F8BEA5}" type="presOf" srcId="{42D7C609-D84B-44ED-918A-746EC4B091E8}" destId="{499593AB-AC04-432F-B10B-9A5543BDE447}" srcOrd="0" destOrd="0" presId="urn:microsoft.com/office/officeart/2005/8/layout/hChevron3"/>
    <dgm:cxn modelId="{93F2FE5A-B17E-456E-BE21-01507713126C}" type="presOf" srcId="{96A3626F-3D39-48E7-9EA2-3FD63E6B2ACC}" destId="{77034C7E-C6AB-4456-A89F-F7095149E606}" srcOrd="0" destOrd="0" presId="urn:microsoft.com/office/officeart/2005/8/layout/hChevron3"/>
    <dgm:cxn modelId="{A4B4C093-7B43-41A1-B3A2-A1F2D7A53945}" type="presOf" srcId="{A794DDFC-9CD5-4BAE-BDEC-B8975E59400E}" destId="{8FBE910F-9486-4F00-A460-809F43E381AA}" srcOrd="0" destOrd="0" presId="urn:microsoft.com/office/officeart/2005/8/layout/hChevron3"/>
    <dgm:cxn modelId="{53787BBB-2ACA-4E7C-8DF3-5BCAC4A7C6DB}" srcId="{A794DDFC-9CD5-4BAE-BDEC-B8975E59400E}" destId="{1A339F5A-2F80-49F7-BC3C-F87FA31B4D1F}" srcOrd="2" destOrd="0" parTransId="{59EF031A-EABF-4168-A7BD-FE7E274FD9BB}" sibTransId="{51A0AF6B-EB66-45FE-9581-F1FF4C3E480B}"/>
    <dgm:cxn modelId="{9080839B-84A9-470F-886E-8A3568C18BFE}" type="presParOf" srcId="{8FBE910F-9486-4F00-A460-809F43E381AA}" destId="{36F4C5F5-B4F3-46AB-9011-A7CD295A9373}" srcOrd="0" destOrd="0" presId="urn:microsoft.com/office/officeart/2005/8/layout/hChevron3"/>
    <dgm:cxn modelId="{D411D6A3-EBC1-43A9-81FD-AFCA3571384F}" type="presParOf" srcId="{8FBE910F-9486-4F00-A460-809F43E381AA}" destId="{7CDAB4F3-4002-4157-94A8-4872A478B86B}" srcOrd="1" destOrd="0" presId="urn:microsoft.com/office/officeart/2005/8/layout/hChevron3"/>
    <dgm:cxn modelId="{98C09F2C-0C31-416B-B9A5-2342EA37CB7F}" type="presParOf" srcId="{8FBE910F-9486-4F00-A460-809F43E381AA}" destId="{499593AB-AC04-432F-B10B-9A5543BDE447}" srcOrd="2" destOrd="0" presId="urn:microsoft.com/office/officeart/2005/8/layout/hChevron3"/>
    <dgm:cxn modelId="{293CCB2D-1546-4266-B0A6-89002AA31237}" type="presParOf" srcId="{8FBE910F-9486-4F00-A460-809F43E381AA}" destId="{BB6A277A-ED10-4FD0-A0D3-24695B0A1F75}" srcOrd="3" destOrd="0" presId="urn:microsoft.com/office/officeart/2005/8/layout/hChevron3"/>
    <dgm:cxn modelId="{9B72805B-6F9A-4081-8DF4-F004FBA6A113}" type="presParOf" srcId="{8FBE910F-9486-4F00-A460-809F43E381AA}" destId="{7B6DF369-4CB1-4A3B-A003-D38F20835A97}" srcOrd="4" destOrd="0" presId="urn:microsoft.com/office/officeart/2005/8/layout/hChevron3"/>
    <dgm:cxn modelId="{B7B5A766-4289-4CD0-B462-361AFD47D46F}" type="presParOf" srcId="{8FBE910F-9486-4F00-A460-809F43E381AA}" destId="{CF7FE357-E334-4780-B4EA-9ACC692CE983}" srcOrd="5" destOrd="0" presId="urn:microsoft.com/office/officeart/2005/8/layout/hChevron3"/>
    <dgm:cxn modelId="{F43FD96C-EE1D-4249-97C0-467AA0620F94}" type="presParOf" srcId="{8FBE910F-9486-4F00-A460-809F43E381AA}" destId="{77034C7E-C6AB-4456-A89F-F7095149E606}" srcOrd="6" destOrd="0" presId="urn:microsoft.com/office/officeart/2005/8/layout/hChevron3"/>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794DDFC-9CD5-4BAE-BDEC-B8975E59400E}" type="doc">
      <dgm:prSet loTypeId="urn:microsoft.com/office/officeart/2005/8/layout/chevron1" loCatId="process" qsTypeId="urn:microsoft.com/office/officeart/2005/8/quickstyle/simple1" qsCatId="simple" csTypeId="urn:microsoft.com/office/officeart/2005/8/colors/accent1_2" csCatId="accent1" phldr="1"/>
      <dgm:spPr/>
      <dgm:t>
        <a:bodyPr/>
        <a:lstStyle/>
        <a:p>
          <a:endParaRPr lang="zh-CN" altLang="en-US"/>
        </a:p>
      </dgm:t>
    </dgm:pt>
    <dgm:pt modelId="{E2238BFA-6C0E-47D2-B29E-98CBE866B301}">
      <dgm:prSet phldrT="[Text]"/>
      <dgm:spPr/>
      <dgm:t>
        <a:bodyPr/>
        <a:lstStyle/>
        <a:p>
          <a:r>
            <a:rPr lang="zh-CN" altLang="en-US">
              <a:latin typeface="Calibri Light"/>
              <a:cs typeface="Calibri Light"/>
            </a:rPr>
            <a:t>审计准备</a:t>
          </a:r>
        </a:p>
      </dgm:t>
    </dgm:pt>
    <dgm:pt modelId="{A2637D09-E76F-43BB-B2CC-E75A0A866C9A}" type="parTrans" cxnId="{2F1E1B0E-36F2-431C-A9FB-682437B415C4}">
      <dgm:prSet/>
      <dgm:spPr/>
      <dgm:t>
        <a:bodyPr/>
        <a:lstStyle/>
        <a:p>
          <a:endParaRPr lang="zh-CN" altLang="en-US"/>
        </a:p>
      </dgm:t>
    </dgm:pt>
    <dgm:pt modelId="{6F22C592-2401-4C7D-840F-D16808BDA77F}" type="sibTrans" cxnId="{2F1E1B0E-36F2-431C-A9FB-682437B415C4}">
      <dgm:prSet/>
      <dgm:spPr/>
      <dgm:t>
        <a:bodyPr/>
        <a:lstStyle/>
        <a:p>
          <a:endParaRPr lang="zh-CN" altLang="en-US"/>
        </a:p>
      </dgm:t>
    </dgm:pt>
    <dgm:pt modelId="{42D7C609-D84B-44ED-918A-746EC4B091E8}">
      <dgm:prSet phldrT="[Text]"/>
      <dgm:spPr/>
      <dgm:t>
        <a:bodyPr/>
        <a:lstStyle/>
        <a:p>
          <a:pPr rtl="0"/>
          <a:r>
            <a:rPr lang="zh-CN" altLang="en-US">
              <a:latin typeface="Calibri Light"/>
              <a:cs typeface="Calibri Light"/>
            </a:rPr>
            <a:t>现场审计</a:t>
          </a:r>
        </a:p>
      </dgm:t>
    </dgm:pt>
    <dgm:pt modelId="{2DAA24E4-8A2B-442C-A34C-0E0E4CA68EE3}" type="parTrans" cxnId="{1D146271-D51D-41DB-BF04-205876D87E87}">
      <dgm:prSet/>
      <dgm:spPr/>
      <dgm:t>
        <a:bodyPr/>
        <a:lstStyle/>
        <a:p>
          <a:endParaRPr lang="zh-CN" altLang="en-US"/>
        </a:p>
      </dgm:t>
    </dgm:pt>
    <dgm:pt modelId="{1E051903-B142-41C6-9C11-B79C30C95894}" type="sibTrans" cxnId="{1D146271-D51D-41DB-BF04-205876D87E87}">
      <dgm:prSet/>
      <dgm:spPr/>
      <dgm:t>
        <a:bodyPr/>
        <a:lstStyle/>
        <a:p>
          <a:endParaRPr lang="zh-CN" altLang="en-US"/>
        </a:p>
      </dgm:t>
    </dgm:pt>
    <dgm:pt modelId="{1A339F5A-2F80-49F7-BC3C-F87FA31B4D1F}">
      <dgm:prSet/>
      <dgm:spPr/>
      <dgm:t>
        <a:bodyPr/>
        <a:lstStyle/>
        <a:p>
          <a:r>
            <a:rPr lang="zh-CN" altLang="en-US">
              <a:latin typeface="Calibri Light"/>
              <a:cs typeface="Calibri Light"/>
            </a:rPr>
            <a:t>审计报告及改进措施</a:t>
          </a:r>
        </a:p>
      </dgm:t>
    </dgm:pt>
    <dgm:pt modelId="{59EF031A-EABF-4168-A7BD-FE7E274FD9BB}" type="parTrans" cxnId="{53787BBB-2ACA-4E7C-8DF3-5BCAC4A7C6DB}">
      <dgm:prSet/>
      <dgm:spPr/>
      <dgm:t>
        <a:bodyPr/>
        <a:lstStyle/>
        <a:p>
          <a:endParaRPr lang="zh-CN" altLang="en-US"/>
        </a:p>
      </dgm:t>
    </dgm:pt>
    <dgm:pt modelId="{51A0AF6B-EB66-45FE-9581-F1FF4C3E480B}" type="sibTrans" cxnId="{53787BBB-2ACA-4E7C-8DF3-5BCAC4A7C6DB}">
      <dgm:prSet/>
      <dgm:spPr/>
      <dgm:t>
        <a:bodyPr/>
        <a:lstStyle/>
        <a:p>
          <a:endParaRPr lang="zh-CN" altLang="en-US"/>
        </a:p>
      </dgm:t>
    </dgm:pt>
    <dgm:pt modelId="{96A3626F-3D39-48E7-9EA2-3FD63E6B2ACC}">
      <dgm:prSet/>
      <dgm:spPr/>
      <dgm:t>
        <a:bodyPr/>
        <a:lstStyle/>
        <a:p>
          <a:r>
            <a:rPr lang="zh-CN" altLang="en-US">
              <a:latin typeface="Calibri Light"/>
              <a:cs typeface="Calibri Light"/>
            </a:rPr>
            <a:t>共享审计报告至</a:t>
          </a:r>
          <a:r>
            <a:rPr lang="en-US" altLang="zh-CN">
              <a:latin typeface="Calibri Light"/>
              <a:cs typeface="Calibri Light"/>
            </a:rPr>
            <a:t>PSCI</a:t>
          </a:r>
          <a:endParaRPr lang="zh-CN" altLang="en-US">
            <a:latin typeface="Calibri Light"/>
            <a:cs typeface="Calibri Light"/>
          </a:endParaRPr>
        </a:p>
      </dgm:t>
    </dgm:pt>
    <dgm:pt modelId="{C02EB8CC-BFCE-4CFA-92C1-ADB5F2D61D9C}" type="parTrans" cxnId="{DB3AC51F-EC18-4E7D-B723-E6B14A32F010}">
      <dgm:prSet/>
      <dgm:spPr/>
      <dgm:t>
        <a:bodyPr/>
        <a:lstStyle/>
        <a:p>
          <a:endParaRPr lang="zh-CN" altLang="en-US"/>
        </a:p>
      </dgm:t>
    </dgm:pt>
    <dgm:pt modelId="{2A18B15D-0BBE-4592-B4C3-9B3F215341BA}" type="sibTrans" cxnId="{DB3AC51F-EC18-4E7D-B723-E6B14A32F010}">
      <dgm:prSet/>
      <dgm:spPr/>
      <dgm:t>
        <a:bodyPr/>
        <a:lstStyle/>
        <a:p>
          <a:endParaRPr lang="zh-CN" altLang="en-US"/>
        </a:p>
      </dgm:t>
    </dgm:pt>
    <dgm:pt modelId="{575C13C3-02BF-4068-9C91-BD2E0D259FAC}" type="pres">
      <dgm:prSet presAssocID="{A794DDFC-9CD5-4BAE-BDEC-B8975E59400E}" presName="Name0" presStyleCnt="0">
        <dgm:presLayoutVars>
          <dgm:dir/>
          <dgm:animLvl val="lvl"/>
          <dgm:resizeHandles val="exact"/>
        </dgm:presLayoutVars>
      </dgm:prSet>
      <dgm:spPr/>
    </dgm:pt>
    <dgm:pt modelId="{45F14C3D-BB20-40D5-9B41-008409A99610}" type="pres">
      <dgm:prSet presAssocID="{E2238BFA-6C0E-47D2-B29E-98CBE866B301}" presName="parTxOnly" presStyleLbl="node1" presStyleIdx="0" presStyleCnt="4">
        <dgm:presLayoutVars>
          <dgm:chMax val="0"/>
          <dgm:chPref val="0"/>
          <dgm:bulletEnabled val="1"/>
        </dgm:presLayoutVars>
      </dgm:prSet>
      <dgm:spPr/>
    </dgm:pt>
    <dgm:pt modelId="{98B6E8DA-BD4E-4B34-92FA-13AF2D6B54B1}" type="pres">
      <dgm:prSet presAssocID="{6F22C592-2401-4C7D-840F-D16808BDA77F}" presName="parTxOnlySpace" presStyleCnt="0"/>
      <dgm:spPr/>
    </dgm:pt>
    <dgm:pt modelId="{5776BB80-C447-40C7-9714-F06B006DE2DB}" type="pres">
      <dgm:prSet presAssocID="{42D7C609-D84B-44ED-918A-746EC4B091E8}" presName="parTxOnly" presStyleLbl="node1" presStyleIdx="1" presStyleCnt="4">
        <dgm:presLayoutVars>
          <dgm:chMax val="0"/>
          <dgm:chPref val="0"/>
          <dgm:bulletEnabled val="1"/>
        </dgm:presLayoutVars>
      </dgm:prSet>
      <dgm:spPr/>
    </dgm:pt>
    <dgm:pt modelId="{CFC81A48-8CAE-43D7-9F4A-CAFD985D6FB4}" type="pres">
      <dgm:prSet presAssocID="{1E051903-B142-41C6-9C11-B79C30C95894}" presName="parTxOnlySpace" presStyleCnt="0"/>
      <dgm:spPr/>
    </dgm:pt>
    <dgm:pt modelId="{EE46E33A-AE90-4FB8-9E85-2555707F2ED5}" type="pres">
      <dgm:prSet presAssocID="{1A339F5A-2F80-49F7-BC3C-F87FA31B4D1F}" presName="parTxOnly" presStyleLbl="node1" presStyleIdx="2" presStyleCnt="4">
        <dgm:presLayoutVars>
          <dgm:chMax val="0"/>
          <dgm:chPref val="0"/>
          <dgm:bulletEnabled val="1"/>
        </dgm:presLayoutVars>
      </dgm:prSet>
      <dgm:spPr/>
    </dgm:pt>
    <dgm:pt modelId="{C0D738A2-F7B3-4386-8DB0-841BEF7D4D97}" type="pres">
      <dgm:prSet presAssocID="{51A0AF6B-EB66-45FE-9581-F1FF4C3E480B}" presName="parTxOnlySpace" presStyleCnt="0"/>
      <dgm:spPr/>
    </dgm:pt>
    <dgm:pt modelId="{98A9D34E-19D8-4BF4-A4F8-1F5AF251BBB5}" type="pres">
      <dgm:prSet presAssocID="{96A3626F-3D39-48E7-9EA2-3FD63E6B2ACC}" presName="parTxOnly" presStyleLbl="node1" presStyleIdx="3" presStyleCnt="4">
        <dgm:presLayoutVars>
          <dgm:chMax val="0"/>
          <dgm:chPref val="0"/>
          <dgm:bulletEnabled val="1"/>
        </dgm:presLayoutVars>
      </dgm:prSet>
      <dgm:spPr/>
    </dgm:pt>
  </dgm:ptLst>
  <dgm:cxnLst>
    <dgm:cxn modelId="{2F1E1B0E-36F2-431C-A9FB-682437B415C4}" srcId="{A794DDFC-9CD5-4BAE-BDEC-B8975E59400E}" destId="{E2238BFA-6C0E-47D2-B29E-98CBE866B301}" srcOrd="0" destOrd="0" parTransId="{A2637D09-E76F-43BB-B2CC-E75A0A866C9A}" sibTransId="{6F22C592-2401-4C7D-840F-D16808BDA77F}"/>
    <dgm:cxn modelId="{DB3AC51F-EC18-4E7D-B723-E6B14A32F010}" srcId="{A794DDFC-9CD5-4BAE-BDEC-B8975E59400E}" destId="{96A3626F-3D39-48E7-9EA2-3FD63E6B2ACC}" srcOrd="3" destOrd="0" parTransId="{C02EB8CC-BFCE-4CFA-92C1-ADB5F2D61D9C}" sibTransId="{2A18B15D-0BBE-4592-B4C3-9B3F215341BA}"/>
    <dgm:cxn modelId="{6EBA8B3D-70FE-4024-BF6A-E75E44A7C487}" type="presOf" srcId="{1A339F5A-2F80-49F7-BC3C-F87FA31B4D1F}" destId="{EE46E33A-AE90-4FB8-9E85-2555707F2ED5}" srcOrd="0" destOrd="0" presId="urn:microsoft.com/office/officeart/2005/8/layout/chevron1"/>
    <dgm:cxn modelId="{3341A360-E2B3-4350-8531-86D20AC39DCD}" type="presOf" srcId="{96A3626F-3D39-48E7-9EA2-3FD63E6B2ACC}" destId="{98A9D34E-19D8-4BF4-A4F8-1F5AF251BBB5}" srcOrd="0" destOrd="0" presId="urn:microsoft.com/office/officeart/2005/8/layout/chevron1"/>
    <dgm:cxn modelId="{1D146271-D51D-41DB-BF04-205876D87E87}" srcId="{A794DDFC-9CD5-4BAE-BDEC-B8975E59400E}" destId="{42D7C609-D84B-44ED-918A-746EC4B091E8}" srcOrd="1" destOrd="0" parTransId="{2DAA24E4-8A2B-442C-A34C-0E0E4CA68EE3}" sibTransId="{1E051903-B142-41C6-9C11-B79C30C95894}"/>
    <dgm:cxn modelId="{750BF07F-269C-45A3-AD89-20AD3ACD2938}" type="presOf" srcId="{E2238BFA-6C0E-47D2-B29E-98CBE866B301}" destId="{45F14C3D-BB20-40D5-9B41-008409A99610}" srcOrd="0" destOrd="0" presId="urn:microsoft.com/office/officeart/2005/8/layout/chevron1"/>
    <dgm:cxn modelId="{78CE0390-9AE6-48AF-8324-C12B7886E390}" type="presOf" srcId="{42D7C609-D84B-44ED-918A-746EC4B091E8}" destId="{5776BB80-C447-40C7-9714-F06B006DE2DB}" srcOrd="0" destOrd="0" presId="urn:microsoft.com/office/officeart/2005/8/layout/chevron1"/>
    <dgm:cxn modelId="{DD6FDD98-2280-49BC-9184-EC2292CB621F}" type="presOf" srcId="{A794DDFC-9CD5-4BAE-BDEC-B8975E59400E}" destId="{575C13C3-02BF-4068-9C91-BD2E0D259FAC}" srcOrd="0" destOrd="0" presId="urn:microsoft.com/office/officeart/2005/8/layout/chevron1"/>
    <dgm:cxn modelId="{53787BBB-2ACA-4E7C-8DF3-5BCAC4A7C6DB}" srcId="{A794DDFC-9CD5-4BAE-BDEC-B8975E59400E}" destId="{1A339F5A-2F80-49F7-BC3C-F87FA31B4D1F}" srcOrd="2" destOrd="0" parTransId="{59EF031A-EABF-4168-A7BD-FE7E274FD9BB}" sibTransId="{51A0AF6B-EB66-45FE-9581-F1FF4C3E480B}"/>
    <dgm:cxn modelId="{0FD58BE0-FF8F-424B-825B-E27D62EB25DD}" type="presParOf" srcId="{575C13C3-02BF-4068-9C91-BD2E0D259FAC}" destId="{45F14C3D-BB20-40D5-9B41-008409A99610}" srcOrd="0" destOrd="0" presId="urn:microsoft.com/office/officeart/2005/8/layout/chevron1"/>
    <dgm:cxn modelId="{584DBF44-473C-4AD0-95C6-CF656C62072B}" type="presParOf" srcId="{575C13C3-02BF-4068-9C91-BD2E0D259FAC}" destId="{98B6E8DA-BD4E-4B34-92FA-13AF2D6B54B1}" srcOrd="1" destOrd="0" presId="urn:microsoft.com/office/officeart/2005/8/layout/chevron1"/>
    <dgm:cxn modelId="{07064B2B-DF77-439F-A077-300C1742297C}" type="presParOf" srcId="{575C13C3-02BF-4068-9C91-BD2E0D259FAC}" destId="{5776BB80-C447-40C7-9714-F06B006DE2DB}" srcOrd="2" destOrd="0" presId="urn:microsoft.com/office/officeart/2005/8/layout/chevron1"/>
    <dgm:cxn modelId="{6FCB57DD-62D2-4511-BD97-706723CAD895}" type="presParOf" srcId="{575C13C3-02BF-4068-9C91-BD2E0D259FAC}" destId="{CFC81A48-8CAE-43D7-9F4A-CAFD985D6FB4}" srcOrd="3" destOrd="0" presId="urn:microsoft.com/office/officeart/2005/8/layout/chevron1"/>
    <dgm:cxn modelId="{B5F1772E-BFFF-4D27-AD4C-02CABAAB0E30}" type="presParOf" srcId="{575C13C3-02BF-4068-9C91-BD2E0D259FAC}" destId="{EE46E33A-AE90-4FB8-9E85-2555707F2ED5}" srcOrd="4" destOrd="0" presId="urn:microsoft.com/office/officeart/2005/8/layout/chevron1"/>
    <dgm:cxn modelId="{495C4220-EFEF-4225-BA34-312817BCACA2}" type="presParOf" srcId="{575C13C3-02BF-4068-9C91-BD2E0D259FAC}" destId="{C0D738A2-F7B3-4386-8DB0-841BEF7D4D97}" srcOrd="5" destOrd="0" presId="urn:microsoft.com/office/officeart/2005/8/layout/chevron1"/>
    <dgm:cxn modelId="{88FCDFA5-C325-4945-9CC0-3B69BF154F11}" type="presParOf" srcId="{575C13C3-02BF-4068-9C91-BD2E0D259FAC}" destId="{98A9D34E-19D8-4BF4-A4F8-1F5AF251BBB5}"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B6E5085-2448-407F-A47B-E0551DBCC893}" type="doc">
      <dgm:prSet loTypeId="urn:microsoft.com/office/officeart/2005/8/layout/chevron2" loCatId="process" qsTypeId="urn:microsoft.com/office/officeart/2005/8/quickstyle/simple5#1" qsCatId="simple" csTypeId="urn:microsoft.com/office/officeart/2005/8/colors/accent1_2#1" csCatId="accent1" phldr="1"/>
      <dgm:spPr/>
      <dgm:t>
        <a:bodyPr/>
        <a:lstStyle/>
        <a:p>
          <a:endParaRPr lang="zh-CN" altLang="en-US"/>
        </a:p>
      </dgm:t>
    </dgm:pt>
    <dgm:pt modelId="{54EB21D8-448B-4FD7-8173-07A9B1CE1ED2}">
      <dgm:prSet phldrT="[文本]"/>
      <dgm:spPr/>
      <dgm:t>
        <a:bodyPr/>
        <a:lstStyle/>
        <a:p>
          <a:r>
            <a:rPr lang="en-US" altLang="en-US">
              <a:latin typeface="+mj-ea"/>
              <a:ea typeface="+mj-ea"/>
            </a:rPr>
            <a:t>2017.06.01</a:t>
          </a:r>
          <a:endParaRPr lang="zh-CN" altLang="en-US">
            <a:latin typeface="+mj-ea"/>
            <a:ea typeface="+mj-ea"/>
          </a:endParaRPr>
        </a:p>
      </dgm:t>
    </dgm:pt>
    <dgm:pt modelId="{0BAF6C86-7807-4960-B47B-1F2FA8D1EAAF}" type="parTrans" cxnId="{73E27CB6-143A-4BFD-A4D1-3546D67C4BC2}">
      <dgm:prSet/>
      <dgm:spPr/>
      <dgm:t>
        <a:bodyPr/>
        <a:lstStyle/>
        <a:p>
          <a:endParaRPr lang="zh-CN" altLang="en-US">
            <a:latin typeface="+mj-ea"/>
            <a:ea typeface="+mj-ea"/>
          </a:endParaRPr>
        </a:p>
      </dgm:t>
    </dgm:pt>
    <dgm:pt modelId="{ED5A8AA7-0293-4B7D-AB8F-AE7B236F8926}" type="sibTrans" cxnId="{73E27CB6-143A-4BFD-A4D1-3546D67C4BC2}">
      <dgm:prSet/>
      <dgm:spPr/>
      <dgm:t>
        <a:bodyPr/>
        <a:lstStyle/>
        <a:p>
          <a:endParaRPr lang="zh-CN" altLang="en-US">
            <a:latin typeface="+mj-ea"/>
            <a:ea typeface="+mj-ea"/>
          </a:endParaRPr>
        </a:p>
      </dgm:t>
    </dgm:pt>
    <dgm:pt modelId="{37AA1D91-903E-408C-8845-E0E4DC7F9420}">
      <dgm:prSet phldrT="[文本]"/>
      <dgm:spPr/>
      <dgm:t>
        <a:bodyPr/>
        <a:lstStyle/>
        <a:p>
          <a:r>
            <a:rPr lang="en-US" altLang="zh-CN">
              <a:latin typeface="+mj-ea"/>
              <a:ea typeface="+mj-ea"/>
            </a:rPr>
            <a:t>《</a:t>
          </a:r>
          <a:r>
            <a:rPr lang="zh-CN" altLang="en-US">
              <a:latin typeface="+mj-ea"/>
              <a:ea typeface="+mj-ea"/>
            </a:rPr>
            <a:t>网络安全法</a:t>
          </a:r>
          <a:r>
            <a:rPr lang="en-US" altLang="zh-CN">
              <a:latin typeface="+mj-ea"/>
              <a:ea typeface="+mj-ea"/>
            </a:rPr>
            <a:t>》</a:t>
          </a:r>
          <a:endParaRPr lang="zh-CN" altLang="en-US">
            <a:latin typeface="+mj-ea"/>
            <a:ea typeface="+mj-ea"/>
          </a:endParaRPr>
        </a:p>
      </dgm:t>
    </dgm:pt>
    <dgm:pt modelId="{B6DA46DC-9296-4B08-AE4A-99425AA936B8}" type="parTrans" cxnId="{2E5850C7-DE3C-45B1-9BAF-E4904926A4CB}">
      <dgm:prSet/>
      <dgm:spPr/>
      <dgm:t>
        <a:bodyPr/>
        <a:lstStyle/>
        <a:p>
          <a:endParaRPr lang="zh-CN" altLang="en-US">
            <a:latin typeface="+mj-ea"/>
            <a:ea typeface="+mj-ea"/>
          </a:endParaRPr>
        </a:p>
      </dgm:t>
    </dgm:pt>
    <dgm:pt modelId="{1059ED7F-34E2-4B6C-B319-0B001D413288}" type="sibTrans" cxnId="{2E5850C7-DE3C-45B1-9BAF-E4904926A4CB}">
      <dgm:prSet/>
      <dgm:spPr/>
      <dgm:t>
        <a:bodyPr/>
        <a:lstStyle/>
        <a:p>
          <a:endParaRPr lang="zh-CN" altLang="en-US">
            <a:latin typeface="+mj-ea"/>
            <a:ea typeface="+mj-ea"/>
          </a:endParaRPr>
        </a:p>
      </dgm:t>
    </dgm:pt>
    <dgm:pt modelId="{ECCBDA28-A355-4718-833B-D0C8DCB3D5DB}">
      <dgm:prSet phldrT="[文本]"/>
      <dgm:spPr/>
      <dgm:t>
        <a:bodyPr/>
        <a:lstStyle/>
        <a:p>
          <a:r>
            <a:rPr lang="en-US" altLang="zh-CN">
              <a:latin typeface="+mj-ea"/>
              <a:ea typeface="+mj-ea"/>
            </a:rPr>
            <a:t>《</a:t>
          </a:r>
          <a:r>
            <a:rPr lang="zh-CN" altLang="en-US">
              <a:latin typeface="+mj-ea"/>
              <a:ea typeface="+mj-ea"/>
            </a:rPr>
            <a:t>关于办理侵犯公民个人信息刑事案件适用法律若干问题的解释</a:t>
          </a:r>
          <a:r>
            <a:rPr lang="en-US" altLang="zh-CN">
              <a:latin typeface="+mj-ea"/>
              <a:ea typeface="+mj-ea"/>
            </a:rPr>
            <a:t>》</a:t>
          </a:r>
          <a:endParaRPr lang="zh-CN" altLang="en-US">
            <a:latin typeface="+mj-ea"/>
            <a:ea typeface="+mj-ea"/>
          </a:endParaRPr>
        </a:p>
      </dgm:t>
    </dgm:pt>
    <dgm:pt modelId="{065EA741-1D6C-43DE-9ADA-B303FCB1047C}" type="parTrans" cxnId="{F3BC1DB9-D0E9-4737-81C4-55B09906236D}">
      <dgm:prSet/>
      <dgm:spPr/>
      <dgm:t>
        <a:bodyPr/>
        <a:lstStyle/>
        <a:p>
          <a:endParaRPr lang="zh-CN" altLang="en-US">
            <a:latin typeface="+mj-ea"/>
            <a:ea typeface="+mj-ea"/>
          </a:endParaRPr>
        </a:p>
      </dgm:t>
    </dgm:pt>
    <dgm:pt modelId="{B05A38FC-1302-481F-9427-5FDEBA179CC0}" type="sibTrans" cxnId="{F3BC1DB9-D0E9-4737-81C4-55B09906236D}">
      <dgm:prSet/>
      <dgm:spPr/>
      <dgm:t>
        <a:bodyPr/>
        <a:lstStyle/>
        <a:p>
          <a:endParaRPr lang="zh-CN" altLang="en-US">
            <a:latin typeface="+mj-ea"/>
            <a:ea typeface="+mj-ea"/>
          </a:endParaRPr>
        </a:p>
      </dgm:t>
    </dgm:pt>
    <dgm:pt modelId="{8D3929D7-5C54-4DE3-BA97-3D3928CAD1AF}">
      <dgm:prSet phldrT="[文本]"/>
      <dgm:spPr/>
      <dgm:t>
        <a:bodyPr/>
        <a:lstStyle/>
        <a:p>
          <a:r>
            <a:rPr lang="en-US" altLang="zh-CN">
              <a:latin typeface="+mj-ea"/>
              <a:ea typeface="+mj-ea"/>
            </a:rPr>
            <a:t>2019.01.01</a:t>
          </a:r>
          <a:endParaRPr lang="zh-CN" altLang="en-US">
            <a:latin typeface="+mj-ea"/>
            <a:ea typeface="+mj-ea"/>
          </a:endParaRPr>
        </a:p>
      </dgm:t>
    </dgm:pt>
    <dgm:pt modelId="{988D6B26-CE76-4D1A-AD0D-C0ACDAE99510}" type="parTrans" cxnId="{CC18C1A9-2847-4A31-A8DA-CD5FBC8111D3}">
      <dgm:prSet/>
      <dgm:spPr/>
      <dgm:t>
        <a:bodyPr/>
        <a:lstStyle/>
        <a:p>
          <a:endParaRPr lang="zh-CN" altLang="en-US">
            <a:latin typeface="+mj-ea"/>
            <a:ea typeface="+mj-ea"/>
          </a:endParaRPr>
        </a:p>
      </dgm:t>
    </dgm:pt>
    <dgm:pt modelId="{96CFE63E-B2C3-4ECC-B2DD-EF1C3049AD70}" type="sibTrans" cxnId="{CC18C1A9-2847-4A31-A8DA-CD5FBC8111D3}">
      <dgm:prSet/>
      <dgm:spPr/>
      <dgm:t>
        <a:bodyPr/>
        <a:lstStyle/>
        <a:p>
          <a:endParaRPr lang="zh-CN" altLang="en-US">
            <a:latin typeface="+mj-ea"/>
            <a:ea typeface="+mj-ea"/>
          </a:endParaRPr>
        </a:p>
      </dgm:t>
    </dgm:pt>
    <dgm:pt modelId="{EF9F8B03-163F-491F-959F-FD2399E849FF}">
      <dgm:prSet phldrT="[文本]"/>
      <dgm:spPr/>
      <dgm:t>
        <a:bodyPr/>
        <a:lstStyle/>
        <a:p>
          <a:r>
            <a:rPr lang="en-US" altLang="zh-CN">
              <a:latin typeface="+mj-ea"/>
              <a:ea typeface="+mj-ea"/>
            </a:rPr>
            <a:t>《</a:t>
          </a:r>
          <a:r>
            <a:rPr lang="zh-CN" altLang="en-US">
              <a:latin typeface="+mj-ea"/>
              <a:ea typeface="+mj-ea"/>
            </a:rPr>
            <a:t>电子商务法</a:t>
          </a:r>
          <a:r>
            <a:rPr lang="en-US" altLang="zh-CN">
              <a:latin typeface="+mj-ea"/>
              <a:ea typeface="+mj-ea"/>
            </a:rPr>
            <a:t>》</a:t>
          </a:r>
          <a:endParaRPr lang="zh-CN" altLang="en-US">
            <a:latin typeface="+mj-ea"/>
            <a:ea typeface="+mj-ea"/>
          </a:endParaRPr>
        </a:p>
      </dgm:t>
    </dgm:pt>
    <dgm:pt modelId="{28789185-65D6-4B43-A04F-73D22656F3F1}" type="parTrans" cxnId="{A606F53F-7144-46E3-9B34-D2D98BD3B6D8}">
      <dgm:prSet/>
      <dgm:spPr/>
      <dgm:t>
        <a:bodyPr/>
        <a:lstStyle/>
        <a:p>
          <a:endParaRPr lang="zh-CN" altLang="en-US">
            <a:latin typeface="+mj-ea"/>
            <a:ea typeface="+mj-ea"/>
          </a:endParaRPr>
        </a:p>
      </dgm:t>
    </dgm:pt>
    <dgm:pt modelId="{A2244B5B-D243-4145-80B0-2E35776EDD05}" type="sibTrans" cxnId="{A606F53F-7144-46E3-9B34-D2D98BD3B6D8}">
      <dgm:prSet/>
      <dgm:spPr/>
      <dgm:t>
        <a:bodyPr/>
        <a:lstStyle/>
        <a:p>
          <a:endParaRPr lang="zh-CN" altLang="en-US">
            <a:latin typeface="+mj-ea"/>
            <a:ea typeface="+mj-ea"/>
          </a:endParaRPr>
        </a:p>
      </dgm:t>
    </dgm:pt>
    <dgm:pt modelId="{9C5F6C35-9ABC-4E6A-84B7-40976D32821F}">
      <dgm:prSet phldrT="[文本]"/>
      <dgm:spPr/>
      <dgm:t>
        <a:bodyPr/>
        <a:lstStyle/>
        <a:p>
          <a:r>
            <a:rPr lang="zh-CN" altLang="en-US">
              <a:latin typeface="+mj-ea"/>
              <a:ea typeface="+mj-ea"/>
            </a:rPr>
            <a:t>提及电子商务经营者、电子商务平台对用户的个人信息的保护义务。</a:t>
          </a:r>
        </a:p>
      </dgm:t>
    </dgm:pt>
    <dgm:pt modelId="{20FFF77C-4044-43C8-84A5-B86B8CFD51A2}" type="parTrans" cxnId="{20E2AD8F-6283-4491-9871-F363B9D56542}">
      <dgm:prSet/>
      <dgm:spPr/>
      <dgm:t>
        <a:bodyPr/>
        <a:lstStyle/>
        <a:p>
          <a:endParaRPr lang="zh-CN" altLang="en-US">
            <a:latin typeface="+mj-ea"/>
            <a:ea typeface="+mj-ea"/>
          </a:endParaRPr>
        </a:p>
      </dgm:t>
    </dgm:pt>
    <dgm:pt modelId="{DC556C99-1807-42A9-9381-A1ED243E62A2}" type="sibTrans" cxnId="{20E2AD8F-6283-4491-9871-F363B9D56542}">
      <dgm:prSet/>
      <dgm:spPr/>
      <dgm:t>
        <a:bodyPr/>
        <a:lstStyle/>
        <a:p>
          <a:endParaRPr lang="zh-CN" altLang="en-US">
            <a:latin typeface="+mj-ea"/>
            <a:ea typeface="+mj-ea"/>
          </a:endParaRPr>
        </a:p>
      </dgm:t>
    </dgm:pt>
    <dgm:pt modelId="{F5724D8B-37F3-4E1E-AB04-9311AC1AE79F}">
      <dgm:prSet phldrT="[文本]"/>
      <dgm:spPr/>
      <dgm:t>
        <a:bodyPr/>
        <a:lstStyle/>
        <a:p>
          <a:r>
            <a:rPr lang="en-US" altLang="zh-CN">
              <a:latin typeface="+mj-ea"/>
              <a:ea typeface="+mj-ea"/>
            </a:rPr>
            <a:t>2021.01.01</a:t>
          </a:r>
          <a:endParaRPr lang="zh-CN" altLang="en-US">
            <a:latin typeface="+mj-ea"/>
            <a:ea typeface="+mj-ea"/>
          </a:endParaRPr>
        </a:p>
      </dgm:t>
    </dgm:pt>
    <dgm:pt modelId="{1D01D27D-259B-4381-BAE8-46880AF08F65}" type="parTrans" cxnId="{F13AE6CB-DE70-4D2B-9740-3BF3B78245B0}">
      <dgm:prSet/>
      <dgm:spPr/>
      <dgm:t>
        <a:bodyPr/>
        <a:lstStyle/>
        <a:p>
          <a:endParaRPr lang="zh-CN" altLang="en-US">
            <a:latin typeface="+mj-ea"/>
            <a:ea typeface="+mj-ea"/>
          </a:endParaRPr>
        </a:p>
      </dgm:t>
    </dgm:pt>
    <dgm:pt modelId="{AA88E309-2582-40F4-A39F-9935141483E5}" type="sibTrans" cxnId="{F13AE6CB-DE70-4D2B-9740-3BF3B78245B0}">
      <dgm:prSet/>
      <dgm:spPr/>
      <dgm:t>
        <a:bodyPr/>
        <a:lstStyle/>
        <a:p>
          <a:endParaRPr lang="zh-CN" altLang="en-US">
            <a:latin typeface="+mj-ea"/>
            <a:ea typeface="+mj-ea"/>
          </a:endParaRPr>
        </a:p>
      </dgm:t>
    </dgm:pt>
    <dgm:pt modelId="{21387FF8-3B8D-498D-B56E-2A00370C5531}">
      <dgm:prSet phldrT="[文本]"/>
      <dgm:spPr/>
      <dgm:t>
        <a:bodyPr/>
        <a:lstStyle/>
        <a:p>
          <a:r>
            <a:rPr lang="en-US" altLang="zh-CN">
              <a:latin typeface="+mj-ea"/>
              <a:ea typeface="+mj-ea"/>
            </a:rPr>
            <a:t>《</a:t>
          </a:r>
          <a:r>
            <a:rPr lang="zh-CN" altLang="en-US">
              <a:latin typeface="+mj-ea"/>
              <a:ea typeface="+mj-ea"/>
            </a:rPr>
            <a:t>民法典</a:t>
          </a:r>
          <a:r>
            <a:rPr lang="en-US" altLang="zh-CN">
              <a:latin typeface="+mj-ea"/>
              <a:ea typeface="+mj-ea"/>
            </a:rPr>
            <a:t>》</a:t>
          </a:r>
          <a:endParaRPr lang="zh-CN" altLang="en-US">
            <a:latin typeface="+mj-ea"/>
            <a:ea typeface="+mj-ea"/>
          </a:endParaRPr>
        </a:p>
      </dgm:t>
    </dgm:pt>
    <dgm:pt modelId="{2508D514-3B19-4B46-9E25-EA22A70CCD2A}" type="parTrans" cxnId="{98B7D2FB-E70B-444D-AB3D-63BD01E67C44}">
      <dgm:prSet/>
      <dgm:spPr/>
      <dgm:t>
        <a:bodyPr/>
        <a:lstStyle/>
        <a:p>
          <a:endParaRPr lang="zh-CN" altLang="en-US">
            <a:latin typeface="+mj-ea"/>
            <a:ea typeface="+mj-ea"/>
          </a:endParaRPr>
        </a:p>
      </dgm:t>
    </dgm:pt>
    <dgm:pt modelId="{5FA7FB14-15AB-4F59-98AE-ECA081D1D4A9}" type="sibTrans" cxnId="{98B7D2FB-E70B-444D-AB3D-63BD01E67C44}">
      <dgm:prSet/>
      <dgm:spPr/>
      <dgm:t>
        <a:bodyPr/>
        <a:lstStyle/>
        <a:p>
          <a:endParaRPr lang="zh-CN" altLang="en-US">
            <a:latin typeface="+mj-ea"/>
            <a:ea typeface="+mj-ea"/>
          </a:endParaRPr>
        </a:p>
      </dgm:t>
    </dgm:pt>
    <dgm:pt modelId="{E4485DEE-24D5-4267-9F63-FF90A6F2698E}">
      <dgm:prSet phldrT="[文本]"/>
      <dgm:spPr/>
      <dgm:t>
        <a:bodyPr/>
        <a:lstStyle/>
        <a:p>
          <a:r>
            <a:rPr lang="zh-CN" altLang="en-US">
              <a:latin typeface="+mj-ea"/>
              <a:ea typeface="+mj-ea"/>
            </a:rPr>
            <a:t>第四编 人格权 第六章 隐私权和个人信息保护</a:t>
          </a:r>
        </a:p>
      </dgm:t>
    </dgm:pt>
    <dgm:pt modelId="{CA7FE05E-156A-4653-B96A-F0DB900F3CDF}" type="parTrans" cxnId="{32136551-1B99-4066-AA82-5B56AF6BBAB0}">
      <dgm:prSet/>
      <dgm:spPr/>
      <dgm:t>
        <a:bodyPr/>
        <a:lstStyle/>
        <a:p>
          <a:endParaRPr lang="zh-CN" altLang="en-US">
            <a:latin typeface="+mj-ea"/>
            <a:ea typeface="+mj-ea"/>
          </a:endParaRPr>
        </a:p>
      </dgm:t>
    </dgm:pt>
    <dgm:pt modelId="{07733826-75F7-4EEB-80C2-8F50E05F0F15}" type="sibTrans" cxnId="{32136551-1B99-4066-AA82-5B56AF6BBAB0}">
      <dgm:prSet/>
      <dgm:spPr/>
      <dgm:t>
        <a:bodyPr/>
        <a:lstStyle/>
        <a:p>
          <a:endParaRPr lang="zh-CN" altLang="en-US">
            <a:latin typeface="+mj-ea"/>
            <a:ea typeface="+mj-ea"/>
          </a:endParaRPr>
        </a:p>
      </dgm:t>
    </dgm:pt>
    <dgm:pt modelId="{B7BC8875-A8B2-46A8-ABEF-A83E60163528}">
      <dgm:prSet phldrT="[文本]"/>
      <dgm:spPr/>
      <dgm:t>
        <a:bodyPr/>
        <a:lstStyle/>
        <a:p>
          <a:r>
            <a:rPr lang="en-US" altLang="zh-CN">
              <a:latin typeface="+mj-ea"/>
              <a:ea typeface="+mj-ea"/>
            </a:rPr>
            <a:t>2021.09.01</a:t>
          </a:r>
          <a:endParaRPr lang="zh-CN" altLang="en-US">
            <a:latin typeface="+mj-ea"/>
            <a:ea typeface="+mj-ea"/>
          </a:endParaRPr>
        </a:p>
      </dgm:t>
    </dgm:pt>
    <dgm:pt modelId="{7D82A28C-8ECA-489C-8993-FB3753EB8111}" type="parTrans" cxnId="{7E95B976-7E01-4006-B4D5-D7C8880DD402}">
      <dgm:prSet/>
      <dgm:spPr/>
      <dgm:t>
        <a:bodyPr/>
        <a:lstStyle/>
        <a:p>
          <a:endParaRPr lang="zh-CN" altLang="en-US">
            <a:latin typeface="+mj-ea"/>
            <a:ea typeface="+mj-ea"/>
          </a:endParaRPr>
        </a:p>
      </dgm:t>
    </dgm:pt>
    <dgm:pt modelId="{DF6DE9AA-A982-46D2-8B9E-144A070F81ED}" type="sibTrans" cxnId="{7E95B976-7E01-4006-B4D5-D7C8880DD402}">
      <dgm:prSet/>
      <dgm:spPr/>
      <dgm:t>
        <a:bodyPr/>
        <a:lstStyle/>
        <a:p>
          <a:endParaRPr lang="zh-CN" altLang="en-US">
            <a:latin typeface="+mj-ea"/>
            <a:ea typeface="+mj-ea"/>
          </a:endParaRPr>
        </a:p>
      </dgm:t>
    </dgm:pt>
    <dgm:pt modelId="{D03A142D-8664-45E3-B35E-812FF86EDDF8}">
      <dgm:prSet phldrT="[文本]"/>
      <dgm:spPr/>
      <dgm:t>
        <a:bodyPr/>
        <a:lstStyle/>
        <a:p>
          <a:r>
            <a:rPr lang="en-US" altLang="zh-CN">
              <a:latin typeface="+mj-ea"/>
              <a:ea typeface="+mj-ea"/>
            </a:rPr>
            <a:t>《</a:t>
          </a:r>
          <a:r>
            <a:rPr lang="zh-CN" altLang="en-US">
              <a:latin typeface="+mj-ea"/>
              <a:ea typeface="+mj-ea"/>
            </a:rPr>
            <a:t>数据安全法</a:t>
          </a:r>
          <a:r>
            <a:rPr lang="en-US" altLang="zh-CN">
              <a:latin typeface="+mj-ea"/>
              <a:ea typeface="+mj-ea"/>
            </a:rPr>
            <a:t>》</a:t>
          </a:r>
          <a:endParaRPr lang="zh-CN" altLang="en-US">
            <a:latin typeface="+mj-ea"/>
            <a:ea typeface="+mj-ea"/>
          </a:endParaRPr>
        </a:p>
      </dgm:t>
    </dgm:pt>
    <dgm:pt modelId="{D60195FD-5425-4D16-9240-04D202E3BC8B}" type="parTrans" cxnId="{9B2478A0-4F82-4ED8-86DD-42C47184E712}">
      <dgm:prSet/>
      <dgm:spPr/>
      <dgm:t>
        <a:bodyPr/>
        <a:lstStyle/>
        <a:p>
          <a:endParaRPr lang="zh-CN" altLang="en-US">
            <a:latin typeface="+mj-ea"/>
            <a:ea typeface="+mj-ea"/>
          </a:endParaRPr>
        </a:p>
      </dgm:t>
    </dgm:pt>
    <dgm:pt modelId="{D5F58BEC-7A86-46A2-8C42-4981DC3F3299}" type="sibTrans" cxnId="{9B2478A0-4F82-4ED8-86DD-42C47184E712}">
      <dgm:prSet/>
      <dgm:spPr/>
      <dgm:t>
        <a:bodyPr/>
        <a:lstStyle/>
        <a:p>
          <a:endParaRPr lang="zh-CN" altLang="en-US">
            <a:latin typeface="+mj-ea"/>
            <a:ea typeface="+mj-ea"/>
          </a:endParaRPr>
        </a:p>
      </dgm:t>
    </dgm:pt>
    <dgm:pt modelId="{2312B967-13DC-4E90-8A68-DF1C774A7ACE}">
      <dgm:prSet phldrT="[文本]"/>
      <dgm:spPr/>
      <dgm:t>
        <a:bodyPr/>
        <a:lstStyle/>
        <a:p>
          <a:r>
            <a:rPr lang="zh-CN" altLang="en-US">
              <a:latin typeface="+mj-ea"/>
              <a:ea typeface="+mj-ea"/>
            </a:rPr>
            <a:t>第三十八条 提及国家机关对履行法定职责中知悉的个人信息应当依法予以保密。</a:t>
          </a:r>
        </a:p>
      </dgm:t>
    </dgm:pt>
    <dgm:pt modelId="{546D75F0-9E82-4E0A-B141-B1193D9FCEC5}" type="parTrans" cxnId="{B7B246F4-94C9-4C66-A730-90241C2C3667}">
      <dgm:prSet/>
      <dgm:spPr/>
      <dgm:t>
        <a:bodyPr/>
        <a:lstStyle/>
        <a:p>
          <a:endParaRPr lang="zh-CN" altLang="en-US">
            <a:latin typeface="+mj-ea"/>
            <a:ea typeface="+mj-ea"/>
          </a:endParaRPr>
        </a:p>
      </dgm:t>
    </dgm:pt>
    <dgm:pt modelId="{F428C720-DEF5-4D01-AD96-44B279451E7B}" type="sibTrans" cxnId="{B7B246F4-94C9-4C66-A730-90241C2C3667}">
      <dgm:prSet/>
      <dgm:spPr/>
      <dgm:t>
        <a:bodyPr/>
        <a:lstStyle/>
        <a:p>
          <a:endParaRPr lang="zh-CN" altLang="en-US">
            <a:latin typeface="+mj-ea"/>
            <a:ea typeface="+mj-ea"/>
          </a:endParaRPr>
        </a:p>
      </dgm:t>
    </dgm:pt>
    <dgm:pt modelId="{873DC06E-D0D5-430F-AF74-FEA1C2C877A9}">
      <dgm:prSet phldrT="[文本]"/>
      <dgm:spPr/>
      <dgm:t>
        <a:bodyPr/>
        <a:lstStyle/>
        <a:p>
          <a:r>
            <a:rPr lang="en-US" altLang="zh-CN">
              <a:latin typeface="+mj-ea"/>
              <a:ea typeface="+mj-ea"/>
            </a:rPr>
            <a:t>2021.11.01</a:t>
          </a:r>
          <a:endParaRPr lang="zh-CN" altLang="en-US">
            <a:latin typeface="+mj-ea"/>
            <a:ea typeface="+mj-ea"/>
          </a:endParaRPr>
        </a:p>
      </dgm:t>
    </dgm:pt>
    <dgm:pt modelId="{128AA92E-576C-4C7B-B7B5-90CC28436A80}" type="parTrans" cxnId="{D0C91FD5-DF70-424D-8673-3432AED0E80F}">
      <dgm:prSet/>
      <dgm:spPr/>
      <dgm:t>
        <a:bodyPr/>
        <a:lstStyle/>
        <a:p>
          <a:endParaRPr lang="zh-CN" altLang="en-US">
            <a:latin typeface="+mj-ea"/>
            <a:ea typeface="+mj-ea"/>
          </a:endParaRPr>
        </a:p>
      </dgm:t>
    </dgm:pt>
    <dgm:pt modelId="{C63D4B64-B7D6-4D76-B145-B403E0CB8DE0}" type="sibTrans" cxnId="{D0C91FD5-DF70-424D-8673-3432AED0E80F}">
      <dgm:prSet/>
      <dgm:spPr/>
      <dgm:t>
        <a:bodyPr/>
        <a:lstStyle/>
        <a:p>
          <a:endParaRPr lang="zh-CN" altLang="en-US">
            <a:latin typeface="+mj-ea"/>
            <a:ea typeface="+mj-ea"/>
          </a:endParaRPr>
        </a:p>
      </dgm:t>
    </dgm:pt>
    <dgm:pt modelId="{6BF54E7E-A135-4706-AB09-C95719A96577}">
      <dgm:prSet phldrT="[文本]" phldr="0" custT="0"/>
      <dgm:spPr/>
      <dgm:t>
        <a:bodyPr vert="horz" wrap="square"/>
        <a:lstStyle/>
        <a:p>
          <a:pPr>
            <a:lnSpc>
              <a:spcPct val="100000"/>
            </a:lnSpc>
            <a:spcBef>
              <a:spcPct val="0"/>
            </a:spcBef>
            <a:spcAft>
              <a:spcPct val="15000"/>
            </a:spcAft>
          </a:pPr>
          <a:r>
            <a:rPr lang="en-US" altLang="zh-CN" b="1">
              <a:latin typeface="+mj-ea"/>
              <a:ea typeface="+mj-ea"/>
            </a:rPr>
            <a:t>《</a:t>
          </a:r>
          <a:r>
            <a:rPr lang="zh-CN" altLang="en-US" b="1">
              <a:latin typeface="+mj-ea"/>
              <a:ea typeface="+mj-ea"/>
            </a:rPr>
            <a:t>个人信息保护法</a:t>
          </a:r>
          <a:r>
            <a:rPr lang="en-US" altLang="zh-CN" b="1">
              <a:latin typeface="+mj-ea"/>
              <a:ea typeface="+mj-ea"/>
            </a:rPr>
            <a:t>》</a:t>
          </a:r>
          <a:endParaRPr lang="zh-CN" altLang="en-US">
            <a:latin typeface="+mj-ea"/>
            <a:ea typeface="+mj-ea"/>
          </a:endParaRPr>
        </a:p>
      </dgm:t>
    </dgm:pt>
    <dgm:pt modelId="{D6B36CE4-9F60-4BF1-A5A0-121B75D13A26}" type="parTrans" cxnId="{D1442133-D12A-436A-A702-E2A36C9A9301}">
      <dgm:prSet/>
      <dgm:spPr/>
      <dgm:t>
        <a:bodyPr/>
        <a:lstStyle/>
        <a:p>
          <a:endParaRPr lang="zh-CN" altLang="en-US">
            <a:latin typeface="+mj-ea"/>
            <a:ea typeface="+mj-ea"/>
          </a:endParaRPr>
        </a:p>
      </dgm:t>
    </dgm:pt>
    <dgm:pt modelId="{55C45E02-4D59-4A6A-90A6-2B0B136CE903}" type="sibTrans" cxnId="{D1442133-D12A-436A-A702-E2A36C9A9301}">
      <dgm:prSet/>
      <dgm:spPr/>
      <dgm:t>
        <a:bodyPr/>
        <a:lstStyle/>
        <a:p>
          <a:endParaRPr lang="zh-CN" altLang="en-US">
            <a:latin typeface="+mj-ea"/>
            <a:ea typeface="+mj-ea"/>
          </a:endParaRPr>
        </a:p>
      </dgm:t>
    </dgm:pt>
    <dgm:pt modelId="{95E46D0A-BBEA-45CA-A161-6E8E2A99A95D}">
      <dgm:prSet phldr="0" custT="0"/>
      <dgm:spPr/>
      <dgm:t>
        <a:bodyPr vert="horz" wrap="square"/>
        <a:lstStyle/>
        <a:p>
          <a:pPr>
            <a:lnSpc>
              <a:spcPct val="100000"/>
            </a:lnSpc>
            <a:spcBef>
              <a:spcPct val="0"/>
            </a:spcBef>
            <a:spcAft>
              <a:spcPct val="15000"/>
            </a:spcAft>
          </a:pPr>
          <a:r>
            <a:rPr lang="zh-CN" altLang="en-US">
              <a:latin typeface="+mj-ea"/>
              <a:ea typeface="+mj-ea"/>
            </a:rPr>
            <a:t>我国首部个人信息保护领域的法律正式施行！</a:t>
          </a:r>
        </a:p>
      </dgm:t>
    </dgm:pt>
    <dgm:pt modelId="{E3C287C7-139D-4832-B1EA-D50C3FCAE15D}" type="parTrans" cxnId="{0D3E250D-5AFA-4406-B914-5F60F3524F72}">
      <dgm:prSet/>
      <dgm:spPr/>
      <dgm:t>
        <a:bodyPr/>
        <a:lstStyle/>
        <a:p>
          <a:endParaRPr lang="zh-CN" altLang="en-US">
            <a:latin typeface="+mj-ea"/>
            <a:ea typeface="+mj-ea"/>
          </a:endParaRPr>
        </a:p>
      </dgm:t>
    </dgm:pt>
    <dgm:pt modelId="{FD5DC985-6ACD-4EF2-9A54-35C8391095D4}" type="sibTrans" cxnId="{0D3E250D-5AFA-4406-B914-5F60F3524F72}">
      <dgm:prSet/>
      <dgm:spPr/>
      <dgm:t>
        <a:bodyPr/>
        <a:lstStyle/>
        <a:p>
          <a:endParaRPr lang="zh-CN" altLang="en-US">
            <a:latin typeface="+mj-ea"/>
            <a:ea typeface="+mj-ea"/>
          </a:endParaRPr>
        </a:p>
      </dgm:t>
    </dgm:pt>
    <dgm:pt modelId="{58D0F2FF-3849-4447-8BD1-2B49F7017D0E}" type="pres">
      <dgm:prSet presAssocID="{AB6E5085-2448-407F-A47B-E0551DBCC893}" presName="linearFlow" presStyleCnt="0">
        <dgm:presLayoutVars>
          <dgm:dir/>
          <dgm:animLvl val="lvl"/>
          <dgm:resizeHandles val="exact"/>
        </dgm:presLayoutVars>
      </dgm:prSet>
      <dgm:spPr/>
    </dgm:pt>
    <dgm:pt modelId="{E0C57F37-5A87-42C6-AE7C-408E28AB33E4}" type="pres">
      <dgm:prSet presAssocID="{54EB21D8-448B-4FD7-8173-07A9B1CE1ED2}" presName="composite" presStyleCnt="0"/>
      <dgm:spPr/>
    </dgm:pt>
    <dgm:pt modelId="{A691C599-8307-4337-9B4E-5818FFAA4FD4}" type="pres">
      <dgm:prSet presAssocID="{54EB21D8-448B-4FD7-8173-07A9B1CE1ED2}" presName="parentText" presStyleLbl="alignNode1" presStyleIdx="0" presStyleCnt="5">
        <dgm:presLayoutVars>
          <dgm:chMax val="1"/>
          <dgm:bulletEnabled val="1"/>
        </dgm:presLayoutVars>
      </dgm:prSet>
      <dgm:spPr/>
    </dgm:pt>
    <dgm:pt modelId="{2330A92A-81C1-4A0B-92EB-610E39DA5C8C}" type="pres">
      <dgm:prSet presAssocID="{54EB21D8-448B-4FD7-8173-07A9B1CE1ED2}" presName="descendantText" presStyleLbl="alignAcc1" presStyleIdx="0" presStyleCnt="5" custLinFactNeighborX="2658" custLinFactNeighborY="-1990">
        <dgm:presLayoutVars>
          <dgm:bulletEnabled val="1"/>
        </dgm:presLayoutVars>
      </dgm:prSet>
      <dgm:spPr/>
    </dgm:pt>
    <dgm:pt modelId="{40B722BD-9620-49BB-A254-A53C19C3629B}" type="pres">
      <dgm:prSet presAssocID="{ED5A8AA7-0293-4B7D-AB8F-AE7B236F8926}" presName="sp" presStyleCnt="0"/>
      <dgm:spPr/>
    </dgm:pt>
    <dgm:pt modelId="{CA14C27B-998B-48FD-8CA8-284153D4E99F}" type="pres">
      <dgm:prSet presAssocID="{8D3929D7-5C54-4DE3-BA97-3D3928CAD1AF}" presName="composite" presStyleCnt="0"/>
      <dgm:spPr/>
    </dgm:pt>
    <dgm:pt modelId="{D4544B05-00CC-4EF8-8915-E500558FA27C}" type="pres">
      <dgm:prSet presAssocID="{8D3929D7-5C54-4DE3-BA97-3D3928CAD1AF}" presName="parentText" presStyleLbl="alignNode1" presStyleIdx="1" presStyleCnt="5">
        <dgm:presLayoutVars>
          <dgm:chMax val="1"/>
          <dgm:bulletEnabled val="1"/>
        </dgm:presLayoutVars>
      </dgm:prSet>
      <dgm:spPr/>
    </dgm:pt>
    <dgm:pt modelId="{5137AF22-C22A-4BE7-BEA0-BC25BD8D4959}" type="pres">
      <dgm:prSet presAssocID="{8D3929D7-5C54-4DE3-BA97-3D3928CAD1AF}" presName="descendantText" presStyleLbl="alignAcc1" presStyleIdx="1" presStyleCnt="5">
        <dgm:presLayoutVars>
          <dgm:bulletEnabled val="1"/>
        </dgm:presLayoutVars>
      </dgm:prSet>
      <dgm:spPr/>
    </dgm:pt>
    <dgm:pt modelId="{B81BA0A6-3F73-4336-91BB-F7D75341B5FC}" type="pres">
      <dgm:prSet presAssocID="{96CFE63E-B2C3-4ECC-B2DD-EF1C3049AD70}" presName="sp" presStyleCnt="0"/>
      <dgm:spPr/>
    </dgm:pt>
    <dgm:pt modelId="{46CAEF70-035E-4E12-9CDF-68B639965354}" type="pres">
      <dgm:prSet presAssocID="{F5724D8B-37F3-4E1E-AB04-9311AC1AE79F}" presName="composite" presStyleCnt="0"/>
      <dgm:spPr/>
    </dgm:pt>
    <dgm:pt modelId="{30F77189-8A3D-4FD8-B81D-1B68A143C956}" type="pres">
      <dgm:prSet presAssocID="{F5724D8B-37F3-4E1E-AB04-9311AC1AE79F}" presName="parentText" presStyleLbl="alignNode1" presStyleIdx="2" presStyleCnt="5">
        <dgm:presLayoutVars>
          <dgm:chMax val="1"/>
          <dgm:bulletEnabled val="1"/>
        </dgm:presLayoutVars>
      </dgm:prSet>
      <dgm:spPr/>
    </dgm:pt>
    <dgm:pt modelId="{814FFA66-0C5A-44A8-977F-CC04E137380C}" type="pres">
      <dgm:prSet presAssocID="{F5724D8B-37F3-4E1E-AB04-9311AC1AE79F}" presName="descendantText" presStyleLbl="alignAcc1" presStyleIdx="2" presStyleCnt="5">
        <dgm:presLayoutVars>
          <dgm:bulletEnabled val="1"/>
        </dgm:presLayoutVars>
      </dgm:prSet>
      <dgm:spPr/>
    </dgm:pt>
    <dgm:pt modelId="{20F4D554-4338-47BD-9C1F-46B9021BCCD8}" type="pres">
      <dgm:prSet presAssocID="{AA88E309-2582-40F4-A39F-9935141483E5}" presName="sp" presStyleCnt="0"/>
      <dgm:spPr/>
    </dgm:pt>
    <dgm:pt modelId="{BAC157A9-77AB-4364-A083-A9D9A69D9BFE}" type="pres">
      <dgm:prSet presAssocID="{B7BC8875-A8B2-46A8-ABEF-A83E60163528}" presName="composite" presStyleCnt="0"/>
      <dgm:spPr/>
    </dgm:pt>
    <dgm:pt modelId="{F1571943-68D9-4CAA-A13E-ED5FFDA9D924}" type="pres">
      <dgm:prSet presAssocID="{B7BC8875-A8B2-46A8-ABEF-A83E60163528}" presName="parentText" presStyleLbl="alignNode1" presStyleIdx="3" presStyleCnt="5">
        <dgm:presLayoutVars>
          <dgm:chMax val="1"/>
          <dgm:bulletEnabled val="1"/>
        </dgm:presLayoutVars>
      </dgm:prSet>
      <dgm:spPr/>
    </dgm:pt>
    <dgm:pt modelId="{466029B9-3341-472D-89EB-43A1EAB7C88B}" type="pres">
      <dgm:prSet presAssocID="{B7BC8875-A8B2-46A8-ABEF-A83E60163528}" presName="descendantText" presStyleLbl="alignAcc1" presStyleIdx="3" presStyleCnt="5">
        <dgm:presLayoutVars>
          <dgm:bulletEnabled val="1"/>
        </dgm:presLayoutVars>
      </dgm:prSet>
      <dgm:spPr/>
    </dgm:pt>
    <dgm:pt modelId="{B6500291-A50C-4F82-B3D1-18848DFFDAA2}" type="pres">
      <dgm:prSet presAssocID="{DF6DE9AA-A982-46D2-8B9E-144A070F81ED}" presName="sp" presStyleCnt="0"/>
      <dgm:spPr/>
    </dgm:pt>
    <dgm:pt modelId="{D60DA14A-84ED-4833-8C19-4FE2FB3A7CB6}" type="pres">
      <dgm:prSet presAssocID="{873DC06E-D0D5-430F-AF74-FEA1C2C877A9}" presName="composite" presStyleCnt="0"/>
      <dgm:spPr/>
    </dgm:pt>
    <dgm:pt modelId="{1CD596C5-0153-4F9E-B2AB-E26A49BBBF15}" type="pres">
      <dgm:prSet presAssocID="{873DC06E-D0D5-430F-AF74-FEA1C2C877A9}" presName="parentText" presStyleLbl="alignNode1" presStyleIdx="4" presStyleCnt="5">
        <dgm:presLayoutVars>
          <dgm:chMax val="1"/>
          <dgm:bulletEnabled val="1"/>
        </dgm:presLayoutVars>
      </dgm:prSet>
      <dgm:spPr/>
    </dgm:pt>
    <dgm:pt modelId="{41EF5B00-99E5-4B06-BF0B-601385EE85D6}" type="pres">
      <dgm:prSet presAssocID="{873DC06E-D0D5-430F-AF74-FEA1C2C877A9}" presName="descendantText" presStyleLbl="alignAcc1" presStyleIdx="4" presStyleCnt="5">
        <dgm:presLayoutVars>
          <dgm:bulletEnabled val="1"/>
        </dgm:presLayoutVars>
      </dgm:prSet>
      <dgm:spPr/>
    </dgm:pt>
  </dgm:ptLst>
  <dgm:cxnLst>
    <dgm:cxn modelId="{B4E42A01-993D-4C10-AB27-55288681F66C}" type="presOf" srcId="{F5724D8B-37F3-4E1E-AB04-9311AC1AE79F}" destId="{30F77189-8A3D-4FD8-B81D-1B68A143C956}" srcOrd="0" destOrd="0" presId="urn:microsoft.com/office/officeart/2005/8/layout/chevron2"/>
    <dgm:cxn modelId="{4A50AC08-FA27-4BC2-A065-17EAE4568525}" type="presOf" srcId="{54EB21D8-448B-4FD7-8173-07A9B1CE1ED2}" destId="{A691C599-8307-4337-9B4E-5818FFAA4FD4}" srcOrd="0" destOrd="0" presId="urn:microsoft.com/office/officeart/2005/8/layout/chevron2"/>
    <dgm:cxn modelId="{0D3E250D-5AFA-4406-B914-5F60F3524F72}" srcId="{873DC06E-D0D5-430F-AF74-FEA1C2C877A9}" destId="{95E46D0A-BBEA-45CA-A161-6E8E2A99A95D}" srcOrd="1" destOrd="0" parTransId="{E3C287C7-139D-4832-B1EA-D50C3FCAE15D}" sibTransId="{FD5DC985-6ACD-4EF2-9A54-35C8391095D4}"/>
    <dgm:cxn modelId="{34FC3719-277C-40B7-8A10-98907972FA5D}" type="presOf" srcId="{9C5F6C35-9ABC-4E6A-84B7-40976D32821F}" destId="{5137AF22-C22A-4BE7-BEA0-BC25BD8D4959}" srcOrd="0" destOrd="1" presId="urn:microsoft.com/office/officeart/2005/8/layout/chevron2"/>
    <dgm:cxn modelId="{897C152D-FCE6-455A-AFE6-91C34CDB8A0B}" type="presOf" srcId="{AA88E309-2582-40F4-A39F-9935141483E5}" destId="{20F4D554-4338-47BD-9C1F-46B9021BCCD8}" srcOrd="0" destOrd="0" presId="urn:microsoft.com/office/officeart/2005/8/layout/chevron2"/>
    <dgm:cxn modelId="{D1442133-D12A-436A-A702-E2A36C9A9301}" srcId="{873DC06E-D0D5-430F-AF74-FEA1C2C877A9}" destId="{6BF54E7E-A135-4706-AB09-C95719A96577}" srcOrd="0" destOrd="0" parTransId="{D6B36CE4-9F60-4BF1-A5A0-121B75D13A26}" sibTransId="{55C45E02-4D59-4A6A-90A6-2B0B136CE903}"/>
    <dgm:cxn modelId="{A6F9CD3C-8F9D-4319-AB4C-D0D962FDEBEB}" type="presOf" srcId="{EF9F8B03-163F-491F-959F-FD2399E849FF}" destId="{5137AF22-C22A-4BE7-BEA0-BC25BD8D4959}" srcOrd="0" destOrd="0" presId="urn:microsoft.com/office/officeart/2005/8/layout/chevron2"/>
    <dgm:cxn modelId="{27D60C3F-FDC7-48EE-9FDB-B8FC2B663559}" type="presOf" srcId="{8D3929D7-5C54-4DE3-BA97-3D3928CAD1AF}" destId="{D4544B05-00CC-4EF8-8915-E500558FA27C}" srcOrd="0" destOrd="0" presId="urn:microsoft.com/office/officeart/2005/8/layout/chevron2"/>
    <dgm:cxn modelId="{A606F53F-7144-46E3-9B34-D2D98BD3B6D8}" srcId="{8D3929D7-5C54-4DE3-BA97-3D3928CAD1AF}" destId="{EF9F8B03-163F-491F-959F-FD2399E849FF}" srcOrd="0" destOrd="0" parTransId="{28789185-65D6-4B43-A04F-73D22656F3F1}" sibTransId="{A2244B5B-D243-4145-80B0-2E35776EDD05}"/>
    <dgm:cxn modelId="{B73DAF40-CFD3-4284-A212-B34DFB674D2A}" type="presOf" srcId="{D03A142D-8664-45E3-B35E-812FF86EDDF8}" destId="{466029B9-3341-472D-89EB-43A1EAB7C88B}" srcOrd="0" destOrd="0" presId="urn:microsoft.com/office/officeart/2005/8/layout/chevron2"/>
    <dgm:cxn modelId="{72949F41-6356-496A-8C8B-F5F4886DAFC9}" type="presOf" srcId="{21387FF8-3B8D-498D-B56E-2A00370C5531}" destId="{814FFA66-0C5A-44A8-977F-CC04E137380C}" srcOrd="0" destOrd="0" presId="urn:microsoft.com/office/officeart/2005/8/layout/chevron2"/>
    <dgm:cxn modelId="{E3C4D26C-8F76-4DCA-AA7B-DE61C70CC8DC}" type="presOf" srcId="{873DC06E-D0D5-430F-AF74-FEA1C2C877A9}" destId="{1CD596C5-0153-4F9E-B2AB-E26A49BBBF15}" srcOrd="0" destOrd="0" presId="urn:microsoft.com/office/officeart/2005/8/layout/chevron2"/>
    <dgm:cxn modelId="{32136551-1B99-4066-AA82-5B56AF6BBAB0}" srcId="{F5724D8B-37F3-4E1E-AB04-9311AC1AE79F}" destId="{E4485DEE-24D5-4267-9F63-FF90A6F2698E}" srcOrd="1" destOrd="0" parTransId="{CA7FE05E-156A-4653-B96A-F0DB900F3CDF}" sibTransId="{07733826-75F7-4EEB-80C2-8F50E05F0F15}"/>
    <dgm:cxn modelId="{7E95B976-7E01-4006-B4D5-D7C8880DD402}" srcId="{AB6E5085-2448-407F-A47B-E0551DBCC893}" destId="{B7BC8875-A8B2-46A8-ABEF-A83E60163528}" srcOrd="3" destOrd="0" parTransId="{7D82A28C-8ECA-489C-8993-FB3753EB8111}" sibTransId="{DF6DE9AA-A982-46D2-8B9E-144A070F81ED}"/>
    <dgm:cxn modelId="{138A0A57-B65C-4D96-90AE-91D854646833}" type="presOf" srcId="{96CFE63E-B2C3-4ECC-B2DD-EF1C3049AD70}" destId="{B81BA0A6-3F73-4336-91BB-F7D75341B5FC}" srcOrd="0" destOrd="0" presId="urn:microsoft.com/office/officeart/2005/8/layout/chevron2"/>
    <dgm:cxn modelId="{CD80DE77-ABE8-4DEC-9B51-8764DC265B21}" type="presOf" srcId="{6BF54E7E-A135-4706-AB09-C95719A96577}" destId="{41EF5B00-99E5-4B06-BF0B-601385EE85D6}" srcOrd="0" destOrd="0" presId="urn:microsoft.com/office/officeart/2005/8/layout/chevron2"/>
    <dgm:cxn modelId="{E877427C-B099-4B43-902D-CC7B261E8C57}" type="presOf" srcId="{37AA1D91-903E-408C-8845-E0E4DC7F9420}" destId="{2330A92A-81C1-4A0B-92EB-610E39DA5C8C}" srcOrd="0" destOrd="0" presId="urn:microsoft.com/office/officeart/2005/8/layout/chevron2"/>
    <dgm:cxn modelId="{20E2AD8F-6283-4491-9871-F363B9D56542}" srcId="{8D3929D7-5C54-4DE3-BA97-3D3928CAD1AF}" destId="{9C5F6C35-9ABC-4E6A-84B7-40976D32821F}" srcOrd="1" destOrd="0" parTransId="{20FFF77C-4044-43C8-84A5-B86B8CFD51A2}" sibTransId="{DC556C99-1807-42A9-9381-A1ED243E62A2}"/>
    <dgm:cxn modelId="{8D27E79B-E81D-40CC-AB12-EB5CDDB92854}" type="presOf" srcId="{B7BC8875-A8B2-46A8-ABEF-A83E60163528}" destId="{F1571943-68D9-4CAA-A13E-ED5FFDA9D924}" srcOrd="0" destOrd="0" presId="urn:microsoft.com/office/officeart/2005/8/layout/chevron2"/>
    <dgm:cxn modelId="{9B2478A0-4F82-4ED8-86DD-42C47184E712}" srcId="{B7BC8875-A8B2-46A8-ABEF-A83E60163528}" destId="{D03A142D-8664-45E3-B35E-812FF86EDDF8}" srcOrd="0" destOrd="0" parTransId="{D60195FD-5425-4D16-9240-04D202E3BC8B}" sibTransId="{D5F58BEC-7A86-46A2-8C42-4981DC3F3299}"/>
    <dgm:cxn modelId="{9DDE87A2-5902-40BA-9E54-C4D1E93C58A4}" type="presOf" srcId="{DF6DE9AA-A982-46D2-8B9E-144A070F81ED}" destId="{B6500291-A50C-4F82-B3D1-18848DFFDAA2}" srcOrd="0" destOrd="0" presId="urn:microsoft.com/office/officeart/2005/8/layout/chevron2"/>
    <dgm:cxn modelId="{CC18C1A9-2847-4A31-A8DA-CD5FBC8111D3}" srcId="{AB6E5085-2448-407F-A47B-E0551DBCC893}" destId="{8D3929D7-5C54-4DE3-BA97-3D3928CAD1AF}" srcOrd="1" destOrd="0" parTransId="{988D6B26-CE76-4D1A-AD0D-C0ACDAE99510}" sibTransId="{96CFE63E-B2C3-4ECC-B2DD-EF1C3049AD70}"/>
    <dgm:cxn modelId="{F37DC4B0-C657-4144-A1C9-1EC0777B878B}" type="presOf" srcId="{E4485DEE-24D5-4267-9F63-FF90A6F2698E}" destId="{814FFA66-0C5A-44A8-977F-CC04E137380C}" srcOrd="0" destOrd="1" presId="urn:microsoft.com/office/officeart/2005/8/layout/chevron2"/>
    <dgm:cxn modelId="{42FA0CB6-4C43-4260-B814-642927F0CA42}" type="presOf" srcId="{2312B967-13DC-4E90-8A68-DF1C774A7ACE}" destId="{466029B9-3341-472D-89EB-43A1EAB7C88B}" srcOrd="0" destOrd="1" presId="urn:microsoft.com/office/officeart/2005/8/layout/chevron2"/>
    <dgm:cxn modelId="{73E27CB6-143A-4BFD-A4D1-3546D67C4BC2}" srcId="{AB6E5085-2448-407F-A47B-E0551DBCC893}" destId="{54EB21D8-448B-4FD7-8173-07A9B1CE1ED2}" srcOrd="0" destOrd="0" parTransId="{0BAF6C86-7807-4960-B47B-1F2FA8D1EAAF}" sibTransId="{ED5A8AA7-0293-4B7D-AB8F-AE7B236F8926}"/>
    <dgm:cxn modelId="{062EC6B6-E87E-42A4-B503-F9F395B928B3}" type="presOf" srcId="{ED5A8AA7-0293-4B7D-AB8F-AE7B236F8926}" destId="{40B722BD-9620-49BB-A254-A53C19C3629B}" srcOrd="0" destOrd="0" presId="urn:microsoft.com/office/officeart/2005/8/layout/chevron2"/>
    <dgm:cxn modelId="{09B97EB8-988D-48C9-936A-0A5FF37BB607}" type="presOf" srcId="{95E46D0A-BBEA-45CA-A161-6E8E2A99A95D}" destId="{41EF5B00-99E5-4B06-BF0B-601385EE85D6}" srcOrd="0" destOrd="1" presId="urn:microsoft.com/office/officeart/2005/8/layout/chevron2"/>
    <dgm:cxn modelId="{F3BC1DB9-D0E9-4737-81C4-55B09906236D}" srcId="{54EB21D8-448B-4FD7-8173-07A9B1CE1ED2}" destId="{ECCBDA28-A355-4718-833B-D0C8DCB3D5DB}" srcOrd="1" destOrd="0" parTransId="{065EA741-1D6C-43DE-9ADA-B303FCB1047C}" sibTransId="{B05A38FC-1302-481F-9427-5FDEBA179CC0}"/>
    <dgm:cxn modelId="{2E5850C7-DE3C-45B1-9BAF-E4904926A4CB}" srcId="{54EB21D8-448B-4FD7-8173-07A9B1CE1ED2}" destId="{37AA1D91-903E-408C-8845-E0E4DC7F9420}" srcOrd="0" destOrd="0" parTransId="{B6DA46DC-9296-4B08-AE4A-99425AA936B8}" sibTransId="{1059ED7F-34E2-4B6C-B319-0B001D413288}"/>
    <dgm:cxn modelId="{F13AE6CB-DE70-4D2B-9740-3BF3B78245B0}" srcId="{AB6E5085-2448-407F-A47B-E0551DBCC893}" destId="{F5724D8B-37F3-4E1E-AB04-9311AC1AE79F}" srcOrd="2" destOrd="0" parTransId="{1D01D27D-259B-4381-BAE8-46880AF08F65}" sibTransId="{AA88E309-2582-40F4-A39F-9935141483E5}"/>
    <dgm:cxn modelId="{A4B30FD4-F7F2-485F-9A8B-558839EB58D5}" type="presOf" srcId="{AB6E5085-2448-407F-A47B-E0551DBCC893}" destId="{58D0F2FF-3849-4447-8BD1-2B49F7017D0E}" srcOrd="0" destOrd="0" presId="urn:microsoft.com/office/officeart/2005/8/layout/chevron2"/>
    <dgm:cxn modelId="{D0C91FD5-DF70-424D-8673-3432AED0E80F}" srcId="{AB6E5085-2448-407F-A47B-E0551DBCC893}" destId="{873DC06E-D0D5-430F-AF74-FEA1C2C877A9}" srcOrd="4" destOrd="0" parTransId="{128AA92E-576C-4C7B-B7B5-90CC28436A80}" sibTransId="{C63D4B64-B7D6-4D76-B145-B403E0CB8DE0}"/>
    <dgm:cxn modelId="{147B16F1-1613-43BF-826E-4FFDDBAA1593}" type="presOf" srcId="{ECCBDA28-A355-4718-833B-D0C8DCB3D5DB}" destId="{2330A92A-81C1-4A0B-92EB-610E39DA5C8C}" srcOrd="0" destOrd="1" presId="urn:microsoft.com/office/officeart/2005/8/layout/chevron2"/>
    <dgm:cxn modelId="{B7B246F4-94C9-4C66-A730-90241C2C3667}" srcId="{B7BC8875-A8B2-46A8-ABEF-A83E60163528}" destId="{2312B967-13DC-4E90-8A68-DF1C774A7ACE}" srcOrd="1" destOrd="0" parTransId="{546D75F0-9E82-4E0A-B141-B1193D9FCEC5}" sibTransId="{F428C720-DEF5-4D01-AD96-44B279451E7B}"/>
    <dgm:cxn modelId="{98B7D2FB-E70B-444D-AB3D-63BD01E67C44}" srcId="{F5724D8B-37F3-4E1E-AB04-9311AC1AE79F}" destId="{21387FF8-3B8D-498D-B56E-2A00370C5531}" srcOrd="0" destOrd="0" parTransId="{2508D514-3B19-4B46-9E25-EA22A70CCD2A}" sibTransId="{5FA7FB14-15AB-4F59-98AE-ECA081D1D4A9}"/>
    <dgm:cxn modelId="{7256C31B-D81A-4C2F-83F7-93ECE24C214A}" type="presParOf" srcId="{58D0F2FF-3849-4447-8BD1-2B49F7017D0E}" destId="{E0C57F37-5A87-42C6-AE7C-408E28AB33E4}" srcOrd="0" destOrd="0" presId="urn:microsoft.com/office/officeart/2005/8/layout/chevron2"/>
    <dgm:cxn modelId="{C3E18F74-B7A7-4588-8CB1-0EBD7AC5DA67}" type="presParOf" srcId="{E0C57F37-5A87-42C6-AE7C-408E28AB33E4}" destId="{A691C599-8307-4337-9B4E-5818FFAA4FD4}" srcOrd="0" destOrd="0" presId="urn:microsoft.com/office/officeart/2005/8/layout/chevron2"/>
    <dgm:cxn modelId="{AA32E13C-3605-4BDD-8999-634A0C4642F4}" type="presParOf" srcId="{E0C57F37-5A87-42C6-AE7C-408E28AB33E4}" destId="{2330A92A-81C1-4A0B-92EB-610E39DA5C8C}" srcOrd="1" destOrd="0" presId="urn:microsoft.com/office/officeart/2005/8/layout/chevron2"/>
    <dgm:cxn modelId="{04999FF9-E337-428B-AA7B-2005DDE5D7E4}" type="presParOf" srcId="{58D0F2FF-3849-4447-8BD1-2B49F7017D0E}" destId="{40B722BD-9620-49BB-A254-A53C19C3629B}" srcOrd="1" destOrd="0" presId="urn:microsoft.com/office/officeart/2005/8/layout/chevron2"/>
    <dgm:cxn modelId="{3668FC43-153B-4919-8A40-90DF864F12C2}" type="presParOf" srcId="{58D0F2FF-3849-4447-8BD1-2B49F7017D0E}" destId="{CA14C27B-998B-48FD-8CA8-284153D4E99F}" srcOrd="2" destOrd="0" presId="urn:microsoft.com/office/officeart/2005/8/layout/chevron2"/>
    <dgm:cxn modelId="{F643BBC1-B23A-428D-BC9F-FD3D921A8B64}" type="presParOf" srcId="{CA14C27B-998B-48FD-8CA8-284153D4E99F}" destId="{D4544B05-00CC-4EF8-8915-E500558FA27C}" srcOrd="0" destOrd="0" presId="urn:microsoft.com/office/officeart/2005/8/layout/chevron2"/>
    <dgm:cxn modelId="{2E9A5A05-18E0-422D-AD8C-A518FA18CE2E}" type="presParOf" srcId="{CA14C27B-998B-48FD-8CA8-284153D4E99F}" destId="{5137AF22-C22A-4BE7-BEA0-BC25BD8D4959}" srcOrd="1" destOrd="0" presId="urn:microsoft.com/office/officeart/2005/8/layout/chevron2"/>
    <dgm:cxn modelId="{81418300-50A3-479C-BF72-58C564F5DF0D}" type="presParOf" srcId="{58D0F2FF-3849-4447-8BD1-2B49F7017D0E}" destId="{B81BA0A6-3F73-4336-91BB-F7D75341B5FC}" srcOrd="3" destOrd="0" presId="urn:microsoft.com/office/officeart/2005/8/layout/chevron2"/>
    <dgm:cxn modelId="{CBE87DCB-FC28-4A84-9DFB-804F723479C8}" type="presParOf" srcId="{58D0F2FF-3849-4447-8BD1-2B49F7017D0E}" destId="{46CAEF70-035E-4E12-9CDF-68B639965354}" srcOrd="4" destOrd="0" presId="urn:microsoft.com/office/officeart/2005/8/layout/chevron2"/>
    <dgm:cxn modelId="{1FFE85AB-0083-42FE-B469-05B1B49AD407}" type="presParOf" srcId="{46CAEF70-035E-4E12-9CDF-68B639965354}" destId="{30F77189-8A3D-4FD8-B81D-1B68A143C956}" srcOrd="0" destOrd="0" presId="urn:microsoft.com/office/officeart/2005/8/layout/chevron2"/>
    <dgm:cxn modelId="{E141D16A-2CCE-4BB3-A37B-DB0E2E912B95}" type="presParOf" srcId="{46CAEF70-035E-4E12-9CDF-68B639965354}" destId="{814FFA66-0C5A-44A8-977F-CC04E137380C}" srcOrd="1" destOrd="0" presId="urn:microsoft.com/office/officeart/2005/8/layout/chevron2"/>
    <dgm:cxn modelId="{7D4FCDD4-1A3A-4343-91E9-064421856DDC}" type="presParOf" srcId="{58D0F2FF-3849-4447-8BD1-2B49F7017D0E}" destId="{20F4D554-4338-47BD-9C1F-46B9021BCCD8}" srcOrd="5" destOrd="0" presId="urn:microsoft.com/office/officeart/2005/8/layout/chevron2"/>
    <dgm:cxn modelId="{977DE115-3157-499C-88B6-EDCD0174FA68}" type="presParOf" srcId="{58D0F2FF-3849-4447-8BD1-2B49F7017D0E}" destId="{BAC157A9-77AB-4364-A083-A9D9A69D9BFE}" srcOrd="6" destOrd="0" presId="urn:microsoft.com/office/officeart/2005/8/layout/chevron2"/>
    <dgm:cxn modelId="{0F8347D6-D193-4FB7-BDE0-29C0B9EEB0C4}" type="presParOf" srcId="{BAC157A9-77AB-4364-A083-A9D9A69D9BFE}" destId="{F1571943-68D9-4CAA-A13E-ED5FFDA9D924}" srcOrd="0" destOrd="0" presId="urn:microsoft.com/office/officeart/2005/8/layout/chevron2"/>
    <dgm:cxn modelId="{5A0A1C72-AEB3-404C-A413-9901238C8AA4}" type="presParOf" srcId="{BAC157A9-77AB-4364-A083-A9D9A69D9BFE}" destId="{466029B9-3341-472D-89EB-43A1EAB7C88B}" srcOrd="1" destOrd="0" presId="urn:microsoft.com/office/officeart/2005/8/layout/chevron2"/>
    <dgm:cxn modelId="{5D26F233-4C29-4EBC-942B-A3B3B078B173}" type="presParOf" srcId="{58D0F2FF-3849-4447-8BD1-2B49F7017D0E}" destId="{B6500291-A50C-4F82-B3D1-18848DFFDAA2}" srcOrd="7" destOrd="0" presId="urn:microsoft.com/office/officeart/2005/8/layout/chevron2"/>
    <dgm:cxn modelId="{C03C440C-570B-414F-875D-C71987CCB330}" type="presParOf" srcId="{58D0F2FF-3849-4447-8BD1-2B49F7017D0E}" destId="{D60DA14A-84ED-4833-8C19-4FE2FB3A7CB6}" srcOrd="8" destOrd="0" presId="urn:microsoft.com/office/officeart/2005/8/layout/chevron2"/>
    <dgm:cxn modelId="{1FC6E046-7A98-4FF7-8AFE-B2D74884F9C3}" type="presParOf" srcId="{D60DA14A-84ED-4833-8C19-4FE2FB3A7CB6}" destId="{1CD596C5-0153-4F9E-B2AB-E26A49BBBF15}" srcOrd="0" destOrd="0" presId="urn:microsoft.com/office/officeart/2005/8/layout/chevron2"/>
    <dgm:cxn modelId="{D3D68EFA-F7EC-486A-82C8-AD042F17C037}" type="presParOf" srcId="{D60DA14A-84ED-4833-8C19-4FE2FB3A7CB6}" destId="{41EF5B00-99E5-4B06-BF0B-601385EE85D6}"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1A2E32B-B2A3-4EC2-8966-B6E68AA22E0D}" type="doc">
      <dgm:prSet loTypeId="urn:microsoft.com/office/officeart/2009/3/layout/HorizontalOrganizationChart#1" loCatId="hierarchy" qsTypeId="urn:microsoft.com/office/officeart/2005/8/quickstyle/simple1#1" qsCatId="simple" csTypeId="urn:microsoft.com/office/officeart/2005/8/colors/accent1_2#2" csCatId="accent1" phldr="1"/>
      <dgm:spPr/>
      <dgm:t>
        <a:bodyPr/>
        <a:lstStyle/>
        <a:p>
          <a:endParaRPr lang="zh-CN" altLang="en-US"/>
        </a:p>
      </dgm:t>
    </dgm:pt>
    <dgm:pt modelId="{144AE100-D616-4881-84DA-810C0FE3D02B}" type="asst">
      <dgm:prSet phldrT="[文本]" custT="1"/>
      <dgm:spPr>
        <a:ln>
          <a:solidFill>
            <a:schemeClr val="accent1"/>
          </a:solidFill>
        </a:ln>
        <a:effectLst>
          <a:outerShdw blurRad="50800" dist="38100" dir="2700000" algn="tl" rotWithShape="0">
            <a:prstClr val="black">
              <a:alpha val="40000"/>
            </a:prstClr>
          </a:outerShdw>
        </a:effectLst>
      </dgm:spPr>
      <dgm:t>
        <a:bodyPr/>
        <a:lstStyle/>
        <a:p>
          <a:r>
            <a:rPr lang="zh-CN" altLang="en-US" sz="2000">
              <a:latin typeface="微软雅黑" panose="020B0503020204020204" pitchFamily="34" charset="-122"/>
              <a:ea typeface="微软雅黑" panose="020B0503020204020204" pitchFamily="34" charset="-122"/>
            </a:rPr>
            <a:t>适用范围</a:t>
          </a:r>
        </a:p>
      </dgm:t>
    </dgm:pt>
    <dgm:pt modelId="{B3A410DB-D2B1-4BD9-8418-4899E3B83717}" type="parTrans" cxnId="{7DEE47D4-B78D-49DB-B1AB-4EB2385B5D50}">
      <dgm:prSet/>
      <dgm:spPr/>
      <dgm:t>
        <a:bodyPr/>
        <a:lstStyle/>
        <a:p>
          <a:endParaRPr lang="zh-CN" altLang="en-US"/>
        </a:p>
      </dgm:t>
    </dgm:pt>
    <dgm:pt modelId="{35E59274-F0F8-46EA-8A64-ADCBAECF777A}" type="sibTrans" cxnId="{7DEE47D4-B78D-49DB-B1AB-4EB2385B5D50}">
      <dgm:prSet/>
      <dgm:spPr/>
      <dgm:t>
        <a:bodyPr/>
        <a:lstStyle/>
        <a:p>
          <a:endParaRPr lang="zh-CN" altLang="en-US"/>
        </a:p>
      </dgm:t>
    </dgm:pt>
    <dgm:pt modelId="{56D04CB7-B19B-4EA8-A037-5E16FDFF8952}">
      <dgm:prSet phldrT="[文本]" custT="1"/>
      <dgm:spPr>
        <a:ln>
          <a:solidFill>
            <a:schemeClr val="accent1"/>
          </a:solidFill>
        </a:ln>
        <a:effectLst>
          <a:outerShdw blurRad="50800" dist="38100" dir="2700000" algn="tl" rotWithShape="0">
            <a:prstClr val="black">
              <a:alpha val="40000"/>
            </a:prstClr>
          </a:outerShdw>
        </a:effectLst>
      </dgm:spPr>
      <dgm:t>
        <a:bodyPr/>
        <a:lstStyle/>
        <a:p>
          <a:r>
            <a:rPr lang="zh-CN" altLang="en-US" sz="2000" b="0">
              <a:solidFill>
                <a:schemeClr val="bg1"/>
              </a:solidFill>
              <a:latin typeface="微软雅黑" panose="020B0503020204020204" pitchFamily="34" charset="-122"/>
              <a:ea typeface="微软雅黑" panose="020B0503020204020204" pitchFamily="34" charset="-122"/>
            </a:rPr>
            <a:t>境内</a:t>
          </a:r>
          <a:r>
            <a:rPr lang="zh-CN" altLang="en-US" sz="2000">
              <a:latin typeface="微软雅黑" panose="020B0503020204020204" pitchFamily="34" charset="-122"/>
              <a:ea typeface="微软雅黑" panose="020B0503020204020204" pitchFamily="34" charset="-122"/>
            </a:rPr>
            <a:t>处理自然人个人信息的活动</a:t>
          </a:r>
        </a:p>
      </dgm:t>
    </dgm:pt>
    <dgm:pt modelId="{23C69BEC-319E-4C23-814F-2CB5314DE354}" type="sibTrans" cxnId="{D27335FA-263A-4397-97B2-988E2A026CAA}">
      <dgm:prSet/>
      <dgm:spPr/>
      <dgm:t>
        <a:bodyPr/>
        <a:lstStyle/>
        <a:p>
          <a:endParaRPr lang="zh-CN" altLang="en-US"/>
        </a:p>
      </dgm:t>
    </dgm:pt>
    <dgm:pt modelId="{C7D514AA-C130-4CD4-AED4-CA9B69E317FB}" type="parTrans" cxnId="{D27335FA-263A-4397-97B2-988E2A026CAA}">
      <dgm:prSet/>
      <dgm:spPr/>
      <dgm:t>
        <a:bodyPr/>
        <a:lstStyle/>
        <a:p>
          <a:endParaRPr lang="zh-CN" altLang="en-US"/>
        </a:p>
      </dgm:t>
    </dgm:pt>
    <dgm:pt modelId="{E460DC9D-BC0F-4315-85E5-6468328E8169}">
      <dgm:prSet phldrT="[文本]" custT="1"/>
      <dgm:spPr>
        <a:ln>
          <a:solidFill>
            <a:schemeClr val="accent1"/>
          </a:solidFill>
        </a:ln>
        <a:effectLst>
          <a:outerShdw blurRad="50800" dist="38100" dir="2700000" algn="tl" rotWithShape="0">
            <a:prstClr val="black">
              <a:alpha val="40000"/>
            </a:prstClr>
          </a:outerShdw>
        </a:effectLst>
      </dgm:spPr>
      <dgm:t>
        <a:bodyPr/>
        <a:lstStyle/>
        <a:p>
          <a:r>
            <a:rPr lang="zh-CN" altLang="en-US" sz="2000" b="0">
              <a:solidFill>
                <a:schemeClr val="bg1"/>
              </a:solidFill>
              <a:latin typeface="微软雅黑" panose="020B0503020204020204" pitchFamily="34" charset="-122"/>
              <a:ea typeface="微软雅黑" panose="020B0503020204020204" pitchFamily="34" charset="-122"/>
            </a:rPr>
            <a:t>境外</a:t>
          </a:r>
          <a:r>
            <a:rPr lang="zh-CN" altLang="en-US" sz="2000">
              <a:latin typeface="微软雅黑" panose="020B0503020204020204" pitchFamily="34" charset="-122"/>
              <a:ea typeface="微软雅黑" panose="020B0503020204020204" pitchFamily="34" charset="-122"/>
            </a:rPr>
            <a:t>处理境内自然人个人信息的活动</a:t>
          </a:r>
        </a:p>
      </dgm:t>
    </dgm:pt>
    <dgm:pt modelId="{1D4FCCB8-79F6-4C6E-AD12-965CEDDBFF56}" type="sibTrans" cxnId="{2200DFB4-C763-4AB5-86CF-1299FF7CE1D6}">
      <dgm:prSet/>
      <dgm:spPr/>
      <dgm:t>
        <a:bodyPr/>
        <a:lstStyle/>
        <a:p>
          <a:endParaRPr lang="zh-CN" altLang="en-US"/>
        </a:p>
      </dgm:t>
    </dgm:pt>
    <dgm:pt modelId="{811D0AC5-5984-402C-81F1-8C8CCBDB9255}" type="parTrans" cxnId="{2200DFB4-C763-4AB5-86CF-1299FF7CE1D6}">
      <dgm:prSet/>
      <dgm:spPr/>
      <dgm:t>
        <a:bodyPr/>
        <a:lstStyle/>
        <a:p>
          <a:endParaRPr lang="zh-CN" altLang="en-US"/>
        </a:p>
      </dgm:t>
    </dgm:pt>
    <dgm:pt modelId="{46FB1221-9A10-4CF2-993D-EB9A45577B12}" type="pres">
      <dgm:prSet presAssocID="{D1A2E32B-B2A3-4EC2-8966-B6E68AA22E0D}" presName="hierChild1" presStyleCnt="0">
        <dgm:presLayoutVars>
          <dgm:orgChart val="1"/>
          <dgm:chPref val="1"/>
          <dgm:dir/>
          <dgm:animOne val="branch"/>
          <dgm:animLvl val="lvl"/>
          <dgm:resizeHandles/>
        </dgm:presLayoutVars>
      </dgm:prSet>
      <dgm:spPr/>
    </dgm:pt>
    <dgm:pt modelId="{CF250D43-853F-4CED-AD03-61D69CFE10E1}" type="pres">
      <dgm:prSet presAssocID="{144AE100-D616-4881-84DA-810C0FE3D02B}" presName="hierRoot1" presStyleCnt="0">
        <dgm:presLayoutVars>
          <dgm:hierBranch val="init"/>
        </dgm:presLayoutVars>
      </dgm:prSet>
      <dgm:spPr/>
    </dgm:pt>
    <dgm:pt modelId="{226B70F9-E5EC-4AD4-B90F-A1AA62C0F5BF}" type="pres">
      <dgm:prSet presAssocID="{144AE100-D616-4881-84DA-810C0FE3D02B}" presName="rootComposite1" presStyleCnt="0"/>
      <dgm:spPr/>
    </dgm:pt>
    <dgm:pt modelId="{9EEEBF25-04EE-41F7-8F70-601373098FA1}" type="pres">
      <dgm:prSet presAssocID="{144AE100-D616-4881-84DA-810C0FE3D02B}" presName="rootText1" presStyleLbl="node0" presStyleIdx="0" presStyleCnt="1" custScaleX="45527" custScaleY="45044">
        <dgm:presLayoutVars>
          <dgm:chPref val="3"/>
        </dgm:presLayoutVars>
      </dgm:prSet>
      <dgm:spPr/>
    </dgm:pt>
    <dgm:pt modelId="{003F54FF-AE08-4071-B7A9-FFC279608A9C}" type="pres">
      <dgm:prSet presAssocID="{144AE100-D616-4881-84DA-810C0FE3D02B}" presName="rootConnector1" presStyleLbl="asst0" presStyleIdx="0" presStyleCnt="0"/>
      <dgm:spPr/>
    </dgm:pt>
    <dgm:pt modelId="{A33A635A-D4A3-4F07-B4F5-23D22362991C}" type="pres">
      <dgm:prSet presAssocID="{144AE100-D616-4881-84DA-810C0FE3D02B}" presName="hierChild2" presStyleCnt="0"/>
      <dgm:spPr/>
    </dgm:pt>
    <dgm:pt modelId="{AA04A785-F532-4DB1-B239-A8F115325E66}" type="pres">
      <dgm:prSet presAssocID="{C7D514AA-C130-4CD4-AED4-CA9B69E317FB}" presName="Name64" presStyleLbl="parChTrans1D2" presStyleIdx="0" presStyleCnt="2"/>
      <dgm:spPr/>
    </dgm:pt>
    <dgm:pt modelId="{76C6F13B-80EC-4957-B461-5A5D1517AAE4}" type="pres">
      <dgm:prSet presAssocID="{56D04CB7-B19B-4EA8-A037-5E16FDFF8952}" presName="hierRoot2" presStyleCnt="0">
        <dgm:presLayoutVars>
          <dgm:hierBranch val="init"/>
        </dgm:presLayoutVars>
      </dgm:prSet>
      <dgm:spPr/>
    </dgm:pt>
    <dgm:pt modelId="{79147303-6F51-4567-B243-BB62BF7EED00}" type="pres">
      <dgm:prSet presAssocID="{56D04CB7-B19B-4EA8-A037-5E16FDFF8952}" presName="rootComposite" presStyleCnt="0"/>
      <dgm:spPr/>
    </dgm:pt>
    <dgm:pt modelId="{5298C25C-7E7C-4ED7-A07D-F774672C0F51}" type="pres">
      <dgm:prSet presAssocID="{56D04CB7-B19B-4EA8-A037-5E16FDFF8952}" presName="rootText" presStyleLbl="node2" presStyleIdx="0" presStyleCnt="2" custScaleX="119417" custScaleY="46219">
        <dgm:presLayoutVars>
          <dgm:chPref val="3"/>
        </dgm:presLayoutVars>
      </dgm:prSet>
      <dgm:spPr/>
    </dgm:pt>
    <dgm:pt modelId="{07A8EA57-C067-4F3B-85F2-BD9B5001BB7C}" type="pres">
      <dgm:prSet presAssocID="{56D04CB7-B19B-4EA8-A037-5E16FDFF8952}" presName="rootConnector" presStyleLbl="node2" presStyleIdx="0" presStyleCnt="2"/>
      <dgm:spPr/>
    </dgm:pt>
    <dgm:pt modelId="{14753E0D-1B79-4B14-8891-3BFC69DCAD1E}" type="pres">
      <dgm:prSet presAssocID="{56D04CB7-B19B-4EA8-A037-5E16FDFF8952}" presName="hierChild4" presStyleCnt="0"/>
      <dgm:spPr/>
    </dgm:pt>
    <dgm:pt modelId="{0A1E912D-ED78-4A89-B341-88406E094B9F}" type="pres">
      <dgm:prSet presAssocID="{56D04CB7-B19B-4EA8-A037-5E16FDFF8952}" presName="hierChild5" presStyleCnt="0"/>
      <dgm:spPr/>
    </dgm:pt>
    <dgm:pt modelId="{A37E15A7-8D67-4C1D-953B-4D02A02E4697}" type="pres">
      <dgm:prSet presAssocID="{811D0AC5-5984-402C-81F1-8C8CCBDB9255}" presName="Name64" presStyleLbl="parChTrans1D2" presStyleIdx="1" presStyleCnt="2"/>
      <dgm:spPr/>
    </dgm:pt>
    <dgm:pt modelId="{C687AB8A-BDF9-4586-98F9-F70F3B06C59B}" type="pres">
      <dgm:prSet presAssocID="{E460DC9D-BC0F-4315-85E5-6468328E8169}" presName="hierRoot2" presStyleCnt="0">
        <dgm:presLayoutVars>
          <dgm:hierBranch val="init"/>
        </dgm:presLayoutVars>
      </dgm:prSet>
      <dgm:spPr/>
    </dgm:pt>
    <dgm:pt modelId="{23A71BEE-5BA7-4927-BBED-5F207484A5BA}" type="pres">
      <dgm:prSet presAssocID="{E460DC9D-BC0F-4315-85E5-6468328E8169}" presName="rootComposite" presStyleCnt="0"/>
      <dgm:spPr/>
    </dgm:pt>
    <dgm:pt modelId="{0651DF1B-271A-4C08-B27D-83A6908B7838}" type="pres">
      <dgm:prSet presAssocID="{E460DC9D-BC0F-4315-85E5-6468328E8169}" presName="rootText" presStyleLbl="node2" presStyleIdx="1" presStyleCnt="2" custScaleX="119415" custScaleY="46305">
        <dgm:presLayoutVars>
          <dgm:chPref val="3"/>
        </dgm:presLayoutVars>
      </dgm:prSet>
      <dgm:spPr/>
    </dgm:pt>
    <dgm:pt modelId="{DF4F6C3F-46BE-47F3-9634-28707AA3217E}" type="pres">
      <dgm:prSet presAssocID="{E460DC9D-BC0F-4315-85E5-6468328E8169}" presName="rootConnector" presStyleLbl="node2" presStyleIdx="1" presStyleCnt="2"/>
      <dgm:spPr/>
    </dgm:pt>
    <dgm:pt modelId="{4DC137EF-DC2C-4DBB-A3DE-186DC96880F7}" type="pres">
      <dgm:prSet presAssocID="{E460DC9D-BC0F-4315-85E5-6468328E8169}" presName="hierChild4" presStyleCnt="0"/>
      <dgm:spPr/>
    </dgm:pt>
    <dgm:pt modelId="{B42169BB-9E50-4E6F-90EE-3AEF151B19BE}" type="pres">
      <dgm:prSet presAssocID="{E460DC9D-BC0F-4315-85E5-6468328E8169}" presName="hierChild5" presStyleCnt="0"/>
      <dgm:spPr/>
    </dgm:pt>
    <dgm:pt modelId="{D2DECDF3-C6EA-49D3-AE63-9E4EB5A7C3E0}" type="pres">
      <dgm:prSet presAssocID="{144AE100-D616-4881-84DA-810C0FE3D02B}" presName="hierChild3" presStyleCnt="0"/>
      <dgm:spPr/>
    </dgm:pt>
  </dgm:ptLst>
  <dgm:cxnLst>
    <dgm:cxn modelId="{15E95502-160D-4336-B7B8-3338BCA0B461}" type="presOf" srcId="{811D0AC5-5984-402C-81F1-8C8CCBDB9255}" destId="{A37E15A7-8D67-4C1D-953B-4D02A02E4697}" srcOrd="0" destOrd="0" presId="urn:microsoft.com/office/officeart/2009/3/layout/HorizontalOrganizationChart#1"/>
    <dgm:cxn modelId="{AF443F19-B223-4E32-976C-DBD679CE0FEB}" type="presOf" srcId="{56D04CB7-B19B-4EA8-A037-5E16FDFF8952}" destId="{5298C25C-7E7C-4ED7-A07D-F774672C0F51}" srcOrd="0" destOrd="0" presId="urn:microsoft.com/office/officeart/2009/3/layout/HorizontalOrganizationChart#1"/>
    <dgm:cxn modelId="{59F9A81A-9D67-4F94-857F-B73463A0E2E6}" type="presOf" srcId="{E460DC9D-BC0F-4315-85E5-6468328E8169}" destId="{DF4F6C3F-46BE-47F3-9634-28707AA3217E}" srcOrd="1" destOrd="0" presId="urn:microsoft.com/office/officeart/2009/3/layout/HorizontalOrganizationChart#1"/>
    <dgm:cxn modelId="{3B908C3C-632C-4BCD-88B2-F13F2E6F0133}" type="presOf" srcId="{144AE100-D616-4881-84DA-810C0FE3D02B}" destId="{003F54FF-AE08-4071-B7A9-FFC279608A9C}" srcOrd="1" destOrd="0" presId="urn:microsoft.com/office/officeart/2009/3/layout/HorizontalOrganizationChart#1"/>
    <dgm:cxn modelId="{F074746F-3DCF-461F-9557-B9ED2ED4BFC6}" type="presOf" srcId="{144AE100-D616-4881-84DA-810C0FE3D02B}" destId="{9EEEBF25-04EE-41F7-8F70-601373098FA1}" srcOrd="0" destOrd="0" presId="urn:microsoft.com/office/officeart/2009/3/layout/HorizontalOrganizationChart#1"/>
    <dgm:cxn modelId="{755BDD9C-5CB1-4E51-9062-B210EE300BFB}" type="presOf" srcId="{56D04CB7-B19B-4EA8-A037-5E16FDFF8952}" destId="{07A8EA57-C067-4F3B-85F2-BD9B5001BB7C}" srcOrd="1" destOrd="0" presId="urn:microsoft.com/office/officeart/2009/3/layout/HorizontalOrganizationChart#1"/>
    <dgm:cxn modelId="{2200DFB4-C763-4AB5-86CF-1299FF7CE1D6}" srcId="{144AE100-D616-4881-84DA-810C0FE3D02B}" destId="{E460DC9D-BC0F-4315-85E5-6468328E8169}" srcOrd="1" destOrd="0" parTransId="{811D0AC5-5984-402C-81F1-8C8CCBDB9255}" sibTransId="{1D4FCCB8-79F6-4C6E-AD12-965CEDDBFF56}"/>
    <dgm:cxn modelId="{9984C9B9-67C4-4568-804E-FEB29569D962}" type="presOf" srcId="{D1A2E32B-B2A3-4EC2-8966-B6E68AA22E0D}" destId="{46FB1221-9A10-4CF2-993D-EB9A45577B12}" srcOrd="0" destOrd="0" presId="urn:microsoft.com/office/officeart/2009/3/layout/HorizontalOrganizationChart#1"/>
    <dgm:cxn modelId="{7DEE47D4-B78D-49DB-B1AB-4EB2385B5D50}" srcId="{D1A2E32B-B2A3-4EC2-8966-B6E68AA22E0D}" destId="{144AE100-D616-4881-84DA-810C0FE3D02B}" srcOrd="0" destOrd="0" parTransId="{B3A410DB-D2B1-4BD9-8418-4899E3B83717}" sibTransId="{35E59274-F0F8-46EA-8A64-ADCBAECF777A}"/>
    <dgm:cxn modelId="{A954CFDB-7D64-44CA-9AC5-265B31983D6D}" type="presOf" srcId="{C7D514AA-C130-4CD4-AED4-CA9B69E317FB}" destId="{AA04A785-F532-4DB1-B239-A8F115325E66}" srcOrd="0" destOrd="0" presId="urn:microsoft.com/office/officeart/2009/3/layout/HorizontalOrganizationChart#1"/>
    <dgm:cxn modelId="{D27335FA-263A-4397-97B2-988E2A026CAA}" srcId="{144AE100-D616-4881-84DA-810C0FE3D02B}" destId="{56D04CB7-B19B-4EA8-A037-5E16FDFF8952}" srcOrd="0" destOrd="0" parTransId="{C7D514AA-C130-4CD4-AED4-CA9B69E317FB}" sibTransId="{23C69BEC-319E-4C23-814F-2CB5314DE354}"/>
    <dgm:cxn modelId="{D8F158FD-12BA-49BA-A07A-728E899877CA}" type="presOf" srcId="{E460DC9D-BC0F-4315-85E5-6468328E8169}" destId="{0651DF1B-271A-4C08-B27D-83A6908B7838}" srcOrd="0" destOrd="0" presId="urn:microsoft.com/office/officeart/2009/3/layout/HorizontalOrganizationChart#1"/>
    <dgm:cxn modelId="{F8EB96D1-09C0-407D-AC88-F4CAB7830C0A}" type="presParOf" srcId="{46FB1221-9A10-4CF2-993D-EB9A45577B12}" destId="{CF250D43-853F-4CED-AD03-61D69CFE10E1}" srcOrd="0" destOrd="0" presId="urn:microsoft.com/office/officeart/2009/3/layout/HorizontalOrganizationChart#1"/>
    <dgm:cxn modelId="{5E10EBCB-1156-415A-BA67-B9A45384882A}" type="presParOf" srcId="{CF250D43-853F-4CED-AD03-61D69CFE10E1}" destId="{226B70F9-E5EC-4AD4-B90F-A1AA62C0F5BF}" srcOrd="0" destOrd="0" presId="urn:microsoft.com/office/officeart/2009/3/layout/HorizontalOrganizationChart#1"/>
    <dgm:cxn modelId="{DD8B81C7-1D75-44F7-B12D-FA6E7B563539}" type="presParOf" srcId="{226B70F9-E5EC-4AD4-B90F-A1AA62C0F5BF}" destId="{9EEEBF25-04EE-41F7-8F70-601373098FA1}" srcOrd="0" destOrd="0" presId="urn:microsoft.com/office/officeart/2009/3/layout/HorizontalOrganizationChart#1"/>
    <dgm:cxn modelId="{29594A74-7604-48C2-8CF1-C6D8F128B9E7}" type="presParOf" srcId="{226B70F9-E5EC-4AD4-B90F-A1AA62C0F5BF}" destId="{003F54FF-AE08-4071-B7A9-FFC279608A9C}" srcOrd="1" destOrd="0" presId="urn:microsoft.com/office/officeart/2009/3/layout/HorizontalOrganizationChart#1"/>
    <dgm:cxn modelId="{9CED2363-1FCF-45D5-8A9F-FB53549B1F7D}" type="presParOf" srcId="{CF250D43-853F-4CED-AD03-61D69CFE10E1}" destId="{A33A635A-D4A3-4F07-B4F5-23D22362991C}" srcOrd="1" destOrd="0" presId="urn:microsoft.com/office/officeart/2009/3/layout/HorizontalOrganizationChart#1"/>
    <dgm:cxn modelId="{1AA08822-AC7A-4EE1-8782-A3B328CCDC30}" type="presParOf" srcId="{A33A635A-D4A3-4F07-B4F5-23D22362991C}" destId="{AA04A785-F532-4DB1-B239-A8F115325E66}" srcOrd="0" destOrd="0" presId="urn:microsoft.com/office/officeart/2009/3/layout/HorizontalOrganizationChart#1"/>
    <dgm:cxn modelId="{82852995-CB97-45CF-8910-321D1E4CC5EF}" type="presParOf" srcId="{A33A635A-D4A3-4F07-B4F5-23D22362991C}" destId="{76C6F13B-80EC-4957-B461-5A5D1517AAE4}" srcOrd="1" destOrd="0" presId="urn:microsoft.com/office/officeart/2009/3/layout/HorizontalOrganizationChart#1"/>
    <dgm:cxn modelId="{4C14A9AE-813A-4824-9EC0-EF6A261DDD54}" type="presParOf" srcId="{76C6F13B-80EC-4957-B461-5A5D1517AAE4}" destId="{79147303-6F51-4567-B243-BB62BF7EED00}" srcOrd="0" destOrd="0" presId="urn:microsoft.com/office/officeart/2009/3/layout/HorizontalOrganizationChart#1"/>
    <dgm:cxn modelId="{DD200665-64A8-4BB4-BC6E-46FEFA854F9F}" type="presParOf" srcId="{79147303-6F51-4567-B243-BB62BF7EED00}" destId="{5298C25C-7E7C-4ED7-A07D-F774672C0F51}" srcOrd="0" destOrd="0" presId="urn:microsoft.com/office/officeart/2009/3/layout/HorizontalOrganizationChart#1"/>
    <dgm:cxn modelId="{093E010D-4201-4932-8085-E86CE4D34309}" type="presParOf" srcId="{79147303-6F51-4567-B243-BB62BF7EED00}" destId="{07A8EA57-C067-4F3B-85F2-BD9B5001BB7C}" srcOrd="1" destOrd="0" presId="urn:microsoft.com/office/officeart/2009/3/layout/HorizontalOrganizationChart#1"/>
    <dgm:cxn modelId="{18198125-EF5C-4C56-BC32-D1BD0945C811}" type="presParOf" srcId="{76C6F13B-80EC-4957-B461-5A5D1517AAE4}" destId="{14753E0D-1B79-4B14-8891-3BFC69DCAD1E}" srcOrd="1" destOrd="0" presId="urn:microsoft.com/office/officeart/2009/3/layout/HorizontalOrganizationChart#1"/>
    <dgm:cxn modelId="{7D244FDB-E503-42AA-8DE5-57EE10150B80}" type="presParOf" srcId="{76C6F13B-80EC-4957-B461-5A5D1517AAE4}" destId="{0A1E912D-ED78-4A89-B341-88406E094B9F}" srcOrd="2" destOrd="0" presId="urn:microsoft.com/office/officeart/2009/3/layout/HorizontalOrganizationChart#1"/>
    <dgm:cxn modelId="{7B543A26-FE92-41F6-B598-53B04C9B96F5}" type="presParOf" srcId="{A33A635A-D4A3-4F07-B4F5-23D22362991C}" destId="{A37E15A7-8D67-4C1D-953B-4D02A02E4697}" srcOrd="2" destOrd="0" presId="urn:microsoft.com/office/officeart/2009/3/layout/HorizontalOrganizationChart#1"/>
    <dgm:cxn modelId="{A44A99A6-7B24-4729-BEDC-B1746F577D16}" type="presParOf" srcId="{A33A635A-D4A3-4F07-B4F5-23D22362991C}" destId="{C687AB8A-BDF9-4586-98F9-F70F3B06C59B}" srcOrd="3" destOrd="0" presId="urn:microsoft.com/office/officeart/2009/3/layout/HorizontalOrganizationChart#1"/>
    <dgm:cxn modelId="{F27A571D-DC3C-4A6B-894C-F96F7865CA20}" type="presParOf" srcId="{C687AB8A-BDF9-4586-98F9-F70F3B06C59B}" destId="{23A71BEE-5BA7-4927-BBED-5F207484A5BA}" srcOrd="0" destOrd="0" presId="urn:microsoft.com/office/officeart/2009/3/layout/HorizontalOrganizationChart#1"/>
    <dgm:cxn modelId="{4D0F45C9-D156-4C21-8BA0-BC26AEA5303A}" type="presParOf" srcId="{23A71BEE-5BA7-4927-BBED-5F207484A5BA}" destId="{0651DF1B-271A-4C08-B27D-83A6908B7838}" srcOrd="0" destOrd="0" presId="urn:microsoft.com/office/officeart/2009/3/layout/HorizontalOrganizationChart#1"/>
    <dgm:cxn modelId="{1502CE51-0F3B-4130-BD98-E06F81B09370}" type="presParOf" srcId="{23A71BEE-5BA7-4927-BBED-5F207484A5BA}" destId="{DF4F6C3F-46BE-47F3-9634-28707AA3217E}" srcOrd="1" destOrd="0" presId="urn:microsoft.com/office/officeart/2009/3/layout/HorizontalOrganizationChart#1"/>
    <dgm:cxn modelId="{3736A8B2-C6C2-4AFB-BF36-07F8F51F61AB}" type="presParOf" srcId="{C687AB8A-BDF9-4586-98F9-F70F3B06C59B}" destId="{4DC137EF-DC2C-4DBB-A3DE-186DC96880F7}" srcOrd="1" destOrd="0" presId="urn:microsoft.com/office/officeart/2009/3/layout/HorizontalOrganizationChart#1"/>
    <dgm:cxn modelId="{579ED74E-014D-4C29-B16D-725A8E7A7802}" type="presParOf" srcId="{C687AB8A-BDF9-4586-98F9-F70F3B06C59B}" destId="{B42169BB-9E50-4E6F-90EE-3AEF151B19BE}" srcOrd="2" destOrd="0" presId="urn:microsoft.com/office/officeart/2009/3/layout/HorizontalOrganizationChart#1"/>
    <dgm:cxn modelId="{AE25FCA6-DC25-4A2B-9006-44C9540475BA}" type="presParOf" srcId="{CF250D43-853F-4CED-AD03-61D69CFE10E1}" destId="{D2DECDF3-C6EA-49D3-AE63-9E4EB5A7C3E0}" srcOrd="2" destOrd="0" presId="urn:microsoft.com/office/officeart/2009/3/layout/HorizontalOrganization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F2F9E0E-2584-48FF-8FAB-61C23D455D28}" type="doc">
      <dgm:prSet loTypeId="urn:microsoft.com/office/officeart/2008/layout/AlternatingHexagons" loCatId="list" qsTypeId="urn:microsoft.com/office/officeart/2005/8/quickstyle/simple4#1" qsCatId="simple" csTypeId="urn:microsoft.com/office/officeart/2005/8/colors/accent1_2#3" csCatId="accent1" phldr="1"/>
      <dgm:spPr/>
      <dgm:t>
        <a:bodyPr/>
        <a:lstStyle/>
        <a:p>
          <a:endParaRPr lang="zh-CN" altLang="en-US"/>
        </a:p>
      </dgm:t>
    </dgm:pt>
    <dgm:pt modelId="{D1F267B5-A292-4F5B-AA8E-1AEDE3E55C05}">
      <dgm:prSet phldrT="[文本]" custT="1"/>
      <dgm:spPr>
        <a:effectLst>
          <a:outerShdw blurRad="50800" dist="38100" dir="2700000" algn="tl" rotWithShape="0">
            <a:prstClr val="black">
              <a:alpha val="40000"/>
            </a:prstClr>
          </a:outerShdw>
        </a:effectLst>
      </dgm:spPr>
      <dgm:t>
        <a:bodyPr/>
        <a:lstStyle/>
        <a:p>
          <a:r>
            <a:rPr lang="zh-CN" altLang="en-US" sz="2000">
              <a:latin typeface="微软雅黑" panose="020B0503020204020204" pitchFamily="34" charset="-122"/>
              <a:ea typeface="微软雅黑" panose="020B0503020204020204" pitchFamily="34" charset="-122"/>
            </a:rPr>
            <a:t>储存</a:t>
          </a:r>
        </a:p>
      </dgm:t>
    </dgm:pt>
    <dgm:pt modelId="{FA428331-F2A8-40D0-BBE8-F270B0FFB923}" type="parTrans" cxnId="{11617DD2-D880-4566-8055-C89CAC80575C}">
      <dgm:prSet/>
      <dgm:spPr/>
      <dgm:t>
        <a:bodyPr/>
        <a:lstStyle/>
        <a:p>
          <a:endParaRPr lang="zh-CN" altLang="en-US"/>
        </a:p>
      </dgm:t>
    </dgm:pt>
    <dgm:pt modelId="{3E2A99CA-F1B1-43C0-8289-F845BEE53E7F}" type="sibTrans" cxnId="{11617DD2-D880-4566-8055-C89CAC80575C}">
      <dgm:prSet custT="1"/>
      <dgm:spPr>
        <a:effectLst>
          <a:outerShdw blurRad="50800" dist="38100" dir="2700000" algn="tl" rotWithShape="0">
            <a:prstClr val="black">
              <a:alpha val="40000"/>
            </a:prstClr>
          </a:outerShdw>
        </a:effectLst>
      </dgm:spPr>
      <dgm:t>
        <a:bodyPr/>
        <a:lstStyle/>
        <a:p>
          <a:r>
            <a:rPr lang="zh-CN" altLang="en-US" sz="2000">
              <a:latin typeface="微软雅黑" panose="020B0503020204020204" pitchFamily="34" charset="-122"/>
              <a:ea typeface="微软雅黑" panose="020B0503020204020204" pitchFamily="34" charset="-122"/>
            </a:rPr>
            <a:t>收集</a:t>
          </a:r>
        </a:p>
      </dgm:t>
    </dgm:pt>
    <dgm:pt modelId="{3386718B-7F36-4B0E-A54B-88C13389981D}">
      <dgm:prSet phldrT="[文本]" custT="1"/>
      <dgm:spPr>
        <a:effectLst>
          <a:outerShdw blurRad="50800" dist="38100" dir="2700000" algn="tl" rotWithShape="0">
            <a:prstClr val="black">
              <a:alpha val="40000"/>
            </a:prstClr>
          </a:outerShdw>
        </a:effectLst>
      </dgm:spPr>
      <dgm:t>
        <a:bodyPr/>
        <a:lstStyle/>
        <a:p>
          <a:r>
            <a:rPr lang="zh-CN" altLang="en-US" sz="2000">
              <a:latin typeface="微软雅黑" panose="020B0503020204020204" pitchFamily="34" charset="-122"/>
              <a:ea typeface="微软雅黑" panose="020B0503020204020204" pitchFamily="34" charset="-122"/>
            </a:rPr>
            <a:t>使用</a:t>
          </a:r>
        </a:p>
      </dgm:t>
    </dgm:pt>
    <dgm:pt modelId="{419BDC1A-2A39-46FF-9942-6000B087C17F}" type="parTrans" cxnId="{D6562DDC-C581-40EA-93C4-2B40C45C8CD0}">
      <dgm:prSet/>
      <dgm:spPr/>
      <dgm:t>
        <a:bodyPr/>
        <a:lstStyle/>
        <a:p>
          <a:endParaRPr lang="zh-CN" altLang="en-US"/>
        </a:p>
      </dgm:t>
    </dgm:pt>
    <dgm:pt modelId="{3642E3EF-4A61-4792-9C84-3D4A3BEB660C}" type="sibTrans" cxnId="{D6562DDC-C581-40EA-93C4-2B40C45C8CD0}">
      <dgm:prSet custT="1"/>
      <dgm:spPr>
        <a:effectLst>
          <a:outerShdw blurRad="50800" dist="38100" dir="2700000" algn="tl" rotWithShape="0">
            <a:prstClr val="black">
              <a:alpha val="40000"/>
            </a:prstClr>
          </a:outerShdw>
        </a:effectLst>
      </dgm:spPr>
      <dgm:t>
        <a:bodyPr/>
        <a:lstStyle/>
        <a:p>
          <a:r>
            <a:rPr lang="zh-CN" altLang="en-US" sz="2000">
              <a:latin typeface="微软雅黑" panose="020B0503020204020204" pitchFamily="34" charset="-122"/>
              <a:ea typeface="微软雅黑" panose="020B0503020204020204" pitchFamily="34" charset="-122"/>
            </a:rPr>
            <a:t>加工</a:t>
          </a:r>
        </a:p>
      </dgm:t>
    </dgm:pt>
    <dgm:pt modelId="{34A549C6-E531-4CE7-94B9-D97E432E153E}">
      <dgm:prSet phldrT="[文本]" custT="1"/>
      <dgm:spPr>
        <a:effectLst>
          <a:outerShdw blurRad="50800" dist="38100" dir="2700000" algn="tl" rotWithShape="0">
            <a:prstClr val="black">
              <a:alpha val="40000"/>
            </a:prstClr>
          </a:outerShdw>
        </a:effectLst>
      </dgm:spPr>
      <dgm:t>
        <a:bodyPr/>
        <a:lstStyle/>
        <a:p>
          <a:r>
            <a:rPr lang="zh-CN" altLang="en-US" sz="2000">
              <a:latin typeface="微软雅黑" panose="020B0503020204020204" pitchFamily="34" charset="-122"/>
              <a:ea typeface="微软雅黑" panose="020B0503020204020204" pitchFamily="34" charset="-122"/>
            </a:rPr>
            <a:t>提供</a:t>
          </a:r>
        </a:p>
      </dgm:t>
    </dgm:pt>
    <dgm:pt modelId="{3EA0EB48-0D64-4F21-B3AC-491D7C2090B7}" type="parTrans" cxnId="{DD0FAF03-95FA-4DFF-A169-252C35F88A60}">
      <dgm:prSet/>
      <dgm:spPr/>
      <dgm:t>
        <a:bodyPr/>
        <a:lstStyle/>
        <a:p>
          <a:endParaRPr lang="zh-CN" altLang="en-US"/>
        </a:p>
      </dgm:t>
    </dgm:pt>
    <dgm:pt modelId="{BEA5838A-DF45-4551-94BA-38A2259CE8E1}" type="sibTrans" cxnId="{DD0FAF03-95FA-4DFF-A169-252C35F88A60}">
      <dgm:prSet custT="1"/>
      <dgm:spPr>
        <a:effectLst>
          <a:outerShdw blurRad="50800" dist="38100" dir="2700000" algn="tl" rotWithShape="0">
            <a:prstClr val="black">
              <a:alpha val="40000"/>
            </a:prstClr>
          </a:outerShdw>
        </a:effectLst>
      </dgm:spPr>
      <dgm:t>
        <a:bodyPr/>
        <a:lstStyle/>
        <a:p>
          <a:r>
            <a:rPr lang="zh-CN" altLang="en-US" sz="2000">
              <a:latin typeface="微软雅黑" panose="020B0503020204020204" pitchFamily="34" charset="-122"/>
              <a:ea typeface="微软雅黑" panose="020B0503020204020204" pitchFamily="34" charset="-122"/>
            </a:rPr>
            <a:t>传输</a:t>
          </a:r>
        </a:p>
      </dgm:t>
    </dgm:pt>
    <dgm:pt modelId="{D42DD5B1-706F-49E5-8156-E3D514C15457}">
      <dgm:prSet custT="1"/>
      <dgm:spPr>
        <a:effectLst>
          <a:outerShdw blurRad="50800" dist="38100" dir="2700000" algn="tl" rotWithShape="0">
            <a:prstClr val="black">
              <a:alpha val="40000"/>
            </a:prstClr>
          </a:outerShdw>
        </a:effectLst>
      </dgm:spPr>
      <dgm:t>
        <a:bodyPr/>
        <a:lstStyle/>
        <a:p>
          <a:r>
            <a:rPr lang="zh-CN" altLang="en-US" sz="2000">
              <a:latin typeface="微软雅黑" panose="020B0503020204020204" pitchFamily="34" charset="-122"/>
              <a:ea typeface="微软雅黑" panose="020B0503020204020204" pitchFamily="34" charset="-122"/>
            </a:rPr>
            <a:t>公开</a:t>
          </a:r>
        </a:p>
      </dgm:t>
    </dgm:pt>
    <dgm:pt modelId="{8ABD4F68-8AF6-4080-9E27-B3E83C50EA30}" type="parTrans" cxnId="{7D9EEE5C-29D5-4508-8E0D-8D22436FDD05}">
      <dgm:prSet/>
      <dgm:spPr/>
      <dgm:t>
        <a:bodyPr/>
        <a:lstStyle/>
        <a:p>
          <a:endParaRPr lang="zh-CN" altLang="en-US"/>
        </a:p>
      </dgm:t>
    </dgm:pt>
    <dgm:pt modelId="{D15E8BC9-4FC5-4C9D-9252-B2D5B510F33B}" type="sibTrans" cxnId="{7D9EEE5C-29D5-4508-8E0D-8D22436FDD05}">
      <dgm:prSet custT="1"/>
      <dgm:spPr>
        <a:effectLst>
          <a:outerShdw blurRad="50800" dist="38100" dir="2700000" algn="tl" rotWithShape="0">
            <a:prstClr val="black">
              <a:alpha val="40000"/>
            </a:prstClr>
          </a:outerShdw>
        </a:effectLst>
      </dgm:spPr>
      <dgm:t>
        <a:bodyPr/>
        <a:lstStyle/>
        <a:p>
          <a:r>
            <a:rPr lang="zh-CN" altLang="en-US" sz="2000">
              <a:latin typeface="微软雅黑" panose="020B0503020204020204" pitchFamily="34" charset="-122"/>
              <a:ea typeface="微软雅黑" panose="020B0503020204020204" pitchFamily="34" charset="-122"/>
            </a:rPr>
            <a:t>删除</a:t>
          </a:r>
        </a:p>
      </dgm:t>
    </dgm:pt>
    <dgm:pt modelId="{E5581779-1DCE-4CE2-A890-56902E4884E2}" type="pres">
      <dgm:prSet presAssocID="{AF2F9E0E-2584-48FF-8FAB-61C23D455D28}" presName="Name0" presStyleCnt="0">
        <dgm:presLayoutVars>
          <dgm:chMax/>
          <dgm:chPref/>
          <dgm:dir/>
          <dgm:animLvl val="lvl"/>
        </dgm:presLayoutVars>
      </dgm:prSet>
      <dgm:spPr/>
    </dgm:pt>
    <dgm:pt modelId="{4375DECD-0377-40F5-B206-4693ADAF4B76}" type="pres">
      <dgm:prSet presAssocID="{D1F267B5-A292-4F5B-AA8E-1AEDE3E55C05}" presName="composite" presStyleCnt="0"/>
      <dgm:spPr/>
    </dgm:pt>
    <dgm:pt modelId="{5ECC5A0A-6122-4504-85EF-7EED45E89C23}" type="pres">
      <dgm:prSet presAssocID="{D1F267B5-A292-4F5B-AA8E-1AEDE3E55C05}" presName="Parent1" presStyleLbl="node1" presStyleIdx="0" presStyleCnt="8" custLinFactNeighborX="71672" custLinFactNeighborY="-137">
        <dgm:presLayoutVars>
          <dgm:chMax val="1"/>
          <dgm:chPref val="1"/>
          <dgm:bulletEnabled val="1"/>
        </dgm:presLayoutVars>
      </dgm:prSet>
      <dgm:spPr/>
    </dgm:pt>
    <dgm:pt modelId="{C3B44963-530A-408A-AE03-C82149467AEF}" type="pres">
      <dgm:prSet presAssocID="{D1F267B5-A292-4F5B-AA8E-1AEDE3E55C05}" presName="Childtext1" presStyleLbl="revTx" presStyleIdx="0" presStyleCnt="4">
        <dgm:presLayoutVars>
          <dgm:chMax val="0"/>
          <dgm:chPref val="0"/>
          <dgm:bulletEnabled val="1"/>
        </dgm:presLayoutVars>
      </dgm:prSet>
      <dgm:spPr/>
    </dgm:pt>
    <dgm:pt modelId="{01A9BCA8-6E42-46B1-8E06-EB5C2FC6C6DE}" type="pres">
      <dgm:prSet presAssocID="{D1F267B5-A292-4F5B-AA8E-1AEDE3E55C05}" presName="BalanceSpacing" presStyleCnt="0"/>
      <dgm:spPr/>
    </dgm:pt>
    <dgm:pt modelId="{7EC52D3D-FD2F-4B8D-881D-543B19A006BF}" type="pres">
      <dgm:prSet presAssocID="{D1F267B5-A292-4F5B-AA8E-1AEDE3E55C05}" presName="BalanceSpacing1" presStyleCnt="0"/>
      <dgm:spPr/>
    </dgm:pt>
    <dgm:pt modelId="{42E90C44-278E-4457-B0C7-F1279B5140FE}" type="pres">
      <dgm:prSet presAssocID="{3E2A99CA-F1B1-43C0-8289-F845BEE53E7F}" presName="Accent1Text" presStyleLbl="node1" presStyleIdx="1" presStyleCnt="8" custLinFactNeighborX="-71020" custLinFactNeighborY="-137"/>
      <dgm:spPr/>
    </dgm:pt>
    <dgm:pt modelId="{621C978D-C961-49EF-916F-A4A9B319A264}" type="pres">
      <dgm:prSet presAssocID="{3E2A99CA-F1B1-43C0-8289-F845BEE53E7F}" presName="spaceBetweenRectangles" presStyleCnt="0"/>
      <dgm:spPr/>
    </dgm:pt>
    <dgm:pt modelId="{17DD66BE-1B08-48B0-9898-29E16BF80360}" type="pres">
      <dgm:prSet presAssocID="{3386718B-7F36-4B0E-A54B-88C13389981D}" presName="composite" presStyleCnt="0"/>
      <dgm:spPr/>
    </dgm:pt>
    <dgm:pt modelId="{6A2664B2-7E20-4598-9287-754ECC7F2C87}" type="pres">
      <dgm:prSet presAssocID="{3386718B-7F36-4B0E-A54B-88C13389981D}" presName="Parent1" presStyleLbl="node1" presStyleIdx="2" presStyleCnt="8" custLinFactNeighborX="-5371" custLinFactNeighborY="-2336">
        <dgm:presLayoutVars>
          <dgm:chMax val="1"/>
          <dgm:chPref val="1"/>
          <dgm:bulletEnabled val="1"/>
        </dgm:presLayoutVars>
      </dgm:prSet>
      <dgm:spPr/>
    </dgm:pt>
    <dgm:pt modelId="{B50D7565-3119-419E-8913-A68D5E074DCB}" type="pres">
      <dgm:prSet presAssocID="{3386718B-7F36-4B0E-A54B-88C13389981D}" presName="Childtext1" presStyleLbl="revTx" presStyleIdx="1" presStyleCnt="4">
        <dgm:presLayoutVars>
          <dgm:chMax val="0"/>
          <dgm:chPref val="0"/>
          <dgm:bulletEnabled val="1"/>
        </dgm:presLayoutVars>
      </dgm:prSet>
      <dgm:spPr/>
    </dgm:pt>
    <dgm:pt modelId="{9CB29880-364C-4056-9C5B-91737AD86DFC}" type="pres">
      <dgm:prSet presAssocID="{3386718B-7F36-4B0E-A54B-88C13389981D}" presName="BalanceSpacing" presStyleCnt="0"/>
      <dgm:spPr/>
    </dgm:pt>
    <dgm:pt modelId="{50A92D53-895C-407B-8ACE-5BCD88ACB54F}" type="pres">
      <dgm:prSet presAssocID="{3386718B-7F36-4B0E-A54B-88C13389981D}" presName="BalanceSpacing1" presStyleCnt="0"/>
      <dgm:spPr/>
    </dgm:pt>
    <dgm:pt modelId="{2822102D-7318-448A-9DBB-BDC89CB2E0B3}" type="pres">
      <dgm:prSet presAssocID="{3642E3EF-4A61-4792-9C84-3D4A3BEB660C}" presName="Accent1Text" presStyleLbl="node1" presStyleIdx="3" presStyleCnt="8" custLinFactX="16976" custLinFactNeighborX="100000" custLinFactNeighborY="-3505"/>
      <dgm:spPr/>
    </dgm:pt>
    <dgm:pt modelId="{3A203075-56BA-47CC-9742-2053E6F0885F}" type="pres">
      <dgm:prSet presAssocID="{3642E3EF-4A61-4792-9C84-3D4A3BEB660C}" presName="spaceBetweenRectangles" presStyleCnt="0"/>
      <dgm:spPr/>
    </dgm:pt>
    <dgm:pt modelId="{A9C53959-E8A2-4CA3-B675-B4E35FDCDD33}" type="pres">
      <dgm:prSet presAssocID="{D42DD5B1-706F-49E5-8156-E3D514C15457}" presName="composite" presStyleCnt="0"/>
      <dgm:spPr/>
    </dgm:pt>
    <dgm:pt modelId="{94871102-AC98-480B-ACB5-B6C81FC8F189}" type="pres">
      <dgm:prSet presAssocID="{D42DD5B1-706F-49E5-8156-E3D514C15457}" presName="Parent1" presStyleLbl="node1" presStyleIdx="4" presStyleCnt="8" custLinFactNeighborX="39994" custLinFactNeighborY="3556">
        <dgm:presLayoutVars>
          <dgm:chMax val="1"/>
          <dgm:chPref val="1"/>
          <dgm:bulletEnabled val="1"/>
        </dgm:presLayoutVars>
      </dgm:prSet>
      <dgm:spPr/>
    </dgm:pt>
    <dgm:pt modelId="{43306BAC-584C-469F-B791-3A8511708BD5}" type="pres">
      <dgm:prSet presAssocID="{D42DD5B1-706F-49E5-8156-E3D514C15457}" presName="Childtext1" presStyleLbl="revTx" presStyleIdx="2" presStyleCnt="4">
        <dgm:presLayoutVars>
          <dgm:chMax val="0"/>
          <dgm:chPref val="0"/>
          <dgm:bulletEnabled val="1"/>
        </dgm:presLayoutVars>
      </dgm:prSet>
      <dgm:spPr/>
    </dgm:pt>
    <dgm:pt modelId="{A33AAB3B-C523-4D58-A306-EDB98C811E9C}" type="pres">
      <dgm:prSet presAssocID="{D42DD5B1-706F-49E5-8156-E3D514C15457}" presName="BalanceSpacing" presStyleCnt="0"/>
      <dgm:spPr/>
    </dgm:pt>
    <dgm:pt modelId="{B6EAA5E0-452B-4806-92F3-1D6AC32345F6}" type="pres">
      <dgm:prSet presAssocID="{D42DD5B1-706F-49E5-8156-E3D514C15457}" presName="BalanceSpacing1" presStyleCnt="0"/>
      <dgm:spPr/>
    </dgm:pt>
    <dgm:pt modelId="{03DC6E5E-0F13-4638-8E0E-82485167B2CD}" type="pres">
      <dgm:prSet presAssocID="{D15E8BC9-4FC5-4C9D-9252-B2D5B510F33B}" presName="Accent1Text" presStyleLbl="node1" presStyleIdx="5" presStyleCnt="8" custLinFactX="-53451" custLinFactNeighborX="-100000" custLinFactNeighborY="-71716"/>
      <dgm:spPr/>
    </dgm:pt>
    <dgm:pt modelId="{D17EA593-2BF8-4DD6-B6F5-CAB86D9B6D82}" type="pres">
      <dgm:prSet presAssocID="{D15E8BC9-4FC5-4C9D-9252-B2D5B510F33B}" presName="spaceBetweenRectangles" presStyleCnt="0"/>
      <dgm:spPr/>
    </dgm:pt>
    <dgm:pt modelId="{4BA39537-3576-48A2-B397-8E76B9ECE77F}" type="pres">
      <dgm:prSet presAssocID="{34A549C6-E531-4CE7-94B9-D97E432E153E}" presName="composite" presStyleCnt="0"/>
      <dgm:spPr/>
    </dgm:pt>
    <dgm:pt modelId="{7EAEDB48-2EAB-4C85-AC3A-80FBD43FB32B}" type="pres">
      <dgm:prSet presAssocID="{34A549C6-E531-4CE7-94B9-D97E432E153E}" presName="Parent1" presStyleLbl="node1" presStyleIdx="6" presStyleCnt="8" custLinFactX="-3809" custLinFactNeighborX="-100000" custLinFactNeighborY="-63966">
        <dgm:presLayoutVars>
          <dgm:chMax val="1"/>
          <dgm:chPref val="1"/>
          <dgm:bulletEnabled val="1"/>
        </dgm:presLayoutVars>
      </dgm:prSet>
      <dgm:spPr/>
    </dgm:pt>
    <dgm:pt modelId="{F2E4138A-0A09-43F5-82F6-0C2ADC4FD222}" type="pres">
      <dgm:prSet presAssocID="{34A549C6-E531-4CE7-94B9-D97E432E153E}" presName="Childtext1" presStyleLbl="revTx" presStyleIdx="3" presStyleCnt="4">
        <dgm:presLayoutVars>
          <dgm:chMax val="0"/>
          <dgm:chPref val="0"/>
          <dgm:bulletEnabled val="1"/>
        </dgm:presLayoutVars>
      </dgm:prSet>
      <dgm:spPr/>
    </dgm:pt>
    <dgm:pt modelId="{78D84963-7BF4-4D6F-9345-CFD1CCC5C030}" type="pres">
      <dgm:prSet presAssocID="{34A549C6-E531-4CE7-94B9-D97E432E153E}" presName="BalanceSpacing" presStyleCnt="0"/>
      <dgm:spPr/>
    </dgm:pt>
    <dgm:pt modelId="{C67D5943-9AB6-4618-94AA-CB288F0D8497}" type="pres">
      <dgm:prSet presAssocID="{34A549C6-E531-4CE7-94B9-D97E432E153E}" presName="BalanceSpacing1" presStyleCnt="0"/>
      <dgm:spPr/>
    </dgm:pt>
    <dgm:pt modelId="{97F5C3A7-75C1-48F5-83D9-6A6B7A8B0FFF}" type="pres">
      <dgm:prSet presAssocID="{BEA5838A-DF45-4551-94BA-38A2259CE8E1}" presName="Accent1Text" presStyleLbl="node1" presStyleIdx="7" presStyleCnt="8" custLinFactX="100000" custLinFactNeighborX="112098" custLinFactNeighborY="-86264"/>
      <dgm:spPr/>
    </dgm:pt>
  </dgm:ptLst>
  <dgm:cxnLst>
    <dgm:cxn modelId="{DD0FAF03-95FA-4DFF-A169-252C35F88A60}" srcId="{AF2F9E0E-2584-48FF-8FAB-61C23D455D28}" destId="{34A549C6-E531-4CE7-94B9-D97E432E153E}" srcOrd="3" destOrd="0" parTransId="{3EA0EB48-0D64-4F21-B3AC-491D7C2090B7}" sibTransId="{BEA5838A-DF45-4551-94BA-38A2259CE8E1}"/>
    <dgm:cxn modelId="{0FC1DB15-C52C-40E8-9DA9-3B7DE0488117}" type="presOf" srcId="{AF2F9E0E-2584-48FF-8FAB-61C23D455D28}" destId="{E5581779-1DCE-4CE2-A890-56902E4884E2}" srcOrd="0" destOrd="0" presId="urn:microsoft.com/office/officeart/2008/layout/AlternatingHexagons"/>
    <dgm:cxn modelId="{13A2CB1A-E2C4-40BE-8644-A025F49C58AF}" type="presOf" srcId="{3386718B-7F36-4B0E-A54B-88C13389981D}" destId="{6A2664B2-7E20-4598-9287-754ECC7F2C87}" srcOrd="0" destOrd="0" presId="urn:microsoft.com/office/officeart/2008/layout/AlternatingHexagons"/>
    <dgm:cxn modelId="{955EF35B-FBC5-4664-82A4-3B0BCDC10002}" type="presOf" srcId="{BEA5838A-DF45-4551-94BA-38A2259CE8E1}" destId="{97F5C3A7-75C1-48F5-83D9-6A6B7A8B0FFF}" srcOrd="0" destOrd="0" presId="urn:microsoft.com/office/officeart/2008/layout/AlternatingHexagons"/>
    <dgm:cxn modelId="{7D9EEE5C-29D5-4508-8E0D-8D22436FDD05}" srcId="{AF2F9E0E-2584-48FF-8FAB-61C23D455D28}" destId="{D42DD5B1-706F-49E5-8156-E3D514C15457}" srcOrd="2" destOrd="0" parTransId="{8ABD4F68-8AF6-4080-9E27-B3E83C50EA30}" sibTransId="{D15E8BC9-4FC5-4C9D-9252-B2D5B510F33B}"/>
    <dgm:cxn modelId="{8E6AE57D-182B-4F6F-9801-408364A6708D}" type="presOf" srcId="{34A549C6-E531-4CE7-94B9-D97E432E153E}" destId="{7EAEDB48-2EAB-4C85-AC3A-80FBD43FB32B}" srcOrd="0" destOrd="0" presId="urn:microsoft.com/office/officeart/2008/layout/AlternatingHexagons"/>
    <dgm:cxn modelId="{24D156A2-4F14-43B6-8ABA-C363B5A83650}" type="presOf" srcId="{D1F267B5-A292-4F5B-AA8E-1AEDE3E55C05}" destId="{5ECC5A0A-6122-4504-85EF-7EED45E89C23}" srcOrd="0" destOrd="0" presId="urn:microsoft.com/office/officeart/2008/layout/AlternatingHexagons"/>
    <dgm:cxn modelId="{3A610FCB-AA86-4B27-BD1B-677BF6CE26D9}" type="presOf" srcId="{3642E3EF-4A61-4792-9C84-3D4A3BEB660C}" destId="{2822102D-7318-448A-9DBB-BDC89CB2E0B3}" srcOrd="0" destOrd="0" presId="urn:microsoft.com/office/officeart/2008/layout/AlternatingHexagons"/>
    <dgm:cxn modelId="{11617DD2-D880-4566-8055-C89CAC80575C}" srcId="{AF2F9E0E-2584-48FF-8FAB-61C23D455D28}" destId="{D1F267B5-A292-4F5B-AA8E-1AEDE3E55C05}" srcOrd="0" destOrd="0" parTransId="{FA428331-F2A8-40D0-BBE8-F270B0FFB923}" sibTransId="{3E2A99CA-F1B1-43C0-8289-F845BEE53E7F}"/>
    <dgm:cxn modelId="{3AAA1BDC-3FBF-483D-8E47-134CF3C7B318}" type="presOf" srcId="{D15E8BC9-4FC5-4C9D-9252-B2D5B510F33B}" destId="{03DC6E5E-0F13-4638-8E0E-82485167B2CD}" srcOrd="0" destOrd="0" presId="urn:microsoft.com/office/officeart/2008/layout/AlternatingHexagons"/>
    <dgm:cxn modelId="{D6562DDC-C581-40EA-93C4-2B40C45C8CD0}" srcId="{AF2F9E0E-2584-48FF-8FAB-61C23D455D28}" destId="{3386718B-7F36-4B0E-A54B-88C13389981D}" srcOrd="1" destOrd="0" parTransId="{419BDC1A-2A39-46FF-9942-6000B087C17F}" sibTransId="{3642E3EF-4A61-4792-9C84-3D4A3BEB660C}"/>
    <dgm:cxn modelId="{BCD7E2E6-C3FD-4FBB-BD0F-A2394172E5F1}" type="presOf" srcId="{D42DD5B1-706F-49E5-8156-E3D514C15457}" destId="{94871102-AC98-480B-ACB5-B6C81FC8F189}" srcOrd="0" destOrd="0" presId="urn:microsoft.com/office/officeart/2008/layout/AlternatingHexagons"/>
    <dgm:cxn modelId="{34AE5BFA-E402-4A3F-8D77-ED55BC4EC3EA}" type="presOf" srcId="{3E2A99CA-F1B1-43C0-8289-F845BEE53E7F}" destId="{42E90C44-278E-4457-B0C7-F1279B5140FE}" srcOrd="0" destOrd="0" presId="urn:microsoft.com/office/officeart/2008/layout/AlternatingHexagons"/>
    <dgm:cxn modelId="{05B1C4DF-56D7-486C-AE7E-AD9DF8D6D855}" type="presParOf" srcId="{E5581779-1DCE-4CE2-A890-56902E4884E2}" destId="{4375DECD-0377-40F5-B206-4693ADAF4B76}" srcOrd="0" destOrd="0" presId="urn:microsoft.com/office/officeart/2008/layout/AlternatingHexagons"/>
    <dgm:cxn modelId="{E59C52C0-1337-49E1-948A-B930018693A7}" type="presParOf" srcId="{4375DECD-0377-40F5-B206-4693ADAF4B76}" destId="{5ECC5A0A-6122-4504-85EF-7EED45E89C23}" srcOrd="0" destOrd="0" presId="urn:microsoft.com/office/officeart/2008/layout/AlternatingHexagons"/>
    <dgm:cxn modelId="{1A81BA16-8ED2-4E71-B10D-9D3262669D7A}" type="presParOf" srcId="{4375DECD-0377-40F5-B206-4693ADAF4B76}" destId="{C3B44963-530A-408A-AE03-C82149467AEF}" srcOrd="1" destOrd="0" presId="urn:microsoft.com/office/officeart/2008/layout/AlternatingHexagons"/>
    <dgm:cxn modelId="{E2073610-E714-488B-8E7B-39DC2F0D52A7}" type="presParOf" srcId="{4375DECD-0377-40F5-B206-4693ADAF4B76}" destId="{01A9BCA8-6E42-46B1-8E06-EB5C2FC6C6DE}" srcOrd="2" destOrd="0" presId="urn:microsoft.com/office/officeart/2008/layout/AlternatingHexagons"/>
    <dgm:cxn modelId="{F6AB2211-1626-4E25-A7F7-864BBE8CB7E7}" type="presParOf" srcId="{4375DECD-0377-40F5-B206-4693ADAF4B76}" destId="{7EC52D3D-FD2F-4B8D-881D-543B19A006BF}" srcOrd="3" destOrd="0" presId="urn:microsoft.com/office/officeart/2008/layout/AlternatingHexagons"/>
    <dgm:cxn modelId="{AAAE28E0-FA22-4DC1-BB4B-85CAD909C75F}" type="presParOf" srcId="{4375DECD-0377-40F5-B206-4693ADAF4B76}" destId="{42E90C44-278E-4457-B0C7-F1279B5140FE}" srcOrd="4" destOrd="0" presId="urn:microsoft.com/office/officeart/2008/layout/AlternatingHexagons"/>
    <dgm:cxn modelId="{EF71022F-5F70-45FB-ABF3-6A7060F1DB95}" type="presParOf" srcId="{E5581779-1DCE-4CE2-A890-56902E4884E2}" destId="{621C978D-C961-49EF-916F-A4A9B319A264}" srcOrd="1" destOrd="0" presId="urn:microsoft.com/office/officeart/2008/layout/AlternatingHexagons"/>
    <dgm:cxn modelId="{31EDD776-C636-46FA-B288-FC163C6943F5}" type="presParOf" srcId="{E5581779-1DCE-4CE2-A890-56902E4884E2}" destId="{17DD66BE-1B08-48B0-9898-29E16BF80360}" srcOrd="2" destOrd="0" presId="urn:microsoft.com/office/officeart/2008/layout/AlternatingHexagons"/>
    <dgm:cxn modelId="{59615A7E-38E3-4671-AF52-ACAA9ADA7612}" type="presParOf" srcId="{17DD66BE-1B08-48B0-9898-29E16BF80360}" destId="{6A2664B2-7E20-4598-9287-754ECC7F2C87}" srcOrd="0" destOrd="0" presId="urn:microsoft.com/office/officeart/2008/layout/AlternatingHexagons"/>
    <dgm:cxn modelId="{85D71D1A-0141-41C7-A8C3-76521265B6D2}" type="presParOf" srcId="{17DD66BE-1B08-48B0-9898-29E16BF80360}" destId="{B50D7565-3119-419E-8913-A68D5E074DCB}" srcOrd="1" destOrd="0" presId="urn:microsoft.com/office/officeart/2008/layout/AlternatingHexagons"/>
    <dgm:cxn modelId="{8854C372-9178-45D4-B002-2D6232D56E86}" type="presParOf" srcId="{17DD66BE-1B08-48B0-9898-29E16BF80360}" destId="{9CB29880-364C-4056-9C5B-91737AD86DFC}" srcOrd="2" destOrd="0" presId="urn:microsoft.com/office/officeart/2008/layout/AlternatingHexagons"/>
    <dgm:cxn modelId="{170A218C-C3E0-448F-BC67-E92BF007CB41}" type="presParOf" srcId="{17DD66BE-1B08-48B0-9898-29E16BF80360}" destId="{50A92D53-895C-407B-8ACE-5BCD88ACB54F}" srcOrd="3" destOrd="0" presId="urn:microsoft.com/office/officeart/2008/layout/AlternatingHexagons"/>
    <dgm:cxn modelId="{8854E422-5A39-4BE9-AE02-0A547C7C7A05}" type="presParOf" srcId="{17DD66BE-1B08-48B0-9898-29E16BF80360}" destId="{2822102D-7318-448A-9DBB-BDC89CB2E0B3}" srcOrd="4" destOrd="0" presId="urn:microsoft.com/office/officeart/2008/layout/AlternatingHexagons"/>
    <dgm:cxn modelId="{52E64673-3DDA-4FB9-9C99-5F5A1DF06E2B}" type="presParOf" srcId="{E5581779-1DCE-4CE2-A890-56902E4884E2}" destId="{3A203075-56BA-47CC-9742-2053E6F0885F}" srcOrd="3" destOrd="0" presId="urn:microsoft.com/office/officeart/2008/layout/AlternatingHexagons"/>
    <dgm:cxn modelId="{D04F2B54-F35A-4507-8402-4A67E6151A3E}" type="presParOf" srcId="{E5581779-1DCE-4CE2-A890-56902E4884E2}" destId="{A9C53959-E8A2-4CA3-B675-B4E35FDCDD33}" srcOrd="4" destOrd="0" presId="urn:microsoft.com/office/officeart/2008/layout/AlternatingHexagons"/>
    <dgm:cxn modelId="{CCB3FF9F-5AF1-4A40-85AF-D36C7B3859EE}" type="presParOf" srcId="{A9C53959-E8A2-4CA3-B675-B4E35FDCDD33}" destId="{94871102-AC98-480B-ACB5-B6C81FC8F189}" srcOrd="0" destOrd="0" presId="urn:microsoft.com/office/officeart/2008/layout/AlternatingHexagons"/>
    <dgm:cxn modelId="{8DA0C9A4-BB24-422B-A5E2-89529D2717FA}" type="presParOf" srcId="{A9C53959-E8A2-4CA3-B675-B4E35FDCDD33}" destId="{43306BAC-584C-469F-B791-3A8511708BD5}" srcOrd="1" destOrd="0" presId="urn:microsoft.com/office/officeart/2008/layout/AlternatingHexagons"/>
    <dgm:cxn modelId="{C62410C2-5A0C-46F5-A7F6-54356CBAEF31}" type="presParOf" srcId="{A9C53959-E8A2-4CA3-B675-B4E35FDCDD33}" destId="{A33AAB3B-C523-4D58-A306-EDB98C811E9C}" srcOrd="2" destOrd="0" presId="urn:microsoft.com/office/officeart/2008/layout/AlternatingHexagons"/>
    <dgm:cxn modelId="{51DD2890-002D-4394-BC72-DD50226CBE72}" type="presParOf" srcId="{A9C53959-E8A2-4CA3-B675-B4E35FDCDD33}" destId="{B6EAA5E0-452B-4806-92F3-1D6AC32345F6}" srcOrd="3" destOrd="0" presId="urn:microsoft.com/office/officeart/2008/layout/AlternatingHexagons"/>
    <dgm:cxn modelId="{C0ECEED8-15D9-423C-8745-134D8EC81EBA}" type="presParOf" srcId="{A9C53959-E8A2-4CA3-B675-B4E35FDCDD33}" destId="{03DC6E5E-0F13-4638-8E0E-82485167B2CD}" srcOrd="4" destOrd="0" presId="urn:microsoft.com/office/officeart/2008/layout/AlternatingHexagons"/>
    <dgm:cxn modelId="{B8D7314D-2303-4E75-8887-0B5A417404F4}" type="presParOf" srcId="{E5581779-1DCE-4CE2-A890-56902E4884E2}" destId="{D17EA593-2BF8-4DD6-B6F5-CAB86D9B6D82}" srcOrd="5" destOrd="0" presId="urn:microsoft.com/office/officeart/2008/layout/AlternatingHexagons"/>
    <dgm:cxn modelId="{ECBB66F0-A86A-4FB7-A848-421474716AA0}" type="presParOf" srcId="{E5581779-1DCE-4CE2-A890-56902E4884E2}" destId="{4BA39537-3576-48A2-B397-8E76B9ECE77F}" srcOrd="6" destOrd="0" presId="urn:microsoft.com/office/officeart/2008/layout/AlternatingHexagons"/>
    <dgm:cxn modelId="{78C3BA19-7C4D-40E7-B1C3-AD18F522D2A2}" type="presParOf" srcId="{4BA39537-3576-48A2-B397-8E76B9ECE77F}" destId="{7EAEDB48-2EAB-4C85-AC3A-80FBD43FB32B}" srcOrd="0" destOrd="0" presId="urn:microsoft.com/office/officeart/2008/layout/AlternatingHexagons"/>
    <dgm:cxn modelId="{DA345F53-3DA0-4666-984B-23814D7C2B5A}" type="presParOf" srcId="{4BA39537-3576-48A2-B397-8E76B9ECE77F}" destId="{F2E4138A-0A09-43F5-82F6-0C2ADC4FD222}" srcOrd="1" destOrd="0" presId="urn:microsoft.com/office/officeart/2008/layout/AlternatingHexagons"/>
    <dgm:cxn modelId="{5B6F5802-3A17-48A7-B095-C439DDDF132C}" type="presParOf" srcId="{4BA39537-3576-48A2-B397-8E76B9ECE77F}" destId="{78D84963-7BF4-4D6F-9345-CFD1CCC5C030}" srcOrd="2" destOrd="0" presId="urn:microsoft.com/office/officeart/2008/layout/AlternatingHexagons"/>
    <dgm:cxn modelId="{BF49B787-830A-423F-8893-6B23389998AF}" type="presParOf" srcId="{4BA39537-3576-48A2-B397-8E76B9ECE77F}" destId="{C67D5943-9AB6-4618-94AA-CB288F0D8497}" srcOrd="3" destOrd="0" presId="urn:microsoft.com/office/officeart/2008/layout/AlternatingHexagons"/>
    <dgm:cxn modelId="{3A3B9B67-1105-4A07-83FA-1B9CAFC71393}" type="presParOf" srcId="{4BA39537-3576-48A2-B397-8E76B9ECE77F}" destId="{97F5C3A7-75C1-48F5-83D9-6A6B7A8B0FFF}" srcOrd="4" destOrd="0" presId="urn:microsoft.com/office/officeart/2008/layout/AlternatingHexagons"/>
  </dgm:cxnLst>
  <dgm:bg>
    <a:effectLst>
      <a:outerShdw blurRad="50800" dist="38100" dir="2700000" algn="tl" rotWithShape="0">
        <a:prstClr val="black">
          <a:alpha val="40000"/>
        </a:prstClr>
      </a:outerShdw>
    </a:effect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FA1FB8B-A1BB-49DC-AFEB-0E2CA02595FC}" type="doc">
      <dgm:prSet loTypeId="urn:microsoft.com/office/officeart/2005/8/layout/hierarchy2#1" loCatId="hierarchy" qsTypeId="urn:microsoft.com/office/officeart/2005/8/quickstyle/simple1#2" qsCatId="simple" csTypeId="urn:microsoft.com/office/officeart/2005/8/colors/accent1_2#4" csCatId="accent1" phldr="1"/>
      <dgm:spPr/>
      <dgm:t>
        <a:bodyPr/>
        <a:lstStyle/>
        <a:p>
          <a:endParaRPr lang="zh-CN" altLang="en-US"/>
        </a:p>
      </dgm:t>
    </dgm:pt>
    <dgm:pt modelId="{2CF6B889-F24E-4507-8C86-7E5E3D7246D7}">
      <dgm:prSet phldrT="[文本]" custT="1"/>
      <dgm:spPr>
        <a:ln>
          <a:solidFill>
            <a:schemeClr val="accent1"/>
          </a:solidFill>
        </a:ln>
        <a:effectLst>
          <a:outerShdw blurRad="50800" dist="38100" dir="2700000" algn="tl" rotWithShape="0">
            <a:prstClr val="black">
              <a:alpha val="40000"/>
            </a:prstClr>
          </a:outerShdw>
        </a:effectLst>
      </dgm:spPr>
      <dgm:t>
        <a:bodyPr/>
        <a:lstStyle/>
        <a:p>
          <a:r>
            <a:rPr lang="zh-CN" altLang="en-US" sz="2000">
              <a:latin typeface="微软雅黑" panose="020B0503020204020204" pitchFamily="34" charset="-122"/>
              <a:ea typeface="微软雅黑" panose="020B0503020204020204" pitchFamily="34" charset="-122"/>
            </a:rPr>
            <a:t>基本原则</a:t>
          </a:r>
        </a:p>
      </dgm:t>
    </dgm:pt>
    <dgm:pt modelId="{5C5FAA88-F4E4-4AE4-B88F-F91E8F4E8DC5}" type="parTrans" cxnId="{09CC21C8-E030-4A3B-AE1E-7194BD7A6755}">
      <dgm:prSet/>
      <dgm:spPr/>
      <dgm:t>
        <a:bodyPr/>
        <a:lstStyle/>
        <a:p>
          <a:endParaRPr lang="zh-CN" altLang="en-US"/>
        </a:p>
      </dgm:t>
    </dgm:pt>
    <dgm:pt modelId="{904E17C9-3E80-4A78-AB01-165FBF34AEB4}" type="sibTrans" cxnId="{09CC21C8-E030-4A3B-AE1E-7194BD7A6755}">
      <dgm:prSet/>
      <dgm:spPr/>
      <dgm:t>
        <a:bodyPr/>
        <a:lstStyle/>
        <a:p>
          <a:endParaRPr lang="zh-CN" altLang="en-US"/>
        </a:p>
      </dgm:t>
    </dgm:pt>
    <dgm:pt modelId="{35D3C8A4-5E6E-4DCF-A232-590E5F451B50}">
      <dgm:prSet custT="1"/>
      <dgm:spPr>
        <a:ln>
          <a:solidFill>
            <a:schemeClr val="accent1"/>
          </a:solidFill>
        </a:ln>
        <a:effectLst>
          <a:outerShdw blurRad="50800" dist="38100" dir="2700000" algn="tl" rotWithShape="0">
            <a:prstClr val="black">
              <a:alpha val="40000"/>
            </a:prstClr>
          </a:outerShdw>
        </a:effectLst>
      </dgm:spPr>
      <dgm:t>
        <a:bodyPr/>
        <a:lstStyle/>
        <a:p>
          <a:r>
            <a:rPr lang="zh-CN" altLang="en-US" sz="2000">
              <a:latin typeface="微软雅黑" panose="020B0503020204020204" pitchFamily="34" charset="-122"/>
              <a:ea typeface="微软雅黑" panose="020B0503020204020204" pitchFamily="34" charset="-122"/>
            </a:rPr>
            <a:t>合法、正当、必要、诚信原则</a:t>
          </a:r>
        </a:p>
      </dgm:t>
    </dgm:pt>
    <dgm:pt modelId="{A109CE84-D25A-442A-8434-5FC6DD14EDF9}" type="parTrans" cxnId="{8D33F7F2-2797-42E0-BC1D-00EF06A686F4}">
      <dgm:prSet/>
      <dgm:spPr/>
      <dgm:t>
        <a:bodyPr/>
        <a:lstStyle/>
        <a:p>
          <a:endParaRPr lang="zh-CN" altLang="en-US"/>
        </a:p>
      </dgm:t>
    </dgm:pt>
    <dgm:pt modelId="{0A80AA12-470D-4553-8B19-ADF7EE1817A9}" type="sibTrans" cxnId="{8D33F7F2-2797-42E0-BC1D-00EF06A686F4}">
      <dgm:prSet/>
      <dgm:spPr/>
      <dgm:t>
        <a:bodyPr/>
        <a:lstStyle/>
        <a:p>
          <a:endParaRPr lang="zh-CN" altLang="en-US"/>
        </a:p>
      </dgm:t>
    </dgm:pt>
    <dgm:pt modelId="{330CC9DE-BC43-4616-84EF-3DB23B8FD640}">
      <dgm:prSet phldr="0" custT="1"/>
      <dgm:spPr>
        <a:ln>
          <a:solidFill>
            <a:schemeClr val="accent1"/>
          </a:solidFill>
        </a:ln>
        <a:effectLst>
          <a:outerShdw blurRad="50800" dist="38100" dir="2700000" algn="tl" rotWithShape="0">
            <a:prstClr val="black">
              <a:alpha val="40000"/>
            </a:prstClr>
          </a:outerShdw>
        </a:effectLst>
      </dgm:spPr>
      <dgm:t>
        <a:bodyPr vert="horz" wrap="square"/>
        <a:lstStyle/>
        <a:p>
          <a:pPr>
            <a:lnSpc>
              <a:spcPct val="100000"/>
            </a:lnSpc>
            <a:spcBef>
              <a:spcPct val="0"/>
            </a:spcBef>
            <a:spcAft>
              <a:spcPct val="35000"/>
            </a:spcAft>
          </a:pPr>
          <a:r>
            <a:rPr lang="zh-CN" altLang="en-US" sz="2000">
              <a:latin typeface="微软雅黑" panose="020B0503020204020204" pitchFamily="34" charset="-122"/>
              <a:ea typeface="微软雅黑" panose="020B0503020204020204" pitchFamily="34" charset="-122"/>
            </a:rPr>
            <a:t>目的明确、合理 </a:t>
          </a:r>
          <a:r>
            <a:rPr lang="en-US" altLang="en-US" sz="2000">
              <a:latin typeface="微软雅黑" panose="020B0503020204020204" pitchFamily="34" charset="-122"/>
              <a:ea typeface="微软雅黑" panose="020B0503020204020204" pitchFamily="34" charset="-122"/>
            </a:rPr>
            <a:t>&amp; </a:t>
          </a:r>
          <a:r>
            <a:rPr lang="zh-CN" altLang="en-US" sz="2000">
              <a:latin typeface="微软雅黑" panose="020B0503020204020204" pitchFamily="34" charset="-122"/>
              <a:ea typeface="微软雅黑" panose="020B0503020204020204" pitchFamily="34" charset="-122"/>
            </a:rPr>
            <a:t>最小必要原则</a:t>
          </a:r>
        </a:p>
      </dgm:t>
    </dgm:pt>
    <dgm:pt modelId="{E3A1BFD1-8FE2-48CA-B7A6-24639137A257}" type="parTrans" cxnId="{398C24CD-9994-4D56-98F8-3160938EC0BE}">
      <dgm:prSet/>
      <dgm:spPr/>
      <dgm:t>
        <a:bodyPr/>
        <a:lstStyle/>
        <a:p>
          <a:endParaRPr lang="zh-CN" altLang="en-US"/>
        </a:p>
      </dgm:t>
    </dgm:pt>
    <dgm:pt modelId="{2F666775-346C-41F7-94A0-00A601119C9B}" type="sibTrans" cxnId="{398C24CD-9994-4D56-98F8-3160938EC0BE}">
      <dgm:prSet/>
      <dgm:spPr/>
      <dgm:t>
        <a:bodyPr/>
        <a:lstStyle/>
        <a:p>
          <a:endParaRPr lang="zh-CN" altLang="en-US"/>
        </a:p>
      </dgm:t>
    </dgm:pt>
    <dgm:pt modelId="{A73FA189-1A16-4ED7-B703-711E12C117AA}">
      <dgm:prSet custT="1"/>
      <dgm:spPr>
        <a:ln>
          <a:solidFill>
            <a:schemeClr val="accent1"/>
          </a:solidFill>
        </a:ln>
        <a:effectLst>
          <a:outerShdw blurRad="50800" dist="38100" dir="2700000" algn="tl" rotWithShape="0">
            <a:prstClr val="black">
              <a:alpha val="40000"/>
            </a:prstClr>
          </a:outerShdw>
        </a:effectLst>
      </dgm:spPr>
      <dgm:t>
        <a:bodyPr/>
        <a:lstStyle/>
        <a:p>
          <a:r>
            <a:rPr lang="zh-CN" altLang="en-US" sz="2000">
              <a:latin typeface="微软雅黑" panose="020B0503020204020204" pitchFamily="34" charset="-122"/>
              <a:ea typeface="微软雅黑" panose="020B0503020204020204" pitchFamily="34" charset="-122"/>
            </a:rPr>
            <a:t>公开透明</a:t>
          </a:r>
        </a:p>
      </dgm:t>
    </dgm:pt>
    <dgm:pt modelId="{7276FDCF-875B-4AA1-81A6-BACAFF01CF06}" type="parTrans" cxnId="{14B802E7-0A44-4937-AD1E-A71D23E883F2}">
      <dgm:prSet/>
      <dgm:spPr/>
      <dgm:t>
        <a:bodyPr/>
        <a:lstStyle/>
        <a:p>
          <a:endParaRPr lang="zh-CN" altLang="en-US"/>
        </a:p>
      </dgm:t>
    </dgm:pt>
    <dgm:pt modelId="{F3C80867-C4E3-4F83-AF68-2E0244ADB57C}" type="sibTrans" cxnId="{14B802E7-0A44-4937-AD1E-A71D23E883F2}">
      <dgm:prSet/>
      <dgm:spPr/>
      <dgm:t>
        <a:bodyPr/>
        <a:lstStyle/>
        <a:p>
          <a:endParaRPr lang="zh-CN" altLang="en-US"/>
        </a:p>
      </dgm:t>
    </dgm:pt>
    <dgm:pt modelId="{40C64A9B-BDD1-4F52-8863-A44C5AADB146}">
      <dgm:prSet phldr="0" custT="1"/>
      <dgm:spPr>
        <a:ln>
          <a:solidFill>
            <a:schemeClr val="accent1"/>
          </a:solidFill>
        </a:ln>
        <a:effectLst>
          <a:outerShdw blurRad="50800" dist="38100" dir="2700000" algn="tl" rotWithShape="0">
            <a:prstClr val="black">
              <a:alpha val="40000"/>
            </a:prstClr>
          </a:outerShdw>
        </a:effectLst>
      </dgm:spPr>
      <dgm:t>
        <a:bodyPr vert="horz" wrap="square"/>
        <a:lstStyle/>
        <a:p>
          <a:pPr>
            <a:lnSpc>
              <a:spcPct val="100000"/>
            </a:lnSpc>
            <a:spcBef>
              <a:spcPct val="0"/>
            </a:spcBef>
            <a:spcAft>
              <a:spcPct val="35000"/>
            </a:spcAft>
          </a:pPr>
          <a:r>
            <a:rPr lang="zh-CN" altLang="en-US" sz="2000">
              <a:latin typeface="微软雅黑" panose="020B0503020204020204" pitchFamily="34" charset="-122"/>
              <a:ea typeface="微软雅黑" panose="020B0503020204020204" pitchFamily="34" charset="-122"/>
            </a:rPr>
            <a:t>准确性 </a:t>
          </a:r>
          <a:r>
            <a:rPr lang="en-US" altLang="zh-CN" sz="2000">
              <a:latin typeface="微软雅黑" panose="020B0503020204020204" pitchFamily="34" charset="-122"/>
              <a:ea typeface="微软雅黑" panose="020B0503020204020204" pitchFamily="34" charset="-122"/>
            </a:rPr>
            <a:t>&amp; </a:t>
          </a:r>
          <a:r>
            <a:rPr lang="zh-CN" altLang="en-US" sz="2000">
              <a:latin typeface="微软雅黑" panose="020B0503020204020204" pitchFamily="34" charset="-122"/>
              <a:ea typeface="微软雅黑" panose="020B0503020204020204" pitchFamily="34" charset="-122"/>
            </a:rPr>
            <a:t>安全性</a:t>
          </a:r>
        </a:p>
      </dgm:t>
    </dgm:pt>
    <dgm:pt modelId="{90D87957-6E1D-4543-A159-0E951AB9A5DA}" type="parTrans" cxnId="{AE182375-3E14-4B42-B8B3-853D8868ACE8}">
      <dgm:prSet/>
      <dgm:spPr/>
      <dgm:t>
        <a:bodyPr/>
        <a:lstStyle/>
        <a:p>
          <a:endParaRPr lang="zh-CN" altLang="en-US"/>
        </a:p>
      </dgm:t>
    </dgm:pt>
    <dgm:pt modelId="{682388E1-7418-4583-A0E8-41090CFA9E01}" type="sibTrans" cxnId="{AE182375-3E14-4B42-B8B3-853D8868ACE8}">
      <dgm:prSet/>
      <dgm:spPr/>
      <dgm:t>
        <a:bodyPr/>
        <a:lstStyle/>
        <a:p>
          <a:endParaRPr lang="zh-CN" altLang="en-US"/>
        </a:p>
      </dgm:t>
    </dgm:pt>
    <dgm:pt modelId="{6C3E172C-6B87-4EC5-8FDA-ECA8BA95E5B8}" type="pres">
      <dgm:prSet presAssocID="{1FA1FB8B-A1BB-49DC-AFEB-0E2CA02595FC}" presName="diagram" presStyleCnt="0">
        <dgm:presLayoutVars>
          <dgm:chPref val="1"/>
          <dgm:dir/>
          <dgm:animOne val="branch"/>
          <dgm:animLvl val="lvl"/>
          <dgm:resizeHandles val="exact"/>
        </dgm:presLayoutVars>
      </dgm:prSet>
      <dgm:spPr/>
    </dgm:pt>
    <dgm:pt modelId="{56066F9F-DF0D-4BD8-8464-E1B6F0046144}" type="pres">
      <dgm:prSet presAssocID="{2CF6B889-F24E-4507-8C86-7E5E3D7246D7}" presName="root1" presStyleCnt="0"/>
      <dgm:spPr/>
    </dgm:pt>
    <dgm:pt modelId="{8E96C905-9BAA-42AF-9354-E5057BD96882}" type="pres">
      <dgm:prSet presAssocID="{2CF6B889-F24E-4507-8C86-7E5E3D7246D7}" presName="LevelOneTextNode" presStyleLbl="node0" presStyleIdx="0" presStyleCnt="1">
        <dgm:presLayoutVars>
          <dgm:chPref val="3"/>
        </dgm:presLayoutVars>
      </dgm:prSet>
      <dgm:spPr/>
    </dgm:pt>
    <dgm:pt modelId="{EA510E96-E22D-49A8-9FAD-048CC4001EFB}" type="pres">
      <dgm:prSet presAssocID="{2CF6B889-F24E-4507-8C86-7E5E3D7246D7}" presName="level2hierChild" presStyleCnt="0"/>
      <dgm:spPr/>
    </dgm:pt>
    <dgm:pt modelId="{D3D705A5-0A27-4B58-B2AD-2D7F61C1E8B3}" type="pres">
      <dgm:prSet presAssocID="{A109CE84-D25A-442A-8434-5FC6DD14EDF9}" presName="conn2-1" presStyleLbl="parChTrans1D2" presStyleIdx="0" presStyleCnt="4"/>
      <dgm:spPr/>
    </dgm:pt>
    <dgm:pt modelId="{D1688513-B878-4D92-9919-6C29AC3F22D4}" type="pres">
      <dgm:prSet presAssocID="{A109CE84-D25A-442A-8434-5FC6DD14EDF9}" presName="connTx" presStyleLbl="parChTrans1D2" presStyleIdx="0" presStyleCnt="4"/>
      <dgm:spPr/>
    </dgm:pt>
    <dgm:pt modelId="{7C0E7B62-E3DC-4BB9-9B37-41D22726AA57}" type="pres">
      <dgm:prSet presAssocID="{35D3C8A4-5E6E-4DCF-A232-590E5F451B50}" presName="root2" presStyleCnt="0"/>
      <dgm:spPr/>
    </dgm:pt>
    <dgm:pt modelId="{6D8EC3DA-7BF7-4CD7-8363-5D506C258450}" type="pres">
      <dgm:prSet presAssocID="{35D3C8A4-5E6E-4DCF-A232-590E5F451B50}" presName="LevelTwoTextNode" presStyleLbl="node2" presStyleIdx="0" presStyleCnt="4" custScaleX="297741">
        <dgm:presLayoutVars>
          <dgm:chPref val="3"/>
        </dgm:presLayoutVars>
      </dgm:prSet>
      <dgm:spPr/>
    </dgm:pt>
    <dgm:pt modelId="{DA3D080B-81E8-4E9F-AE3B-D30413A2921C}" type="pres">
      <dgm:prSet presAssocID="{35D3C8A4-5E6E-4DCF-A232-590E5F451B50}" presName="level3hierChild" presStyleCnt="0"/>
      <dgm:spPr/>
    </dgm:pt>
    <dgm:pt modelId="{0C8DFB3A-4F8E-4650-A979-3413B0FC19BB}" type="pres">
      <dgm:prSet presAssocID="{E3A1BFD1-8FE2-48CA-B7A6-24639137A257}" presName="conn2-1" presStyleLbl="parChTrans1D2" presStyleIdx="1" presStyleCnt="4"/>
      <dgm:spPr/>
    </dgm:pt>
    <dgm:pt modelId="{623B66A0-FA9C-45B1-A89D-518258060A87}" type="pres">
      <dgm:prSet presAssocID="{E3A1BFD1-8FE2-48CA-B7A6-24639137A257}" presName="connTx" presStyleLbl="parChTrans1D2" presStyleIdx="1" presStyleCnt="4"/>
      <dgm:spPr/>
    </dgm:pt>
    <dgm:pt modelId="{13066225-FF65-470B-9940-A8D803A1163B}" type="pres">
      <dgm:prSet presAssocID="{330CC9DE-BC43-4616-84EF-3DB23B8FD640}" presName="root2" presStyleCnt="0"/>
      <dgm:spPr/>
    </dgm:pt>
    <dgm:pt modelId="{740480FF-A706-4FD5-B1C5-05AB8C757A9A}" type="pres">
      <dgm:prSet presAssocID="{330CC9DE-BC43-4616-84EF-3DB23B8FD640}" presName="LevelTwoTextNode" presStyleLbl="node2" presStyleIdx="1" presStyleCnt="4" custScaleX="297773">
        <dgm:presLayoutVars>
          <dgm:chPref val="3"/>
        </dgm:presLayoutVars>
      </dgm:prSet>
      <dgm:spPr/>
    </dgm:pt>
    <dgm:pt modelId="{9EEC2B84-E3D4-486A-9A4F-42A9647C7E36}" type="pres">
      <dgm:prSet presAssocID="{330CC9DE-BC43-4616-84EF-3DB23B8FD640}" presName="level3hierChild" presStyleCnt="0"/>
      <dgm:spPr/>
    </dgm:pt>
    <dgm:pt modelId="{394FB437-5BC6-474C-9C66-70D30A4B7446}" type="pres">
      <dgm:prSet presAssocID="{7276FDCF-875B-4AA1-81A6-BACAFF01CF06}" presName="conn2-1" presStyleLbl="parChTrans1D2" presStyleIdx="2" presStyleCnt="4"/>
      <dgm:spPr/>
    </dgm:pt>
    <dgm:pt modelId="{BE19DC3B-2F91-4B3A-855B-D3A6785746D4}" type="pres">
      <dgm:prSet presAssocID="{7276FDCF-875B-4AA1-81A6-BACAFF01CF06}" presName="connTx" presStyleLbl="parChTrans1D2" presStyleIdx="2" presStyleCnt="4"/>
      <dgm:spPr/>
    </dgm:pt>
    <dgm:pt modelId="{589732A3-FA02-40F0-B9E0-40DBEDDF869A}" type="pres">
      <dgm:prSet presAssocID="{A73FA189-1A16-4ED7-B703-711E12C117AA}" presName="root2" presStyleCnt="0"/>
      <dgm:spPr/>
    </dgm:pt>
    <dgm:pt modelId="{FB99CD32-536E-489B-96DB-AA291C57AA02}" type="pres">
      <dgm:prSet presAssocID="{A73FA189-1A16-4ED7-B703-711E12C117AA}" presName="LevelTwoTextNode" presStyleLbl="node2" presStyleIdx="2" presStyleCnt="4" custScaleX="297845">
        <dgm:presLayoutVars>
          <dgm:chPref val="3"/>
        </dgm:presLayoutVars>
      </dgm:prSet>
      <dgm:spPr/>
    </dgm:pt>
    <dgm:pt modelId="{4BF40CC1-CF3F-43BF-AF00-C56860361136}" type="pres">
      <dgm:prSet presAssocID="{A73FA189-1A16-4ED7-B703-711E12C117AA}" presName="level3hierChild" presStyleCnt="0"/>
      <dgm:spPr/>
    </dgm:pt>
    <dgm:pt modelId="{6113081F-01D9-4ECA-B9CD-742D4462A07D}" type="pres">
      <dgm:prSet presAssocID="{90D87957-6E1D-4543-A159-0E951AB9A5DA}" presName="conn2-1" presStyleLbl="parChTrans1D2" presStyleIdx="3" presStyleCnt="4"/>
      <dgm:spPr/>
    </dgm:pt>
    <dgm:pt modelId="{E626DF20-3B6A-4BE9-9B77-5F31158237CA}" type="pres">
      <dgm:prSet presAssocID="{90D87957-6E1D-4543-A159-0E951AB9A5DA}" presName="connTx" presStyleLbl="parChTrans1D2" presStyleIdx="3" presStyleCnt="4"/>
      <dgm:spPr/>
    </dgm:pt>
    <dgm:pt modelId="{0D6053C1-8D80-4FB5-A743-281404733B25}" type="pres">
      <dgm:prSet presAssocID="{40C64A9B-BDD1-4F52-8863-A44C5AADB146}" presName="root2" presStyleCnt="0"/>
      <dgm:spPr/>
    </dgm:pt>
    <dgm:pt modelId="{7F9976A3-DC01-4B9C-9ACE-2F214F3026F8}" type="pres">
      <dgm:prSet presAssocID="{40C64A9B-BDD1-4F52-8863-A44C5AADB146}" presName="LevelTwoTextNode" presStyleLbl="node2" presStyleIdx="3" presStyleCnt="4" custScaleX="297845">
        <dgm:presLayoutVars>
          <dgm:chPref val="3"/>
        </dgm:presLayoutVars>
      </dgm:prSet>
      <dgm:spPr/>
    </dgm:pt>
    <dgm:pt modelId="{22D181C2-A6CB-4DBC-A5FA-CAA9B8EC36C0}" type="pres">
      <dgm:prSet presAssocID="{40C64A9B-BDD1-4F52-8863-A44C5AADB146}" presName="level3hierChild" presStyleCnt="0"/>
      <dgm:spPr/>
    </dgm:pt>
  </dgm:ptLst>
  <dgm:cxnLst>
    <dgm:cxn modelId="{4AA0C71D-CD98-4962-AFE4-9A567D79743D}" type="presOf" srcId="{7276FDCF-875B-4AA1-81A6-BACAFF01CF06}" destId="{394FB437-5BC6-474C-9C66-70D30A4B7446}" srcOrd="0" destOrd="0" presId="urn:microsoft.com/office/officeart/2005/8/layout/hierarchy2#1"/>
    <dgm:cxn modelId="{84BEF337-0285-4A98-BA22-1DA6EB896732}" type="presOf" srcId="{90D87957-6E1D-4543-A159-0E951AB9A5DA}" destId="{6113081F-01D9-4ECA-B9CD-742D4462A07D}" srcOrd="0" destOrd="0" presId="urn:microsoft.com/office/officeart/2005/8/layout/hierarchy2#1"/>
    <dgm:cxn modelId="{DFC7033C-CEA1-461A-8BA2-3D4E0E9F90A0}" type="presOf" srcId="{2CF6B889-F24E-4507-8C86-7E5E3D7246D7}" destId="{8E96C905-9BAA-42AF-9354-E5057BD96882}" srcOrd="0" destOrd="0" presId="urn:microsoft.com/office/officeart/2005/8/layout/hierarchy2#1"/>
    <dgm:cxn modelId="{71F60D3C-55A6-4D0B-928D-B11CE4CACFB8}" type="presOf" srcId="{A73FA189-1A16-4ED7-B703-711E12C117AA}" destId="{FB99CD32-536E-489B-96DB-AA291C57AA02}" srcOrd="0" destOrd="0" presId="urn:microsoft.com/office/officeart/2005/8/layout/hierarchy2#1"/>
    <dgm:cxn modelId="{68709E43-E5F9-4F20-BC70-E9D1B8531C85}" type="presOf" srcId="{A109CE84-D25A-442A-8434-5FC6DD14EDF9}" destId="{D3D705A5-0A27-4B58-B2AD-2D7F61C1E8B3}" srcOrd="0" destOrd="0" presId="urn:microsoft.com/office/officeart/2005/8/layout/hierarchy2#1"/>
    <dgm:cxn modelId="{E9E13A44-05D5-4BBB-A274-B9E0BE2F7707}" type="presOf" srcId="{E3A1BFD1-8FE2-48CA-B7A6-24639137A257}" destId="{0C8DFB3A-4F8E-4650-A979-3413B0FC19BB}" srcOrd="0" destOrd="0" presId="urn:microsoft.com/office/officeart/2005/8/layout/hierarchy2#1"/>
    <dgm:cxn modelId="{A770FC4C-1EB1-4E71-AF3D-18DEBCC3D9E9}" type="presOf" srcId="{7276FDCF-875B-4AA1-81A6-BACAFF01CF06}" destId="{BE19DC3B-2F91-4B3A-855B-D3A6785746D4}" srcOrd="1" destOrd="0" presId="urn:microsoft.com/office/officeart/2005/8/layout/hierarchy2#1"/>
    <dgm:cxn modelId="{AE182375-3E14-4B42-B8B3-853D8868ACE8}" srcId="{2CF6B889-F24E-4507-8C86-7E5E3D7246D7}" destId="{40C64A9B-BDD1-4F52-8863-A44C5AADB146}" srcOrd="3" destOrd="0" parTransId="{90D87957-6E1D-4543-A159-0E951AB9A5DA}" sibTransId="{682388E1-7418-4583-A0E8-41090CFA9E01}"/>
    <dgm:cxn modelId="{C2A2C27B-6C2E-4A60-8C39-30FE928A5DC8}" type="presOf" srcId="{E3A1BFD1-8FE2-48CA-B7A6-24639137A257}" destId="{623B66A0-FA9C-45B1-A89D-518258060A87}" srcOrd="1" destOrd="0" presId="urn:microsoft.com/office/officeart/2005/8/layout/hierarchy2#1"/>
    <dgm:cxn modelId="{E27E5BA0-1C10-42AB-A3A0-F456BD42A6A6}" type="presOf" srcId="{330CC9DE-BC43-4616-84EF-3DB23B8FD640}" destId="{740480FF-A706-4FD5-B1C5-05AB8C757A9A}" srcOrd="0" destOrd="0" presId="urn:microsoft.com/office/officeart/2005/8/layout/hierarchy2#1"/>
    <dgm:cxn modelId="{7CE259AB-3BBD-4241-955B-BE56D15E7B71}" type="presOf" srcId="{90D87957-6E1D-4543-A159-0E951AB9A5DA}" destId="{E626DF20-3B6A-4BE9-9B77-5F31158237CA}" srcOrd="1" destOrd="0" presId="urn:microsoft.com/office/officeart/2005/8/layout/hierarchy2#1"/>
    <dgm:cxn modelId="{9236CAAE-B932-46EC-8CB3-942282B9D80D}" type="presOf" srcId="{1FA1FB8B-A1BB-49DC-AFEB-0E2CA02595FC}" destId="{6C3E172C-6B87-4EC5-8FDA-ECA8BA95E5B8}" srcOrd="0" destOrd="0" presId="urn:microsoft.com/office/officeart/2005/8/layout/hierarchy2#1"/>
    <dgm:cxn modelId="{683EAABE-F9E3-4D1D-B0AE-D8316FB690ED}" type="presOf" srcId="{40C64A9B-BDD1-4F52-8863-A44C5AADB146}" destId="{7F9976A3-DC01-4B9C-9ACE-2F214F3026F8}" srcOrd="0" destOrd="0" presId="urn:microsoft.com/office/officeart/2005/8/layout/hierarchy2#1"/>
    <dgm:cxn modelId="{09CC21C8-E030-4A3B-AE1E-7194BD7A6755}" srcId="{1FA1FB8B-A1BB-49DC-AFEB-0E2CA02595FC}" destId="{2CF6B889-F24E-4507-8C86-7E5E3D7246D7}" srcOrd="0" destOrd="0" parTransId="{5C5FAA88-F4E4-4AE4-B88F-F91E8F4E8DC5}" sibTransId="{904E17C9-3E80-4A78-AB01-165FBF34AEB4}"/>
    <dgm:cxn modelId="{398C24CD-9994-4D56-98F8-3160938EC0BE}" srcId="{2CF6B889-F24E-4507-8C86-7E5E3D7246D7}" destId="{330CC9DE-BC43-4616-84EF-3DB23B8FD640}" srcOrd="1" destOrd="0" parTransId="{E3A1BFD1-8FE2-48CA-B7A6-24639137A257}" sibTransId="{2F666775-346C-41F7-94A0-00A601119C9B}"/>
    <dgm:cxn modelId="{131E56DB-D020-4CF9-8436-846D73294225}" type="presOf" srcId="{A109CE84-D25A-442A-8434-5FC6DD14EDF9}" destId="{D1688513-B878-4D92-9919-6C29AC3F22D4}" srcOrd="1" destOrd="0" presId="urn:microsoft.com/office/officeart/2005/8/layout/hierarchy2#1"/>
    <dgm:cxn modelId="{F30079DC-DB50-447F-A4DA-C0B23B75413C}" type="presOf" srcId="{35D3C8A4-5E6E-4DCF-A232-590E5F451B50}" destId="{6D8EC3DA-7BF7-4CD7-8363-5D506C258450}" srcOrd="0" destOrd="0" presId="urn:microsoft.com/office/officeart/2005/8/layout/hierarchy2#1"/>
    <dgm:cxn modelId="{14B802E7-0A44-4937-AD1E-A71D23E883F2}" srcId="{2CF6B889-F24E-4507-8C86-7E5E3D7246D7}" destId="{A73FA189-1A16-4ED7-B703-711E12C117AA}" srcOrd="2" destOrd="0" parTransId="{7276FDCF-875B-4AA1-81A6-BACAFF01CF06}" sibTransId="{F3C80867-C4E3-4F83-AF68-2E0244ADB57C}"/>
    <dgm:cxn modelId="{8D33F7F2-2797-42E0-BC1D-00EF06A686F4}" srcId="{2CF6B889-F24E-4507-8C86-7E5E3D7246D7}" destId="{35D3C8A4-5E6E-4DCF-A232-590E5F451B50}" srcOrd="0" destOrd="0" parTransId="{A109CE84-D25A-442A-8434-5FC6DD14EDF9}" sibTransId="{0A80AA12-470D-4553-8B19-ADF7EE1817A9}"/>
    <dgm:cxn modelId="{09B182AC-10CB-450C-B569-3952024592E6}" type="presParOf" srcId="{6C3E172C-6B87-4EC5-8FDA-ECA8BA95E5B8}" destId="{56066F9F-DF0D-4BD8-8464-E1B6F0046144}" srcOrd="0" destOrd="0" presId="urn:microsoft.com/office/officeart/2005/8/layout/hierarchy2#1"/>
    <dgm:cxn modelId="{725964E3-8FCE-4084-942D-1A04FAC2CA5D}" type="presParOf" srcId="{56066F9F-DF0D-4BD8-8464-E1B6F0046144}" destId="{8E96C905-9BAA-42AF-9354-E5057BD96882}" srcOrd="0" destOrd="0" presId="urn:microsoft.com/office/officeart/2005/8/layout/hierarchy2#1"/>
    <dgm:cxn modelId="{26CBAF15-2BEF-4782-B66B-23F65F81C181}" type="presParOf" srcId="{56066F9F-DF0D-4BD8-8464-E1B6F0046144}" destId="{EA510E96-E22D-49A8-9FAD-048CC4001EFB}" srcOrd="1" destOrd="0" presId="urn:microsoft.com/office/officeart/2005/8/layout/hierarchy2#1"/>
    <dgm:cxn modelId="{1A6E419F-F81B-463D-A47E-5431C0E49911}" type="presParOf" srcId="{EA510E96-E22D-49A8-9FAD-048CC4001EFB}" destId="{D3D705A5-0A27-4B58-B2AD-2D7F61C1E8B3}" srcOrd="0" destOrd="0" presId="urn:microsoft.com/office/officeart/2005/8/layout/hierarchy2#1"/>
    <dgm:cxn modelId="{FD646917-99DE-4DF4-ADBC-0F32A8ED8156}" type="presParOf" srcId="{D3D705A5-0A27-4B58-B2AD-2D7F61C1E8B3}" destId="{D1688513-B878-4D92-9919-6C29AC3F22D4}" srcOrd="0" destOrd="0" presId="urn:microsoft.com/office/officeart/2005/8/layout/hierarchy2#1"/>
    <dgm:cxn modelId="{8045C628-DBB0-4DC0-8783-D9196401381F}" type="presParOf" srcId="{EA510E96-E22D-49A8-9FAD-048CC4001EFB}" destId="{7C0E7B62-E3DC-4BB9-9B37-41D22726AA57}" srcOrd="1" destOrd="0" presId="urn:microsoft.com/office/officeart/2005/8/layout/hierarchy2#1"/>
    <dgm:cxn modelId="{A433AF02-F977-4738-A385-8C8FB95A4935}" type="presParOf" srcId="{7C0E7B62-E3DC-4BB9-9B37-41D22726AA57}" destId="{6D8EC3DA-7BF7-4CD7-8363-5D506C258450}" srcOrd="0" destOrd="0" presId="urn:microsoft.com/office/officeart/2005/8/layout/hierarchy2#1"/>
    <dgm:cxn modelId="{0F5E0974-AD4E-4F00-BC36-39E2134FD535}" type="presParOf" srcId="{7C0E7B62-E3DC-4BB9-9B37-41D22726AA57}" destId="{DA3D080B-81E8-4E9F-AE3B-D30413A2921C}" srcOrd="1" destOrd="0" presId="urn:microsoft.com/office/officeart/2005/8/layout/hierarchy2#1"/>
    <dgm:cxn modelId="{15B7B959-3A89-4F2C-9A7E-5E9692AFBDB2}" type="presParOf" srcId="{EA510E96-E22D-49A8-9FAD-048CC4001EFB}" destId="{0C8DFB3A-4F8E-4650-A979-3413B0FC19BB}" srcOrd="2" destOrd="0" presId="urn:microsoft.com/office/officeart/2005/8/layout/hierarchy2#1"/>
    <dgm:cxn modelId="{EB21EDA6-12A2-4932-A905-A22489B4FBA2}" type="presParOf" srcId="{0C8DFB3A-4F8E-4650-A979-3413B0FC19BB}" destId="{623B66A0-FA9C-45B1-A89D-518258060A87}" srcOrd="0" destOrd="0" presId="urn:microsoft.com/office/officeart/2005/8/layout/hierarchy2#1"/>
    <dgm:cxn modelId="{979C41CC-C00A-4F65-BE2A-1D51DC954D0D}" type="presParOf" srcId="{EA510E96-E22D-49A8-9FAD-048CC4001EFB}" destId="{13066225-FF65-470B-9940-A8D803A1163B}" srcOrd="3" destOrd="0" presId="urn:microsoft.com/office/officeart/2005/8/layout/hierarchy2#1"/>
    <dgm:cxn modelId="{2C84731F-0CD4-4D9A-8AD3-C841503DCEE3}" type="presParOf" srcId="{13066225-FF65-470B-9940-A8D803A1163B}" destId="{740480FF-A706-4FD5-B1C5-05AB8C757A9A}" srcOrd="0" destOrd="0" presId="urn:microsoft.com/office/officeart/2005/8/layout/hierarchy2#1"/>
    <dgm:cxn modelId="{6BE520C8-9134-48CE-A9B8-668F832BBD37}" type="presParOf" srcId="{13066225-FF65-470B-9940-A8D803A1163B}" destId="{9EEC2B84-E3D4-486A-9A4F-42A9647C7E36}" srcOrd="1" destOrd="0" presId="urn:microsoft.com/office/officeart/2005/8/layout/hierarchy2#1"/>
    <dgm:cxn modelId="{D892DBE8-4429-4021-8837-ABB51D9CB394}" type="presParOf" srcId="{EA510E96-E22D-49A8-9FAD-048CC4001EFB}" destId="{394FB437-5BC6-474C-9C66-70D30A4B7446}" srcOrd="4" destOrd="0" presId="urn:microsoft.com/office/officeart/2005/8/layout/hierarchy2#1"/>
    <dgm:cxn modelId="{9378AB26-5382-45D0-9FB8-7D8D19D33EA6}" type="presParOf" srcId="{394FB437-5BC6-474C-9C66-70D30A4B7446}" destId="{BE19DC3B-2F91-4B3A-855B-D3A6785746D4}" srcOrd="0" destOrd="0" presId="urn:microsoft.com/office/officeart/2005/8/layout/hierarchy2#1"/>
    <dgm:cxn modelId="{91DEF7A6-E22D-4FC7-A5EC-7F7C86DD0B33}" type="presParOf" srcId="{EA510E96-E22D-49A8-9FAD-048CC4001EFB}" destId="{589732A3-FA02-40F0-B9E0-40DBEDDF869A}" srcOrd="5" destOrd="0" presId="urn:microsoft.com/office/officeart/2005/8/layout/hierarchy2#1"/>
    <dgm:cxn modelId="{FE64479E-A573-40EF-95B4-D8147FB4B2C2}" type="presParOf" srcId="{589732A3-FA02-40F0-B9E0-40DBEDDF869A}" destId="{FB99CD32-536E-489B-96DB-AA291C57AA02}" srcOrd="0" destOrd="0" presId="urn:microsoft.com/office/officeart/2005/8/layout/hierarchy2#1"/>
    <dgm:cxn modelId="{D9A5AAD6-B43E-4D7A-AC7E-7C66AA1E5E5B}" type="presParOf" srcId="{589732A3-FA02-40F0-B9E0-40DBEDDF869A}" destId="{4BF40CC1-CF3F-43BF-AF00-C56860361136}" srcOrd="1" destOrd="0" presId="urn:microsoft.com/office/officeart/2005/8/layout/hierarchy2#1"/>
    <dgm:cxn modelId="{5FD72338-619E-464F-BDD8-219FACA9FF09}" type="presParOf" srcId="{EA510E96-E22D-49A8-9FAD-048CC4001EFB}" destId="{6113081F-01D9-4ECA-B9CD-742D4462A07D}" srcOrd="6" destOrd="0" presId="urn:microsoft.com/office/officeart/2005/8/layout/hierarchy2#1"/>
    <dgm:cxn modelId="{DC76BFA8-054B-48D6-A262-B87F7738A115}" type="presParOf" srcId="{6113081F-01D9-4ECA-B9CD-742D4462A07D}" destId="{E626DF20-3B6A-4BE9-9B77-5F31158237CA}" srcOrd="0" destOrd="0" presId="urn:microsoft.com/office/officeart/2005/8/layout/hierarchy2#1"/>
    <dgm:cxn modelId="{03180E13-6ADD-4C24-A2FF-3B35C68E05E3}" type="presParOf" srcId="{EA510E96-E22D-49A8-9FAD-048CC4001EFB}" destId="{0D6053C1-8D80-4FB5-A743-281404733B25}" srcOrd="7" destOrd="0" presId="urn:microsoft.com/office/officeart/2005/8/layout/hierarchy2#1"/>
    <dgm:cxn modelId="{17C1BB5F-2574-4858-A1C2-6BF1CC8D006E}" type="presParOf" srcId="{0D6053C1-8D80-4FB5-A743-281404733B25}" destId="{7F9976A3-DC01-4B9C-9ACE-2F214F3026F8}" srcOrd="0" destOrd="0" presId="urn:microsoft.com/office/officeart/2005/8/layout/hierarchy2#1"/>
    <dgm:cxn modelId="{BA4BDC06-7497-497B-BDC0-4185B50E4568}" type="presParOf" srcId="{0D6053C1-8D80-4FB5-A743-281404733B25}" destId="{22D181C2-A6CB-4DBC-A5FA-CAA9B8EC36C0}" srcOrd="1" destOrd="0" presId="urn:microsoft.com/office/officeart/2005/8/layout/hierarchy2#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FA1FB8B-A1BB-49DC-AFEB-0E2CA02595FC}" type="doc">
      <dgm:prSet loTypeId="urn:microsoft.com/office/officeart/2005/8/layout/hierarchy2#2" loCatId="hierarchy" qsTypeId="urn:microsoft.com/office/officeart/2005/8/quickstyle/simple1#3" qsCatId="simple" csTypeId="urn:microsoft.com/office/officeart/2005/8/colors/accent1_2#5" csCatId="accent1" phldr="1"/>
      <dgm:spPr/>
      <dgm:t>
        <a:bodyPr/>
        <a:lstStyle/>
        <a:p>
          <a:endParaRPr lang="zh-CN" altLang="en-US"/>
        </a:p>
      </dgm:t>
    </dgm:pt>
    <dgm:pt modelId="{2CF6B889-F24E-4507-8C86-7E5E3D7246D7}">
      <dgm:prSet phldrT="[文本]" custT="1"/>
      <dgm:spPr>
        <a:ln>
          <a:solidFill>
            <a:schemeClr val="accent1"/>
          </a:solidFill>
        </a:ln>
        <a:effectLst>
          <a:outerShdw blurRad="50800" dist="38100" dir="2700000" algn="tl" rotWithShape="0">
            <a:prstClr val="black">
              <a:alpha val="40000"/>
            </a:prstClr>
          </a:outerShdw>
        </a:effectLst>
      </dgm:spPr>
      <dgm:t>
        <a:bodyPr/>
        <a:lstStyle/>
        <a:p>
          <a:r>
            <a:rPr lang="zh-CN" altLang="en-US" sz="2000">
              <a:latin typeface="微软雅黑" panose="020B0503020204020204" pitchFamily="34" charset="-122"/>
              <a:ea typeface="微软雅黑" panose="020B0503020204020204" pitchFamily="34" charset="-122"/>
            </a:rPr>
            <a:t>获得合法性基础</a:t>
          </a:r>
        </a:p>
      </dgm:t>
    </dgm:pt>
    <dgm:pt modelId="{5C5FAA88-F4E4-4AE4-B88F-F91E8F4E8DC5}" type="parTrans" cxnId="{4A641A85-F4F0-43C1-A4C0-1C146BB3B22C}">
      <dgm:prSet/>
      <dgm:spPr/>
      <dgm:t>
        <a:bodyPr/>
        <a:lstStyle/>
        <a:p>
          <a:endParaRPr lang="zh-CN" altLang="en-US"/>
        </a:p>
      </dgm:t>
    </dgm:pt>
    <dgm:pt modelId="{904E17C9-3E80-4A78-AB01-165FBF34AEB4}" type="sibTrans" cxnId="{4A641A85-F4F0-43C1-A4C0-1C146BB3B22C}">
      <dgm:prSet/>
      <dgm:spPr/>
      <dgm:t>
        <a:bodyPr/>
        <a:lstStyle/>
        <a:p>
          <a:endParaRPr lang="zh-CN" altLang="en-US"/>
        </a:p>
      </dgm:t>
    </dgm:pt>
    <dgm:pt modelId="{35D3C8A4-5E6E-4DCF-A232-590E5F451B50}">
      <dgm:prSet phldr="0" custT="1"/>
      <dgm:spPr>
        <a:ln>
          <a:solidFill>
            <a:schemeClr val="accent1"/>
          </a:solidFill>
        </a:ln>
        <a:effectLst>
          <a:outerShdw blurRad="50800" dist="38100" dir="2700000" algn="tl" rotWithShape="0">
            <a:prstClr val="black">
              <a:alpha val="40000"/>
            </a:prstClr>
          </a:outerShdw>
        </a:effectLst>
      </dgm:spPr>
      <dgm:t>
        <a:bodyPr vert="horz" wrap="square"/>
        <a:lstStyle/>
        <a:p>
          <a:pPr>
            <a:lnSpc>
              <a:spcPct val="100000"/>
            </a:lnSpc>
            <a:spcBef>
              <a:spcPct val="0"/>
            </a:spcBef>
            <a:spcAft>
              <a:spcPct val="35000"/>
            </a:spcAft>
          </a:pPr>
          <a:r>
            <a:rPr lang="zh-CN" altLang="en-US" sz="2000">
              <a:latin typeface="微软雅黑" panose="020B0503020204020204" pitchFamily="34" charset="-122"/>
              <a:ea typeface="微软雅黑" panose="020B0503020204020204" pitchFamily="34" charset="-122"/>
            </a:rPr>
            <a:t>取得个人的同意</a:t>
          </a:r>
        </a:p>
      </dgm:t>
    </dgm:pt>
    <dgm:pt modelId="{A109CE84-D25A-442A-8434-5FC6DD14EDF9}" type="parTrans" cxnId="{D2E680F5-8825-4F57-A4FD-BE3D406015D7}">
      <dgm:prSet/>
      <dgm:spPr/>
      <dgm:t>
        <a:bodyPr/>
        <a:lstStyle/>
        <a:p>
          <a:endParaRPr lang="zh-CN" altLang="en-US"/>
        </a:p>
      </dgm:t>
    </dgm:pt>
    <dgm:pt modelId="{0A80AA12-470D-4553-8B19-ADF7EE1817A9}" type="sibTrans" cxnId="{D2E680F5-8825-4F57-A4FD-BE3D406015D7}">
      <dgm:prSet/>
      <dgm:spPr/>
      <dgm:t>
        <a:bodyPr/>
        <a:lstStyle/>
        <a:p>
          <a:endParaRPr lang="zh-CN" altLang="en-US"/>
        </a:p>
      </dgm:t>
    </dgm:pt>
    <dgm:pt modelId="{330CC9DE-BC43-4616-84EF-3DB23B8FD640}">
      <dgm:prSet phldr="0" custT="1"/>
      <dgm:spPr>
        <a:ln>
          <a:solidFill>
            <a:schemeClr val="accent1"/>
          </a:solidFill>
        </a:ln>
        <a:effectLst>
          <a:outerShdw blurRad="50800" dist="38100" dir="2700000" algn="tl" rotWithShape="0">
            <a:prstClr val="black">
              <a:alpha val="40000"/>
            </a:prstClr>
          </a:outerShdw>
        </a:effectLst>
      </dgm:spPr>
      <dgm:t>
        <a:bodyPr vert="horz" wrap="square"/>
        <a:lstStyle/>
        <a:p>
          <a:pPr>
            <a:lnSpc>
              <a:spcPct val="100000"/>
            </a:lnSpc>
            <a:spcBef>
              <a:spcPct val="0"/>
            </a:spcBef>
            <a:spcAft>
              <a:spcPct val="35000"/>
            </a:spcAft>
          </a:pPr>
          <a:r>
            <a:rPr lang="zh-CN" altLang="en-US" sz="2000">
              <a:latin typeface="微软雅黑" panose="020B0503020204020204" pitchFamily="34" charset="-122"/>
              <a:ea typeface="微软雅黑" panose="020B0503020204020204" pitchFamily="34" charset="-122"/>
            </a:rPr>
            <a:t>为履行合同所必需</a:t>
          </a:r>
        </a:p>
      </dgm:t>
    </dgm:pt>
    <dgm:pt modelId="{E3A1BFD1-8FE2-48CA-B7A6-24639137A257}" type="parTrans" cxnId="{454F7603-B904-4929-AA77-595AAC6351B5}">
      <dgm:prSet/>
      <dgm:spPr/>
      <dgm:t>
        <a:bodyPr/>
        <a:lstStyle/>
        <a:p>
          <a:endParaRPr lang="zh-CN" altLang="en-US"/>
        </a:p>
      </dgm:t>
    </dgm:pt>
    <dgm:pt modelId="{2F666775-346C-41F7-94A0-00A601119C9B}" type="sibTrans" cxnId="{454F7603-B904-4929-AA77-595AAC6351B5}">
      <dgm:prSet/>
      <dgm:spPr/>
      <dgm:t>
        <a:bodyPr/>
        <a:lstStyle/>
        <a:p>
          <a:endParaRPr lang="zh-CN" altLang="en-US"/>
        </a:p>
      </dgm:t>
    </dgm:pt>
    <dgm:pt modelId="{A73FA189-1A16-4ED7-B703-711E12C117AA}">
      <dgm:prSet custT="1"/>
      <dgm:spPr>
        <a:ln>
          <a:solidFill>
            <a:schemeClr val="accent1"/>
          </a:solidFill>
        </a:ln>
        <a:effectLst>
          <a:outerShdw blurRad="50800" dist="38100" dir="2700000" algn="tl" rotWithShape="0">
            <a:prstClr val="black">
              <a:alpha val="40000"/>
            </a:prstClr>
          </a:outerShdw>
        </a:effectLst>
      </dgm:spPr>
      <dgm:t>
        <a:bodyPr/>
        <a:lstStyle/>
        <a:p>
          <a:r>
            <a:rPr lang="zh-CN" altLang="en-US" sz="2000">
              <a:latin typeface="微软雅黑" panose="020B0503020204020204" pitchFamily="34" charset="-122"/>
              <a:ea typeface="微软雅黑" panose="020B0503020204020204" pitchFamily="34" charset="-122"/>
            </a:rPr>
            <a:t>法定职责</a:t>
          </a:r>
          <a:r>
            <a:rPr lang="en-US" altLang="zh-CN" sz="2000">
              <a:latin typeface="微软雅黑" panose="020B0503020204020204" pitchFamily="34" charset="-122"/>
              <a:ea typeface="微软雅黑" panose="020B0503020204020204" pitchFamily="34" charset="-122"/>
            </a:rPr>
            <a:t>/</a:t>
          </a:r>
          <a:r>
            <a:rPr lang="zh-CN" altLang="en-US" sz="2000">
              <a:latin typeface="微软雅黑" panose="020B0503020204020204" pitchFamily="34" charset="-122"/>
              <a:ea typeface="微软雅黑" panose="020B0503020204020204" pitchFamily="34" charset="-122"/>
            </a:rPr>
            <a:t>义务</a:t>
          </a:r>
        </a:p>
      </dgm:t>
    </dgm:pt>
    <dgm:pt modelId="{7276FDCF-875B-4AA1-81A6-BACAFF01CF06}" type="parTrans" cxnId="{D9DCFD32-30E0-4A75-AF83-596A518D7075}">
      <dgm:prSet/>
      <dgm:spPr/>
      <dgm:t>
        <a:bodyPr/>
        <a:lstStyle/>
        <a:p>
          <a:endParaRPr lang="zh-CN" altLang="en-US"/>
        </a:p>
      </dgm:t>
    </dgm:pt>
    <dgm:pt modelId="{F3C80867-C4E3-4F83-AF68-2E0244ADB57C}" type="sibTrans" cxnId="{D9DCFD32-30E0-4A75-AF83-596A518D7075}">
      <dgm:prSet/>
      <dgm:spPr/>
      <dgm:t>
        <a:bodyPr/>
        <a:lstStyle/>
        <a:p>
          <a:endParaRPr lang="zh-CN" altLang="en-US"/>
        </a:p>
      </dgm:t>
    </dgm:pt>
    <dgm:pt modelId="{40C64A9B-BDD1-4F52-8863-A44C5AADB146}">
      <dgm:prSet custT="1"/>
      <dgm:spPr>
        <a:ln>
          <a:solidFill>
            <a:schemeClr val="accent1"/>
          </a:solidFill>
        </a:ln>
        <a:effectLst>
          <a:outerShdw blurRad="50800" dist="38100" dir="2700000" algn="tl" rotWithShape="0">
            <a:prstClr val="black">
              <a:alpha val="40000"/>
            </a:prstClr>
          </a:outerShdw>
        </a:effectLst>
      </dgm:spPr>
      <dgm:t>
        <a:bodyPr/>
        <a:lstStyle/>
        <a:p>
          <a:r>
            <a:rPr lang="zh-CN" altLang="en-US" sz="2000">
              <a:latin typeface="微软雅黑" panose="020B0503020204020204" pitchFamily="34" charset="-122"/>
              <a:ea typeface="微软雅黑" panose="020B0503020204020204" pitchFamily="34" charset="-122"/>
            </a:rPr>
            <a:t>突发事件</a:t>
          </a:r>
          <a:r>
            <a:rPr lang="en-US" altLang="zh-CN" sz="2000">
              <a:latin typeface="微软雅黑" panose="020B0503020204020204" pitchFamily="34" charset="-122"/>
              <a:ea typeface="微软雅黑" panose="020B0503020204020204" pitchFamily="34" charset="-122"/>
            </a:rPr>
            <a:t>/</a:t>
          </a:r>
          <a:r>
            <a:rPr lang="zh-CN" altLang="en-US" sz="2000">
              <a:latin typeface="微软雅黑" panose="020B0503020204020204" pitchFamily="34" charset="-122"/>
              <a:ea typeface="微软雅黑" panose="020B0503020204020204" pitchFamily="34" charset="-122"/>
            </a:rPr>
            <a:t>紧急情况所必需</a:t>
          </a:r>
        </a:p>
      </dgm:t>
    </dgm:pt>
    <dgm:pt modelId="{90D87957-6E1D-4543-A159-0E951AB9A5DA}" type="parTrans" cxnId="{98EF6C4F-B2A5-4270-A5D0-B6BBA6CA3AD9}">
      <dgm:prSet/>
      <dgm:spPr/>
      <dgm:t>
        <a:bodyPr/>
        <a:lstStyle/>
        <a:p>
          <a:endParaRPr lang="zh-CN" altLang="en-US"/>
        </a:p>
      </dgm:t>
    </dgm:pt>
    <dgm:pt modelId="{682388E1-7418-4583-A0E8-41090CFA9E01}" type="sibTrans" cxnId="{98EF6C4F-B2A5-4270-A5D0-B6BBA6CA3AD9}">
      <dgm:prSet/>
      <dgm:spPr/>
      <dgm:t>
        <a:bodyPr/>
        <a:lstStyle/>
        <a:p>
          <a:endParaRPr lang="zh-CN" altLang="en-US"/>
        </a:p>
      </dgm:t>
    </dgm:pt>
    <dgm:pt modelId="{61A032D3-A144-413C-97A8-52AF0BF4880C}">
      <dgm:prSet phldr="0" custT="1"/>
      <dgm:spPr>
        <a:ln>
          <a:solidFill>
            <a:schemeClr val="accent1"/>
          </a:solidFill>
        </a:ln>
        <a:effectLst>
          <a:outerShdw blurRad="50800" dist="38100" dir="2700000" algn="tl" rotWithShape="0">
            <a:prstClr val="black">
              <a:alpha val="40000"/>
            </a:prstClr>
          </a:outerShdw>
        </a:effectLst>
      </dgm:spPr>
      <dgm:t>
        <a:bodyPr vert="horz" wrap="square"/>
        <a:lstStyle/>
        <a:p>
          <a:pPr>
            <a:lnSpc>
              <a:spcPct val="100000"/>
            </a:lnSpc>
            <a:spcBef>
              <a:spcPct val="0"/>
            </a:spcBef>
            <a:spcAft>
              <a:spcPct val="35000"/>
            </a:spcAft>
          </a:pPr>
          <a:r>
            <a:rPr lang="zh-CN" altLang="en-US" sz="2000">
              <a:latin typeface="微软雅黑" panose="020B0503020204020204" pitchFamily="34" charset="-122"/>
              <a:ea typeface="微软雅黑" panose="020B0503020204020204" pitchFamily="34" charset="-122"/>
              <a:cs typeface="Calibri" panose="020F0502020204030204" pitchFamily="34" charset="0"/>
            </a:rPr>
            <a:t>为公共利益的新闻报道、舆论监督</a:t>
          </a:r>
          <a:endParaRPr lang="en-US" altLang="zh-CN" sz="2000">
            <a:latin typeface="微软雅黑" panose="020B0503020204020204" pitchFamily="34" charset="-122"/>
            <a:ea typeface="微软雅黑" panose="020B0503020204020204" pitchFamily="34" charset="-122"/>
            <a:cs typeface="Calibri" panose="020F0502020204030204" pitchFamily="34" charset="0"/>
          </a:endParaRPr>
        </a:p>
      </dgm:t>
    </dgm:pt>
    <dgm:pt modelId="{E5D54897-5C1D-4320-AFC3-0F2D70D7EC52}" type="parTrans" cxnId="{55928E17-EAFA-41E9-8138-54AFC2DBB894}">
      <dgm:prSet/>
      <dgm:spPr/>
      <dgm:t>
        <a:bodyPr/>
        <a:lstStyle/>
        <a:p>
          <a:endParaRPr lang="zh-CN" altLang="en-US"/>
        </a:p>
      </dgm:t>
    </dgm:pt>
    <dgm:pt modelId="{3F12AEA7-3EB1-4BDA-A844-78A2DB77295F}" type="sibTrans" cxnId="{55928E17-EAFA-41E9-8138-54AFC2DBB894}">
      <dgm:prSet/>
      <dgm:spPr/>
      <dgm:t>
        <a:bodyPr/>
        <a:lstStyle/>
        <a:p>
          <a:endParaRPr lang="zh-CN" altLang="en-US"/>
        </a:p>
      </dgm:t>
    </dgm:pt>
    <dgm:pt modelId="{2C0F19BD-4049-4B59-9ECE-00AC31FB26CC}">
      <dgm:prSet custT="1"/>
      <dgm:spPr>
        <a:ln>
          <a:solidFill>
            <a:schemeClr val="accent1"/>
          </a:solidFill>
        </a:ln>
        <a:effectLst>
          <a:outerShdw blurRad="50800" dist="38100" dir="2700000" algn="tl" rotWithShape="0">
            <a:prstClr val="black">
              <a:alpha val="40000"/>
            </a:prstClr>
          </a:outerShdw>
        </a:effectLst>
      </dgm:spPr>
      <dgm:t>
        <a:bodyPr/>
        <a:lstStyle/>
        <a:p>
          <a:r>
            <a:rPr lang="zh-CN" altLang="en-US" sz="2000">
              <a:latin typeface="微软雅黑" panose="020B0503020204020204" pitchFamily="34" charset="-122"/>
              <a:ea typeface="微软雅黑" panose="020B0503020204020204" pitchFamily="34" charset="-122"/>
            </a:rPr>
            <a:t>已自行公开或合法公开</a:t>
          </a:r>
        </a:p>
      </dgm:t>
    </dgm:pt>
    <dgm:pt modelId="{7F80FEFB-91A4-4F82-A581-7BCE9B61EA7B}" type="parTrans" cxnId="{DF4D2FAE-199A-40FE-B5EB-F4F9769F046B}">
      <dgm:prSet/>
      <dgm:spPr/>
      <dgm:t>
        <a:bodyPr/>
        <a:lstStyle/>
        <a:p>
          <a:endParaRPr lang="zh-CN" altLang="en-US"/>
        </a:p>
      </dgm:t>
    </dgm:pt>
    <dgm:pt modelId="{A82E3654-CF45-4379-B548-344FE9C14253}" type="sibTrans" cxnId="{DF4D2FAE-199A-40FE-B5EB-F4F9769F046B}">
      <dgm:prSet/>
      <dgm:spPr/>
      <dgm:t>
        <a:bodyPr/>
        <a:lstStyle/>
        <a:p>
          <a:endParaRPr lang="zh-CN" altLang="en-US"/>
        </a:p>
      </dgm:t>
    </dgm:pt>
    <dgm:pt modelId="{EE5025CA-0901-4468-83EB-5F0E28B3A745}">
      <dgm:prSet custT="1"/>
      <dgm:spPr>
        <a:ln>
          <a:solidFill>
            <a:schemeClr val="accent1"/>
          </a:solidFill>
        </a:ln>
      </dgm:spPr>
      <dgm:t>
        <a:bodyPr/>
        <a:lstStyle/>
        <a:p>
          <a:r>
            <a:rPr lang="zh-CN" altLang="en-US" sz="2000">
              <a:latin typeface="微软雅黑" panose="020B0503020204020204" pitchFamily="34" charset="-122"/>
              <a:ea typeface="微软雅黑" panose="020B0503020204020204" pitchFamily="34" charset="-122"/>
            </a:rPr>
            <a:t>法律法规规定的其他情形</a:t>
          </a:r>
        </a:p>
      </dgm:t>
    </dgm:pt>
    <dgm:pt modelId="{1228C3FF-C053-4BFC-B7FB-D9FD8D5633F9}" type="parTrans" cxnId="{44D30269-4822-4269-B859-73F3AA159844}">
      <dgm:prSet/>
      <dgm:spPr/>
      <dgm:t>
        <a:bodyPr/>
        <a:lstStyle/>
        <a:p>
          <a:endParaRPr lang="zh-CN" altLang="en-US"/>
        </a:p>
      </dgm:t>
    </dgm:pt>
    <dgm:pt modelId="{80F2B3E1-4808-4E45-BE61-3CA5CA3E497E}" type="sibTrans" cxnId="{44D30269-4822-4269-B859-73F3AA159844}">
      <dgm:prSet/>
      <dgm:spPr/>
      <dgm:t>
        <a:bodyPr/>
        <a:lstStyle/>
        <a:p>
          <a:endParaRPr lang="zh-CN" altLang="en-US"/>
        </a:p>
      </dgm:t>
    </dgm:pt>
    <dgm:pt modelId="{6C3E172C-6B87-4EC5-8FDA-ECA8BA95E5B8}" type="pres">
      <dgm:prSet presAssocID="{1FA1FB8B-A1BB-49DC-AFEB-0E2CA02595FC}" presName="diagram" presStyleCnt="0">
        <dgm:presLayoutVars>
          <dgm:chPref val="1"/>
          <dgm:dir/>
          <dgm:animOne val="branch"/>
          <dgm:animLvl val="lvl"/>
          <dgm:resizeHandles val="exact"/>
        </dgm:presLayoutVars>
      </dgm:prSet>
      <dgm:spPr/>
    </dgm:pt>
    <dgm:pt modelId="{56066F9F-DF0D-4BD8-8464-E1B6F0046144}" type="pres">
      <dgm:prSet presAssocID="{2CF6B889-F24E-4507-8C86-7E5E3D7246D7}" presName="root1" presStyleCnt="0"/>
      <dgm:spPr/>
    </dgm:pt>
    <dgm:pt modelId="{8E96C905-9BAA-42AF-9354-E5057BD96882}" type="pres">
      <dgm:prSet presAssocID="{2CF6B889-F24E-4507-8C86-7E5E3D7246D7}" presName="LevelOneTextNode" presStyleLbl="node0" presStyleIdx="0" presStyleCnt="1" custScaleX="218688" custScaleY="142345">
        <dgm:presLayoutVars>
          <dgm:chPref val="3"/>
        </dgm:presLayoutVars>
      </dgm:prSet>
      <dgm:spPr/>
    </dgm:pt>
    <dgm:pt modelId="{EA510E96-E22D-49A8-9FAD-048CC4001EFB}" type="pres">
      <dgm:prSet presAssocID="{2CF6B889-F24E-4507-8C86-7E5E3D7246D7}" presName="level2hierChild" presStyleCnt="0"/>
      <dgm:spPr/>
    </dgm:pt>
    <dgm:pt modelId="{D3D705A5-0A27-4B58-B2AD-2D7F61C1E8B3}" type="pres">
      <dgm:prSet presAssocID="{A109CE84-D25A-442A-8434-5FC6DD14EDF9}" presName="conn2-1" presStyleLbl="parChTrans1D2" presStyleIdx="0" presStyleCnt="7"/>
      <dgm:spPr/>
    </dgm:pt>
    <dgm:pt modelId="{D1688513-B878-4D92-9919-6C29AC3F22D4}" type="pres">
      <dgm:prSet presAssocID="{A109CE84-D25A-442A-8434-5FC6DD14EDF9}" presName="connTx" presStyleLbl="parChTrans1D2" presStyleIdx="0" presStyleCnt="7"/>
      <dgm:spPr/>
    </dgm:pt>
    <dgm:pt modelId="{7C0E7B62-E3DC-4BB9-9B37-41D22726AA57}" type="pres">
      <dgm:prSet presAssocID="{35D3C8A4-5E6E-4DCF-A232-590E5F451B50}" presName="root2" presStyleCnt="0"/>
      <dgm:spPr/>
    </dgm:pt>
    <dgm:pt modelId="{6D8EC3DA-7BF7-4CD7-8363-5D506C258450}" type="pres">
      <dgm:prSet presAssocID="{35D3C8A4-5E6E-4DCF-A232-590E5F451B50}" presName="LevelTwoTextNode" presStyleLbl="node2" presStyleIdx="0" presStyleCnt="7" custScaleX="401067">
        <dgm:presLayoutVars>
          <dgm:chPref val="3"/>
        </dgm:presLayoutVars>
      </dgm:prSet>
      <dgm:spPr/>
    </dgm:pt>
    <dgm:pt modelId="{DA3D080B-81E8-4E9F-AE3B-D30413A2921C}" type="pres">
      <dgm:prSet presAssocID="{35D3C8A4-5E6E-4DCF-A232-590E5F451B50}" presName="level3hierChild" presStyleCnt="0"/>
      <dgm:spPr/>
    </dgm:pt>
    <dgm:pt modelId="{0C8DFB3A-4F8E-4650-A979-3413B0FC19BB}" type="pres">
      <dgm:prSet presAssocID="{E3A1BFD1-8FE2-48CA-B7A6-24639137A257}" presName="conn2-1" presStyleLbl="parChTrans1D2" presStyleIdx="1" presStyleCnt="7"/>
      <dgm:spPr/>
    </dgm:pt>
    <dgm:pt modelId="{623B66A0-FA9C-45B1-A89D-518258060A87}" type="pres">
      <dgm:prSet presAssocID="{E3A1BFD1-8FE2-48CA-B7A6-24639137A257}" presName="connTx" presStyleLbl="parChTrans1D2" presStyleIdx="1" presStyleCnt="7"/>
      <dgm:spPr/>
    </dgm:pt>
    <dgm:pt modelId="{13066225-FF65-470B-9940-A8D803A1163B}" type="pres">
      <dgm:prSet presAssocID="{330CC9DE-BC43-4616-84EF-3DB23B8FD640}" presName="root2" presStyleCnt="0"/>
      <dgm:spPr/>
    </dgm:pt>
    <dgm:pt modelId="{740480FF-A706-4FD5-B1C5-05AB8C757A9A}" type="pres">
      <dgm:prSet presAssocID="{330CC9DE-BC43-4616-84EF-3DB23B8FD640}" presName="LevelTwoTextNode" presStyleLbl="node2" presStyleIdx="1" presStyleCnt="7" custScaleX="401067">
        <dgm:presLayoutVars>
          <dgm:chPref val="3"/>
        </dgm:presLayoutVars>
      </dgm:prSet>
      <dgm:spPr/>
    </dgm:pt>
    <dgm:pt modelId="{9EEC2B84-E3D4-486A-9A4F-42A9647C7E36}" type="pres">
      <dgm:prSet presAssocID="{330CC9DE-BC43-4616-84EF-3DB23B8FD640}" presName="level3hierChild" presStyleCnt="0"/>
      <dgm:spPr/>
    </dgm:pt>
    <dgm:pt modelId="{394FB437-5BC6-474C-9C66-70D30A4B7446}" type="pres">
      <dgm:prSet presAssocID="{7276FDCF-875B-4AA1-81A6-BACAFF01CF06}" presName="conn2-1" presStyleLbl="parChTrans1D2" presStyleIdx="2" presStyleCnt="7"/>
      <dgm:spPr/>
    </dgm:pt>
    <dgm:pt modelId="{BE19DC3B-2F91-4B3A-855B-D3A6785746D4}" type="pres">
      <dgm:prSet presAssocID="{7276FDCF-875B-4AA1-81A6-BACAFF01CF06}" presName="connTx" presStyleLbl="parChTrans1D2" presStyleIdx="2" presStyleCnt="7"/>
      <dgm:spPr/>
    </dgm:pt>
    <dgm:pt modelId="{589732A3-FA02-40F0-B9E0-40DBEDDF869A}" type="pres">
      <dgm:prSet presAssocID="{A73FA189-1A16-4ED7-B703-711E12C117AA}" presName="root2" presStyleCnt="0"/>
      <dgm:spPr/>
    </dgm:pt>
    <dgm:pt modelId="{FB99CD32-536E-489B-96DB-AA291C57AA02}" type="pres">
      <dgm:prSet presAssocID="{A73FA189-1A16-4ED7-B703-711E12C117AA}" presName="LevelTwoTextNode" presStyleLbl="node2" presStyleIdx="2" presStyleCnt="7" custScaleX="401067">
        <dgm:presLayoutVars>
          <dgm:chPref val="3"/>
        </dgm:presLayoutVars>
      </dgm:prSet>
      <dgm:spPr/>
    </dgm:pt>
    <dgm:pt modelId="{4BF40CC1-CF3F-43BF-AF00-C56860361136}" type="pres">
      <dgm:prSet presAssocID="{A73FA189-1A16-4ED7-B703-711E12C117AA}" presName="level3hierChild" presStyleCnt="0"/>
      <dgm:spPr/>
    </dgm:pt>
    <dgm:pt modelId="{6113081F-01D9-4ECA-B9CD-742D4462A07D}" type="pres">
      <dgm:prSet presAssocID="{90D87957-6E1D-4543-A159-0E951AB9A5DA}" presName="conn2-1" presStyleLbl="parChTrans1D2" presStyleIdx="3" presStyleCnt="7"/>
      <dgm:spPr/>
    </dgm:pt>
    <dgm:pt modelId="{E626DF20-3B6A-4BE9-9B77-5F31158237CA}" type="pres">
      <dgm:prSet presAssocID="{90D87957-6E1D-4543-A159-0E951AB9A5DA}" presName="connTx" presStyleLbl="parChTrans1D2" presStyleIdx="3" presStyleCnt="7"/>
      <dgm:spPr/>
    </dgm:pt>
    <dgm:pt modelId="{0D6053C1-8D80-4FB5-A743-281404733B25}" type="pres">
      <dgm:prSet presAssocID="{40C64A9B-BDD1-4F52-8863-A44C5AADB146}" presName="root2" presStyleCnt="0"/>
      <dgm:spPr/>
    </dgm:pt>
    <dgm:pt modelId="{7F9976A3-DC01-4B9C-9ACE-2F214F3026F8}" type="pres">
      <dgm:prSet presAssocID="{40C64A9B-BDD1-4F52-8863-A44C5AADB146}" presName="LevelTwoTextNode" presStyleLbl="node2" presStyleIdx="3" presStyleCnt="7" custScaleX="401067">
        <dgm:presLayoutVars>
          <dgm:chPref val="3"/>
        </dgm:presLayoutVars>
      </dgm:prSet>
      <dgm:spPr/>
    </dgm:pt>
    <dgm:pt modelId="{22D181C2-A6CB-4DBC-A5FA-CAA9B8EC36C0}" type="pres">
      <dgm:prSet presAssocID="{40C64A9B-BDD1-4F52-8863-A44C5AADB146}" presName="level3hierChild" presStyleCnt="0"/>
      <dgm:spPr/>
    </dgm:pt>
    <dgm:pt modelId="{3B31E0AD-125E-4195-85F2-F3C2963F6E0D}" type="pres">
      <dgm:prSet presAssocID="{E5D54897-5C1D-4320-AFC3-0F2D70D7EC52}" presName="conn2-1" presStyleLbl="parChTrans1D2" presStyleIdx="4" presStyleCnt="7"/>
      <dgm:spPr/>
    </dgm:pt>
    <dgm:pt modelId="{9247FF06-7D6C-4899-9424-1E4D5457E02E}" type="pres">
      <dgm:prSet presAssocID="{E5D54897-5C1D-4320-AFC3-0F2D70D7EC52}" presName="connTx" presStyleLbl="parChTrans1D2" presStyleIdx="4" presStyleCnt="7"/>
      <dgm:spPr/>
    </dgm:pt>
    <dgm:pt modelId="{FA9F1FD3-6F6A-4166-8ADA-DEF67DD9E714}" type="pres">
      <dgm:prSet presAssocID="{61A032D3-A144-413C-97A8-52AF0BF4880C}" presName="root2" presStyleCnt="0"/>
      <dgm:spPr/>
    </dgm:pt>
    <dgm:pt modelId="{5DE9B91D-E3F8-4A3A-92D6-72397713AB73}" type="pres">
      <dgm:prSet presAssocID="{61A032D3-A144-413C-97A8-52AF0BF4880C}" presName="LevelTwoTextNode" presStyleLbl="node2" presStyleIdx="4" presStyleCnt="7" custScaleX="400900">
        <dgm:presLayoutVars>
          <dgm:chPref val="3"/>
        </dgm:presLayoutVars>
      </dgm:prSet>
      <dgm:spPr/>
    </dgm:pt>
    <dgm:pt modelId="{6F03587C-0A27-48DC-A357-1ACC55A4B0B6}" type="pres">
      <dgm:prSet presAssocID="{61A032D3-A144-413C-97A8-52AF0BF4880C}" presName="level3hierChild" presStyleCnt="0"/>
      <dgm:spPr/>
    </dgm:pt>
    <dgm:pt modelId="{32ABE83E-D60A-4A37-A69B-BAD4B1FD919E}" type="pres">
      <dgm:prSet presAssocID="{7F80FEFB-91A4-4F82-A581-7BCE9B61EA7B}" presName="conn2-1" presStyleLbl="parChTrans1D2" presStyleIdx="5" presStyleCnt="7"/>
      <dgm:spPr/>
    </dgm:pt>
    <dgm:pt modelId="{0EB045F9-EEAF-4B8F-9524-5A3FF91217B5}" type="pres">
      <dgm:prSet presAssocID="{7F80FEFB-91A4-4F82-A581-7BCE9B61EA7B}" presName="connTx" presStyleLbl="parChTrans1D2" presStyleIdx="5" presStyleCnt="7"/>
      <dgm:spPr/>
    </dgm:pt>
    <dgm:pt modelId="{246EFAD6-88CC-4EB6-A02E-C522CD52F272}" type="pres">
      <dgm:prSet presAssocID="{2C0F19BD-4049-4B59-9ECE-00AC31FB26CC}" presName="root2" presStyleCnt="0"/>
      <dgm:spPr/>
    </dgm:pt>
    <dgm:pt modelId="{70046393-8190-41ED-B310-D233E3778ACF}" type="pres">
      <dgm:prSet presAssocID="{2C0F19BD-4049-4B59-9ECE-00AC31FB26CC}" presName="LevelTwoTextNode" presStyleLbl="node2" presStyleIdx="5" presStyleCnt="7" custScaleX="401067">
        <dgm:presLayoutVars>
          <dgm:chPref val="3"/>
        </dgm:presLayoutVars>
      </dgm:prSet>
      <dgm:spPr/>
    </dgm:pt>
    <dgm:pt modelId="{DC597507-1603-4312-B0CA-84223D749A20}" type="pres">
      <dgm:prSet presAssocID="{2C0F19BD-4049-4B59-9ECE-00AC31FB26CC}" presName="level3hierChild" presStyleCnt="0"/>
      <dgm:spPr/>
    </dgm:pt>
    <dgm:pt modelId="{02297E62-7339-470C-B55C-8F3E6F355F82}" type="pres">
      <dgm:prSet presAssocID="{1228C3FF-C053-4BFC-B7FB-D9FD8D5633F9}" presName="conn2-1" presStyleLbl="parChTrans1D2" presStyleIdx="6" presStyleCnt="7"/>
      <dgm:spPr/>
    </dgm:pt>
    <dgm:pt modelId="{93406334-8D1F-447F-8CF0-61FCFA259208}" type="pres">
      <dgm:prSet presAssocID="{1228C3FF-C053-4BFC-B7FB-D9FD8D5633F9}" presName="connTx" presStyleLbl="parChTrans1D2" presStyleIdx="6" presStyleCnt="7"/>
      <dgm:spPr/>
    </dgm:pt>
    <dgm:pt modelId="{077CEEEA-B531-42E5-AF9D-2CF435A16B47}" type="pres">
      <dgm:prSet presAssocID="{EE5025CA-0901-4468-83EB-5F0E28B3A745}" presName="root2" presStyleCnt="0"/>
      <dgm:spPr/>
    </dgm:pt>
    <dgm:pt modelId="{3AC23A28-179A-4434-8D7C-F443F828654F}" type="pres">
      <dgm:prSet presAssocID="{EE5025CA-0901-4468-83EB-5F0E28B3A745}" presName="LevelTwoTextNode" presStyleLbl="node2" presStyleIdx="6" presStyleCnt="7" custScaleX="401067">
        <dgm:presLayoutVars>
          <dgm:chPref val="3"/>
        </dgm:presLayoutVars>
      </dgm:prSet>
      <dgm:spPr/>
    </dgm:pt>
    <dgm:pt modelId="{88AD503D-94E3-467A-9665-2D53BB181728}" type="pres">
      <dgm:prSet presAssocID="{EE5025CA-0901-4468-83EB-5F0E28B3A745}" presName="level3hierChild" presStyleCnt="0"/>
      <dgm:spPr/>
    </dgm:pt>
  </dgm:ptLst>
  <dgm:cxnLst>
    <dgm:cxn modelId="{454F7603-B904-4929-AA77-595AAC6351B5}" srcId="{2CF6B889-F24E-4507-8C86-7E5E3D7246D7}" destId="{330CC9DE-BC43-4616-84EF-3DB23B8FD640}" srcOrd="1" destOrd="0" parTransId="{E3A1BFD1-8FE2-48CA-B7A6-24639137A257}" sibTransId="{2F666775-346C-41F7-94A0-00A601119C9B}"/>
    <dgm:cxn modelId="{61D2C405-12C5-4AD7-B92E-3D1DA34FB46B}" type="presOf" srcId="{7F80FEFB-91A4-4F82-A581-7BCE9B61EA7B}" destId="{32ABE83E-D60A-4A37-A69B-BAD4B1FD919E}" srcOrd="0" destOrd="0" presId="urn:microsoft.com/office/officeart/2005/8/layout/hierarchy2#2"/>
    <dgm:cxn modelId="{4DDE2A09-B7D0-446C-ABBA-93637969419F}" type="presOf" srcId="{90D87957-6E1D-4543-A159-0E951AB9A5DA}" destId="{6113081F-01D9-4ECA-B9CD-742D4462A07D}" srcOrd="0" destOrd="0" presId="urn:microsoft.com/office/officeart/2005/8/layout/hierarchy2#2"/>
    <dgm:cxn modelId="{2C96B511-1C86-4B3D-B010-54BEF2FC2D5F}" type="presOf" srcId="{90D87957-6E1D-4543-A159-0E951AB9A5DA}" destId="{E626DF20-3B6A-4BE9-9B77-5F31158237CA}" srcOrd="1" destOrd="0" presId="urn:microsoft.com/office/officeart/2005/8/layout/hierarchy2#2"/>
    <dgm:cxn modelId="{55928E17-EAFA-41E9-8138-54AFC2DBB894}" srcId="{2CF6B889-F24E-4507-8C86-7E5E3D7246D7}" destId="{61A032D3-A144-413C-97A8-52AF0BF4880C}" srcOrd="4" destOrd="0" parTransId="{E5D54897-5C1D-4320-AFC3-0F2D70D7EC52}" sibTransId="{3F12AEA7-3EB1-4BDA-A844-78A2DB77295F}"/>
    <dgm:cxn modelId="{D9DCFD32-30E0-4A75-AF83-596A518D7075}" srcId="{2CF6B889-F24E-4507-8C86-7E5E3D7246D7}" destId="{A73FA189-1A16-4ED7-B703-711E12C117AA}" srcOrd="2" destOrd="0" parTransId="{7276FDCF-875B-4AA1-81A6-BACAFF01CF06}" sibTransId="{F3C80867-C4E3-4F83-AF68-2E0244ADB57C}"/>
    <dgm:cxn modelId="{E1DD4638-1B87-4771-9110-03BC269F31C8}" type="presOf" srcId="{7F80FEFB-91A4-4F82-A581-7BCE9B61EA7B}" destId="{0EB045F9-EEAF-4B8F-9524-5A3FF91217B5}" srcOrd="1" destOrd="0" presId="urn:microsoft.com/office/officeart/2005/8/layout/hierarchy2#2"/>
    <dgm:cxn modelId="{F78A6E62-BE40-48D5-AAE1-EF05D37DDABA}" type="presOf" srcId="{2C0F19BD-4049-4B59-9ECE-00AC31FB26CC}" destId="{70046393-8190-41ED-B310-D233E3778ACF}" srcOrd="0" destOrd="0" presId="urn:microsoft.com/office/officeart/2005/8/layout/hierarchy2#2"/>
    <dgm:cxn modelId="{1990E244-86ED-44CE-A3D7-294EBC1F4F2E}" type="presOf" srcId="{1228C3FF-C053-4BFC-B7FB-D9FD8D5633F9}" destId="{02297E62-7339-470C-B55C-8F3E6F355F82}" srcOrd="0" destOrd="0" presId="urn:microsoft.com/office/officeart/2005/8/layout/hierarchy2#2"/>
    <dgm:cxn modelId="{44D30269-4822-4269-B859-73F3AA159844}" srcId="{2CF6B889-F24E-4507-8C86-7E5E3D7246D7}" destId="{EE5025CA-0901-4468-83EB-5F0E28B3A745}" srcOrd="6" destOrd="0" parTransId="{1228C3FF-C053-4BFC-B7FB-D9FD8D5633F9}" sibTransId="{80F2B3E1-4808-4E45-BE61-3CA5CA3E497E}"/>
    <dgm:cxn modelId="{98EF6C4F-B2A5-4270-A5D0-B6BBA6CA3AD9}" srcId="{2CF6B889-F24E-4507-8C86-7E5E3D7246D7}" destId="{40C64A9B-BDD1-4F52-8863-A44C5AADB146}" srcOrd="3" destOrd="0" parTransId="{90D87957-6E1D-4543-A159-0E951AB9A5DA}" sibTransId="{682388E1-7418-4583-A0E8-41090CFA9E01}"/>
    <dgm:cxn modelId="{1C297378-F07E-4B08-8CBB-06411F95B30F}" type="presOf" srcId="{EE5025CA-0901-4468-83EB-5F0E28B3A745}" destId="{3AC23A28-179A-4434-8D7C-F443F828654F}" srcOrd="0" destOrd="0" presId="urn:microsoft.com/office/officeart/2005/8/layout/hierarchy2#2"/>
    <dgm:cxn modelId="{BCFD1F7F-ED74-4B58-B010-98EE7B4BF228}" type="presOf" srcId="{1FA1FB8B-A1BB-49DC-AFEB-0E2CA02595FC}" destId="{6C3E172C-6B87-4EC5-8FDA-ECA8BA95E5B8}" srcOrd="0" destOrd="0" presId="urn:microsoft.com/office/officeart/2005/8/layout/hierarchy2#2"/>
    <dgm:cxn modelId="{87EBED7F-6B5C-4519-AE3B-48FD43C9F5FA}" type="presOf" srcId="{7276FDCF-875B-4AA1-81A6-BACAFF01CF06}" destId="{BE19DC3B-2F91-4B3A-855B-D3A6785746D4}" srcOrd="1" destOrd="0" presId="urn:microsoft.com/office/officeart/2005/8/layout/hierarchy2#2"/>
    <dgm:cxn modelId="{65060582-1D25-4529-AD8B-04C774288449}" type="presOf" srcId="{A73FA189-1A16-4ED7-B703-711E12C117AA}" destId="{FB99CD32-536E-489B-96DB-AA291C57AA02}" srcOrd="0" destOrd="0" presId="urn:microsoft.com/office/officeart/2005/8/layout/hierarchy2#2"/>
    <dgm:cxn modelId="{38587B84-9008-4664-B403-CFA14160FCF1}" type="presOf" srcId="{E3A1BFD1-8FE2-48CA-B7A6-24639137A257}" destId="{0C8DFB3A-4F8E-4650-A979-3413B0FC19BB}" srcOrd="0" destOrd="0" presId="urn:microsoft.com/office/officeart/2005/8/layout/hierarchy2#2"/>
    <dgm:cxn modelId="{4A641A85-F4F0-43C1-A4C0-1C146BB3B22C}" srcId="{1FA1FB8B-A1BB-49DC-AFEB-0E2CA02595FC}" destId="{2CF6B889-F24E-4507-8C86-7E5E3D7246D7}" srcOrd="0" destOrd="0" parTransId="{5C5FAA88-F4E4-4AE4-B88F-F91E8F4E8DC5}" sibTransId="{904E17C9-3E80-4A78-AB01-165FBF34AEB4}"/>
    <dgm:cxn modelId="{23EEF09B-AA5F-4F9E-805F-FA05F42F7C96}" type="presOf" srcId="{A109CE84-D25A-442A-8434-5FC6DD14EDF9}" destId="{D3D705A5-0A27-4B58-B2AD-2D7F61C1E8B3}" srcOrd="0" destOrd="0" presId="urn:microsoft.com/office/officeart/2005/8/layout/hierarchy2#2"/>
    <dgm:cxn modelId="{124F8BA3-2C92-427B-9C37-D95110807A3C}" type="presOf" srcId="{E5D54897-5C1D-4320-AFC3-0F2D70D7EC52}" destId="{9247FF06-7D6C-4899-9424-1E4D5457E02E}" srcOrd="1" destOrd="0" presId="urn:microsoft.com/office/officeart/2005/8/layout/hierarchy2#2"/>
    <dgm:cxn modelId="{DF4D2FAE-199A-40FE-B5EB-F4F9769F046B}" srcId="{2CF6B889-F24E-4507-8C86-7E5E3D7246D7}" destId="{2C0F19BD-4049-4B59-9ECE-00AC31FB26CC}" srcOrd="5" destOrd="0" parTransId="{7F80FEFB-91A4-4F82-A581-7BCE9B61EA7B}" sibTransId="{A82E3654-CF45-4379-B548-344FE9C14253}"/>
    <dgm:cxn modelId="{A0D6F8C4-A416-45C4-81B9-169F0CF074DE}" type="presOf" srcId="{E5D54897-5C1D-4320-AFC3-0F2D70D7EC52}" destId="{3B31E0AD-125E-4195-85F2-F3C2963F6E0D}" srcOrd="0" destOrd="0" presId="urn:microsoft.com/office/officeart/2005/8/layout/hierarchy2#2"/>
    <dgm:cxn modelId="{B78DCBCA-8C02-47A1-B479-199400C210DB}" type="presOf" srcId="{A109CE84-D25A-442A-8434-5FC6DD14EDF9}" destId="{D1688513-B878-4D92-9919-6C29AC3F22D4}" srcOrd="1" destOrd="0" presId="urn:microsoft.com/office/officeart/2005/8/layout/hierarchy2#2"/>
    <dgm:cxn modelId="{0AE3A5D1-D1BC-4CEC-AA66-498217EFB6D6}" type="presOf" srcId="{2CF6B889-F24E-4507-8C86-7E5E3D7246D7}" destId="{8E96C905-9BAA-42AF-9354-E5057BD96882}" srcOrd="0" destOrd="0" presId="urn:microsoft.com/office/officeart/2005/8/layout/hierarchy2#2"/>
    <dgm:cxn modelId="{59E336D2-9BD5-4EB4-B9FE-8099AD400259}" type="presOf" srcId="{61A032D3-A144-413C-97A8-52AF0BF4880C}" destId="{5DE9B91D-E3F8-4A3A-92D6-72397713AB73}" srcOrd="0" destOrd="0" presId="urn:microsoft.com/office/officeart/2005/8/layout/hierarchy2#2"/>
    <dgm:cxn modelId="{23CD14D8-BFE8-4E2D-9A2A-667BA4E53797}" type="presOf" srcId="{330CC9DE-BC43-4616-84EF-3DB23B8FD640}" destId="{740480FF-A706-4FD5-B1C5-05AB8C757A9A}" srcOrd="0" destOrd="0" presId="urn:microsoft.com/office/officeart/2005/8/layout/hierarchy2#2"/>
    <dgm:cxn modelId="{DC59F7DE-22B8-4F2B-9B0F-C028ABFB2064}" type="presOf" srcId="{40C64A9B-BDD1-4F52-8863-A44C5AADB146}" destId="{7F9976A3-DC01-4B9C-9ACE-2F214F3026F8}" srcOrd="0" destOrd="0" presId="urn:microsoft.com/office/officeart/2005/8/layout/hierarchy2#2"/>
    <dgm:cxn modelId="{8241FBEC-EB81-4CCC-85C3-87F83F86F81D}" type="presOf" srcId="{7276FDCF-875B-4AA1-81A6-BACAFF01CF06}" destId="{394FB437-5BC6-474C-9C66-70D30A4B7446}" srcOrd="0" destOrd="0" presId="urn:microsoft.com/office/officeart/2005/8/layout/hierarchy2#2"/>
    <dgm:cxn modelId="{2FA936EF-430F-409A-AE2C-4B62AA5C5315}" type="presOf" srcId="{E3A1BFD1-8FE2-48CA-B7A6-24639137A257}" destId="{623B66A0-FA9C-45B1-A89D-518258060A87}" srcOrd="1" destOrd="0" presId="urn:microsoft.com/office/officeart/2005/8/layout/hierarchy2#2"/>
    <dgm:cxn modelId="{D2E680F5-8825-4F57-A4FD-BE3D406015D7}" srcId="{2CF6B889-F24E-4507-8C86-7E5E3D7246D7}" destId="{35D3C8A4-5E6E-4DCF-A232-590E5F451B50}" srcOrd="0" destOrd="0" parTransId="{A109CE84-D25A-442A-8434-5FC6DD14EDF9}" sibTransId="{0A80AA12-470D-4553-8B19-ADF7EE1817A9}"/>
    <dgm:cxn modelId="{DFFEB4F9-3DBD-48BE-96A5-5F950DB87FB6}" type="presOf" srcId="{1228C3FF-C053-4BFC-B7FB-D9FD8D5633F9}" destId="{93406334-8D1F-447F-8CF0-61FCFA259208}" srcOrd="1" destOrd="0" presId="urn:microsoft.com/office/officeart/2005/8/layout/hierarchy2#2"/>
    <dgm:cxn modelId="{9CAA51FA-AAE9-4E21-A91A-972268260D74}" type="presOf" srcId="{35D3C8A4-5E6E-4DCF-A232-590E5F451B50}" destId="{6D8EC3DA-7BF7-4CD7-8363-5D506C258450}" srcOrd="0" destOrd="0" presId="urn:microsoft.com/office/officeart/2005/8/layout/hierarchy2#2"/>
    <dgm:cxn modelId="{D33B8469-959B-4BA9-9C95-580728BCABA2}" type="presParOf" srcId="{6C3E172C-6B87-4EC5-8FDA-ECA8BA95E5B8}" destId="{56066F9F-DF0D-4BD8-8464-E1B6F0046144}" srcOrd="0" destOrd="0" presId="urn:microsoft.com/office/officeart/2005/8/layout/hierarchy2#2"/>
    <dgm:cxn modelId="{99992659-E7D5-4F4A-9D26-6903B35EAF4A}" type="presParOf" srcId="{56066F9F-DF0D-4BD8-8464-E1B6F0046144}" destId="{8E96C905-9BAA-42AF-9354-E5057BD96882}" srcOrd="0" destOrd="0" presId="urn:microsoft.com/office/officeart/2005/8/layout/hierarchy2#2"/>
    <dgm:cxn modelId="{67A4A7B8-F994-4942-A1BB-4FC5A7003D43}" type="presParOf" srcId="{56066F9F-DF0D-4BD8-8464-E1B6F0046144}" destId="{EA510E96-E22D-49A8-9FAD-048CC4001EFB}" srcOrd="1" destOrd="0" presId="urn:microsoft.com/office/officeart/2005/8/layout/hierarchy2#2"/>
    <dgm:cxn modelId="{C76AF949-4348-43F8-A0F3-EBC6623D462E}" type="presParOf" srcId="{EA510E96-E22D-49A8-9FAD-048CC4001EFB}" destId="{D3D705A5-0A27-4B58-B2AD-2D7F61C1E8B3}" srcOrd="0" destOrd="0" presId="urn:microsoft.com/office/officeart/2005/8/layout/hierarchy2#2"/>
    <dgm:cxn modelId="{B70C6656-FECA-4936-A2CD-3A9202C2990D}" type="presParOf" srcId="{D3D705A5-0A27-4B58-B2AD-2D7F61C1E8B3}" destId="{D1688513-B878-4D92-9919-6C29AC3F22D4}" srcOrd="0" destOrd="0" presId="urn:microsoft.com/office/officeart/2005/8/layout/hierarchy2#2"/>
    <dgm:cxn modelId="{85F3515B-253F-4C6C-AD0E-C3F880BA7723}" type="presParOf" srcId="{EA510E96-E22D-49A8-9FAD-048CC4001EFB}" destId="{7C0E7B62-E3DC-4BB9-9B37-41D22726AA57}" srcOrd="1" destOrd="0" presId="urn:microsoft.com/office/officeart/2005/8/layout/hierarchy2#2"/>
    <dgm:cxn modelId="{8BA89E9F-1F06-4A4E-A898-C76FB5B9769F}" type="presParOf" srcId="{7C0E7B62-E3DC-4BB9-9B37-41D22726AA57}" destId="{6D8EC3DA-7BF7-4CD7-8363-5D506C258450}" srcOrd="0" destOrd="0" presId="urn:microsoft.com/office/officeart/2005/8/layout/hierarchy2#2"/>
    <dgm:cxn modelId="{A9E1308A-61FC-40EC-8A36-41192CACF6DB}" type="presParOf" srcId="{7C0E7B62-E3DC-4BB9-9B37-41D22726AA57}" destId="{DA3D080B-81E8-4E9F-AE3B-D30413A2921C}" srcOrd="1" destOrd="0" presId="urn:microsoft.com/office/officeart/2005/8/layout/hierarchy2#2"/>
    <dgm:cxn modelId="{7B08D1A9-7F06-4867-B0F0-37012D7B24DC}" type="presParOf" srcId="{EA510E96-E22D-49A8-9FAD-048CC4001EFB}" destId="{0C8DFB3A-4F8E-4650-A979-3413B0FC19BB}" srcOrd="2" destOrd="0" presId="urn:microsoft.com/office/officeart/2005/8/layout/hierarchy2#2"/>
    <dgm:cxn modelId="{9B4C9E33-F2C2-4557-B10A-990D2FAE43F2}" type="presParOf" srcId="{0C8DFB3A-4F8E-4650-A979-3413B0FC19BB}" destId="{623B66A0-FA9C-45B1-A89D-518258060A87}" srcOrd="0" destOrd="0" presId="urn:microsoft.com/office/officeart/2005/8/layout/hierarchy2#2"/>
    <dgm:cxn modelId="{2396144B-6E6E-447C-B7D2-DB6D531F8950}" type="presParOf" srcId="{EA510E96-E22D-49A8-9FAD-048CC4001EFB}" destId="{13066225-FF65-470B-9940-A8D803A1163B}" srcOrd="3" destOrd="0" presId="urn:microsoft.com/office/officeart/2005/8/layout/hierarchy2#2"/>
    <dgm:cxn modelId="{D292A16A-7257-44E9-9166-7B737D85FB9E}" type="presParOf" srcId="{13066225-FF65-470B-9940-A8D803A1163B}" destId="{740480FF-A706-4FD5-B1C5-05AB8C757A9A}" srcOrd="0" destOrd="0" presId="urn:microsoft.com/office/officeart/2005/8/layout/hierarchy2#2"/>
    <dgm:cxn modelId="{1327C38D-0FE1-49C5-B620-E0AEE6A02D9F}" type="presParOf" srcId="{13066225-FF65-470B-9940-A8D803A1163B}" destId="{9EEC2B84-E3D4-486A-9A4F-42A9647C7E36}" srcOrd="1" destOrd="0" presId="urn:microsoft.com/office/officeart/2005/8/layout/hierarchy2#2"/>
    <dgm:cxn modelId="{D1F5B3CF-4418-48CE-BC3A-DDB4F6D41951}" type="presParOf" srcId="{EA510E96-E22D-49A8-9FAD-048CC4001EFB}" destId="{394FB437-5BC6-474C-9C66-70D30A4B7446}" srcOrd="4" destOrd="0" presId="urn:microsoft.com/office/officeart/2005/8/layout/hierarchy2#2"/>
    <dgm:cxn modelId="{A19A94A2-30F6-41C5-BEDD-BCFD89AC642E}" type="presParOf" srcId="{394FB437-5BC6-474C-9C66-70D30A4B7446}" destId="{BE19DC3B-2F91-4B3A-855B-D3A6785746D4}" srcOrd="0" destOrd="0" presId="urn:microsoft.com/office/officeart/2005/8/layout/hierarchy2#2"/>
    <dgm:cxn modelId="{7CFFE049-DBEF-47A3-BF1A-D1FEA2A856EC}" type="presParOf" srcId="{EA510E96-E22D-49A8-9FAD-048CC4001EFB}" destId="{589732A3-FA02-40F0-B9E0-40DBEDDF869A}" srcOrd="5" destOrd="0" presId="urn:microsoft.com/office/officeart/2005/8/layout/hierarchy2#2"/>
    <dgm:cxn modelId="{8DDBF73A-DAF8-4304-A405-AD88BC32D139}" type="presParOf" srcId="{589732A3-FA02-40F0-B9E0-40DBEDDF869A}" destId="{FB99CD32-536E-489B-96DB-AA291C57AA02}" srcOrd="0" destOrd="0" presId="urn:microsoft.com/office/officeart/2005/8/layout/hierarchy2#2"/>
    <dgm:cxn modelId="{FC16CD04-4B94-4EE2-9202-72B9168FE4FA}" type="presParOf" srcId="{589732A3-FA02-40F0-B9E0-40DBEDDF869A}" destId="{4BF40CC1-CF3F-43BF-AF00-C56860361136}" srcOrd="1" destOrd="0" presId="urn:microsoft.com/office/officeart/2005/8/layout/hierarchy2#2"/>
    <dgm:cxn modelId="{70243855-635E-4CFA-AD83-6337597CF953}" type="presParOf" srcId="{EA510E96-E22D-49A8-9FAD-048CC4001EFB}" destId="{6113081F-01D9-4ECA-B9CD-742D4462A07D}" srcOrd="6" destOrd="0" presId="urn:microsoft.com/office/officeart/2005/8/layout/hierarchy2#2"/>
    <dgm:cxn modelId="{756340D6-FC3B-483B-810D-FDA397F05E17}" type="presParOf" srcId="{6113081F-01D9-4ECA-B9CD-742D4462A07D}" destId="{E626DF20-3B6A-4BE9-9B77-5F31158237CA}" srcOrd="0" destOrd="0" presId="urn:microsoft.com/office/officeart/2005/8/layout/hierarchy2#2"/>
    <dgm:cxn modelId="{E6A9411D-D975-4660-90AE-5A0849151C91}" type="presParOf" srcId="{EA510E96-E22D-49A8-9FAD-048CC4001EFB}" destId="{0D6053C1-8D80-4FB5-A743-281404733B25}" srcOrd="7" destOrd="0" presId="urn:microsoft.com/office/officeart/2005/8/layout/hierarchy2#2"/>
    <dgm:cxn modelId="{5C7265DB-ED78-4241-AE95-0B0650169709}" type="presParOf" srcId="{0D6053C1-8D80-4FB5-A743-281404733B25}" destId="{7F9976A3-DC01-4B9C-9ACE-2F214F3026F8}" srcOrd="0" destOrd="0" presId="urn:microsoft.com/office/officeart/2005/8/layout/hierarchy2#2"/>
    <dgm:cxn modelId="{5DF495FF-6E7B-4D25-96B7-472437C9851B}" type="presParOf" srcId="{0D6053C1-8D80-4FB5-A743-281404733B25}" destId="{22D181C2-A6CB-4DBC-A5FA-CAA9B8EC36C0}" srcOrd="1" destOrd="0" presId="urn:microsoft.com/office/officeart/2005/8/layout/hierarchy2#2"/>
    <dgm:cxn modelId="{CBA6EA93-CA32-4902-BCBA-0A354C930F5C}" type="presParOf" srcId="{EA510E96-E22D-49A8-9FAD-048CC4001EFB}" destId="{3B31E0AD-125E-4195-85F2-F3C2963F6E0D}" srcOrd="8" destOrd="0" presId="urn:microsoft.com/office/officeart/2005/8/layout/hierarchy2#2"/>
    <dgm:cxn modelId="{5B6EA909-0DED-4800-AFB2-9604F6E94771}" type="presParOf" srcId="{3B31E0AD-125E-4195-85F2-F3C2963F6E0D}" destId="{9247FF06-7D6C-4899-9424-1E4D5457E02E}" srcOrd="0" destOrd="0" presId="urn:microsoft.com/office/officeart/2005/8/layout/hierarchy2#2"/>
    <dgm:cxn modelId="{6CFA0577-AA08-4067-BA98-0EC50CAC03B5}" type="presParOf" srcId="{EA510E96-E22D-49A8-9FAD-048CC4001EFB}" destId="{FA9F1FD3-6F6A-4166-8ADA-DEF67DD9E714}" srcOrd="9" destOrd="0" presId="urn:microsoft.com/office/officeart/2005/8/layout/hierarchy2#2"/>
    <dgm:cxn modelId="{C55E0FD2-67A3-47F4-B6A7-0EB32412903B}" type="presParOf" srcId="{FA9F1FD3-6F6A-4166-8ADA-DEF67DD9E714}" destId="{5DE9B91D-E3F8-4A3A-92D6-72397713AB73}" srcOrd="0" destOrd="0" presId="urn:microsoft.com/office/officeart/2005/8/layout/hierarchy2#2"/>
    <dgm:cxn modelId="{ADA23276-DA7C-4D83-8861-DCF0CFD763D5}" type="presParOf" srcId="{FA9F1FD3-6F6A-4166-8ADA-DEF67DD9E714}" destId="{6F03587C-0A27-48DC-A357-1ACC55A4B0B6}" srcOrd="1" destOrd="0" presId="urn:microsoft.com/office/officeart/2005/8/layout/hierarchy2#2"/>
    <dgm:cxn modelId="{D2383E71-C918-461B-B9B9-F2315F0B63A0}" type="presParOf" srcId="{EA510E96-E22D-49A8-9FAD-048CC4001EFB}" destId="{32ABE83E-D60A-4A37-A69B-BAD4B1FD919E}" srcOrd="10" destOrd="0" presId="urn:microsoft.com/office/officeart/2005/8/layout/hierarchy2#2"/>
    <dgm:cxn modelId="{CE481574-FDDB-4323-82A5-C8B0439DD3D7}" type="presParOf" srcId="{32ABE83E-D60A-4A37-A69B-BAD4B1FD919E}" destId="{0EB045F9-EEAF-4B8F-9524-5A3FF91217B5}" srcOrd="0" destOrd="0" presId="urn:microsoft.com/office/officeart/2005/8/layout/hierarchy2#2"/>
    <dgm:cxn modelId="{20D03FE2-1E2E-4897-BA8E-C7F99497F129}" type="presParOf" srcId="{EA510E96-E22D-49A8-9FAD-048CC4001EFB}" destId="{246EFAD6-88CC-4EB6-A02E-C522CD52F272}" srcOrd="11" destOrd="0" presId="urn:microsoft.com/office/officeart/2005/8/layout/hierarchy2#2"/>
    <dgm:cxn modelId="{50ECF053-A2E2-4034-BE71-1E2AA8DDE586}" type="presParOf" srcId="{246EFAD6-88CC-4EB6-A02E-C522CD52F272}" destId="{70046393-8190-41ED-B310-D233E3778ACF}" srcOrd="0" destOrd="0" presId="urn:microsoft.com/office/officeart/2005/8/layout/hierarchy2#2"/>
    <dgm:cxn modelId="{2151D936-A044-45A2-B1A6-003C1380D65B}" type="presParOf" srcId="{246EFAD6-88CC-4EB6-A02E-C522CD52F272}" destId="{DC597507-1603-4312-B0CA-84223D749A20}" srcOrd="1" destOrd="0" presId="urn:microsoft.com/office/officeart/2005/8/layout/hierarchy2#2"/>
    <dgm:cxn modelId="{EBF1D9AC-EE28-4FC9-97D3-897962A70D93}" type="presParOf" srcId="{EA510E96-E22D-49A8-9FAD-048CC4001EFB}" destId="{02297E62-7339-470C-B55C-8F3E6F355F82}" srcOrd="12" destOrd="0" presId="urn:microsoft.com/office/officeart/2005/8/layout/hierarchy2#2"/>
    <dgm:cxn modelId="{9CF16053-80AD-4F86-ACA1-F682573886B2}" type="presParOf" srcId="{02297E62-7339-470C-B55C-8F3E6F355F82}" destId="{93406334-8D1F-447F-8CF0-61FCFA259208}" srcOrd="0" destOrd="0" presId="urn:microsoft.com/office/officeart/2005/8/layout/hierarchy2#2"/>
    <dgm:cxn modelId="{A274BA38-DAD0-439D-973A-2DA852EA1A2B}" type="presParOf" srcId="{EA510E96-E22D-49A8-9FAD-048CC4001EFB}" destId="{077CEEEA-B531-42E5-AF9D-2CF435A16B47}" srcOrd="13" destOrd="0" presId="urn:microsoft.com/office/officeart/2005/8/layout/hierarchy2#2"/>
    <dgm:cxn modelId="{31796CD3-D938-420B-AA79-A6F91EA4BF2F}" type="presParOf" srcId="{077CEEEA-B531-42E5-AF9D-2CF435A16B47}" destId="{3AC23A28-179A-4434-8D7C-F443F828654F}" srcOrd="0" destOrd="0" presId="urn:microsoft.com/office/officeart/2005/8/layout/hierarchy2#2"/>
    <dgm:cxn modelId="{F7908ED8-25AC-45B7-A543-4C8E542463E5}" type="presParOf" srcId="{077CEEEA-B531-42E5-AF9D-2CF435A16B47}" destId="{88AD503D-94E3-467A-9665-2D53BB181728}" srcOrd="1" destOrd="0" presId="urn:microsoft.com/office/officeart/2005/8/layout/hierarchy2#2"/>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F4C5F5-B4F3-46AB-9011-A7CD295A9373}">
      <dsp:nvSpPr>
        <dsp:cNvPr id="0" name=""/>
        <dsp:cNvSpPr/>
      </dsp:nvSpPr>
      <dsp:spPr>
        <a:xfrm>
          <a:off x="1478" y="294022"/>
          <a:ext cx="1483708" cy="59348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676" tIns="37338" rIns="18669" bIns="37338" numCol="1" spcCol="1270" anchor="ctr" anchorCtr="0">
          <a:noAutofit/>
        </a:bodyPr>
        <a:lstStyle/>
        <a:p>
          <a:pPr marL="0" lvl="0" indent="0" algn="ctr" defTabSz="622300">
            <a:lnSpc>
              <a:spcPct val="90000"/>
            </a:lnSpc>
            <a:spcBef>
              <a:spcPct val="0"/>
            </a:spcBef>
            <a:spcAft>
              <a:spcPct val="35000"/>
            </a:spcAft>
            <a:buNone/>
          </a:pPr>
          <a:r>
            <a:rPr lang="zh-CN" altLang="en-US" sz="1400" b="1" kern="1200">
              <a:latin typeface="+mj-lt"/>
              <a:cs typeface="Calibri Light"/>
            </a:rPr>
            <a:t>审计准备</a:t>
          </a:r>
        </a:p>
      </dsp:txBody>
      <dsp:txXfrm>
        <a:off x="1478" y="294022"/>
        <a:ext cx="1335337" cy="593483"/>
      </dsp:txXfrm>
    </dsp:sp>
    <dsp:sp modelId="{499593AB-AC04-432F-B10B-9A5543BDE447}">
      <dsp:nvSpPr>
        <dsp:cNvPr id="0" name=""/>
        <dsp:cNvSpPr/>
      </dsp:nvSpPr>
      <dsp:spPr>
        <a:xfrm>
          <a:off x="1188445" y="294022"/>
          <a:ext cx="1483708" cy="593483"/>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rtl="0">
            <a:lnSpc>
              <a:spcPct val="90000"/>
            </a:lnSpc>
            <a:spcBef>
              <a:spcPct val="0"/>
            </a:spcBef>
            <a:spcAft>
              <a:spcPct val="35000"/>
            </a:spcAft>
            <a:buNone/>
          </a:pPr>
          <a:r>
            <a:rPr lang="en-GB" altLang="en-US" sz="1400" b="1" kern="1200">
              <a:latin typeface="+mj-lt"/>
              <a:cs typeface="Calibri Light"/>
            </a:rPr>
            <a:t> </a:t>
          </a:r>
          <a:r>
            <a:rPr lang="zh-CN" altLang="en-US" sz="1400" b="1" kern="1200">
              <a:latin typeface="+mj-lt"/>
              <a:cs typeface="Calibri Light"/>
            </a:rPr>
            <a:t>现场审计</a:t>
          </a:r>
        </a:p>
      </dsp:txBody>
      <dsp:txXfrm>
        <a:off x="1485187" y="294022"/>
        <a:ext cx="890225" cy="593483"/>
      </dsp:txXfrm>
    </dsp:sp>
    <dsp:sp modelId="{7B6DF369-4CB1-4A3B-A003-D38F20835A97}">
      <dsp:nvSpPr>
        <dsp:cNvPr id="0" name=""/>
        <dsp:cNvSpPr/>
      </dsp:nvSpPr>
      <dsp:spPr>
        <a:xfrm>
          <a:off x="2375413" y="294022"/>
          <a:ext cx="1483708" cy="593483"/>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zh-CN" altLang="en-US" sz="1400" b="1" kern="1200">
              <a:latin typeface="+mj-lt"/>
              <a:cs typeface="Calibri Light"/>
            </a:rPr>
            <a:t>审计报告改进措施</a:t>
          </a:r>
        </a:p>
      </dsp:txBody>
      <dsp:txXfrm>
        <a:off x="2672155" y="294022"/>
        <a:ext cx="890225" cy="593483"/>
      </dsp:txXfrm>
    </dsp:sp>
    <dsp:sp modelId="{77034C7E-C6AB-4456-A89F-F7095149E606}">
      <dsp:nvSpPr>
        <dsp:cNvPr id="0" name=""/>
        <dsp:cNvSpPr/>
      </dsp:nvSpPr>
      <dsp:spPr>
        <a:xfrm>
          <a:off x="3562380" y="294022"/>
          <a:ext cx="1483708" cy="593483"/>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zh-CN" altLang="en-US" sz="1400" b="1" kern="1200">
              <a:latin typeface="+mj-lt"/>
              <a:cs typeface="Calibri Light"/>
            </a:rPr>
            <a:t>共享报告至</a:t>
          </a:r>
          <a:r>
            <a:rPr lang="en-US" altLang="zh-CN" sz="1400" b="1" kern="1200">
              <a:latin typeface="+mj-lt"/>
              <a:cs typeface="Calibri Light"/>
            </a:rPr>
            <a:t>PSCI</a:t>
          </a:r>
          <a:endParaRPr lang="zh-CN" altLang="en-US" sz="1400" b="1" kern="1200">
            <a:latin typeface="+mj-lt"/>
            <a:cs typeface="Calibri Light"/>
          </a:endParaRPr>
        </a:p>
      </dsp:txBody>
      <dsp:txXfrm>
        <a:off x="3859122" y="294022"/>
        <a:ext cx="890225" cy="5934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F14C3D-BB20-40D5-9B41-008409A99610}">
      <dsp:nvSpPr>
        <dsp:cNvPr id="0" name=""/>
        <dsp:cNvSpPr/>
      </dsp:nvSpPr>
      <dsp:spPr>
        <a:xfrm>
          <a:off x="5322" y="684167"/>
          <a:ext cx="3098439" cy="1239375"/>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8014" tIns="36005" rIns="36005" bIns="36005" numCol="1" spcCol="1270" anchor="ctr" anchorCtr="0">
          <a:noAutofit/>
        </a:bodyPr>
        <a:lstStyle/>
        <a:p>
          <a:pPr marL="0" lvl="0" indent="0" algn="ctr" defTabSz="1200150">
            <a:lnSpc>
              <a:spcPct val="90000"/>
            </a:lnSpc>
            <a:spcBef>
              <a:spcPct val="0"/>
            </a:spcBef>
            <a:spcAft>
              <a:spcPct val="35000"/>
            </a:spcAft>
            <a:buNone/>
          </a:pPr>
          <a:r>
            <a:rPr lang="zh-CN" altLang="en-US" sz="2700" kern="1200">
              <a:latin typeface="Calibri Light"/>
              <a:cs typeface="Calibri Light"/>
            </a:rPr>
            <a:t>审计准备</a:t>
          </a:r>
        </a:p>
      </dsp:txBody>
      <dsp:txXfrm>
        <a:off x="625010" y="684167"/>
        <a:ext cx="1859064" cy="1239375"/>
      </dsp:txXfrm>
    </dsp:sp>
    <dsp:sp modelId="{5776BB80-C447-40C7-9714-F06B006DE2DB}">
      <dsp:nvSpPr>
        <dsp:cNvPr id="0" name=""/>
        <dsp:cNvSpPr/>
      </dsp:nvSpPr>
      <dsp:spPr>
        <a:xfrm>
          <a:off x="2793918" y="684167"/>
          <a:ext cx="3098439" cy="1239375"/>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8014" tIns="36005" rIns="36005" bIns="36005" numCol="1" spcCol="1270" anchor="ctr" anchorCtr="0">
          <a:noAutofit/>
        </a:bodyPr>
        <a:lstStyle/>
        <a:p>
          <a:pPr marL="0" lvl="0" indent="0" algn="ctr" defTabSz="1200150" rtl="0">
            <a:lnSpc>
              <a:spcPct val="90000"/>
            </a:lnSpc>
            <a:spcBef>
              <a:spcPct val="0"/>
            </a:spcBef>
            <a:spcAft>
              <a:spcPct val="35000"/>
            </a:spcAft>
            <a:buNone/>
          </a:pPr>
          <a:r>
            <a:rPr lang="zh-CN" altLang="en-US" sz="2700" kern="1200">
              <a:latin typeface="Calibri Light"/>
              <a:cs typeface="Calibri Light"/>
            </a:rPr>
            <a:t>现场审计</a:t>
          </a:r>
        </a:p>
      </dsp:txBody>
      <dsp:txXfrm>
        <a:off x="3413606" y="684167"/>
        <a:ext cx="1859064" cy="1239375"/>
      </dsp:txXfrm>
    </dsp:sp>
    <dsp:sp modelId="{EE46E33A-AE90-4FB8-9E85-2555707F2ED5}">
      <dsp:nvSpPr>
        <dsp:cNvPr id="0" name=""/>
        <dsp:cNvSpPr/>
      </dsp:nvSpPr>
      <dsp:spPr>
        <a:xfrm>
          <a:off x="5582514" y="684167"/>
          <a:ext cx="3098439" cy="1239375"/>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8014" tIns="36005" rIns="36005" bIns="36005" numCol="1" spcCol="1270" anchor="ctr" anchorCtr="0">
          <a:noAutofit/>
        </a:bodyPr>
        <a:lstStyle/>
        <a:p>
          <a:pPr marL="0" lvl="0" indent="0" algn="ctr" defTabSz="1200150">
            <a:lnSpc>
              <a:spcPct val="90000"/>
            </a:lnSpc>
            <a:spcBef>
              <a:spcPct val="0"/>
            </a:spcBef>
            <a:spcAft>
              <a:spcPct val="35000"/>
            </a:spcAft>
            <a:buNone/>
          </a:pPr>
          <a:r>
            <a:rPr lang="zh-CN" altLang="en-US" sz="2700" kern="1200">
              <a:latin typeface="Calibri Light"/>
              <a:cs typeface="Calibri Light"/>
            </a:rPr>
            <a:t>审计报告及改进措施</a:t>
          </a:r>
        </a:p>
      </dsp:txBody>
      <dsp:txXfrm>
        <a:off x="6202202" y="684167"/>
        <a:ext cx="1859064" cy="1239375"/>
      </dsp:txXfrm>
    </dsp:sp>
    <dsp:sp modelId="{98A9D34E-19D8-4BF4-A4F8-1F5AF251BBB5}">
      <dsp:nvSpPr>
        <dsp:cNvPr id="0" name=""/>
        <dsp:cNvSpPr/>
      </dsp:nvSpPr>
      <dsp:spPr>
        <a:xfrm>
          <a:off x="8371109" y="684167"/>
          <a:ext cx="3098439" cy="1239375"/>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8014" tIns="36005" rIns="36005" bIns="36005" numCol="1" spcCol="1270" anchor="ctr" anchorCtr="0">
          <a:noAutofit/>
        </a:bodyPr>
        <a:lstStyle/>
        <a:p>
          <a:pPr marL="0" lvl="0" indent="0" algn="ctr" defTabSz="1200150">
            <a:lnSpc>
              <a:spcPct val="90000"/>
            </a:lnSpc>
            <a:spcBef>
              <a:spcPct val="0"/>
            </a:spcBef>
            <a:spcAft>
              <a:spcPct val="35000"/>
            </a:spcAft>
            <a:buNone/>
          </a:pPr>
          <a:r>
            <a:rPr lang="zh-CN" altLang="en-US" sz="2700" kern="1200">
              <a:latin typeface="Calibri Light"/>
              <a:cs typeface="Calibri Light"/>
            </a:rPr>
            <a:t>共享审计报告至</a:t>
          </a:r>
          <a:r>
            <a:rPr lang="en-US" altLang="zh-CN" sz="2700" kern="1200">
              <a:latin typeface="Calibri Light"/>
              <a:cs typeface="Calibri Light"/>
            </a:rPr>
            <a:t>PSCI</a:t>
          </a:r>
          <a:endParaRPr lang="zh-CN" altLang="en-US" sz="2700" kern="1200">
            <a:latin typeface="Calibri Light"/>
            <a:cs typeface="Calibri Light"/>
          </a:endParaRPr>
        </a:p>
      </dsp:txBody>
      <dsp:txXfrm>
        <a:off x="8990797" y="684167"/>
        <a:ext cx="1859064" cy="12393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91C599-8307-4337-9B4E-5818FFAA4FD4}">
      <dsp:nvSpPr>
        <dsp:cNvPr id="0" name=""/>
        <dsp:cNvSpPr/>
      </dsp:nvSpPr>
      <dsp:spPr>
        <a:xfrm rot="5400000">
          <a:off x="-146440" y="147413"/>
          <a:ext cx="976270" cy="683389"/>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altLang="en-US" sz="1000" kern="1200">
              <a:latin typeface="+mj-ea"/>
              <a:ea typeface="+mj-ea"/>
            </a:rPr>
            <a:t>2017.06.01</a:t>
          </a:r>
          <a:endParaRPr lang="zh-CN" altLang="en-US" sz="1000" kern="1200">
            <a:latin typeface="+mj-ea"/>
            <a:ea typeface="+mj-ea"/>
          </a:endParaRPr>
        </a:p>
      </dsp:txBody>
      <dsp:txXfrm rot="-5400000">
        <a:off x="1" y="342668"/>
        <a:ext cx="683389" cy="292881"/>
      </dsp:txXfrm>
    </dsp:sp>
    <dsp:sp modelId="{2330A92A-81C1-4A0B-92EB-610E39DA5C8C}">
      <dsp:nvSpPr>
        <dsp:cNvPr id="0" name=""/>
        <dsp:cNvSpPr/>
      </dsp:nvSpPr>
      <dsp:spPr>
        <a:xfrm rot="5400000">
          <a:off x="3331024" y="-2647635"/>
          <a:ext cx="634575" cy="5929846"/>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altLang="zh-CN" sz="1100" kern="1200">
              <a:latin typeface="+mj-ea"/>
              <a:ea typeface="+mj-ea"/>
            </a:rPr>
            <a:t>《</a:t>
          </a:r>
          <a:r>
            <a:rPr lang="zh-CN" altLang="en-US" sz="1100" kern="1200">
              <a:latin typeface="+mj-ea"/>
              <a:ea typeface="+mj-ea"/>
            </a:rPr>
            <a:t>网络安全法</a:t>
          </a:r>
          <a:r>
            <a:rPr lang="en-US" altLang="zh-CN" sz="1100" kern="1200">
              <a:latin typeface="+mj-ea"/>
              <a:ea typeface="+mj-ea"/>
            </a:rPr>
            <a:t>》</a:t>
          </a:r>
          <a:endParaRPr lang="zh-CN" altLang="en-US" sz="1100" kern="1200">
            <a:latin typeface="+mj-ea"/>
            <a:ea typeface="+mj-ea"/>
          </a:endParaRPr>
        </a:p>
        <a:p>
          <a:pPr marL="57150" lvl="1" indent="-57150" algn="l" defTabSz="488950">
            <a:lnSpc>
              <a:spcPct val="90000"/>
            </a:lnSpc>
            <a:spcBef>
              <a:spcPct val="0"/>
            </a:spcBef>
            <a:spcAft>
              <a:spcPct val="15000"/>
            </a:spcAft>
            <a:buChar char="•"/>
          </a:pPr>
          <a:r>
            <a:rPr lang="en-US" altLang="zh-CN" sz="1100" kern="1200">
              <a:latin typeface="+mj-ea"/>
              <a:ea typeface="+mj-ea"/>
            </a:rPr>
            <a:t>《</a:t>
          </a:r>
          <a:r>
            <a:rPr lang="zh-CN" altLang="en-US" sz="1100" kern="1200">
              <a:latin typeface="+mj-ea"/>
              <a:ea typeface="+mj-ea"/>
            </a:rPr>
            <a:t>关于办理侵犯公民个人信息刑事案件适用法律若干问题的解释</a:t>
          </a:r>
          <a:r>
            <a:rPr lang="en-US" altLang="zh-CN" sz="1100" kern="1200">
              <a:latin typeface="+mj-ea"/>
              <a:ea typeface="+mj-ea"/>
            </a:rPr>
            <a:t>》</a:t>
          </a:r>
          <a:endParaRPr lang="zh-CN" altLang="en-US" sz="1100" kern="1200">
            <a:latin typeface="+mj-ea"/>
            <a:ea typeface="+mj-ea"/>
          </a:endParaRPr>
        </a:p>
      </dsp:txBody>
      <dsp:txXfrm rot="-5400000">
        <a:off x="683389" y="30977"/>
        <a:ext cx="5898869" cy="572621"/>
      </dsp:txXfrm>
    </dsp:sp>
    <dsp:sp modelId="{D4544B05-00CC-4EF8-8915-E500558FA27C}">
      <dsp:nvSpPr>
        <dsp:cNvPr id="0" name=""/>
        <dsp:cNvSpPr/>
      </dsp:nvSpPr>
      <dsp:spPr>
        <a:xfrm rot="5400000">
          <a:off x="-146440" y="1005065"/>
          <a:ext cx="976270" cy="683389"/>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altLang="zh-CN" sz="1000" kern="1200">
              <a:latin typeface="+mj-ea"/>
              <a:ea typeface="+mj-ea"/>
            </a:rPr>
            <a:t>2019.01.01</a:t>
          </a:r>
          <a:endParaRPr lang="zh-CN" altLang="en-US" sz="1000" kern="1200">
            <a:latin typeface="+mj-ea"/>
            <a:ea typeface="+mj-ea"/>
          </a:endParaRPr>
        </a:p>
      </dsp:txBody>
      <dsp:txXfrm rot="-5400000">
        <a:off x="1" y="1200320"/>
        <a:ext cx="683389" cy="292881"/>
      </dsp:txXfrm>
    </dsp:sp>
    <dsp:sp modelId="{5137AF22-C22A-4BE7-BEA0-BC25BD8D4959}">
      <dsp:nvSpPr>
        <dsp:cNvPr id="0" name=""/>
        <dsp:cNvSpPr/>
      </dsp:nvSpPr>
      <dsp:spPr>
        <a:xfrm rot="5400000">
          <a:off x="3331024" y="-1789010"/>
          <a:ext cx="634575" cy="5929846"/>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altLang="zh-CN" sz="1100" kern="1200">
              <a:latin typeface="+mj-ea"/>
              <a:ea typeface="+mj-ea"/>
            </a:rPr>
            <a:t>《</a:t>
          </a:r>
          <a:r>
            <a:rPr lang="zh-CN" altLang="en-US" sz="1100" kern="1200">
              <a:latin typeface="+mj-ea"/>
              <a:ea typeface="+mj-ea"/>
            </a:rPr>
            <a:t>电子商务法</a:t>
          </a:r>
          <a:r>
            <a:rPr lang="en-US" altLang="zh-CN" sz="1100" kern="1200">
              <a:latin typeface="+mj-ea"/>
              <a:ea typeface="+mj-ea"/>
            </a:rPr>
            <a:t>》</a:t>
          </a:r>
          <a:endParaRPr lang="zh-CN" altLang="en-US" sz="1100" kern="1200">
            <a:latin typeface="+mj-ea"/>
            <a:ea typeface="+mj-ea"/>
          </a:endParaRPr>
        </a:p>
        <a:p>
          <a:pPr marL="57150" lvl="1" indent="-57150" algn="l" defTabSz="488950">
            <a:lnSpc>
              <a:spcPct val="90000"/>
            </a:lnSpc>
            <a:spcBef>
              <a:spcPct val="0"/>
            </a:spcBef>
            <a:spcAft>
              <a:spcPct val="15000"/>
            </a:spcAft>
            <a:buChar char="•"/>
          </a:pPr>
          <a:r>
            <a:rPr lang="zh-CN" altLang="en-US" sz="1100" kern="1200">
              <a:latin typeface="+mj-ea"/>
              <a:ea typeface="+mj-ea"/>
            </a:rPr>
            <a:t>提及电子商务经营者、电子商务平台对用户的个人信息的保护义务。</a:t>
          </a:r>
        </a:p>
      </dsp:txBody>
      <dsp:txXfrm rot="-5400000">
        <a:off x="683389" y="889602"/>
        <a:ext cx="5898869" cy="572621"/>
      </dsp:txXfrm>
    </dsp:sp>
    <dsp:sp modelId="{30F77189-8A3D-4FD8-B81D-1B68A143C956}">
      <dsp:nvSpPr>
        <dsp:cNvPr id="0" name=""/>
        <dsp:cNvSpPr/>
      </dsp:nvSpPr>
      <dsp:spPr>
        <a:xfrm rot="5400000">
          <a:off x="-146440" y="1862717"/>
          <a:ext cx="976270" cy="683389"/>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altLang="zh-CN" sz="1000" kern="1200">
              <a:latin typeface="+mj-ea"/>
              <a:ea typeface="+mj-ea"/>
            </a:rPr>
            <a:t>2021.01.01</a:t>
          </a:r>
          <a:endParaRPr lang="zh-CN" altLang="en-US" sz="1000" kern="1200">
            <a:latin typeface="+mj-ea"/>
            <a:ea typeface="+mj-ea"/>
          </a:endParaRPr>
        </a:p>
      </dsp:txBody>
      <dsp:txXfrm rot="-5400000">
        <a:off x="1" y="2057972"/>
        <a:ext cx="683389" cy="292881"/>
      </dsp:txXfrm>
    </dsp:sp>
    <dsp:sp modelId="{814FFA66-0C5A-44A8-977F-CC04E137380C}">
      <dsp:nvSpPr>
        <dsp:cNvPr id="0" name=""/>
        <dsp:cNvSpPr/>
      </dsp:nvSpPr>
      <dsp:spPr>
        <a:xfrm rot="5400000">
          <a:off x="3331024" y="-931358"/>
          <a:ext cx="634575" cy="5929846"/>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altLang="zh-CN" sz="1100" kern="1200">
              <a:latin typeface="+mj-ea"/>
              <a:ea typeface="+mj-ea"/>
            </a:rPr>
            <a:t>《</a:t>
          </a:r>
          <a:r>
            <a:rPr lang="zh-CN" altLang="en-US" sz="1100" kern="1200">
              <a:latin typeface="+mj-ea"/>
              <a:ea typeface="+mj-ea"/>
            </a:rPr>
            <a:t>民法典</a:t>
          </a:r>
          <a:r>
            <a:rPr lang="en-US" altLang="zh-CN" sz="1100" kern="1200">
              <a:latin typeface="+mj-ea"/>
              <a:ea typeface="+mj-ea"/>
            </a:rPr>
            <a:t>》</a:t>
          </a:r>
          <a:endParaRPr lang="zh-CN" altLang="en-US" sz="1100" kern="1200">
            <a:latin typeface="+mj-ea"/>
            <a:ea typeface="+mj-ea"/>
          </a:endParaRPr>
        </a:p>
        <a:p>
          <a:pPr marL="57150" lvl="1" indent="-57150" algn="l" defTabSz="488950">
            <a:lnSpc>
              <a:spcPct val="90000"/>
            </a:lnSpc>
            <a:spcBef>
              <a:spcPct val="0"/>
            </a:spcBef>
            <a:spcAft>
              <a:spcPct val="15000"/>
            </a:spcAft>
            <a:buChar char="•"/>
          </a:pPr>
          <a:r>
            <a:rPr lang="zh-CN" altLang="en-US" sz="1100" kern="1200">
              <a:latin typeface="+mj-ea"/>
              <a:ea typeface="+mj-ea"/>
            </a:rPr>
            <a:t>第四编 人格权 第六章 隐私权和个人信息保护</a:t>
          </a:r>
        </a:p>
      </dsp:txBody>
      <dsp:txXfrm rot="-5400000">
        <a:off x="683389" y="1747254"/>
        <a:ext cx="5898869" cy="572621"/>
      </dsp:txXfrm>
    </dsp:sp>
    <dsp:sp modelId="{F1571943-68D9-4CAA-A13E-ED5FFDA9D924}">
      <dsp:nvSpPr>
        <dsp:cNvPr id="0" name=""/>
        <dsp:cNvSpPr/>
      </dsp:nvSpPr>
      <dsp:spPr>
        <a:xfrm rot="5400000">
          <a:off x="-146440" y="2720369"/>
          <a:ext cx="976270" cy="683389"/>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altLang="zh-CN" sz="1000" kern="1200">
              <a:latin typeface="+mj-ea"/>
              <a:ea typeface="+mj-ea"/>
            </a:rPr>
            <a:t>2021.09.01</a:t>
          </a:r>
          <a:endParaRPr lang="zh-CN" altLang="en-US" sz="1000" kern="1200">
            <a:latin typeface="+mj-ea"/>
            <a:ea typeface="+mj-ea"/>
          </a:endParaRPr>
        </a:p>
      </dsp:txBody>
      <dsp:txXfrm rot="-5400000">
        <a:off x="1" y="2915624"/>
        <a:ext cx="683389" cy="292881"/>
      </dsp:txXfrm>
    </dsp:sp>
    <dsp:sp modelId="{466029B9-3341-472D-89EB-43A1EAB7C88B}">
      <dsp:nvSpPr>
        <dsp:cNvPr id="0" name=""/>
        <dsp:cNvSpPr/>
      </dsp:nvSpPr>
      <dsp:spPr>
        <a:xfrm rot="5400000">
          <a:off x="3331024" y="-73706"/>
          <a:ext cx="634575" cy="5929846"/>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altLang="zh-CN" sz="1100" kern="1200">
              <a:latin typeface="+mj-ea"/>
              <a:ea typeface="+mj-ea"/>
            </a:rPr>
            <a:t>《</a:t>
          </a:r>
          <a:r>
            <a:rPr lang="zh-CN" altLang="en-US" sz="1100" kern="1200">
              <a:latin typeface="+mj-ea"/>
              <a:ea typeface="+mj-ea"/>
            </a:rPr>
            <a:t>数据安全法</a:t>
          </a:r>
          <a:r>
            <a:rPr lang="en-US" altLang="zh-CN" sz="1100" kern="1200">
              <a:latin typeface="+mj-ea"/>
              <a:ea typeface="+mj-ea"/>
            </a:rPr>
            <a:t>》</a:t>
          </a:r>
          <a:endParaRPr lang="zh-CN" altLang="en-US" sz="1100" kern="1200">
            <a:latin typeface="+mj-ea"/>
            <a:ea typeface="+mj-ea"/>
          </a:endParaRPr>
        </a:p>
        <a:p>
          <a:pPr marL="57150" lvl="1" indent="-57150" algn="l" defTabSz="488950">
            <a:lnSpc>
              <a:spcPct val="90000"/>
            </a:lnSpc>
            <a:spcBef>
              <a:spcPct val="0"/>
            </a:spcBef>
            <a:spcAft>
              <a:spcPct val="15000"/>
            </a:spcAft>
            <a:buChar char="•"/>
          </a:pPr>
          <a:r>
            <a:rPr lang="zh-CN" altLang="en-US" sz="1100" kern="1200">
              <a:latin typeface="+mj-ea"/>
              <a:ea typeface="+mj-ea"/>
            </a:rPr>
            <a:t>第三十八条 提及国家机关对履行法定职责中知悉的个人信息应当依法予以保密。</a:t>
          </a:r>
        </a:p>
      </dsp:txBody>
      <dsp:txXfrm rot="-5400000">
        <a:off x="683389" y="2604906"/>
        <a:ext cx="5898869" cy="572621"/>
      </dsp:txXfrm>
    </dsp:sp>
    <dsp:sp modelId="{1CD596C5-0153-4F9E-B2AB-E26A49BBBF15}">
      <dsp:nvSpPr>
        <dsp:cNvPr id="0" name=""/>
        <dsp:cNvSpPr/>
      </dsp:nvSpPr>
      <dsp:spPr>
        <a:xfrm rot="5400000">
          <a:off x="-146440" y="3578020"/>
          <a:ext cx="976270" cy="683389"/>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altLang="zh-CN" sz="1000" kern="1200">
              <a:latin typeface="+mj-ea"/>
              <a:ea typeface="+mj-ea"/>
            </a:rPr>
            <a:t>2021.11.01</a:t>
          </a:r>
          <a:endParaRPr lang="zh-CN" altLang="en-US" sz="1000" kern="1200">
            <a:latin typeface="+mj-ea"/>
            <a:ea typeface="+mj-ea"/>
          </a:endParaRPr>
        </a:p>
      </dsp:txBody>
      <dsp:txXfrm rot="-5400000">
        <a:off x="1" y="3773275"/>
        <a:ext cx="683389" cy="292881"/>
      </dsp:txXfrm>
    </dsp:sp>
    <dsp:sp modelId="{41EF5B00-99E5-4B06-BF0B-601385EE85D6}">
      <dsp:nvSpPr>
        <dsp:cNvPr id="0" name=""/>
        <dsp:cNvSpPr/>
      </dsp:nvSpPr>
      <dsp:spPr>
        <a:xfrm rot="5400000">
          <a:off x="3331024" y="783944"/>
          <a:ext cx="634575" cy="5929846"/>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100000"/>
            </a:lnSpc>
            <a:spcBef>
              <a:spcPct val="0"/>
            </a:spcBef>
            <a:spcAft>
              <a:spcPct val="15000"/>
            </a:spcAft>
            <a:buChar char="•"/>
          </a:pPr>
          <a:r>
            <a:rPr lang="en-US" altLang="zh-CN" sz="1100" b="1" kern="1200">
              <a:latin typeface="+mj-ea"/>
              <a:ea typeface="+mj-ea"/>
            </a:rPr>
            <a:t>《</a:t>
          </a:r>
          <a:r>
            <a:rPr lang="zh-CN" altLang="en-US" sz="1100" b="1" kern="1200">
              <a:latin typeface="+mj-ea"/>
              <a:ea typeface="+mj-ea"/>
            </a:rPr>
            <a:t>个人信息保护法</a:t>
          </a:r>
          <a:r>
            <a:rPr lang="en-US" altLang="zh-CN" sz="1100" b="1" kern="1200">
              <a:latin typeface="+mj-ea"/>
              <a:ea typeface="+mj-ea"/>
            </a:rPr>
            <a:t>》</a:t>
          </a:r>
          <a:endParaRPr lang="zh-CN" altLang="en-US" sz="1100" kern="1200">
            <a:latin typeface="+mj-ea"/>
            <a:ea typeface="+mj-ea"/>
          </a:endParaRPr>
        </a:p>
        <a:p>
          <a:pPr marL="57150" lvl="1" indent="-57150" algn="l" defTabSz="488950">
            <a:lnSpc>
              <a:spcPct val="100000"/>
            </a:lnSpc>
            <a:spcBef>
              <a:spcPct val="0"/>
            </a:spcBef>
            <a:spcAft>
              <a:spcPct val="15000"/>
            </a:spcAft>
            <a:buChar char="•"/>
          </a:pPr>
          <a:r>
            <a:rPr lang="zh-CN" altLang="en-US" sz="1100" kern="1200">
              <a:latin typeface="+mj-ea"/>
              <a:ea typeface="+mj-ea"/>
            </a:rPr>
            <a:t>我国首部个人信息保护领域的法律正式施行！</a:t>
          </a:r>
        </a:p>
      </dsp:txBody>
      <dsp:txXfrm rot="-5400000">
        <a:off x="683389" y="3462557"/>
        <a:ext cx="5898869" cy="57262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7E15A7-8D67-4C1D-953B-4D02A02E4697}">
      <dsp:nvSpPr>
        <dsp:cNvPr id="0" name=""/>
        <dsp:cNvSpPr/>
      </dsp:nvSpPr>
      <dsp:spPr>
        <a:xfrm>
          <a:off x="2199106" y="1708980"/>
          <a:ext cx="964098" cy="641048"/>
        </a:xfrm>
        <a:custGeom>
          <a:avLst/>
          <a:gdLst/>
          <a:ahLst/>
          <a:cxnLst/>
          <a:rect l="0" t="0" r="0" b="0"/>
          <a:pathLst>
            <a:path>
              <a:moveTo>
                <a:pt x="0" y="0"/>
              </a:moveTo>
              <a:lnTo>
                <a:pt x="482049" y="0"/>
              </a:lnTo>
              <a:lnTo>
                <a:pt x="482049" y="641048"/>
              </a:lnTo>
              <a:lnTo>
                <a:pt x="964098" y="6410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A04A785-F532-4DB1-B239-A8F115325E66}">
      <dsp:nvSpPr>
        <dsp:cNvPr id="0" name=""/>
        <dsp:cNvSpPr/>
      </dsp:nvSpPr>
      <dsp:spPr>
        <a:xfrm>
          <a:off x="2199106" y="1067299"/>
          <a:ext cx="964098" cy="641680"/>
        </a:xfrm>
        <a:custGeom>
          <a:avLst/>
          <a:gdLst/>
          <a:ahLst/>
          <a:cxnLst/>
          <a:rect l="0" t="0" r="0" b="0"/>
          <a:pathLst>
            <a:path>
              <a:moveTo>
                <a:pt x="0" y="641680"/>
              </a:moveTo>
              <a:lnTo>
                <a:pt x="482049" y="641680"/>
              </a:lnTo>
              <a:lnTo>
                <a:pt x="482049" y="0"/>
              </a:lnTo>
              <a:lnTo>
                <a:pt x="964098"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EEBF25-04EE-41F7-8F70-601373098FA1}">
      <dsp:nvSpPr>
        <dsp:cNvPr id="0" name=""/>
        <dsp:cNvSpPr/>
      </dsp:nvSpPr>
      <dsp:spPr>
        <a:xfrm>
          <a:off x="4481" y="1377850"/>
          <a:ext cx="2194625" cy="662259"/>
        </a:xfrm>
        <a:prstGeom prst="rect">
          <a:avLst/>
        </a:prstGeom>
        <a:solidFill>
          <a:schemeClr val="accent1">
            <a:hueOff val="0"/>
            <a:satOff val="0"/>
            <a:lumOff val="0"/>
            <a:alphaOff val="0"/>
          </a:schemeClr>
        </a:solidFill>
        <a:ln w="12700" cap="flat" cmpd="sng" algn="ctr">
          <a:solidFill>
            <a:schemeClr val="accent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适用范围</a:t>
          </a:r>
        </a:p>
      </dsp:txBody>
      <dsp:txXfrm>
        <a:off x="4481" y="1377850"/>
        <a:ext cx="2194625" cy="662259"/>
      </dsp:txXfrm>
    </dsp:sp>
    <dsp:sp modelId="{5298C25C-7E7C-4ED7-A07D-F774672C0F51}">
      <dsp:nvSpPr>
        <dsp:cNvPr id="0" name=""/>
        <dsp:cNvSpPr/>
      </dsp:nvSpPr>
      <dsp:spPr>
        <a:xfrm>
          <a:off x="3163205" y="727532"/>
          <a:ext cx="5756486" cy="679534"/>
        </a:xfrm>
        <a:prstGeom prst="rect">
          <a:avLst/>
        </a:prstGeom>
        <a:solidFill>
          <a:schemeClr val="accent1">
            <a:hueOff val="0"/>
            <a:satOff val="0"/>
            <a:lumOff val="0"/>
            <a:alphaOff val="0"/>
          </a:schemeClr>
        </a:solidFill>
        <a:ln w="12700" cap="flat" cmpd="sng" algn="ctr">
          <a:solidFill>
            <a:schemeClr val="accent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zh-CN" altLang="en-US" sz="2000" b="0" kern="1200">
              <a:solidFill>
                <a:schemeClr val="bg1"/>
              </a:solidFill>
              <a:latin typeface="微软雅黑" panose="020B0503020204020204" pitchFamily="34" charset="-122"/>
              <a:ea typeface="微软雅黑" panose="020B0503020204020204" pitchFamily="34" charset="-122"/>
            </a:rPr>
            <a:t>境内</a:t>
          </a:r>
          <a:r>
            <a:rPr lang="zh-CN" altLang="en-US" sz="2000" kern="1200">
              <a:latin typeface="微软雅黑" panose="020B0503020204020204" pitchFamily="34" charset="-122"/>
              <a:ea typeface="微软雅黑" panose="020B0503020204020204" pitchFamily="34" charset="-122"/>
            </a:rPr>
            <a:t>处理自然人个人信息的活动</a:t>
          </a:r>
        </a:p>
      </dsp:txBody>
      <dsp:txXfrm>
        <a:off x="3163205" y="727532"/>
        <a:ext cx="5756486" cy="679534"/>
      </dsp:txXfrm>
    </dsp:sp>
    <dsp:sp modelId="{0651DF1B-271A-4C08-B27D-83A6908B7838}">
      <dsp:nvSpPr>
        <dsp:cNvPr id="0" name=""/>
        <dsp:cNvSpPr/>
      </dsp:nvSpPr>
      <dsp:spPr>
        <a:xfrm>
          <a:off x="3163205" y="2009628"/>
          <a:ext cx="5756389" cy="680799"/>
        </a:xfrm>
        <a:prstGeom prst="rect">
          <a:avLst/>
        </a:prstGeom>
        <a:solidFill>
          <a:schemeClr val="accent1">
            <a:hueOff val="0"/>
            <a:satOff val="0"/>
            <a:lumOff val="0"/>
            <a:alphaOff val="0"/>
          </a:schemeClr>
        </a:solidFill>
        <a:ln w="12700" cap="flat" cmpd="sng" algn="ctr">
          <a:solidFill>
            <a:schemeClr val="accent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zh-CN" altLang="en-US" sz="2000" b="0" kern="1200">
              <a:solidFill>
                <a:schemeClr val="bg1"/>
              </a:solidFill>
              <a:latin typeface="微软雅黑" panose="020B0503020204020204" pitchFamily="34" charset="-122"/>
              <a:ea typeface="微软雅黑" panose="020B0503020204020204" pitchFamily="34" charset="-122"/>
            </a:rPr>
            <a:t>境外</a:t>
          </a:r>
          <a:r>
            <a:rPr lang="zh-CN" altLang="en-US" sz="2000" kern="1200">
              <a:latin typeface="微软雅黑" panose="020B0503020204020204" pitchFamily="34" charset="-122"/>
              <a:ea typeface="微软雅黑" panose="020B0503020204020204" pitchFamily="34" charset="-122"/>
            </a:rPr>
            <a:t>处理境内自然人个人信息的活动</a:t>
          </a:r>
        </a:p>
      </dsp:txBody>
      <dsp:txXfrm>
        <a:off x="3163205" y="2009628"/>
        <a:ext cx="5756389" cy="68079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CC5A0A-6122-4504-85EF-7EED45E89C23}">
      <dsp:nvSpPr>
        <dsp:cNvPr id="0" name=""/>
        <dsp:cNvSpPr/>
      </dsp:nvSpPr>
      <dsp:spPr>
        <a:xfrm rot="5400000">
          <a:off x="4439551" y="74821"/>
          <a:ext cx="1151036" cy="1001401"/>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0800" dist="38100" dir="2700000" algn="tl" rotWithShape="0">
            <a:prstClr val="black">
              <a:alpha val="40000"/>
            </a:prst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储存</a:t>
          </a:r>
        </a:p>
      </dsp:txBody>
      <dsp:txXfrm rot="-5400000">
        <a:off x="4670420" y="179374"/>
        <a:ext cx="689297" cy="792296"/>
      </dsp:txXfrm>
    </dsp:sp>
    <dsp:sp modelId="{C3B44963-530A-408A-AE03-C82149467AEF}">
      <dsp:nvSpPr>
        <dsp:cNvPr id="0" name=""/>
        <dsp:cNvSpPr/>
      </dsp:nvSpPr>
      <dsp:spPr>
        <a:xfrm>
          <a:off x="4828433" y="231787"/>
          <a:ext cx="1284556" cy="690621"/>
        </a:xfrm>
        <a:prstGeom prst="rect">
          <a:avLst/>
        </a:prstGeom>
        <a:noFill/>
        <a:ln>
          <a:noFill/>
        </a:ln>
        <a:effectLst/>
      </dsp:spPr>
      <dsp:style>
        <a:lnRef idx="0">
          <a:scrgbClr r="0" g="0" b="0"/>
        </a:lnRef>
        <a:fillRef idx="0">
          <a:scrgbClr r="0" g="0" b="0"/>
        </a:fillRef>
        <a:effectRef idx="0">
          <a:scrgbClr r="0" g="0" b="0"/>
        </a:effectRef>
        <a:fontRef idx="minor"/>
      </dsp:style>
    </dsp:sp>
    <dsp:sp modelId="{42E90C44-278E-4457-B0C7-F1279B5140FE}">
      <dsp:nvSpPr>
        <dsp:cNvPr id="0" name=""/>
        <dsp:cNvSpPr/>
      </dsp:nvSpPr>
      <dsp:spPr>
        <a:xfrm rot="5400000">
          <a:off x="1929117" y="74821"/>
          <a:ext cx="1151036" cy="1001401"/>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0800" dist="38100" dir="2700000" algn="tl" rotWithShape="0">
            <a:prstClr val="black">
              <a:alpha val="40000"/>
            </a:prst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收集</a:t>
          </a:r>
        </a:p>
      </dsp:txBody>
      <dsp:txXfrm rot="-5400000">
        <a:off x="2159986" y="179374"/>
        <a:ext cx="689297" cy="792296"/>
      </dsp:txXfrm>
    </dsp:sp>
    <dsp:sp modelId="{6A2664B2-7E20-4598-9287-754ECC7F2C87}">
      <dsp:nvSpPr>
        <dsp:cNvPr id="0" name=""/>
        <dsp:cNvSpPr/>
      </dsp:nvSpPr>
      <dsp:spPr>
        <a:xfrm rot="5400000">
          <a:off x="3125212" y="1026509"/>
          <a:ext cx="1151036" cy="1001401"/>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0800" dist="38100" dir="2700000" algn="tl" rotWithShape="0">
            <a:prstClr val="black">
              <a:alpha val="40000"/>
            </a:prst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使用</a:t>
          </a:r>
        </a:p>
      </dsp:txBody>
      <dsp:txXfrm rot="-5400000">
        <a:off x="3356081" y="1131062"/>
        <a:ext cx="689297" cy="792296"/>
      </dsp:txXfrm>
    </dsp:sp>
    <dsp:sp modelId="{B50D7565-3119-419E-8913-A68D5E074DCB}">
      <dsp:nvSpPr>
        <dsp:cNvPr id="0" name=""/>
        <dsp:cNvSpPr/>
      </dsp:nvSpPr>
      <dsp:spPr>
        <a:xfrm>
          <a:off x="1969258" y="1208787"/>
          <a:ext cx="1243119" cy="690621"/>
        </a:xfrm>
        <a:prstGeom prst="rect">
          <a:avLst/>
        </a:prstGeom>
        <a:noFill/>
        <a:ln>
          <a:noFill/>
        </a:ln>
        <a:effectLst/>
      </dsp:spPr>
      <dsp:style>
        <a:lnRef idx="0">
          <a:scrgbClr r="0" g="0" b="0"/>
        </a:lnRef>
        <a:fillRef idx="0">
          <a:scrgbClr r="0" g="0" b="0"/>
        </a:fillRef>
        <a:effectRef idx="0">
          <a:scrgbClr r="0" g="0" b="0"/>
        </a:effectRef>
        <a:fontRef idx="minor"/>
      </dsp:style>
    </dsp:sp>
    <dsp:sp modelId="{2822102D-7318-448A-9DBB-BDC89CB2E0B3}">
      <dsp:nvSpPr>
        <dsp:cNvPr id="0" name=""/>
        <dsp:cNvSpPr/>
      </dsp:nvSpPr>
      <dsp:spPr>
        <a:xfrm rot="5400000">
          <a:off x="5431911" y="1013053"/>
          <a:ext cx="1151036" cy="1001401"/>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0800" dist="38100" dir="2700000" algn="tl" rotWithShape="0">
            <a:prstClr val="black">
              <a:alpha val="40000"/>
            </a:prst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加工</a:t>
          </a:r>
        </a:p>
      </dsp:txBody>
      <dsp:txXfrm rot="-5400000">
        <a:off x="5662780" y="1117606"/>
        <a:ext cx="689297" cy="792296"/>
      </dsp:txXfrm>
    </dsp:sp>
    <dsp:sp modelId="{94871102-AC98-480B-ACB5-B6C81FC8F189}">
      <dsp:nvSpPr>
        <dsp:cNvPr id="0" name=""/>
        <dsp:cNvSpPr/>
      </dsp:nvSpPr>
      <dsp:spPr>
        <a:xfrm rot="5400000">
          <a:off x="4122327" y="2071328"/>
          <a:ext cx="1151036" cy="1001401"/>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0800" dist="38100" dir="2700000" algn="tl" rotWithShape="0">
            <a:prstClr val="black">
              <a:alpha val="40000"/>
            </a:prst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公开</a:t>
          </a:r>
        </a:p>
      </dsp:txBody>
      <dsp:txXfrm rot="-5400000">
        <a:off x="4353196" y="2175881"/>
        <a:ext cx="689297" cy="792296"/>
      </dsp:txXfrm>
    </dsp:sp>
    <dsp:sp modelId="{43306BAC-584C-469F-B791-3A8511708BD5}">
      <dsp:nvSpPr>
        <dsp:cNvPr id="0" name=""/>
        <dsp:cNvSpPr/>
      </dsp:nvSpPr>
      <dsp:spPr>
        <a:xfrm>
          <a:off x="4828433" y="2185787"/>
          <a:ext cx="1284556" cy="690621"/>
        </a:xfrm>
        <a:prstGeom prst="rect">
          <a:avLst/>
        </a:prstGeom>
        <a:noFill/>
        <a:ln>
          <a:noFill/>
        </a:ln>
        <a:effectLst/>
      </dsp:spPr>
      <dsp:style>
        <a:lnRef idx="0">
          <a:scrgbClr r="0" g="0" b="0"/>
        </a:lnRef>
        <a:fillRef idx="0">
          <a:scrgbClr r="0" g="0" b="0"/>
        </a:fillRef>
        <a:effectRef idx="0">
          <a:scrgbClr r="0" g="0" b="0"/>
        </a:effectRef>
        <a:fontRef idx="minor"/>
      </dsp:style>
    </dsp:sp>
    <dsp:sp modelId="{03DC6E5E-0F13-4638-8E0E-82485167B2CD}">
      <dsp:nvSpPr>
        <dsp:cNvPr id="0" name=""/>
        <dsp:cNvSpPr/>
      </dsp:nvSpPr>
      <dsp:spPr>
        <a:xfrm rot="5400000">
          <a:off x="1103652" y="1204920"/>
          <a:ext cx="1151036" cy="1001401"/>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0800" dist="38100" dir="2700000" algn="tl" rotWithShape="0">
            <a:prstClr val="black">
              <a:alpha val="40000"/>
            </a:prst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删除</a:t>
          </a:r>
        </a:p>
      </dsp:txBody>
      <dsp:txXfrm rot="-5400000">
        <a:off x="1334521" y="1309473"/>
        <a:ext cx="689297" cy="792296"/>
      </dsp:txXfrm>
    </dsp:sp>
    <dsp:sp modelId="{7EAEDB48-2EAB-4C85-AC3A-80FBD43FB32B}">
      <dsp:nvSpPr>
        <dsp:cNvPr id="0" name=""/>
        <dsp:cNvSpPr/>
      </dsp:nvSpPr>
      <dsp:spPr>
        <a:xfrm rot="5400000">
          <a:off x="2139453" y="2271125"/>
          <a:ext cx="1151036" cy="1001401"/>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0800" dist="38100" dir="2700000" algn="tl" rotWithShape="0">
            <a:prstClr val="black">
              <a:alpha val="40000"/>
            </a:prst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提供</a:t>
          </a:r>
        </a:p>
      </dsp:txBody>
      <dsp:txXfrm rot="-5400000">
        <a:off x="2370322" y="2375678"/>
        <a:ext cx="689297" cy="792296"/>
      </dsp:txXfrm>
    </dsp:sp>
    <dsp:sp modelId="{F2E4138A-0A09-43F5-82F6-0C2ADC4FD222}">
      <dsp:nvSpPr>
        <dsp:cNvPr id="0" name=""/>
        <dsp:cNvSpPr/>
      </dsp:nvSpPr>
      <dsp:spPr>
        <a:xfrm>
          <a:off x="1969258" y="3162787"/>
          <a:ext cx="1243119" cy="690621"/>
        </a:xfrm>
        <a:prstGeom prst="rect">
          <a:avLst/>
        </a:prstGeom>
        <a:noFill/>
        <a:ln>
          <a:noFill/>
        </a:ln>
        <a:effectLst/>
      </dsp:spPr>
      <dsp:style>
        <a:lnRef idx="0">
          <a:scrgbClr r="0" g="0" b="0"/>
        </a:lnRef>
        <a:fillRef idx="0">
          <a:scrgbClr r="0" g="0" b="0"/>
        </a:fillRef>
        <a:effectRef idx="0">
          <a:scrgbClr r="0" g="0" b="0"/>
        </a:effectRef>
        <a:fontRef idx="minor"/>
      </dsp:style>
    </dsp:sp>
    <dsp:sp modelId="{97F5C3A7-75C1-48F5-83D9-6A6B7A8B0FFF}">
      <dsp:nvSpPr>
        <dsp:cNvPr id="0" name=""/>
        <dsp:cNvSpPr/>
      </dsp:nvSpPr>
      <dsp:spPr>
        <a:xfrm rot="5400000">
          <a:off x="6384465" y="2014467"/>
          <a:ext cx="1151036" cy="1001401"/>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0800" dist="38100" dir="2700000" algn="tl" rotWithShape="0">
            <a:prstClr val="black">
              <a:alpha val="40000"/>
            </a:prst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传输</a:t>
          </a:r>
        </a:p>
      </dsp:txBody>
      <dsp:txXfrm rot="-5400000">
        <a:off x="6615334" y="2119020"/>
        <a:ext cx="689297" cy="79229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96C905-9BAA-42AF-9354-E5057BD96882}">
      <dsp:nvSpPr>
        <dsp:cNvPr id="0" name=""/>
        <dsp:cNvSpPr/>
      </dsp:nvSpPr>
      <dsp:spPr>
        <a:xfrm>
          <a:off x="4543" y="1307080"/>
          <a:ext cx="1369436" cy="684718"/>
        </a:xfrm>
        <a:prstGeom prst="roundRect">
          <a:avLst>
            <a:gd name="adj" fmla="val 10000"/>
          </a:avLst>
        </a:prstGeom>
        <a:solidFill>
          <a:schemeClr val="accent1">
            <a:hueOff val="0"/>
            <a:satOff val="0"/>
            <a:lumOff val="0"/>
            <a:alphaOff val="0"/>
          </a:schemeClr>
        </a:solidFill>
        <a:ln w="12700" cap="flat" cmpd="sng" algn="ctr">
          <a:solidFill>
            <a:schemeClr val="accent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基本原则</a:t>
          </a:r>
        </a:p>
      </dsp:txBody>
      <dsp:txXfrm>
        <a:off x="24598" y="1327135"/>
        <a:ext cx="1329326" cy="644608"/>
      </dsp:txXfrm>
    </dsp:sp>
    <dsp:sp modelId="{D3D705A5-0A27-4B58-B2AD-2D7F61C1E8B3}">
      <dsp:nvSpPr>
        <dsp:cNvPr id="0" name=""/>
        <dsp:cNvSpPr/>
      </dsp:nvSpPr>
      <dsp:spPr>
        <a:xfrm rot="17692822">
          <a:off x="996878" y="1040190"/>
          <a:ext cx="1301977" cy="37360"/>
        </a:xfrm>
        <a:custGeom>
          <a:avLst/>
          <a:gdLst/>
          <a:ahLst/>
          <a:cxnLst/>
          <a:rect l="0" t="0" r="0" b="0"/>
          <a:pathLst>
            <a:path>
              <a:moveTo>
                <a:pt x="0" y="18680"/>
              </a:moveTo>
              <a:lnTo>
                <a:pt x="1301977" y="186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p>
      </dsp:txBody>
      <dsp:txXfrm>
        <a:off x="1615317" y="1026321"/>
        <a:ext cx="65098" cy="65098"/>
      </dsp:txXfrm>
    </dsp:sp>
    <dsp:sp modelId="{6D8EC3DA-7BF7-4CD7-8363-5D506C258450}">
      <dsp:nvSpPr>
        <dsp:cNvPr id="0" name=""/>
        <dsp:cNvSpPr/>
      </dsp:nvSpPr>
      <dsp:spPr>
        <a:xfrm>
          <a:off x="1921754" y="125942"/>
          <a:ext cx="4077373" cy="684718"/>
        </a:xfrm>
        <a:prstGeom prst="roundRect">
          <a:avLst>
            <a:gd name="adj" fmla="val 10000"/>
          </a:avLst>
        </a:prstGeom>
        <a:solidFill>
          <a:schemeClr val="accent1">
            <a:hueOff val="0"/>
            <a:satOff val="0"/>
            <a:lumOff val="0"/>
            <a:alphaOff val="0"/>
          </a:schemeClr>
        </a:solidFill>
        <a:ln w="12700" cap="flat" cmpd="sng" algn="ctr">
          <a:solidFill>
            <a:schemeClr val="accent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合法、正当、必要、诚信原则</a:t>
          </a:r>
        </a:p>
      </dsp:txBody>
      <dsp:txXfrm>
        <a:off x="1941809" y="145997"/>
        <a:ext cx="4037263" cy="644608"/>
      </dsp:txXfrm>
    </dsp:sp>
    <dsp:sp modelId="{0C8DFB3A-4F8E-4650-A979-3413B0FC19BB}">
      <dsp:nvSpPr>
        <dsp:cNvPr id="0" name=""/>
        <dsp:cNvSpPr/>
      </dsp:nvSpPr>
      <dsp:spPr>
        <a:xfrm rot="19457599">
          <a:off x="1310573" y="1433903"/>
          <a:ext cx="674586" cy="37360"/>
        </a:xfrm>
        <a:custGeom>
          <a:avLst/>
          <a:gdLst/>
          <a:ahLst/>
          <a:cxnLst/>
          <a:rect l="0" t="0" r="0" b="0"/>
          <a:pathLst>
            <a:path>
              <a:moveTo>
                <a:pt x="0" y="18680"/>
              </a:moveTo>
              <a:lnTo>
                <a:pt x="674586" y="186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p>
      </dsp:txBody>
      <dsp:txXfrm>
        <a:off x="1631002" y="1435718"/>
        <a:ext cx="33729" cy="33729"/>
      </dsp:txXfrm>
    </dsp:sp>
    <dsp:sp modelId="{740480FF-A706-4FD5-B1C5-05AB8C757A9A}">
      <dsp:nvSpPr>
        <dsp:cNvPr id="0" name=""/>
        <dsp:cNvSpPr/>
      </dsp:nvSpPr>
      <dsp:spPr>
        <a:xfrm>
          <a:off x="1921754" y="913368"/>
          <a:ext cx="4077811" cy="684718"/>
        </a:xfrm>
        <a:prstGeom prst="roundRect">
          <a:avLst>
            <a:gd name="adj" fmla="val 10000"/>
          </a:avLst>
        </a:prstGeom>
        <a:solidFill>
          <a:schemeClr val="accent1">
            <a:hueOff val="0"/>
            <a:satOff val="0"/>
            <a:lumOff val="0"/>
            <a:alphaOff val="0"/>
          </a:schemeClr>
        </a:solidFill>
        <a:ln w="12700" cap="flat" cmpd="sng" algn="ctr">
          <a:solidFill>
            <a:schemeClr val="accent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10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目的明确、合理 </a:t>
          </a:r>
          <a:r>
            <a:rPr lang="en-US" altLang="en-US" sz="2000" kern="1200">
              <a:latin typeface="微软雅黑" panose="020B0503020204020204" pitchFamily="34" charset="-122"/>
              <a:ea typeface="微软雅黑" panose="020B0503020204020204" pitchFamily="34" charset="-122"/>
            </a:rPr>
            <a:t>&amp; </a:t>
          </a:r>
          <a:r>
            <a:rPr lang="zh-CN" altLang="en-US" sz="2000" kern="1200">
              <a:latin typeface="微软雅黑" panose="020B0503020204020204" pitchFamily="34" charset="-122"/>
              <a:ea typeface="微软雅黑" panose="020B0503020204020204" pitchFamily="34" charset="-122"/>
            </a:rPr>
            <a:t>最小必要原则</a:t>
          </a:r>
        </a:p>
      </dsp:txBody>
      <dsp:txXfrm>
        <a:off x="1941809" y="933423"/>
        <a:ext cx="4037701" cy="644608"/>
      </dsp:txXfrm>
    </dsp:sp>
    <dsp:sp modelId="{394FB437-5BC6-474C-9C66-70D30A4B7446}">
      <dsp:nvSpPr>
        <dsp:cNvPr id="0" name=""/>
        <dsp:cNvSpPr/>
      </dsp:nvSpPr>
      <dsp:spPr>
        <a:xfrm rot="2142401">
          <a:off x="1310573" y="1827615"/>
          <a:ext cx="674586" cy="37360"/>
        </a:xfrm>
        <a:custGeom>
          <a:avLst/>
          <a:gdLst/>
          <a:ahLst/>
          <a:cxnLst/>
          <a:rect l="0" t="0" r="0" b="0"/>
          <a:pathLst>
            <a:path>
              <a:moveTo>
                <a:pt x="0" y="18680"/>
              </a:moveTo>
              <a:lnTo>
                <a:pt x="674586" y="186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p>
      </dsp:txBody>
      <dsp:txXfrm>
        <a:off x="1631002" y="1829431"/>
        <a:ext cx="33729" cy="33729"/>
      </dsp:txXfrm>
    </dsp:sp>
    <dsp:sp modelId="{FB99CD32-536E-489B-96DB-AA291C57AA02}">
      <dsp:nvSpPr>
        <dsp:cNvPr id="0" name=""/>
        <dsp:cNvSpPr/>
      </dsp:nvSpPr>
      <dsp:spPr>
        <a:xfrm>
          <a:off x="1921754" y="1700793"/>
          <a:ext cx="4078797" cy="684718"/>
        </a:xfrm>
        <a:prstGeom prst="roundRect">
          <a:avLst>
            <a:gd name="adj" fmla="val 10000"/>
          </a:avLst>
        </a:prstGeom>
        <a:solidFill>
          <a:schemeClr val="accent1">
            <a:hueOff val="0"/>
            <a:satOff val="0"/>
            <a:lumOff val="0"/>
            <a:alphaOff val="0"/>
          </a:schemeClr>
        </a:solidFill>
        <a:ln w="12700" cap="flat" cmpd="sng" algn="ctr">
          <a:solidFill>
            <a:schemeClr val="accent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公开透明</a:t>
          </a:r>
        </a:p>
      </dsp:txBody>
      <dsp:txXfrm>
        <a:off x="1941809" y="1720848"/>
        <a:ext cx="4038687" cy="644608"/>
      </dsp:txXfrm>
    </dsp:sp>
    <dsp:sp modelId="{6113081F-01D9-4ECA-B9CD-742D4462A07D}">
      <dsp:nvSpPr>
        <dsp:cNvPr id="0" name=""/>
        <dsp:cNvSpPr/>
      </dsp:nvSpPr>
      <dsp:spPr>
        <a:xfrm rot="3907178">
          <a:off x="996878" y="2221328"/>
          <a:ext cx="1301977" cy="37360"/>
        </a:xfrm>
        <a:custGeom>
          <a:avLst/>
          <a:gdLst/>
          <a:ahLst/>
          <a:cxnLst/>
          <a:rect l="0" t="0" r="0" b="0"/>
          <a:pathLst>
            <a:path>
              <a:moveTo>
                <a:pt x="0" y="18680"/>
              </a:moveTo>
              <a:lnTo>
                <a:pt x="1301977" y="186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p>
      </dsp:txBody>
      <dsp:txXfrm>
        <a:off x="1615317" y="2207459"/>
        <a:ext cx="65098" cy="65098"/>
      </dsp:txXfrm>
    </dsp:sp>
    <dsp:sp modelId="{7F9976A3-DC01-4B9C-9ACE-2F214F3026F8}">
      <dsp:nvSpPr>
        <dsp:cNvPr id="0" name=""/>
        <dsp:cNvSpPr/>
      </dsp:nvSpPr>
      <dsp:spPr>
        <a:xfrm>
          <a:off x="1921754" y="2488219"/>
          <a:ext cx="4078797" cy="684718"/>
        </a:xfrm>
        <a:prstGeom prst="roundRect">
          <a:avLst>
            <a:gd name="adj" fmla="val 10000"/>
          </a:avLst>
        </a:prstGeom>
        <a:solidFill>
          <a:schemeClr val="accent1">
            <a:hueOff val="0"/>
            <a:satOff val="0"/>
            <a:lumOff val="0"/>
            <a:alphaOff val="0"/>
          </a:schemeClr>
        </a:solidFill>
        <a:ln w="12700" cap="flat" cmpd="sng" algn="ctr">
          <a:solidFill>
            <a:schemeClr val="accent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10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准确性 </a:t>
          </a:r>
          <a:r>
            <a:rPr lang="en-US" altLang="zh-CN" sz="2000" kern="1200">
              <a:latin typeface="微软雅黑" panose="020B0503020204020204" pitchFamily="34" charset="-122"/>
              <a:ea typeface="微软雅黑" panose="020B0503020204020204" pitchFamily="34" charset="-122"/>
            </a:rPr>
            <a:t>&amp; </a:t>
          </a:r>
          <a:r>
            <a:rPr lang="zh-CN" altLang="en-US" sz="2000" kern="1200">
              <a:latin typeface="微软雅黑" panose="020B0503020204020204" pitchFamily="34" charset="-122"/>
              <a:ea typeface="微软雅黑" panose="020B0503020204020204" pitchFamily="34" charset="-122"/>
            </a:rPr>
            <a:t>安全性</a:t>
          </a:r>
        </a:p>
      </dsp:txBody>
      <dsp:txXfrm>
        <a:off x="1941809" y="2508274"/>
        <a:ext cx="4038687" cy="64460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96C905-9BAA-42AF-9354-E5057BD96882}">
      <dsp:nvSpPr>
        <dsp:cNvPr id="0" name=""/>
        <dsp:cNvSpPr/>
      </dsp:nvSpPr>
      <dsp:spPr>
        <a:xfrm>
          <a:off x="456478" y="1887921"/>
          <a:ext cx="2543993" cy="827948"/>
        </a:xfrm>
        <a:prstGeom prst="roundRect">
          <a:avLst>
            <a:gd name="adj" fmla="val 10000"/>
          </a:avLst>
        </a:prstGeom>
        <a:solidFill>
          <a:schemeClr val="accent1">
            <a:hueOff val="0"/>
            <a:satOff val="0"/>
            <a:lumOff val="0"/>
            <a:alphaOff val="0"/>
          </a:schemeClr>
        </a:solidFill>
        <a:ln w="12700" cap="flat" cmpd="sng" algn="ctr">
          <a:solidFill>
            <a:schemeClr val="accent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获得合法性基础</a:t>
          </a:r>
        </a:p>
      </dsp:txBody>
      <dsp:txXfrm>
        <a:off x="480728" y="1912171"/>
        <a:ext cx="2495493" cy="779448"/>
      </dsp:txXfrm>
    </dsp:sp>
    <dsp:sp modelId="{D3D705A5-0A27-4B58-B2AD-2D7F61C1E8B3}">
      <dsp:nvSpPr>
        <dsp:cNvPr id="0" name=""/>
        <dsp:cNvSpPr/>
      </dsp:nvSpPr>
      <dsp:spPr>
        <a:xfrm rot="16983315">
          <a:off x="2203165" y="1287180"/>
          <a:ext cx="2059933" cy="22741"/>
        </a:xfrm>
        <a:custGeom>
          <a:avLst/>
          <a:gdLst/>
          <a:ahLst/>
          <a:cxnLst/>
          <a:rect l="0" t="0" r="0" b="0"/>
          <a:pathLst>
            <a:path>
              <a:moveTo>
                <a:pt x="0" y="11370"/>
              </a:moveTo>
              <a:lnTo>
                <a:pt x="2059933"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zh-CN" altLang="en-US" sz="700" kern="1200"/>
        </a:p>
      </dsp:txBody>
      <dsp:txXfrm>
        <a:off x="3181633" y="1247052"/>
        <a:ext cx="102996" cy="102996"/>
      </dsp:txXfrm>
    </dsp:sp>
    <dsp:sp modelId="{6D8EC3DA-7BF7-4CD7-8363-5D506C258450}">
      <dsp:nvSpPr>
        <dsp:cNvPr id="0" name=""/>
        <dsp:cNvSpPr/>
      </dsp:nvSpPr>
      <dsp:spPr>
        <a:xfrm>
          <a:off x="3465791" y="4381"/>
          <a:ext cx="4665605" cy="581649"/>
        </a:xfrm>
        <a:prstGeom prst="roundRect">
          <a:avLst>
            <a:gd name="adj" fmla="val 10000"/>
          </a:avLst>
        </a:prstGeom>
        <a:solidFill>
          <a:schemeClr val="accent1">
            <a:hueOff val="0"/>
            <a:satOff val="0"/>
            <a:lumOff val="0"/>
            <a:alphaOff val="0"/>
          </a:schemeClr>
        </a:solidFill>
        <a:ln w="12700" cap="flat" cmpd="sng" algn="ctr">
          <a:solidFill>
            <a:schemeClr val="accent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10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取得个人的同意</a:t>
          </a:r>
        </a:p>
      </dsp:txBody>
      <dsp:txXfrm>
        <a:off x="3482827" y="21417"/>
        <a:ext cx="4631533" cy="547577"/>
      </dsp:txXfrm>
    </dsp:sp>
    <dsp:sp modelId="{0C8DFB3A-4F8E-4650-A979-3413B0FC19BB}">
      <dsp:nvSpPr>
        <dsp:cNvPr id="0" name=""/>
        <dsp:cNvSpPr/>
      </dsp:nvSpPr>
      <dsp:spPr>
        <a:xfrm rot="17350740">
          <a:off x="2524927" y="1621628"/>
          <a:ext cx="1416408" cy="22741"/>
        </a:xfrm>
        <a:custGeom>
          <a:avLst/>
          <a:gdLst/>
          <a:ahLst/>
          <a:cxnLst/>
          <a:rect l="0" t="0" r="0" b="0"/>
          <a:pathLst>
            <a:path>
              <a:moveTo>
                <a:pt x="0" y="11370"/>
              </a:moveTo>
              <a:lnTo>
                <a:pt x="1416408"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p>
      </dsp:txBody>
      <dsp:txXfrm>
        <a:off x="3197721" y="1597588"/>
        <a:ext cx="70820" cy="70820"/>
      </dsp:txXfrm>
    </dsp:sp>
    <dsp:sp modelId="{740480FF-A706-4FD5-B1C5-05AB8C757A9A}">
      <dsp:nvSpPr>
        <dsp:cNvPr id="0" name=""/>
        <dsp:cNvSpPr/>
      </dsp:nvSpPr>
      <dsp:spPr>
        <a:xfrm>
          <a:off x="3465791" y="673277"/>
          <a:ext cx="4665605" cy="581649"/>
        </a:xfrm>
        <a:prstGeom prst="roundRect">
          <a:avLst>
            <a:gd name="adj" fmla="val 10000"/>
          </a:avLst>
        </a:prstGeom>
        <a:solidFill>
          <a:schemeClr val="accent1">
            <a:hueOff val="0"/>
            <a:satOff val="0"/>
            <a:lumOff val="0"/>
            <a:alphaOff val="0"/>
          </a:schemeClr>
        </a:solidFill>
        <a:ln w="12700" cap="flat" cmpd="sng" algn="ctr">
          <a:solidFill>
            <a:schemeClr val="accent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10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为履行合同所必需</a:t>
          </a:r>
        </a:p>
      </dsp:txBody>
      <dsp:txXfrm>
        <a:off x="3482827" y="690313"/>
        <a:ext cx="4631533" cy="547577"/>
      </dsp:txXfrm>
    </dsp:sp>
    <dsp:sp modelId="{394FB437-5BC6-474C-9C66-70D30A4B7446}">
      <dsp:nvSpPr>
        <dsp:cNvPr id="0" name=""/>
        <dsp:cNvSpPr/>
      </dsp:nvSpPr>
      <dsp:spPr>
        <a:xfrm rot="18289469">
          <a:off x="2825717" y="1956076"/>
          <a:ext cx="814827" cy="22741"/>
        </a:xfrm>
        <a:custGeom>
          <a:avLst/>
          <a:gdLst/>
          <a:ahLst/>
          <a:cxnLst/>
          <a:rect l="0" t="0" r="0" b="0"/>
          <a:pathLst>
            <a:path>
              <a:moveTo>
                <a:pt x="0" y="11370"/>
              </a:moveTo>
              <a:lnTo>
                <a:pt x="814827"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p>
      </dsp:txBody>
      <dsp:txXfrm>
        <a:off x="3212760" y="1947076"/>
        <a:ext cx="40741" cy="40741"/>
      </dsp:txXfrm>
    </dsp:sp>
    <dsp:sp modelId="{FB99CD32-536E-489B-96DB-AA291C57AA02}">
      <dsp:nvSpPr>
        <dsp:cNvPr id="0" name=""/>
        <dsp:cNvSpPr/>
      </dsp:nvSpPr>
      <dsp:spPr>
        <a:xfrm>
          <a:off x="3465791" y="1342174"/>
          <a:ext cx="4665605" cy="581649"/>
        </a:xfrm>
        <a:prstGeom prst="roundRect">
          <a:avLst>
            <a:gd name="adj" fmla="val 10000"/>
          </a:avLst>
        </a:prstGeom>
        <a:solidFill>
          <a:schemeClr val="accent1">
            <a:hueOff val="0"/>
            <a:satOff val="0"/>
            <a:lumOff val="0"/>
            <a:alphaOff val="0"/>
          </a:schemeClr>
        </a:solidFill>
        <a:ln w="12700" cap="flat" cmpd="sng" algn="ctr">
          <a:solidFill>
            <a:schemeClr val="accent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法定职责</a:t>
          </a:r>
          <a:r>
            <a:rPr lang="en-US" altLang="zh-CN" sz="2000" kern="1200">
              <a:latin typeface="微软雅黑" panose="020B0503020204020204" pitchFamily="34" charset="-122"/>
              <a:ea typeface="微软雅黑" panose="020B0503020204020204" pitchFamily="34" charset="-122"/>
            </a:rPr>
            <a:t>/</a:t>
          </a:r>
          <a:r>
            <a:rPr lang="zh-CN" altLang="en-US" sz="2000" kern="1200">
              <a:latin typeface="微软雅黑" panose="020B0503020204020204" pitchFamily="34" charset="-122"/>
              <a:ea typeface="微软雅黑" panose="020B0503020204020204" pitchFamily="34" charset="-122"/>
            </a:rPr>
            <a:t>义务</a:t>
          </a:r>
        </a:p>
      </dsp:txBody>
      <dsp:txXfrm>
        <a:off x="3482827" y="1359210"/>
        <a:ext cx="4631533" cy="547577"/>
      </dsp:txXfrm>
    </dsp:sp>
    <dsp:sp modelId="{6113081F-01D9-4ECA-B9CD-742D4462A07D}">
      <dsp:nvSpPr>
        <dsp:cNvPr id="0" name=""/>
        <dsp:cNvSpPr/>
      </dsp:nvSpPr>
      <dsp:spPr>
        <a:xfrm>
          <a:off x="3000471" y="2290524"/>
          <a:ext cx="465319" cy="22741"/>
        </a:xfrm>
        <a:custGeom>
          <a:avLst/>
          <a:gdLst/>
          <a:ahLst/>
          <a:cxnLst/>
          <a:rect l="0" t="0" r="0" b="0"/>
          <a:pathLst>
            <a:path>
              <a:moveTo>
                <a:pt x="0" y="11370"/>
              </a:moveTo>
              <a:lnTo>
                <a:pt x="465319"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p>
      </dsp:txBody>
      <dsp:txXfrm>
        <a:off x="3221498" y="2290262"/>
        <a:ext cx="23265" cy="23265"/>
      </dsp:txXfrm>
    </dsp:sp>
    <dsp:sp modelId="{7F9976A3-DC01-4B9C-9ACE-2F214F3026F8}">
      <dsp:nvSpPr>
        <dsp:cNvPr id="0" name=""/>
        <dsp:cNvSpPr/>
      </dsp:nvSpPr>
      <dsp:spPr>
        <a:xfrm>
          <a:off x="3465791" y="2011070"/>
          <a:ext cx="4665605" cy="581649"/>
        </a:xfrm>
        <a:prstGeom prst="roundRect">
          <a:avLst>
            <a:gd name="adj" fmla="val 10000"/>
          </a:avLst>
        </a:prstGeom>
        <a:solidFill>
          <a:schemeClr val="accent1">
            <a:hueOff val="0"/>
            <a:satOff val="0"/>
            <a:lumOff val="0"/>
            <a:alphaOff val="0"/>
          </a:schemeClr>
        </a:solidFill>
        <a:ln w="12700" cap="flat" cmpd="sng" algn="ctr">
          <a:solidFill>
            <a:schemeClr val="accent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突发事件</a:t>
          </a:r>
          <a:r>
            <a:rPr lang="en-US" altLang="zh-CN" sz="2000" kern="1200">
              <a:latin typeface="微软雅黑" panose="020B0503020204020204" pitchFamily="34" charset="-122"/>
              <a:ea typeface="微软雅黑" panose="020B0503020204020204" pitchFamily="34" charset="-122"/>
            </a:rPr>
            <a:t>/</a:t>
          </a:r>
          <a:r>
            <a:rPr lang="zh-CN" altLang="en-US" sz="2000" kern="1200">
              <a:latin typeface="微软雅黑" panose="020B0503020204020204" pitchFamily="34" charset="-122"/>
              <a:ea typeface="微软雅黑" panose="020B0503020204020204" pitchFamily="34" charset="-122"/>
            </a:rPr>
            <a:t>紧急情况所必需</a:t>
          </a:r>
        </a:p>
      </dsp:txBody>
      <dsp:txXfrm>
        <a:off x="3482827" y="2028106"/>
        <a:ext cx="4631533" cy="547577"/>
      </dsp:txXfrm>
    </dsp:sp>
    <dsp:sp modelId="{3B31E0AD-125E-4195-85F2-F3C2963F6E0D}">
      <dsp:nvSpPr>
        <dsp:cNvPr id="0" name=""/>
        <dsp:cNvSpPr/>
      </dsp:nvSpPr>
      <dsp:spPr>
        <a:xfrm rot="3310531">
          <a:off x="2825717" y="2624973"/>
          <a:ext cx="814827" cy="22741"/>
        </a:xfrm>
        <a:custGeom>
          <a:avLst/>
          <a:gdLst/>
          <a:ahLst/>
          <a:cxnLst/>
          <a:rect l="0" t="0" r="0" b="0"/>
          <a:pathLst>
            <a:path>
              <a:moveTo>
                <a:pt x="0" y="11370"/>
              </a:moveTo>
              <a:lnTo>
                <a:pt x="814827"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p>
      </dsp:txBody>
      <dsp:txXfrm>
        <a:off x="3212760" y="2615973"/>
        <a:ext cx="40741" cy="40741"/>
      </dsp:txXfrm>
    </dsp:sp>
    <dsp:sp modelId="{5DE9B91D-E3F8-4A3A-92D6-72397713AB73}">
      <dsp:nvSpPr>
        <dsp:cNvPr id="0" name=""/>
        <dsp:cNvSpPr/>
      </dsp:nvSpPr>
      <dsp:spPr>
        <a:xfrm>
          <a:off x="3465791" y="2679967"/>
          <a:ext cx="4663662" cy="581649"/>
        </a:xfrm>
        <a:prstGeom prst="roundRect">
          <a:avLst>
            <a:gd name="adj" fmla="val 10000"/>
          </a:avLst>
        </a:prstGeom>
        <a:solidFill>
          <a:schemeClr val="accent1">
            <a:hueOff val="0"/>
            <a:satOff val="0"/>
            <a:lumOff val="0"/>
            <a:alphaOff val="0"/>
          </a:schemeClr>
        </a:solidFill>
        <a:ln w="12700" cap="flat" cmpd="sng" algn="ctr">
          <a:solidFill>
            <a:schemeClr val="accent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10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cs typeface="Calibri" panose="020F0502020204030204" pitchFamily="34" charset="0"/>
            </a:rPr>
            <a:t>为公共利益的新闻报道、舆论监督</a:t>
          </a:r>
          <a:endParaRPr lang="en-US" altLang="zh-CN" sz="2000" kern="1200">
            <a:latin typeface="微软雅黑" panose="020B0503020204020204" pitchFamily="34" charset="-122"/>
            <a:ea typeface="微软雅黑" panose="020B0503020204020204" pitchFamily="34" charset="-122"/>
            <a:cs typeface="Calibri" panose="020F0502020204030204" pitchFamily="34" charset="0"/>
          </a:endParaRPr>
        </a:p>
      </dsp:txBody>
      <dsp:txXfrm>
        <a:off x="3482827" y="2697003"/>
        <a:ext cx="4629590" cy="547577"/>
      </dsp:txXfrm>
    </dsp:sp>
    <dsp:sp modelId="{32ABE83E-D60A-4A37-A69B-BAD4B1FD919E}">
      <dsp:nvSpPr>
        <dsp:cNvPr id="0" name=""/>
        <dsp:cNvSpPr/>
      </dsp:nvSpPr>
      <dsp:spPr>
        <a:xfrm rot="4249260">
          <a:off x="2524927" y="2959421"/>
          <a:ext cx="1416408" cy="22741"/>
        </a:xfrm>
        <a:custGeom>
          <a:avLst/>
          <a:gdLst/>
          <a:ahLst/>
          <a:cxnLst/>
          <a:rect l="0" t="0" r="0" b="0"/>
          <a:pathLst>
            <a:path>
              <a:moveTo>
                <a:pt x="0" y="11370"/>
              </a:moveTo>
              <a:lnTo>
                <a:pt x="1416408"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p>
      </dsp:txBody>
      <dsp:txXfrm>
        <a:off x="3197721" y="2935381"/>
        <a:ext cx="70820" cy="70820"/>
      </dsp:txXfrm>
    </dsp:sp>
    <dsp:sp modelId="{70046393-8190-41ED-B310-D233E3778ACF}">
      <dsp:nvSpPr>
        <dsp:cNvPr id="0" name=""/>
        <dsp:cNvSpPr/>
      </dsp:nvSpPr>
      <dsp:spPr>
        <a:xfrm>
          <a:off x="3465791" y="3348863"/>
          <a:ext cx="4665605" cy="581649"/>
        </a:xfrm>
        <a:prstGeom prst="roundRect">
          <a:avLst>
            <a:gd name="adj" fmla="val 10000"/>
          </a:avLst>
        </a:prstGeom>
        <a:solidFill>
          <a:schemeClr val="accent1">
            <a:hueOff val="0"/>
            <a:satOff val="0"/>
            <a:lumOff val="0"/>
            <a:alphaOff val="0"/>
          </a:schemeClr>
        </a:solidFill>
        <a:ln w="12700" cap="flat" cmpd="sng" algn="ctr">
          <a:solidFill>
            <a:schemeClr val="accent1"/>
          </a:solidFill>
          <a:prstDash val="solid"/>
          <a:miter lim="800000"/>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已自行公开或合法公开</a:t>
          </a:r>
        </a:p>
      </dsp:txBody>
      <dsp:txXfrm>
        <a:off x="3482827" y="3365899"/>
        <a:ext cx="4631533" cy="547577"/>
      </dsp:txXfrm>
    </dsp:sp>
    <dsp:sp modelId="{02297E62-7339-470C-B55C-8F3E6F355F82}">
      <dsp:nvSpPr>
        <dsp:cNvPr id="0" name=""/>
        <dsp:cNvSpPr/>
      </dsp:nvSpPr>
      <dsp:spPr>
        <a:xfrm rot="4616685">
          <a:off x="2203165" y="3293869"/>
          <a:ext cx="2059933" cy="22741"/>
        </a:xfrm>
        <a:custGeom>
          <a:avLst/>
          <a:gdLst/>
          <a:ahLst/>
          <a:cxnLst/>
          <a:rect l="0" t="0" r="0" b="0"/>
          <a:pathLst>
            <a:path>
              <a:moveTo>
                <a:pt x="0" y="11370"/>
              </a:moveTo>
              <a:lnTo>
                <a:pt x="2059933"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zh-CN" altLang="en-US" sz="700" kern="1200"/>
        </a:p>
      </dsp:txBody>
      <dsp:txXfrm>
        <a:off x="3181633" y="3253741"/>
        <a:ext cx="102996" cy="102996"/>
      </dsp:txXfrm>
    </dsp:sp>
    <dsp:sp modelId="{3AC23A28-179A-4434-8D7C-F443F828654F}">
      <dsp:nvSpPr>
        <dsp:cNvPr id="0" name=""/>
        <dsp:cNvSpPr/>
      </dsp:nvSpPr>
      <dsp:spPr>
        <a:xfrm>
          <a:off x="3465791" y="4017760"/>
          <a:ext cx="4665605" cy="581649"/>
        </a:xfrm>
        <a:prstGeom prst="roundRect">
          <a:avLst>
            <a:gd name="adj" fmla="val 10000"/>
          </a:avLst>
        </a:prstGeom>
        <a:solidFill>
          <a:schemeClr val="accent1">
            <a:hueOff val="0"/>
            <a:satOff val="0"/>
            <a:lumOff val="0"/>
            <a:alphaOff val="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zh-CN" altLang="en-US" sz="2000" kern="1200">
              <a:latin typeface="微软雅黑" panose="020B0503020204020204" pitchFamily="34" charset="-122"/>
              <a:ea typeface="微软雅黑" panose="020B0503020204020204" pitchFamily="34" charset="-122"/>
            </a:rPr>
            <a:t>法律法规规定的其他情形</a:t>
          </a:r>
        </a:p>
      </dsp:txBody>
      <dsp:txXfrm>
        <a:off x="3482827" y="4034796"/>
        <a:ext cx="4631533" cy="547577"/>
      </dsp:txXfrm>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HorizontalOrganizationChart#1">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linDir" val="fromL"/>
                      <dgm:param type="chAlign" val="t"/>
                    </dgm:alg>
                  </dgm:if>
                  <dgm:else name="Name31">
                    <dgm:alg type="hierChild">
                      <dgm:param type="linDir" val="fromR"/>
                      <dgm:param type="chAlign" val="t"/>
                    </dgm:alg>
                  </dgm:else>
                </dgm:choose>
              </dgm:if>
              <dgm:if name="Name32" func="var" arg="hierBranch" op="equ" val="r">
                <dgm:choose name="Name33">
                  <dgm:if name="Name34" func="var" arg="dir" op="equ" val="norm">
                    <dgm:alg type="hierChild">
                      <dgm:param type="linDir" val="fromL"/>
                      <dgm:param type="chAlign" val="b"/>
                    </dgm:alg>
                  </dgm:if>
                  <dgm:else name="Name35">
                    <dgm:alg type="hierChild">
                      <dgm:param type="linDir" val="fromR"/>
                      <dgm:param type="chAlign" val="b"/>
                    </dgm:alg>
                  </dgm:else>
                </dgm:choose>
              </dgm:if>
              <dgm:if name="Name36" func="var" arg="hierBranch" op="equ" val="hang">
                <dgm:choose name="Name37">
                  <dgm:if name="Name38" func="var" arg="dir" op="equ" val="norm">
                    <dgm:alg type="hierChild">
                      <dgm:param type="linDir" val="fromT"/>
                      <dgm:param type="chAlign" val="l"/>
                      <dgm:param type="secLinDir" val="fromL"/>
                      <dgm:param type="secChAlign" val="t"/>
                    </dgm:alg>
                  </dgm:if>
                  <dgm:else name="Name39">
                    <dgm:alg type="hierChild">
                      <dgm:param type="linDir" val="fromT"/>
                      <dgm:param type="chAlign" val="r"/>
                      <dgm:param type="secLinDir" val="fromR"/>
                      <dgm:param type="secChAlign" val="t"/>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dim" val="1D"/>
                            <dgm:param type="endSty" val="noArr"/>
                            <dgm:param type="connRout" val="bend"/>
                            <dgm:param type="begPts" val="midR"/>
                            <dgm:param type="endPts" val="bCtr tCtr"/>
                          </dgm:alg>
                        </dgm:if>
                        <dgm:else name="Name50">
                          <dgm:alg type="conn">
                            <dgm:param type="dim" val="1D"/>
                            <dgm:param type="endSty" val="noArr"/>
                            <dgm:param type="connRout" val="bend"/>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dim" val="1D"/>
                            <dgm:param type="endSty" val="noArr"/>
                            <dgm:param type="connRout" val="bend"/>
                            <dgm:param type="begPts" val="midR"/>
                            <dgm:param type="endPts" val="tCtr"/>
                          </dgm:alg>
                        </dgm:if>
                        <dgm:else name="Name55">
                          <dgm:alg type="conn">
                            <dgm:param type="dim" val="1D"/>
                            <dgm:param type="endSty" val="noArr"/>
                            <dgm:param type="connRout" val="bend"/>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dim" val="1D"/>
                            <dgm:param type="endSty" val="noArr"/>
                            <dgm:param type="connRout" val="bend"/>
                            <dgm:param type="begPts" val="midR"/>
                            <dgm:param type="endPts" val="bCtr"/>
                          </dgm:alg>
                        </dgm:if>
                        <dgm:else name="Name60">
                          <dgm:alg type="conn">
                            <dgm:param type="dim" val="1D"/>
                            <dgm:param type="endSty" val="noArr"/>
                            <dgm:param type="connRout" val="bend"/>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dim" val="1D"/>
                            <dgm:param type="endSty" val="noArr"/>
                            <dgm:param type="connRout" val="bend"/>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dim" val="1D"/>
                            <dgm:param type="endSty" val="noArr"/>
                            <dgm:param type="connRout" val="bend"/>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linDir" val="fromL"/>
                            <dgm:param type="chAlign" val="t"/>
                          </dgm:alg>
                        </dgm:if>
                        <dgm:else name="Name93">
                          <dgm:alg type="hierChild">
                            <dgm:param type="linDir" val="fromR"/>
                            <dgm:param type="chAlign" val="t"/>
                          </dgm:alg>
                        </dgm:else>
                      </dgm:choose>
                    </dgm:if>
                    <dgm:if name="Name94" func="var" arg="hierBranch" op="equ" val="r">
                      <dgm:choose name="Name95">
                        <dgm:if name="Name96" func="var" arg="dir" op="equ" val="norm">
                          <dgm:alg type="hierChild">
                            <dgm:param type="linDir" val="fromL"/>
                            <dgm:param type="chAlign" val="b"/>
                          </dgm:alg>
                        </dgm:if>
                        <dgm:else name="Name97">
                          <dgm:alg type="hierChild">
                            <dgm:param type="linDir" val="fromR"/>
                            <dgm:param type="chAlign" val="b"/>
                          </dgm:alg>
                        </dgm:else>
                      </dgm:choose>
                    </dgm:if>
                    <dgm:if name="Name98" func="var" arg="hierBranch" op="equ" val="hang">
                      <dgm:choose name="Name99">
                        <dgm:if name="Name100" func="var" arg="dir" op="equ" val="norm">
                          <dgm:alg type="hierChild">
                            <dgm:param type="linDir" val="fromT"/>
                            <dgm:param type="chAlign" val="l"/>
                            <dgm:param type="secLinDir" val="fromL"/>
                            <dgm:param type="secChAlign" val="t"/>
                          </dgm:alg>
                        </dgm:if>
                        <dgm:else name="Name101">
                          <dgm:alg type="hierChild">
                            <dgm:param type="linDir" val="fromT"/>
                            <dgm:param type="chAlign" val="r"/>
                            <dgm:param type="secLinDir" val="fromR"/>
                            <dgm:param type="secChAlign" val="t"/>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linDir" val="fromT"/>
                        <dgm:param type="chAlign" val="l"/>
                        <dgm:param type="secLinDir" val="fromL"/>
                        <dgm:param type="secChAlign" val="t"/>
                      </dgm:alg>
                    </dgm:if>
                    <dgm:else name="Name109">
                      <dgm:alg type="hierChild">
                        <dgm:param type="linDir" val="fromT"/>
                        <dgm:param type="chAlign" val="r"/>
                        <dgm:param type="secLinDir" val="fromR"/>
                        <dgm:param type="secChAlign" val="t"/>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linDir" val="fromT"/>
                  <dgm:param type="chAlign" val="l"/>
                  <dgm:param type="secLinDir" val="fromL"/>
                  <dgm:param type="secChAlign" val="t"/>
                </dgm:alg>
              </dgm:if>
              <dgm:else name="Name113">
                <dgm:alg type="hierChild">
                  <dgm:param type="linDir" val="fromT"/>
                  <dgm:param type="chAlign" val="r"/>
                  <dgm:param type="secLinDir" val="fromR"/>
                  <dgm:param type="secChAlign" val="t"/>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dim" val="1D"/>
                        <dgm:param type="endSty" val="noArr"/>
                        <dgm:param type="connRout" val="bend"/>
                        <dgm:param type="begPts" val="midR"/>
                        <dgm:param type="endPts" val="bCtr tCtr"/>
                      </dgm:alg>
                    </dgm:if>
                    <dgm:else name="Name118">
                      <dgm:alg type="conn">
                        <dgm:param type="dim" val="1D"/>
                        <dgm:param type="endSty" val="noArr"/>
                        <dgm:param type="connRout" val="bend"/>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linDir" val="fromL"/>
                            <dgm:param type="chAlign" val="t"/>
                          </dgm:alg>
                        </dgm:if>
                        <dgm:else name="Name145">
                          <dgm:alg type="hierChild">
                            <dgm:param type="linDir" val="fromR"/>
                            <dgm:param type="chAlign" val="t"/>
                          </dgm:alg>
                        </dgm:else>
                      </dgm:choose>
                    </dgm:if>
                    <dgm:if name="Name146" func="var" arg="hierBranch" op="equ" val="r">
                      <dgm:choose name="Name147">
                        <dgm:if name="Name148" func="var" arg="dir" op="equ" val="norm">
                          <dgm:alg type="hierChild">
                            <dgm:param type="linDir" val="fromL"/>
                            <dgm:param type="chAlign" val="b"/>
                          </dgm:alg>
                        </dgm:if>
                        <dgm:else name="Name149">
                          <dgm:alg type="hierChild">
                            <dgm:param type="linDir" val="fromR"/>
                            <dgm:param type="chAlign" val="b"/>
                          </dgm:alg>
                        </dgm:else>
                      </dgm:choose>
                    </dgm:if>
                    <dgm:if name="Name150" func="var" arg="hierBranch" op="equ" val="hang">
                      <dgm:choose name="Name151">
                        <dgm:if name="Name152" func="var" arg="dir" op="equ" val="norm">
                          <dgm:alg type="hierChild">
                            <dgm:param type="linDir" val="fromT"/>
                            <dgm:param type="chAlign" val="l"/>
                            <dgm:param type="secLinDir" val="fromL"/>
                            <dgm:param type="secChAlign" val="t"/>
                          </dgm:alg>
                        </dgm:if>
                        <dgm:else name="Name153">
                          <dgm:alg type="hierChild">
                            <dgm:param type="linDir" val="fromT"/>
                            <dgm:param type="chAlign" val="r"/>
                            <dgm:param type="secLinDir" val="fromR"/>
                            <dgm:param type="secChAlign" val="t"/>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linDir" val="fromT"/>
                        <dgm:param type="chAlign" val="l"/>
                        <dgm:param type="secLinDir" val="fromL"/>
                        <dgm:param type="secChAlign" val="t"/>
                      </dgm:alg>
                    </dgm:if>
                    <dgm:else name="Name161">
                      <dgm:alg type="hierChild">
                        <dgm:param type="linDir" val="fromT"/>
                        <dgm:param type="chAlign" val="r"/>
                        <dgm:param type="secLinDir" val="fromR"/>
                        <dgm:param type="secChAlign" val="t"/>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2#1">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rSet qsTypeId="urn:microsoft.com/office/officeart/2005/8/quickstyle/simple5"/>
        </dgm:pt>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endSty" val="noArr"/>
                        <dgm:param type="begPts" val="midR"/>
                        <dgm:param type="endPts" val="midL"/>
                      </dgm:alg>
                    </dgm:if>
                    <dgm:else name="Name14">
                      <dgm:alg type="conn">
                        <dgm:param type="dim" val="1D"/>
                        <dgm:param type="endSty" val="noArr"/>
                        <dgm:param type="begPts" val="midL"/>
                        <dgm:param type="endPts" val="mid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2#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rSet qsTypeId="urn:microsoft.com/office/officeart/2005/8/quickstyle/simple5"/>
        </dgm:pt>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endSty" val="noArr"/>
                        <dgm:param type="begPts" val="midR"/>
                        <dgm:param type="endPts" val="midL"/>
                      </dgm:alg>
                    </dgm:if>
                    <dgm:else name="Name14">
                      <dgm:alg type="conn">
                        <dgm:param type="dim" val="1D"/>
                        <dgm:param type="endSty" val="noArr"/>
                        <dgm:param type="begPts" val="midL"/>
                        <dgm:param type="endPts" val="mid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1">
  <dgm:title val=""/>
  <dgm:desc val=""/>
  <dgm:catLst>
    <dgm:cat type="simple" pri="105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1">
  <dgm:title val=""/>
  <dgm:desc val=""/>
  <dgm:catLst>
    <dgm:cat type="simple" pri="104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1F90B5-62DE-CA17-AB5D-7353DAC2C3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Date Placeholder 2">
            <a:extLst>
              <a:ext uri="{FF2B5EF4-FFF2-40B4-BE49-F238E27FC236}">
                <a16:creationId xmlns:a16="http://schemas.microsoft.com/office/drawing/2014/main" id="{B25DA4CC-D93C-5799-A1B3-B2ABBC30AC6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15D2DB8-DF58-4FD7-B225-8D85E4BEF688}" type="datetimeFigureOut">
              <a:rPr lang="zh-CN" altLang="en-US" smtClean="0"/>
              <a:t>2022/9/29</a:t>
            </a:fld>
            <a:endParaRPr lang="zh-CN" altLang="en-US"/>
          </a:p>
        </p:txBody>
      </p:sp>
      <p:sp>
        <p:nvSpPr>
          <p:cNvPr id="4" name="Footer Placeholder 3">
            <a:extLst>
              <a:ext uri="{FF2B5EF4-FFF2-40B4-BE49-F238E27FC236}">
                <a16:creationId xmlns:a16="http://schemas.microsoft.com/office/drawing/2014/main" id="{FAD3BBA2-9D61-5C4D-9628-7925F2D4A49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Slide Number Placeholder 4">
            <a:extLst>
              <a:ext uri="{FF2B5EF4-FFF2-40B4-BE49-F238E27FC236}">
                <a16:creationId xmlns:a16="http://schemas.microsoft.com/office/drawing/2014/main" id="{09C7F3B0-ECD5-81E5-11D1-3CD4162D468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ADA7E7-6641-46C2-B7D2-6283D991E393}" type="slidenum">
              <a:rPr lang="zh-CN" altLang="en-US" smtClean="0"/>
              <a:t>‹#›</a:t>
            </a:fld>
            <a:endParaRPr lang="zh-CN" altLang="en-US"/>
          </a:p>
        </p:txBody>
      </p:sp>
    </p:spTree>
    <p:extLst>
      <p:ext uri="{BB962C8B-B14F-4D97-AF65-F5344CB8AC3E}">
        <p14:creationId xmlns:p14="http://schemas.microsoft.com/office/powerpoint/2010/main" val="21103134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28C856-5224-4568-A190-56A6B352CD24}" type="datetimeFigureOut">
              <a:rPr lang="en-GB" smtClean="0"/>
              <a:t>29/09/2022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74FFDB-E6E7-494C-8DA1-5857F3259ADF}" type="slidenum">
              <a:rPr lang="en-GB" smtClean="0"/>
              <a:t>‹#›</a:t>
            </a:fld>
            <a:endParaRPr lang="en-GB"/>
          </a:p>
        </p:txBody>
      </p:sp>
    </p:spTree>
    <p:extLst>
      <p:ext uri="{BB962C8B-B14F-4D97-AF65-F5344CB8AC3E}">
        <p14:creationId xmlns:p14="http://schemas.microsoft.com/office/powerpoint/2010/main" val="2725258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maplecroft.com/"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maplecroft.com/"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9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203.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206.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207.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212.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2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674FFDB-E6E7-494C-8DA1-5857F3259ADF}" type="slidenum">
              <a:rPr lang="en-GB" smtClean="0"/>
              <a:t>1</a:t>
            </a:fld>
            <a:endParaRPr lang="en-GB"/>
          </a:p>
        </p:txBody>
      </p:sp>
    </p:spTree>
    <p:extLst>
      <p:ext uri="{BB962C8B-B14F-4D97-AF65-F5344CB8AC3E}">
        <p14:creationId xmlns:p14="http://schemas.microsoft.com/office/powerpoint/2010/main" val="37135669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a:p>
        </p:txBody>
      </p:sp>
      <p:sp>
        <p:nvSpPr>
          <p:cNvPr id="4" name="Slide Number Placeholder 3"/>
          <p:cNvSpPr>
            <a:spLocks noGrp="1"/>
          </p:cNvSpPr>
          <p:nvPr>
            <p:ph type="sldNum" sz="quarter" idx="5"/>
          </p:nvPr>
        </p:nvSpPr>
        <p:spPr/>
        <p:txBody>
          <a:bodyPr/>
          <a:lstStyle/>
          <a:p>
            <a:fld id="{7674FFDB-E6E7-494C-8DA1-5857F3259ADF}" type="slidenum">
              <a:rPr lang="en-GB" smtClean="0"/>
              <a:pPr/>
              <a:t>2</a:t>
            </a:fld>
            <a:endParaRPr lang="en-GB"/>
          </a:p>
        </p:txBody>
      </p:sp>
    </p:spTree>
    <p:extLst>
      <p:ext uri="{BB962C8B-B14F-4D97-AF65-F5344CB8AC3E}">
        <p14:creationId xmlns:p14="http://schemas.microsoft.com/office/powerpoint/2010/main" val="3814232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a:p>
        </p:txBody>
      </p:sp>
      <p:sp>
        <p:nvSpPr>
          <p:cNvPr id="4" name="Slide Number Placeholder 3"/>
          <p:cNvSpPr>
            <a:spLocks noGrp="1"/>
          </p:cNvSpPr>
          <p:nvPr>
            <p:ph type="sldNum" sz="quarter" idx="5"/>
          </p:nvPr>
        </p:nvSpPr>
        <p:spPr/>
        <p:txBody>
          <a:bodyPr/>
          <a:lstStyle/>
          <a:p>
            <a:fld id="{7674FFDB-E6E7-494C-8DA1-5857F3259ADF}" type="slidenum">
              <a:rPr lang="en-GB" smtClean="0"/>
              <a:pPr/>
              <a:t>3</a:t>
            </a:fld>
            <a:endParaRPr lang="en-GB"/>
          </a:p>
        </p:txBody>
      </p:sp>
    </p:spTree>
    <p:extLst>
      <p:ext uri="{BB962C8B-B14F-4D97-AF65-F5344CB8AC3E}">
        <p14:creationId xmlns:p14="http://schemas.microsoft.com/office/powerpoint/2010/main" val="3814232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a:p>
        </p:txBody>
      </p:sp>
      <p:sp>
        <p:nvSpPr>
          <p:cNvPr id="4" name="Slide Number Placeholder 3"/>
          <p:cNvSpPr>
            <a:spLocks noGrp="1"/>
          </p:cNvSpPr>
          <p:nvPr>
            <p:ph type="sldNum" sz="quarter" idx="5"/>
          </p:nvPr>
        </p:nvSpPr>
        <p:spPr/>
        <p:txBody>
          <a:bodyPr/>
          <a:lstStyle/>
          <a:p>
            <a:fld id="{7674FFDB-E6E7-494C-8DA1-5857F3259ADF}" type="slidenum">
              <a:rPr lang="en-GB" smtClean="0"/>
              <a:pPr/>
              <a:t>5</a:t>
            </a:fld>
            <a:endParaRPr lang="en-GB"/>
          </a:p>
        </p:txBody>
      </p:sp>
    </p:spTree>
    <p:extLst>
      <p:ext uri="{BB962C8B-B14F-4D97-AF65-F5344CB8AC3E}">
        <p14:creationId xmlns:p14="http://schemas.microsoft.com/office/powerpoint/2010/main" val="24385761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a:p>
        </p:txBody>
      </p:sp>
      <p:sp>
        <p:nvSpPr>
          <p:cNvPr id="4" name="Slide Number Placeholder 3"/>
          <p:cNvSpPr>
            <a:spLocks noGrp="1"/>
          </p:cNvSpPr>
          <p:nvPr>
            <p:ph type="sldNum" sz="quarter" idx="5"/>
          </p:nvPr>
        </p:nvSpPr>
        <p:spPr/>
        <p:txBody>
          <a:bodyPr/>
          <a:lstStyle/>
          <a:p>
            <a:fld id="{7674FFDB-E6E7-494C-8DA1-5857F3259ADF}" type="slidenum">
              <a:rPr lang="en-GB" smtClean="0"/>
              <a:pPr/>
              <a:t>6</a:t>
            </a:fld>
            <a:endParaRPr lang="en-GB"/>
          </a:p>
        </p:txBody>
      </p:sp>
    </p:spTree>
    <p:extLst>
      <p:ext uri="{BB962C8B-B14F-4D97-AF65-F5344CB8AC3E}">
        <p14:creationId xmlns:p14="http://schemas.microsoft.com/office/powerpoint/2010/main" val="42657947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a:p>
        </p:txBody>
      </p:sp>
      <p:sp>
        <p:nvSpPr>
          <p:cNvPr id="4" name="Slide Number Placeholder 3"/>
          <p:cNvSpPr>
            <a:spLocks noGrp="1"/>
          </p:cNvSpPr>
          <p:nvPr>
            <p:ph type="sldNum" sz="quarter" idx="5"/>
          </p:nvPr>
        </p:nvSpPr>
        <p:spPr/>
        <p:txBody>
          <a:bodyPr/>
          <a:lstStyle/>
          <a:p>
            <a:fld id="{7674FFDB-E6E7-494C-8DA1-5857F3259ADF}" type="slidenum">
              <a:rPr lang="en-GB" smtClean="0"/>
              <a:pPr/>
              <a:t>7</a:t>
            </a:fld>
            <a:endParaRPr lang="en-GB"/>
          </a:p>
        </p:txBody>
      </p:sp>
    </p:spTree>
    <p:extLst>
      <p:ext uri="{BB962C8B-B14F-4D97-AF65-F5344CB8AC3E}">
        <p14:creationId xmlns:p14="http://schemas.microsoft.com/office/powerpoint/2010/main" val="11298619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674FFDB-E6E7-494C-8DA1-5857F3259ADF}" type="slidenum">
              <a:rPr lang="en-GB" smtClean="0"/>
              <a:t>11</a:t>
            </a:fld>
            <a:endParaRPr lang="en-GB"/>
          </a:p>
        </p:txBody>
      </p:sp>
    </p:spTree>
    <p:extLst>
      <p:ext uri="{BB962C8B-B14F-4D97-AF65-F5344CB8AC3E}">
        <p14:creationId xmlns:p14="http://schemas.microsoft.com/office/powerpoint/2010/main" val="20156454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our vision…</a:t>
            </a:r>
          </a:p>
          <a:p>
            <a:endParaRPr lang="en-GB"/>
          </a:p>
          <a:p>
            <a:r>
              <a:rPr lang="en-GB"/>
              <a:t>And our mission </a:t>
            </a:r>
            <a:r>
              <a:rPr lang="en-GB" sz="1200" b="0" i="0" u="none" strike="noStrike" kern="1200">
                <a:solidFill>
                  <a:schemeClr val="tx1"/>
                </a:solidFill>
                <a:effectLst/>
                <a:latin typeface="+mn-lt"/>
                <a:ea typeface="+mn-ea"/>
                <a:cs typeface="+mn-cs"/>
              </a:rPr>
              <a:t>is to provide members with a forum to establish industry principles that guide ethics, </a:t>
            </a:r>
            <a:r>
              <a:rPr lang="en-US" sz="1200" b="0" i="0" u="none" strike="noStrike" kern="1200" noProof="0">
                <a:solidFill>
                  <a:schemeClr val="tx1"/>
                </a:solidFill>
                <a:effectLst/>
                <a:latin typeface="+mn-lt"/>
                <a:ea typeface="+mn-ea"/>
                <a:cs typeface="+mn-cs"/>
              </a:rPr>
              <a:t>labor &amp; human rights</a:t>
            </a:r>
            <a:r>
              <a:rPr lang="en-GB" sz="1200" b="0" i="0" u="none" strike="noStrike" kern="1200">
                <a:solidFill>
                  <a:schemeClr val="tx1"/>
                </a:solidFill>
                <a:effectLst/>
                <a:latin typeface="+mn-lt"/>
                <a:ea typeface="+mn-ea"/>
                <a:cs typeface="+mn-cs"/>
              </a:rPr>
              <a:t>, health &amp; safety, environmental sustainability, and management systems practices to support continuous improvement of suppliers’ capabilities.</a:t>
            </a:r>
            <a:endParaRPr lang="en-GB"/>
          </a:p>
        </p:txBody>
      </p:sp>
      <p:sp>
        <p:nvSpPr>
          <p:cNvPr id="4" name="Slide Number Placeholder 3"/>
          <p:cNvSpPr>
            <a:spLocks noGrp="1"/>
          </p:cNvSpPr>
          <p:nvPr>
            <p:ph type="sldNum" sz="quarter" idx="10"/>
          </p:nvPr>
        </p:nvSpPr>
        <p:spPr/>
        <p:txBody>
          <a:bodyPr/>
          <a:lstStyle/>
          <a:p>
            <a:fld id="{4A98DC8E-831F-4F4F-AA07-8C6ED19D89E3}" type="slidenum">
              <a:rPr lang="en-US" smtClean="0"/>
              <a:t>13</a:t>
            </a:fld>
            <a:endParaRPr lang="en-US"/>
          </a:p>
        </p:txBody>
      </p:sp>
    </p:spTree>
    <p:extLst>
      <p:ext uri="{BB962C8B-B14F-4D97-AF65-F5344CB8AC3E}">
        <p14:creationId xmlns:p14="http://schemas.microsoft.com/office/powerpoint/2010/main" val="39054005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a:solidFill>
                  <a:schemeClr val="tx1"/>
                </a:solidFill>
                <a:latin typeface="+mn-lt"/>
                <a:ea typeface="+mn-ea"/>
                <a:cs typeface="+mn-cs"/>
              </a:rPr>
              <a:t>We have 51 member companies and are governed by an elected Board of Directors which is our primary decision-making body. </a:t>
            </a:r>
          </a:p>
          <a:p>
            <a:r>
              <a:rPr lang="en-GB" sz="1200" b="0" i="0" u="none" strike="noStrike" kern="1200" baseline="0">
                <a:solidFill>
                  <a:schemeClr val="tx1"/>
                </a:solidFill>
                <a:latin typeface="+mn-lt"/>
                <a:ea typeface="+mn-ea"/>
                <a:cs typeface="+mn-cs"/>
              </a:rPr>
              <a:t>The basic principle is inclusivity. PSCI welcomes all companies that are serious about embracing our vision in the pharma and healthcare supply chain. </a:t>
            </a:r>
          </a:p>
          <a:p>
            <a:endParaRPr lang="en-GB" sz="1200" b="0" i="0" u="none" strike="noStrike" kern="1200" baseline="0">
              <a:solidFill>
                <a:schemeClr val="tx1"/>
              </a:solidFill>
              <a:latin typeface="+mn-lt"/>
              <a:ea typeface="+mn-ea"/>
              <a:cs typeface="+mn-cs"/>
            </a:endParaRPr>
          </a:p>
          <a:p>
            <a:r>
              <a:rPr lang="en-GB" sz="1200" b="0" i="0" u="none" strike="noStrike" kern="1200" baseline="0">
                <a:solidFill>
                  <a:schemeClr val="tx1"/>
                </a:solidFill>
                <a:latin typeface="+mn-lt"/>
                <a:ea typeface="+mn-ea"/>
                <a:cs typeface="+mn-cs"/>
              </a:rPr>
              <a:t>Comment 2 levels of membership (Full and associate): more details in the appendix.</a:t>
            </a:r>
            <a:endParaRPr lang="en-GB"/>
          </a:p>
        </p:txBody>
      </p:sp>
      <p:sp>
        <p:nvSpPr>
          <p:cNvPr id="4" name="Slide Number Placeholder 3"/>
          <p:cNvSpPr>
            <a:spLocks noGrp="1"/>
          </p:cNvSpPr>
          <p:nvPr>
            <p:ph type="sldNum" sz="quarter" idx="10"/>
          </p:nvPr>
        </p:nvSpPr>
        <p:spPr/>
        <p:txBody>
          <a:bodyPr/>
          <a:lstStyle/>
          <a:p>
            <a:fld id="{4A98DC8E-831F-4F4F-AA07-8C6ED19D89E3}" type="slidenum">
              <a:rPr lang="en-US" smtClean="0"/>
              <a:t>14</a:t>
            </a:fld>
            <a:endParaRPr lang="en-US"/>
          </a:p>
        </p:txBody>
      </p:sp>
    </p:spTree>
    <p:extLst>
      <p:ext uri="{BB962C8B-B14F-4D97-AF65-F5344CB8AC3E}">
        <p14:creationId xmlns:p14="http://schemas.microsoft.com/office/powerpoint/2010/main" val="9947735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PSCI has a Board of 5 Directors, elected by members, and is the primary decision making body. </a:t>
            </a:r>
          </a:p>
          <a:p>
            <a:r>
              <a:rPr lang="en-GB"/>
              <a:t>They have set up 5 working committees to tackle key workstreams, adding the Partnerships Committee as a new working group in 2019.</a:t>
            </a:r>
          </a:p>
          <a:p>
            <a:r>
              <a:rPr lang="en-GB"/>
              <a:t>Special project groups are set up when the need arises, e.g. last year the Sustainability Data project group which is now integrated into the Capabilities committee.</a:t>
            </a:r>
          </a:p>
          <a:p>
            <a:r>
              <a:rPr lang="en-GB"/>
              <a:t>The Secretariat plays a supporting role. The Advisory Panel challenges the Board, more on the Advisory Panel on slide 19. </a:t>
            </a:r>
          </a:p>
        </p:txBody>
      </p:sp>
      <p:sp>
        <p:nvSpPr>
          <p:cNvPr id="4" name="Slide Number Placeholder 3"/>
          <p:cNvSpPr>
            <a:spLocks noGrp="1"/>
          </p:cNvSpPr>
          <p:nvPr>
            <p:ph type="sldNum" sz="quarter" idx="10"/>
          </p:nvPr>
        </p:nvSpPr>
        <p:spPr/>
        <p:txBody>
          <a:bodyPr/>
          <a:lstStyle/>
          <a:p>
            <a:fld id="{4A98DC8E-831F-4F4F-AA07-8C6ED19D89E3}" type="slidenum">
              <a:rPr lang="en-US" smtClean="0"/>
              <a:t>16</a:t>
            </a:fld>
            <a:endParaRPr lang="en-US"/>
          </a:p>
        </p:txBody>
      </p:sp>
    </p:spTree>
    <p:extLst>
      <p:ext uri="{BB962C8B-B14F-4D97-AF65-F5344CB8AC3E}">
        <p14:creationId xmlns:p14="http://schemas.microsoft.com/office/powerpoint/2010/main" val="4244318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Supplier Capability Committee Sub-Teams are a vital resource for other parts of the PSCI’s work; AMR experts played a key role in revising the Audit SAQ, and our link to the AMR Alliance allowed us to include and share their essential work to define industry-standard Predicted No-Effect Concentration (PNEC) values. </a:t>
            </a:r>
          </a:p>
        </p:txBody>
      </p:sp>
      <p:sp>
        <p:nvSpPr>
          <p:cNvPr id="4" name="Slide Number Placeholder 3"/>
          <p:cNvSpPr>
            <a:spLocks noGrp="1"/>
          </p:cNvSpPr>
          <p:nvPr>
            <p:ph type="sldNum" sz="quarter" idx="5"/>
          </p:nvPr>
        </p:nvSpPr>
        <p:spPr/>
        <p:txBody>
          <a:bodyPr/>
          <a:lstStyle/>
          <a:p>
            <a:fld id="{4A98DC8E-831F-4F4F-AA07-8C6ED19D89E3}" type="slidenum">
              <a:rPr lang="en-US" smtClean="0"/>
              <a:t>17</a:t>
            </a:fld>
            <a:endParaRPr lang="en-US"/>
          </a:p>
        </p:txBody>
      </p:sp>
    </p:spTree>
    <p:extLst>
      <p:ext uri="{BB962C8B-B14F-4D97-AF65-F5344CB8AC3E}">
        <p14:creationId xmlns:p14="http://schemas.microsoft.com/office/powerpoint/2010/main" val="24545544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Supplier Capability Committee Sub-Teams are a vital resource for other parts of the PSCI’s work; AMR experts played a key role in revising the Audit SAQ, and our link to the AMR Alliance allowed us to include and share their essential work to define industry-standard Predicted No-Effect Concentration (PNEC) values.</a:t>
            </a:r>
          </a:p>
        </p:txBody>
      </p:sp>
      <p:sp>
        <p:nvSpPr>
          <p:cNvPr id="4" name="Slide Number Placeholder 3"/>
          <p:cNvSpPr>
            <a:spLocks noGrp="1"/>
          </p:cNvSpPr>
          <p:nvPr>
            <p:ph type="sldNum" sz="quarter" idx="5"/>
          </p:nvPr>
        </p:nvSpPr>
        <p:spPr/>
        <p:txBody>
          <a:bodyPr/>
          <a:lstStyle/>
          <a:p>
            <a:fld id="{4A98DC8E-831F-4F4F-AA07-8C6ED19D89E3}" type="slidenum">
              <a:rPr lang="en-US" smtClean="0"/>
              <a:t>18</a:t>
            </a:fld>
            <a:endParaRPr lang="en-US"/>
          </a:p>
        </p:txBody>
      </p:sp>
    </p:spTree>
    <p:extLst>
      <p:ext uri="{BB962C8B-B14F-4D97-AF65-F5344CB8AC3E}">
        <p14:creationId xmlns:p14="http://schemas.microsoft.com/office/powerpoint/2010/main" val="33859020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zh-CN"/>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11757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a:t>2SSIA</a:t>
            </a:r>
            <a:endParaRPr lang="zh-CN"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984643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a:t>Fall under Objective 2: </a:t>
            </a:r>
            <a:r>
              <a:rPr lang="en-GB"/>
              <a:t>Maintain a close relationship with approved audit firms and bring them up to speed</a:t>
            </a: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14743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674FFDB-E6E7-494C-8DA1-5857F3259ADF}" type="slidenum">
              <a:rPr lang="en-GB" smtClean="0"/>
              <a:t>25</a:t>
            </a:fld>
            <a:endParaRPr lang="en-GB"/>
          </a:p>
        </p:txBody>
      </p:sp>
    </p:spTree>
    <p:extLst>
      <p:ext uri="{BB962C8B-B14F-4D97-AF65-F5344CB8AC3E}">
        <p14:creationId xmlns:p14="http://schemas.microsoft.com/office/powerpoint/2010/main" val="38673518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a:t>目的 </a:t>
            </a:r>
            <a:r>
              <a:rPr lang="en-US" altLang="zh-CN"/>
              <a:t>– high level translation</a:t>
            </a:r>
            <a:endParaRPr lang="zh-CN" altLang="en-US"/>
          </a:p>
        </p:txBody>
      </p:sp>
      <p:sp>
        <p:nvSpPr>
          <p:cNvPr id="4" name="Slide Number Placeholder 3"/>
          <p:cNvSpPr>
            <a:spLocks noGrp="1"/>
          </p:cNvSpPr>
          <p:nvPr>
            <p:ph type="sldNum" sz="quarter" idx="5"/>
          </p:nvPr>
        </p:nvSpPr>
        <p:spPr/>
        <p:txBody>
          <a:bodyPr/>
          <a:lstStyle/>
          <a:p>
            <a:fld id="{7674FFDB-E6E7-494C-8DA1-5857F3259ADF}" type="slidenum">
              <a:rPr lang="en-GB" smtClean="0"/>
              <a:t>30</a:t>
            </a:fld>
            <a:endParaRPr lang="en-GB"/>
          </a:p>
        </p:txBody>
      </p:sp>
    </p:spTree>
    <p:extLst>
      <p:ext uri="{BB962C8B-B14F-4D97-AF65-F5344CB8AC3E}">
        <p14:creationId xmlns:p14="http://schemas.microsoft.com/office/powerpoint/2010/main" val="41282550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a:t>目的 </a:t>
            </a:r>
            <a:r>
              <a:rPr lang="en-US" altLang="zh-CN"/>
              <a:t>– high level translation</a:t>
            </a:r>
            <a:endParaRPr lang="zh-CN" altLang="en-US"/>
          </a:p>
        </p:txBody>
      </p:sp>
      <p:sp>
        <p:nvSpPr>
          <p:cNvPr id="4" name="Slide Number Placeholder 3"/>
          <p:cNvSpPr>
            <a:spLocks noGrp="1"/>
          </p:cNvSpPr>
          <p:nvPr>
            <p:ph type="sldNum" sz="quarter" idx="5"/>
          </p:nvPr>
        </p:nvSpPr>
        <p:spPr/>
        <p:txBody>
          <a:bodyPr/>
          <a:lstStyle/>
          <a:p>
            <a:fld id="{7674FFDB-E6E7-494C-8DA1-5857F3259ADF}" type="slidenum">
              <a:rPr lang="en-GB" smtClean="0"/>
              <a:t>31</a:t>
            </a:fld>
            <a:endParaRPr lang="en-GB"/>
          </a:p>
        </p:txBody>
      </p:sp>
    </p:spTree>
    <p:extLst>
      <p:ext uri="{BB962C8B-B14F-4D97-AF65-F5344CB8AC3E}">
        <p14:creationId xmlns:p14="http://schemas.microsoft.com/office/powerpoint/2010/main" val="24456189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altLang="zh-CN">
                <a:hlinkClick r:id="rId3"/>
              </a:rPr>
              <a:t>Maplecroft | Sustainability, Resilience and ESG Risk Data &amp; Intelligence</a:t>
            </a:r>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04281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altLang="zh-CN">
                <a:hlinkClick r:id="rId3"/>
              </a:rPr>
              <a:t>Maplecroft | Sustainability, Resilience and ESG Risk Data &amp; Intelligence</a:t>
            </a:r>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22663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Holding slide for CPHI which will be displayed at both India and China conferences</a:t>
            </a:r>
          </a:p>
        </p:txBody>
      </p:sp>
      <p:sp>
        <p:nvSpPr>
          <p:cNvPr id="4" name="Slide Number Placeholder 3"/>
          <p:cNvSpPr>
            <a:spLocks noGrp="1"/>
          </p:cNvSpPr>
          <p:nvPr>
            <p:ph type="sldNum" sz="quarter" idx="5"/>
          </p:nvPr>
        </p:nvSpPr>
        <p:spPr/>
        <p:txBody>
          <a:bodyPr/>
          <a:lstStyle/>
          <a:p>
            <a:fld id="{7674FFDB-E6E7-494C-8DA1-5857F3259ADF}" type="slidenum">
              <a:rPr lang="en-GB" smtClean="0"/>
              <a:t>37</a:t>
            </a:fld>
            <a:endParaRPr lang="en-GB"/>
          </a:p>
        </p:txBody>
      </p:sp>
    </p:spTree>
    <p:extLst>
      <p:ext uri="{BB962C8B-B14F-4D97-AF65-F5344CB8AC3E}">
        <p14:creationId xmlns:p14="http://schemas.microsoft.com/office/powerpoint/2010/main" val="29337026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Governance: supplier Impact sub team workplan</a:t>
            </a:r>
          </a:p>
          <a:p>
            <a:r>
              <a:rPr lang="en-GB"/>
              <a:t>C</a:t>
            </a:r>
            <a:r>
              <a:rPr lang="en-US" altLang="zh-CN" err="1"/>
              <a:t>apability</a:t>
            </a:r>
            <a:r>
              <a:rPr lang="en-US" altLang="zh-CN"/>
              <a:t>: resources, maturity ladder</a:t>
            </a:r>
            <a:endParaRPr lang="en-GB"/>
          </a:p>
          <a:p>
            <a:endParaRPr lang="en-GB"/>
          </a:p>
        </p:txBody>
      </p:sp>
      <p:sp>
        <p:nvSpPr>
          <p:cNvPr id="4" name="Slide Number Placeholder 3"/>
          <p:cNvSpPr>
            <a:spLocks noGrp="1"/>
          </p:cNvSpPr>
          <p:nvPr>
            <p:ph type="sldNum" sz="quarter" idx="5"/>
          </p:nvPr>
        </p:nvSpPr>
        <p:spPr/>
        <p:txBody>
          <a:bodyPr/>
          <a:lstStyle/>
          <a:p>
            <a:fld id="{7674FFDB-E6E7-494C-8DA1-5857F3259ADF}" type="slidenum">
              <a:rPr lang="en-GB" smtClean="0"/>
              <a:t>38</a:t>
            </a:fld>
            <a:endParaRPr lang="en-GB"/>
          </a:p>
        </p:txBody>
      </p:sp>
    </p:spTree>
    <p:extLst>
      <p:ext uri="{BB962C8B-B14F-4D97-AF65-F5344CB8AC3E}">
        <p14:creationId xmlns:p14="http://schemas.microsoft.com/office/powerpoint/2010/main" val="36621564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674FFDB-E6E7-494C-8DA1-5857F3259ADF}" type="slidenum">
              <a:rPr lang="en-GB" smtClean="0"/>
              <a:t>44</a:t>
            </a:fld>
            <a:endParaRPr lang="en-GB"/>
          </a:p>
        </p:txBody>
      </p:sp>
    </p:spTree>
    <p:extLst>
      <p:ext uri="{BB962C8B-B14F-4D97-AF65-F5344CB8AC3E}">
        <p14:creationId xmlns:p14="http://schemas.microsoft.com/office/powerpoint/2010/main" val="34663367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674FFDB-E6E7-494C-8DA1-5857F3259ADF}" type="slidenum">
              <a:rPr lang="en-GB" smtClean="0"/>
              <a:t>60</a:t>
            </a:fld>
            <a:endParaRPr lang="en-GB"/>
          </a:p>
        </p:txBody>
      </p:sp>
    </p:spTree>
    <p:extLst>
      <p:ext uri="{BB962C8B-B14F-4D97-AF65-F5344CB8AC3E}">
        <p14:creationId xmlns:p14="http://schemas.microsoft.com/office/powerpoint/2010/main" val="17899662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538090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zh-CN"/>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90255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36108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22483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ußzeilenplatzhalter 3"/>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PSCI Auditor Training 2017, Hyderabad</a:t>
            </a:r>
          </a:p>
        </p:txBody>
      </p:sp>
      <p:sp>
        <p:nvSpPr>
          <p:cNvPr id="5" name="Foliennummernplatzhalter 4"/>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ABFEDE-C436-4D8D-B824-1C0875CFBEE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228286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49191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31319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sz="1200">
                <a:solidFill>
                  <a:srgbClr val="F86524"/>
                </a:solidFill>
                <a:highlight>
                  <a:srgbClr val="FFFF00"/>
                </a:highlight>
              </a:rPr>
              <a:t>审计报告结果并不会作为</a:t>
            </a:r>
            <a:r>
              <a:rPr lang="en-US" altLang="zh-CN" sz="1200">
                <a:solidFill>
                  <a:srgbClr val="F86524"/>
                </a:solidFill>
                <a:highlight>
                  <a:srgbClr val="FFFF00"/>
                </a:highlight>
              </a:rPr>
              <a:t>PSCI</a:t>
            </a:r>
            <a:r>
              <a:rPr lang="zh-CN" altLang="en-US" sz="1200">
                <a:solidFill>
                  <a:srgbClr val="F86524"/>
                </a:solidFill>
                <a:highlight>
                  <a:srgbClr val="FFFF00"/>
                </a:highlight>
              </a:rPr>
              <a:t>成员判断是否合作的决定性因素</a:t>
            </a:r>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90228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sz="1200">
                <a:solidFill>
                  <a:srgbClr val="848484"/>
                </a:solidFill>
              </a:rPr>
              <a:t>劳工</a:t>
            </a:r>
            <a:r>
              <a:rPr lang="en-US" altLang="zh-CN" sz="1200">
                <a:solidFill>
                  <a:srgbClr val="848484"/>
                </a:solidFill>
              </a:rPr>
              <a:t>- </a:t>
            </a:r>
            <a:r>
              <a:rPr lang="zh-CN" altLang="en-US" sz="1200">
                <a:solidFill>
                  <a:srgbClr val="848484"/>
                </a:solidFill>
              </a:rPr>
              <a:t>加班，这类问题主要存在于中国供应商。</a:t>
            </a:r>
            <a:endParaRPr lang="zh-CN"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53750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421921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a:t>详细描述</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89020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a:t>2SSIA</a:t>
            </a:r>
            <a:endParaRPr lang="zh-CN"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984643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a:t>Fall under Objective 2: </a:t>
            </a:r>
            <a:r>
              <a:rPr lang="en-GB"/>
              <a:t>Maintain a close relationship with approved audit firms and bring them up to speed</a:t>
            </a: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74FFDB-E6E7-494C-8DA1-5857F3259AD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147437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a:t>目的 </a:t>
            </a:r>
            <a:r>
              <a:rPr lang="en-US" altLang="zh-CN"/>
              <a:t>– high level translation</a:t>
            </a:r>
            <a:endParaRPr lang="zh-CN" altLang="en-US"/>
          </a:p>
        </p:txBody>
      </p:sp>
      <p:sp>
        <p:nvSpPr>
          <p:cNvPr id="4" name="Slide Number Placeholder 3"/>
          <p:cNvSpPr>
            <a:spLocks noGrp="1"/>
          </p:cNvSpPr>
          <p:nvPr>
            <p:ph type="sldNum" sz="quarter" idx="5"/>
          </p:nvPr>
        </p:nvSpPr>
        <p:spPr/>
        <p:txBody>
          <a:bodyPr/>
          <a:lstStyle/>
          <a:p>
            <a:fld id="{7674FFDB-E6E7-494C-8DA1-5857F3259ADF}" type="slidenum">
              <a:rPr lang="en-GB" smtClean="0"/>
              <a:t>89</a:t>
            </a:fld>
            <a:endParaRPr lang="en-GB"/>
          </a:p>
        </p:txBody>
      </p:sp>
    </p:spTree>
    <p:extLst>
      <p:ext uri="{BB962C8B-B14F-4D97-AF65-F5344CB8AC3E}">
        <p14:creationId xmlns:p14="http://schemas.microsoft.com/office/powerpoint/2010/main" val="42329722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674FFDB-E6E7-494C-8DA1-5857F3259ADF}" type="slidenum">
              <a:rPr lang="en-GB" smtClean="0"/>
              <a:t>137</a:t>
            </a:fld>
            <a:endParaRPr lang="en-GB"/>
          </a:p>
        </p:txBody>
      </p:sp>
    </p:spTree>
    <p:extLst>
      <p:ext uri="{BB962C8B-B14F-4D97-AF65-F5344CB8AC3E}">
        <p14:creationId xmlns:p14="http://schemas.microsoft.com/office/powerpoint/2010/main" val="257786490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107692831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p>
          <a:p>
            <a:endParaRPr lang="zh-CN"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p>
          <a:p>
            <a:endParaRPr lang="zh-CN" altLang="en-US"/>
          </a:p>
          <a:p>
            <a:endParaRPr lang="zh-CN" alt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a:p>
            <a:endParaRPr lang="zh-CN" alt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p>
          <a:p>
            <a:endParaRPr lang="zh-CN" alt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p>
          <a:p>
            <a:endParaRPr lang="en-US" altLang="zh-CN"/>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a:p>
            <a:endParaRPr lang="zh-CN" alt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2198527739"/>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1860694259"/>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a:p>
        </p:txBody>
      </p:sp>
      <p:sp>
        <p:nvSpPr>
          <p:cNvPr id="4" name="Slide Number Placeholder 3"/>
          <p:cNvSpPr>
            <a:spLocks noGrp="1"/>
          </p:cNvSpPr>
          <p:nvPr>
            <p:ph type="sldNum" sz="quarter" idx="5"/>
          </p:nvPr>
        </p:nvSpPr>
        <p:spPr/>
        <p:txBody>
          <a:bodyPr/>
          <a:lstStyle/>
          <a:p>
            <a:fld id="{7674FFDB-E6E7-494C-8DA1-5857F3259ADF}" type="slidenum">
              <a:rPr lang="en-GB" smtClean="0"/>
              <a:t>180</a:t>
            </a:fld>
            <a:endParaRPr lang="en-GB"/>
          </a:p>
        </p:txBody>
      </p:sp>
    </p:spTree>
    <p:extLst>
      <p:ext uri="{BB962C8B-B14F-4D97-AF65-F5344CB8AC3E}">
        <p14:creationId xmlns:p14="http://schemas.microsoft.com/office/powerpoint/2010/main" val="280250731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zh-CN" sz="1200">
                <a:cs typeface="Arial" panose="020B0604020202020204" pitchFamily="34" charset="0"/>
              </a:rPr>
              <a:t>Concentrated on social responsibility and sustainability for 18 years, supported several brands on supplier chain social and sustainability performance management, including but not limited to development of risk assessment tool, design of audit protocol, auditing and capacity building  </a:t>
            </a:r>
          </a:p>
          <a:p>
            <a:endParaRPr lang="zh-CN" altLang="en-US"/>
          </a:p>
        </p:txBody>
      </p:sp>
      <p:sp>
        <p:nvSpPr>
          <p:cNvPr id="4" name="Slide Number Placeholder 3"/>
          <p:cNvSpPr>
            <a:spLocks noGrp="1"/>
          </p:cNvSpPr>
          <p:nvPr>
            <p:ph type="sldNum" sz="quarter" idx="5"/>
          </p:nvPr>
        </p:nvSpPr>
        <p:spPr/>
        <p:txBody>
          <a:bodyPr/>
          <a:lstStyle/>
          <a:p>
            <a:fld id="{7674FFDB-E6E7-494C-8DA1-5857F3259ADF}" type="slidenum">
              <a:rPr lang="en-GB" smtClean="0"/>
              <a:t>182</a:t>
            </a:fld>
            <a:endParaRPr lang="en-GB"/>
          </a:p>
        </p:txBody>
      </p:sp>
    </p:spTree>
    <p:extLst>
      <p:ext uri="{BB962C8B-B14F-4D97-AF65-F5344CB8AC3E}">
        <p14:creationId xmlns:p14="http://schemas.microsoft.com/office/powerpoint/2010/main" val="197549636"/>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674FFDB-E6E7-494C-8DA1-5857F3259ADF}" type="slidenum">
              <a:rPr lang="en-GB" smtClean="0"/>
              <a:t>183</a:t>
            </a:fld>
            <a:endParaRPr lang="en-GB"/>
          </a:p>
        </p:txBody>
      </p:sp>
    </p:spTree>
    <p:extLst>
      <p:ext uri="{BB962C8B-B14F-4D97-AF65-F5344CB8AC3E}">
        <p14:creationId xmlns:p14="http://schemas.microsoft.com/office/powerpoint/2010/main" val="1065314803"/>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184</a:t>
            </a:fld>
            <a:endParaRPr lang="en-GB"/>
          </a:p>
        </p:txBody>
      </p:sp>
    </p:spTree>
    <p:extLst>
      <p:ext uri="{BB962C8B-B14F-4D97-AF65-F5344CB8AC3E}">
        <p14:creationId xmlns:p14="http://schemas.microsoft.com/office/powerpoint/2010/main" val="39181731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200" b="0" i="0" kern="1200">
                <a:solidFill>
                  <a:schemeClr val="tx1"/>
                </a:solidFill>
                <a:effectLst/>
                <a:latin typeface="+mn-lt"/>
                <a:ea typeface="+mn-ea"/>
                <a:cs typeface="+mn-cs"/>
              </a:rPr>
              <a:t>2020</a:t>
            </a:r>
            <a:r>
              <a:rPr lang="zh-CN" altLang="en-US" sz="1200" b="0" i="0" kern="1200">
                <a:solidFill>
                  <a:schemeClr val="tx1"/>
                </a:solidFill>
                <a:effectLst/>
                <a:latin typeface="+mn-lt"/>
                <a:ea typeface="+mn-ea"/>
                <a:cs typeface="+mn-cs"/>
              </a:rPr>
              <a:t>年</a:t>
            </a:r>
            <a:r>
              <a:rPr lang="en-US" altLang="zh-CN" sz="1200" b="0" i="0" kern="1200">
                <a:solidFill>
                  <a:schemeClr val="tx1"/>
                </a:solidFill>
                <a:effectLst/>
                <a:latin typeface="+mn-lt"/>
                <a:ea typeface="+mn-ea"/>
                <a:cs typeface="+mn-cs"/>
              </a:rPr>
              <a:t>3</a:t>
            </a:r>
            <a:r>
              <a:rPr lang="zh-CN" altLang="en-US" sz="1200" b="0" i="0" kern="1200">
                <a:solidFill>
                  <a:schemeClr val="tx1"/>
                </a:solidFill>
                <a:effectLst/>
                <a:latin typeface="+mn-lt"/>
                <a:ea typeface="+mn-ea"/>
                <a:cs typeface="+mn-cs"/>
              </a:rPr>
              <a:t>月</a:t>
            </a:r>
            <a:r>
              <a:rPr lang="en-US" altLang="zh-CN" sz="1200" b="0" i="0" kern="1200">
                <a:solidFill>
                  <a:schemeClr val="tx1"/>
                </a:solidFill>
                <a:effectLst/>
                <a:latin typeface="+mn-lt"/>
                <a:ea typeface="+mn-ea"/>
                <a:cs typeface="+mn-cs"/>
              </a:rPr>
              <a:t>10</a:t>
            </a:r>
            <a:r>
              <a:rPr lang="zh-CN" altLang="en-US" sz="1200" b="0" i="0" kern="1200">
                <a:solidFill>
                  <a:schemeClr val="tx1"/>
                </a:solidFill>
                <a:effectLst/>
                <a:latin typeface="+mn-lt"/>
                <a:ea typeface="+mn-ea"/>
                <a:cs typeface="+mn-cs"/>
              </a:rPr>
              <a:t>日人力资源社会保障部办公厅关于订立电子劳动合同有关问题的函已经明确用人单位与劳动者协商一致可以电子形式订立书面劳动合同</a:t>
            </a:r>
            <a:endParaRPr lang="en-US" altLang="zh-CN" sz="1200" b="0" i="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200"/>
              <a:t>劳动合同未载明劳动合同法规定的劳动合同必备条款，或内容违反法律法规规定的，用人单位依法承担相应的法律责任。</a:t>
            </a:r>
            <a:endParaRPr lang="en-GB" sz="1200"/>
          </a:p>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185</a:t>
            </a:fld>
            <a:endParaRPr lang="en-GB"/>
          </a:p>
        </p:txBody>
      </p:sp>
    </p:spTree>
    <p:extLst>
      <p:ext uri="{BB962C8B-B14F-4D97-AF65-F5344CB8AC3E}">
        <p14:creationId xmlns:p14="http://schemas.microsoft.com/office/powerpoint/2010/main" val="2033875472"/>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200" kern="1200">
                <a:solidFill>
                  <a:schemeClr val="tx1"/>
                </a:solidFill>
                <a:effectLst/>
                <a:latin typeface="+mn-lt"/>
                <a:ea typeface="+mn-ea"/>
                <a:cs typeface="+mn-cs"/>
              </a:rPr>
              <a:t>用人单位对已经解除或者终止的劳动合同的文本，至少保存二年备查。</a:t>
            </a:r>
            <a:endParaRPr lang="en-GB" sz="1200" kern="120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186</a:t>
            </a:fld>
            <a:endParaRPr lang="en-GB"/>
          </a:p>
        </p:txBody>
      </p:sp>
    </p:spTree>
    <p:extLst>
      <p:ext uri="{BB962C8B-B14F-4D97-AF65-F5344CB8AC3E}">
        <p14:creationId xmlns:p14="http://schemas.microsoft.com/office/powerpoint/2010/main" val="538756404"/>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187</a:t>
            </a:fld>
            <a:endParaRPr lang="en-GB"/>
          </a:p>
        </p:txBody>
      </p:sp>
    </p:spTree>
    <p:extLst>
      <p:ext uri="{BB962C8B-B14F-4D97-AF65-F5344CB8AC3E}">
        <p14:creationId xmlns:p14="http://schemas.microsoft.com/office/powerpoint/2010/main" val="3733615486"/>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188</a:t>
            </a:fld>
            <a:endParaRPr lang="en-GB"/>
          </a:p>
        </p:txBody>
      </p:sp>
    </p:spTree>
    <p:extLst>
      <p:ext uri="{BB962C8B-B14F-4D97-AF65-F5344CB8AC3E}">
        <p14:creationId xmlns:p14="http://schemas.microsoft.com/office/powerpoint/2010/main" val="2504230739"/>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189</a:t>
            </a:fld>
            <a:endParaRPr lang="en-GB"/>
          </a:p>
        </p:txBody>
      </p:sp>
    </p:spTree>
    <p:extLst>
      <p:ext uri="{BB962C8B-B14F-4D97-AF65-F5344CB8AC3E}">
        <p14:creationId xmlns:p14="http://schemas.microsoft.com/office/powerpoint/2010/main" val="4261682980"/>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190</a:t>
            </a:fld>
            <a:endParaRPr lang="en-GB"/>
          </a:p>
        </p:txBody>
      </p:sp>
    </p:spTree>
    <p:extLst>
      <p:ext uri="{BB962C8B-B14F-4D97-AF65-F5344CB8AC3E}">
        <p14:creationId xmlns:p14="http://schemas.microsoft.com/office/powerpoint/2010/main" val="295088539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191</a:t>
            </a:fld>
            <a:endParaRPr lang="en-GB"/>
          </a:p>
        </p:txBody>
      </p:sp>
    </p:spTree>
    <p:extLst>
      <p:ext uri="{BB962C8B-B14F-4D97-AF65-F5344CB8AC3E}">
        <p14:creationId xmlns:p14="http://schemas.microsoft.com/office/powerpoint/2010/main" val="123900038"/>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192</a:t>
            </a:fld>
            <a:endParaRPr lang="en-GB"/>
          </a:p>
        </p:txBody>
      </p:sp>
    </p:spTree>
    <p:extLst>
      <p:ext uri="{BB962C8B-B14F-4D97-AF65-F5344CB8AC3E}">
        <p14:creationId xmlns:p14="http://schemas.microsoft.com/office/powerpoint/2010/main" val="405717928"/>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
            <a:r>
              <a:rPr lang="en-US" sz="1200" kern="1200">
                <a:solidFill>
                  <a:schemeClr val="tx1"/>
                </a:solidFill>
                <a:effectLst/>
                <a:latin typeface="+mn-lt"/>
                <a:ea typeface="+mn-ea"/>
                <a:cs typeface="+mn-cs"/>
              </a:rPr>
              <a:t>GBZ 2.</a:t>
            </a:r>
            <a:r>
              <a:rPr lang="en-US" altLang="zh-CN" sz="1200" kern="1200">
                <a:solidFill>
                  <a:schemeClr val="tx1"/>
                </a:solidFill>
                <a:effectLst/>
                <a:latin typeface="+mn-lt"/>
                <a:ea typeface="+mn-ea"/>
                <a:cs typeface="+mn-cs"/>
              </a:rPr>
              <a:t>2</a:t>
            </a:r>
            <a:r>
              <a:rPr lang="en-US" sz="1200" kern="1200">
                <a:solidFill>
                  <a:schemeClr val="tx1"/>
                </a:solidFill>
                <a:effectLst/>
                <a:latin typeface="+mn-lt"/>
                <a:ea typeface="+mn-ea"/>
                <a:cs typeface="+mn-cs"/>
              </a:rPr>
              <a:t>-200</a:t>
            </a:r>
            <a:r>
              <a:rPr lang="en-US" altLang="zh-CN" sz="1200" kern="1200">
                <a:solidFill>
                  <a:schemeClr val="tx1"/>
                </a:solidFill>
                <a:effectLst/>
                <a:latin typeface="+mn-lt"/>
                <a:ea typeface="+mn-ea"/>
                <a:cs typeface="+mn-cs"/>
              </a:rPr>
              <a:t>7 </a:t>
            </a:r>
            <a:r>
              <a:rPr lang="zh-CN" altLang="en-US" sz="1200" kern="1200">
                <a:solidFill>
                  <a:schemeClr val="tx1"/>
                </a:solidFill>
                <a:effectLst/>
                <a:latin typeface="+mn-lt"/>
                <a:ea typeface="+mn-ea"/>
                <a:cs typeface="+mn-cs"/>
              </a:rPr>
              <a:t>工作场所有害因素职业接触限值 第</a:t>
            </a:r>
            <a:r>
              <a:rPr lang="en-US" sz="1200" kern="1200">
                <a:solidFill>
                  <a:schemeClr val="tx1"/>
                </a:solidFill>
                <a:effectLst/>
                <a:latin typeface="+mn-lt"/>
                <a:ea typeface="+mn-ea"/>
                <a:cs typeface="+mn-cs"/>
              </a:rPr>
              <a:t>2</a:t>
            </a:r>
            <a:r>
              <a:rPr lang="zh-CN" altLang="en-US" sz="1200" kern="1200">
                <a:solidFill>
                  <a:schemeClr val="tx1"/>
                </a:solidFill>
                <a:effectLst/>
                <a:latin typeface="+mn-lt"/>
                <a:ea typeface="+mn-ea"/>
                <a:cs typeface="+mn-cs"/>
              </a:rPr>
              <a:t>部分：物理因素</a:t>
            </a:r>
            <a:endParaRPr lang="en-GB" sz="1200" kern="1200">
              <a:solidFill>
                <a:schemeClr val="tx1"/>
              </a:solidFill>
              <a:effectLst/>
              <a:latin typeface="+mn-lt"/>
              <a:ea typeface="+mn-ea"/>
              <a:cs typeface="+mn-cs"/>
            </a:endParaRPr>
          </a:p>
          <a:p>
            <a:r>
              <a:rPr lang="en-GB"/>
              <a:t>GBZ/T 189.10-2007 </a:t>
            </a:r>
            <a:r>
              <a:rPr lang="zh-CN" altLang="en-US"/>
              <a:t>工作场所物理因素测量 体力劳动强度分级</a:t>
            </a:r>
            <a:endParaRPr lang="en-US" altLang="zh-CN"/>
          </a:p>
          <a:p>
            <a:endParaRPr lang="en-US" altLang="zh-CN"/>
          </a:p>
          <a:p>
            <a:r>
              <a:rPr lang="en-GB" sz="1200" kern="1200" err="1">
                <a:solidFill>
                  <a:schemeClr val="tx1"/>
                </a:solidFill>
                <a:effectLst/>
                <a:latin typeface="+mn-lt"/>
                <a:ea typeface="+mn-ea"/>
                <a:cs typeface="+mn-cs"/>
              </a:rPr>
              <a:t>学生实习责任保险的</a:t>
            </a:r>
            <a:r>
              <a:rPr lang="zh-CN" altLang="en-US" sz="1200" kern="1200">
                <a:solidFill>
                  <a:schemeClr val="tx1"/>
                </a:solidFill>
                <a:effectLst/>
                <a:latin typeface="+mn-lt"/>
                <a:ea typeface="+mn-ea"/>
                <a:cs typeface="+mn-cs"/>
              </a:rPr>
              <a:t>费用</a:t>
            </a:r>
            <a:r>
              <a:rPr lang="en-GB" sz="1200" kern="1200" err="1">
                <a:solidFill>
                  <a:schemeClr val="tx1"/>
                </a:solidFill>
                <a:effectLst/>
                <a:latin typeface="+mn-lt"/>
                <a:ea typeface="+mn-ea"/>
                <a:cs typeface="+mn-cs"/>
              </a:rPr>
              <a:t>可按照规定从职业学校学费中列支；免除学费的可从免学费补助资金中列支</a:t>
            </a:r>
            <a:r>
              <a:rPr lang="zh-CN" altLang="en-US" sz="1200" kern="1200">
                <a:solidFill>
                  <a:schemeClr val="tx1"/>
                </a:solidFill>
                <a:effectLst/>
                <a:latin typeface="+mn-lt"/>
                <a:ea typeface="+mn-ea"/>
                <a:cs typeface="+mn-cs"/>
              </a:rPr>
              <a:t>，</a:t>
            </a:r>
            <a:r>
              <a:rPr lang="en-GB" sz="1200" kern="1200">
                <a:solidFill>
                  <a:schemeClr val="tx1"/>
                </a:solidFill>
                <a:effectLst/>
                <a:latin typeface="+mn-lt"/>
                <a:ea typeface="+mn-ea"/>
                <a:cs typeface="+mn-cs"/>
              </a:rPr>
              <a:t>不得向学生另行收取或从学生实习报酬中抵扣。职业学校与实习单位达成协议由实习单位支付学生实习责任保险投保经费的，实习单位支付的投保经费可从实习单位成本（费用）中列支</a:t>
            </a:r>
            <a:endParaRPr lang="en-US" altLang="zh-CN"/>
          </a:p>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193</a:t>
            </a:fld>
            <a:endParaRPr lang="en-GB"/>
          </a:p>
        </p:txBody>
      </p:sp>
    </p:spTree>
    <p:extLst>
      <p:ext uri="{BB962C8B-B14F-4D97-AF65-F5344CB8AC3E}">
        <p14:creationId xmlns:p14="http://schemas.microsoft.com/office/powerpoint/2010/main" val="4016717065"/>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a:t>山东，</a:t>
            </a:r>
            <a:r>
              <a:rPr lang="en-US" altLang="zh-CN"/>
              <a:t>2021</a:t>
            </a:r>
            <a:r>
              <a:rPr lang="zh-CN" altLang="en-US"/>
              <a:t>年</a:t>
            </a:r>
            <a:r>
              <a:rPr lang="en-US" altLang="zh-CN"/>
              <a:t>2</a:t>
            </a:r>
            <a:r>
              <a:rPr lang="zh-CN" altLang="en-US"/>
              <a:t>月，主要是关于</a:t>
            </a:r>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194</a:t>
            </a:fld>
            <a:endParaRPr lang="en-GB"/>
          </a:p>
        </p:txBody>
      </p:sp>
    </p:spTree>
    <p:extLst>
      <p:ext uri="{BB962C8B-B14F-4D97-AF65-F5344CB8AC3E}">
        <p14:creationId xmlns:p14="http://schemas.microsoft.com/office/powerpoint/2010/main" val="32649581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a:t>人口与计划生育法：</a:t>
            </a:r>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198</a:t>
            </a:fld>
            <a:endParaRPr lang="en-GB"/>
          </a:p>
        </p:txBody>
      </p:sp>
    </p:spTree>
    <p:extLst>
      <p:ext uri="{BB962C8B-B14F-4D97-AF65-F5344CB8AC3E}">
        <p14:creationId xmlns:p14="http://schemas.microsoft.com/office/powerpoint/2010/main" val="2218798032"/>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a:t>江苏：</a:t>
            </a:r>
            <a:r>
              <a:rPr lang="en-US" altLang="zh-CN"/>
              <a:t>2</a:t>
            </a:r>
            <a:r>
              <a:rPr lang="zh-CN" altLang="en-US"/>
              <a:t>个月，</a:t>
            </a:r>
            <a:r>
              <a:rPr lang="en-US" altLang="zh-CN"/>
              <a:t>3</a:t>
            </a:r>
            <a:r>
              <a:rPr lang="zh-CN" altLang="en-US"/>
              <a:t>个月，</a:t>
            </a:r>
            <a:r>
              <a:rPr lang="en-US" altLang="zh-CN"/>
              <a:t>3-7</a:t>
            </a:r>
            <a:r>
              <a:rPr lang="zh-CN" altLang="en-US"/>
              <a:t>个月，</a:t>
            </a:r>
            <a:r>
              <a:rPr lang="en-US" altLang="zh-CN"/>
              <a:t>7</a:t>
            </a:r>
            <a:r>
              <a:rPr lang="zh-CN" altLang="en-US"/>
              <a:t>个月以上</a:t>
            </a:r>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199</a:t>
            </a:fld>
            <a:endParaRPr lang="en-GB"/>
          </a:p>
        </p:txBody>
      </p:sp>
    </p:spTree>
    <p:extLst>
      <p:ext uri="{BB962C8B-B14F-4D97-AF65-F5344CB8AC3E}">
        <p14:creationId xmlns:p14="http://schemas.microsoft.com/office/powerpoint/2010/main" val="1507439749"/>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201</a:t>
            </a:fld>
            <a:endParaRPr lang="en-GB"/>
          </a:p>
        </p:txBody>
      </p:sp>
    </p:spTree>
    <p:extLst>
      <p:ext uri="{BB962C8B-B14F-4D97-AF65-F5344CB8AC3E}">
        <p14:creationId xmlns:p14="http://schemas.microsoft.com/office/powerpoint/2010/main" val="3357527529"/>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a:t>浙江：有条件的用人单位</a:t>
            </a:r>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203</a:t>
            </a:fld>
            <a:endParaRPr lang="en-GB"/>
          </a:p>
        </p:txBody>
      </p:sp>
    </p:spTree>
    <p:extLst>
      <p:ext uri="{BB962C8B-B14F-4D97-AF65-F5344CB8AC3E}">
        <p14:creationId xmlns:p14="http://schemas.microsoft.com/office/powerpoint/2010/main" val="1402832244"/>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204</a:t>
            </a:fld>
            <a:endParaRPr lang="en-GB"/>
          </a:p>
        </p:txBody>
      </p:sp>
    </p:spTree>
    <p:extLst>
      <p:ext uri="{BB962C8B-B14F-4D97-AF65-F5344CB8AC3E}">
        <p14:creationId xmlns:p14="http://schemas.microsoft.com/office/powerpoint/2010/main" val="1870342348"/>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205</a:t>
            </a:fld>
            <a:endParaRPr lang="en-GB"/>
          </a:p>
        </p:txBody>
      </p:sp>
    </p:spTree>
    <p:extLst>
      <p:ext uri="{BB962C8B-B14F-4D97-AF65-F5344CB8AC3E}">
        <p14:creationId xmlns:p14="http://schemas.microsoft.com/office/powerpoint/2010/main" val="857564688"/>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a:t>2020</a:t>
            </a:r>
            <a:r>
              <a:rPr lang="zh-CN" altLang="en-US"/>
              <a:t>年</a:t>
            </a:r>
            <a:r>
              <a:rPr lang="en-US" altLang="zh-CN"/>
              <a:t>2</a:t>
            </a:r>
            <a:r>
              <a:rPr lang="zh-CN" altLang="en-US"/>
              <a:t>月</a:t>
            </a:r>
            <a:r>
              <a:rPr lang="en-US" altLang="zh-CN"/>
              <a:t>10</a:t>
            </a:r>
            <a:r>
              <a:rPr lang="zh-CN" altLang="en-US"/>
              <a:t>日，全国人大常委会法工委认定本次新冠肺炎疫情属于</a:t>
            </a:r>
            <a:r>
              <a:rPr lang="zh-CN" altLang="en-US" b="1"/>
              <a:t>不可抗力</a:t>
            </a:r>
            <a:r>
              <a:rPr lang="zh-CN" altLang="en-US"/>
              <a:t>。所谓不可抗力，是指</a:t>
            </a:r>
            <a:r>
              <a:rPr lang="zh-CN" altLang="en-US" b="1"/>
              <a:t>合同订立时不能预见、不能避免并不能克服的客观情况</a:t>
            </a:r>
            <a:r>
              <a:rPr lang="zh-CN" altLang="en-US"/>
              <a:t>。不可抗力是民法的一个法定免责条款，然而，不可抗力不是</a:t>
            </a:r>
            <a:r>
              <a:rPr lang="zh-CN" altLang="en-US" b="1"/>
              <a:t>劳动法</a:t>
            </a:r>
            <a:r>
              <a:rPr lang="zh-CN" altLang="en-US"/>
              <a:t>的适用条款</a:t>
            </a:r>
            <a:endParaRPr lang="en-US"/>
          </a:p>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206</a:t>
            </a:fld>
            <a:endParaRPr lang="en-GB"/>
          </a:p>
        </p:txBody>
      </p:sp>
    </p:spTree>
    <p:extLst>
      <p:ext uri="{BB962C8B-B14F-4D97-AF65-F5344CB8AC3E}">
        <p14:creationId xmlns:p14="http://schemas.microsoft.com/office/powerpoint/2010/main" val="4210224674"/>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sz="1200" b="0" i="0" u="none" strike="noStrike" kern="1200" baseline="0">
                <a:solidFill>
                  <a:schemeClr val="tx1"/>
                </a:solidFill>
                <a:latin typeface="+mn-lt"/>
                <a:ea typeface="+mn-ea"/>
                <a:cs typeface="+mn-cs"/>
              </a:rPr>
              <a:t>山东，四川，湖北，北京，江西，山东，重庆等为最低工资的</a:t>
            </a:r>
            <a:r>
              <a:rPr lang="en-US" altLang="zh-CN" sz="1200" b="0" i="0" u="none" strike="noStrike" kern="1200" baseline="0">
                <a:solidFill>
                  <a:schemeClr val="tx1"/>
                </a:solidFill>
                <a:latin typeface="+mn-lt"/>
                <a:ea typeface="+mn-ea"/>
                <a:cs typeface="+mn-cs"/>
              </a:rPr>
              <a:t>70%</a:t>
            </a:r>
            <a:r>
              <a:rPr lang="zh-CN" altLang="en-US" sz="1200" b="0" i="0" u="none" strike="noStrike" kern="1200" baseline="0">
                <a:solidFill>
                  <a:schemeClr val="tx1"/>
                </a:solidFill>
                <a:latin typeface="+mn-lt"/>
                <a:ea typeface="+mn-ea"/>
                <a:cs typeface="+mn-cs"/>
              </a:rPr>
              <a:t>， 江苏，浙江，广东，福建，广西为最低工资的</a:t>
            </a:r>
            <a:r>
              <a:rPr lang="en-US" altLang="zh-CN" sz="1200" b="0" i="0" u="none" strike="noStrike" kern="1200" baseline="0">
                <a:solidFill>
                  <a:schemeClr val="tx1"/>
                </a:solidFill>
                <a:latin typeface="+mn-lt"/>
                <a:ea typeface="+mn-ea"/>
                <a:cs typeface="+mn-cs"/>
              </a:rPr>
              <a:t>80%</a:t>
            </a:r>
            <a:r>
              <a:rPr lang="zh-CN" altLang="en-US" sz="1200" b="0" i="0" u="none" strike="noStrike" kern="1200" baseline="0">
                <a:solidFill>
                  <a:schemeClr val="tx1"/>
                </a:solidFill>
                <a:latin typeface="+mn-lt"/>
                <a:ea typeface="+mn-ea"/>
                <a:cs typeface="+mn-cs"/>
              </a:rPr>
              <a:t>，上海最低工资</a:t>
            </a:r>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207</a:t>
            </a:fld>
            <a:endParaRPr lang="en-GB"/>
          </a:p>
        </p:txBody>
      </p:sp>
    </p:spTree>
    <p:extLst>
      <p:ext uri="{BB962C8B-B14F-4D97-AF65-F5344CB8AC3E}">
        <p14:creationId xmlns:p14="http://schemas.microsoft.com/office/powerpoint/2010/main" val="933254253"/>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208</a:t>
            </a:fld>
            <a:endParaRPr lang="en-GB"/>
          </a:p>
        </p:txBody>
      </p:sp>
    </p:spTree>
    <p:extLst>
      <p:ext uri="{BB962C8B-B14F-4D97-AF65-F5344CB8AC3E}">
        <p14:creationId xmlns:p14="http://schemas.microsoft.com/office/powerpoint/2010/main" val="172511491"/>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209</a:t>
            </a:fld>
            <a:endParaRPr lang="en-GB"/>
          </a:p>
        </p:txBody>
      </p:sp>
    </p:spTree>
    <p:extLst>
      <p:ext uri="{BB962C8B-B14F-4D97-AF65-F5344CB8AC3E}">
        <p14:creationId xmlns:p14="http://schemas.microsoft.com/office/powerpoint/2010/main" val="3146711267"/>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210</a:t>
            </a:fld>
            <a:endParaRPr lang="en-GB"/>
          </a:p>
        </p:txBody>
      </p:sp>
    </p:spTree>
    <p:extLst>
      <p:ext uri="{BB962C8B-B14F-4D97-AF65-F5344CB8AC3E}">
        <p14:creationId xmlns:p14="http://schemas.microsoft.com/office/powerpoint/2010/main" val="1304854522"/>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211</a:t>
            </a:fld>
            <a:endParaRPr lang="en-GB"/>
          </a:p>
        </p:txBody>
      </p:sp>
    </p:spTree>
    <p:extLst>
      <p:ext uri="{BB962C8B-B14F-4D97-AF65-F5344CB8AC3E}">
        <p14:creationId xmlns:p14="http://schemas.microsoft.com/office/powerpoint/2010/main" val="1636303208"/>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212</a:t>
            </a:fld>
            <a:endParaRPr lang="en-GB"/>
          </a:p>
        </p:txBody>
      </p:sp>
    </p:spTree>
    <p:extLst>
      <p:ext uri="{BB962C8B-B14F-4D97-AF65-F5344CB8AC3E}">
        <p14:creationId xmlns:p14="http://schemas.microsoft.com/office/powerpoint/2010/main" val="1414429093"/>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a:t>关于企业实行不定时工作制和综合计算工时工作制的审批办法</a:t>
            </a:r>
            <a:endParaRPr lang="en-US" altLang="zh-CN"/>
          </a:p>
          <a:p>
            <a:r>
              <a:rPr lang="zh-CN" altLang="en-US"/>
              <a:t>范围：受疫情影响的企业，乃至全部企业</a:t>
            </a:r>
            <a:endParaRPr lang="en-US" altLang="zh-CN"/>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a:t>手续：减少送审文件（</a:t>
            </a:r>
            <a:r>
              <a:rPr lang="zh-CN" altLang="en-US" sz="1200" b="0" i="0" kern="1200">
                <a:solidFill>
                  <a:schemeClr val="tx1"/>
                </a:solidFill>
                <a:effectLst/>
                <a:latin typeface="+mn-lt"/>
                <a:ea typeface="+mn-ea"/>
                <a:cs typeface="+mn-cs"/>
              </a:rPr>
              <a:t>免于提交的材料无须</a:t>
            </a:r>
            <a:r>
              <a:rPr lang="zh-CN" altLang="en-US"/>
              <a:t>提交但要备查），</a:t>
            </a:r>
            <a:r>
              <a:rPr lang="zh-CN" altLang="en-US" sz="1200" b="0" i="0" kern="1200">
                <a:solidFill>
                  <a:schemeClr val="tx1"/>
                </a:solidFill>
                <a:effectLst/>
                <a:latin typeface="+mn-lt"/>
                <a:ea typeface="+mn-ea"/>
                <a:cs typeface="+mn-cs"/>
              </a:rPr>
              <a:t>告知承诺制（最少可以只需一个书面承诺，如扬州），特殊工时审批清单式改革（杭州， 经批准后，其清单内的岗位实行特殊工时工作制不再需要审批）乃至无须审批（珠海特例</a:t>
            </a:r>
            <a:r>
              <a:rPr lang="en-US" altLang="zh-CN" sz="1200" b="0" i="0" kern="1200">
                <a:solidFill>
                  <a:schemeClr val="tx1"/>
                </a:solidFill>
                <a:effectLst/>
                <a:latin typeface="+mn-lt"/>
                <a:ea typeface="+mn-ea"/>
                <a:cs typeface="+mn-cs"/>
              </a:rPr>
              <a:t>from 2009</a:t>
            </a:r>
            <a:r>
              <a:rPr lang="zh-CN" altLang="en-US" sz="1200" b="0" i="0" kern="1200">
                <a:solidFill>
                  <a:schemeClr val="tx1"/>
                </a:solidFill>
                <a:effectLst/>
                <a:latin typeface="+mn-lt"/>
                <a:ea typeface="+mn-ea"/>
                <a:cs typeface="+mn-cs"/>
              </a:rPr>
              <a:t>），具体材料和流程参看人社部门网站</a:t>
            </a:r>
            <a:endParaRPr lang="en-US" altLang="zh-CN" sz="1200" b="0" i="0" kern="1200">
              <a:solidFill>
                <a:schemeClr val="tx1"/>
              </a:solidFill>
              <a:effectLst/>
              <a:latin typeface="+mn-lt"/>
              <a:ea typeface="+mn-ea"/>
              <a:cs typeface="+mn-cs"/>
            </a:endParaRPr>
          </a:p>
          <a:p>
            <a:r>
              <a:rPr lang="zh-CN" altLang="en-US" sz="1200" b="0" i="0" kern="1200">
                <a:solidFill>
                  <a:schemeClr val="tx1"/>
                </a:solidFill>
                <a:effectLst/>
                <a:latin typeface="+mn-lt"/>
                <a:ea typeface="+mn-ea"/>
                <a:cs typeface="+mn-cs"/>
              </a:rPr>
              <a:t>大多数城市对于不定时工作制的审批没有放宽</a:t>
            </a:r>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213</a:t>
            </a:fld>
            <a:endParaRPr lang="en-GB"/>
          </a:p>
        </p:txBody>
      </p:sp>
    </p:spTree>
    <p:extLst>
      <p:ext uri="{BB962C8B-B14F-4D97-AF65-F5344CB8AC3E}">
        <p14:creationId xmlns:p14="http://schemas.microsoft.com/office/powerpoint/2010/main" val="3398191364"/>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200" kern="1200">
                <a:solidFill>
                  <a:schemeClr val="tx1"/>
                </a:solidFill>
                <a:effectLst/>
                <a:latin typeface="+mn-lt"/>
                <a:ea typeface="+mn-ea"/>
                <a:cs typeface="+mn-cs"/>
              </a:rPr>
              <a:t>实行特殊工时工作制实施方案模板</a:t>
            </a:r>
            <a:endParaRPr lang="en-US" altLang="zh-CN"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200" kern="1200">
                <a:solidFill>
                  <a:schemeClr val="tx1"/>
                </a:solidFill>
                <a:effectLst/>
                <a:latin typeface="+mn-lt"/>
                <a:ea typeface="+mn-ea"/>
                <a:cs typeface="+mn-cs"/>
              </a:rPr>
              <a:t>综合计算周期还有周，六个月</a:t>
            </a:r>
            <a:endParaRPr lang="en-US" altLang="zh-CN"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CN"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214</a:t>
            </a:fld>
            <a:endParaRPr lang="en-GB"/>
          </a:p>
        </p:txBody>
      </p:sp>
    </p:spTree>
    <p:extLst>
      <p:ext uri="{BB962C8B-B14F-4D97-AF65-F5344CB8AC3E}">
        <p14:creationId xmlns:p14="http://schemas.microsoft.com/office/powerpoint/2010/main" val="3267487564"/>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CN"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215</a:t>
            </a:fld>
            <a:endParaRPr lang="en-GB"/>
          </a:p>
        </p:txBody>
      </p:sp>
    </p:spTree>
    <p:extLst>
      <p:ext uri="{BB962C8B-B14F-4D97-AF65-F5344CB8AC3E}">
        <p14:creationId xmlns:p14="http://schemas.microsoft.com/office/powerpoint/2010/main" val="2066944628"/>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200" kern="1200">
                <a:solidFill>
                  <a:schemeClr val="tx1"/>
                </a:solidFill>
                <a:effectLst/>
                <a:latin typeface="+mn-lt"/>
                <a:ea typeface="+mn-ea"/>
                <a:cs typeface="+mn-cs"/>
              </a:rPr>
              <a:t>工艺中断时间</a:t>
            </a:r>
            <a:endParaRPr lang="en-US" altLang="zh-CN"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10"/>
          </p:nvPr>
        </p:nvSpPr>
        <p:spPr/>
        <p:txBody>
          <a:bodyPr/>
          <a:lstStyle/>
          <a:p>
            <a:fld id="{7674FFDB-E6E7-494C-8DA1-5857F3259ADF}" type="slidenum">
              <a:rPr lang="en-GB" smtClean="0"/>
              <a:t>216</a:t>
            </a:fld>
            <a:endParaRPr lang="en-GB"/>
          </a:p>
        </p:txBody>
      </p:sp>
    </p:spTree>
    <p:extLst>
      <p:ext uri="{BB962C8B-B14F-4D97-AF65-F5344CB8AC3E}">
        <p14:creationId xmlns:p14="http://schemas.microsoft.com/office/powerpoint/2010/main" val="20244312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png"/><Relationship Id="rId3" Type="http://schemas.openxmlformats.org/officeDocument/2006/relationships/image" Target="../media/image5.png"/><Relationship Id="rId7" Type="http://schemas.openxmlformats.org/officeDocument/2006/relationships/image" Target="../media/image8.svg"/><Relationship Id="rId12" Type="http://schemas.openxmlformats.org/officeDocument/2006/relationships/hyperlink" Target="https://www.linkedin.com/company/pharmaceutical-supply-chain-initiative-psci-/" TargetMode="External"/><Relationship Id="rId2" Type="http://schemas.openxmlformats.org/officeDocument/2006/relationships/hyperlink" Target="mailto:info@pscinitiative.org" TargetMode="External"/><Relationship Id="rId16" Type="http://schemas.openxmlformats.org/officeDocument/2006/relationships/image" Target="../media/image14.emf"/><Relationship Id="rId1" Type="http://schemas.openxmlformats.org/officeDocument/2006/relationships/slideMaster" Target="../slideMasters/slideMaster1.xml"/><Relationship Id="rId6" Type="http://schemas.openxmlformats.org/officeDocument/2006/relationships/image" Target="../media/image7.png"/><Relationship Id="rId11" Type="http://schemas.openxmlformats.org/officeDocument/2006/relationships/image" Target="../media/image12.svg"/><Relationship Id="rId5" Type="http://schemas.openxmlformats.org/officeDocument/2006/relationships/hyperlink" Target="https://pscinitiative.org/home" TargetMode="External"/><Relationship Id="rId15" Type="http://schemas.openxmlformats.org/officeDocument/2006/relationships/hyperlink" Target="https://twitter.com/pscinitiative?lang=en" TargetMode="External"/><Relationship Id="rId10" Type="http://schemas.openxmlformats.org/officeDocument/2006/relationships/image" Target="../media/image11.png"/><Relationship Id="rId4" Type="http://schemas.openxmlformats.org/officeDocument/2006/relationships/image" Target="../media/image6.svg"/><Relationship Id="rId9" Type="http://schemas.openxmlformats.org/officeDocument/2006/relationships/image" Target="../media/image10.svg"/><Relationship Id="rId14" Type="http://schemas.openxmlformats.org/officeDocument/2006/relationships/image" Target="../media/image13.sv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png"/><Relationship Id="rId3" Type="http://schemas.openxmlformats.org/officeDocument/2006/relationships/image" Target="../media/image5.png"/><Relationship Id="rId7" Type="http://schemas.openxmlformats.org/officeDocument/2006/relationships/image" Target="../media/image16.svg"/><Relationship Id="rId12" Type="http://schemas.openxmlformats.org/officeDocument/2006/relationships/hyperlink" Target="https://www.linkedin.com/company/pharmaceutical-supply-chain-initiative-psci-/" TargetMode="External"/><Relationship Id="rId2" Type="http://schemas.openxmlformats.org/officeDocument/2006/relationships/hyperlink" Target="mailto:info@pscinitiative.org" TargetMode="External"/><Relationship Id="rId16" Type="http://schemas.openxmlformats.org/officeDocument/2006/relationships/image" Target="../media/image14.emf"/><Relationship Id="rId1" Type="http://schemas.openxmlformats.org/officeDocument/2006/relationships/slideMaster" Target="../slideMasters/slideMaster2.xml"/><Relationship Id="rId6" Type="http://schemas.openxmlformats.org/officeDocument/2006/relationships/image" Target="../media/image7.png"/><Relationship Id="rId11" Type="http://schemas.openxmlformats.org/officeDocument/2006/relationships/image" Target="../media/image18.svg"/><Relationship Id="rId5" Type="http://schemas.openxmlformats.org/officeDocument/2006/relationships/hyperlink" Target="https://pscinitiative.org/home" TargetMode="External"/><Relationship Id="rId15" Type="http://schemas.openxmlformats.org/officeDocument/2006/relationships/hyperlink" Target="https://twitter.com/pscinitiative?lang=en" TargetMode="External"/><Relationship Id="rId10" Type="http://schemas.openxmlformats.org/officeDocument/2006/relationships/image" Target="../media/image11.png"/><Relationship Id="rId4" Type="http://schemas.openxmlformats.org/officeDocument/2006/relationships/image" Target="../media/image15.svg"/><Relationship Id="rId9" Type="http://schemas.openxmlformats.org/officeDocument/2006/relationships/image" Target="../media/image17.svg"/><Relationship Id="rId14" Type="http://schemas.openxmlformats.org/officeDocument/2006/relationships/image" Target="../media/image19.sv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8" Type="http://schemas.openxmlformats.org/officeDocument/2006/relationships/image" Target="../media/image8.svg"/><Relationship Id="rId13" Type="http://schemas.openxmlformats.org/officeDocument/2006/relationships/hyperlink" Target="https://www.linkedin.com/company/pharmaceutical-supply-chain-initiative-psci-/" TargetMode="External"/><Relationship Id="rId3" Type="http://schemas.openxmlformats.org/officeDocument/2006/relationships/image" Target="../media/image21.png"/><Relationship Id="rId7" Type="http://schemas.openxmlformats.org/officeDocument/2006/relationships/image" Target="../media/image7.png"/><Relationship Id="rId12" Type="http://schemas.openxmlformats.org/officeDocument/2006/relationships/image" Target="../media/image12.svg"/><Relationship Id="rId2" Type="http://schemas.openxmlformats.org/officeDocument/2006/relationships/hyperlink" Target="mailto:info@pscinitiative.org" TargetMode="External"/><Relationship Id="rId16" Type="http://schemas.openxmlformats.org/officeDocument/2006/relationships/hyperlink" Target="https://twitter.com/pscinitiative?lang=en" TargetMode="External"/><Relationship Id="rId1" Type="http://schemas.openxmlformats.org/officeDocument/2006/relationships/slideMaster" Target="../slideMasters/slideMaster3.xml"/><Relationship Id="rId6" Type="http://schemas.openxmlformats.org/officeDocument/2006/relationships/hyperlink" Target="https://pscinitiative.org/home" TargetMode="External"/><Relationship Id="rId11" Type="http://schemas.openxmlformats.org/officeDocument/2006/relationships/image" Target="../media/image11.png"/><Relationship Id="rId5" Type="http://schemas.openxmlformats.org/officeDocument/2006/relationships/image" Target="../media/image6.svg"/><Relationship Id="rId15" Type="http://schemas.openxmlformats.org/officeDocument/2006/relationships/image" Target="../media/image13.svg"/><Relationship Id="rId10" Type="http://schemas.openxmlformats.org/officeDocument/2006/relationships/image" Target="../media/image10.svg"/><Relationship Id="rId4" Type="http://schemas.openxmlformats.org/officeDocument/2006/relationships/image" Target="../media/image5.png"/><Relationship Id="rId9" Type="http://schemas.openxmlformats.org/officeDocument/2006/relationships/image" Target="../media/image9.png"/><Relationship Id="rId14" Type="http://schemas.openxmlformats.org/officeDocument/2006/relationships/image" Target="../media/image1.png"/></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png"/><Relationship Id="rId3" Type="http://schemas.openxmlformats.org/officeDocument/2006/relationships/image" Target="../media/image5.png"/><Relationship Id="rId7" Type="http://schemas.openxmlformats.org/officeDocument/2006/relationships/image" Target="../media/image16.svg"/><Relationship Id="rId12" Type="http://schemas.openxmlformats.org/officeDocument/2006/relationships/hyperlink" Target="https://www.linkedin.com/company/pharmaceutical-supply-chain-initiative-psci-/" TargetMode="External"/><Relationship Id="rId2" Type="http://schemas.openxmlformats.org/officeDocument/2006/relationships/hyperlink" Target="mailto:info@pscinitiative.org" TargetMode="External"/><Relationship Id="rId16" Type="http://schemas.openxmlformats.org/officeDocument/2006/relationships/image" Target="../media/image14.emf"/><Relationship Id="rId1" Type="http://schemas.openxmlformats.org/officeDocument/2006/relationships/slideMaster" Target="../slideMasters/slideMaster4.xml"/><Relationship Id="rId6" Type="http://schemas.openxmlformats.org/officeDocument/2006/relationships/image" Target="../media/image7.png"/><Relationship Id="rId11" Type="http://schemas.openxmlformats.org/officeDocument/2006/relationships/image" Target="../media/image18.svg"/><Relationship Id="rId5" Type="http://schemas.openxmlformats.org/officeDocument/2006/relationships/hyperlink" Target="https://pscinitiative.org/home" TargetMode="External"/><Relationship Id="rId15" Type="http://schemas.openxmlformats.org/officeDocument/2006/relationships/hyperlink" Target="https://twitter.com/pscinitiative?lang=en" TargetMode="External"/><Relationship Id="rId10" Type="http://schemas.openxmlformats.org/officeDocument/2006/relationships/image" Target="../media/image11.png"/><Relationship Id="rId4" Type="http://schemas.openxmlformats.org/officeDocument/2006/relationships/image" Target="../media/image15.svg"/><Relationship Id="rId9" Type="http://schemas.openxmlformats.org/officeDocument/2006/relationships/image" Target="../media/image17.svg"/><Relationship Id="rId14" Type="http://schemas.openxmlformats.org/officeDocument/2006/relationships/image" Target="../media/image19.sv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85165"/>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C040CE1F-6D74-47AF-B1EA-5A442AFFF044}"/>
              </a:ext>
            </a:extLst>
          </p:cNvPr>
          <p:cNvSpPr>
            <a:spLocks noGrp="1"/>
          </p:cNvSpPr>
          <p:nvPr>
            <p:ph type="ctrTitle" hasCustomPrompt="1"/>
          </p:nvPr>
        </p:nvSpPr>
        <p:spPr>
          <a:xfrm>
            <a:off x="513841" y="1600200"/>
            <a:ext cx="10029825" cy="1812132"/>
          </a:xfrm>
          <a:prstGeom prst="rect">
            <a:avLst/>
          </a:prstGeom>
        </p:spPr>
        <p:txBody>
          <a:bodyPr anchor="b"/>
          <a:lstStyle>
            <a:lvl1pPr algn="l">
              <a:defRPr sz="4800">
                <a:latin typeface="微软雅黑" panose="020B0503020204020204" pitchFamily="34" charset="-122"/>
                <a:ea typeface="微软雅黑" panose="020B0503020204020204" pitchFamily="34" charset="-122"/>
              </a:defRPr>
            </a:lvl1pPr>
          </a:lstStyle>
          <a:p>
            <a:r>
              <a:rPr lang="en-US"/>
              <a:t>CLICK TO EDIT TITLE</a:t>
            </a:r>
            <a:endParaRPr lang="en-GB"/>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p:nvPr>
        </p:nvSpPr>
        <p:spPr>
          <a:xfrm>
            <a:off x="504314" y="3602038"/>
            <a:ext cx="10029825" cy="1655762"/>
          </a:xfrm>
        </p:spPr>
        <p:txBody>
          <a:bodyPr>
            <a:normAutofit/>
          </a:bodyPr>
          <a:lstStyle>
            <a:lvl1pPr marL="0" indent="0" algn="l">
              <a:buNone/>
              <a:defRPr sz="1800">
                <a:solidFill>
                  <a:srgbClr val="848484"/>
                </a:solidFill>
                <a:latin typeface="+mj-ea"/>
                <a:ea typeface="+mj-ea"/>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8" name="Picture 7">
            <a:extLst>
              <a:ext uri="{FF2B5EF4-FFF2-40B4-BE49-F238E27FC236}">
                <a16:creationId xmlns:a16="http://schemas.microsoft.com/office/drawing/2014/main" id="{01C72E7E-2FCE-4DB3-8F28-3DE34716BD27}"/>
              </a:ext>
            </a:extLst>
          </p:cNvPr>
          <p:cNvPicPr>
            <a:picLocks noChangeAspect="1"/>
          </p:cNvPicPr>
          <p:nvPr userDrawn="1"/>
        </p:nvPicPr>
        <p:blipFill>
          <a:blip r:embed="rId2"/>
          <a:stretch>
            <a:fillRect/>
          </a:stretch>
        </p:blipFill>
        <p:spPr>
          <a:xfrm>
            <a:off x="513841" y="336478"/>
            <a:ext cx="3139591" cy="785885"/>
          </a:xfrm>
          <a:prstGeom prst="rect">
            <a:avLst/>
          </a:prstGeom>
        </p:spPr>
      </p:pic>
    </p:spTree>
    <p:extLst>
      <p:ext uri="{BB962C8B-B14F-4D97-AF65-F5344CB8AC3E}">
        <p14:creationId xmlns:p14="http://schemas.microsoft.com/office/powerpoint/2010/main" val="3064412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247536BF-C09B-4F75-B90F-B0558AD3A2F1}"/>
              </a:ext>
            </a:extLst>
          </p:cNvPr>
          <p:cNvSpPr>
            <a:spLocks noGrp="1"/>
          </p:cNvSpPr>
          <p:nvPr>
            <p:ph type="ftr" sz="quarter" idx="10"/>
          </p:nvPr>
        </p:nvSpPr>
        <p:spPr/>
        <p:txBody>
          <a:bodyPr/>
          <a:lstStyle/>
          <a:p>
            <a:endParaRPr lang="en-GB"/>
          </a:p>
        </p:txBody>
      </p:sp>
      <p:sp>
        <p:nvSpPr>
          <p:cNvPr id="4" name="Slide Number Placeholder 3">
            <a:extLst>
              <a:ext uri="{FF2B5EF4-FFF2-40B4-BE49-F238E27FC236}">
                <a16:creationId xmlns:a16="http://schemas.microsoft.com/office/drawing/2014/main" id="{91D80610-9258-447D-931D-CD3B03CA9433}"/>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3" y="2859088"/>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27" y="2886122"/>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5"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0"/>
            <a:ext cx="10515600" cy="652463"/>
          </a:xfrm>
          <a:prstGeom prst="rect">
            <a:avLst/>
          </a:prstGeom>
        </p:spPr>
        <p:txBody>
          <a:bodyPr/>
          <a:lstStyle>
            <a:lvl1pPr>
              <a:defRPr/>
            </a:lvl1pPr>
          </a:lstStyle>
          <a:p>
            <a:endParaRPr lang="en-GB"/>
          </a:p>
        </p:txBody>
      </p:sp>
    </p:spTree>
    <p:extLst>
      <p:ext uri="{BB962C8B-B14F-4D97-AF65-F5344CB8AC3E}">
        <p14:creationId xmlns:p14="http://schemas.microsoft.com/office/powerpoint/2010/main" val="287314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0"/>
            <a:ext cx="10515600" cy="652463"/>
          </a:xfrm>
          <a:prstGeom prst="rect">
            <a:avLst/>
          </a:prstGeom>
        </p:spPr>
        <p:txBody>
          <a:bodyPr/>
          <a:lstStyle>
            <a:lvl1pPr>
              <a:defRPr/>
            </a:lvl1pPr>
          </a:lstStyle>
          <a:p>
            <a:r>
              <a:rPr lang="en-US"/>
              <a:t>CLICK TO EDIT TITLE</a:t>
            </a:r>
            <a:endParaRPr lang="en-GB"/>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1C348986-16FC-4C36-9D1A-F16320749EDB}"/>
              </a:ext>
            </a:extLst>
          </p:cNvPr>
          <p:cNvSpPr>
            <a:spLocks noGrp="1"/>
          </p:cNvSpPr>
          <p:nvPr>
            <p:ph type="ftr" sz="quarter" idx="11"/>
          </p:nvPr>
        </p:nvSpPr>
        <p:spPr>
          <a:xfrm>
            <a:off x="814792" y="6334124"/>
            <a:ext cx="4114800" cy="365125"/>
          </a:xfrm>
        </p:spPr>
        <p:txBody>
          <a:bodyPr/>
          <a:lstStyle/>
          <a:p>
            <a:endParaRPr lang="en-GB"/>
          </a:p>
        </p:txBody>
      </p:sp>
      <p:sp>
        <p:nvSpPr>
          <p:cNvPr id="6" name="Slide Number Placeholder 5">
            <a:extLst>
              <a:ext uri="{FF2B5EF4-FFF2-40B4-BE49-F238E27FC236}">
                <a16:creationId xmlns:a16="http://schemas.microsoft.com/office/drawing/2014/main" id="{7B4B0C23-35BC-45EF-A93C-BBD9CFE17A54}"/>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2099270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49" y="1845698"/>
            <a:ext cx="6016625" cy="400050"/>
          </a:xfrm>
        </p:spPr>
        <p:txBody>
          <a:bodyPr>
            <a:noAutofit/>
          </a:bodyPr>
          <a:lstStyle>
            <a:lvl1pPr marL="0" indent="0">
              <a:buNone/>
              <a:defRPr sz="2000" b="1">
                <a:solidFill>
                  <a:srgbClr val="848484"/>
                </a:solidFill>
                <a:latin typeface="微软雅黑" panose="020B0503020204020204" pitchFamily="34" charset="-122"/>
                <a:ea typeface="微软雅黑" panose="020B0503020204020204" pitchFamily="34" charset="-122"/>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50" y="3027988"/>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50" y="4210278"/>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50" y="4801424"/>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50" y="2436843"/>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50" y="3619133"/>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pic>
        <p:nvPicPr>
          <p:cNvPr id="18" name="Picture 17">
            <a:extLst>
              <a:ext uri="{FF2B5EF4-FFF2-40B4-BE49-F238E27FC236}">
                <a16:creationId xmlns:a16="http://schemas.microsoft.com/office/drawing/2014/main" id="{C4E51928-222D-634A-9BB0-0581CA2E58DF}"/>
              </a:ext>
            </a:extLst>
          </p:cNvPr>
          <p:cNvPicPr>
            <a:picLocks noChangeAspect="1"/>
          </p:cNvPicPr>
          <p:nvPr userDrawn="1"/>
        </p:nvPicPr>
        <p:blipFill>
          <a:blip r:embed="rId2"/>
          <a:stretch>
            <a:fillRect/>
          </a:stretch>
        </p:blipFill>
        <p:spPr>
          <a:xfrm>
            <a:off x="6538534" y="1409700"/>
            <a:ext cx="5653465" cy="5448300"/>
          </a:xfrm>
          <a:prstGeom prst="rect">
            <a:avLst/>
          </a:prstGeom>
        </p:spPr>
      </p:pic>
      <p:sp>
        <p:nvSpPr>
          <p:cNvPr id="3" name="Title 2">
            <a:extLst>
              <a:ext uri="{FF2B5EF4-FFF2-40B4-BE49-F238E27FC236}">
                <a16:creationId xmlns:a16="http://schemas.microsoft.com/office/drawing/2014/main" id="{A97C1F00-2290-72CA-7C07-0C7B2FFC4F2D}"/>
              </a:ext>
            </a:extLst>
          </p:cNvPr>
          <p:cNvSpPr>
            <a:spLocks noGrp="1"/>
          </p:cNvSpPr>
          <p:nvPr>
            <p:ph type="title"/>
          </p:nvPr>
        </p:nvSpPr>
        <p:spPr/>
        <p:txBody>
          <a:bodyPr/>
          <a:lstStyle/>
          <a:p>
            <a:r>
              <a:rPr lang="en-US" altLang="zh-CN"/>
              <a:t>Click to edit Master title style</a:t>
            </a:r>
            <a:endParaRPr lang="zh-CN" altLang="en-US"/>
          </a:p>
        </p:txBody>
      </p:sp>
    </p:spTree>
    <p:extLst>
      <p:ext uri="{BB962C8B-B14F-4D97-AF65-F5344CB8AC3E}">
        <p14:creationId xmlns:p14="http://schemas.microsoft.com/office/powerpoint/2010/main" val="3693929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2" y="485775"/>
            <a:ext cx="10515600" cy="672306"/>
          </a:xfrm>
          <a:prstGeom prst="rect">
            <a:avLst/>
          </a:prstGeom>
        </p:spPr>
        <p:txBody>
          <a:bodyPr/>
          <a:lstStyle>
            <a:lvl1pPr algn="l" defTabSz="914400"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2" y="1572828"/>
            <a:ext cx="536628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0" y="1581546"/>
            <a:ext cx="5543550" cy="435133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987256CA-D170-404C-8FDA-9046D0839F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AC84C9-2F8B-42B0-B53A-2F9443028D3E}"/>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41237479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5"/>
            <a:ext cx="5314213" cy="1000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1" y="1438275"/>
            <a:ext cx="5314213" cy="1000125"/>
          </a:xfrm>
          <a:solidFill>
            <a:srgbClr val="F5F5F5"/>
          </a:solidFill>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1"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8">
            <a:extLst>
              <a:ext uri="{FF2B5EF4-FFF2-40B4-BE49-F238E27FC236}">
                <a16:creationId xmlns:a16="http://schemas.microsoft.com/office/drawing/2014/main" id="{5A68C514-23E1-4AEB-A607-A28CC7E74D6F}"/>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11" name="Footer Placeholder 7">
            <a:extLst>
              <a:ext uri="{FF2B5EF4-FFF2-40B4-BE49-F238E27FC236}">
                <a16:creationId xmlns:a16="http://schemas.microsoft.com/office/drawing/2014/main" id="{7391082B-0CA1-45F3-93D4-FAA42307ED5B}"/>
              </a:ext>
            </a:extLst>
          </p:cNvPr>
          <p:cNvSpPr>
            <a:spLocks noGrp="1"/>
          </p:cNvSpPr>
          <p:nvPr>
            <p:ph type="ftr" sz="quarter" idx="11"/>
          </p:nvPr>
        </p:nvSpPr>
        <p:spPr>
          <a:xfrm>
            <a:off x="813112" y="6338913"/>
            <a:ext cx="4114800" cy="365125"/>
          </a:xfrm>
        </p:spPr>
        <p:txBody>
          <a:bodyPr/>
          <a:lstStyle/>
          <a:p>
            <a:endParaRPr lang="en-GB"/>
          </a:p>
        </p:txBody>
      </p:sp>
    </p:spTree>
    <p:extLst>
      <p:ext uri="{BB962C8B-B14F-4D97-AF65-F5344CB8AC3E}">
        <p14:creationId xmlns:p14="http://schemas.microsoft.com/office/powerpoint/2010/main" val="4257672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
        <p:nvSpPr>
          <p:cNvPr id="7" name="Footer Placeholder 3">
            <a:extLst>
              <a:ext uri="{FF2B5EF4-FFF2-40B4-BE49-F238E27FC236}">
                <a16:creationId xmlns:a16="http://schemas.microsoft.com/office/drawing/2014/main" id="{99DB2018-2F6B-43D1-9637-D31DCA745878}"/>
              </a:ext>
            </a:extLst>
          </p:cNvPr>
          <p:cNvSpPr>
            <a:spLocks noGrp="1"/>
          </p:cNvSpPr>
          <p:nvPr>
            <p:ph type="ftr" sz="quarter" idx="11"/>
          </p:nvPr>
        </p:nvSpPr>
        <p:spPr>
          <a:xfrm>
            <a:off x="813112" y="6338913"/>
            <a:ext cx="4114800" cy="365125"/>
          </a:xfrm>
        </p:spPr>
        <p:txBody>
          <a:bodyPr/>
          <a:lstStyle/>
          <a:p>
            <a:endParaRPr lang="en-GB"/>
          </a:p>
        </p:txBody>
      </p:sp>
      <p:sp>
        <p:nvSpPr>
          <p:cNvPr id="3" name="Text Placeholder 10">
            <a:extLst>
              <a:ext uri="{FF2B5EF4-FFF2-40B4-BE49-F238E27FC236}">
                <a16:creationId xmlns:a16="http://schemas.microsoft.com/office/drawing/2014/main" id="{5D586430-4885-168A-555A-B58F4CE14976}"/>
              </a:ext>
            </a:extLst>
          </p:cNvPr>
          <p:cNvSpPr>
            <a:spLocks noGrp="1"/>
          </p:cNvSpPr>
          <p:nvPr>
            <p:ph type="body" sz="quarter" idx="14" hasCustomPrompt="1"/>
          </p:nvPr>
        </p:nvSpPr>
        <p:spPr>
          <a:xfrm>
            <a:off x="450000" y="1424788"/>
            <a:ext cx="11263464" cy="400050"/>
          </a:xfrm>
        </p:spPr>
        <p:txBody>
          <a:bodyPr>
            <a:noAutofit/>
          </a:bodyPr>
          <a:lstStyle>
            <a:lvl1pPr marL="0" indent="0">
              <a:buNone/>
              <a:defRPr sz="1800" b="0">
                <a:solidFill>
                  <a:srgbClr val="848484"/>
                </a:solidFill>
                <a:latin typeface="微软雅黑" panose="020B0503020204020204" pitchFamily="34" charset="-122"/>
                <a:ea typeface="微软雅黑" panose="020B0503020204020204" pitchFamily="34" charset="-122"/>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6" name="Slide Number Placeholder 3">
            <a:extLst>
              <a:ext uri="{FF2B5EF4-FFF2-40B4-BE49-F238E27FC236}">
                <a16:creationId xmlns:a16="http://schemas.microsoft.com/office/drawing/2014/main" id="{2712C14E-B9C4-1B1A-09D3-6501061DE58A}"/>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1682954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F4C05E8-EACC-4032-83C3-8DC441DEA4F7}"/>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6" name="Footer Placeholder 2">
            <a:extLst>
              <a:ext uri="{FF2B5EF4-FFF2-40B4-BE49-F238E27FC236}">
                <a16:creationId xmlns:a16="http://schemas.microsoft.com/office/drawing/2014/main" id="{083D711E-CB96-4C98-8C99-C2E95388E065}"/>
              </a:ext>
            </a:extLst>
          </p:cNvPr>
          <p:cNvSpPr>
            <a:spLocks noGrp="1"/>
          </p:cNvSpPr>
          <p:nvPr>
            <p:ph type="ftr" sz="quarter" idx="11"/>
          </p:nvPr>
        </p:nvSpPr>
        <p:spPr>
          <a:xfrm>
            <a:off x="813112" y="6338913"/>
            <a:ext cx="4114800" cy="365125"/>
          </a:xfrm>
        </p:spPr>
        <p:txBody>
          <a:bodyPr/>
          <a:lstStyle/>
          <a:p>
            <a:endParaRPr lang="en-GB"/>
          </a:p>
        </p:txBody>
      </p:sp>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6AE568EB-F628-46FB-BE1D-F02F4C5237FC}"/>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2" name="Graphic 11">
            <a:extLst>
              <a:ext uri="{FF2B5EF4-FFF2-40B4-BE49-F238E27FC236}">
                <a16:creationId xmlns:a16="http://schemas.microsoft.com/office/drawing/2014/main" id="{59E95865-949B-4527-A79A-382C0A3AECE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790317" y="6447452"/>
            <a:ext cx="182302" cy="148046"/>
          </a:xfrm>
          <a:prstGeom prst="rect">
            <a:avLst/>
          </a:prstGeom>
        </p:spPr>
      </p:pic>
      <p:sp>
        <p:nvSpPr>
          <p:cNvPr id="13" name="TextBox 12">
            <a:extLst>
              <a:ext uri="{FF2B5EF4-FFF2-40B4-BE49-F238E27FC236}">
                <a16:creationId xmlns:a16="http://schemas.microsoft.com/office/drawing/2014/main" id="{0A62D644-F520-47B5-9329-EEB10D020A9A}"/>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a:t>
            </a:r>
            <a:r>
              <a:rPr lang="en-GB" sz="1200" err="1">
                <a:solidFill>
                  <a:srgbClr val="848484"/>
                </a:solidFill>
                <a:latin typeface="+mj-lt"/>
              </a:rPr>
              <a:t>PSCInitiative</a:t>
            </a:r>
            <a:endParaRPr lang="en-GB" sz="1200">
              <a:solidFill>
                <a:srgbClr val="848484"/>
              </a:solidFill>
              <a:latin typeface="+mj-lt"/>
            </a:endParaRPr>
          </a:p>
        </p:txBody>
      </p:sp>
    </p:spTree>
    <p:extLst>
      <p:ext uri="{BB962C8B-B14F-4D97-AF65-F5344CB8AC3E}">
        <p14:creationId xmlns:p14="http://schemas.microsoft.com/office/powerpoint/2010/main" val="2147709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37" name="TextBox 36">
            <a:extLst>
              <a:ext uri="{FF2B5EF4-FFF2-40B4-BE49-F238E27FC236}">
                <a16:creationId xmlns:a16="http://schemas.microsoft.com/office/drawing/2014/main" id="{95F93B73-B91F-4CC1-BECE-3FE1FCD1F0AB}"/>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sp>
        <p:nvSpPr>
          <p:cNvPr id="24" name="Footer Placeholder 2">
            <a:extLst>
              <a:ext uri="{FF2B5EF4-FFF2-40B4-BE49-F238E27FC236}">
                <a16:creationId xmlns:a16="http://schemas.microsoft.com/office/drawing/2014/main" id="{0A7F0A4E-C924-4B1D-A667-38D77F918D87}"/>
              </a:ext>
            </a:extLst>
          </p:cNvPr>
          <p:cNvSpPr>
            <a:spLocks noGrp="1"/>
          </p:cNvSpPr>
          <p:nvPr>
            <p:ph type="ftr" sz="quarter" idx="10"/>
          </p:nvPr>
        </p:nvSpPr>
        <p:spPr>
          <a:xfrm>
            <a:off x="813112" y="6338913"/>
            <a:ext cx="4114800" cy="365125"/>
          </a:xfrm>
        </p:spPr>
        <p:txBody>
          <a:bodyPr/>
          <a:lstStyle/>
          <a:p>
            <a:endParaRPr lang="en-GB"/>
          </a:p>
        </p:txBody>
      </p:sp>
      <p:sp>
        <p:nvSpPr>
          <p:cNvPr id="25" name="Slide Number Placeholder 3">
            <a:extLst>
              <a:ext uri="{FF2B5EF4-FFF2-40B4-BE49-F238E27FC236}">
                <a16:creationId xmlns:a16="http://schemas.microsoft.com/office/drawing/2014/main" id="{D6B9C805-2A32-4143-9786-5F3AA56AA47E}"/>
              </a:ext>
            </a:extLst>
          </p:cNvPr>
          <p:cNvSpPr>
            <a:spLocks noGrp="1"/>
          </p:cNvSpPr>
          <p:nvPr>
            <p:ph type="sldNum" sz="quarter" idx="11"/>
          </p:nvPr>
        </p:nvSpPr>
        <p:spPr>
          <a:xfrm>
            <a:off x="11098306" y="6382975"/>
            <a:ext cx="615158" cy="277000"/>
          </a:xfrm>
        </p:spPr>
        <p:txBody>
          <a:bodyPr/>
          <a:lstStyle/>
          <a:p>
            <a:fld id="{1A91ABBD-BE70-492B-BBD8-7AF5442A9E89}" type="slidenum">
              <a:rPr lang="en-GB" smtClean="0"/>
              <a:pPr/>
              <a:t>‹#›</a:t>
            </a:fld>
            <a:endParaRPr lang="en-GB"/>
          </a:p>
        </p:txBody>
      </p:sp>
      <p:sp>
        <p:nvSpPr>
          <p:cNvPr id="30" name="TextBox 29">
            <a:extLst>
              <a:ext uri="{FF2B5EF4-FFF2-40B4-BE49-F238E27FC236}">
                <a16:creationId xmlns:a16="http://schemas.microsoft.com/office/drawing/2014/main" id="{3145CD49-92EE-41C0-816A-EC6C59FC39F1}"/>
              </a:ext>
            </a:extLst>
          </p:cNvPr>
          <p:cNvSpPr txBox="1"/>
          <p:nvPr userDrawn="1"/>
        </p:nvSpPr>
        <p:spPr>
          <a:xfrm>
            <a:off x="478535" y="4215255"/>
            <a:ext cx="5436489" cy="1954381"/>
          </a:xfrm>
          <a:prstGeom prst="rect">
            <a:avLst/>
          </a:prstGeom>
          <a:noFill/>
        </p:spPr>
        <p:txBody>
          <a:bodyPr wrap="square" rtlCol="0">
            <a:spAutoFit/>
          </a:bodyPr>
          <a:lstStyle/>
          <a:p>
            <a:r>
              <a:rPr lang="en-US" sz="1100" b="1">
                <a:solidFill>
                  <a:srgbClr val="5A5A5A"/>
                </a:solidFill>
              </a:rPr>
              <a:t>PSCI Secretariat</a:t>
            </a:r>
          </a:p>
          <a:p>
            <a:r>
              <a:rPr lang="en-US" sz="1100">
                <a:solidFill>
                  <a:srgbClr val="5A5A5A"/>
                </a:solidFill>
              </a:rPr>
              <a:t>Carnstone Partners Ltd</a:t>
            </a:r>
          </a:p>
          <a:p>
            <a:r>
              <a:rPr lang="en-US" sz="1100">
                <a:solidFill>
                  <a:srgbClr val="5A5A5A"/>
                </a:solidFill>
              </a:rPr>
              <a:t>Durham House</a:t>
            </a:r>
          </a:p>
          <a:p>
            <a:r>
              <a:rPr lang="en-US" sz="1100">
                <a:solidFill>
                  <a:srgbClr val="5A5A5A"/>
                </a:solidFill>
              </a:rPr>
              <a:t>Durham House Street</a:t>
            </a:r>
          </a:p>
          <a:p>
            <a:r>
              <a:rPr lang="en-US" sz="1100">
                <a:solidFill>
                  <a:srgbClr val="5A5A5A"/>
                </a:solidFill>
              </a:rPr>
              <a:t>London</a:t>
            </a:r>
          </a:p>
          <a:p>
            <a:r>
              <a:rPr lang="en-US" sz="1100">
                <a:solidFill>
                  <a:srgbClr val="5A5A5A"/>
                </a:solidFill>
              </a:rPr>
              <a:t>WC2N 6HG</a:t>
            </a:r>
          </a:p>
          <a:p>
            <a:endParaRPr lang="en-US" sz="110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u="sng"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kern="1200" baseline="0">
              <a:solidFill>
                <a:srgbClr val="5A5A5A"/>
              </a:solidFill>
              <a:uFill>
                <a:solidFill>
                  <a:srgbClr val="F8652E"/>
                </a:solidFill>
              </a:u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u="sng" kern="1200" baseline="0">
              <a:solidFill>
                <a:srgbClr val="5A5A5A"/>
              </a:solidFill>
              <a:uFill>
                <a:solidFill>
                  <a:srgbClr val="F8652E"/>
                </a:solidFill>
              </a:u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pl-PL" sz="1100" b="0" u="none" kern="1200" baseline="0">
                <a:solidFill>
                  <a:srgbClr val="5A5A5A"/>
                </a:solidFill>
                <a:uFill>
                  <a:solidFill>
                    <a:srgbClr val="F8652E"/>
                  </a:solidFill>
                </a:uFill>
                <a:latin typeface="+mn-lt"/>
                <a:ea typeface="+mn-ea"/>
                <a:cs typeface="+mn-cs"/>
              </a:rPr>
              <a:t>+44 (0) 7342 990241</a:t>
            </a:r>
            <a:endParaRPr lang="en-US" sz="1100">
              <a:solidFill>
                <a:srgbClr val="848489"/>
              </a:solidFill>
            </a:endParaRPr>
          </a:p>
          <a:p>
            <a:endParaRPr lang="en-US" sz="1100">
              <a:solidFill>
                <a:srgbClr val="5A5A5A"/>
              </a:solidFill>
            </a:endParaRPr>
          </a:p>
        </p:txBody>
      </p:sp>
      <p:sp>
        <p:nvSpPr>
          <p:cNvPr id="33" name="TextBox 32">
            <a:extLst>
              <a:ext uri="{FF2B5EF4-FFF2-40B4-BE49-F238E27FC236}">
                <a16:creationId xmlns:a16="http://schemas.microsoft.com/office/drawing/2014/main" id="{B866D567-4584-4D76-B047-A232C4DEAF05}"/>
              </a:ext>
            </a:extLst>
          </p:cNvPr>
          <p:cNvSpPr txBox="1"/>
          <p:nvPr userDrawn="1"/>
        </p:nvSpPr>
        <p:spPr>
          <a:xfrm>
            <a:off x="3895724" y="4537228"/>
            <a:ext cx="4114799" cy="769441"/>
          </a:xfrm>
          <a:prstGeom prst="rect">
            <a:avLst/>
          </a:prstGeom>
          <a:noFill/>
        </p:spPr>
        <p:txBody>
          <a:bodyPr wrap="square" rtlCol="0">
            <a:spAutoFit/>
          </a:bodyPr>
          <a:lstStyle/>
          <a:p>
            <a:r>
              <a:rPr lang="en-GB" sz="1100" b="1" i="0" u="none" strike="noStrike" kern="1200" baseline="0">
                <a:solidFill>
                  <a:srgbClr val="5A5A5A"/>
                </a:solidFill>
                <a:latin typeface="+mn-lt"/>
                <a:ea typeface="+mn-ea"/>
                <a:cs typeface="+mn-cs"/>
              </a:rPr>
              <a:t>About the Secretariat</a:t>
            </a:r>
          </a:p>
          <a:p>
            <a:r>
              <a:rPr lang="en-GB" sz="1100" b="0" i="0" u="none" strike="noStrike" kern="1200" baseline="0" err="1">
                <a:solidFill>
                  <a:srgbClr val="5A5A5A"/>
                </a:solidFill>
                <a:latin typeface="+mn-lt"/>
                <a:ea typeface="+mn-ea"/>
                <a:cs typeface="+mn-cs"/>
              </a:rPr>
              <a:t>Carnstone</a:t>
            </a:r>
            <a:r>
              <a:rPr lang="en-GB" sz="1100" b="0" i="0" u="none" strike="noStrike" kern="1200" baseline="0">
                <a:solidFill>
                  <a:srgbClr val="5A5A5A"/>
                </a:solidFill>
                <a:latin typeface="+mn-lt"/>
                <a:ea typeface="+mn-ea"/>
                <a:cs typeface="+mn-cs"/>
              </a:rPr>
              <a:t> Partners Ltd is an independent management consultancy,</a:t>
            </a:r>
          </a:p>
          <a:p>
            <a:r>
              <a:rPr lang="en-GB" sz="1100" b="0" i="0" u="none" strike="noStrike" kern="1200" baseline="0">
                <a:solidFill>
                  <a:srgbClr val="5A5A5A"/>
                </a:solidFill>
                <a:latin typeface="+mn-lt"/>
                <a:ea typeface="+mn-ea"/>
                <a:cs typeface="+mn-cs"/>
              </a:rPr>
              <a:t>specialising in corporate responsibility and sustainability, with a long</a:t>
            </a:r>
          </a:p>
          <a:p>
            <a:r>
              <a:rPr lang="en-GB" sz="1100" b="0" i="0" u="none" strike="noStrike" kern="1200" baseline="0">
                <a:solidFill>
                  <a:srgbClr val="5A5A5A"/>
                </a:solidFill>
                <a:latin typeface="+mn-lt"/>
                <a:ea typeface="+mn-ea"/>
                <a:cs typeface="+mn-cs"/>
              </a:rPr>
              <a:t>track record in running industry groups.</a:t>
            </a:r>
            <a:endParaRPr lang="en-GB" sz="1100">
              <a:solidFill>
                <a:srgbClr val="5A5A5A"/>
              </a:solidFill>
            </a:endParaRPr>
          </a:p>
        </p:txBody>
      </p:sp>
      <p:sp>
        <p:nvSpPr>
          <p:cNvPr id="34" name="Rectangle 33">
            <a:extLst>
              <a:ext uri="{FF2B5EF4-FFF2-40B4-BE49-F238E27FC236}">
                <a16:creationId xmlns:a16="http://schemas.microsoft.com/office/drawing/2014/main" id="{EB78B6DF-18E8-4E37-A832-283B5B5E738A}"/>
              </a:ext>
            </a:extLst>
          </p:cNvPr>
          <p:cNvSpPr/>
          <p:nvPr userDrawn="1"/>
        </p:nvSpPr>
        <p:spPr>
          <a:xfrm>
            <a:off x="478535" y="3725041"/>
            <a:ext cx="4949112" cy="369332"/>
          </a:xfrm>
          <a:prstGeom prst="rect">
            <a:avLst/>
          </a:prstGeom>
        </p:spPr>
        <p:txBody>
          <a:bodyPr wrap="none">
            <a:spAutoFit/>
          </a:bodyPr>
          <a:lstStyle/>
          <a:p>
            <a:r>
              <a:rPr lang="en-US" sz="1800" b="1">
                <a:solidFill>
                  <a:srgbClr val="5A5A5A"/>
                </a:solidFill>
              </a:rPr>
              <a:t>For more information about the PSCI please contact:</a:t>
            </a:r>
          </a:p>
        </p:txBody>
      </p:sp>
      <p:sp>
        <p:nvSpPr>
          <p:cNvPr id="35" name="Rectangle 34">
            <a:extLst>
              <a:ext uri="{FF2B5EF4-FFF2-40B4-BE49-F238E27FC236}">
                <a16:creationId xmlns:a16="http://schemas.microsoft.com/office/drawing/2014/main" id="{2B331D68-C40D-47BB-A57A-037F31F0510B}"/>
              </a:ext>
            </a:extLst>
          </p:cNvPr>
          <p:cNvSpPr/>
          <p:nvPr userDrawn="1"/>
        </p:nvSpPr>
        <p:spPr>
          <a:xfrm>
            <a:off x="478535"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49DCDBE3-D3B8-4501-BFB6-9268F49D9C3D}"/>
              </a:ext>
            </a:extLst>
          </p:cNvPr>
          <p:cNvSpPr/>
          <p:nvPr userDrawn="1"/>
        </p:nvSpPr>
        <p:spPr>
          <a:xfrm>
            <a:off x="9715499"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54EE8B1D-0974-461B-B323-446C38B584F7}"/>
              </a:ext>
            </a:extLst>
          </p:cNvPr>
          <p:cNvSpPr/>
          <p:nvPr userDrawn="1"/>
        </p:nvSpPr>
        <p:spPr>
          <a:xfrm>
            <a:off x="7406258"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0A29178A-4ED6-4443-9B4F-F395E566AC3A}"/>
              </a:ext>
            </a:extLst>
          </p:cNvPr>
          <p:cNvSpPr/>
          <p:nvPr userDrawn="1"/>
        </p:nvSpPr>
        <p:spPr>
          <a:xfrm>
            <a:off x="5097017"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a:extLst>
              <a:ext uri="{FF2B5EF4-FFF2-40B4-BE49-F238E27FC236}">
                <a16:creationId xmlns:a16="http://schemas.microsoft.com/office/drawing/2014/main" id="{3549B394-CCF4-4419-B9C4-D7730DF8F6ED}"/>
              </a:ext>
            </a:extLst>
          </p:cNvPr>
          <p:cNvSpPr/>
          <p:nvPr userDrawn="1"/>
        </p:nvSpPr>
        <p:spPr>
          <a:xfrm>
            <a:off x="2787776"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1" name="Graphic 40">
            <a:extLst>
              <a:ext uri="{FF2B5EF4-FFF2-40B4-BE49-F238E27FC236}">
                <a16:creationId xmlns:a16="http://schemas.microsoft.com/office/drawing/2014/main" id="{2FB5BAAA-0478-4EBF-BDA2-CEC9D7E84F5F}"/>
              </a:ext>
            </a:extLst>
          </p:cNvPr>
          <p:cNvPicPr>
            <a:picLocks noChangeAspect="1"/>
          </p:cNvPicPr>
          <p:nvPr userDrawn="1"/>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247183" y="1773228"/>
            <a:ext cx="467318" cy="390196"/>
          </a:xfrm>
          <a:prstGeom prst="rect">
            <a:avLst/>
          </a:prstGeom>
        </p:spPr>
      </p:pic>
      <p:sp>
        <p:nvSpPr>
          <p:cNvPr id="42" name="TextBox 41">
            <a:extLst>
              <a:ext uri="{FF2B5EF4-FFF2-40B4-BE49-F238E27FC236}">
                <a16:creationId xmlns:a16="http://schemas.microsoft.com/office/drawing/2014/main" id="{29EB3BFC-7BFD-4AE6-980C-2F1656C090E3}"/>
              </a:ext>
            </a:extLst>
          </p:cNvPr>
          <p:cNvSpPr txBox="1"/>
          <p:nvPr userDrawn="1"/>
        </p:nvSpPr>
        <p:spPr>
          <a:xfrm>
            <a:off x="827626" y="2415238"/>
            <a:ext cx="129977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5">
                  <a:extLst>
                    <a:ext uri="{A12FA001-AC4F-418D-AE19-62706E023703}">
                      <ahyp:hlinkClr xmlns:ahyp="http://schemas.microsoft.com/office/drawing/2018/hyperlinkcolor" val="tx"/>
                    </a:ext>
                  </a:extLst>
                </a:hlinkClick>
              </a:rPr>
              <a:t>pscinitiative.org</a:t>
            </a:r>
            <a:endParaRPr lang="en-GB" sz="1400" b="1" u="heavy" baseline="0">
              <a:solidFill>
                <a:srgbClr val="5A5A5A"/>
              </a:solidFill>
              <a:uFill>
                <a:solidFill>
                  <a:srgbClr val="F8652E"/>
                </a:solidFill>
              </a:uFill>
            </a:endParaRPr>
          </a:p>
        </p:txBody>
      </p:sp>
      <p:pic>
        <p:nvPicPr>
          <p:cNvPr id="43" name="Graphic 42">
            <a:extLst>
              <a:ext uri="{FF2B5EF4-FFF2-40B4-BE49-F238E27FC236}">
                <a16:creationId xmlns:a16="http://schemas.microsoft.com/office/drawing/2014/main" id="{B6263DCB-7020-4368-AA0C-86E9BAAC559B}"/>
              </a:ext>
            </a:extLst>
          </p:cNvPr>
          <p:cNvPicPr>
            <a:picLocks noChangeAspect="1"/>
          </p:cNvPicPr>
          <p:nvPr userDrawn="1"/>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530629" y="1773228"/>
            <a:ext cx="512257" cy="390196"/>
          </a:xfrm>
          <a:prstGeom prst="rect">
            <a:avLst/>
          </a:prstGeom>
        </p:spPr>
      </p:pic>
      <p:sp>
        <p:nvSpPr>
          <p:cNvPr id="44" name="TextBox 43">
            <a:extLst>
              <a:ext uri="{FF2B5EF4-FFF2-40B4-BE49-F238E27FC236}">
                <a16:creationId xmlns:a16="http://schemas.microsoft.com/office/drawing/2014/main" id="{7A4168B9-928A-42DB-A493-47E449CE39DF}"/>
              </a:ext>
            </a:extLst>
          </p:cNvPr>
          <p:cNvSpPr txBox="1"/>
          <p:nvPr userDrawn="1"/>
        </p:nvSpPr>
        <p:spPr>
          <a:xfrm>
            <a:off x="2923892" y="2415238"/>
            <a:ext cx="172572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1" u="heavy" baseline="0">
              <a:solidFill>
                <a:srgbClr val="5A5A5A"/>
              </a:solidFill>
              <a:uFill>
                <a:solidFill>
                  <a:srgbClr val="F8652E"/>
                </a:solidFill>
              </a:uFill>
            </a:endParaRPr>
          </a:p>
        </p:txBody>
      </p:sp>
      <p:pic>
        <p:nvPicPr>
          <p:cNvPr id="45" name="Graphic 44">
            <a:extLst>
              <a:ext uri="{FF2B5EF4-FFF2-40B4-BE49-F238E27FC236}">
                <a16:creationId xmlns:a16="http://schemas.microsoft.com/office/drawing/2014/main" id="{963462C6-57A1-4E92-AC44-189EDEDD36BB}"/>
              </a:ext>
            </a:extLst>
          </p:cNvPr>
          <p:cNvPicPr>
            <a:picLocks noChangeAspect="1"/>
          </p:cNvPicPr>
          <p:nvPr userDrawn="1"/>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5900901" y="1773228"/>
            <a:ext cx="390196" cy="390196"/>
          </a:xfrm>
          <a:prstGeom prst="rect">
            <a:avLst/>
          </a:prstGeom>
        </p:spPr>
      </p:pic>
      <p:sp>
        <p:nvSpPr>
          <p:cNvPr id="46" name="TextBox 45">
            <a:extLst>
              <a:ext uri="{FF2B5EF4-FFF2-40B4-BE49-F238E27FC236}">
                <a16:creationId xmlns:a16="http://schemas.microsoft.com/office/drawing/2014/main" id="{A3B9B9A1-BDA6-4405-AA37-84257DF7CABF}"/>
              </a:ext>
            </a:extLst>
          </p:cNvPr>
          <p:cNvSpPr txBox="1"/>
          <p:nvPr userDrawn="1"/>
        </p:nvSpPr>
        <p:spPr>
          <a:xfrm>
            <a:off x="5283875" y="2339067"/>
            <a:ext cx="1665842" cy="707886"/>
          </a:xfrm>
          <a:prstGeom prst="rect">
            <a:avLst/>
          </a:prstGeom>
          <a:noFill/>
        </p:spPr>
        <p:txBody>
          <a:bodyPr wrap="none" rtlCol="0">
            <a:spAutoFit/>
          </a:bodyPr>
          <a:lstStyle/>
          <a:p>
            <a:pPr algn="ctr"/>
            <a:r>
              <a:rPr lang="pl-PL" sz="1400" b="1" u="heavy" kern="1200" baseline="0">
                <a:solidFill>
                  <a:srgbClr val="5A5A5A"/>
                </a:solidFill>
                <a:uFill>
                  <a:solidFill>
                    <a:srgbClr val="F8652E"/>
                  </a:solidFill>
                </a:uFill>
                <a:latin typeface="+mn-lt"/>
                <a:ea typeface="+mn-ea"/>
                <a:cs typeface="+mn-cs"/>
              </a:rPr>
              <a:t>Rosie Towe: </a:t>
            </a:r>
            <a:endParaRPr lang="en-US" sz="1400" b="1" u="heavy" kern="1200" baseline="0">
              <a:solidFill>
                <a:srgbClr val="5A5A5A"/>
              </a:solidFill>
              <a:uFill>
                <a:solidFill>
                  <a:srgbClr val="F8652E"/>
                </a:solidFill>
              </a:uFill>
              <a:latin typeface="+mn-lt"/>
              <a:ea typeface="+mn-ea"/>
              <a:cs typeface="+mn-cs"/>
            </a:endParaRPr>
          </a:p>
          <a:p>
            <a:pPr algn="ctr"/>
            <a:r>
              <a:rPr lang="pl-PL" sz="1400" b="1" u="heavy" kern="1200" baseline="0">
                <a:solidFill>
                  <a:srgbClr val="5A5A5A"/>
                </a:solidFill>
                <a:uFill>
                  <a:solidFill>
                    <a:srgbClr val="F8652E"/>
                  </a:solidFill>
                </a:uFill>
                <a:latin typeface="+mn-lt"/>
                <a:ea typeface="+mn-ea"/>
                <a:cs typeface="+mn-cs"/>
              </a:rPr>
              <a:t>+44 (0) 7342 990241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b="1">
              <a:solidFill>
                <a:srgbClr val="5A5A5A"/>
              </a:solidFill>
            </a:endParaRPr>
          </a:p>
        </p:txBody>
      </p:sp>
      <p:pic>
        <p:nvPicPr>
          <p:cNvPr id="47" name="Graphic 46">
            <a:extLst>
              <a:ext uri="{FF2B5EF4-FFF2-40B4-BE49-F238E27FC236}">
                <a16:creationId xmlns:a16="http://schemas.microsoft.com/office/drawing/2014/main" id="{AF962F21-5F67-4786-B8B8-420E06894E15}"/>
              </a:ext>
            </a:extLst>
          </p:cNvPr>
          <p:cNvPicPr>
            <a:picLocks noChangeAspect="1"/>
          </p:cNvPicPr>
          <p:nvPr userDrawn="1"/>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8207778" y="1785950"/>
            <a:ext cx="394924" cy="377474"/>
          </a:xfrm>
          <a:prstGeom prst="rect">
            <a:avLst/>
          </a:prstGeom>
        </p:spPr>
      </p:pic>
      <p:sp>
        <p:nvSpPr>
          <p:cNvPr id="48" name="TextBox 47">
            <a:extLst>
              <a:ext uri="{FF2B5EF4-FFF2-40B4-BE49-F238E27FC236}">
                <a16:creationId xmlns:a16="http://schemas.microsoft.com/office/drawing/2014/main" id="{1DBA1A9D-7ADA-40D4-8D47-D8A16CCEC3B2}"/>
              </a:ext>
            </a:extLst>
          </p:cNvPr>
          <p:cNvSpPr txBox="1"/>
          <p:nvPr userDrawn="1"/>
        </p:nvSpPr>
        <p:spPr>
          <a:xfrm>
            <a:off x="8159018" y="2415238"/>
            <a:ext cx="492443"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2">
                  <a:extLst>
                    <a:ext uri="{A12FA001-AC4F-418D-AE19-62706E023703}">
                      <ahyp:hlinkClr xmlns:ahyp="http://schemas.microsoft.com/office/drawing/2018/hyperlinkcolor" val="tx"/>
                    </a:ext>
                  </a:extLst>
                </a:hlinkClick>
              </a:rPr>
              <a:t>PSCI</a:t>
            </a:r>
            <a:endParaRPr lang="en-GB" sz="1400" b="1" u="heavy" baseline="0">
              <a:solidFill>
                <a:srgbClr val="5A5A5A"/>
              </a:solidFill>
              <a:uFill>
                <a:solidFill>
                  <a:srgbClr val="F8652E"/>
                </a:solidFill>
              </a:uFill>
            </a:endParaRPr>
          </a:p>
        </p:txBody>
      </p:sp>
      <p:pic>
        <p:nvPicPr>
          <p:cNvPr id="49" name="Graphic 48">
            <a:extLst>
              <a:ext uri="{FF2B5EF4-FFF2-40B4-BE49-F238E27FC236}">
                <a16:creationId xmlns:a16="http://schemas.microsoft.com/office/drawing/2014/main" id="{1CA4995E-6AEF-4E2C-B6DE-A705834BCFD2}"/>
              </a:ext>
            </a:extLst>
          </p:cNvPr>
          <p:cNvPicPr>
            <a:picLocks noChangeAspect="1"/>
          </p:cNvPicPr>
          <p:nvPr userDrawn="1"/>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10478708" y="1768023"/>
            <a:ext cx="486892" cy="395401"/>
          </a:xfrm>
          <a:prstGeom prst="rect">
            <a:avLst/>
          </a:prstGeom>
        </p:spPr>
      </p:pic>
      <p:sp>
        <p:nvSpPr>
          <p:cNvPr id="50" name="TextBox 49">
            <a:extLst>
              <a:ext uri="{FF2B5EF4-FFF2-40B4-BE49-F238E27FC236}">
                <a16:creationId xmlns:a16="http://schemas.microsoft.com/office/drawing/2014/main" id="{ACBA1C4A-BC45-43D8-A1E9-383CBBDF7E94}"/>
              </a:ext>
            </a:extLst>
          </p:cNvPr>
          <p:cNvSpPr txBox="1"/>
          <p:nvPr userDrawn="1"/>
        </p:nvSpPr>
        <p:spPr>
          <a:xfrm>
            <a:off x="10073280" y="2409644"/>
            <a:ext cx="1215141"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5">
                  <a:extLst>
                    <a:ext uri="{A12FA001-AC4F-418D-AE19-62706E023703}">
                      <ahyp:hlinkClr xmlns:ahyp="http://schemas.microsoft.com/office/drawing/2018/hyperlinkcolor" val="tx"/>
                    </a:ext>
                  </a:extLst>
                </a:hlinkClick>
              </a:rPr>
              <a:t>@PSCInitiative</a:t>
            </a:r>
            <a:endParaRPr lang="en-GB" sz="1400" b="1" u="heavy" baseline="0">
              <a:solidFill>
                <a:srgbClr val="5A5A5A"/>
              </a:solidFill>
              <a:uFill>
                <a:solidFill>
                  <a:srgbClr val="F8652E"/>
                </a:solidFill>
              </a:uFill>
            </a:endParaRPr>
          </a:p>
        </p:txBody>
      </p:sp>
      <p:sp>
        <p:nvSpPr>
          <p:cNvPr id="51" name="TextBox 50">
            <a:extLst>
              <a:ext uri="{FF2B5EF4-FFF2-40B4-BE49-F238E27FC236}">
                <a16:creationId xmlns:a16="http://schemas.microsoft.com/office/drawing/2014/main" id="{096D533F-450E-4F1E-AFEF-F10EE3B2FAD4}"/>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pic>
        <p:nvPicPr>
          <p:cNvPr id="52" name="Picture 51">
            <a:extLst>
              <a:ext uri="{FF2B5EF4-FFF2-40B4-BE49-F238E27FC236}">
                <a16:creationId xmlns:a16="http://schemas.microsoft.com/office/drawing/2014/main" id="{D5072C5A-BB21-4624-AB5A-BF43A8910DAB}"/>
              </a:ext>
            </a:extLst>
          </p:cNvPr>
          <p:cNvPicPr>
            <a:picLocks noChangeAspect="1"/>
          </p:cNvPicPr>
          <p:nvPr userDrawn="1"/>
        </p:nvPicPr>
        <p:blipFill>
          <a:blip r:embed="rId16"/>
          <a:stretch>
            <a:fillRect/>
          </a:stretch>
        </p:blipFill>
        <p:spPr>
          <a:xfrm>
            <a:off x="4009108" y="5360182"/>
            <a:ext cx="2201912" cy="303460"/>
          </a:xfrm>
          <a:prstGeom prst="rect">
            <a:avLst/>
          </a:prstGeom>
        </p:spPr>
      </p:pic>
    </p:spTree>
    <p:extLst>
      <p:ext uri="{BB962C8B-B14F-4D97-AF65-F5344CB8AC3E}">
        <p14:creationId xmlns:p14="http://schemas.microsoft.com/office/powerpoint/2010/main" val="2668678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85165"/>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C040CE1F-6D74-47AF-B1EA-5A442AFFF044}"/>
              </a:ext>
            </a:extLst>
          </p:cNvPr>
          <p:cNvSpPr>
            <a:spLocks noGrp="1"/>
          </p:cNvSpPr>
          <p:nvPr>
            <p:ph type="ctrTitle" hasCustomPrompt="1"/>
          </p:nvPr>
        </p:nvSpPr>
        <p:spPr>
          <a:xfrm>
            <a:off x="513841" y="1600200"/>
            <a:ext cx="10029825" cy="1812132"/>
          </a:xfrm>
          <a:prstGeom prst="rect">
            <a:avLst/>
          </a:prstGeom>
        </p:spPr>
        <p:txBody>
          <a:bodyPr anchor="b"/>
          <a:lstStyle>
            <a:lvl1pPr algn="l">
              <a:defRPr sz="6000">
                <a:latin typeface="微软雅黑" panose="020B0503020204020204" pitchFamily="34" charset="-122"/>
                <a:ea typeface="微软雅黑" panose="020B0503020204020204" pitchFamily="34" charset="-122"/>
              </a:defRPr>
            </a:lvl1pPr>
          </a:lstStyle>
          <a:p>
            <a:r>
              <a:rPr lang="en-US"/>
              <a:t>CLICK TO EDIT TITLE</a:t>
            </a:r>
            <a:endParaRPr lang="en-GB"/>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p:nvPr>
        </p:nvSpPr>
        <p:spPr>
          <a:xfrm>
            <a:off x="504314" y="3602038"/>
            <a:ext cx="10029825" cy="1655762"/>
          </a:xfrm>
        </p:spPr>
        <p:txBody>
          <a:bodyPr/>
          <a:lstStyle>
            <a:lvl1pPr marL="0" indent="0" algn="l">
              <a:buNone/>
              <a:defRPr sz="2400">
                <a:solidFill>
                  <a:srgbClr val="848484"/>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8" name="Picture 7">
            <a:extLst>
              <a:ext uri="{FF2B5EF4-FFF2-40B4-BE49-F238E27FC236}">
                <a16:creationId xmlns:a16="http://schemas.microsoft.com/office/drawing/2014/main" id="{01C72E7E-2FCE-4DB3-8F28-3DE34716BD27}"/>
              </a:ext>
            </a:extLst>
          </p:cNvPr>
          <p:cNvPicPr>
            <a:picLocks noChangeAspect="1"/>
          </p:cNvPicPr>
          <p:nvPr userDrawn="1"/>
        </p:nvPicPr>
        <p:blipFill>
          <a:blip r:embed="rId2"/>
          <a:stretch>
            <a:fillRect/>
          </a:stretch>
        </p:blipFill>
        <p:spPr>
          <a:xfrm>
            <a:off x="513841" y="336478"/>
            <a:ext cx="3139591" cy="785885"/>
          </a:xfrm>
          <a:prstGeom prst="rect">
            <a:avLst/>
          </a:prstGeom>
        </p:spPr>
      </p:pic>
    </p:spTree>
    <p:extLst>
      <p:ext uri="{BB962C8B-B14F-4D97-AF65-F5344CB8AC3E}">
        <p14:creationId xmlns:p14="http://schemas.microsoft.com/office/powerpoint/2010/main" val="4161639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3" y="2859088"/>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27" y="2886122"/>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5"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0"/>
            <a:ext cx="10515600" cy="652463"/>
          </a:xfrm>
          <a:prstGeom prst="rect">
            <a:avLst/>
          </a:prstGeom>
        </p:spPr>
        <p:txBody>
          <a:bodyPr/>
          <a:lstStyle>
            <a:lvl1pPr>
              <a:defRPr/>
            </a:lvl1pPr>
          </a:lstStyle>
          <a:p>
            <a:endParaRPr lang="en-GB"/>
          </a:p>
        </p:txBody>
      </p:sp>
    </p:spTree>
    <p:extLst>
      <p:ext uri="{BB962C8B-B14F-4D97-AF65-F5344CB8AC3E}">
        <p14:creationId xmlns:p14="http://schemas.microsoft.com/office/powerpoint/2010/main" val="17439403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0"/>
            <a:ext cx="10515600" cy="652463"/>
          </a:xfrm>
          <a:prstGeom prst="rect">
            <a:avLst/>
          </a:prstGeom>
        </p:spPr>
        <p:txBody>
          <a:bodyPr/>
          <a:lstStyle>
            <a:lvl1pPr>
              <a:defRPr/>
            </a:lvl1pPr>
          </a:lstStyle>
          <a:p>
            <a:r>
              <a:rPr lang="en-US"/>
              <a:t>CLICK TO EDIT TITLE</a:t>
            </a:r>
            <a:endParaRPr lang="en-GB"/>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9366091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FA772-6ADA-40E7-80B2-0967DAFE7242}"/>
              </a:ext>
            </a:extLst>
          </p:cNvPr>
          <p:cNvSpPr>
            <a:spLocks noGrp="1"/>
          </p:cNvSpPr>
          <p:nvPr>
            <p:ph type="title" hasCustomPrompt="1"/>
          </p:nvPr>
        </p:nvSpPr>
        <p:spPr>
          <a:xfrm>
            <a:off x="450850" y="395136"/>
            <a:ext cx="10515600" cy="762060"/>
          </a:xfrm>
          <a:prstGeom prst="rect">
            <a:avLst/>
          </a:prstGeom>
        </p:spPr>
        <p:txBody>
          <a:bodyPr anchor="b"/>
          <a:lstStyle>
            <a:lvl1pPr>
              <a:defRPr sz="4000">
                <a:solidFill>
                  <a:srgbClr val="F8652E"/>
                </a:solidFill>
              </a:defRPr>
            </a:lvl1pPr>
          </a:lstStyle>
          <a:p>
            <a:r>
              <a:rPr lang="en-US"/>
              <a:t>CLICK TO EDIT TITLE</a:t>
            </a:r>
            <a:endParaRPr lang="en-GB"/>
          </a:p>
        </p:txBody>
      </p:sp>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49" y="1845698"/>
            <a:ext cx="6016625" cy="400050"/>
          </a:xfrm>
        </p:spPr>
        <p:txBody>
          <a:bodyPr>
            <a:noAutofit/>
          </a:bodyPr>
          <a:lstStyle>
            <a:lvl1pPr marL="0" indent="0">
              <a:buNone/>
              <a:defRPr sz="2800" b="1">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50" y="3027988"/>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50" y="4210278"/>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50" y="4801424"/>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50" y="2436843"/>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50" y="3619133"/>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pic>
        <p:nvPicPr>
          <p:cNvPr id="18" name="Picture 17">
            <a:extLst>
              <a:ext uri="{FF2B5EF4-FFF2-40B4-BE49-F238E27FC236}">
                <a16:creationId xmlns:a16="http://schemas.microsoft.com/office/drawing/2014/main" id="{C4E51928-222D-634A-9BB0-0581CA2E58DF}"/>
              </a:ext>
            </a:extLst>
          </p:cNvPr>
          <p:cNvPicPr>
            <a:picLocks noChangeAspect="1"/>
          </p:cNvPicPr>
          <p:nvPr userDrawn="1"/>
        </p:nvPicPr>
        <p:blipFill>
          <a:blip r:embed="rId2"/>
          <a:stretch>
            <a:fillRect/>
          </a:stretch>
        </p:blipFill>
        <p:spPr>
          <a:xfrm>
            <a:off x="6538534" y="1409700"/>
            <a:ext cx="5653465" cy="5448300"/>
          </a:xfrm>
          <a:prstGeom prst="rect">
            <a:avLst/>
          </a:prstGeom>
        </p:spPr>
      </p:pic>
    </p:spTree>
    <p:extLst>
      <p:ext uri="{BB962C8B-B14F-4D97-AF65-F5344CB8AC3E}">
        <p14:creationId xmlns:p14="http://schemas.microsoft.com/office/powerpoint/2010/main" val="9967125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2" y="485775"/>
            <a:ext cx="10515600" cy="672306"/>
          </a:xfrm>
          <a:prstGeom prst="rect">
            <a:avLst/>
          </a:prstGeom>
        </p:spPr>
        <p:txBody>
          <a:bodyPr/>
          <a:lstStyle>
            <a:lvl1pPr algn="l" defTabSz="914400"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2" y="1572828"/>
            <a:ext cx="536628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0" y="1581546"/>
            <a:ext cx="5543550" cy="435133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7198791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5"/>
            <a:ext cx="5314213" cy="1000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1" y="1438275"/>
            <a:ext cx="5314213" cy="1000125"/>
          </a:xfrm>
          <a:solidFill>
            <a:srgbClr val="F5F5F5"/>
          </a:solidFill>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1"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5721193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Tree>
    <p:extLst>
      <p:ext uri="{BB962C8B-B14F-4D97-AF65-F5344CB8AC3E}">
        <p14:creationId xmlns:p14="http://schemas.microsoft.com/office/powerpoint/2010/main" val="19219908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74645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37" name="TextBox 36">
            <a:extLst>
              <a:ext uri="{FF2B5EF4-FFF2-40B4-BE49-F238E27FC236}">
                <a16:creationId xmlns:a16="http://schemas.microsoft.com/office/drawing/2014/main" id="{95F93B73-B91F-4CC1-BECE-3FE1FCD1F0AB}"/>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sp>
        <p:nvSpPr>
          <p:cNvPr id="30" name="TextBox 29">
            <a:extLst>
              <a:ext uri="{FF2B5EF4-FFF2-40B4-BE49-F238E27FC236}">
                <a16:creationId xmlns:a16="http://schemas.microsoft.com/office/drawing/2014/main" id="{3145CD49-92EE-41C0-816A-EC6C59FC39F1}"/>
              </a:ext>
            </a:extLst>
          </p:cNvPr>
          <p:cNvSpPr txBox="1"/>
          <p:nvPr userDrawn="1"/>
        </p:nvSpPr>
        <p:spPr>
          <a:xfrm>
            <a:off x="478535" y="4215255"/>
            <a:ext cx="5436489" cy="1954381"/>
          </a:xfrm>
          <a:prstGeom prst="rect">
            <a:avLst/>
          </a:prstGeom>
          <a:noFill/>
        </p:spPr>
        <p:txBody>
          <a:bodyPr wrap="square" rtlCol="0">
            <a:spAutoFit/>
          </a:bodyPr>
          <a:lstStyle/>
          <a:p>
            <a:r>
              <a:rPr lang="en-US" sz="1100" b="1">
                <a:solidFill>
                  <a:srgbClr val="5A5A5A"/>
                </a:solidFill>
              </a:rPr>
              <a:t>PSCI Secretariat</a:t>
            </a:r>
          </a:p>
          <a:p>
            <a:r>
              <a:rPr lang="en-US" sz="1100">
                <a:solidFill>
                  <a:srgbClr val="5A5A5A"/>
                </a:solidFill>
              </a:rPr>
              <a:t>Carnstone Partners Ltd</a:t>
            </a:r>
          </a:p>
          <a:p>
            <a:r>
              <a:rPr lang="en-US" sz="1100">
                <a:solidFill>
                  <a:srgbClr val="5A5A5A"/>
                </a:solidFill>
              </a:rPr>
              <a:t>Durham House</a:t>
            </a:r>
          </a:p>
          <a:p>
            <a:r>
              <a:rPr lang="en-US" sz="1100">
                <a:solidFill>
                  <a:srgbClr val="5A5A5A"/>
                </a:solidFill>
              </a:rPr>
              <a:t>Durham House Street</a:t>
            </a:r>
          </a:p>
          <a:p>
            <a:r>
              <a:rPr lang="en-US" sz="1100">
                <a:solidFill>
                  <a:srgbClr val="5A5A5A"/>
                </a:solidFill>
              </a:rPr>
              <a:t>London</a:t>
            </a:r>
          </a:p>
          <a:p>
            <a:r>
              <a:rPr lang="en-US" sz="1100">
                <a:solidFill>
                  <a:srgbClr val="5A5A5A"/>
                </a:solidFill>
              </a:rPr>
              <a:t>WC2N 6HG</a:t>
            </a:r>
          </a:p>
          <a:p>
            <a:endParaRPr lang="en-US" sz="110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u="sng"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kern="1200" baseline="0">
              <a:solidFill>
                <a:srgbClr val="5A5A5A"/>
              </a:solidFill>
              <a:uFill>
                <a:solidFill>
                  <a:srgbClr val="F8652E"/>
                </a:solidFill>
              </a:u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u="sng" kern="1200" baseline="0">
              <a:solidFill>
                <a:srgbClr val="5A5A5A"/>
              </a:solidFill>
              <a:uFill>
                <a:solidFill>
                  <a:srgbClr val="F8652E"/>
                </a:solidFill>
              </a:u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pl-PL" sz="1100" b="0" u="none" kern="1200" baseline="0">
                <a:solidFill>
                  <a:srgbClr val="5A5A5A"/>
                </a:solidFill>
                <a:uFill>
                  <a:solidFill>
                    <a:srgbClr val="F8652E"/>
                  </a:solidFill>
                </a:uFill>
                <a:latin typeface="+mn-lt"/>
                <a:ea typeface="+mn-ea"/>
                <a:cs typeface="+mn-cs"/>
              </a:rPr>
              <a:t>+44 (0) 7342 990241</a:t>
            </a:r>
            <a:endParaRPr lang="en-US" sz="1100">
              <a:solidFill>
                <a:srgbClr val="848489"/>
              </a:solidFill>
            </a:endParaRPr>
          </a:p>
          <a:p>
            <a:endParaRPr lang="en-US" sz="1100">
              <a:solidFill>
                <a:srgbClr val="5A5A5A"/>
              </a:solidFill>
            </a:endParaRPr>
          </a:p>
        </p:txBody>
      </p:sp>
      <p:sp>
        <p:nvSpPr>
          <p:cNvPr id="33" name="TextBox 32">
            <a:extLst>
              <a:ext uri="{FF2B5EF4-FFF2-40B4-BE49-F238E27FC236}">
                <a16:creationId xmlns:a16="http://schemas.microsoft.com/office/drawing/2014/main" id="{B866D567-4584-4D76-B047-A232C4DEAF05}"/>
              </a:ext>
            </a:extLst>
          </p:cNvPr>
          <p:cNvSpPr txBox="1"/>
          <p:nvPr userDrawn="1"/>
        </p:nvSpPr>
        <p:spPr>
          <a:xfrm>
            <a:off x="3895724" y="4537228"/>
            <a:ext cx="4114799" cy="769441"/>
          </a:xfrm>
          <a:prstGeom prst="rect">
            <a:avLst/>
          </a:prstGeom>
          <a:noFill/>
        </p:spPr>
        <p:txBody>
          <a:bodyPr wrap="square" rtlCol="0">
            <a:spAutoFit/>
          </a:bodyPr>
          <a:lstStyle/>
          <a:p>
            <a:r>
              <a:rPr lang="en-GB" sz="1100" b="1" i="0" u="none" strike="noStrike" kern="1200" baseline="0">
                <a:solidFill>
                  <a:srgbClr val="5A5A5A"/>
                </a:solidFill>
                <a:latin typeface="+mn-lt"/>
                <a:ea typeface="+mn-ea"/>
                <a:cs typeface="+mn-cs"/>
              </a:rPr>
              <a:t>About the Secretariat</a:t>
            </a:r>
          </a:p>
          <a:p>
            <a:r>
              <a:rPr lang="en-GB" sz="1100" b="0" i="0" u="none" strike="noStrike" kern="1200" baseline="0" err="1">
                <a:solidFill>
                  <a:srgbClr val="5A5A5A"/>
                </a:solidFill>
                <a:latin typeface="+mn-lt"/>
                <a:ea typeface="+mn-ea"/>
                <a:cs typeface="+mn-cs"/>
              </a:rPr>
              <a:t>Carnstone</a:t>
            </a:r>
            <a:r>
              <a:rPr lang="en-GB" sz="1100" b="0" i="0" u="none" strike="noStrike" kern="1200" baseline="0">
                <a:solidFill>
                  <a:srgbClr val="5A5A5A"/>
                </a:solidFill>
                <a:latin typeface="+mn-lt"/>
                <a:ea typeface="+mn-ea"/>
                <a:cs typeface="+mn-cs"/>
              </a:rPr>
              <a:t> Partners Ltd is an independent management consultancy,</a:t>
            </a:r>
          </a:p>
          <a:p>
            <a:r>
              <a:rPr lang="en-GB" sz="1100" b="0" i="0" u="none" strike="noStrike" kern="1200" baseline="0">
                <a:solidFill>
                  <a:srgbClr val="5A5A5A"/>
                </a:solidFill>
                <a:latin typeface="+mn-lt"/>
                <a:ea typeface="+mn-ea"/>
                <a:cs typeface="+mn-cs"/>
              </a:rPr>
              <a:t>specialising in corporate responsibility and sustainability, with a long</a:t>
            </a:r>
          </a:p>
          <a:p>
            <a:r>
              <a:rPr lang="en-GB" sz="1100" b="0" i="0" u="none" strike="noStrike" kern="1200" baseline="0">
                <a:solidFill>
                  <a:srgbClr val="5A5A5A"/>
                </a:solidFill>
                <a:latin typeface="+mn-lt"/>
                <a:ea typeface="+mn-ea"/>
                <a:cs typeface="+mn-cs"/>
              </a:rPr>
              <a:t>track record in running industry groups.</a:t>
            </a:r>
            <a:endParaRPr lang="en-GB" sz="1100">
              <a:solidFill>
                <a:srgbClr val="5A5A5A"/>
              </a:solidFill>
            </a:endParaRPr>
          </a:p>
        </p:txBody>
      </p:sp>
      <p:sp>
        <p:nvSpPr>
          <p:cNvPr id="34" name="Rectangle 33">
            <a:extLst>
              <a:ext uri="{FF2B5EF4-FFF2-40B4-BE49-F238E27FC236}">
                <a16:creationId xmlns:a16="http://schemas.microsoft.com/office/drawing/2014/main" id="{EB78B6DF-18E8-4E37-A832-283B5B5E738A}"/>
              </a:ext>
            </a:extLst>
          </p:cNvPr>
          <p:cNvSpPr/>
          <p:nvPr userDrawn="1"/>
        </p:nvSpPr>
        <p:spPr>
          <a:xfrm>
            <a:off x="478535" y="3725041"/>
            <a:ext cx="4949112" cy="369332"/>
          </a:xfrm>
          <a:prstGeom prst="rect">
            <a:avLst/>
          </a:prstGeom>
        </p:spPr>
        <p:txBody>
          <a:bodyPr wrap="none">
            <a:spAutoFit/>
          </a:bodyPr>
          <a:lstStyle/>
          <a:p>
            <a:r>
              <a:rPr lang="en-US" sz="1800" b="1">
                <a:solidFill>
                  <a:srgbClr val="5A5A5A"/>
                </a:solidFill>
              </a:rPr>
              <a:t>For more information about the PSCI please contact:</a:t>
            </a:r>
          </a:p>
        </p:txBody>
      </p:sp>
      <p:sp>
        <p:nvSpPr>
          <p:cNvPr id="35" name="Rectangle 34">
            <a:extLst>
              <a:ext uri="{FF2B5EF4-FFF2-40B4-BE49-F238E27FC236}">
                <a16:creationId xmlns:a16="http://schemas.microsoft.com/office/drawing/2014/main" id="{2B331D68-C40D-47BB-A57A-037F31F0510B}"/>
              </a:ext>
            </a:extLst>
          </p:cNvPr>
          <p:cNvSpPr/>
          <p:nvPr userDrawn="1"/>
        </p:nvSpPr>
        <p:spPr>
          <a:xfrm>
            <a:off x="478535"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49DCDBE3-D3B8-4501-BFB6-9268F49D9C3D}"/>
              </a:ext>
            </a:extLst>
          </p:cNvPr>
          <p:cNvSpPr/>
          <p:nvPr userDrawn="1"/>
        </p:nvSpPr>
        <p:spPr>
          <a:xfrm>
            <a:off x="9715499"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54EE8B1D-0974-461B-B323-446C38B584F7}"/>
              </a:ext>
            </a:extLst>
          </p:cNvPr>
          <p:cNvSpPr/>
          <p:nvPr userDrawn="1"/>
        </p:nvSpPr>
        <p:spPr>
          <a:xfrm>
            <a:off x="7406258"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0A29178A-4ED6-4443-9B4F-F395E566AC3A}"/>
              </a:ext>
            </a:extLst>
          </p:cNvPr>
          <p:cNvSpPr/>
          <p:nvPr userDrawn="1"/>
        </p:nvSpPr>
        <p:spPr>
          <a:xfrm>
            <a:off x="5097017"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a:extLst>
              <a:ext uri="{FF2B5EF4-FFF2-40B4-BE49-F238E27FC236}">
                <a16:creationId xmlns:a16="http://schemas.microsoft.com/office/drawing/2014/main" id="{3549B394-CCF4-4419-B9C4-D7730DF8F6ED}"/>
              </a:ext>
            </a:extLst>
          </p:cNvPr>
          <p:cNvSpPr/>
          <p:nvPr userDrawn="1"/>
        </p:nvSpPr>
        <p:spPr>
          <a:xfrm>
            <a:off x="2787776"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1" name="Graphic 40">
            <a:extLst>
              <a:ext uri="{FF2B5EF4-FFF2-40B4-BE49-F238E27FC236}">
                <a16:creationId xmlns:a16="http://schemas.microsoft.com/office/drawing/2014/main" id="{2FB5BAAA-0478-4EBF-BDA2-CEC9D7E84F5F}"/>
              </a:ext>
            </a:extLst>
          </p:cNvPr>
          <p:cNvPicPr>
            <a:picLocks noChangeAspect="1"/>
          </p:cNvPicPr>
          <p:nvPr userDrawn="1"/>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247183" y="1773228"/>
            <a:ext cx="467318" cy="390196"/>
          </a:xfrm>
          <a:prstGeom prst="rect">
            <a:avLst/>
          </a:prstGeom>
        </p:spPr>
      </p:pic>
      <p:sp>
        <p:nvSpPr>
          <p:cNvPr id="42" name="TextBox 41">
            <a:extLst>
              <a:ext uri="{FF2B5EF4-FFF2-40B4-BE49-F238E27FC236}">
                <a16:creationId xmlns:a16="http://schemas.microsoft.com/office/drawing/2014/main" id="{29EB3BFC-7BFD-4AE6-980C-2F1656C090E3}"/>
              </a:ext>
            </a:extLst>
          </p:cNvPr>
          <p:cNvSpPr txBox="1"/>
          <p:nvPr userDrawn="1"/>
        </p:nvSpPr>
        <p:spPr>
          <a:xfrm>
            <a:off x="827626" y="2415238"/>
            <a:ext cx="129977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5">
                  <a:extLst>
                    <a:ext uri="{A12FA001-AC4F-418D-AE19-62706E023703}">
                      <ahyp:hlinkClr xmlns:ahyp="http://schemas.microsoft.com/office/drawing/2018/hyperlinkcolor" val="tx"/>
                    </a:ext>
                  </a:extLst>
                </a:hlinkClick>
              </a:rPr>
              <a:t>pscinitiative.org</a:t>
            </a:r>
            <a:endParaRPr lang="en-GB" sz="1400" b="1" u="heavy" baseline="0">
              <a:solidFill>
                <a:srgbClr val="5A5A5A"/>
              </a:solidFill>
              <a:uFill>
                <a:solidFill>
                  <a:srgbClr val="F8652E"/>
                </a:solidFill>
              </a:uFill>
            </a:endParaRPr>
          </a:p>
        </p:txBody>
      </p:sp>
      <p:pic>
        <p:nvPicPr>
          <p:cNvPr id="43" name="Graphic 42">
            <a:extLst>
              <a:ext uri="{FF2B5EF4-FFF2-40B4-BE49-F238E27FC236}">
                <a16:creationId xmlns:a16="http://schemas.microsoft.com/office/drawing/2014/main" id="{B6263DCB-7020-4368-AA0C-86E9BAAC559B}"/>
              </a:ext>
            </a:extLst>
          </p:cNvPr>
          <p:cNvPicPr>
            <a:picLocks noChangeAspect="1"/>
          </p:cNvPicPr>
          <p:nvPr userDrawn="1"/>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530629" y="1773228"/>
            <a:ext cx="512257" cy="390196"/>
          </a:xfrm>
          <a:prstGeom prst="rect">
            <a:avLst/>
          </a:prstGeom>
        </p:spPr>
      </p:pic>
      <p:sp>
        <p:nvSpPr>
          <p:cNvPr id="44" name="TextBox 43">
            <a:extLst>
              <a:ext uri="{FF2B5EF4-FFF2-40B4-BE49-F238E27FC236}">
                <a16:creationId xmlns:a16="http://schemas.microsoft.com/office/drawing/2014/main" id="{7A4168B9-928A-42DB-A493-47E449CE39DF}"/>
              </a:ext>
            </a:extLst>
          </p:cNvPr>
          <p:cNvSpPr txBox="1"/>
          <p:nvPr userDrawn="1"/>
        </p:nvSpPr>
        <p:spPr>
          <a:xfrm>
            <a:off x="2923892" y="2415238"/>
            <a:ext cx="172572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1" u="heavy" baseline="0">
              <a:solidFill>
                <a:srgbClr val="5A5A5A"/>
              </a:solidFill>
              <a:uFill>
                <a:solidFill>
                  <a:srgbClr val="F8652E"/>
                </a:solidFill>
              </a:uFill>
            </a:endParaRPr>
          </a:p>
        </p:txBody>
      </p:sp>
      <p:pic>
        <p:nvPicPr>
          <p:cNvPr id="45" name="Graphic 44">
            <a:extLst>
              <a:ext uri="{FF2B5EF4-FFF2-40B4-BE49-F238E27FC236}">
                <a16:creationId xmlns:a16="http://schemas.microsoft.com/office/drawing/2014/main" id="{963462C6-57A1-4E92-AC44-189EDEDD36BB}"/>
              </a:ext>
            </a:extLst>
          </p:cNvPr>
          <p:cNvPicPr>
            <a:picLocks noChangeAspect="1"/>
          </p:cNvPicPr>
          <p:nvPr userDrawn="1"/>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5900901" y="1773228"/>
            <a:ext cx="390196" cy="390196"/>
          </a:xfrm>
          <a:prstGeom prst="rect">
            <a:avLst/>
          </a:prstGeom>
        </p:spPr>
      </p:pic>
      <p:sp>
        <p:nvSpPr>
          <p:cNvPr id="46" name="TextBox 45">
            <a:extLst>
              <a:ext uri="{FF2B5EF4-FFF2-40B4-BE49-F238E27FC236}">
                <a16:creationId xmlns:a16="http://schemas.microsoft.com/office/drawing/2014/main" id="{A3B9B9A1-BDA6-4405-AA37-84257DF7CABF}"/>
              </a:ext>
            </a:extLst>
          </p:cNvPr>
          <p:cNvSpPr txBox="1"/>
          <p:nvPr userDrawn="1"/>
        </p:nvSpPr>
        <p:spPr>
          <a:xfrm>
            <a:off x="5283875" y="2339067"/>
            <a:ext cx="1665842" cy="707886"/>
          </a:xfrm>
          <a:prstGeom prst="rect">
            <a:avLst/>
          </a:prstGeom>
          <a:noFill/>
        </p:spPr>
        <p:txBody>
          <a:bodyPr wrap="none" rtlCol="0">
            <a:spAutoFit/>
          </a:bodyPr>
          <a:lstStyle/>
          <a:p>
            <a:pPr algn="ctr"/>
            <a:r>
              <a:rPr lang="pl-PL" sz="1400" b="1" u="heavy" kern="1200" baseline="0">
                <a:solidFill>
                  <a:srgbClr val="5A5A5A"/>
                </a:solidFill>
                <a:uFill>
                  <a:solidFill>
                    <a:srgbClr val="F8652E"/>
                  </a:solidFill>
                </a:uFill>
                <a:latin typeface="+mn-lt"/>
                <a:ea typeface="+mn-ea"/>
                <a:cs typeface="+mn-cs"/>
              </a:rPr>
              <a:t>Rosie Towe: </a:t>
            </a:r>
            <a:endParaRPr lang="en-US" sz="1400" b="1" u="heavy" kern="1200" baseline="0">
              <a:solidFill>
                <a:srgbClr val="5A5A5A"/>
              </a:solidFill>
              <a:uFill>
                <a:solidFill>
                  <a:srgbClr val="F8652E"/>
                </a:solidFill>
              </a:uFill>
              <a:latin typeface="+mn-lt"/>
              <a:ea typeface="+mn-ea"/>
              <a:cs typeface="+mn-cs"/>
            </a:endParaRPr>
          </a:p>
          <a:p>
            <a:pPr algn="ctr"/>
            <a:r>
              <a:rPr lang="pl-PL" sz="1400" b="1" u="heavy" kern="1200" baseline="0">
                <a:solidFill>
                  <a:srgbClr val="5A5A5A"/>
                </a:solidFill>
                <a:uFill>
                  <a:solidFill>
                    <a:srgbClr val="F8652E"/>
                  </a:solidFill>
                </a:uFill>
                <a:latin typeface="+mn-lt"/>
                <a:ea typeface="+mn-ea"/>
                <a:cs typeface="+mn-cs"/>
              </a:rPr>
              <a:t>+44 (0) 7342 990241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b="1">
              <a:solidFill>
                <a:srgbClr val="5A5A5A"/>
              </a:solidFill>
            </a:endParaRPr>
          </a:p>
        </p:txBody>
      </p:sp>
      <p:pic>
        <p:nvPicPr>
          <p:cNvPr id="47" name="Graphic 46">
            <a:extLst>
              <a:ext uri="{FF2B5EF4-FFF2-40B4-BE49-F238E27FC236}">
                <a16:creationId xmlns:a16="http://schemas.microsoft.com/office/drawing/2014/main" id="{AF962F21-5F67-4786-B8B8-420E06894E15}"/>
              </a:ext>
            </a:extLst>
          </p:cNvPr>
          <p:cNvPicPr>
            <a:picLocks noChangeAspect="1"/>
          </p:cNvPicPr>
          <p:nvPr userDrawn="1"/>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8207778" y="1785950"/>
            <a:ext cx="394924" cy="377474"/>
          </a:xfrm>
          <a:prstGeom prst="rect">
            <a:avLst/>
          </a:prstGeom>
        </p:spPr>
      </p:pic>
      <p:sp>
        <p:nvSpPr>
          <p:cNvPr id="48" name="TextBox 47">
            <a:extLst>
              <a:ext uri="{FF2B5EF4-FFF2-40B4-BE49-F238E27FC236}">
                <a16:creationId xmlns:a16="http://schemas.microsoft.com/office/drawing/2014/main" id="{1DBA1A9D-7ADA-40D4-8D47-D8A16CCEC3B2}"/>
              </a:ext>
            </a:extLst>
          </p:cNvPr>
          <p:cNvSpPr txBox="1"/>
          <p:nvPr userDrawn="1"/>
        </p:nvSpPr>
        <p:spPr>
          <a:xfrm>
            <a:off x="8159018" y="2415238"/>
            <a:ext cx="492443"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2">
                  <a:extLst>
                    <a:ext uri="{A12FA001-AC4F-418D-AE19-62706E023703}">
                      <ahyp:hlinkClr xmlns:ahyp="http://schemas.microsoft.com/office/drawing/2018/hyperlinkcolor" val="tx"/>
                    </a:ext>
                  </a:extLst>
                </a:hlinkClick>
              </a:rPr>
              <a:t>PSCI</a:t>
            </a:r>
            <a:endParaRPr lang="en-GB" sz="1400" b="1" u="heavy" baseline="0">
              <a:solidFill>
                <a:srgbClr val="5A5A5A"/>
              </a:solidFill>
              <a:uFill>
                <a:solidFill>
                  <a:srgbClr val="F8652E"/>
                </a:solidFill>
              </a:uFill>
            </a:endParaRPr>
          </a:p>
        </p:txBody>
      </p:sp>
      <p:pic>
        <p:nvPicPr>
          <p:cNvPr id="49" name="Graphic 48">
            <a:extLst>
              <a:ext uri="{FF2B5EF4-FFF2-40B4-BE49-F238E27FC236}">
                <a16:creationId xmlns:a16="http://schemas.microsoft.com/office/drawing/2014/main" id="{1CA4995E-6AEF-4E2C-B6DE-A705834BCFD2}"/>
              </a:ext>
            </a:extLst>
          </p:cNvPr>
          <p:cNvPicPr>
            <a:picLocks noChangeAspect="1"/>
          </p:cNvPicPr>
          <p:nvPr userDrawn="1"/>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10478708" y="1768023"/>
            <a:ext cx="486892" cy="395401"/>
          </a:xfrm>
          <a:prstGeom prst="rect">
            <a:avLst/>
          </a:prstGeom>
        </p:spPr>
      </p:pic>
      <p:sp>
        <p:nvSpPr>
          <p:cNvPr id="50" name="TextBox 49">
            <a:extLst>
              <a:ext uri="{FF2B5EF4-FFF2-40B4-BE49-F238E27FC236}">
                <a16:creationId xmlns:a16="http://schemas.microsoft.com/office/drawing/2014/main" id="{ACBA1C4A-BC45-43D8-A1E9-383CBBDF7E94}"/>
              </a:ext>
            </a:extLst>
          </p:cNvPr>
          <p:cNvSpPr txBox="1"/>
          <p:nvPr userDrawn="1"/>
        </p:nvSpPr>
        <p:spPr>
          <a:xfrm>
            <a:off x="10073280" y="2409644"/>
            <a:ext cx="1215141"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5">
                  <a:extLst>
                    <a:ext uri="{A12FA001-AC4F-418D-AE19-62706E023703}">
                      <ahyp:hlinkClr xmlns:ahyp="http://schemas.microsoft.com/office/drawing/2018/hyperlinkcolor" val="tx"/>
                    </a:ext>
                  </a:extLst>
                </a:hlinkClick>
              </a:rPr>
              <a:t>@PSCInitiative</a:t>
            </a:r>
            <a:endParaRPr lang="en-GB" sz="1400" b="1" u="heavy" baseline="0">
              <a:solidFill>
                <a:srgbClr val="5A5A5A"/>
              </a:solidFill>
              <a:uFill>
                <a:solidFill>
                  <a:srgbClr val="F8652E"/>
                </a:solidFill>
              </a:uFill>
            </a:endParaRPr>
          </a:p>
        </p:txBody>
      </p:sp>
      <p:sp>
        <p:nvSpPr>
          <p:cNvPr id="51" name="TextBox 50">
            <a:extLst>
              <a:ext uri="{FF2B5EF4-FFF2-40B4-BE49-F238E27FC236}">
                <a16:creationId xmlns:a16="http://schemas.microsoft.com/office/drawing/2014/main" id="{096D533F-450E-4F1E-AFEF-F10EE3B2FAD4}"/>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pic>
        <p:nvPicPr>
          <p:cNvPr id="52" name="Picture 51">
            <a:extLst>
              <a:ext uri="{FF2B5EF4-FFF2-40B4-BE49-F238E27FC236}">
                <a16:creationId xmlns:a16="http://schemas.microsoft.com/office/drawing/2014/main" id="{D5072C5A-BB21-4624-AB5A-BF43A8910DAB}"/>
              </a:ext>
            </a:extLst>
          </p:cNvPr>
          <p:cNvPicPr>
            <a:picLocks noChangeAspect="1"/>
          </p:cNvPicPr>
          <p:nvPr userDrawn="1"/>
        </p:nvPicPr>
        <p:blipFill>
          <a:blip r:embed="rId16"/>
          <a:stretch>
            <a:fillRect/>
          </a:stretch>
        </p:blipFill>
        <p:spPr>
          <a:xfrm>
            <a:off x="4009108" y="5360182"/>
            <a:ext cx="2201912" cy="303460"/>
          </a:xfrm>
          <a:prstGeom prst="rect">
            <a:avLst/>
          </a:prstGeom>
        </p:spPr>
      </p:pic>
    </p:spTree>
    <p:extLst>
      <p:ext uri="{BB962C8B-B14F-4D97-AF65-F5344CB8AC3E}">
        <p14:creationId xmlns:p14="http://schemas.microsoft.com/office/powerpoint/2010/main" val="1788211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
        <p:nvSpPr>
          <p:cNvPr id="3" name="Text Placeholder 10">
            <a:extLst>
              <a:ext uri="{FF2B5EF4-FFF2-40B4-BE49-F238E27FC236}">
                <a16:creationId xmlns:a16="http://schemas.microsoft.com/office/drawing/2014/main" id="{5D586430-4885-168A-555A-B58F4CE14976}"/>
              </a:ext>
            </a:extLst>
          </p:cNvPr>
          <p:cNvSpPr>
            <a:spLocks noGrp="1"/>
          </p:cNvSpPr>
          <p:nvPr>
            <p:ph type="body" sz="quarter" idx="14" hasCustomPrompt="1"/>
          </p:nvPr>
        </p:nvSpPr>
        <p:spPr>
          <a:xfrm>
            <a:off x="450000" y="1424788"/>
            <a:ext cx="11263464" cy="400050"/>
          </a:xfrm>
        </p:spPr>
        <p:txBody>
          <a:bodyPr>
            <a:noAutofit/>
          </a:bodyPr>
          <a:lstStyle>
            <a:lvl1pPr marL="0" indent="0">
              <a:buNone/>
              <a:defRPr sz="1800" b="0">
                <a:solidFill>
                  <a:srgbClr val="848484"/>
                </a:solidFill>
                <a:latin typeface="微软雅黑" panose="020B0503020204020204" pitchFamily="34" charset="-122"/>
                <a:ea typeface="微软雅黑" panose="020B0503020204020204" pitchFamily="34" charset="-122"/>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Tree>
    <p:extLst>
      <p:ext uri="{BB962C8B-B14F-4D97-AF65-F5344CB8AC3E}">
        <p14:creationId xmlns:p14="http://schemas.microsoft.com/office/powerpoint/2010/main" val="19439780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85165"/>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C040CE1F-6D74-47AF-B1EA-5A442AFFF044}"/>
              </a:ext>
            </a:extLst>
          </p:cNvPr>
          <p:cNvSpPr>
            <a:spLocks noGrp="1"/>
          </p:cNvSpPr>
          <p:nvPr>
            <p:ph type="ctrTitle" hasCustomPrompt="1"/>
          </p:nvPr>
        </p:nvSpPr>
        <p:spPr>
          <a:xfrm>
            <a:off x="513841" y="1600200"/>
            <a:ext cx="10029825" cy="1812132"/>
          </a:xfrm>
          <a:prstGeom prst="rect">
            <a:avLst/>
          </a:prstGeom>
        </p:spPr>
        <p:txBody>
          <a:bodyPr anchor="b"/>
          <a:lstStyle>
            <a:lvl1pPr algn="l">
              <a:defRPr sz="6000"/>
            </a:lvl1pPr>
          </a:lstStyle>
          <a:p>
            <a:r>
              <a:rPr lang="en-US"/>
              <a:t>CLICK TO EDIT TITLE</a:t>
            </a:r>
            <a:endParaRPr lang="en-GB"/>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p:nvPr>
        </p:nvSpPr>
        <p:spPr>
          <a:xfrm>
            <a:off x="504314" y="3602038"/>
            <a:ext cx="10029825" cy="1655762"/>
          </a:xfrm>
        </p:spPr>
        <p:txBody>
          <a:bodyPr/>
          <a:lstStyle>
            <a:lvl1pPr marL="0" indent="0" algn="l">
              <a:buNone/>
              <a:defRPr sz="2400">
                <a:solidFill>
                  <a:srgbClr val="848484"/>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8" name="Picture 7">
            <a:extLst>
              <a:ext uri="{FF2B5EF4-FFF2-40B4-BE49-F238E27FC236}">
                <a16:creationId xmlns:a16="http://schemas.microsoft.com/office/drawing/2014/main" id="{01C72E7E-2FCE-4DB3-8F28-3DE34716BD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13841" y="336478"/>
            <a:ext cx="3139591" cy="785885"/>
          </a:xfrm>
          <a:prstGeom prst="rect">
            <a:avLst/>
          </a:prstGeom>
        </p:spPr>
      </p:pic>
    </p:spTree>
    <p:extLst>
      <p:ext uri="{BB962C8B-B14F-4D97-AF65-F5344CB8AC3E}">
        <p14:creationId xmlns:p14="http://schemas.microsoft.com/office/powerpoint/2010/main" val="41429376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3" y="2859088"/>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27" y="2886122"/>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5"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0"/>
            <a:ext cx="10515600" cy="652463"/>
          </a:xfrm>
          <a:prstGeom prst="rect">
            <a:avLst/>
          </a:prstGeom>
        </p:spPr>
        <p:txBody>
          <a:bodyPr/>
          <a:lstStyle>
            <a:lvl1pPr>
              <a:defRPr/>
            </a:lvl1pPr>
          </a:lstStyle>
          <a:p>
            <a:endParaRPr lang="en-GB"/>
          </a:p>
        </p:txBody>
      </p:sp>
    </p:spTree>
    <p:extLst>
      <p:ext uri="{BB962C8B-B14F-4D97-AF65-F5344CB8AC3E}">
        <p14:creationId xmlns:p14="http://schemas.microsoft.com/office/powerpoint/2010/main" val="3162087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0"/>
            <a:ext cx="10515600" cy="652463"/>
          </a:xfrm>
          <a:prstGeom prst="rect">
            <a:avLst/>
          </a:prstGeom>
        </p:spPr>
        <p:txBody>
          <a:bodyPr/>
          <a:lstStyle>
            <a:lvl1pPr>
              <a:defRPr/>
            </a:lvl1pPr>
          </a:lstStyle>
          <a:p>
            <a:r>
              <a:rPr lang="en-US"/>
              <a:t>CLICK TO EDIT TITLE</a:t>
            </a:r>
            <a:endParaRPr lang="en-GB"/>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801348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FA772-6ADA-40E7-80B2-0967DAFE7242}"/>
              </a:ext>
            </a:extLst>
          </p:cNvPr>
          <p:cNvSpPr>
            <a:spLocks noGrp="1"/>
          </p:cNvSpPr>
          <p:nvPr>
            <p:ph type="title" hasCustomPrompt="1"/>
          </p:nvPr>
        </p:nvSpPr>
        <p:spPr>
          <a:xfrm>
            <a:off x="450850" y="395136"/>
            <a:ext cx="10515600" cy="762060"/>
          </a:xfrm>
          <a:prstGeom prst="rect">
            <a:avLst/>
          </a:prstGeom>
        </p:spPr>
        <p:txBody>
          <a:bodyPr anchor="b"/>
          <a:lstStyle>
            <a:lvl1pPr>
              <a:defRPr sz="4000">
                <a:solidFill>
                  <a:srgbClr val="F8652E"/>
                </a:solidFill>
              </a:defRPr>
            </a:lvl1pPr>
          </a:lstStyle>
          <a:p>
            <a:r>
              <a:rPr lang="en-US"/>
              <a:t>CLICK TO EDIT TITLE</a:t>
            </a:r>
            <a:endParaRPr lang="en-GB"/>
          </a:p>
        </p:txBody>
      </p:sp>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49" y="1845698"/>
            <a:ext cx="6016625" cy="400050"/>
          </a:xfrm>
        </p:spPr>
        <p:txBody>
          <a:bodyPr>
            <a:noAutofit/>
          </a:bodyPr>
          <a:lstStyle>
            <a:lvl1pPr marL="0" indent="0">
              <a:buNone/>
              <a:defRPr sz="2800" b="1">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50" y="3027988"/>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50" y="4210278"/>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50" y="4801424"/>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50" y="2436843"/>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50" y="3619133"/>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pic>
        <p:nvPicPr>
          <p:cNvPr id="18" name="Picture 17">
            <a:extLst>
              <a:ext uri="{FF2B5EF4-FFF2-40B4-BE49-F238E27FC236}">
                <a16:creationId xmlns:a16="http://schemas.microsoft.com/office/drawing/2014/main" id="{C4E51928-222D-634A-9BB0-0581CA2E58D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538534" y="1409700"/>
            <a:ext cx="5653465" cy="5448300"/>
          </a:xfrm>
          <a:prstGeom prst="rect">
            <a:avLst/>
          </a:prstGeom>
        </p:spPr>
      </p:pic>
    </p:spTree>
    <p:extLst>
      <p:ext uri="{BB962C8B-B14F-4D97-AF65-F5344CB8AC3E}">
        <p14:creationId xmlns:p14="http://schemas.microsoft.com/office/powerpoint/2010/main" val="23480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2" y="485775"/>
            <a:ext cx="10515600" cy="672306"/>
          </a:xfrm>
          <a:prstGeom prst="rect">
            <a:avLst/>
          </a:prstGeom>
        </p:spPr>
        <p:txBody>
          <a:bodyPr/>
          <a:lstStyle>
            <a:lvl1pPr algn="l" defTabSz="914400"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2" y="1572828"/>
            <a:ext cx="536628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0" y="1581546"/>
            <a:ext cx="5543550" cy="435133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56382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5"/>
            <a:ext cx="5314213" cy="1000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1" y="1438275"/>
            <a:ext cx="5314213" cy="1000125"/>
          </a:xfrm>
          <a:solidFill>
            <a:srgbClr val="F5F5F5"/>
          </a:solidFill>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1"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8174299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Tree>
    <p:extLst>
      <p:ext uri="{BB962C8B-B14F-4D97-AF65-F5344CB8AC3E}">
        <p14:creationId xmlns:p14="http://schemas.microsoft.com/office/powerpoint/2010/main" val="417931914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9" name="Footer Placeholder 4">
            <a:extLst>
              <a:ext uri="{FF2B5EF4-FFF2-40B4-BE49-F238E27FC236}">
                <a16:creationId xmlns:a16="http://schemas.microsoft.com/office/drawing/2014/main" id="{A99D130A-EEDC-E506-7380-F59FCE48AB26}"/>
              </a:ext>
            </a:extLst>
          </p:cNvPr>
          <p:cNvSpPr txBox="1">
            <a:spLocks/>
          </p:cNvSpPr>
          <p:nvPr userDrawn="1"/>
        </p:nvSpPr>
        <p:spPr>
          <a:xfrm>
            <a:off x="813112" y="6338913"/>
            <a:ext cx="41148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solidFill>
                <a:prstClr val="black">
                  <a:tint val="75000"/>
                </a:prstClr>
              </a:solidFill>
              <a:latin typeface="Ubuntu"/>
              <a:ea typeface="微软雅黑"/>
            </a:endParaRPr>
          </a:p>
        </p:txBody>
      </p:sp>
      <p:sp>
        <p:nvSpPr>
          <p:cNvPr id="10" name="Slide Number Placeholder 5">
            <a:extLst>
              <a:ext uri="{FF2B5EF4-FFF2-40B4-BE49-F238E27FC236}">
                <a16:creationId xmlns:a16="http://schemas.microsoft.com/office/drawing/2014/main" id="{29CD75F3-6E2D-2C1B-51EC-9890C3C32923}"/>
              </a:ext>
            </a:extLst>
          </p:cNvPr>
          <p:cNvSpPr txBox="1">
            <a:spLocks/>
          </p:cNvSpPr>
          <p:nvPr userDrawn="1"/>
        </p:nvSpPr>
        <p:spPr>
          <a:xfrm>
            <a:off x="11098306" y="6382975"/>
            <a:ext cx="615158" cy="277000"/>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A91ABBD-BE70-492B-BBD8-7AF5442A9E89}" type="slidenum">
              <a:rPr lang="en-GB" smtClean="0">
                <a:solidFill>
                  <a:prstClr val="black">
                    <a:tint val="75000"/>
                  </a:prstClr>
                </a:solidFill>
                <a:latin typeface="Ubuntu"/>
                <a:ea typeface="微软雅黑"/>
              </a:rPr>
              <a:pPr/>
              <a:t>‹#›</a:t>
            </a:fld>
            <a:endParaRPr lang="en-GB">
              <a:solidFill>
                <a:prstClr val="black">
                  <a:tint val="75000"/>
                </a:prstClr>
              </a:solidFill>
              <a:latin typeface="Ubuntu"/>
              <a:ea typeface="微软雅黑"/>
            </a:endParaRPr>
          </a:p>
        </p:txBody>
      </p:sp>
      <p:sp>
        <p:nvSpPr>
          <p:cNvPr id="14" name="TextBox 13">
            <a:extLst>
              <a:ext uri="{FF2B5EF4-FFF2-40B4-BE49-F238E27FC236}">
                <a16:creationId xmlns:a16="http://schemas.microsoft.com/office/drawing/2014/main" id="{479CA939-A153-0525-D3AE-2B9ACDCBDF60}"/>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Ubuntu"/>
                <a:ea typeface="微软雅黑"/>
              </a:rPr>
              <a:t>PSCI</a:t>
            </a:r>
          </a:p>
        </p:txBody>
      </p:sp>
      <p:pic>
        <p:nvPicPr>
          <p:cNvPr id="15" name="Graphic 14">
            <a:extLst>
              <a:ext uri="{FF2B5EF4-FFF2-40B4-BE49-F238E27FC236}">
                <a16:creationId xmlns:a16="http://schemas.microsoft.com/office/drawing/2014/main" id="{E3F17653-6FA9-1021-A7A4-F1D11EDF7A4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790317" y="6447452"/>
            <a:ext cx="182302" cy="148046"/>
          </a:xfrm>
          <a:prstGeom prst="rect">
            <a:avLst/>
          </a:prstGeom>
        </p:spPr>
      </p:pic>
      <p:sp>
        <p:nvSpPr>
          <p:cNvPr id="16" name="TextBox 15">
            <a:extLst>
              <a:ext uri="{FF2B5EF4-FFF2-40B4-BE49-F238E27FC236}">
                <a16:creationId xmlns:a16="http://schemas.microsoft.com/office/drawing/2014/main" id="{54A16CF9-399E-E0AC-B9AC-19D4E595E6FF}"/>
              </a:ext>
            </a:extLst>
          </p:cNvPr>
          <p:cNvSpPr txBox="1"/>
          <p:nvPr userDrawn="1"/>
        </p:nvSpPr>
        <p:spPr>
          <a:xfrm>
            <a:off x="9909864" y="6382976"/>
            <a:ext cx="1404000" cy="276999"/>
          </a:xfrm>
          <a:prstGeom prst="rect">
            <a:avLst/>
          </a:prstGeom>
          <a:noFill/>
        </p:spPr>
        <p:txBody>
          <a:bodyPr wrap="square" rtlCol="0">
            <a:spAutoFit/>
          </a:bodyPr>
          <a:lstStyle/>
          <a:p>
            <a:r>
              <a:rPr lang="en-GB" sz="1200">
                <a:solidFill>
                  <a:srgbClr val="848484"/>
                </a:solidFill>
                <a:latin typeface="Ubuntu"/>
                <a:ea typeface="微软雅黑"/>
              </a:rPr>
              <a:t>@PSCInitiative</a:t>
            </a:r>
          </a:p>
        </p:txBody>
      </p:sp>
    </p:spTree>
    <p:extLst>
      <p:ext uri="{BB962C8B-B14F-4D97-AF65-F5344CB8AC3E}">
        <p14:creationId xmlns:p14="http://schemas.microsoft.com/office/powerpoint/2010/main" val="298233414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7BB13A1-D770-4C14-B33B-DA3E6846E382}"/>
              </a:ext>
            </a:extLst>
          </p:cNvPr>
          <p:cNvSpPr txBox="1"/>
          <p:nvPr userDrawn="1"/>
        </p:nvSpPr>
        <p:spPr>
          <a:xfrm>
            <a:off x="478535" y="4215255"/>
            <a:ext cx="5436489" cy="2123658"/>
          </a:xfrm>
          <a:prstGeom prst="rect">
            <a:avLst/>
          </a:prstGeom>
          <a:noFill/>
        </p:spPr>
        <p:txBody>
          <a:bodyPr wrap="square" rtlCol="0">
            <a:spAutoFit/>
          </a:bodyPr>
          <a:lstStyle/>
          <a:p>
            <a:r>
              <a:rPr lang="en-US" sz="1100" b="1">
                <a:solidFill>
                  <a:srgbClr val="5A5A5A"/>
                </a:solidFill>
              </a:rPr>
              <a:t>PSCI Secretariat</a:t>
            </a:r>
          </a:p>
          <a:p>
            <a:r>
              <a:rPr lang="en-US" sz="1100">
                <a:solidFill>
                  <a:srgbClr val="5A5A5A"/>
                </a:solidFill>
              </a:rPr>
              <a:t>Carnstone Partners Ltd</a:t>
            </a:r>
          </a:p>
          <a:p>
            <a:r>
              <a:rPr lang="en-US" sz="1100">
                <a:solidFill>
                  <a:srgbClr val="5A5A5A"/>
                </a:solidFill>
              </a:rPr>
              <a:t>Durham House</a:t>
            </a:r>
          </a:p>
          <a:p>
            <a:r>
              <a:rPr lang="en-US" sz="1100">
                <a:solidFill>
                  <a:srgbClr val="5A5A5A"/>
                </a:solidFill>
              </a:rPr>
              <a:t>Durham House Street</a:t>
            </a:r>
          </a:p>
          <a:p>
            <a:r>
              <a:rPr lang="en-US" sz="1100">
                <a:solidFill>
                  <a:srgbClr val="5A5A5A"/>
                </a:solidFill>
              </a:rPr>
              <a:t>London</a:t>
            </a:r>
          </a:p>
          <a:p>
            <a:r>
              <a:rPr lang="en-US" sz="1100">
                <a:solidFill>
                  <a:srgbClr val="5A5A5A"/>
                </a:solidFill>
              </a:rPr>
              <a:t>WC2N 6HG</a:t>
            </a:r>
          </a:p>
          <a:p>
            <a:endParaRPr lang="en-US" sz="110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u="sng"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baseline="0">
              <a:solidFill>
                <a:srgbClr val="5A5A5A"/>
              </a:solidFill>
              <a:uFill>
                <a:solidFill>
                  <a:srgbClr val="F8652E"/>
                </a:solidFill>
              </a:u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s-IS" sz="1100" b="1">
                <a:solidFill>
                  <a:srgbClr val="5A5A5A"/>
                </a:solidFill>
              </a:rPr>
              <a:t>+55 (11) 94486 6315</a:t>
            </a:r>
            <a:endParaRPr lang="en-US" sz="1100" b="1">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a:solidFill>
                <a:srgbClr val="848489"/>
              </a:solidFill>
            </a:endParaRPr>
          </a:p>
          <a:p>
            <a:endParaRPr lang="en-US" sz="1100">
              <a:solidFill>
                <a:srgbClr val="5A5A5A"/>
              </a:solidFill>
            </a:endParaRPr>
          </a:p>
        </p:txBody>
      </p:sp>
      <p:pic>
        <p:nvPicPr>
          <p:cNvPr id="7" name="Picture 6">
            <a:extLst>
              <a:ext uri="{FF2B5EF4-FFF2-40B4-BE49-F238E27FC236}">
                <a16:creationId xmlns:a16="http://schemas.microsoft.com/office/drawing/2014/main" id="{FB1B7D2F-2B78-4393-9BDC-15699F8C9580}"/>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p:blipFill>
        <p:spPr>
          <a:xfrm>
            <a:off x="3998897" y="5626176"/>
            <a:ext cx="1864639" cy="409810"/>
          </a:xfrm>
          <a:prstGeom prst="rect">
            <a:avLst/>
          </a:prstGeom>
        </p:spPr>
      </p:pic>
      <p:sp>
        <p:nvSpPr>
          <p:cNvPr id="8" name="TextBox 7">
            <a:extLst>
              <a:ext uri="{FF2B5EF4-FFF2-40B4-BE49-F238E27FC236}">
                <a16:creationId xmlns:a16="http://schemas.microsoft.com/office/drawing/2014/main" id="{55448DD0-CE0C-470E-9251-9B7E553B8CD7}"/>
              </a:ext>
            </a:extLst>
          </p:cNvPr>
          <p:cNvSpPr txBox="1"/>
          <p:nvPr userDrawn="1"/>
        </p:nvSpPr>
        <p:spPr>
          <a:xfrm>
            <a:off x="3895724" y="4537228"/>
            <a:ext cx="4114799" cy="769441"/>
          </a:xfrm>
          <a:prstGeom prst="rect">
            <a:avLst/>
          </a:prstGeom>
          <a:noFill/>
        </p:spPr>
        <p:txBody>
          <a:bodyPr wrap="square" rtlCol="0">
            <a:spAutoFit/>
          </a:bodyPr>
          <a:lstStyle/>
          <a:p>
            <a:r>
              <a:rPr lang="en-GB" sz="1100" b="1" i="0" u="none" strike="noStrike" kern="1200" baseline="0">
                <a:solidFill>
                  <a:srgbClr val="5A5A5A"/>
                </a:solidFill>
                <a:latin typeface="+mn-lt"/>
                <a:ea typeface="+mn-ea"/>
                <a:cs typeface="+mn-cs"/>
              </a:rPr>
              <a:t>About the Secretariat</a:t>
            </a:r>
          </a:p>
          <a:p>
            <a:r>
              <a:rPr lang="en-GB" sz="1100" b="0" i="0" u="none" strike="noStrike" kern="1200" baseline="0">
                <a:solidFill>
                  <a:srgbClr val="5A5A5A"/>
                </a:solidFill>
                <a:latin typeface="+mn-lt"/>
                <a:ea typeface="+mn-ea"/>
                <a:cs typeface="+mn-cs"/>
              </a:rPr>
              <a:t>Carnstone Partners Ltd is an independent management consultancy,</a:t>
            </a:r>
          </a:p>
          <a:p>
            <a:r>
              <a:rPr lang="en-GB" sz="1100" b="0" i="0" u="none" strike="noStrike" kern="1200" baseline="0">
                <a:solidFill>
                  <a:srgbClr val="5A5A5A"/>
                </a:solidFill>
                <a:latin typeface="+mn-lt"/>
                <a:ea typeface="+mn-ea"/>
                <a:cs typeface="+mn-cs"/>
              </a:rPr>
              <a:t>specialising in corporate responsibility and sustainability, with a long</a:t>
            </a:r>
          </a:p>
          <a:p>
            <a:r>
              <a:rPr lang="en-GB" sz="1100" b="0" i="0" u="none" strike="noStrike" kern="1200" baseline="0">
                <a:solidFill>
                  <a:srgbClr val="5A5A5A"/>
                </a:solidFill>
                <a:latin typeface="+mn-lt"/>
                <a:ea typeface="+mn-ea"/>
                <a:cs typeface="+mn-cs"/>
              </a:rPr>
              <a:t>track record in running industry groups.</a:t>
            </a:r>
            <a:endParaRPr lang="en-GB" sz="1100">
              <a:solidFill>
                <a:srgbClr val="5A5A5A"/>
              </a:solidFill>
            </a:endParaRPr>
          </a:p>
        </p:txBody>
      </p:sp>
      <p:sp>
        <p:nvSpPr>
          <p:cNvPr id="9" name="Rectangle 8">
            <a:extLst>
              <a:ext uri="{FF2B5EF4-FFF2-40B4-BE49-F238E27FC236}">
                <a16:creationId xmlns:a16="http://schemas.microsoft.com/office/drawing/2014/main" id="{FD58387C-000C-4758-8F43-32D6AB6EA5BB}"/>
              </a:ext>
            </a:extLst>
          </p:cNvPr>
          <p:cNvSpPr/>
          <p:nvPr userDrawn="1"/>
        </p:nvSpPr>
        <p:spPr>
          <a:xfrm>
            <a:off x="478535" y="3725041"/>
            <a:ext cx="4949112" cy="369332"/>
          </a:xfrm>
          <a:prstGeom prst="rect">
            <a:avLst/>
          </a:prstGeom>
        </p:spPr>
        <p:txBody>
          <a:bodyPr wrap="none">
            <a:spAutoFit/>
          </a:bodyPr>
          <a:lstStyle/>
          <a:p>
            <a:r>
              <a:rPr lang="en-US" sz="1800" b="1">
                <a:solidFill>
                  <a:srgbClr val="5A5A5A"/>
                </a:solidFill>
              </a:rPr>
              <a:t>For more information about the PSCI please contact:</a:t>
            </a:r>
          </a:p>
        </p:txBody>
      </p:sp>
      <p:sp>
        <p:nvSpPr>
          <p:cNvPr id="13" name="Rectangle 12">
            <a:extLst>
              <a:ext uri="{FF2B5EF4-FFF2-40B4-BE49-F238E27FC236}">
                <a16:creationId xmlns:a16="http://schemas.microsoft.com/office/drawing/2014/main" id="{10538AF1-7784-4CCF-B48E-855F7D074ED5}"/>
              </a:ext>
            </a:extLst>
          </p:cNvPr>
          <p:cNvSpPr/>
          <p:nvPr userDrawn="1"/>
        </p:nvSpPr>
        <p:spPr>
          <a:xfrm>
            <a:off x="478535"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DE777DBD-D735-486A-8998-71E79FA87B72}"/>
              </a:ext>
            </a:extLst>
          </p:cNvPr>
          <p:cNvSpPr/>
          <p:nvPr userDrawn="1"/>
        </p:nvSpPr>
        <p:spPr>
          <a:xfrm>
            <a:off x="9715499"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A6C6F8C-D02C-4EFB-944B-7D0B4E6070CF}"/>
              </a:ext>
            </a:extLst>
          </p:cNvPr>
          <p:cNvSpPr/>
          <p:nvPr userDrawn="1"/>
        </p:nvSpPr>
        <p:spPr>
          <a:xfrm>
            <a:off x="7406258"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F748DFE8-0BF4-40AD-A53B-83D15653937C}"/>
              </a:ext>
            </a:extLst>
          </p:cNvPr>
          <p:cNvSpPr/>
          <p:nvPr userDrawn="1"/>
        </p:nvSpPr>
        <p:spPr>
          <a:xfrm>
            <a:off x="5097017"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84D7E3C6-3C41-4229-ABB5-B095ECC5D3EA}"/>
              </a:ext>
            </a:extLst>
          </p:cNvPr>
          <p:cNvSpPr/>
          <p:nvPr userDrawn="1"/>
        </p:nvSpPr>
        <p:spPr>
          <a:xfrm>
            <a:off x="2787776"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Graphic 19">
            <a:extLst>
              <a:ext uri="{FF2B5EF4-FFF2-40B4-BE49-F238E27FC236}">
                <a16:creationId xmlns:a16="http://schemas.microsoft.com/office/drawing/2014/main" id="{C65E2EAD-0AAD-41E8-BFA0-E86A823CC73F}"/>
              </a:ext>
            </a:extLst>
          </p:cNvPr>
          <p:cNvPicPr>
            <a:picLocks noChangeAspect="1"/>
          </p:cNvPicPr>
          <p:nvPr userDrawn="1"/>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247183" y="1773228"/>
            <a:ext cx="467318" cy="390196"/>
          </a:xfrm>
          <a:prstGeom prst="rect">
            <a:avLst/>
          </a:prstGeom>
        </p:spPr>
      </p:pic>
      <p:sp>
        <p:nvSpPr>
          <p:cNvPr id="21" name="TextBox 20">
            <a:extLst>
              <a:ext uri="{FF2B5EF4-FFF2-40B4-BE49-F238E27FC236}">
                <a16:creationId xmlns:a16="http://schemas.microsoft.com/office/drawing/2014/main" id="{765CCFBF-71CC-413C-8B4E-32F0E53B158F}"/>
              </a:ext>
            </a:extLst>
          </p:cNvPr>
          <p:cNvSpPr txBox="1"/>
          <p:nvPr userDrawn="1"/>
        </p:nvSpPr>
        <p:spPr>
          <a:xfrm>
            <a:off x="827626" y="2415238"/>
            <a:ext cx="129977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6">
                  <a:extLst>
                    <a:ext uri="{A12FA001-AC4F-418D-AE19-62706E023703}">
                      <ahyp:hlinkClr xmlns:ahyp="http://schemas.microsoft.com/office/drawing/2018/hyperlinkcolor" val="tx"/>
                    </a:ext>
                  </a:extLst>
                </a:hlinkClick>
              </a:rPr>
              <a:t>pscinitiative.org</a:t>
            </a:r>
            <a:endParaRPr lang="en-GB" sz="1400" b="1" u="heavy" baseline="0">
              <a:solidFill>
                <a:srgbClr val="5A5A5A"/>
              </a:solidFill>
              <a:uFill>
                <a:solidFill>
                  <a:srgbClr val="F8652E"/>
                </a:solidFill>
              </a:uFill>
            </a:endParaRPr>
          </a:p>
        </p:txBody>
      </p:sp>
      <p:pic>
        <p:nvPicPr>
          <p:cNvPr id="22" name="Graphic 21">
            <a:extLst>
              <a:ext uri="{FF2B5EF4-FFF2-40B4-BE49-F238E27FC236}">
                <a16:creationId xmlns:a16="http://schemas.microsoft.com/office/drawing/2014/main" id="{F98A4B18-6952-49DE-8164-858F75A99C21}"/>
              </a:ext>
            </a:extLst>
          </p:cNvPr>
          <p:cNvPicPr>
            <a:picLocks noChangeAspect="1"/>
          </p:cNvPicPr>
          <p:nvPr userDrawn="1"/>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3530629" y="1773228"/>
            <a:ext cx="512257" cy="390196"/>
          </a:xfrm>
          <a:prstGeom prst="rect">
            <a:avLst/>
          </a:prstGeom>
        </p:spPr>
      </p:pic>
      <p:sp>
        <p:nvSpPr>
          <p:cNvPr id="23" name="TextBox 22">
            <a:extLst>
              <a:ext uri="{FF2B5EF4-FFF2-40B4-BE49-F238E27FC236}">
                <a16:creationId xmlns:a16="http://schemas.microsoft.com/office/drawing/2014/main" id="{90FB7784-1021-4A07-B67A-DBCF0F56E125}"/>
              </a:ext>
            </a:extLst>
          </p:cNvPr>
          <p:cNvSpPr txBox="1"/>
          <p:nvPr userDrawn="1"/>
        </p:nvSpPr>
        <p:spPr>
          <a:xfrm>
            <a:off x="2923892" y="2415238"/>
            <a:ext cx="172572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1" u="heavy" baseline="0">
              <a:solidFill>
                <a:srgbClr val="5A5A5A"/>
              </a:solidFill>
              <a:uFill>
                <a:solidFill>
                  <a:srgbClr val="F8652E"/>
                </a:solidFill>
              </a:uFill>
            </a:endParaRPr>
          </a:p>
        </p:txBody>
      </p:sp>
      <p:pic>
        <p:nvPicPr>
          <p:cNvPr id="26" name="Graphic 25">
            <a:extLst>
              <a:ext uri="{FF2B5EF4-FFF2-40B4-BE49-F238E27FC236}">
                <a16:creationId xmlns:a16="http://schemas.microsoft.com/office/drawing/2014/main" id="{1431C593-BDAD-4BD7-BEB9-4369FA0CF809}"/>
              </a:ext>
            </a:extLst>
          </p:cNvPr>
          <p:cNvPicPr>
            <a:picLocks noChangeAspect="1"/>
          </p:cNvPicPr>
          <p:nvPr userDrawn="1"/>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5900901" y="1773228"/>
            <a:ext cx="390196" cy="390196"/>
          </a:xfrm>
          <a:prstGeom prst="rect">
            <a:avLst/>
          </a:prstGeom>
        </p:spPr>
      </p:pic>
      <p:sp>
        <p:nvSpPr>
          <p:cNvPr id="27" name="TextBox 26">
            <a:extLst>
              <a:ext uri="{FF2B5EF4-FFF2-40B4-BE49-F238E27FC236}">
                <a16:creationId xmlns:a16="http://schemas.microsoft.com/office/drawing/2014/main" id="{F086404A-E242-4408-9F28-E024CA7E4E41}"/>
              </a:ext>
            </a:extLst>
          </p:cNvPr>
          <p:cNvSpPr txBox="1"/>
          <p:nvPr userDrawn="1"/>
        </p:nvSpPr>
        <p:spPr>
          <a:xfrm>
            <a:off x="5370481" y="2415238"/>
            <a:ext cx="1451038" cy="461665"/>
          </a:xfrm>
          <a:prstGeom prst="rect">
            <a:avLst/>
          </a:prstGeom>
          <a:noFill/>
        </p:spPr>
        <p:txBody>
          <a:bodyPr wrap="none" rtlCol="0">
            <a:spAutoFit/>
          </a:bodyPr>
          <a:lstStyle/>
          <a:p>
            <a:pPr algn="ctr"/>
            <a:r>
              <a:rPr lang="en-GB" sz="1200" b="0" u="none" baseline="0">
                <a:solidFill>
                  <a:srgbClr val="5A5A5A"/>
                </a:solidFill>
                <a:uFill>
                  <a:solidFill>
                    <a:srgbClr val="F8652E"/>
                  </a:solidFill>
                </a:uFill>
              </a:rPr>
              <a:t>Annabel Buchan:</a:t>
            </a:r>
          </a:p>
          <a:p>
            <a:pPr marL="0" marR="0" lvl="0" indent="0" algn="ctr" defTabSz="914400" rtl="0" eaLnBrk="1" fontAlgn="auto" latinLnBrk="0" hangingPunct="1">
              <a:lnSpc>
                <a:spcPct val="100000"/>
              </a:lnSpc>
              <a:spcBef>
                <a:spcPts val="0"/>
              </a:spcBef>
              <a:spcAft>
                <a:spcPts val="0"/>
              </a:spcAft>
              <a:buClrTx/>
              <a:buSzTx/>
              <a:buFontTx/>
              <a:buNone/>
              <a:tabLst/>
              <a:defRPr/>
            </a:pPr>
            <a:r>
              <a:rPr lang="is-IS" sz="1200" b="1">
                <a:solidFill>
                  <a:srgbClr val="5A5A5A"/>
                </a:solidFill>
              </a:rPr>
              <a:t>+55 (11) 94486 6315</a:t>
            </a:r>
            <a:endParaRPr lang="en-US" sz="1200" b="1">
              <a:solidFill>
                <a:srgbClr val="5A5A5A"/>
              </a:solidFill>
            </a:endParaRPr>
          </a:p>
        </p:txBody>
      </p:sp>
      <p:pic>
        <p:nvPicPr>
          <p:cNvPr id="28" name="Graphic 27">
            <a:extLst>
              <a:ext uri="{FF2B5EF4-FFF2-40B4-BE49-F238E27FC236}">
                <a16:creationId xmlns:a16="http://schemas.microsoft.com/office/drawing/2014/main" id="{9723698A-D546-474F-886B-1EE0911B2E3D}"/>
              </a:ext>
            </a:extLst>
          </p:cNvPr>
          <p:cNvPicPr>
            <a:picLocks noChangeAspect="1"/>
          </p:cNvPicPr>
          <p:nvPr userDrawn="1"/>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8207778" y="1785950"/>
            <a:ext cx="394924" cy="377474"/>
          </a:xfrm>
          <a:prstGeom prst="rect">
            <a:avLst/>
          </a:prstGeom>
        </p:spPr>
      </p:pic>
      <p:sp>
        <p:nvSpPr>
          <p:cNvPr id="29" name="TextBox 28">
            <a:extLst>
              <a:ext uri="{FF2B5EF4-FFF2-40B4-BE49-F238E27FC236}">
                <a16:creationId xmlns:a16="http://schemas.microsoft.com/office/drawing/2014/main" id="{D378DBDF-D793-4EAE-9F21-B37F7977723A}"/>
              </a:ext>
            </a:extLst>
          </p:cNvPr>
          <p:cNvSpPr txBox="1"/>
          <p:nvPr userDrawn="1"/>
        </p:nvSpPr>
        <p:spPr>
          <a:xfrm>
            <a:off x="8159018" y="2415238"/>
            <a:ext cx="492443"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3">
                  <a:extLst>
                    <a:ext uri="{A12FA001-AC4F-418D-AE19-62706E023703}">
                      <ahyp:hlinkClr xmlns:ahyp="http://schemas.microsoft.com/office/drawing/2018/hyperlinkcolor" val="tx"/>
                    </a:ext>
                  </a:extLst>
                </a:hlinkClick>
              </a:rPr>
              <a:t>PSCI</a:t>
            </a:r>
            <a:endParaRPr lang="en-GB" sz="1400" b="1" u="heavy" baseline="0">
              <a:solidFill>
                <a:srgbClr val="5A5A5A"/>
              </a:solidFill>
              <a:uFill>
                <a:solidFill>
                  <a:srgbClr val="F8652E"/>
                </a:solidFill>
              </a:uFill>
            </a:endParaRPr>
          </a:p>
        </p:txBody>
      </p:sp>
      <p:pic>
        <p:nvPicPr>
          <p:cNvPr id="31" name="Graphic 30">
            <a:extLst>
              <a:ext uri="{FF2B5EF4-FFF2-40B4-BE49-F238E27FC236}">
                <a16:creationId xmlns:a16="http://schemas.microsoft.com/office/drawing/2014/main" id="{993B4AF6-2424-41A1-BC38-2126801CFB99}"/>
              </a:ext>
            </a:extLst>
          </p:cNvPr>
          <p:cNvPicPr>
            <a:picLocks noChangeAspect="1"/>
          </p:cNvPicPr>
          <p:nvPr userDrawn="1"/>
        </p:nvPicPr>
        <p:blipFill>
          <a:blip r:embed="rId14" cstate="email">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a:stretch>
        </p:blipFill>
        <p:spPr>
          <a:xfrm>
            <a:off x="10478708" y="1768023"/>
            <a:ext cx="486892" cy="395401"/>
          </a:xfrm>
          <a:prstGeom prst="rect">
            <a:avLst/>
          </a:prstGeom>
        </p:spPr>
      </p:pic>
      <p:sp>
        <p:nvSpPr>
          <p:cNvPr id="32" name="TextBox 31">
            <a:extLst>
              <a:ext uri="{FF2B5EF4-FFF2-40B4-BE49-F238E27FC236}">
                <a16:creationId xmlns:a16="http://schemas.microsoft.com/office/drawing/2014/main" id="{40681E9E-B07B-4B21-8AE4-78E560458350}"/>
              </a:ext>
            </a:extLst>
          </p:cNvPr>
          <p:cNvSpPr txBox="1"/>
          <p:nvPr userDrawn="1"/>
        </p:nvSpPr>
        <p:spPr>
          <a:xfrm>
            <a:off x="10073280" y="2409644"/>
            <a:ext cx="1215141"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a:t>
            </a:r>
            <a:r>
              <a:rPr lang="en-GB" sz="1400" b="1" u="heavy" baseline="0" err="1">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PSCInitiative</a:t>
            </a:r>
            <a:endParaRPr lang="en-GB" sz="1400" b="1" u="heavy" baseline="0">
              <a:solidFill>
                <a:srgbClr val="5A5A5A"/>
              </a:solidFill>
              <a:uFill>
                <a:solidFill>
                  <a:srgbClr val="F8652E"/>
                </a:solidFill>
              </a:uFill>
            </a:endParaRPr>
          </a:p>
        </p:txBody>
      </p:sp>
      <p:sp>
        <p:nvSpPr>
          <p:cNvPr id="37" name="TextBox 36">
            <a:extLst>
              <a:ext uri="{FF2B5EF4-FFF2-40B4-BE49-F238E27FC236}">
                <a16:creationId xmlns:a16="http://schemas.microsoft.com/office/drawing/2014/main" id="{95F93B73-B91F-4CC1-BECE-3FE1FCD1F0AB}"/>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spTree>
    <p:extLst>
      <p:ext uri="{BB962C8B-B14F-4D97-AF65-F5344CB8AC3E}">
        <p14:creationId xmlns:p14="http://schemas.microsoft.com/office/powerpoint/2010/main" val="147573382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85165"/>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C040CE1F-6D74-47AF-B1EA-5A442AFFF044}"/>
              </a:ext>
            </a:extLst>
          </p:cNvPr>
          <p:cNvSpPr>
            <a:spLocks noGrp="1"/>
          </p:cNvSpPr>
          <p:nvPr>
            <p:ph type="ctrTitle" hasCustomPrompt="1"/>
          </p:nvPr>
        </p:nvSpPr>
        <p:spPr>
          <a:xfrm>
            <a:off x="513841" y="1600200"/>
            <a:ext cx="10029825" cy="1812132"/>
          </a:xfrm>
          <a:prstGeom prst="rect">
            <a:avLst/>
          </a:prstGeom>
        </p:spPr>
        <p:txBody>
          <a:bodyPr anchor="b"/>
          <a:lstStyle>
            <a:lvl1pPr algn="l">
              <a:defRPr sz="4800">
                <a:latin typeface="微软雅黑" panose="020B0503020204020204" pitchFamily="34" charset="-122"/>
                <a:ea typeface="微软雅黑" panose="020B0503020204020204" pitchFamily="34" charset="-122"/>
              </a:defRPr>
            </a:lvl1pPr>
          </a:lstStyle>
          <a:p>
            <a:r>
              <a:rPr lang="en-US"/>
              <a:t>CLICK TO EDIT TITLE</a:t>
            </a:r>
            <a:endParaRPr lang="en-GB"/>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p:nvPr>
        </p:nvSpPr>
        <p:spPr>
          <a:xfrm>
            <a:off x="504314" y="3602038"/>
            <a:ext cx="10029825" cy="1655762"/>
          </a:xfrm>
        </p:spPr>
        <p:txBody>
          <a:bodyPr>
            <a:normAutofit/>
          </a:bodyPr>
          <a:lstStyle>
            <a:lvl1pPr marL="0" indent="0" algn="l">
              <a:buNone/>
              <a:defRPr sz="1800">
                <a:solidFill>
                  <a:srgbClr val="848484"/>
                </a:solidFill>
                <a:latin typeface="+mj-ea"/>
                <a:ea typeface="+mj-ea"/>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8" name="Picture 7">
            <a:extLst>
              <a:ext uri="{FF2B5EF4-FFF2-40B4-BE49-F238E27FC236}">
                <a16:creationId xmlns:a16="http://schemas.microsoft.com/office/drawing/2014/main" id="{01C72E7E-2FCE-4DB3-8F28-3DE34716BD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13841" y="336478"/>
            <a:ext cx="3139591" cy="785885"/>
          </a:xfrm>
          <a:prstGeom prst="rect">
            <a:avLst/>
          </a:prstGeom>
        </p:spPr>
      </p:pic>
    </p:spTree>
    <p:extLst>
      <p:ext uri="{BB962C8B-B14F-4D97-AF65-F5344CB8AC3E}">
        <p14:creationId xmlns:p14="http://schemas.microsoft.com/office/powerpoint/2010/main" val="410160910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247536BF-C09B-4F75-B90F-B0558AD3A2F1}"/>
              </a:ext>
            </a:extLst>
          </p:cNvPr>
          <p:cNvSpPr>
            <a:spLocks noGrp="1"/>
          </p:cNvSpPr>
          <p:nvPr>
            <p:ph type="ftr" sz="quarter" idx="10"/>
          </p:nvPr>
        </p:nvSpPr>
        <p:spPr/>
        <p:txBody>
          <a:bodyPr/>
          <a:lstStyle/>
          <a:p>
            <a:endParaRPr lang="en-GB"/>
          </a:p>
        </p:txBody>
      </p:sp>
      <p:sp>
        <p:nvSpPr>
          <p:cNvPr id="4" name="Slide Number Placeholder 3">
            <a:extLst>
              <a:ext uri="{FF2B5EF4-FFF2-40B4-BE49-F238E27FC236}">
                <a16:creationId xmlns:a16="http://schemas.microsoft.com/office/drawing/2014/main" id="{91D80610-9258-447D-931D-CD3B03CA9433}"/>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3" y="2859088"/>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27" y="2886122"/>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5"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0"/>
            <a:ext cx="10515600" cy="652463"/>
          </a:xfrm>
          <a:prstGeom prst="rect">
            <a:avLst/>
          </a:prstGeom>
        </p:spPr>
        <p:txBody>
          <a:bodyPr/>
          <a:lstStyle>
            <a:lvl1pPr>
              <a:defRPr/>
            </a:lvl1pPr>
          </a:lstStyle>
          <a:p>
            <a:endParaRPr lang="en-GB"/>
          </a:p>
        </p:txBody>
      </p:sp>
    </p:spTree>
    <p:extLst>
      <p:ext uri="{BB962C8B-B14F-4D97-AF65-F5344CB8AC3E}">
        <p14:creationId xmlns:p14="http://schemas.microsoft.com/office/powerpoint/2010/main" val="42531177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0"/>
            <a:ext cx="10515600" cy="652463"/>
          </a:xfrm>
          <a:prstGeom prst="rect">
            <a:avLst/>
          </a:prstGeom>
        </p:spPr>
        <p:txBody>
          <a:bodyPr/>
          <a:lstStyle>
            <a:lvl1pPr>
              <a:defRPr/>
            </a:lvl1pPr>
          </a:lstStyle>
          <a:p>
            <a:r>
              <a:rPr lang="en-US"/>
              <a:t>CLICK TO EDIT TITLE</a:t>
            </a:r>
            <a:endParaRPr lang="en-GB"/>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1C348986-16FC-4C36-9D1A-F16320749EDB}"/>
              </a:ext>
            </a:extLst>
          </p:cNvPr>
          <p:cNvSpPr>
            <a:spLocks noGrp="1"/>
          </p:cNvSpPr>
          <p:nvPr>
            <p:ph type="ftr" sz="quarter" idx="11"/>
          </p:nvPr>
        </p:nvSpPr>
        <p:spPr>
          <a:xfrm>
            <a:off x="814792" y="6334124"/>
            <a:ext cx="4114800" cy="365125"/>
          </a:xfrm>
        </p:spPr>
        <p:txBody>
          <a:bodyPr/>
          <a:lstStyle/>
          <a:p>
            <a:endParaRPr lang="en-GB"/>
          </a:p>
        </p:txBody>
      </p:sp>
      <p:sp>
        <p:nvSpPr>
          <p:cNvPr id="6" name="Slide Number Placeholder 5">
            <a:extLst>
              <a:ext uri="{FF2B5EF4-FFF2-40B4-BE49-F238E27FC236}">
                <a16:creationId xmlns:a16="http://schemas.microsoft.com/office/drawing/2014/main" id="{7B4B0C23-35BC-45EF-A93C-BBD9CFE17A54}"/>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37596516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49" y="1845698"/>
            <a:ext cx="6016625" cy="400050"/>
          </a:xfrm>
        </p:spPr>
        <p:txBody>
          <a:bodyPr>
            <a:noAutofit/>
          </a:bodyPr>
          <a:lstStyle>
            <a:lvl1pPr marL="0" indent="0">
              <a:buNone/>
              <a:defRPr sz="2000" b="1">
                <a:solidFill>
                  <a:srgbClr val="848484"/>
                </a:solidFill>
                <a:latin typeface="微软雅黑" panose="020B0503020204020204" pitchFamily="34" charset="-122"/>
                <a:ea typeface="微软雅黑" panose="020B0503020204020204" pitchFamily="34" charset="-122"/>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50" y="3027988"/>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50" y="4210278"/>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50" y="4801424"/>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50" y="2436843"/>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50" y="3619133"/>
            <a:ext cx="5911850" cy="400050"/>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pic>
        <p:nvPicPr>
          <p:cNvPr id="18" name="Picture 17">
            <a:extLst>
              <a:ext uri="{FF2B5EF4-FFF2-40B4-BE49-F238E27FC236}">
                <a16:creationId xmlns:a16="http://schemas.microsoft.com/office/drawing/2014/main" id="{C4E51928-222D-634A-9BB0-0581CA2E58D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538534" y="1409700"/>
            <a:ext cx="5653465" cy="5448300"/>
          </a:xfrm>
          <a:prstGeom prst="rect">
            <a:avLst/>
          </a:prstGeom>
        </p:spPr>
      </p:pic>
      <p:sp>
        <p:nvSpPr>
          <p:cNvPr id="3" name="Title 2">
            <a:extLst>
              <a:ext uri="{FF2B5EF4-FFF2-40B4-BE49-F238E27FC236}">
                <a16:creationId xmlns:a16="http://schemas.microsoft.com/office/drawing/2014/main" id="{A97C1F00-2290-72CA-7C07-0C7B2FFC4F2D}"/>
              </a:ext>
            </a:extLst>
          </p:cNvPr>
          <p:cNvSpPr>
            <a:spLocks noGrp="1"/>
          </p:cNvSpPr>
          <p:nvPr>
            <p:ph type="title"/>
          </p:nvPr>
        </p:nvSpPr>
        <p:spPr/>
        <p:txBody>
          <a:bodyPr/>
          <a:lstStyle/>
          <a:p>
            <a:r>
              <a:rPr lang="en-US" altLang="zh-CN"/>
              <a:t>Click to edit Master title style</a:t>
            </a:r>
            <a:endParaRPr lang="zh-CN" altLang="en-US"/>
          </a:p>
        </p:txBody>
      </p:sp>
    </p:spTree>
    <p:extLst>
      <p:ext uri="{BB962C8B-B14F-4D97-AF65-F5344CB8AC3E}">
        <p14:creationId xmlns:p14="http://schemas.microsoft.com/office/powerpoint/2010/main" val="229821246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2" y="485775"/>
            <a:ext cx="10515600" cy="672306"/>
          </a:xfrm>
          <a:prstGeom prst="rect">
            <a:avLst/>
          </a:prstGeom>
        </p:spPr>
        <p:txBody>
          <a:bodyPr/>
          <a:lstStyle>
            <a:lvl1pPr algn="l" defTabSz="914400"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2" y="1572828"/>
            <a:ext cx="536628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0" y="1581546"/>
            <a:ext cx="5543550" cy="435133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987256CA-D170-404C-8FDA-9046D0839F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AC84C9-2F8B-42B0-B53A-2F9443028D3E}"/>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1310064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5"/>
            <a:ext cx="5314213" cy="1000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1" y="1438275"/>
            <a:ext cx="5314213" cy="1000125"/>
          </a:xfrm>
          <a:solidFill>
            <a:srgbClr val="F5F5F5"/>
          </a:solidFill>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1"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8">
            <a:extLst>
              <a:ext uri="{FF2B5EF4-FFF2-40B4-BE49-F238E27FC236}">
                <a16:creationId xmlns:a16="http://schemas.microsoft.com/office/drawing/2014/main" id="{5A68C514-23E1-4AEB-A607-A28CC7E74D6F}"/>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11" name="Footer Placeholder 7">
            <a:extLst>
              <a:ext uri="{FF2B5EF4-FFF2-40B4-BE49-F238E27FC236}">
                <a16:creationId xmlns:a16="http://schemas.microsoft.com/office/drawing/2014/main" id="{7391082B-0CA1-45F3-93D4-FAA42307ED5B}"/>
              </a:ext>
            </a:extLst>
          </p:cNvPr>
          <p:cNvSpPr>
            <a:spLocks noGrp="1"/>
          </p:cNvSpPr>
          <p:nvPr>
            <p:ph type="ftr" sz="quarter" idx="11"/>
          </p:nvPr>
        </p:nvSpPr>
        <p:spPr>
          <a:xfrm>
            <a:off x="813112" y="6338913"/>
            <a:ext cx="4114800" cy="365125"/>
          </a:xfrm>
        </p:spPr>
        <p:txBody>
          <a:bodyPr/>
          <a:lstStyle/>
          <a:p>
            <a:endParaRPr lang="en-GB"/>
          </a:p>
        </p:txBody>
      </p:sp>
    </p:spTree>
    <p:extLst>
      <p:ext uri="{BB962C8B-B14F-4D97-AF65-F5344CB8AC3E}">
        <p14:creationId xmlns:p14="http://schemas.microsoft.com/office/powerpoint/2010/main" val="20849830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
        <p:nvSpPr>
          <p:cNvPr id="5" name="Slide Number Placeholder 4">
            <a:extLst>
              <a:ext uri="{FF2B5EF4-FFF2-40B4-BE49-F238E27FC236}">
                <a16:creationId xmlns:a16="http://schemas.microsoft.com/office/drawing/2014/main" id="{17B4990B-2E99-4486-9645-1A49DC3F5FAA}"/>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7" name="Footer Placeholder 3">
            <a:extLst>
              <a:ext uri="{FF2B5EF4-FFF2-40B4-BE49-F238E27FC236}">
                <a16:creationId xmlns:a16="http://schemas.microsoft.com/office/drawing/2014/main" id="{99DB2018-2F6B-43D1-9637-D31DCA745878}"/>
              </a:ext>
            </a:extLst>
          </p:cNvPr>
          <p:cNvSpPr>
            <a:spLocks noGrp="1"/>
          </p:cNvSpPr>
          <p:nvPr>
            <p:ph type="ftr" sz="quarter" idx="11"/>
          </p:nvPr>
        </p:nvSpPr>
        <p:spPr>
          <a:xfrm>
            <a:off x="813112" y="6338913"/>
            <a:ext cx="4114800" cy="365125"/>
          </a:xfrm>
        </p:spPr>
        <p:txBody>
          <a:bodyPr/>
          <a:lstStyle/>
          <a:p>
            <a:endParaRPr lang="en-GB"/>
          </a:p>
        </p:txBody>
      </p:sp>
      <p:sp>
        <p:nvSpPr>
          <p:cNvPr id="3" name="Text Placeholder 10">
            <a:extLst>
              <a:ext uri="{FF2B5EF4-FFF2-40B4-BE49-F238E27FC236}">
                <a16:creationId xmlns:a16="http://schemas.microsoft.com/office/drawing/2014/main" id="{5D586430-4885-168A-555A-B58F4CE14976}"/>
              </a:ext>
            </a:extLst>
          </p:cNvPr>
          <p:cNvSpPr>
            <a:spLocks noGrp="1"/>
          </p:cNvSpPr>
          <p:nvPr>
            <p:ph type="body" sz="quarter" idx="14" hasCustomPrompt="1"/>
          </p:nvPr>
        </p:nvSpPr>
        <p:spPr>
          <a:xfrm>
            <a:off x="450000" y="1424788"/>
            <a:ext cx="11263464" cy="400050"/>
          </a:xfrm>
        </p:spPr>
        <p:txBody>
          <a:bodyPr>
            <a:noAutofit/>
          </a:bodyPr>
          <a:lstStyle>
            <a:lvl1pPr marL="0" indent="0">
              <a:buNone/>
              <a:defRPr sz="1800" b="0">
                <a:solidFill>
                  <a:srgbClr val="848484"/>
                </a:solidFill>
                <a:latin typeface="微软雅黑" panose="020B0503020204020204" pitchFamily="34" charset="-122"/>
                <a:ea typeface="微软雅黑" panose="020B0503020204020204" pitchFamily="34" charset="-122"/>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Tree>
    <p:extLst>
      <p:ext uri="{BB962C8B-B14F-4D97-AF65-F5344CB8AC3E}">
        <p14:creationId xmlns:p14="http://schemas.microsoft.com/office/powerpoint/2010/main" val="219011766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F4C05E8-EACC-4032-83C3-8DC441DEA4F7}"/>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6" name="Footer Placeholder 2">
            <a:extLst>
              <a:ext uri="{FF2B5EF4-FFF2-40B4-BE49-F238E27FC236}">
                <a16:creationId xmlns:a16="http://schemas.microsoft.com/office/drawing/2014/main" id="{083D711E-CB96-4C98-8C99-C2E95388E065}"/>
              </a:ext>
            </a:extLst>
          </p:cNvPr>
          <p:cNvSpPr>
            <a:spLocks noGrp="1"/>
          </p:cNvSpPr>
          <p:nvPr>
            <p:ph type="ftr" sz="quarter" idx="11"/>
          </p:nvPr>
        </p:nvSpPr>
        <p:spPr>
          <a:xfrm>
            <a:off x="813112" y="6338913"/>
            <a:ext cx="4114800" cy="365125"/>
          </a:xfrm>
        </p:spPr>
        <p:txBody>
          <a:bodyPr/>
          <a:lstStyle/>
          <a:p>
            <a:endParaRPr lang="en-GB"/>
          </a:p>
        </p:txBody>
      </p:sp>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6AE568EB-F628-46FB-BE1D-F02F4C5237FC}"/>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2" name="Graphic 11">
            <a:extLst>
              <a:ext uri="{FF2B5EF4-FFF2-40B4-BE49-F238E27FC236}">
                <a16:creationId xmlns:a16="http://schemas.microsoft.com/office/drawing/2014/main" id="{59E95865-949B-4527-A79A-382C0A3AECEF}"/>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790317" y="6447452"/>
            <a:ext cx="182302" cy="148046"/>
          </a:xfrm>
          <a:prstGeom prst="rect">
            <a:avLst/>
          </a:prstGeom>
        </p:spPr>
      </p:pic>
      <p:sp>
        <p:nvSpPr>
          <p:cNvPr id="13" name="TextBox 12">
            <a:extLst>
              <a:ext uri="{FF2B5EF4-FFF2-40B4-BE49-F238E27FC236}">
                <a16:creationId xmlns:a16="http://schemas.microsoft.com/office/drawing/2014/main" id="{0A62D644-F520-47B5-9329-EEB10D020A9A}"/>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a:t>
            </a:r>
            <a:r>
              <a:rPr lang="en-GB" sz="1200" err="1">
                <a:solidFill>
                  <a:srgbClr val="848484"/>
                </a:solidFill>
                <a:latin typeface="+mj-lt"/>
              </a:rPr>
              <a:t>PSCInitiative</a:t>
            </a:r>
            <a:endParaRPr lang="en-GB" sz="1200">
              <a:solidFill>
                <a:srgbClr val="848484"/>
              </a:solidFill>
              <a:latin typeface="+mj-lt"/>
            </a:endParaRPr>
          </a:p>
        </p:txBody>
      </p:sp>
    </p:spTree>
    <p:extLst>
      <p:ext uri="{BB962C8B-B14F-4D97-AF65-F5344CB8AC3E}">
        <p14:creationId xmlns:p14="http://schemas.microsoft.com/office/powerpoint/2010/main" val="408336067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37" name="TextBox 36">
            <a:extLst>
              <a:ext uri="{FF2B5EF4-FFF2-40B4-BE49-F238E27FC236}">
                <a16:creationId xmlns:a16="http://schemas.microsoft.com/office/drawing/2014/main" id="{95F93B73-B91F-4CC1-BECE-3FE1FCD1F0AB}"/>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sp>
        <p:nvSpPr>
          <p:cNvPr id="24" name="Footer Placeholder 2">
            <a:extLst>
              <a:ext uri="{FF2B5EF4-FFF2-40B4-BE49-F238E27FC236}">
                <a16:creationId xmlns:a16="http://schemas.microsoft.com/office/drawing/2014/main" id="{0A7F0A4E-C924-4B1D-A667-38D77F918D87}"/>
              </a:ext>
            </a:extLst>
          </p:cNvPr>
          <p:cNvSpPr>
            <a:spLocks noGrp="1"/>
          </p:cNvSpPr>
          <p:nvPr>
            <p:ph type="ftr" sz="quarter" idx="10"/>
          </p:nvPr>
        </p:nvSpPr>
        <p:spPr>
          <a:xfrm>
            <a:off x="813112" y="6338913"/>
            <a:ext cx="4114800" cy="365125"/>
          </a:xfrm>
        </p:spPr>
        <p:txBody>
          <a:bodyPr/>
          <a:lstStyle/>
          <a:p>
            <a:endParaRPr lang="en-GB"/>
          </a:p>
        </p:txBody>
      </p:sp>
      <p:sp>
        <p:nvSpPr>
          <p:cNvPr id="25" name="Slide Number Placeholder 3">
            <a:extLst>
              <a:ext uri="{FF2B5EF4-FFF2-40B4-BE49-F238E27FC236}">
                <a16:creationId xmlns:a16="http://schemas.microsoft.com/office/drawing/2014/main" id="{D6B9C805-2A32-4143-9786-5F3AA56AA47E}"/>
              </a:ext>
            </a:extLst>
          </p:cNvPr>
          <p:cNvSpPr>
            <a:spLocks noGrp="1"/>
          </p:cNvSpPr>
          <p:nvPr>
            <p:ph type="sldNum" sz="quarter" idx="11"/>
          </p:nvPr>
        </p:nvSpPr>
        <p:spPr>
          <a:xfrm>
            <a:off x="11098306" y="6382975"/>
            <a:ext cx="615158" cy="277000"/>
          </a:xfrm>
        </p:spPr>
        <p:txBody>
          <a:bodyPr/>
          <a:lstStyle/>
          <a:p>
            <a:fld id="{1A91ABBD-BE70-492B-BBD8-7AF5442A9E89}" type="slidenum">
              <a:rPr lang="en-GB" smtClean="0"/>
              <a:pPr/>
              <a:t>‹#›</a:t>
            </a:fld>
            <a:endParaRPr lang="en-GB"/>
          </a:p>
        </p:txBody>
      </p:sp>
      <p:sp>
        <p:nvSpPr>
          <p:cNvPr id="30" name="TextBox 29">
            <a:extLst>
              <a:ext uri="{FF2B5EF4-FFF2-40B4-BE49-F238E27FC236}">
                <a16:creationId xmlns:a16="http://schemas.microsoft.com/office/drawing/2014/main" id="{3145CD49-92EE-41C0-816A-EC6C59FC39F1}"/>
              </a:ext>
            </a:extLst>
          </p:cNvPr>
          <p:cNvSpPr txBox="1"/>
          <p:nvPr userDrawn="1"/>
        </p:nvSpPr>
        <p:spPr>
          <a:xfrm>
            <a:off x="478535" y="4215255"/>
            <a:ext cx="5436489" cy="1954381"/>
          </a:xfrm>
          <a:prstGeom prst="rect">
            <a:avLst/>
          </a:prstGeom>
          <a:noFill/>
        </p:spPr>
        <p:txBody>
          <a:bodyPr wrap="square" rtlCol="0">
            <a:spAutoFit/>
          </a:bodyPr>
          <a:lstStyle/>
          <a:p>
            <a:r>
              <a:rPr lang="en-US" sz="1100" b="1">
                <a:solidFill>
                  <a:srgbClr val="5A5A5A"/>
                </a:solidFill>
              </a:rPr>
              <a:t>PSCI Secretariat</a:t>
            </a:r>
          </a:p>
          <a:p>
            <a:r>
              <a:rPr lang="en-US" sz="1100">
                <a:solidFill>
                  <a:srgbClr val="5A5A5A"/>
                </a:solidFill>
              </a:rPr>
              <a:t>Carnstone Partners Ltd</a:t>
            </a:r>
          </a:p>
          <a:p>
            <a:r>
              <a:rPr lang="en-US" sz="1100">
                <a:solidFill>
                  <a:srgbClr val="5A5A5A"/>
                </a:solidFill>
              </a:rPr>
              <a:t>Durham House</a:t>
            </a:r>
          </a:p>
          <a:p>
            <a:r>
              <a:rPr lang="en-US" sz="1100">
                <a:solidFill>
                  <a:srgbClr val="5A5A5A"/>
                </a:solidFill>
              </a:rPr>
              <a:t>Durham House Street</a:t>
            </a:r>
          </a:p>
          <a:p>
            <a:r>
              <a:rPr lang="en-US" sz="1100">
                <a:solidFill>
                  <a:srgbClr val="5A5A5A"/>
                </a:solidFill>
              </a:rPr>
              <a:t>London</a:t>
            </a:r>
          </a:p>
          <a:p>
            <a:r>
              <a:rPr lang="en-US" sz="1100">
                <a:solidFill>
                  <a:srgbClr val="5A5A5A"/>
                </a:solidFill>
              </a:rPr>
              <a:t>WC2N 6HG</a:t>
            </a:r>
          </a:p>
          <a:p>
            <a:endParaRPr lang="en-US" sz="110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u="sng"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kern="1200" baseline="0">
              <a:solidFill>
                <a:srgbClr val="5A5A5A"/>
              </a:solidFill>
              <a:uFill>
                <a:solidFill>
                  <a:srgbClr val="F8652E"/>
                </a:solidFill>
              </a:u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u="sng" kern="1200" baseline="0">
              <a:solidFill>
                <a:srgbClr val="5A5A5A"/>
              </a:solidFill>
              <a:uFill>
                <a:solidFill>
                  <a:srgbClr val="F8652E"/>
                </a:solidFill>
              </a:u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pl-PL" sz="1100" b="0" u="none" kern="1200" baseline="0">
                <a:solidFill>
                  <a:srgbClr val="5A5A5A"/>
                </a:solidFill>
                <a:uFill>
                  <a:solidFill>
                    <a:srgbClr val="F8652E"/>
                  </a:solidFill>
                </a:uFill>
                <a:latin typeface="+mn-lt"/>
                <a:ea typeface="+mn-ea"/>
                <a:cs typeface="+mn-cs"/>
              </a:rPr>
              <a:t>+44 (0) 7342 990241</a:t>
            </a:r>
            <a:endParaRPr lang="en-US" sz="1100">
              <a:solidFill>
                <a:srgbClr val="848489"/>
              </a:solidFill>
            </a:endParaRPr>
          </a:p>
          <a:p>
            <a:endParaRPr lang="en-US" sz="1100">
              <a:solidFill>
                <a:srgbClr val="5A5A5A"/>
              </a:solidFill>
            </a:endParaRPr>
          </a:p>
        </p:txBody>
      </p:sp>
      <p:sp>
        <p:nvSpPr>
          <p:cNvPr id="33" name="TextBox 32">
            <a:extLst>
              <a:ext uri="{FF2B5EF4-FFF2-40B4-BE49-F238E27FC236}">
                <a16:creationId xmlns:a16="http://schemas.microsoft.com/office/drawing/2014/main" id="{B866D567-4584-4D76-B047-A232C4DEAF05}"/>
              </a:ext>
            </a:extLst>
          </p:cNvPr>
          <p:cNvSpPr txBox="1"/>
          <p:nvPr userDrawn="1"/>
        </p:nvSpPr>
        <p:spPr>
          <a:xfrm>
            <a:off x="3895724" y="4215255"/>
            <a:ext cx="4114799" cy="769441"/>
          </a:xfrm>
          <a:prstGeom prst="rect">
            <a:avLst/>
          </a:prstGeom>
          <a:noFill/>
        </p:spPr>
        <p:txBody>
          <a:bodyPr wrap="square" rtlCol="0">
            <a:spAutoFit/>
          </a:bodyPr>
          <a:lstStyle/>
          <a:p>
            <a:r>
              <a:rPr lang="en-GB" sz="1100" b="1" i="0" u="none" strike="noStrike" kern="1200" baseline="0">
                <a:solidFill>
                  <a:srgbClr val="5A5A5A"/>
                </a:solidFill>
                <a:latin typeface="+mn-lt"/>
                <a:ea typeface="+mn-ea"/>
                <a:cs typeface="+mn-cs"/>
              </a:rPr>
              <a:t>About the Secretariat</a:t>
            </a:r>
          </a:p>
          <a:p>
            <a:r>
              <a:rPr lang="en-GB" sz="1100" b="0" i="0" u="none" strike="noStrike" kern="1200" baseline="0" err="1">
                <a:solidFill>
                  <a:srgbClr val="5A5A5A"/>
                </a:solidFill>
                <a:latin typeface="+mn-lt"/>
                <a:ea typeface="+mn-ea"/>
                <a:cs typeface="+mn-cs"/>
              </a:rPr>
              <a:t>Carnstone</a:t>
            </a:r>
            <a:r>
              <a:rPr lang="en-GB" sz="1100" b="0" i="0" u="none" strike="noStrike" kern="1200" baseline="0">
                <a:solidFill>
                  <a:srgbClr val="5A5A5A"/>
                </a:solidFill>
                <a:latin typeface="+mn-lt"/>
                <a:ea typeface="+mn-ea"/>
                <a:cs typeface="+mn-cs"/>
              </a:rPr>
              <a:t> Partners Ltd is an independent management consultancy,</a:t>
            </a:r>
          </a:p>
          <a:p>
            <a:r>
              <a:rPr lang="en-GB" sz="1100" b="0" i="0" u="none" strike="noStrike" kern="1200" baseline="0">
                <a:solidFill>
                  <a:srgbClr val="5A5A5A"/>
                </a:solidFill>
                <a:latin typeface="+mn-lt"/>
                <a:ea typeface="+mn-ea"/>
                <a:cs typeface="+mn-cs"/>
              </a:rPr>
              <a:t>specialising in corporate responsibility and sustainability, with a long</a:t>
            </a:r>
          </a:p>
          <a:p>
            <a:r>
              <a:rPr lang="en-GB" sz="1100" b="0" i="0" u="none" strike="noStrike" kern="1200" baseline="0">
                <a:solidFill>
                  <a:srgbClr val="5A5A5A"/>
                </a:solidFill>
                <a:latin typeface="+mn-lt"/>
                <a:ea typeface="+mn-ea"/>
                <a:cs typeface="+mn-cs"/>
              </a:rPr>
              <a:t>track record in running industry groups.</a:t>
            </a:r>
            <a:endParaRPr lang="en-GB" sz="1100">
              <a:solidFill>
                <a:srgbClr val="5A5A5A"/>
              </a:solidFill>
            </a:endParaRPr>
          </a:p>
        </p:txBody>
      </p:sp>
      <p:sp>
        <p:nvSpPr>
          <p:cNvPr id="34" name="Rectangle 33">
            <a:extLst>
              <a:ext uri="{FF2B5EF4-FFF2-40B4-BE49-F238E27FC236}">
                <a16:creationId xmlns:a16="http://schemas.microsoft.com/office/drawing/2014/main" id="{EB78B6DF-18E8-4E37-A832-283B5B5E738A}"/>
              </a:ext>
            </a:extLst>
          </p:cNvPr>
          <p:cNvSpPr/>
          <p:nvPr userDrawn="1"/>
        </p:nvSpPr>
        <p:spPr>
          <a:xfrm>
            <a:off x="478535" y="3725041"/>
            <a:ext cx="5668539" cy="369332"/>
          </a:xfrm>
          <a:prstGeom prst="rect">
            <a:avLst/>
          </a:prstGeom>
        </p:spPr>
        <p:txBody>
          <a:bodyPr wrap="none">
            <a:spAutoFit/>
          </a:bodyPr>
          <a:lstStyle/>
          <a:p>
            <a:r>
              <a:rPr lang="en-US" sz="1800" b="0">
                <a:solidFill>
                  <a:srgbClr val="5A5A5A"/>
                </a:solidFill>
              </a:rPr>
              <a:t>For more information about the PSCI please contact:</a:t>
            </a:r>
          </a:p>
        </p:txBody>
      </p:sp>
      <p:sp>
        <p:nvSpPr>
          <p:cNvPr id="35" name="Rectangle 34">
            <a:extLst>
              <a:ext uri="{FF2B5EF4-FFF2-40B4-BE49-F238E27FC236}">
                <a16:creationId xmlns:a16="http://schemas.microsoft.com/office/drawing/2014/main" id="{2B331D68-C40D-47BB-A57A-037F31F0510B}"/>
              </a:ext>
            </a:extLst>
          </p:cNvPr>
          <p:cNvSpPr/>
          <p:nvPr userDrawn="1"/>
        </p:nvSpPr>
        <p:spPr>
          <a:xfrm>
            <a:off x="478535"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49DCDBE3-D3B8-4501-BFB6-9268F49D9C3D}"/>
              </a:ext>
            </a:extLst>
          </p:cNvPr>
          <p:cNvSpPr/>
          <p:nvPr userDrawn="1"/>
        </p:nvSpPr>
        <p:spPr>
          <a:xfrm>
            <a:off x="9715499"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54EE8B1D-0974-461B-B323-446C38B584F7}"/>
              </a:ext>
            </a:extLst>
          </p:cNvPr>
          <p:cNvSpPr/>
          <p:nvPr userDrawn="1"/>
        </p:nvSpPr>
        <p:spPr>
          <a:xfrm>
            <a:off x="7406258"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0A29178A-4ED6-4443-9B4F-F395E566AC3A}"/>
              </a:ext>
            </a:extLst>
          </p:cNvPr>
          <p:cNvSpPr/>
          <p:nvPr userDrawn="1"/>
        </p:nvSpPr>
        <p:spPr>
          <a:xfrm>
            <a:off x="5097017"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a:extLst>
              <a:ext uri="{FF2B5EF4-FFF2-40B4-BE49-F238E27FC236}">
                <a16:creationId xmlns:a16="http://schemas.microsoft.com/office/drawing/2014/main" id="{3549B394-CCF4-4419-B9C4-D7730DF8F6ED}"/>
              </a:ext>
            </a:extLst>
          </p:cNvPr>
          <p:cNvSpPr/>
          <p:nvPr userDrawn="1"/>
        </p:nvSpPr>
        <p:spPr>
          <a:xfrm>
            <a:off x="2787776"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1" name="Graphic 40">
            <a:extLst>
              <a:ext uri="{FF2B5EF4-FFF2-40B4-BE49-F238E27FC236}">
                <a16:creationId xmlns:a16="http://schemas.microsoft.com/office/drawing/2014/main" id="{2FB5BAAA-0478-4EBF-BDA2-CEC9D7E84F5F}"/>
              </a:ext>
            </a:extLst>
          </p:cNvPr>
          <p:cNvPicPr>
            <a:picLocks noChangeAspect="1"/>
          </p:cNvPicPr>
          <p:nvPr userDrawn="1"/>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247183" y="1773228"/>
            <a:ext cx="467318" cy="390196"/>
          </a:xfrm>
          <a:prstGeom prst="rect">
            <a:avLst/>
          </a:prstGeom>
        </p:spPr>
      </p:pic>
      <p:sp>
        <p:nvSpPr>
          <p:cNvPr id="42" name="TextBox 41">
            <a:extLst>
              <a:ext uri="{FF2B5EF4-FFF2-40B4-BE49-F238E27FC236}">
                <a16:creationId xmlns:a16="http://schemas.microsoft.com/office/drawing/2014/main" id="{29EB3BFC-7BFD-4AE6-980C-2F1656C090E3}"/>
              </a:ext>
            </a:extLst>
          </p:cNvPr>
          <p:cNvSpPr txBox="1"/>
          <p:nvPr userDrawn="1"/>
        </p:nvSpPr>
        <p:spPr>
          <a:xfrm>
            <a:off x="733562" y="2415238"/>
            <a:ext cx="1487908" cy="307777"/>
          </a:xfrm>
          <a:prstGeom prst="rect">
            <a:avLst/>
          </a:prstGeom>
          <a:noFill/>
        </p:spPr>
        <p:txBody>
          <a:bodyPr wrap="none" rtlCol="0">
            <a:spAutoFit/>
          </a:bodyPr>
          <a:lstStyle/>
          <a:p>
            <a:pPr algn="ctr"/>
            <a:r>
              <a:rPr lang="en-GB" sz="1400" b="0" u="heavy" baseline="0">
                <a:solidFill>
                  <a:srgbClr val="5A5A5A"/>
                </a:solidFill>
                <a:uFill>
                  <a:solidFill>
                    <a:srgbClr val="F8652E"/>
                  </a:solidFill>
                </a:uFill>
                <a:hlinkClick r:id="rId5">
                  <a:extLst>
                    <a:ext uri="{A12FA001-AC4F-418D-AE19-62706E023703}">
                      <ahyp:hlinkClr xmlns:ahyp="http://schemas.microsoft.com/office/drawing/2018/hyperlinkcolor" val="tx"/>
                    </a:ext>
                  </a:extLst>
                </a:hlinkClick>
              </a:rPr>
              <a:t>pscinitiative.org</a:t>
            </a:r>
            <a:endParaRPr lang="en-GB" sz="1400" b="0" u="heavy" baseline="0">
              <a:solidFill>
                <a:srgbClr val="5A5A5A"/>
              </a:solidFill>
              <a:uFill>
                <a:solidFill>
                  <a:srgbClr val="F8652E"/>
                </a:solidFill>
              </a:uFill>
            </a:endParaRPr>
          </a:p>
        </p:txBody>
      </p:sp>
      <p:pic>
        <p:nvPicPr>
          <p:cNvPr id="43" name="Graphic 42">
            <a:extLst>
              <a:ext uri="{FF2B5EF4-FFF2-40B4-BE49-F238E27FC236}">
                <a16:creationId xmlns:a16="http://schemas.microsoft.com/office/drawing/2014/main" id="{B6263DCB-7020-4368-AA0C-86E9BAAC559B}"/>
              </a:ext>
            </a:extLst>
          </p:cNvPr>
          <p:cNvPicPr>
            <a:picLocks noChangeAspect="1"/>
          </p:cNvPicPr>
          <p:nvPr userDrawn="1"/>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530629" y="1773228"/>
            <a:ext cx="512257" cy="390196"/>
          </a:xfrm>
          <a:prstGeom prst="rect">
            <a:avLst/>
          </a:prstGeom>
        </p:spPr>
      </p:pic>
      <p:sp>
        <p:nvSpPr>
          <p:cNvPr id="44" name="TextBox 43">
            <a:extLst>
              <a:ext uri="{FF2B5EF4-FFF2-40B4-BE49-F238E27FC236}">
                <a16:creationId xmlns:a16="http://schemas.microsoft.com/office/drawing/2014/main" id="{7A4168B9-928A-42DB-A493-47E449CE39DF}"/>
              </a:ext>
            </a:extLst>
          </p:cNvPr>
          <p:cNvSpPr txBox="1"/>
          <p:nvPr userDrawn="1"/>
        </p:nvSpPr>
        <p:spPr>
          <a:xfrm>
            <a:off x="2796742" y="2415238"/>
            <a:ext cx="1980029" cy="307777"/>
          </a:xfrm>
          <a:prstGeom prst="rect">
            <a:avLst/>
          </a:prstGeom>
          <a:noFill/>
        </p:spPr>
        <p:txBody>
          <a:bodyPr wrap="none" rtlCol="0">
            <a:spAutoFit/>
          </a:bodyPr>
          <a:lstStyle/>
          <a:p>
            <a:pPr algn="ctr"/>
            <a:r>
              <a:rPr lang="en-GB" sz="1400" b="0"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0" u="heavy" baseline="0">
              <a:solidFill>
                <a:srgbClr val="5A5A5A"/>
              </a:solidFill>
              <a:uFill>
                <a:solidFill>
                  <a:srgbClr val="F8652E"/>
                </a:solidFill>
              </a:uFill>
            </a:endParaRPr>
          </a:p>
        </p:txBody>
      </p:sp>
      <p:pic>
        <p:nvPicPr>
          <p:cNvPr id="45" name="Graphic 44">
            <a:extLst>
              <a:ext uri="{FF2B5EF4-FFF2-40B4-BE49-F238E27FC236}">
                <a16:creationId xmlns:a16="http://schemas.microsoft.com/office/drawing/2014/main" id="{963462C6-57A1-4E92-AC44-189EDEDD36BB}"/>
              </a:ext>
            </a:extLst>
          </p:cNvPr>
          <p:cNvPicPr>
            <a:picLocks noChangeAspect="1"/>
          </p:cNvPicPr>
          <p:nvPr userDrawn="1"/>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5900901" y="1773228"/>
            <a:ext cx="390196" cy="390196"/>
          </a:xfrm>
          <a:prstGeom prst="rect">
            <a:avLst/>
          </a:prstGeom>
        </p:spPr>
      </p:pic>
      <p:sp>
        <p:nvSpPr>
          <p:cNvPr id="46" name="TextBox 45">
            <a:extLst>
              <a:ext uri="{FF2B5EF4-FFF2-40B4-BE49-F238E27FC236}">
                <a16:creationId xmlns:a16="http://schemas.microsoft.com/office/drawing/2014/main" id="{A3B9B9A1-BDA6-4405-AA37-84257DF7CABF}"/>
              </a:ext>
            </a:extLst>
          </p:cNvPr>
          <p:cNvSpPr txBox="1"/>
          <p:nvPr userDrawn="1"/>
        </p:nvSpPr>
        <p:spPr>
          <a:xfrm>
            <a:off x="5197313" y="2339067"/>
            <a:ext cx="1838966" cy="707886"/>
          </a:xfrm>
          <a:prstGeom prst="rect">
            <a:avLst/>
          </a:prstGeom>
          <a:noFill/>
        </p:spPr>
        <p:txBody>
          <a:bodyPr wrap="none" rtlCol="0">
            <a:spAutoFit/>
          </a:bodyPr>
          <a:lstStyle/>
          <a:p>
            <a:pPr algn="ctr"/>
            <a:r>
              <a:rPr lang="pl-PL" sz="1400" b="0" u="heavy" kern="1200" baseline="0">
                <a:solidFill>
                  <a:srgbClr val="5A5A5A"/>
                </a:solidFill>
                <a:uFill>
                  <a:solidFill>
                    <a:srgbClr val="F8652E"/>
                  </a:solidFill>
                </a:uFill>
                <a:latin typeface="+mn-lt"/>
                <a:ea typeface="+mn-ea"/>
                <a:cs typeface="+mn-cs"/>
              </a:rPr>
              <a:t>Rosie Towe: </a:t>
            </a:r>
            <a:endParaRPr lang="en-US" sz="1400" b="0" u="heavy" kern="1200" baseline="0">
              <a:solidFill>
                <a:srgbClr val="5A5A5A"/>
              </a:solidFill>
              <a:uFill>
                <a:solidFill>
                  <a:srgbClr val="F8652E"/>
                </a:solidFill>
              </a:uFill>
              <a:latin typeface="+mn-lt"/>
              <a:ea typeface="+mn-ea"/>
              <a:cs typeface="+mn-cs"/>
            </a:endParaRPr>
          </a:p>
          <a:p>
            <a:pPr algn="ctr"/>
            <a:r>
              <a:rPr lang="pl-PL" sz="1400" b="0" u="heavy" kern="1200" baseline="0">
                <a:solidFill>
                  <a:srgbClr val="5A5A5A"/>
                </a:solidFill>
                <a:uFill>
                  <a:solidFill>
                    <a:srgbClr val="F8652E"/>
                  </a:solidFill>
                </a:uFill>
                <a:latin typeface="+mn-lt"/>
                <a:ea typeface="+mn-ea"/>
                <a:cs typeface="+mn-cs"/>
              </a:rPr>
              <a:t>+44 (0) 7342 990241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b="0">
              <a:solidFill>
                <a:srgbClr val="5A5A5A"/>
              </a:solidFill>
            </a:endParaRPr>
          </a:p>
        </p:txBody>
      </p:sp>
      <p:pic>
        <p:nvPicPr>
          <p:cNvPr id="47" name="Graphic 46">
            <a:extLst>
              <a:ext uri="{FF2B5EF4-FFF2-40B4-BE49-F238E27FC236}">
                <a16:creationId xmlns:a16="http://schemas.microsoft.com/office/drawing/2014/main" id="{AF962F21-5F67-4786-B8B8-420E06894E15}"/>
              </a:ext>
            </a:extLst>
          </p:cNvPr>
          <p:cNvPicPr>
            <a:picLocks noChangeAspect="1"/>
          </p:cNvPicPr>
          <p:nvPr userDrawn="1"/>
        </p:nvPicPr>
        <p:blipFill>
          <a:blip r:embed="rId10" cstate="email">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8207778" y="1785950"/>
            <a:ext cx="394924" cy="377474"/>
          </a:xfrm>
          <a:prstGeom prst="rect">
            <a:avLst/>
          </a:prstGeom>
        </p:spPr>
      </p:pic>
      <p:sp>
        <p:nvSpPr>
          <p:cNvPr id="48" name="TextBox 47">
            <a:extLst>
              <a:ext uri="{FF2B5EF4-FFF2-40B4-BE49-F238E27FC236}">
                <a16:creationId xmlns:a16="http://schemas.microsoft.com/office/drawing/2014/main" id="{1DBA1A9D-7ADA-40D4-8D47-D8A16CCEC3B2}"/>
              </a:ext>
            </a:extLst>
          </p:cNvPr>
          <p:cNvSpPr txBox="1"/>
          <p:nvPr userDrawn="1"/>
        </p:nvSpPr>
        <p:spPr>
          <a:xfrm>
            <a:off x="8130966" y="2415238"/>
            <a:ext cx="548548" cy="307777"/>
          </a:xfrm>
          <a:prstGeom prst="rect">
            <a:avLst/>
          </a:prstGeom>
          <a:noFill/>
        </p:spPr>
        <p:txBody>
          <a:bodyPr wrap="none" rtlCol="0">
            <a:spAutoFit/>
          </a:bodyPr>
          <a:lstStyle/>
          <a:p>
            <a:pPr algn="ctr"/>
            <a:r>
              <a:rPr lang="en-GB" sz="1400" b="0" u="heavy" baseline="0">
                <a:solidFill>
                  <a:srgbClr val="5A5A5A"/>
                </a:solidFill>
                <a:uFill>
                  <a:solidFill>
                    <a:srgbClr val="F8652E"/>
                  </a:solidFill>
                </a:uFill>
                <a:hlinkClick r:id="rId12">
                  <a:extLst>
                    <a:ext uri="{A12FA001-AC4F-418D-AE19-62706E023703}">
                      <ahyp:hlinkClr xmlns:ahyp="http://schemas.microsoft.com/office/drawing/2018/hyperlinkcolor" val="tx"/>
                    </a:ext>
                  </a:extLst>
                </a:hlinkClick>
              </a:rPr>
              <a:t>PSCI</a:t>
            </a:r>
            <a:endParaRPr lang="en-GB" sz="1400" b="0" u="heavy" baseline="0">
              <a:solidFill>
                <a:srgbClr val="5A5A5A"/>
              </a:solidFill>
              <a:uFill>
                <a:solidFill>
                  <a:srgbClr val="F8652E"/>
                </a:solidFill>
              </a:uFill>
            </a:endParaRPr>
          </a:p>
        </p:txBody>
      </p:sp>
      <p:pic>
        <p:nvPicPr>
          <p:cNvPr id="49" name="Graphic 48">
            <a:extLst>
              <a:ext uri="{FF2B5EF4-FFF2-40B4-BE49-F238E27FC236}">
                <a16:creationId xmlns:a16="http://schemas.microsoft.com/office/drawing/2014/main" id="{1CA4995E-6AEF-4E2C-B6DE-A705834BCFD2}"/>
              </a:ext>
            </a:extLst>
          </p:cNvPr>
          <p:cNvPicPr>
            <a:picLocks noChangeAspect="1"/>
          </p:cNvPicPr>
          <p:nvPr userDrawn="1"/>
        </p:nvPicPr>
        <p:blipFill>
          <a:blip r:embed="rId13" cstate="email">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10478708" y="1768023"/>
            <a:ext cx="486892" cy="395401"/>
          </a:xfrm>
          <a:prstGeom prst="rect">
            <a:avLst/>
          </a:prstGeom>
        </p:spPr>
      </p:pic>
      <p:sp>
        <p:nvSpPr>
          <p:cNvPr id="50" name="TextBox 49">
            <a:extLst>
              <a:ext uri="{FF2B5EF4-FFF2-40B4-BE49-F238E27FC236}">
                <a16:creationId xmlns:a16="http://schemas.microsoft.com/office/drawing/2014/main" id="{ACBA1C4A-BC45-43D8-A1E9-383CBBDF7E94}"/>
              </a:ext>
            </a:extLst>
          </p:cNvPr>
          <p:cNvSpPr txBox="1"/>
          <p:nvPr userDrawn="1"/>
        </p:nvSpPr>
        <p:spPr>
          <a:xfrm>
            <a:off x="9988994" y="2409644"/>
            <a:ext cx="1383713" cy="307777"/>
          </a:xfrm>
          <a:prstGeom prst="rect">
            <a:avLst/>
          </a:prstGeom>
          <a:noFill/>
        </p:spPr>
        <p:txBody>
          <a:bodyPr wrap="none" rtlCol="0">
            <a:spAutoFit/>
          </a:bodyPr>
          <a:lstStyle/>
          <a:p>
            <a:pPr algn="ctr"/>
            <a:r>
              <a:rPr lang="en-GB" sz="1400" b="0" u="heavy" baseline="0">
                <a:solidFill>
                  <a:srgbClr val="5A5A5A"/>
                </a:solidFill>
                <a:uFill>
                  <a:solidFill>
                    <a:srgbClr val="F8652E"/>
                  </a:solidFill>
                </a:uFill>
                <a:hlinkClick r:id="rId15">
                  <a:extLst>
                    <a:ext uri="{A12FA001-AC4F-418D-AE19-62706E023703}">
                      <ahyp:hlinkClr xmlns:ahyp="http://schemas.microsoft.com/office/drawing/2018/hyperlinkcolor" val="tx"/>
                    </a:ext>
                  </a:extLst>
                </a:hlinkClick>
              </a:rPr>
              <a:t>@PSCInitiative</a:t>
            </a:r>
            <a:endParaRPr lang="en-GB" sz="1400" b="0" u="heavy" baseline="0">
              <a:solidFill>
                <a:srgbClr val="5A5A5A"/>
              </a:solidFill>
              <a:uFill>
                <a:solidFill>
                  <a:srgbClr val="F8652E"/>
                </a:solidFill>
              </a:uFill>
            </a:endParaRPr>
          </a:p>
        </p:txBody>
      </p:sp>
      <p:sp>
        <p:nvSpPr>
          <p:cNvPr id="51" name="TextBox 50">
            <a:extLst>
              <a:ext uri="{FF2B5EF4-FFF2-40B4-BE49-F238E27FC236}">
                <a16:creationId xmlns:a16="http://schemas.microsoft.com/office/drawing/2014/main" id="{096D533F-450E-4F1E-AFEF-F10EE3B2FAD4}"/>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pic>
        <p:nvPicPr>
          <p:cNvPr id="52" name="Picture 51">
            <a:extLst>
              <a:ext uri="{FF2B5EF4-FFF2-40B4-BE49-F238E27FC236}">
                <a16:creationId xmlns:a16="http://schemas.microsoft.com/office/drawing/2014/main" id="{D5072C5A-BB21-4624-AB5A-BF43A8910DAB}"/>
              </a:ext>
            </a:extLst>
          </p:cNvPr>
          <p:cNvPicPr>
            <a:picLocks noChangeAspect="1"/>
          </p:cNvPicPr>
          <p:nvPr userDrawn="1"/>
        </p:nvPicPr>
        <p:blipFill>
          <a:blip r:embed="rId16" cstate="email">
            <a:extLst>
              <a:ext uri="{28A0092B-C50C-407E-A947-70E740481C1C}">
                <a14:useLocalDpi xmlns:a14="http://schemas.microsoft.com/office/drawing/2010/main"/>
              </a:ext>
            </a:extLst>
          </a:blip>
          <a:stretch>
            <a:fillRect/>
          </a:stretch>
        </p:blipFill>
        <p:spPr>
          <a:xfrm>
            <a:off x="3996061" y="5663741"/>
            <a:ext cx="2201912" cy="303460"/>
          </a:xfrm>
          <a:prstGeom prst="rect">
            <a:avLst/>
          </a:prstGeom>
        </p:spPr>
      </p:pic>
    </p:spTree>
    <p:extLst>
      <p:ext uri="{BB962C8B-B14F-4D97-AF65-F5344CB8AC3E}">
        <p14:creationId xmlns:p14="http://schemas.microsoft.com/office/powerpoint/2010/main" val="3213464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sv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image" Target="../media/image2.svg"/><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1.pn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theme" Target="../theme/theme2.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image" Target="../media/image2.svg"/><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image" Target="../media/image1.png"/><Relationship Id="rId5" Type="http://schemas.openxmlformats.org/officeDocument/2006/relationships/slideLayout" Target="../slideLayouts/slideLayout24.xml"/><Relationship Id="rId10" Type="http://schemas.openxmlformats.org/officeDocument/2006/relationships/theme" Target="../theme/theme3.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image" Target="../media/image2.svg"/><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image" Target="../media/image1.png"/><Relationship Id="rId5" Type="http://schemas.openxmlformats.org/officeDocument/2006/relationships/slideLayout" Target="../slideLayouts/slideLayout33.xml"/><Relationship Id="rId10" Type="http://schemas.openxmlformats.org/officeDocument/2006/relationships/theme" Target="../theme/theme4.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0"/>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4"/>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Footer Placeholder 4">
            <a:extLst>
              <a:ext uri="{FF2B5EF4-FFF2-40B4-BE49-F238E27FC236}">
                <a16:creationId xmlns:a16="http://schemas.microsoft.com/office/drawing/2014/main" id="{7F4E656B-5AF6-43FE-B586-5B3CA78AACD3}"/>
              </a:ext>
            </a:extLst>
          </p:cNvPr>
          <p:cNvSpPr>
            <a:spLocks noGrp="1"/>
          </p:cNvSpPr>
          <p:nvPr>
            <p:ph type="ftr" sz="quarter" idx="3"/>
          </p:nvPr>
        </p:nvSpPr>
        <p:spPr>
          <a:xfrm>
            <a:off x="813112" y="6338913"/>
            <a:ext cx="4114800" cy="365125"/>
          </a:xfrm>
          <a:prstGeom prst="rect">
            <a:avLst/>
          </a:prstGeom>
        </p:spPr>
        <p:txBody>
          <a:bodyPr vert="horz" lIns="91440" tIns="45720" rIns="91440" bIns="45720" rtlCol="0" anchor="ctr"/>
          <a:lstStyle>
            <a:lvl1pPr algn="l">
              <a:defRPr sz="1200">
                <a:solidFill>
                  <a:schemeClr val="tx1">
                    <a:tint val="75000"/>
                  </a:schemeClr>
                </a:solidFill>
                <a:latin typeface="+mj-lt"/>
              </a:defRPr>
            </a:lvl1pPr>
          </a:lstStyle>
          <a:p>
            <a:endParaRPr lang="en-GB"/>
          </a:p>
        </p:txBody>
      </p:sp>
      <p:sp>
        <p:nvSpPr>
          <p:cNvPr id="6" name="Slide Number Placeholder 5">
            <a:extLst>
              <a:ext uri="{FF2B5EF4-FFF2-40B4-BE49-F238E27FC236}">
                <a16:creationId xmlns:a16="http://schemas.microsoft.com/office/drawing/2014/main" id="{DEA6B9CE-B65A-4902-B375-7FB23099C907}"/>
              </a:ext>
            </a:extLst>
          </p:cNvPr>
          <p:cNvSpPr>
            <a:spLocks noGrp="1"/>
          </p:cNvSpPr>
          <p:nvPr>
            <p:ph type="sldNum" sz="quarter" idx="4"/>
          </p:nvPr>
        </p:nvSpPr>
        <p:spPr>
          <a:xfrm>
            <a:off x="11098306" y="6382975"/>
            <a:ext cx="615158" cy="277000"/>
          </a:xfrm>
          <a:prstGeom prst="rect">
            <a:avLst/>
          </a:prstGeom>
        </p:spPr>
        <p:txBody>
          <a:bodyPr vert="horz" lIns="91440" tIns="45720" rIns="91440" bIns="45720" rtlCol="0" anchor="ctr"/>
          <a:lstStyle>
            <a:lvl1pPr algn="r">
              <a:defRPr sz="1200">
                <a:solidFill>
                  <a:schemeClr val="tx1">
                    <a:tint val="75000"/>
                  </a:schemeClr>
                </a:solidFill>
                <a:latin typeface="+mj-lt"/>
              </a:defRPr>
            </a:lvl1pPr>
          </a:lstStyle>
          <a:p>
            <a:fld id="{1A91ABBD-BE70-492B-BBD8-7AF5442A9E89}" type="slidenum">
              <a:rPr lang="en-GB" smtClean="0"/>
              <a:pPr/>
              <a:t>‹#›</a:t>
            </a:fld>
            <a:endParaRPr lang="en-GB"/>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userDrawn="1"/>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817B15B7-9362-4697-A656-4DBF016E529D}"/>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0" name="Graphic 9">
            <a:extLst>
              <a:ext uri="{FF2B5EF4-FFF2-40B4-BE49-F238E27FC236}">
                <a16:creationId xmlns:a16="http://schemas.microsoft.com/office/drawing/2014/main" id="{CB3449FF-42DD-42BF-BFE6-A4AFD82C2AD9}"/>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9790317" y="6447452"/>
            <a:ext cx="182302" cy="148046"/>
          </a:xfrm>
          <a:prstGeom prst="rect">
            <a:avLst/>
          </a:prstGeom>
        </p:spPr>
      </p:pic>
      <p:sp>
        <p:nvSpPr>
          <p:cNvPr id="11" name="TextBox 10">
            <a:extLst>
              <a:ext uri="{FF2B5EF4-FFF2-40B4-BE49-F238E27FC236}">
                <a16:creationId xmlns:a16="http://schemas.microsoft.com/office/drawing/2014/main" id="{6B7C1924-6293-4993-936C-CA01D4CA0948}"/>
              </a:ext>
            </a:extLst>
          </p:cNvPr>
          <p:cNvSpPr txBox="1"/>
          <p:nvPr userDrawn="1"/>
        </p:nvSpPr>
        <p:spPr>
          <a:xfrm>
            <a:off x="9909864" y="6382976"/>
            <a:ext cx="1404000" cy="276999"/>
          </a:xfrm>
          <a:prstGeom prst="rect">
            <a:avLst/>
          </a:prstGeom>
          <a:noFill/>
        </p:spPr>
        <p:txBody>
          <a:bodyPr wrap="square" rtlCol="0">
            <a:spAutoFit/>
          </a:bodyPr>
          <a:lstStyle/>
          <a:p>
            <a:r>
              <a:rPr lang="en-GB" sz="1200">
                <a:solidFill>
                  <a:srgbClr val="848484"/>
                </a:solidFill>
                <a:latin typeface="+mj-lt"/>
              </a:rPr>
              <a:t>@PSCInitiative</a:t>
            </a:r>
          </a:p>
        </p:txBody>
      </p:sp>
    </p:spTree>
    <p:extLst>
      <p:ext uri="{BB962C8B-B14F-4D97-AF65-F5344CB8AC3E}">
        <p14:creationId xmlns:p14="http://schemas.microsoft.com/office/powerpoint/2010/main" val="3841985424"/>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50" r:id="rId3"/>
    <p:sldLayoutId id="2147483651" r:id="rId4"/>
    <p:sldLayoutId id="2147483652" r:id="rId5"/>
    <p:sldLayoutId id="2147483653" r:id="rId6"/>
    <p:sldLayoutId id="2147483654" r:id="rId7"/>
    <p:sldLayoutId id="2147483655" r:id="rId8"/>
    <p:sldLayoutId id="2147483656" r:id="rId9"/>
  </p:sldLayoutIdLst>
  <p:hf sldNum="0" hdr="0" ftr="0" dt="0"/>
  <p:txStyles>
    <p:title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0"/>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4"/>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userDrawn="1"/>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20" name="Footer Placeholder 4">
            <a:extLst>
              <a:ext uri="{FF2B5EF4-FFF2-40B4-BE49-F238E27FC236}">
                <a16:creationId xmlns:a16="http://schemas.microsoft.com/office/drawing/2014/main" id="{78142824-6A79-056D-20A2-2392CFA9B0FE}"/>
              </a:ext>
            </a:extLst>
          </p:cNvPr>
          <p:cNvSpPr txBox="1">
            <a:spLocks/>
          </p:cNvSpPr>
          <p:nvPr userDrawn="1"/>
        </p:nvSpPr>
        <p:spPr>
          <a:xfrm>
            <a:off x="813112" y="6338913"/>
            <a:ext cx="41148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solidFill>
                <a:prstClr val="black">
                  <a:tint val="75000"/>
                </a:prstClr>
              </a:solidFill>
              <a:latin typeface="Ubuntu"/>
              <a:ea typeface="微软雅黑"/>
            </a:endParaRPr>
          </a:p>
        </p:txBody>
      </p:sp>
      <p:sp>
        <p:nvSpPr>
          <p:cNvPr id="21" name="Slide Number Placeholder 5">
            <a:extLst>
              <a:ext uri="{FF2B5EF4-FFF2-40B4-BE49-F238E27FC236}">
                <a16:creationId xmlns:a16="http://schemas.microsoft.com/office/drawing/2014/main" id="{E7874581-FE83-A390-F86C-7705BC6A6BDA}"/>
              </a:ext>
            </a:extLst>
          </p:cNvPr>
          <p:cNvSpPr txBox="1">
            <a:spLocks/>
          </p:cNvSpPr>
          <p:nvPr userDrawn="1"/>
        </p:nvSpPr>
        <p:spPr>
          <a:xfrm>
            <a:off x="11098306" y="6382975"/>
            <a:ext cx="615158" cy="277000"/>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A91ABBD-BE70-492B-BBD8-7AF5442A9E89}" type="slidenum">
              <a:rPr lang="en-GB" smtClean="0">
                <a:solidFill>
                  <a:prstClr val="black">
                    <a:tint val="75000"/>
                  </a:prstClr>
                </a:solidFill>
                <a:latin typeface="Ubuntu"/>
                <a:ea typeface="微软雅黑"/>
              </a:rPr>
              <a:pPr/>
              <a:t>‹#›</a:t>
            </a:fld>
            <a:endParaRPr lang="en-GB">
              <a:solidFill>
                <a:prstClr val="black">
                  <a:tint val="75000"/>
                </a:prstClr>
              </a:solidFill>
              <a:latin typeface="Ubuntu"/>
              <a:ea typeface="微软雅黑"/>
            </a:endParaRPr>
          </a:p>
        </p:txBody>
      </p:sp>
      <p:sp>
        <p:nvSpPr>
          <p:cNvPr id="22" name="TextBox 21">
            <a:extLst>
              <a:ext uri="{FF2B5EF4-FFF2-40B4-BE49-F238E27FC236}">
                <a16:creationId xmlns:a16="http://schemas.microsoft.com/office/drawing/2014/main" id="{B90A6FC7-183D-734E-D69F-2D35343CAA70}"/>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Ubuntu"/>
                <a:ea typeface="微软雅黑"/>
              </a:rPr>
              <a:t>PSCI</a:t>
            </a:r>
          </a:p>
        </p:txBody>
      </p:sp>
      <p:pic>
        <p:nvPicPr>
          <p:cNvPr id="23" name="Graphic 22">
            <a:extLst>
              <a:ext uri="{FF2B5EF4-FFF2-40B4-BE49-F238E27FC236}">
                <a16:creationId xmlns:a16="http://schemas.microsoft.com/office/drawing/2014/main" id="{EE593594-CC88-27CB-1A87-4EEE22A24C22}"/>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9790317" y="6447452"/>
            <a:ext cx="182302" cy="148046"/>
          </a:xfrm>
          <a:prstGeom prst="rect">
            <a:avLst/>
          </a:prstGeom>
        </p:spPr>
      </p:pic>
      <p:sp>
        <p:nvSpPr>
          <p:cNvPr id="24" name="TextBox 23">
            <a:extLst>
              <a:ext uri="{FF2B5EF4-FFF2-40B4-BE49-F238E27FC236}">
                <a16:creationId xmlns:a16="http://schemas.microsoft.com/office/drawing/2014/main" id="{04EF4B55-7B73-BC0F-2306-56B65C1354D6}"/>
              </a:ext>
            </a:extLst>
          </p:cNvPr>
          <p:cNvSpPr txBox="1"/>
          <p:nvPr userDrawn="1"/>
        </p:nvSpPr>
        <p:spPr>
          <a:xfrm>
            <a:off x="9909864" y="6382976"/>
            <a:ext cx="1404000" cy="276999"/>
          </a:xfrm>
          <a:prstGeom prst="rect">
            <a:avLst/>
          </a:prstGeom>
          <a:noFill/>
        </p:spPr>
        <p:txBody>
          <a:bodyPr wrap="square" rtlCol="0">
            <a:spAutoFit/>
          </a:bodyPr>
          <a:lstStyle/>
          <a:p>
            <a:r>
              <a:rPr lang="en-GB" sz="1200">
                <a:solidFill>
                  <a:srgbClr val="848484"/>
                </a:solidFill>
                <a:latin typeface="Ubuntu"/>
                <a:ea typeface="微软雅黑"/>
              </a:rPr>
              <a:t>@PSCInitiative</a:t>
            </a:r>
          </a:p>
        </p:txBody>
      </p:sp>
    </p:spTree>
    <p:extLst>
      <p:ext uri="{BB962C8B-B14F-4D97-AF65-F5344CB8AC3E}">
        <p14:creationId xmlns:p14="http://schemas.microsoft.com/office/powerpoint/2010/main" val="1122300549"/>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Lst>
  <p:hf sldNum="0" hdr="0" ftr="0" dt="0"/>
  <p:txStyles>
    <p:title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0"/>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4"/>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userDrawn="1"/>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3" name="Footer Placeholder 4">
            <a:extLst>
              <a:ext uri="{FF2B5EF4-FFF2-40B4-BE49-F238E27FC236}">
                <a16:creationId xmlns:a16="http://schemas.microsoft.com/office/drawing/2014/main" id="{5257BAC0-EC87-DB0C-089C-A292D1B2B80D}"/>
              </a:ext>
            </a:extLst>
          </p:cNvPr>
          <p:cNvSpPr txBox="1">
            <a:spLocks/>
          </p:cNvSpPr>
          <p:nvPr userDrawn="1"/>
        </p:nvSpPr>
        <p:spPr>
          <a:xfrm>
            <a:off x="813112" y="6338913"/>
            <a:ext cx="41148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solidFill>
                <a:prstClr val="black">
                  <a:tint val="75000"/>
                </a:prstClr>
              </a:solidFill>
              <a:latin typeface="Ubuntu"/>
              <a:ea typeface="微软雅黑"/>
            </a:endParaRPr>
          </a:p>
        </p:txBody>
      </p:sp>
      <p:sp>
        <p:nvSpPr>
          <p:cNvPr id="14" name="Slide Number Placeholder 5">
            <a:extLst>
              <a:ext uri="{FF2B5EF4-FFF2-40B4-BE49-F238E27FC236}">
                <a16:creationId xmlns:a16="http://schemas.microsoft.com/office/drawing/2014/main" id="{35D1760A-1DA8-2006-2554-49C89F1E906E}"/>
              </a:ext>
            </a:extLst>
          </p:cNvPr>
          <p:cNvSpPr txBox="1">
            <a:spLocks/>
          </p:cNvSpPr>
          <p:nvPr userDrawn="1"/>
        </p:nvSpPr>
        <p:spPr>
          <a:xfrm>
            <a:off x="11098306" y="6382975"/>
            <a:ext cx="615158" cy="277000"/>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A91ABBD-BE70-492B-BBD8-7AF5442A9E89}" type="slidenum">
              <a:rPr lang="en-GB" smtClean="0">
                <a:solidFill>
                  <a:prstClr val="black">
                    <a:tint val="75000"/>
                  </a:prstClr>
                </a:solidFill>
                <a:latin typeface="Ubuntu"/>
                <a:ea typeface="微软雅黑"/>
              </a:rPr>
              <a:pPr/>
              <a:t>‹#›</a:t>
            </a:fld>
            <a:endParaRPr lang="en-GB">
              <a:solidFill>
                <a:prstClr val="black">
                  <a:tint val="75000"/>
                </a:prstClr>
              </a:solidFill>
              <a:latin typeface="Ubuntu"/>
              <a:ea typeface="微软雅黑"/>
            </a:endParaRPr>
          </a:p>
        </p:txBody>
      </p:sp>
      <p:sp>
        <p:nvSpPr>
          <p:cNvPr id="16" name="TextBox 15">
            <a:extLst>
              <a:ext uri="{FF2B5EF4-FFF2-40B4-BE49-F238E27FC236}">
                <a16:creationId xmlns:a16="http://schemas.microsoft.com/office/drawing/2014/main" id="{D0FFA93F-2053-949E-ACFF-3B16AF470E77}"/>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Ubuntu"/>
                <a:ea typeface="微软雅黑"/>
              </a:rPr>
              <a:t>PSCI</a:t>
            </a:r>
          </a:p>
        </p:txBody>
      </p:sp>
      <p:pic>
        <p:nvPicPr>
          <p:cNvPr id="17" name="Graphic 16">
            <a:extLst>
              <a:ext uri="{FF2B5EF4-FFF2-40B4-BE49-F238E27FC236}">
                <a16:creationId xmlns:a16="http://schemas.microsoft.com/office/drawing/2014/main" id="{B98DD924-41D9-3435-EC7B-20828D03CAD7}"/>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9790317" y="6447452"/>
            <a:ext cx="182302" cy="148046"/>
          </a:xfrm>
          <a:prstGeom prst="rect">
            <a:avLst/>
          </a:prstGeom>
        </p:spPr>
      </p:pic>
      <p:sp>
        <p:nvSpPr>
          <p:cNvPr id="18" name="TextBox 17">
            <a:extLst>
              <a:ext uri="{FF2B5EF4-FFF2-40B4-BE49-F238E27FC236}">
                <a16:creationId xmlns:a16="http://schemas.microsoft.com/office/drawing/2014/main" id="{26A88202-6C2D-1B8C-DBFE-9C5F203DC664}"/>
              </a:ext>
            </a:extLst>
          </p:cNvPr>
          <p:cNvSpPr txBox="1"/>
          <p:nvPr userDrawn="1"/>
        </p:nvSpPr>
        <p:spPr>
          <a:xfrm>
            <a:off x="9909864" y="6382976"/>
            <a:ext cx="1404000" cy="276999"/>
          </a:xfrm>
          <a:prstGeom prst="rect">
            <a:avLst/>
          </a:prstGeom>
          <a:noFill/>
        </p:spPr>
        <p:txBody>
          <a:bodyPr wrap="square" rtlCol="0">
            <a:spAutoFit/>
          </a:bodyPr>
          <a:lstStyle/>
          <a:p>
            <a:r>
              <a:rPr lang="en-GB" sz="1200">
                <a:solidFill>
                  <a:srgbClr val="848484"/>
                </a:solidFill>
                <a:latin typeface="Ubuntu"/>
                <a:ea typeface="微软雅黑"/>
              </a:rPr>
              <a:t>@PSCInitiative</a:t>
            </a:r>
          </a:p>
        </p:txBody>
      </p:sp>
    </p:spTree>
    <p:extLst>
      <p:ext uri="{BB962C8B-B14F-4D97-AF65-F5344CB8AC3E}">
        <p14:creationId xmlns:p14="http://schemas.microsoft.com/office/powerpoint/2010/main" val="1550844155"/>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Lst>
  <p:hf sldNum="0" hdr="0" ftr="0" dt="0"/>
  <p:txStyles>
    <p:title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0"/>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4"/>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Footer Placeholder 4">
            <a:extLst>
              <a:ext uri="{FF2B5EF4-FFF2-40B4-BE49-F238E27FC236}">
                <a16:creationId xmlns:a16="http://schemas.microsoft.com/office/drawing/2014/main" id="{7F4E656B-5AF6-43FE-B586-5B3CA78AACD3}"/>
              </a:ext>
            </a:extLst>
          </p:cNvPr>
          <p:cNvSpPr>
            <a:spLocks noGrp="1"/>
          </p:cNvSpPr>
          <p:nvPr>
            <p:ph type="ftr" sz="quarter" idx="3"/>
          </p:nvPr>
        </p:nvSpPr>
        <p:spPr>
          <a:xfrm>
            <a:off x="813112" y="6338913"/>
            <a:ext cx="4114800" cy="365125"/>
          </a:xfrm>
          <a:prstGeom prst="rect">
            <a:avLst/>
          </a:prstGeom>
        </p:spPr>
        <p:txBody>
          <a:bodyPr vert="horz" lIns="91440" tIns="45720" rIns="91440" bIns="45720" rtlCol="0" anchor="ctr"/>
          <a:lstStyle>
            <a:lvl1pPr algn="l">
              <a:defRPr sz="1200">
                <a:solidFill>
                  <a:schemeClr val="tx1">
                    <a:tint val="75000"/>
                  </a:schemeClr>
                </a:solidFill>
                <a:latin typeface="+mj-lt"/>
              </a:defRPr>
            </a:lvl1pPr>
          </a:lstStyle>
          <a:p>
            <a:endParaRPr lang="en-GB"/>
          </a:p>
        </p:txBody>
      </p:sp>
      <p:sp>
        <p:nvSpPr>
          <p:cNvPr id="6" name="Slide Number Placeholder 5">
            <a:extLst>
              <a:ext uri="{FF2B5EF4-FFF2-40B4-BE49-F238E27FC236}">
                <a16:creationId xmlns:a16="http://schemas.microsoft.com/office/drawing/2014/main" id="{DEA6B9CE-B65A-4902-B375-7FB23099C907}"/>
              </a:ext>
            </a:extLst>
          </p:cNvPr>
          <p:cNvSpPr>
            <a:spLocks noGrp="1"/>
          </p:cNvSpPr>
          <p:nvPr>
            <p:ph type="sldNum" sz="quarter" idx="4"/>
          </p:nvPr>
        </p:nvSpPr>
        <p:spPr>
          <a:xfrm>
            <a:off x="11098306" y="6382975"/>
            <a:ext cx="615158" cy="277000"/>
          </a:xfrm>
          <a:prstGeom prst="rect">
            <a:avLst/>
          </a:prstGeom>
        </p:spPr>
        <p:txBody>
          <a:bodyPr vert="horz" lIns="91440" tIns="45720" rIns="91440" bIns="45720" rtlCol="0" anchor="ctr"/>
          <a:lstStyle>
            <a:lvl1pPr algn="r">
              <a:defRPr sz="1200">
                <a:solidFill>
                  <a:schemeClr val="tx1">
                    <a:tint val="75000"/>
                  </a:schemeClr>
                </a:solidFill>
                <a:latin typeface="+mj-lt"/>
              </a:defRPr>
            </a:lvl1pPr>
          </a:lstStyle>
          <a:p>
            <a:fld id="{1A91ABBD-BE70-492B-BBD8-7AF5442A9E89}" type="slidenum">
              <a:rPr lang="en-GB" smtClean="0"/>
              <a:pPr/>
              <a:t>‹#›</a:t>
            </a:fld>
            <a:endParaRPr lang="en-GB"/>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userDrawn="1"/>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817B15B7-9362-4697-A656-4DBF016E529D}"/>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0" name="Graphic 9">
            <a:extLst>
              <a:ext uri="{FF2B5EF4-FFF2-40B4-BE49-F238E27FC236}">
                <a16:creationId xmlns:a16="http://schemas.microsoft.com/office/drawing/2014/main" id="{CB3449FF-42DD-42BF-BFE6-A4AFD82C2AD9}"/>
              </a:ext>
            </a:extLst>
          </p:cNvPr>
          <p:cNvPicPr>
            <a:picLocks noChangeAspect="1"/>
          </p:cNvPicPr>
          <p:nvPr userDrawn="1"/>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790317" y="6447452"/>
            <a:ext cx="182302" cy="148046"/>
          </a:xfrm>
          <a:prstGeom prst="rect">
            <a:avLst/>
          </a:prstGeom>
        </p:spPr>
      </p:pic>
      <p:sp>
        <p:nvSpPr>
          <p:cNvPr id="11" name="TextBox 10">
            <a:extLst>
              <a:ext uri="{FF2B5EF4-FFF2-40B4-BE49-F238E27FC236}">
                <a16:creationId xmlns:a16="http://schemas.microsoft.com/office/drawing/2014/main" id="{6B7C1924-6293-4993-936C-CA01D4CA0948}"/>
              </a:ext>
            </a:extLst>
          </p:cNvPr>
          <p:cNvSpPr txBox="1"/>
          <p:nvPr userDrawn="1"/>
        </p:nvSpPr>
        <p:spPr>
          <a:xfrm>
            <a:off x="9909864" y="6382976"/>
            <a:ext cx="1404000" cy="276999"/>
          </a:xfrm>
          <a:prstGeom prst="rect">
            <a:avLst/>
          </a:prstGeom>
          <a:noFill/>
        </p:spPr>
        <p:txBody>
          <a:bodyPr wrap="square" rtlCol="0">
            <a:spAutoFit/>
          </a:bodyPr>
          <a:lstStyle/>
          <a:p>
            <a:r>
              <a:rPr lang="en-GB" sz="1200">
                <a:solidFill>
                  <a:srgbClr val="848484"/>
                </a:solidFill>
                <a:latin typeface="+mj-lt"/>
              </a:rPr>
              <a:t>@PSCInitiative</a:t>
            </a:r>
          </a:p>
        </p:txBody>
      </p:sp>
    </p:spTree>
    <p:extLst>
      <p:ext uri="{BB962C8B-B14F-4D97-AF65-F5344CB8AC3E}">
        <p14:creationId xmlns:p14="http://schemas.microsoft.com/office/powerpoint/2010/main" val="241713526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Lst>
  <p:hf sldNum="0" hdr="0" ftr="0" dt="0"/>
  <p:txStyles>
    <p:title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4.xml.rels><?xml version="1.0" encoding="UTF-8" standalone="yes"?>
<Relationships xmlns="http://schemas.openxmlformats.org/package/2006/relationships"><Relationship Id="rId2" Type="http://schemas.microsoft.com/office/2018/10/relationships/comments" Target="../comments/modernComment_36BA_E0698B2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microsoft.com/office/2018/10/relationships/comments" Target="../comments/modernComment_3642_8F23D006.xml"/><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6" Type="http://schemas.openxmlformats.org/officeDocument/2006/relationships/image" Target="../media/image52.png"/><Relationship Id="rId21" Type="http://schemas.openxmlformats.org/officeDocument/2006/relationships/image" Target="../media/image47.png"/><Relationship Id="rId34" Type="http://schemas.openxmlformats.org/officeDocument/2006/relationships/image" Target="../media/image60.png"/><Relationship Id="rId42" Type="http://schemas.openxmlformats.org/officeDocument/2006/relationships/image" Target="../media/image68.png"/><Relationship Id="rId47" Type="http://schemas.openxmlformats.org/officeDocument/2006/relationships/image" Target="../media/image73.png"/><Relationship Id="rId50" Type="http://schemas.openxmlformats.org/officeDocument/2006/relationships/image" Target="../media/image76.png"/><Relationship Id="rId55" Type="http://schemas.openxmlformats.org/officeDocument/2006/relationships/image" Target="../media/image81.png"/><Relationship Id="rId63" Type="http://schemas.openxmlformats.org/officeDocument/2006/relationships/image" Target="../media/image89.png"/><Relationship Id="rId68" Type="http://schemas.openxmlformats.org/officeDocument/2006/relationships/image" Target="../media/image94.png"/><Relationship Id="rId7" Type="http://schemas.openxmlformats.org/officeDocument/2006/relationships/image" Target="../media/image33.png"/><Relationship Id="rId2" Type="http://schemas.openxmlformats.org/officeDocument/2006/relationships/notesSlide" Target="../notesSlides/notesSlide9.xml"/><Relationship Id="rId16" Type="http://schemas.openxmlformats.org/officeDocument/2006/relationships/image" Target="../media/image42.png"/><Relationship Id="rId29" Type="http://schemas.openxmlformats.org/officeDocument/2006/relationships/image" Target="../media/image55.png"/><Relationship Id="rId11" Type="http://schemas.openxmlformats.org/officeDocument/2006/relationships/image" Target="../media/image37.png"/><Relationship Id="rId24" Type="http://schemas.openxmlformats.org/officeDocument/2006/relationships/image" Target="../media/image50.png"/><Relationship Id="rId32" Type="http://schemas.openxmlformats.org/officeDocument/2006/relationships/image" Target="../media/image58.png"/><Relationship Id="rId37" Type="http://schemas.openxmlformats.org/officeDocument/2006/relationships/image" Target="../media/image63.png"/><Relationship Id="rId40" Type="http://schemas.openxmlformats.org/officeDocument/2006/relationships/image" Target="../media/image66.png"/><Relationship Id="rId45" Type="http://schemas.openxmlformats.org/officeDocument/2006/relationships/image" Target="../media/image71.png"/><Relationship Id="rId53" Type="http://schemas.openxmlformats.org/officeDocument/2006/relationships/image" Target="../media/image79.png"/><Relationship Id="rId58" Type="http://schemas.openxmlformats.org/officeDocument/2006/relationships/image" Target="../media/image84.png"/><Relationship Id="rId66" Type="http://schemas.openxmlformats.org/officeDocument/2006/relationships/image" Target="../media/image92.png"/><Relationship Id="rId5" Type="http://schemas.openxmlformats.org/officeDocument/2006/relationships/image" Target="../media/image31.png"/><Relationship Id="rId61" Type="http://schemas.openxmlformats.org/officeDocument/2006/relationships/image" Target="../media/image87.png"/><Relationship Id="rId19" Type="http://schemas.openxmlformats.org/officeDocument/2006/relationships/image" Target="../media/image45.png"/><Relationship Id="rId14" Type="http://schemas.openxmlformats.org/officeDocument/2006/relationships/image" Target="../media/image40.png"/><Relationship Id="rId22" Type="http://schemas.openxmlformats.org/officeDocument/2006/relationships/image" Target="../media/image48.png"/><Relationship Id="rId27" Type="http://schemas.openxmlformats.org/officeDocument/2006/relationships/image" Target="../media/image53.png"/><Relationship Id="rId30" Type="http://schemas.openxmlformats.org/officeDocument/2006/relationships/image" Target="../media/image56.png"/><Relationship Id="rId35" Type="http://schemas.openxmlformats.org/officeDocument/2006/relationships/image" Target="../media/image61.png"/><Relationship Id="rId43" Type="http://schemas.openxmlformats.org/officeDocument/2006/relationships/image" Target="../media/image69.png"/><Relationship Id="rId48" Type="http://schemas.openxmlformats.org/officeDocument/2006/relationships/image" Target="../media/image74.png"/><Relationship Id="rId56" Type="http://schemas.openxmlformats.org/officeDocument/2006/relationships/image" Target="../media/image82.png"/><Relationship Id="rId64" Type="http://schemas.openxmlformats.org/officeDocument/2006/relationships/image" Target="../media/image90.png"/><Relationship Id="rId8" Type="http://schemas.openxmlformats.org/officeDocument/2006/relationships/image" Target="../media/image34.png"/><Relationship Id="rId51" Type="http://schemas.openxmlformats.org/officeDocument/2006/relationships/image" Target="../media/image77.png"/><Relationship Id="rId3" Type="http://schemas.openxmlformats.org/officeDocument/2006/relationships/image" Target="../media/image29.png"/><Relationship Id="rId12" Type="http://schemas.openxmlformats.org/officeDocument/2006/relationships/image" Target="../media/image38.png"/><Relationship Id="rId17" Type="http://schemas.openxmlformats.org/officeDocument/2006/relationships/image" Target="../media/image43.png"/><Relationship Id="rId25" Type="http://schemas.openxmlformats.org/officeDocument/2006/relationships/image" Target="../media/image51.png"/><Relationship Id="rId33" Type="http://schemas.openxmlformats.org/officeDocument/2006/relationships/image" Target="../media/image59.png"/><Relationship Id="rId38" Type="http://schemas.openxmlformats.org/officeDocument/2006/relationships/image" Target="../media/image64.png"/><Relationship Id="rId46" Type="http://schemas.openxmlformats.org/officeDocument/2006/relationships/image" Target="../media/image72.png"/><Relationship Id="rId59" Type="http://schemas.openxmlformats.org/officeDocument/2006/relationships/image" Target="../media/image85.png"/><Relationship Id="rId67" Type="http://schemas.openxmlformats.org/officeDocument/2006/relationships/image" Target="../media/image93.png"/><Relationship Id="rId20" Type="http://schemas.openxmlformats.org/officeDocument/2006/relationships/image" Target="../media/image46.png"/><Relationship Id="rId41" Type="http://schemas.openxmlformats.org/officeDocument/2006/relationships/image" Target="../media/image67.png"/><Relationship Id="rId54" Type="http://schemas.openxmlformats.org/officeDocument/2006/relationships/image" Target="../media/image80.png"/><Relationship Id="rId62" Type="http://schemas.openxmlformats.org/officeDocument/2006/relationships/image" Target="../media/image88.png"/><Relationship Id="rId1" Type="http://schemas.openxmlformats.org/officeDocument/2006/relationships/slideLayout" Target="../slideLayouts/slideLayout7.xml"/><Relationship Id="rId6" Type="http://schemas.openxmlformats.org/officeDocument/2006/relationships/image" Target="../media/image32.png"/><Relationship Id="rId15" Type="http://schemas.openxmlformats.org/officeDocument/2006/relationships/image" Target="../media/image41.png"/><Relationship Id="rId23" Type="http://schemas.openxmlformats.org/officeDocument/2006/relationships/image" Target="../media/image49.png"/><Relationship Id="rId28" Type="http://schemas.openxmlformats.org/officeDocument/2006/relationships/image" Target="../media/image54.png"/><Relationship Id="rId36" Type="http://schemas.openxmlformats.org/officeDocument/2006/relationships/image" Target="../media/image62.png"/><Relationship Id="rId49" Type="http://schemas.openxmlformats.org/officeDocument/2006/relationships/image" Target="../media/image75.png"/><Relationship Id="rId57" Type="http://schemas.openxmlformats.org/officeDocument/2006/relationships/image" Target="../media/image83.png"/><Relationship Id="rId10" Type="http://schemas.openxmlformats.org/officeDocument/2006/relationships/image" Target="../media/image36.png"/><Relationship Id="rId31" Type="http://schemas.openxmlformats.org/officeDocument/2006/relationships/image" Target="../media/image57.jpeg"/><Relationship Id="rId44" Type="http://schemas.openxmlformats.org/officeDocument/2006/relationships/image" Target="../media/image70.png"/><Relationship Id="rId52" Type="http://schemas.openxmlformats.org/officeDocument/2006/relationships/image" Target="../media/image78.png"/><Relationship Id="rId60" Type="http://schemas.openxmlformats.org/officeDocument/2006/relationships/image" Target="../media/image86.png"/><Relationship Id="rId65" Type="http://schemas.openxmlformats.org/officeDocument/2006/relationships/image" Target="../media/image91.png"/><Relationship Id="rId4" Type="http://schemas.openxmlformats.org/officeDocument/2006/relationships/image" Target="../media/image30.png"/><Relationship Id="rId9" Type="http://schemas.openxmlformats.org/officeDocument/2006/relationships/image" Target="../media/image35.png"/><Relationship Id="rId13" Type="http://schemas.openxmlformats.org/officeDocument/2006/relationships/image" Target="../media/image39.png"/><Relationship Id="rId18" Type="http://schemas.openxmlformats.org/officeDocument/2006/relationships/image" Target="../media/image44.png"/><Relationship Id="rId39" Type="http://schemas.openxmlformats.org/officeDocument/2006/relationships/image" Target="../media/image6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95.png"/><Relationship Id="rId4" Type="http://schemas.microsoft.com/office/2018/10/relationships/comments" Target="../comments/modernComment_14A_AABF8099.xml"/></Relationships>
</file>

<file path=ppt/slides/_rels/slide17.xml.rels><?xml version="1.0" encoding="UTF-8" standalone="yes"?>
<Relationships xmlns="http://schemas.openxmlformats.org/package/2006/relationships"><Relationship Id="rId8" Type="http://schemas.openxmlformats.org/officeDocument/2006/relationships/image" Target="../media/image101.png"/><Relationship Id="rId13" Type="http://schemas.openxmlformats.org/officeDocument/2006/relationships/image" Target="../media/image106.png"/><Relationship Id="rId3" Type="http://schemas.openxmlformats.org/officeDocument/2006/relationships/image" Target="../media/image96.png"/><Relationship Id="rId7" Type="http://schemas.openxmlformats.org/officeDocument/2006/relationships/image" Target="../media/image100.png"/><Relationship Id="rId12" Type="http://schemas.openxmlformats.org/officeDocument/2006/relationships/image" Target="../media/image105.png"/><Relationship Id="rId17" Type="http://schemas.openxmlformats.org/officeDocument/2006/relationships/image" Target="../media/image110.png"/><Relationship Id="rId2" Type="http://schemas.openxmlformats.org/officeDocument/2006/relationships/notesSlide" Target="../notesSlides/notesSlide11.xml"/><Relationship Id="rId16" Type="http://schemas.openxmlformats.org/officeDocument/2006/relationships/image" Target="../media/image109.png"/><Relationship Id="rId1" Type="http://schemas.openxmlformats.org/officeDocument/2006/relationships/slideLayout" Target="../slideLayouts/slideLayout7.xml"/><Relationship Id="rId6" Type="http://schemas.openxmlformats.org/officeDocument/2006/relationships/image" Target="../media/image99.png"/><Relationship Id="rId11" Type="http://schemas.openxmlformats.org/officeDocument/2006/relationships/image" Target="../media/image104.png"/><Relationship Id="rId5" Type="http://schemas.openxmlformats.org/officeDocument/2006/relationships/image" Target="../media/image98.png"/><Relationship Id="rId15" Type="http://schemas.openxmlformats.org/officeDocument/2006/relationships/image" Target="../media/image108.jpeg"/><Relationship Id="rId10" Type="http://schemas.openxmlformats.org/officeDocument/2006/relationships/image" Target="../media/image103.png"/><Relationship Id="rId4" Type="http://schemas.openxmlformats.org/officeDocument/2006/relationships/image" Target="../media/image97.png"/><Relationship Id="rId9" Type="http://schemas.openxmlformats.org/officeDocument/2006/relationships/image" Target="../media/image102.png"/><Relationship Id="rId14" Type="http://schemas.openxmlformats.org/officeDocument/2006/relationships/image" Target="../media/image107.png"/></Relationships>
</file>

<file path=ppt/slides/_rels/slide18.xml.rels><?xml version="1.0" encoding="UTF-8" standalone="yes"?>
<Relationships xmlns="http://schemas.openxmlformats.org/package/2006/relationships"><Relationship Id="rId8" Type="http://schemas.openxmlformats.org/officeDocument/2006/relationships/image" Target="../media/image115.png"/><Relationship Id="rId3" Type="http://schemas.microsoft.com/office/2018/10/relationships/comments" Target="../comments/modernComment_161_F745ED75.xml"/><Relationship Id="rId7" Type="http://schemas.openxmlformats.org/officeDocument/2006/relationships/image" Target="../media/image114.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13.png"/><Relationship Id="rId11" Type="http://schemas.openxmlformats.org/officeDocument/2006/relationships/image" Target="../media/image118.png"/><Relationship Id="rId5" Type="http://schemas.openxmlformats.org/officeDocument/2006/relationships/image" Target="../media/image112.png"/><Relationship Id="rId10" Type="http://schemas.openxmlformats.org/officeDocument/2006/relationships/image" Target="../media/image117.png"/><Relationship Id="rId4" Type="http://schemas.openxmlformats.org/officeDocument/2006/relationships/image" Target="../media/image111.png"/><Relationship Id="rId9" Type="http://schemas.openxmlformats.org/officeDocument/2006/relationships/image" Target="../media/image116.png"/></Relationships>
</file>

<file path=ppt/slides/_rels/slide19.xml.rels><?xml version="1.0" encoding="UTF-8" standalone="yes"?>
<Relationships xmlns="http://schemas.openxmlformats.org/package/2006/relationships"><Relationship Id="rId3" Type="http://schemas.openxmlformats.org/officeDocument/2006/relationships/hyperlink" Target="https://pscinitiative.org/resource?resource=1" TargetMode="External"/><Relationship Id="rId2" Type="http://schemas.openxmlformats.org/officeDocument/2006/relationships/image" Target="../media/image119.png"/><Relationship Id="rId1" Type="http://schemas.openxmlformats.org/officeDocument/2006/relationships/slideLayout" Target="../slideLayouts/slideLayout7.xml"/><Relationship Id="rId4" Type="http://schemas.openxmlformats.org/officeDocument/2006/relationships/hyperlink" Target="https://pscinitiative.org/principles"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hyperlink" Target="https://pscinitiative.org/resource?resource=319" TargetMode="External"/><Relationship Id="rId7" Type="http://schemas.openxmlformats.org/officeDocument/2006/relationships/diagramLayout" Target="../diagrams/layout1.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120.png"/><Relationship Id="rId10" Type="http://schemas.microsoft.com/office/2007/relationships/diagramDrawing" Target="../diagrams/drawing1.xml"/><Relationship Id="rId4" Type="http://schemas.openxmlformats.org/officeDocument/2006/relationships/hyperlink" Target="https://pscinitiative.org/resource?resource=318" TargetMode="External"/><Relationship Id="rId9" Type="http://schemas.openxmlformats.org/officeDocument/2006/relationships/diagramColors" Target="../diagrams/colors1.xml"/></Relationships>
</file>

<file path=ppt/slides/_rels/slide2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mailto:blake.zheng@carnstone.com" TargetMode="External"/><Relationship Id="rId2" Type="http://schemas.openxmlformats.org/officeDocument/2006/relationships/notesSlide" Target="../notesSlides/notesSlide14.xml"/><Relationship Id="rId1" Type="http://schemas.openxmlformats.org/officeDocument/2006/relationships/slideLayout" Target="../slideLayouts/slideLayout19.xml"/><Relationship Id="rId4" Type="http://schemas.openxmlformats.org/officeDocument/2006/relationships/hyperlink" Target="mailto:beth.quinn@carnstone.com"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s://pscinitiative.org/resource?resource=303" TargetMode="External"/><Relationship Id="rId13" Type="http://schemas.openxmlformats.org/officeDocument/2006/relationships/hyperlink" Target="https://pscinitiative.org/viewResource?resource=1211" TargetMode="External"/><Relationship Id="rId18" Type="http://schemas.openxmlformats.org/officeDocument/2006/relationships/hyperlink" Target="https://pscinitiative.org/resources?topicGroup=7" TargetMode="External"/><Relationship Id="rId3" Type="http://schemas.openxmlformats.org/officeDocument/2006/relationships/hyperlink" Target="https://pscinitiative.org/resource?resource=3" TargetMode="External"/><Relationship Id="rId7" Type="http://schemas.openxmlformats.org/officeDocument/2006/relationships/hyperlink" Target="https://pscinitiative.org/resource?resource=31" TargetMode="External"/><Relationship Id="rId12" Type="http://schemas.openxmlformats.org/officeDocument/2006/relationships/hyperlink" Target="https://pscinitiative.org/viewResource?resource=944" TargetMode="External"/><Relationship Id="rId17" Type="http://schemas.openxmlformats.org/officeDocument/2006/relationships/hyperlink" Target="https://pscinitiative.org/resource?resource=907" TargetMode="External"/><Relationship Id="rId2" Type="http://schemas.openxmlformats.org/officeDocument/2006/relationships/notesSlide" Target="../notesSlides/notesSlide15.xml"/><Relationship Id="rId16" Type="http://schemas.openxmlformats.org/officeDocument/2006/relationships/hyperlink" Target="https://pscinitiative.org/viewResource?resource=936" TargetMode="External"/><Relationship Id="rId1" Type="http://schemas.openxmlformats.org/officeDocument/2006/relationships/slideLayout" Target="../slideLayouts/slideLayout3.xml"/><Relationship Id="rId6" Type="http://schemas.openxmlformats.org/officeDocument/2006/relationships/hyperlink" Target="https://pscinitiative.org/resource?resource=318" TargetMode="External"/><Relationship Id="rId11" Type="http://schemas.openxmlformats.org/officeDocument/2006/relationships/hyperlink" Target="https://pscinitiative.org/resource?resource=917" TargetMode="External"/><Relationship Id="rId5" Type="http://schemas.openxmlformats.org/officeDocument/2006/relationships/hyperlink" Target="https://pscinitiative.org/resource?resource=319" TargetMode="External"/><Relationship Id="rId15" Type="http://schemas.openxmlformats.org/officeDocument/2006/relationships/hyperlink" Target="https://pscinitiative.org/approvedAuditors" TargetMode="External"/><Relationship Id="rId10" Type="http://schemas.openxmlformats.org/officeDocument/2006/relationships/hyperlink" Target="https://pscinitiative.org/resource?resource=283" TargetMode="External"/><Relationship Id="rId19" Type="http://schemas.openxmlformats.org/officeDocument/2006/relationships/image" Target="../media/image121.png"/><Relationship Id="rId4" Type="http://schemas.openxmlformats.org/officeDocument/2006/relationships/hyperlink" Target="https://pscinitiative.org/resource?resource=282" TargetMode="External"/><Relationship Id="rId9" Type="http://schemas.openxmlformats.org/officeDocument/2006/relationships/hyperlink" Target="https://pscinitiative.org/resource?resource=285" TargetMode="External"/><Relationship Id="rId14" Type="http://schemas.openxmlformats.org/officeDocument/2006/relationships/hyperlink" Target="https://pscinitiative.org/viewResource?resource=946"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8" Type="http://schemas.openxmlformats.org/officeDocument/2006/relationships/hyperlink" Target="https://pscinitiative.org/viewResource?resource=1729" TargetMode="External"/><Relationship Id="rId3" Type="http://schemas.openxmlformats.org/officeDocument/2006/relationships/image" Target="../media/image123.png"/><Relationship Id="rId7" Type="http://schemas.openxmlformats.org/officeDocument/2006/relationships/hyperlink" Target="https://pscinitiative.org/viewResource?resource=1692" TargetMode="External"/><Relationship Id="rId2" Type="http://schemas.microsoft.com/office/2018/10/relationships/comments" Target="../comments/modernComment_56E_DDA9D952.xml"/><Relationship Id="rId1" Type="http://schemas.openxmlformats.org/officeDocument/2006/relationships/slideLayout" Target="../slideLayouts/slideLayout7.xml"/><Relationship Id="rId6" Type="http://schemas.openxmlformats.org/officeDocument/2006/relationships/hyperlink" Target="https://pscinitiative.org/viewResource?resource=1550" TargetMode="External"/><Relationship Id="rId5" Type="http://schemas.openxmlformats.org/officeDocument/2006/relationships/image" Target="../media/image125.png"/><Relationship Id="rId4" Type="http://schemas.openxmlformats.org/officeDocument/2006/relationships/image" Target="../media/image12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2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2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8" Type="http://schemas.openxmlformats.org/officeDocument/2006/relationships/hyperlink" Target="http://www.rdpac.org/" TargetMode="External"/><Relationship Id="rId13" Type="http://schemas.openxmlformats.org/officeDocument/2006/relationships/hyperlink" Target="https://www.cphi.com/en/home.html" TargetMode="External"/><Relationship Id="rId3" Type="http://schemas.openxmlformats.org/officeDocument/2006/relationships/image" Target="../media/image130.jpeg"/><Relationship Id="rId7" Type="http://schemas.openxmlformats.org/officeDocument/2006/relationships/image" Target="../media/image131.png"/><Relationship Id="rId12" Type="http://schemas.openxmlformats.org/officeDocument/2006/relationships/image" Target="../media/image134.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hyperlink" Target="https://www.industrialgreenchem.com/" TargetMode="External"/><Relationship Id="rId11" Type="http://schemas.openxmlformats.org/officeDocument/2006/relationships/image" Target="../media/image133.png"/><Relationship Id="rId5" Type="http://schemas.openxmlformats.org/officeDocument/2006/relationships/hyperlink" Target="https://www.idma-assn.org/" TargetMode="External"/><Relationship Id="rId10" Type="http://schemas.openxmlformats.org/officeDocument/2006/relationships/image" Target="../media/image132.png"/><Relationship Id="rId4" Type="http://schemas.openxmlformats.org/officeDocument/2006/relationships/hyperlink" Target="https://kdpma.org/" TargetMode="External"/><Relationship Id="rId9" Type="http://schemas.openxmlformats.org/officeDocument/2006/relationships/hyperlink" Target="http://www.cpema.org/" TargetMode="External"/></Relationships>
</file>

<file path=ppt/slides/_rels/slide34.xml.rels><?xml version="1.0" encoding="UTF-8" standalone="yes"?>
<Relationships xmlns="http://schemas.openxmlformats.org/package/2006/relationships"><Relationship Id="rId13" Type="http://schemas.openxmlformats.org/officeDocument/2006/relationships/image" Target="../media/image140.png"/><Relationship Id="rId18" Type="http://schemas.openxmlformats.org/officeDocument/2006/relationships/image" Target="../media/image144.png"/><Relationship Id="rId26" Type="http://schemas.openxmlformats.org/officeDocument/2006/relationships/image" Target="../media/image152.svg"/><Relationship Id="rId39" Type="http://schemas.openxmlformats.org/officeDocument/2006/relationships/hyperlink" Target="https://www.maplecroft.com/" TargetMode="External"/><Relationship Id="rId21" Type="http://schemas.openxmlformats.org/officeDocument/2006/relationships/image" Target="../media/image147.png"/><Relationship Id="rId34" Type="http://schemas.openxmlformats.org/officeDocument/2006/relationships/image" Target="../media/image160.svg"/><Relationship Id="rId42" Type="http://schemas.openxmlformats.org/officeDocument/2006/relationships/image" Target="../media/image163.png"/><Relationship Id="rId7" Type="http://schemas.openxmlformats.org/officeDocument/2006/relationships/image" Target="../media/image136.png"/><Relationship Id="rId2" Type="http://schemas.openxmlformats.org/officeDocument/2006/relationships/notesSlide" Target="../notesSlides/notesSlide20.xml"/><Relationship Id="rId16" Type="http://schemas.openxmlformats.org/officeDocument/2006/relationships/image" Target="../media/image142.png"/><Relationship Id="rId29" Type="http://schemas.openxmlformats.org/officeDocument/2006/relationships/image" Target="../media/image155.png"/><Relationship Id="rId1" Type="http://schemas.openxmlformats.org/officeDocument/2006/relationships/slideLayout" Target="../slideLayouts/slideLayout7.xml"/><Relationship Id="rId6" Type="http://schemas.openxmlformats.org/officeDocument/2006/relationships/image" Target="../media/image134.png"/><Relationship Id="rId11" Type="http://schemas.openxmlformats.org/officeDocument/2006/relationships/hyperlink" Target="http://www.arcadis.com/" TargetMode="External"/><Relationship Id="rId24" Type="http://schemas.openxmlformats.org/officeDocument/2006/relationships/image" Target="../media/image150.svg"/><Relationship Id="rId32" Type="http://schemas.openxmlformats.org/officeDocument/2006/relationships/image" Target="../media/image158.svg"/><Relationship Id="rId37" Type="http://schemas.openxmlformats.org/officeDocument/2006/relationships/hyperlink" Target="http://www.safebridge.com/" TargetMode="External"/><Relationship Id="rId40" Type="http://schemas.openxmlformats.org/officeDocument/2006/relationships/image" Target="../media/image161.png"/><Relationship Id="rId45" Type="http://schemas.openxmlformats.org/officeDocument/2006/relationships/image" Target="../media/image166.png"/><Relationship Id="rId5" Type="http://schemas.openxmlformats.org/officeDocument/2006/relationships/image" Target="../media/image135.png"/><Relationship Id="rId15" Type="http://schemas.openxmlformats.org/officeDocument/2006/relationships/image" Target="../media/image141.png"/><Relationship Id="rId23" Type="http://schemas.openxmlformats.org/officeDocument/2006/relationships/image" Target="../media/image149.png"/><Relationship Id="rId28" Type="http://schemas.openxmlformats.org/officeDocument/2006/relationships/image" Target="../media/image154.svg"/><Relationship Id="rId36" Type="http://schemas.openxmlformats.org/officeDocument/2006/relationships/hyperlink" Target="http://www.ipe.org.cn/" TargetMode="External"/><Relationship Id="rId10" Type="http://schemas.openxmlformats.org/officeDocument/2006/relationships/image" Target="../media/image138.png"/><Relationship Id="rId19" Type="http://schemas.openxmlformats.org/officeDocument/2006/relationships/image" Target="../media/image145.png"/><Relationship Id="rId31" Type="http://schemas.openxmlformats.org/officeDocument/2006/relationships/image" Target="../media/image157.png"/><Relationship Id="rId44" Type="http://schemas.openxmlformats.org/officeDocument/2006/relationships/image" Target="../media/image165.png"/><Relationship Id="rId4" Type="http://schemas.openxmlformats.org/officeDocument/2006/relationships/hyperlink" Target="https://issehs.com/what-we-do.php" TargetMode="External"/><Relationship Id="rId9" Type="http://schemas.openxmlformats.org/officeDocument/2006/relationships/image" Target="../media/image137.png"/><Relationship Id="rId14" Type="http://schemas.openxmlformats.org/officeDocument/2006/relationships/hyperlink" Target="http://www.rdpac.org/" TargetMode="External"/><Relationship Id="rId22" Type="http://schemas.openxmlformats.org/officeDocument/2006/relationships/image" Target="../media/image148.svg"/><Relationship Id="rId27" Type="http://schemas.openxmlformats.org/officeDocument/2006/relationships/image" Target="../media/image153.png"/><Relationship Id="rId30" Type="http://schemas.openxmlformats.org/officeDocument/2006/relationships/image" Target="../media/image156.svg"/><Relationship Id="rId35" Type="http://schemas.openxmlformats.org/officeDocument/2006/relationships/hyperlink" Target="http://www.industrialgreenchem.com/" TargetMode="External"/><Relationship Id="rId43" Type="http://schemas.openxmlformats.org/officeDocument/2006/relationships/image" Target="../media/image164.svg"/><Relationship Id="rId8" Type="http://schemas.openxmlformats.org/officeDocument/2006/relationships/hyperlink" Target="https://www.acsgcipr.org/" TargetMode="External"/><Relationship Id="rId3" Type="http://schemas.openxmlformats.org/officeDocument/2006/relationships/hyperlink" Target="https://www.cphi.com/en/home.html" TargetMode="External"/><Relationship Id="rId12" Type="http://schemas.openxmlformats.org/officeDocument/2006/relationships/image" Target="../media/image139.png"/><Relationship Id="rId17" Type="http://schemas.openxmlformats.org/officeDocument/2006/relationships/image" Target="../media/image143.png"/><Relationship Id="rId25" Type="http://schemas.openxmlformats.org/officeDocument/2006/relationships/image" Target="../media/image151.png"/><Relationship Id="rId33" Type="http://schemas.openxmlformats.org/officeDocument/2006/relationships/image" Target="../media/image159.png"/><Relationship Id="rId38" Type="http://schemas.openxmlformats.org/officeDocument/2006/relationships/hyperlink" Target="ps://www.nsfwetcenter.org/" TargetMode="External"/><Relationship Id="rId46" Type="http://schemas.openxmlformats.org/officeDocument/2006/relationships/image" Target="../media/image167.svg"/><Relationship Id="rId20" Type="http://schemas.openxmlformats.org/officeDocument/2006/relationships/image" Target="../media/image146.svg"/><Relationship Id="rId41" Type="http://schemas.openxmlformats.org/officeDocument/2006/relationships/image" Target="../media/image162.sv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hyperlink" Target="https://pscinitiative.org/bulletin?bulletin=525" TargetMode="External"/><Relationship Id="rId7" Type="http://schemas.openxmlformats.org/officeDocument/2006/relationships/image" Target="../media/image172.png"/><Relationship Id="rId2" Type="http://schemas.openxmlformats.org/officeDocument/2006/relationships/image" Target="../media/image168.png"/><Relationship Id="rId1" Type="http://schemas.openxmlformats.org/officeDocument/2006/relationships/slideLayout" Target="../slideLayouts/slideLayout7.xml"/><Relationship Id="rId6" Type="http://schemas.openxmlformats.org/officeDocument/2006/relationships/image" Target="../media/image171.jpeg"/><Relationship Id="rId5" Type="http://schemas.openxmlformats.org/officeDocument/2006/relationships/image" Target="../media/image170.jpeg"/><Relationship Id="rId4" Type="http://schemas.openxmlformats.org/officeDocument/2006/relationships/image" Target="../media/image169.jpeg"/></Relationships>
</file>

<file path=ppt/slides/_rels/slide37.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8" Type="http://schemas.openxmlformats.org/officeDocument/2006/relationships/image" Target="../media/image175.png"/><Relationship Id="rId3" Type="http://schemas.openxmlformats.org/officeDocument/2006/relationships/hyperlink" Target="https://pscinitiative.org/home" TargetMode="External"/><Relationship Id="rId7" Type="http://schemas.openxmlformats.org/officeDocument/2006/relationships/image" Target="../media/image174.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hyperlink" Target="https://www.cphi-online.com/live/search/searchresults46v3.jsp?name=psci&amp;site=46&amp;SugType_val=&amp;RecordId_val=&amp;searchtype=all" TargetMode="External"/><Relationship Id="rId5" Type="http://schemas.openxmlformats.org/officeDocument/2006/relationships/hyperlink" Target="https://twitter.com/pscinitiative" TargetMode="External"/><Relationship Id="rId10" Type="http://schemas.openxmlformats.org/officeDocument/2006/relationships/image" Target="../media/image177.png"/><Relationship Id="rId4" Type="http://schemas.openxmlformats.org/officeDocument/2006/relationships/hyperlink" Target="https://www.linkedin.com/company/pscinitiative/?viewAsMember=true" TargetMode="External"/><Relationship Id="rId9" Type="http://schemas.openxmlformats.org/officeDocument/2006/relationships/image" Target="../media/image176.png"/></Relationships>
</file>

<file path=ppt/slides/_rels/slide39.xml.rels><?xml version="1.0" encoding="UTF-8" standalone="yes"?>
<Relationships xmlns="http://schemas.openxmlformats.org/package/2006/relationships"><Relationship Id="rId3" Type="http://schemas.openxmlformats.org/officeDocument/2006/relationships/image" Target="../media/image178.png"/><Relationship Id="rId2" Type="http://schemas.openxmlformats.org/officeDocument/2006/relationships/hyperlink" Target="mailto:Blake.Zheng@carsntone.com" TargetMode="External"/><Relationship Id="rId1" Type="http://schemas.openxmlformats.org/officeDocument/2006/relationships/slideLayout" Target="../slideLayouts/slideLayout7.xml"/><Relationship Id="rId4" Type="http://schemas.openxmlformats.org/officeDocument/2006/relationships/hyperlink" Target="https://pscinitiative.org/event?event=105"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179.png"/><Relationship Id="rId2" Type="http://schemas.openxmlformats.org/officeDocument/2006/relationships/hyperlink" Target="https://pscinitiative.org/supplierMaturityModels" TargetMode="External"/><Relationship Id="rId1" Type="http://schemas.openxmlformats.org/officeDocument/2006/relationships/slideLayout" Target="../slideLayouts/slideLayout7.xml"/><Relationship Id="rId4" Type="http://schemas.openxmlformats.org/officeDocument/2006/relationships/image" Target="../media/image128.png"/></Relationships>
</file>

<file path=ppt/slides/_rels/slide41.xml.rels><?xml version="1.0" encoding="UTF-8" standalone="yes"?>
<Relationships xmlns="http://schemas.openxmlformats.org/package/2006/relationships"><Relationship Id="rId2" Type="http://schemas.openxmlformats.org/officeDocument/2006/relationships/image" Target="../media/image18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8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182.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84.png"/><Relationship Id="rId2" Type="http://schemas.openxmlformats.org/officeDocument/2006/relationships/image" Target="../media/image183.png"/><Relationship Id="rId1" Type="http://schemas.openxmlformats.org/officeDocument/2006/relationships/slideLayout" Target="../slideLayouts/slideLayout7.xml"/><Relationship Id="rId5" Type="http://schemas.openxmlformats.org/officeDocument/2006/relationships/image" Target="../media/image186.jpeg"/><Relationship Id="rId4" Type="http://schemas.openxmlformats.org/officeDocument/2006/relationships/image" Target="../media/image185.png"/></Relationships>
</file>

<file path=ppt/slides/_rels/slide46.xml.rels><?xml version="1.0" encoding="UTF-8" standalone="yes"?>
<Relationships xmlns="http://schemas.openxmlformats.org/package/2006/relationships"><Relationship Id="rId3" Type="http://schemas.openxmlformats.org/officeDocument/2006/relationships/image" Target="../media/image188.svg"/><Relationship Id="rId7" Type="http://schemas.openxmlformats.org/officeDocument/2006/relationships/image" Target="../media/image192.png"/><Relationship Id="rId2" Type="http://schemas.openxmlformats.org/officeDocument/2006/relationships/image" Target="../media/image187.png"/><Relationship Id="rId1" Type="http://schemas.openxmlformats.org/officeDocument/2006/relationships/slideLayout" Target="../slideLayouts/slideLayout7.xml"/><Relationship Id="rId6" Type="http://schemas.openxmlformats.org/officeDocument/2006/relationships/image" Target="../media/image191.png"/><Relationship Id="rId5" Type="http://schemas.openxmlformats.org/officeDocument/2006/relationships/image" Target="../media/image190.svg"/><Relationship Id="rId4" Type="http://schemas.openxmlformats.org/officeDocument/2006/relationships/image" Target="../media/image189.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193.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194.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180.jpeg"/><Relationship Id="rId1" Type="http://schemas.openxmlformats.org/officeDocument/2006/relationships/slideLayout" Target="../slideLayouts/slideLayout20.xml"/></Relationships>
</file>

<file path=ppt/slides/_rels/slide6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4.xml"/><Relationship Id="rId1" Type="http://schemas.openxmlformats.org/officeDocument/2006/relationships/slideLayout" Target="../slideLayouts/slideLayout3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3" Type="http://schemas.openxmlformats.org/officeDocument/2006/relationships/image" Target="../media/image196.jpeg"/><Relationship Id="rId2" Type="http://schemas.openxmlformats.org/officeDocument/2006/relationships/image" Target="../media/image195.jpeg"/><Relationship Id="rId1" Type="http://schemas.openxmlformats.org/officeDocument/2006/relationships/slideLayout" Target="../slideLayouts/slideLayout35.xml"/><Relationship Id="rId5" Type="http://schemas.openxmlformats.org/officeDocument/2006/relationships/image" Target="../media/image198.png"/><Relationship Id="rId4" Type="http://schemas.openxmlformats.org/officeDocument/2006/relationships/image" Target="../media/image197.png"/></Relationships>
</file>

<file path=ppt/slides/_rels/slide63.xml.rels><?xml version="1.0" encoding="UTF-8" standalone="yes"?>
<Relationships xmlns="http://schemas.openxmlformats.org/package/2006/relationships"><Relationship Id="rId3" Type="http://schemas.openxmlformats.org/officeDocument/2006/relationships/image" Target="../media/image199.png"/><Relationship Id="rId2" Type="http://schemas.openxmlformats.org/officeDocument/2006/relationships/notesSlide" Target="../notesSlides/notesSlide25.xml"/><Relationship Id="rId1" Type="http://schemas.openxmlformats.org/officeDocument/2006/relationships/slideLayout" Target="../slideLayouts/slideLayout35.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65.xml.rels><?xml version="1.0" encoding="UTF-8" standalone="yes"?>
<Relationships xmlns="http://schemas.openxmlformats.org/package/2006/relationships"><Relationship Id="rId3" Type="http://schemas.openxmlformats.org/officeDocument/2006/relationships/hyperlink" Target="https://pscinitiative.org/resource?resource=1" TargetMode="External"/><Relationship Id="rId2" Type="http://schemas.openxmlformats.org/officeDocument/2006/relationships/image" Target="../media/image119.png"/><Relationship Id="rId1" Type="http://schemas.openxmlformats.org/officeDocument/2006/relationships/slideLayout" Target="../slideLayouts/slideLayout35.xml"/><Relationship Id="rId4" Type="http://schemas.openxmlformats.org/officeDocument/2006/relationships/hyperlink" Target="https://pscinitiative.org/principles" TargetMode="External"/></Relationships>
</file>

<file path=ppt/slides/_rels/slide66.xml.rels><?xml version="1.0" encoding="UTF-8" standalone="yes"?>
<Relationships xmlns="http://schemas.openxmlformats.org/package/2006/relationships"><Relationship Id="rId3" Type="http://schemas.openxmlformats.org/officeDocument/2006/relationships/hyperlink" Target="https://pscinitiative.org/resource?resource=319" TargetMode="External"/><Relationship Id="rId2" Type="http://schemas.openxmlformats.org/officeDocument/2006/relationships/notesSlide" Target="../notesSlides/notesSlide26.xml"/><Relationship Id="rId1" Type="http://schemas.openxmlformats.org/officeDocument/2006/relationships/slideLayout" Target="../slideLayouts/slideLayout35.xml"/><Relationship Id="rId5" Type="http://schemas.openxmlformats.org/officeDocument/2006/relationships/image" Target="../media/image200.png"/><Relationship Id="rId4" Type="http://schemas.openxmlformats.org/officeDocument/2006/relationships/hyperlink" Target="https://pscinitiative.org/resource?resource=318" TargetMode="External"/></Relationships>
</file>

<file path=ppt/slides/_rels/slide67.xml.rels><?xml version="1.0" encoding="UTF-8" standalone="yes"?>
<Relationships xmlns="http://schemas.openxmlformats.org/package/2006/relationships"><Relationship Id="rId3" Type="http://schemas.openxmlformats.org/officeDocument/2006/relationships/image" Target="../media/image202.png"/><Relationship Id="rId2" Type="http://schemas.openxmlformats.org/officeDocument/2006/relationships/image" Target="../media/image201.png"/><Relationship Id="rId1" Type="http://schemas.openxmlformats.org/officeDocument/2006/relationships/slideLayout" Target="../slideLayouts/slideLayout35.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6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7.xml"/><Relationship Id="rId1" Type="http://schemas.openxmlformats.org/officeDocument/2006/relationships/slideLayout" Target="../slideLayouts/slideLayout3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1.xml"/></Relationships>
</file>

<file path=ppt/slides/_rels/slide71.xml.rels><?xml version="1.0" encoding="UTF-8" standalone="yes"?>
<Relationships xmlns="http://schemas.openxmlformats.org/package/2006/relationships"><Relationship Id="rId3" Type="http://schemas.openxmlformats.org/officeDocument/2006/relationships/slideLayout" Target="../slideLayouts/slideLayout31.xml"/><Relationship Id="rId7" Type="http://schemas.openxmlformats.org/officeDocument/2006/relationships/hyperlink" Target="https://pscinitiative.org/resource?resource=3" TargetMode="Externa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203.emf"/><Relationship Id="rId5" Type="http://schemas.openxmlformats.org/officeDocument/2006/relationships/oleObject" Target="../embeddings/oleObject1.bin"/><Relationship Id="rId4" Type="http://schemas.openxmlformats.org/officeDocument/2006/relationships/notesSlide" Target="../notesSlides/notesSlide29.xml"/></Relationships>
</file>

<file path=ppt/slides/_rels/slide72.xml.rels><?xml version="1.0" encoding="UTF-8" standalone="yes"?>
<Relationships xmlns="http://schemas.openxmlformats.org/package/2006/relationships"><Relationship Id="rId3" Type="http://schemas.openxmlformats.org/officeDocument/2006/relationships/hyperlink" Target="https://pscinitiative.org/viewResource?resource=319" TargetMode="External"/><Relationship Id="rId2" Type="http://schemas.openxmlformats.org/officeDocument/2006/relationships/notesSlide" Target="../notesSlides/notesSlide30.xml"/><Relationship Id="rId1" Type="http://schemas.openxmlformats.org/officeDocument/2006/relationships/slideLayout" Target="../slideLayouts/slideLayout35.xml"/><Relationship Id="rId4" Type="http://schemas.openxmlformats.org/officeDocument/2006/relationships/image" Target="../media/image204.png"/></Relationships>
</file>

<file path=ppt/slides/_rels/slide73.xml.rels><?xml version="1.0" encoding="UTF-8" standalone="yes"?>
<Relationships xmlns="http://schemas.openxmlformats.org/package/2006/relationships"><Relationship Id="rId3" Type="http://schemas.openxmlformats.org/officeDocument/2006/relationships/image" Target="../media/image205.png"/><Relationship Id="rId2" Type="http://schemas.openxmlformats.org/officeDocument/2006/relationships/notesSlide" Target="../notesSlides/notesSlide31.xml"/><Relationship Id="rId1" Type="http://schemas.openxmlformats.org/officeDocument/2006/relationships/slideLayout" Target="../slideLayouts/slideLayout35.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35.xml"/></Relationships>
</file>

<file path=ppt/slides/_rels/slide76.xml.rels><?xml version="1.0" encoding="UTF-8" standalone="yes"?>
<Relationships xmlns="http://schemas.openxmlformats.org/package/2006/relationships"><Relationship Id="rId3" Type="http://schemas.openxmlformats.org/officeDocument/2006/relationships/image" Target="../media/image206.jpeg"/><Relationship Id="rId2" Type="http://schemas.openxmlformats.org/officeDocument/2006/relationships/notesSlide" Target="../notesSlides/notesSlide32.xml"/><Relationship Id="rId1" Type="http://schemas.openxmlformats.org/officeDocument/2006/relationships/slideLayout" Target="../slideLayouts/slideLayout35.xml"/></Relationships>
</file>

<file path=ppt/slides/_rels/slide77.xml.rels><?xml version="1.0" encoding="UTF-8" standalone="yes"?>
<Relationships xmlns="http://schemas.openxmlformats.org/package/2006/relationships"><Relationship Id="rId3" Type="http://schemas.openxmlformats.org/officeDocument/2006/relationships/hyperlink" Target="https://pscinitiative.org/viewResource?resource=917" TargetMode="External"/><Relationship Id="rId2" Type="http://schemas.microsoft.com/office/2018/10/relationships/comments" Target="../comments/modernComment_1F24_7AE7E2CE.xml"/><Relationship Id="rId1" Type="http://schemas.openxmlformats.org/officeDocument/2006/relationships/slideLayout" Target="../slideLayouts/slideLayout35.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5.xml"/></Relationships>
</file>

<file path=ppt/slides/_rels/slide79.xml.rels><?xml version="1.0" encoding="UTF-8" standalone="yes"?>
<Relationships xmlns="http://schemas.openxmlformats.org/package/2006/relationships"><Relationship Id="rId2" Type="http://schemas.openxmlformats.org/officeDocument/2006/relationships/hyperlink" Target="https://pscinitiative.org/viewResource?resource=1595" TargetMode="External"/><Relationship Id="rId1" Type="http://schemas.openxmlformats.org/officeDocument/2006/relationships/slideLayout" Target="../slideLayouts/slideLayout35.xml"/></Relationships>
</file>

<file path=ppt/slides/_rels/slide80.xml.rels><?xml version="1.0" encoding="UTF-8" standalone="yes"?>
<Relationships xmlns="http://schemas.openxmlformats.org/package/2006/relationships"><Relationship Id="rId3" Type="http://schemas.openxmlformats.org/officeDocument/2006/relationships/hyperlink" Target="https://pscinitiative.org/login" TargetMode="External"/><Relationship Id="rId7" Type="http://schemas.openxmlformats.org/officeDocument/2006/relationships/image" Target="../media/image208.png"/><Relationship Id="rId2" Type="http://schemas.openxmlformats.org/officeDocument/2006/relationships/notesSlide" Target="../notesSlides/notesSlide34.xml"/><Relationship Id="rId1" Type="http://schemas.openxmlformats.org/officeDocument/2006/relationships/slideLayout" Target="../slideLayouts/slideLayout35.xml"/><Relationship Id="rId6" Type="http://schemas.openxmlformats.org/officeDocument/2006/relationships/image" Target="../media/image207.png"/><Relationship Id="rId5" Type="http://schemas.openxmlformats.org/officeDocument/2006/relationships/hyperlink" Target="https://pscinitiative.org/viewResource?resource=1211" TargetMode="External"/><Relationship Id="rId4" Type="http://schemas.openxmlformats.org/officeDocument/2006/relationships/hyperlink" Target="https://pscinitiative.org/registerSupplier" TargetMode="External"/></Relationships>
</file>

<file path=ppt/slides/_rels/slide81.xml.rels><?xml version="1.0" encoding="UTF-8" standalone="yes"?>
<Relationships xmlns="http://schemas.openxmlformats.org/package/2006/relationships"><Relationship Id="rId2" Type="http://schemas.openxmlformats.org/officeDocument/2006/relationships/image" Target="../media/image209.png"/><Relationship Id="rId1" Type="http://schemas.openxmlformats.org/officeDocument/2006/relationships/slideLayout" Target="../slideLayouts/slideLayout35.xml"/></Relationships>
</file>

<file path=ppt/slides/_rels/slide82.xml.rels><?xml version="1.0" encoding="UTF-8" standalone="yes"?>
<Relationships xmlns="http://schemas.openxmlformats.org/package/2006/relationships"><Relationship Id="rId3" Type="http://schemas.openxmlformats.org/officeDocument/2006/relationships/image" Target="../media/image211.png"/><Relationship Id="rId2" Type="http://schemas.openxmlformats.org/officeDocument/2006/relationships/image" Target="../media/image210.png"/><Relationship Id="rId1" Type="http://schemas.openxmlformats.org/officeDocument/2006/relationships/slideLayout" Target="../slideLayouts/slideLayout35.xml"/></Relationships>
</file>

<file path=ppt/slides/_rels/slide83.xml.rels><?xml version="1.0" encoding="UTF-8" standalone="yes"?>
<Relationships xmlns="http://schemas.openxmlformats.org/package/2006/relationships"><Relationship Id="rId3" Type="http://schemas.openxmlformats.org/officeDocument/2006/relationships/image" Target="../media/image212.png"/><Relationship Id="rId2" Type="http://schemas.openxmlformats.org/officeDocument/2006/relationships/notesSlide" Target="../notesSlides/notesSlide35.xml"/><Relationship Id="rId1" Type="http://schemas.openxmlformats.org/officeDocument/2006/relationships/slideLayout" Target="../slideLayouts/slideLayout35.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5.xml.rels><?xml version="1.0" encoding="UTF-8" standalone="yes"?>
<Relationships xmlns="http://schemas.openxmlformats.org/package/2006/relationships"><Relationship Id="rId3" Type="http://schemas.openxmlformats.org/officeDocument/2006/relationships/hyperlink" Target="mailto:blake.zheng@carnstone.com" TargetMode="External"/><Relationship Id="rId2" Type="http://schemas.openxmlformats.org/officeDocument/2006/relationships/notesSlide" Target="../notesSlides/notesSlide36.xml"/><Relationship Id="rId1" Type="http://schemas.openxmlformats.org/officeDocument/2006/relationships/slideLayout" Target="../slideLayouts/slideLayout35.xml"/><Relationship Id="rId4" Type="http://schemas.openxmlformats.org/officeDocument/2006/relationships/hyperlink" Target="mailto:beth.quinn@carnstone.com" TargetMode="External"/></Relationships>
</file>

<file path=ppt/slides/_rels/slide86.xml.rels><?xml version="1.0" encoding="UTF-8" standalone="yes"?>
<Relationships xmlns="http://schemas.openxmlformats.org/package/2006/relationships"><Relationship Id="rId8" Type="http://schemas.openxmlformats.org/officeDocument/2006/relationships/hyperlink" Target="https://pscinitiative.org/resource?resource=303" TargetMode="External"/><Relationship Id="rId13" Type="http://schemas.openxmlformats.org/officeDocument/2006/relationships/hyperlink" Target="https://pscinitiative.org/viewResource?resource=1211" TargetMode="External"/><Relationship Id="rId18" Type="http://schemas.openxmlformats.org/officeDocument/2006/relationships/hyperlink" Target="https://pscinitiative.org/resources?topicGroup=7" TargetMode="External"/><Relationship Id="rId3" Type="http://schemas.openxmlformats.org/officeDocument/2006/relationships/hyperlink" Target="https://pscinitiative.org/resource?resource=3" TargetMode="External"/><Relationship Id="rId7" Type="http://schemas.openxmlformats.org/officeDocument/2006/relationships/hyperlink" Target="https://pscinitiative.org/resource?resource=31" TargetMode="External"/><Relationship Id="rId12" Type="http://schemas.openxmlformats.org/officeDocument/2006/relationships/hyperlink" Target="https://pscinitiative.org/viewResource?resource=944" TargetMode="External"/><Relationship Id="rId17" Type="http://schemas.openxmlformats.org/officeDocument/2006/relationships/hyperlink" Target="https://pscinitiative.org/resource?resource=907" TargetMode="External"/><Relationship Id="rId2" Type="http://schemas.openxmlformats.org/officeDocument/2006/relationships/notesSlide" Target="../notesSlides/notesSlide37.xml"/><Relationship Id="rId16" Type="http://schemas.openxmlformats.org/officeDocument/2006/relationships/hyperlink" Target="https://pscinitiative.org/viewResource?resource=936" TargetMode="External"/><Relationship Id="rId1" Type="http://schemas.openxmlformats.org/officeDocument/2006/relationships/slideLayout" Target="../slideLayouts/slideLayout31.xml"/><Relationship Id="rId6" Type="http://schemas.openxmlformats.org/officeDocument/2006/relationships/hyperlink" Target="https://pscinitiative.org/resource?resource=318" TargetMode="External"/><Relationship Id="rId11" Type="http://schemas.openxmlformats.org/officeDocument/2006/relationships/hyperlink" Target="https://pscinitiative.org/resource?resource=917" TargetMode="External"/><Relationship Id="rId5" Type="http://schemas.openxmlformats.org/officeDocument/2006/relationships/hyperlink" Target="https://pscinitiative.org/resource?resource=319" TargetMode="External"/><Relationship Id="rId15" Type="http://schemas.openxmlformats.org/officeDocument/2006/relationships/hyperlink" Target="https://pscinitiative.org/approvedAuditors" TargetMode="External"/><Relationship Id="rId10" Type="http://schemas.openxmlformats.org/officeDocument/2006/relationships/hyperlink" Target="https://pscinitiative.org/resource?resource=283" TargetMode="External"/><Relationship Id="rId19" Type="http://schemas.openxmlformats.org/officeDocument/2006/relationships/image" Target="../media/image213.png"/><Relationship Id="rId4" Type="http://schemas.openxmlformats.org/officeDocument/2006/relationships/hyperlink" Target="https://pscinitiative.org/resource?resource=282" TargetMode="External"/><Relationship Id="rId9" Type="http://schemas.openxmlformats.org/officeDocument/2006/relationships/hyperlink" Target="https://pscinitiative.org/resource?resource=285" TargetMode="External"/><Relationship Id="rId14" Type="http://schemas.openxmlformats.org/officeDocument/2006/relationships/hyperlink" Target="https://pscinitiative.org/viewResource?resource=946" TargetMode="External"/></Relationships>
</file>

<file path=ppt/slides/_rels/slide87.xml.rels><?xml version="1.0" encoding="UTF-8" standalone="yes"?>
<Relationships xmlns="http://schemas.openxmlformats.org/package/2006/relationships"><Relationship Id="rId2" Type="http://schemas.openxmlformats.org/officeDocument/2006/relationships/image" Target="../media/image194.jpeg"/><Relationship Id="rId1" Type="http://schemas.openxmlformats.org/officeDocument/2006/relationships/slideLayout" Target="../slideLayouts/slideLayout35.xml"/></Relationships>
</file>

<file path=ppt/slides/_rels/slide88.xml.rels><?xml version="1.0" encoding="UTF-8" standalone="yes"?>
<Relationships xmlns="http://schemas.openxmlformats.org/package/2006/relationships"><Relationship Id="rId2" Type="http://schemas.openxmlformats.org/officeDocument/2006/relationships/image" Target="../media/image175.pn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3" Type="http://schemas.openxmlformats.org/officeDocument/2006/relationships/hyperlink" Target="https://pscinitiative.org/supplierMaturityModels" TargetMode="External"/><Relationship Id="rId2" Type="http://schemas.openxmlformats.org/officeDocument/2006/relationships/notesSlide" Target="../notesSlides/notesSlide38.xml"/><Relationship Id="rId1" Type="http://schemas.openxmlformats.org/officeDocument/2006/relationships/slideLayout" Target="../slideLayouts/slideLayout7.xml"/><Relationship Id="rId5" Type="http://schemas.openxmlformats.org/officeDocument/2006/relationships/image" Target="../media/image214.png"/><Relationship Id="rId4" Type="http://schemas.openxmlformats.org/officeDocument/2006/relationships/image" Target="../media/image128.png"/></Relationships>
</file>

<file path=ppt/slides/_rels/slide90.xml.rels><?xml version="1.0" encoding="UTF-8" standalone="yes"?>
<Relationships xmlns="http://schemas.openxmlformats.org/package/2006/relationships"><Relationship Id="rId3" Type="http://schemas.openxmlformats.org/officeDocument/2006/relationships/image" Target="../media/image215.png"/><Relationship Id="rId2" Type="http://schemas.openxmlformats.org/officeDocument/2006/relationships/hyperlink" Target="https://pscinitiative.org/supplierMaturityModels" TargetMode="Externa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image" Target="../media/image216.jpeg"/><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3" Type="http://schemas.openxmlformats.org/officeDocument/2006/relationships/image" Target="../media/image217.jpg"/><Relationship Id="rId2" Type="http://schemas.openxmlformats.org/officeDocument/2006/relationships/hyperlink" Target="mailto:ying.lin@raybowpharma.com" TargetMode="External"/><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8" Type="http://schemas.openxmlformats.org/officeDocument/2006/relationships/image" Target="../media/image224.png"/><Relationship Id="rId3" Type="http://schemas.openxmlformats.org/officeDocument/2006/relationships/image" Target="../media/image219.png"/><Relationship Id="rId7" Type="http://schemas.openxmlformats.org/officeDocument/2006/relationships/image" Target="../media/image223.png"/><Relationship Id="rId2" Type="http://schemas.openxmlformats.org/officeDocument/2006/relationships/image" Target="../media/image218.png"/><Relationship Id="rId1" Type="http://schemas.openxmlformats.org/officeDocument/2006/relationships/slideLayout" Target="../slideLayouts/slideLayout7.xml"/><Relationship Id="rId6" Type="http://schemas.openxmlformats.org/officeDocument/2006/relationships/image" Target="../media/image222.png"/><Relationship Id="rId5" Type="http://schemas.openxmlformats.org/officeDocument/2006/relationships/image" Target="../media/image221.png"/><Relationship Id="rId4" Type="http://schemas.openxmlformats.org/officeDocument/2006/relationships/image" Target="../media/image220.png"/></Relationships>
</file>

<file path=ppt/slides/_rels/slide96.xml.rels><?xml version="1.0" encoding="UTF-8" standalone="yes"?>
<Relationships xmlns="http://schemas.openxmlformats.org/package/2006/relationships"><Relationship Id="rId3" Type="http://schemas.openxmlformats.org/officeDocument/2006/relationships/image" Target="../media/image226.jpg"/><Relationship Id="rId2" Type="http://schemas.openxmlformats.org/officeDocument/2006/relationships/image" Target="../media/image225.jpg"/><Relationship Id="rId1" Type="http://schemas.openxmlformats.org/officeDocument/2006/relationships/slideLayout" Target="../slideLayouts/slideLayout7.xml"/><Relationship Id="rId5" Type="http://schemas.openxmlformats.org/officeDocument/2006/relationships/image" Target="../media/image228.jpg"/><Relationship Id="rId4" Type="http://schemas.openxmlformats.org/officeDocument/2006/relationships/image" Target="../media/image227.jpg"/></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8.xml.rels><?xml version="1.0" encoding="UTF-8" standalone="yes"?>
<Relationships xmlns="http://schemas.openxmlformats.org/package/2006/relationships"><Relationship Id="rId8" Type="http://schemas.openxmlformats.org/officeDocument/2006/relationships/image" Target="../media/image235.png"/><Relationship Id="rId3" Type="http://schemas.openxmlformats.org/officeDocument/2006/relationships/image" Target="../media/image230.png"/><Relationship Id="rId7" Type="http://schemas.openxmlformats.org/officeDocument/2006/relationships/image" Target="../media/image234.png"/><Relationship Id="rId12" Type="http://schemas.openxmlformats.org/officeDocument/2006/relationships/image" Target="../media/image239.png"/><Relationship Id="rId2" Type="http://schemas.openxmlformats.org/officeDocument/2006/relationships/image" Target="../media/image229.png"/><Relationship Id="rId1" Type="http://schemas.openxmlformats.org/officeDocument/2006/relationships/slideLayout" Target="../slideLayouts/slideLayout7.xml"/><Relationship Id="rId6" Type="http://schemas.openxmlformats.org/officeDocument/2006/relationships/image" Target="../media/image233.png"/><Relationship Id="rId11" Type="http://schemas.openxmlformats.org/officeDocument/2006/relationships/image" Target="../media/image238.png"/><Relationship Id="rId5" Type="http://schemas.openxmlformats.org/officeDocument/2006/relationships/image" Target="../media/image232.png"/><Relationship Id="rId10" Type="http://schemas.openxmlformats.org/officeDocument/2006/relationships/image" Target="../media/image237.png"/><Relationship Id="rId4" Type="http://schemas.openxmlformats.org/officeDocument/2006/relationships/image" Target="../media/image231.png"/><Relationship Id="rId9" Type="http://schemas.openxmlformats.org/officeDocument/2006/relationships/image" Target="../media/image236.png"/></Relationships>
</file>

<file path=ppt/slides/_rels/slide99.xml.rels><?xml version="1.0" encoding="UTF-8" standalone="yes"?>
<Relationships xmlns="http://schemas.openxmlformats.org/package/2006/relationships"><Relationship Id="rId8" Type="http://schemas.openxmlformats.org/officeDocument/2006/relationships/image" Target="../media/image246.png"/><Relationship Id="rId3" Type="http://schemas.openxmlformats.org/officeDocument/2006/relationships/image" Target="../media/image241.png"/><Relationship Id="rId7" Type="http://schemas.openxmlformats.org/officeDocument/2006/relationships/image" Target="../media/image245.png"/><Relationship Id="rId12" Type="http://schemas.openxmlformats.org/officeDocument/2006/relationships/image" Target="../media/image250.png"/><Relationship Id="rId2" Type="http://schemas.openxmlformats.org/officeDocument/2006/relationships/image" Target="../media/image240.png"/><Relationship Id="rId1" Type="http://schemas.openxmlformats.org/officeDocument/2006/relationships/slideLayout" Target="../slideLayouts/slideLayout7.xml"/><Relationship Id="rId6" Type="http://schemas.openxmlformats.org/officeDocument/2006/relationships/image" Target="../media/image244.png"/><Relationship Id="rId11" Type="http://schemas.openxmlformats.org/officeDocument/2006/relationships/image" Target="../media/image249.png"/><Relationship Id="rId5" Type="http://schemas.openxmlformats.org/officeDocument/2006/relationships/image" Target="../media/image243.png"/><Relationship Id="rId10" Type="http://schemas.openxmlformats.org/officeDocument/2006/relationships/image" Target="../media/image248.png"/><Relationship Id="rId4" Type="http://schemas.openxmlformats.org/officeDocument/2006/relationships/image" Target="../media/image242.png"/><Relationship Id="rId9" Type="http://schemas.openxmlformats.org/officeDocument/2006/relationships/image" Target="../media/image247.png"/></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1.xml.rels><?xml version="1.0" encoding="UTF-8" standalone="yes"?>
<Relationships xmlns="http://schemas.openxmlformats.org/package/2006/relationships"><Relationship Id="rId2" Type="http://schemas.openxmlformats.org/officeDocument/2006/relationships/image" Target="../media/image251.pn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3.xml.rels><?xml version="1.0" encoding="UTF-8" standalone="yes"?>
<Relationships xmlns="http://schemas.openxmlformats.org/package/2006/relationships"><Relationship Id="rId2" Type="http://schemas.openxmlformats.org/officeDocument/2006/relationships/image" Target="../media/image252.pn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8" Type="http://schemas.openxmlformats.org/officeDocument/2006/relationships/image" Target="../media/image259.png"/><Relationship Id="rId13" Type="http://schemas.openxmlformats.org/officeDocument/2006/relationships/image" Target="../media/image264.png"/><Relationship Id="rId3" Type="http://schemas.openxmlformats.org/officeDocument/2006/relationships/image" Target="../media/image254.png"/><Relationship Id="rId7" Type="http://schemas.openxmlformats.org/officeDocument/2006/relationships/image" Target="../media/image258.png"/><Relationship Id="rId12" Type="http://schemas.openxmlformats.org/officeDocument/2006/relationships/image" Target="../media/image263.png"/><Relationship Id="rId17" Type="http://schemas.openxmlformats.org/officeDocument/2006/relationships/image" Target="../media/image268.png"/><Relationship Id="rId2" Type="http://schemas.openxmlformats.org/officeDocument/2006/relationships/image" Target="../media/image253.png"/><Relationship Id="rId16" Type="http://schemas.openxmlformats.org/officeDocument/2006/relationships/image" Target="../media/image267.png"/><Relationship Id="rId1" Type="http://schemas.openxmlformats.org/officeDocument/2006/relationships/slideLayout" Target="../slideLayouts/slideLayout7.xml"/><Relationship Id="rId6" Type="http://schemas.openxmlformats.org/officeDocument/2006/relationships/image" Target="../media/image257.png"/><Relationship Id="rId11" Type="http://schemas.openxmlformats.org/officeDocument/2006/relationships/image" Target="../media/image262.png"/><Relationship Id="rId5" Type="http://schemas.openxmlformats.org/officeDocument/2006/relationships/image" Target="../media/image256.png"/><Relationship Id="rId15" Type="http://schemas.openxmlformats.org/officeDocument/2006/relationships/image" Target="../media/image266.png"/><Relationship Id="rId10" Type="http://schemas.openxmlformats.org/officeDocument/2006/relationships/image" Target="../media/image261.png"/><Relationship Id="rId4" Type="http://schemas.openxmlformats.org/officeDocument/2006/relationships/image" Target="../media/image255.png"/><Relationship Id="rId9" Type="http://schemas.openxmlformats.org/officeDocument/2006/relationships/image" Target="../media/image260.png"/><Relationship Id="rId14" Type="http://schemas.openxmlformats.org/officeDocument/2006/relationships/image" Target="../media/image265.png"/></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6.xml.rels><?xml version="1.0" encoding="UTF-8" standalone="yes"?>
<Relationships xmlns="http://schemas.openxmlformats.org/package/2006/relationships"><Relationship Id="rId2" Type="http://schemas.openxmlformats.org/officeDocument/2006/relationships/image" Target="../media/image269.png"/><Relationship Id="rId1" Type="http://schemas.openxmlformats.org/officeDocument/2006/relationships/slideLayout" Target="../slideLayouts/slideLayout16.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image" Target="../media/image269.pn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8" Type="http://schemas.openxmlformats.org/officeDocument/2006/relationships/image" Target="../media/image276.png"/><Relationship Id="rId13" Type="http://schemas.openxmlformats.org/officeDocument/2006/relationships/image" Target="../media/image281.png"/><Relationship Id="rId18" Type="http://schemas.openxmlformats.org/officeDocument/2006/relationships/image" Target="../media/image286.png"/><Relationship Id="rId3" Type="http://schemas.openxmlformats.org/officeDocument/2006/relationships/image" Target="../media/image271.png"/><Relationship Id="rId21" Type="http://schemas.openxmlformats.org/officeDocument/2006/relationships/image" Target="../media/image289.png"/><Relationship Id="rId7" Type="http://schemas.openxmlformats.org/officeDocument/2006/relationships/image" Target="../media/image275.png"/><Relationship Id="rId12" Type="http://schemas.openxmlformats.org/officeDocument/2006/relationships/image" Target="../media/image280.png"/><Relationship Id="rId17" Type="http://schemas.openxmlformats.org/officeDocument/2006/relationships/image" Target="../media/image285.png"/><Relationship Id="rId2" Type="http://schemas.openxmlformats.org/officeDocument/2006/relationships/image" Target="../media/image270.png"/><Relationship Id="rId16" Type="http://schemas.openxmlformats.org/officeDocument/2006/relationships/image" Target="../media/image284.png"/><Relationship Id="rId20" Type="http://schemas.openxmlformats.org/officeDocument/2006/relationships/image" Target="../media/image288.png"/><Relationship Id="rId1" Type="http://schemas.openxmlformats.org/officeDocument/2006/relationships/slideLayout" Target="../slideLayouts/slideLayout7.xml"/><Relationship Id="rId6" Type="http://schemas.openxmlformats.org/officeDocument/2006/relationships/image" Target="../media/image274.png"/><Relationship Id="rId11" Type="http://schemas.openxmlformats.org/officeDocument/2006/relationships/image" Target="../media/image279.png"/><Relationship Id="rId5" Type="http://schemas.openxmlformats.org/officeDocument/2006/relationships/image" Target="../media/image273.png"/><Relationship Id="rId15" Type="http://schemas.openxmlformats.org/officeDocument/2006/relationships/image" Target="../media/image283.png"/><Relationship Id="rId10" Type="http://schemas.openxmlformats.org/officeDocument/2006/relationships/image" Target="../media/image278.png"/><Relationship Id="rId19" Type="http://schemas.openxmlformats.org/officeDocument/2006/relationships/image" Target="../media/image287.png"/><Relationship Id="rId4" Type="http://schemas.openxmlformats.org/officeDocument/2006/relationships/image" Target="../media/image272.png"/><Relationship Id="rId9" Type="http://schemas.openxmlformats.org/officeDocument/2006/relationships/image" Target="../media/image277.png"/><Relationship Id="rId14" Type="http://schemas.openxmlformats.org/officeDocument/2006/relationships/image" Target="../media/image282.png"/><Relationship Id="rId22" Type="http://schemas.openxmlformats.org/officeDocument/2006/relationships/image" Target="../media/image290.png"/></Relationships>
</file>

<file path=ppt/slides/_rels/slide112.xml.rels><?xml version="1.0" encoding="UTF-8" standalone="yes"?>
<Relationships xmlns="http://schemas.openxmlformats.org/package/2006/relationships"><Relationship Id="rId2" Type="http://schemas.openxmlformats.org/officeDocument/2006/relationships/image" Target="../media/image269.pn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8" Type="http://schemas.openxmlformats.org/officeDocument/2006/relationships/image" Target="../media/image297.png"/><Relationship Id="rId3" Type="http://schemas.openxmlformats.org/officeDocument/2006/relationships/image" Target="../media/image292.png"/><Relationship Id="rId7" Type="http://schemas.openxmlformats.org/officeDocument/2006/relationships/image" Target="../media/image296.png"/><Relationship Id="rId2" Type="http://schemas.openxmlformats.org/officeDocument/2006/relationships/image" Target="../media/image291.png"/><Relationship Id="rId1" Type="http://schemas.openxmlformats.org/officeDocument/2006/relationships/slideLayout" Target="../slideLayouts/slideLayout7.xml"/><Relationship Id="rId6" Type="http://schemas.openxmlformats.org/officeDocument/2006/relationships/image" Target="../media/image295.png"/><Relationship Id="rId5" Type="http://schemas.openxmlformats.org/officeDocument/2006/relationships/image" Target="../media/image294.png"/><Relationship Id="rId10" Type="http://schemas.openxmlformats.org/officeDocument/2006/relationships/image" Target="../media/image299.png"/><Relationship Id="rId4" Type="http://schemas.openxmlformats.org/officeDocument/2006/relationships/image" Target="../media/image293.png"/><Relationship Id="rId9" Type="http://schemas.openxmlformats.org/officeDocument/2006/relationships/image" Target="../media/image298.png"/></Relationships>
</file>

<file path=ppt/slides/_rels/slide115.xml.rels><?xml version="1.0" encoding="UTF-8" standalone="yes"?>
<Relationships xmlns="http://schemas.openxmlformats.org/package/2006/relationships"><Relationship Id="rId2" Type="http://schemas.openxmlformats.org/officeDocument/2006/relationships/image" Target="../media/image269.pn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8" Type="http://schemas.openxmlformats.org/officeDocument/2006/relationships/image" Target="../media/image306.png"/><Relationship Id="rId13" Type="http://schemas.openxmlformats.org/officeDocument/2006/relationships/image" Target="../media/image311.png"/><Relationship Id="rId18" Type="http://schemas.openxmlformats.org/officeDocument/2006/relationships/image" Target="../media/image316.png"/><Relationship Id="rId3" Type="http://schemas.openxmlformats.org/officeDocument/2006/relationships/image" Target="../media/image301.png"/><Relationship Id="rId21" Type="http://schemas.openxmlformats.org/officeDocument/2006/relationships/image" Target="../media/image319.png"/><Relationship Id="rId7" Type="http://schemas.openxmlformats.org/officeDocument/2006/relationships/image" Target="../media/image305.png"/><Relationship Id="rId12" Type="http://schemas.openxmlformats.org/officeDocument/2006/relationships/image" Target="../media/image310.png"/><Relationship Id="rId17" Type="http://schemas.openxmlformats.org/officeDocument/2006/relationships/image" Target="../media/image315.png"/><Relationship Id="rId2" Type="http://schemas.openxmlformats.org/officeDocument/2006/relationships/image" Target="../media/image300.png"/><Relationship Id="rId16" Type="http://schemas.openxmlformats.org/officeDocument/2006/relationships/image" Target="../media/image314.png"/><Relationship Id="rId20" Type="http://schemas.openxmlformats.org/officeDocument/2006/relationships/image" Target="../media/image318.png"/><Relationship Id="rId1" Type="http://schemas.openxmlformats.org/officeDocument/2006/relationships/slideLayout" Target="../slideLayouts/slideLayout7.xml"/><Relationship Id="rId6" Type="http://schemas.openxmlformats.org/officeDocument/2006/relationships/image" Target="../media/image304.png"/><Relationship Id="rId11" Type="http://schemas.openxmlformats.org/officeDocument/2006/relationships/image" Target="../media/image309.png"/><Relationship Id="rId24" Type="http://schemas.openxmlformats.org/officeDocument/2006/relationships/image" Target="../media/image322.png"/><Relationship Id="rId5" Type="http://schemas.openxmlformats.org/officeDocument/2006/relationships/image" Target="../media/image303.png"/><Relationship Id="rId15" Type="http://schemas.openxmlformats.org/officeDocument/2006/relationships/image" Target="../media/image313.png"/><Relationship Id="rId23" Type="http://schemas.openxmlformats.org/officeDocument/2006/relationships/image" Target="../media/image321.png"/><Relationship Id="rId10" Type="http://schemas.openxmlformats.org/officeDocument/2006/relationships/image" Target="../media/image308.png"/><Relationship Id="rId19" Type="http://schemas.openxmlformats.org/officeDocument/2006/relationships/image" Target="../media/image317.png"/><Relationship Id="rId4" Type="http://schemas.openxmlformats.org/officeDocument/2006/relationships/image" Target="../media/image302.png"/><Relationship Id="rId9" Type="http://schemas.openxmlformats.org/officeDocument/2006/relationships/image" Target="../media/image307.png"/><Relationship Id="rId14" Type="http://schemas.openxmlformats.org/officeDocument/2006/relationships/image" Target="../media/image312.png"/><Relationship Id="rId22" Type="http://schemas.openxmlformats.org/officeDocument/2006/relationships/image" Target="../media/image320.png"/></Relationships>
</file>

<file path=ppt/slides/_rels/slide118.xml.rels><?xml version="1.0" encoding="UTF-8" standalone="yes"?>
<Relationships xmlns="http://schemas.openxmlformats.org/package/2006/relationships"><Relationship Id="rId2" Type="http://schemas.openxmlformats.org/officeDocument/2006/relationships/image" Target="../media/image194.jpeg"/><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2" Type="http://schemas.openxmlformats.org/officeDocument/2006/relationships/image" Target="../media/image180.jpeg"/><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2" Type="http://schemas.openxmlformats.org/officeDocument/2006/relationships/image" Target="../media/image323.jpeg"/><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2.xml.rels><?xml version="1.0" encoding="UTF-8" standalone="yes"?>
<Relationships xmlns="http://schemas.openxmlformats.org/package/2006/relationships"><Relationship Id="rId2" Type="http://schemas.openxmlformats.org/officeDocument/2006/relationships/image" Target="../media/image324.png"/><Relationship Id="rId1" Type="http://schemas.openxmlformats.org/officeDocument/2006/relationships/slideLayout" Target="../slideLayouts/slideLayout5.xml"/></Relationships>
</file>

<file path=ppt/slides/_rels/slide123.xml.rels><?xml version="1.0" encoding="UTF-8" standalone="yes"?>
<Relationships xmlns="http://schemas.openxmlformats.org/package/2006/relationships"><Relationship Id="rId8" Type="http://schemas.openxmlformats.org/officeDocument/2006/relationships/image" Target="../media/image331.png"/><Relationship Id="rId13" Type="http://schemas.openxmlformats.org/officeDocument/2006/relationships/image" Target="../media/image336.jpeg"/><Relationship Id="rId3" Type="http://schemas.openxmlformats.org/officeDocument/2006/relationships/image" Target="../media/image326.png"/><Relationship Id="rId7" Type="http://schemas.openxmlformats.org/officeDocument/2006/relationships/image" Target="../media/image330.png"/><Relationship Id="rId12" Type="http://schemas.openxmlformats.org/officeDocument/2006/relationships/image" Target="../media/image335.jpeg"/><Relationship Id="rId2" Type="http://schemas.openxmlformats.org/officeDocument/2006/relationships/image" Target="../media/image325.jpeg"/><Relationship Id="rId1" Type="http://schemas.openxmlformats.org/officeDocument/2006/relationships/slideLayout" Target="../slideLayouts/slideLayout3.xml"/><Relationship Id="rId6" Type="http://schemas.openxmlformats.org/officeDocument/2006/relationships/image" Target="../media/image329.png"/><Relationship Id="rId11" Type="http://schemas.openxmlformats.org/officeDocument/2006/relationships/image" Target="../media/image334.png"/><Relationship Id="rId5" Type="http://schemas.openxmlformats.org/officeDocument/2006/relationships/image" Target="../media/image328.png"/><Relationship Id="rId10" Type="http://schemas.openxmlformats.org/officeDocument/2006/relationships/image" Target="../media/image333.png"/><Relationship Id="rId4" Type="http://schemas.openxmlformats.org/officeDocument/2006/relationships/image" Target="../media/image327.png"/><Relationship Id="rId9" Type="http://schemas.openxmlformats.org/officeDocument/2006/relationships/image" Target="../media/image332.png"/><Relationship Id="rId14" Type="http://schemas.openxmlformats.org/officeDocument/2006/relationships/image" Target="../media/image337.jpeg"/></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9.xml.rels><?xml version="1.0" encoding="UTF-8" standalone="yes"?>
<Relationships xmlns="http://schemas.openxmlformats.org/package/2006/relationships"><Relationship Id="rId3" Type="http://schemas.openxmlformats.org/officeDocument/2006/relationships/image" Target="../media/image339.jpeg"/><Relationship Id="rId2" Type="http://schemas.openxmlformats.org/officeDocument/2006/relationships/image" Target="../media/image338.jpeg"/><Relationship Id="rId1" Type="http://schemas.openxmlformats.org/officeDocument/2006/relationships/slideLayout" Target="../slideLayouts/slideLayout3.xml"/><Relationship Id="rId4" Type="http://schemas.openxmlformats.org/officeDocument/2006/relationships/image" Target="../media/image340.jpeg"/></Relationships>
</file>

<file path=ppt/slides/_rels/slide130.xml.rels><?xml version="1.0" encoding="UTF-8" standalone="yes"?>
<Relationships xmlns="http://schemas.openxmlformats.org/package/2006/relationships"><Relationship Id="rId3" Type="http://schemas.openxmlformats.org/officeDocument/2006/relationships/image" Target="../media/image342.png"/><Relationship Id="rId2" Type="http://schemas.openxmlformats.org/officeDocument/2006/relationships/image" Target="../media/image341.png"/><Relationship Id="rId1" Type="http://schemas.openxmlformats.org/officeDocument/2006/relationships/slideLayout" Target="../slideLayouts/slideLayout3.xml"/></Relationships>
</file>

<file path=ppt/slides/_rels/slide131.xml.rels><?xml version="1.0" encoding="UTF-8" standalone="yes"?>
<Relationships xmlns="http://schemas.openxmlformats.org/package/2006/relationships"><Relationship Id="rId3" Type="http://schemas.openxmlformats.org/officeDocument/2006/relationships/image" Target="../media/image344.png"/><Relationship Id="rId2" Type="http://schemas.openxmlformats.org/officeDocument/2006/relationships/image" Target="../media/image343.png"/><Relationship Id="rId1" Type="http://schemas.openxmlformats.org/officeDocument/2006/relationships/slideLayout" Target="../slideLayouts/slideLayout3.xml"/></Relationships>
</file>

<file path=ppt/slides/_rels/slide132.xml.rels><?xml version="1.0" encoding="UTF-8" standalone="yes"?>
<Relationships xmlns="http://schemas.openxmlformats.org/package/2006/relationships"><Relationship Id="rId3" Type="http://schemas.openxmlformats.org/officeDocument/2006/relationships/image" Target="../media/image346.png"/><Relationship Id="rId2" Type="http://schemas.openxmlformats.org/officeDocument/2006/relationships/image" Target="../media/image345.png"/><Relationship Id="rId1" Type="http://schemas.openxmlformats.org/officeDocument/2006/relationships/slideLayout" Target="../slideLayouts/slideLayout3.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6.xml.rels><?xml version="1.0" encoding="UTF-8" standalone="yes"?>
<Relationships xmlns="http://schemas.openxmlformats.org/package/2006/relationships"><Relationship Id="rId2" Type="http://schemas.openxmlformats.org/officeDocument/2006/relationships/image" Target="../media/image194.jpeg"/><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3" Type="http://schemas.openxmlformats.org/officeDocument/2006/relationships/image" Target="../media/image216.jpe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2" Type="http://schemas.openxmlformats.org/officeDocument/2006/relationships/image" Target="../media/image347.png"/><Relationship Id="rId1" Type="http://schemas.openxmlformats.org/officeDocument/2006/relationships/slideLayout" Target="../slideLayouts/slideLayout3.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140.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348.jpeg"/></Relationships>
</file>

<file path=ppt/slides/_rels/slide141.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349.png"/></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4.xml"/></Relationships>
</file>

<file path=ppt/slides/_rels/slide14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6.xml"/><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47.xml"/><Relationship Id="rId1" Type="http://schemas.openxmlformats.org/officeDocument/2006/relationships/slideLayout" Target="../slideLayouts/slideLayout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47.xml.rels><?xml version="1.0" encoding="UTF-8" standalone="yes"?>
<Relationships xmlns="http://schemas.openxmlformats.org/package/2006/relationships"><Relationship Id="rId3" Type="http://schemas.openxmlformats.org/officeDocument/2006/relationships/image" Target="../media/image350.png"/><Relationship Id="rId2" Type="http://schemas.openxmlformats.org/officeDocument/2006/relationships/notesSlide" Target="../notesSlides/notesSlide48.xml"/><Relationship Id="rId1" Type="http://schemas.openxmlformats.org/officeDocument/2006/relationships/slideLayout" Target="../slideLayouts/slideLayout3.xml"/><Relationship Id="rId5" Type="http://schemas.openxmlformats.org/officeDocument/2006/relationships/image" Target="../media/image352.png"/><Relationship Id="rId4" Type="http://schemas.openxmlformats.org/officeDocument/2006/relationships/image" Target="../media/image351.png"/></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150.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3.xml"/><Relationship Id="rId1" Type="http://schemas.openxmlformats.org/officeDocument/2006/relationships/tags" Target="../tags/tag6.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3.xml"/></Relationships>
</file>

<file path=ppt/slides/_rels/slide15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53.xml"/><Relationship Id="rId1" Type="http://schemas.openxmlformats.org/officeDocument/2006/relationships/slideLayout" Target="../slideLayouts/slideLayout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5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3" Type="http://schemas.openxmlformats.org/officeDocument/2006/relationships/image" Target="../media/image353.pn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353.png"/></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163.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164.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3" Type="http://schemas.openxmlformats.org/officeDocument/2006/relationships/image" Target="../media/image354.pn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166.xml.rels><?xml version="1.0" encoding="UTF-8" standalone="yes"?>
<Relationships xmlns="http://schemas.openxmlformats.org/package/2006/relationships"><Relationship Id="rId3" Type="http://schemas.openxmlformats.org/officeDocument/2006/relationships/image" Target="../media/image354.pn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3" Type="http://schemas.openxmlformats.org/officeDocument/2006/relationships/image" Target="../media/image355.pn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3" Type="http://schemas.openxmlformats.org/officeDocument/2006/relationships/image" Target="../media/image355.pn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3" Type="http://schemas.openxmlformats.org/officeDocument/2006/relationships/image" Target="../media/image356.jpe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170.xml.rels><?xml version="1.0" encoding="UTF-8" standalone="yes"?>
<Relationships xmlns="http://schemas.openxmlformats.org/package/2006/relationships"><Relationship Id="rId3" Type="http://schemas.openxmlformats.org/officeDocument/2006/relationships/image" Target="../media/image356.jpe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171.xml.rels><?xml version="1.0" encoding="UTF-8" standalone="yes"?>
<Relationships xmlns="http://schemas.openxmlformats.org/package/2006/relationships"><Relationship Id="rId3" Type="http://schemas.openxmlformats.org/officeDocument/2006/relationships/image" Target="../media/image357.jpeg"/><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172.xml.rels><?xml version="1.0" encoding="UTF-8" standalone="yes"?>
<Relationships xmlns="http://schemas.openxmlformats.org/package/2006/relationships"><Relationship Id="rId3" Type="http://schemas.openxmlformats.org/officeDocument/2006/relationships/image" Target="../media/image357.jpe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173.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4.xml"/></Relationships>
</file>

<file path=ppt/slides/_rels/slide174.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175.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176.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177.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178.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4.xml"/></Relationships>
</file>

<file path=ppt/slides/_rels/slide179.xml.rels><?xml version="1.0" encoding="UTF-8" standalone="yes"?>
<Relationships xmlns="http://schemas.openxmlformats.org/package/2006/relationships"><Relationship Id="rId2" Type="http://schemas.openxmlformats.org/officeDocument/2006/relationships/image" Target="../media/image194.jpeg"/><Relationship Id="rId1" Type="http://schemas.openxmlformats.org/officeDocument/2006/relationships/slideLayout" Target="../slideLayouts/slideLayout7.xml"/></Relationships>
</file>

<file path=ppt/slides/_rels/slide180.xml.rels><?xml version="1.0" encoding="UTF-8" standalone="yes"?>
<Relationships xmlns="http://schemas.openxmlformats.org/package/2006/relationships"><Relationship Id="rId3" Type="http://schemas.openxmlformats.org/officeDocument/2006/relationships/hyperlink" Target="https://pscinitiative.org/supplierLearningPlans" TargetMode="External"/><Relationship Id="rId2" Type="http://schemas.openxmlformats.org/officeDocument/2006/relationships/notesSlide" Target="../notesSlides/notesSlide80.xml"/><Relationship Id="rId1" Type="http://schemas.openxmlformats.org/officeDocument/2006/relationships/slideLayout" Target="../slideLayouts/slideLayout7.xml"/><Relationship Id="rId5" Type="http://schemas.openxmlformats.org/officeDocument/2006/relationships/image" Target="../media/image359.png"/><Relationship Id="rId4" Type="http://schemas.openxmlformats.org/officeDocument/2006/relationships/image" Target="../media/image358.png"/></Relationships>
</file>

<file path=ppt/slides/_rels/slide181.xml.rels><?xml version="1.0" encoding="UTF-8" standalone="yes"?>
<Relationships xmlns="http://schemas.openxmlformats.org/package/2006/relationships"><Relationship Id="rId2" Type="http://schemas.openxmlformats.org/officeDocument/2006/relationships/image" Target="../media/image360.jpeg"/><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3" Type="http://schemas.openxmlformats.org/officeDocument/2006/relationships/image" Target="../media/image361.jpeg"/><Relationship Id="rId2" Type="http://schemas.openxmlformats.org/officeDocument/2006/relationships/notesSlide" Target="../notesSlides/notesSlide81.xml"/><Relationship Id="rId1" Type="http://schemas.openxmlformats.org/officeDocument/2006/relationships/slideLayout" Target="../slideLayouts/slideLayout3.xml"/></Relationships>
</file>

<file path=ppt/slides/_rels/slide183.xml.rels><?xml version="1.0" encoding="UTF-8" standalone="yes"?>
<Relationships xmlns="http://schemas.openxmlformats.org/package/2006/relationships"><Relationship Id="rId3" Type="http://schemas.openxmlformats.org/officeDocument/2006/relationships/image" Target="../media/image362.jpeg"/><Relationship Id="rId2" Type="http://schemas.openxmlformats.org/officeDocument/2006/relationships/notesSlide" Target="../notesSlides/notesSlide82.xml"/><Relationship Id="rId1" Type="http://schemas.openxmlformats.org/officeDocument/2006/relationships/slideLayout" Target="../slideLayouts/slideLayout3.xml"/></Relationships>
</file>

<file path=ppt/slides/_rels/slide184.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4.xml"/></Relationships>
</file>

<file path=ppt/slides/_rels/slide185.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3.xml"/></Relationships>
</file>

<file path=ppt/slides/_rels/slide186.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3.xml"/></Relationships>
</file>

<file path=ppt/slides/_rels/slide187.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188.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7.xml"/></Relationships>
</file>

<file path=ppt/slides/_rels/slide189.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190.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3.xml"/></Relationships>
</file>

<file path=ppt/slides/_rels/slide191.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3.xml"/></Relationships>
</file>

<file path=ppt/slides/_rels/slide192.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3.xml"/></Relationships>
</file>

<file path=ppt/slides/_rels/slide193.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3.xml"/></Relationships>
</file>

<file path=ppt/slides/_rels/slide194.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3.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7.xml"/></Relationships>
</file>

<file path=ppt/slides/_rels/slide19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3.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1.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3.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3.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3.xml"/></Relationships>
</file>

<file path=ppt/slides/_rels/slide204.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3.xml"/></Relationships>
</file>

<file path=ppt/slides/_rels/slide205.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4.xml"/></Relationships>
</file>

<file path=ppt/slides/_rels/slide206.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3.xml"/></Relationships>
</file>

<file path=ppt/slides/_rels/slide207.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3.xml"/></Relationships>
</file>

<file path=ppt/slides/_rels/slide208.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7.xml"/></Relationships>
</file>

<file path=ppt/slides/_rels/slide209.xml.rels><?xml version="1.0" encoding="UTF-8" standalone="yes"?>
<Relationships xmlns="http://schemas.openxmlformats.org/package/2006/relationships"><Relationship Id="rId3" Type="http://schemas.openxmlformats.org/officeDocument/2006/relationships/image" Target="../media/image363.jpeg"/><Relationship Id="rId2" Type="http://schemas.openxmlformats.org/officeDocument/2006/relationships/notesSlide" Target="../notesSlides/notesSlide103.xml"/><Relationship Id="rId1" Type="http://schemas.openxmlformats.org/officeDocument/2006/relationships/slideLayout" Target="../slideLayouts/slideLayout3.xml"/></Relationships>
</file>

<file path=ppt/slides/_rels/slide210.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3.xml"/></Relationships>
</file>

<file path=ppt/slides/_rels/slide211.xml.rels><?xml version="1.0" encoding="UTF-8" standalone="yes"?>
<Relationships xmlns="http://schemas.openxmlformats.org/package/2006/relationships"><Relationship Id="rId3" Type="http://schemas.openxmlformats.org/officeDocument/2006/relationships/image" Target="../media/image364.jpeg"/><Relationship Id="rId2" Type="http://schemas.openxmlformats.org/officeDocument/2006/relationships/notesSlide" Target="../notesSlides/notesSlide105.xml"/><Relationship Id="rId1" Type="http://schemas.openxmlformats.org/officeDocument/2006/relationships/slideLayout" Target="../slideLayouts/slideLayout3.xml"/></Relationships>
</file>

<file path=ppt/slides/_rels/slide212.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4.xml"/></Relationships>
</file>

<file path=ppt/slides/_rels/slide213.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5.xml"/></Relationships>
</file>

<file path=ppt/slides/_rels/slide214.xml.rels><?xml version="1.0" encoding="UTF-8" standalone="yes"?>
<Relationships xmlns="http://schemas.openxmlformats.org/package/2006/relationships"><Relationship Id="rId3" Type="http://schemas.openxmlformats.org/officeDocument/2006/relationships/image" Target="../media/image365.png"/><Relationship Id="rId2" Type="http://schemas.openxmlformats.org/officeDocument/2006/relationships/notesSlide" Target="../notesSlides/notesSlide108.xml"/><Relationship Id="rId1" Type="http://schemas.openxmlformats.org/officeDocument/2006/relationships/slideLayout" Target="../slideLayouts/slideLayout5.xml"/></Relationships>
</file>

<file path=ppt/slides/_rels/slide215.xml.rels><?xml version="1.0" encoding="UTF-8" standalone="yes"?>
<Relationships xmlns="http://schemas.openxmlformats.org/package/2006/relationships"><Relationship Id="rId3" Type="http://schemas.openxmlformats.org/officeDocument/2006/relationships/image" Target="../media/image366.png"/><Relationship Id="rId2" Type="http://schemas.openxmlformats.org/officeDocument/2006/relationships/notesSlide" Target="../notesSlides/notesSlide109.xml"/><Relationship Id="rId1" Type="http://schemas.openxmlformats.org/officeDocument/2006/relationships/slideLayout" Target="../slideLayouts/slideLayout5.xml"/></Relationships>
</file>

<file path=ppt/slides/_rels/slide216.xml.rels><?xml version="1.0" encoding="UTF-8" standalone="yes"?>
<Relationships xmlns="http://schemas.openxmlformats.org/package/2006/relationships"><Relationship Id="rId3" Type="http://schemas.openxmlformats.org/officeDocument/2006/relationships/image" Target="../media/image367.png"/><Relationship Id="rId2" Type="http://schemas.openxmlformats.org/officeDocument/2006/relationships/notesSlide" Target="../notesSlides/notesSlide110.xml"/><Relationship Id="rId1" Type="http://schemas.openxmlformats.org/officeDocument/2006/relationships/slideLayout" Target="../slideLayouts/slideLayout5.xml"/></Relationships>
</file>

<file path=ppt/slides/_rels/slide217.xml.rels><?xml version="1.0" encoding="UTF-8" standalone="yes"?>
<Relationships xmlns="http://schemas.openxmlformats.org/package/2006/relationships"><Relationship Id="rId2" Type="http://schemas.openxmlformats.org/officeDocument/2006/relationships/image" Target="../media/image194.jpeg"/><Relationship Id="rId1" Type="http://schemas.openxmlformats.org/officeDocument/2006/relationships/slideLayout" Target="../slideLayouts/slideLayout7.xml"/></Relationships>
</file>

<file path=ppt/slides/_rels/slide218.xml.rels><?xml version="1.0" encoding="UTF-8" standalone="yes"?>
<Relationships xmlns="http://schemas.openxmlformats.org/package/2006/relationships"><Relationship Id="rId8" Type="http://schemas.openxmlformats.org/officeDocument/2006/relationships/image" Target="../media/image372.png"/><Relationship Id="rId13" Type="http://schemas.openxmlformats.org/officeDocument/2006/relationships/image" Target="../media/image375.png"/><Relationship Id="rId3" Type="http://schemas.openxmlformats.org/officeDocument/2006/relationships/hyperlink" Target="mailto:info@pscinitiative.org" TargetMode="External"/><Relationship Id="rId7" Type="http://schemas.openxmlformats.org/officeDocument/2006/relationships/image" Target="../media/image371.png"/><Relationship Id="rId12" Type="http://schemas.openxmlformats.org/officeDocument/2006/relationships/image" Target="../media/image374.png"/><Relationship Id="rId17" Type="http://schemas.openxmlformats.org/officeDocument/2006/relationships/image" Target="../media/image379.png"/><Relationship Id="rId2" Type="http://schemas.openxmlformats.org/officeDocument/2006/relationships/image" Target="../media/image368.png"/><Relationship Id="rId16" Type="http://schemas.openxmlformats.org/officeDocument/2006/relationships/image" Target="../media/image378.png"/><Relationship Id="rId1" Type="http://schemas.openxmlformats.org/officeDocument/2006/relationships/slideLayout" Target="../slideLayouts/slideLayout3.xml"/><Relationship Id="rId6" Type="http://schemas.openxmlformats.org/officeDocument/2006/relationships/image" Target="../media/image370.png"/><Relationship Id="rId11" Type="http://schemas.openxmlformats.org/officeDocument/2006/relationships/image" Target="../media/image373.png"/><Relationship Id="rId5" Type="http://schemas.openxmlformats.org/officeDocument/2006/relationships/hyperlink" Target="https://pscinitiative.org/home" TargetMode="External"/><Relationship Id="rId15" Type="http://schemas.openxmlformats.org/officeDocument/2006/relationships/image" Target="../media/image377.png"/><Relationship Id="rId10" Type="http://schemas.openxmlformats.org/officeDocument/2006/relationships/hyperlink" Target="https://twitter.com/pscinitiative?lang=en" TargetMode="External"/><Relationship Id="rId4" Type="http://schemas.openxmlformats.org/officeDocument/2006/relationships/image" Target="../media/image369.png"/><Relationship Id="rId9" Type="http://schemas.openxmlformats.org/officeDocument/2006/relationships/hyperlink" Target="https://www.linkedin.com/company/pharmaceutical-supply-chain-initiative-psci-/" TargetMode="External"/><Relationship Id="rId14" Type="http://schemas.openxmlformats.org/officeDocument/2006/relationships/image" Target="../media/image3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CEA8F-E72A-4A1D-8BA9-A3DCDA55445D}"/>
              </a:ext>
            </a:extLst>
          </p:cNvPr>
          <p:cNvSpPr>
            <a:spLocks noGrp="1"/>
          </p:cNvSpPr>
          <p:nvPr>
            <p:ph type="ctrTitle"/>
          </p:nvPr>
        </p:nvSpPr>
        <p:spPr/>
        <p:txBody>
          <a:bodyPr/>
          <a:lstStyle/>
          <a:p>
            <a:pPr>
              <a:lnSpc>
                <a:spcPct val="120000"/>
              </a:lnSpc>
              <a:spcBef>
                <a:spcPts val="0"/>
              </a:spcBef>
            </a:pPr>
            <a:br>
              <a:rPr lang="en-US" altLang="zh-CN" sz="4800"/>
            </a:br>
            <a:r>
              <a:rPr lang="en-US" altLang="zh-CN" sz="4800">
                <a:latin typeface="微软雅黑"/>
                <a:ea typeface="微软雅黑"/>
              </a:rPr>
              <a:t>PSCI</a:t>
            </a:r>
            <a:r>
              <a:rPr lang="zh-CN" altLang="en-US" sz="4800">
                <a:latin typeface="Microsoft YaHei"/>
                <a:ea typeface="Microsoft YaHei"/>
              </a:rPr>
              <a:t>中国供应商线上会议</a:t>
            </a:r>
            <a:r>
              <a:rPr lang="en-US" altLang="zh-CN" sz="4800">
                <a:latin typeface="微软雅黑"/>
                <a:ea typeface="微软雅黑"/>
              </a:rPr>
              <a:t>2022</a:t>
            </a:r>
            <a:br>
              <a:rPr lang="en-US" altLang="zh-CN" sz="4800"/>
            </a:br>
            <a:r>
              <a:rPr lang="en-US" altLang="zh-CN" sz="2400" b="1">
                <a:latin typeface="微软雅黑"/>
                <a:ea typeface="微软雅黑"/>
              </a:rPr>
              <a:t>PSCI Virtual China Supplier Conference 2022</a:t>
            </a:r>
            <a:endParaRPr lang="zh-CN" altLang="en-US" sz="4800" b="1">
              <a:latin typeface="微软雅黑"/>
              <a:ea typeface="微软雅黑"/>
            </a:endParaRPr>
          </a:p>
        </p:txBody>
      </p:sp>
      <p:sp>
        <p:nvSpPr>
          <p:cNvPr id="3" name="Subtitle 2">
            <a:extLst>
              <a:ext uri="{FF2B5EF4-FFF2-40B4-BE49-F238E27FC236}">
                <a16:creationId xmlns:a16="http://schemas.microsoft.com/office/drawing/2014/main" id="{7B39E415-9BD5-4372-9825-62EBA09CB799}"/>
              </a:ext>
            </a:extLst>
          </p:cNvPr>
          <p:cNvSpPr>
            <a:spLocks noGrp="1"/>
          </p:cNvSpPr>
          <p:nvPr>
            <p:ph type="subTitle" idx="1"/>
          </p:nvPr>
        </p:nvSpPr>
        <p:spPr>
          <a:xfrm>
            <a:off x="504314" y="4957803"/>
            <a:ext cx="10029825" cy="299997"/>
          </a:xfrm>
        </p:spPr>
        <p:txBody>
          <a:bodyPr vert="horz" lIns="91440" tIns="45720" rIns="91440" bIns="45720" rtlCol="0" anchor="t">
            <a:normAutofit/>
          </a:bodyPr>
          <a:lstStyle/>
          <a:p>
            <a:r>
              <a:rPr lang="zh-CN" altLang="en-US" sz="1400" b="1">
                <a:latin typeface="Microsoft YaHei"/>
                <a:ea typeface="Microsoft YaHei"/>
                <a:cs typeface="Calibri"/>
              </a:rPr>
              <a:t>直播将于</a:t>
            </a:r>
            <a:r>
              <a:rPr lang="en-US" altLang="zh-CN" sz="1400" b="1">
                <a:latin typeface="Microsoft YaHei"/>
                <a:ea typeface="Microsoft YaHei"/>
                <a:cs typeface="Calibri"/>
              </a:rPr>
              <a:t>13:00</a:t>
            </a:r>
            <a:r>
              <a:rPr lang="zh-CN" altLang="en-US" sz="1400" b="1">
                <a:latin typeface="Microsoft YaHei"/>
                <a:ea typeface="Microsoft YaHei"/>
                <a:cs typeface="Calibri"/>
              </a:rPr>
              <a:t>正式开始，请您稍作等待</a:t>
            </a:r>
            <a:endParaRPr lang="en-US" altLang="zh-CN" b="1"/>
          </a:p>
          <a:p>
            <a:endParaRPr lang="zh-CN" altLang="en-US" sz="1800" b="1"/>
          </a:p>
        </p:txBody>
      </p:sp>
      <p:sp>
        <p:nvSpPr>
          <p:cNvPr id="4" name="TextBox 3">
            <a:extLst>
              <a:ext uri="{FF2B5EF4-FFF2-40B4-BE49-F238E27FC236}">
                <a16:creationId xmlns:a16="http://schemas.microsoft.com/office/drawing/2014/main" id="{57C56709-E0F1-41A5-851F-E4147CF42E83}"/>
              </a:ext>
            </a:extLst>
          </p:cNvPr>
          <p:cNvSpPr txBox="1"/>
          <p:nvPr/>
        </p:nvSpPr>
        <p:spPr>
          <a:xfrm>
            <a:off x="513843" y="5501939"/>
            <a:ext cx="10590932" cy="830997"/>
          </a:xfrm>
          <a:prstGeom prst="rect">
            <a:avLst/>
          </a:prstGeom>
          <a:noFill/>
        </p:spPr>
        <p:txBody>
          <a:bodyPr wrap="square" rtlCol="0">
            <a:spAutoFit/>
          </a:bodyPr>
          <a:lstStyle/>
          <a:p>
            <a:r>
              <a:rPr lang="en-US" altLang="zh-CN" sz="1600">
                <a:solidFill>
                  <a:schemeClr val="bg1">
                    <a:lumMod val="85000"/>
                  </a:schemeClr>
                </a:solidFill>
                <a:latin typeface="Calibri" panose="020F0502020204030204" pitchFamily="34" charset="0"/>
                <a:cs typeface="Calibri" panose="020F0502020204030204" pitchFamily="34" charset="0"/>
              </a:rPr>
              <a:t>Disclaimer: Compliance with local requirements is the responsibility of companies and their local business areas. </a:t>
            </a:r>
          </a:p>
          <a:p>
            <a:r>
              <a:rPr lang="en-US" altLang="zh-CN" sz="1600">
                <a:solidFill>
                  <a:schemeClr val="bg1">
                    <a:lumMod val="85000"/>
                  </a:schemeClr>
                </a:solidFill>
                <a:latin typeface="Calibri" panose="020F0502020204030204" pitchFamily="34" charset="0"/>
                <a:cs typeface="Calibri" panose="020F0502020204030204" pitchFamily="34" charset="0"/>
              </a:rPr>
              <a:t>The information in these presentations is not intended to supersede, take the place of, or conflict with, local government requirements.</a:t>
            </a:r>
            <a:endParaRPr lang="zh-CN" altLang="en-US" sz="1600">
              <a:solidFill>
                <a:schemeClr val="bg1">
                  <a:lumMod val="85000"/>
                </a:schemeClr>
              </a:solidFill>
              <a:latin typeface="Calibri" panose="020F0502020204030204" pitchFamily="34" charset="0"/>
              <a:cs typeface="Calibri" panose="020F0502020204030204" pitchFamily="34" charset="0"/>
            </a:endParaRPr>
          </a:p>
        </p:txBody>
      </p:sp>
      <p:sp>
        <p:nvSpPr>
          <p:cNvPr id="5" name="Subtitle 2">
            <a:extLst>
              <a:ext uri="{FF2B5EF4-FFF2-40B4-BE49-F238E27FC236}">
                <a16:creationId xmlns:a16="http://schemas.microsoft.com/office/drawing/2014/main" id="{80FD29B8-7C48-19A3-0A6A-E5D434E94763}"/>
              </a:ext>
            </a:extLst>
          </p:cNvPr>
          <p:cNvSpPr>
            <a:spLocks noGrp="1"/>
          </p:cNvSpPr>
          <p:nvPr/>
        </p:nvSpPr>
        <p:spPr>
          <a:xfrm>
            <a:off x="514210" y="3710895"/>
            <a:ext cx="10029825" cy="1546905"/>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1800" kern="1200">
                <a:solidFill>
                  <a:srgbClr val="848484"/>
                </a:solidFill>
                <a:latin typeface="+mj-ea"/>
                <a:ea typeface="+mj-ea"/>
                <a:cs typeface="Calibri" panose="020F0502020204030204" pitchFamily="34" charset="0"/>
              </a:defRPr>
            </a:lvl1pPr>
            <a:lvl2pPr marL="457200" indent="0" algn="ctr" defTabSz="914400" rtl="0" eaLnBrk="1" latinLnBrk="0" hangingPunct="1">
              <a:lnSpc>
                <a:spcPct val="90000"/>
              </a:lnSpc>
              <a:spcBef>
                <a:spcPts val="500"/>
              </a:spcBef>
              <a:buFont typeface="Calibri Light" panose="020F0302020204030204" pitchFamily="34" charset="0"/>
              <a:buNone/>
              <a:defRPr sz="2000" kern="1200">
                <a:solidFill>
                  <a:srgbClr val="848484"/>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rgbClr val="848484"/>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rgbClr val="848484"/>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rgbClr val="848484"/>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zh-CN" altLang="en-US" sz="1400" b="1">
                <a:latin typeface="Microsoft YaHei"/>
                <a:ea typeface="Microsoft YaHei"/>
                <a:cs typeface="Calibri"/>
              </a:rPr>
              <a:t>第一场</a:t>
            </a:r>
            <a:r>
              <a:rPr lang="en-GB" altLang="zh-CN" sz="1400" b="1">
                <a:latin typeface="Microsoft YaHei"/>
                <a:ea typeface="Microsoft YaHei"/>
                <a:cs typeface="Calibri"/>
              </a:rPr>
              <a:t>-</a:t>
            </a:r>
            <a:r>
              <a:rPr lang="en-US" sz="1400" b="1">
                <a:latin typeface="Microsoft YaHei"/>
                <a:ea typeface="Microsoft YaHei"/>
                <a:cs typeface="Calibri"/>
              </a:rPr>
              <a:t>PSCI </a:t>
            </a:r>
            <a:r>
              <a:rPr lang="zh-CN" altLang="en-US" sz="1400" b="1">
                <a:latin typeface="Microsoft YaHei"/>
                <a:ea typeface="Microsoft YaHei"/>
                <a:cs typeface="Calibri"/>
              </a:rPr>
              <a:t>会议开幕，伦理、劳工与管理体系</a:t>
            </a:r>
            <a:endParaRPr lang="en-US" altLang="zh-CN" sz="1400" b="1">
              <a:latin typeface="Microsoft YaHei"/>
              <a:ea typeface="Microsoft YaHei"/>
              <a:cs typeface="Calibri"/>
            </a:endParaRPr>
          </a:p>
          <a:p>
            <a:r>
              <a:rPr lang="en-US" sz="1400" b="1">
                <a:cs typeface="Calibri"/>
              </a:rPr>
              <a:t>Session 1 - Introduction, Ethics , Labor &amp; M</a:t>
            </a:r>
            <a:r>
              <a:rPr lang="en-US" altLang="zh-CN" sz="1400" b="1">
                <a:cs typeface="Calibri"/>
              </a:rPr>
              <a:t>anagement Systems</a:t>
            </a:r>
            <a:endParaRPr lang="en-US" sz="1400" b="1">
              <a:cs typeface="Calibri"/>
            </a:endParaRPr>
          </a:p>
          <a:p>
            <a:r>
              <a:rPr lang="zh-CN" altLang="en-US" sz="1800" b="1">
                <a:cs typeface="Calibri"/>
              </a:rPr>
              <a:t>	</a:t>
            </a:r>
          </a:p>
        </p:txBody>
      </p:sp>
    </p:spTree>
    <p:extLst>
      <p:ext uri="{BB962C8B-B14F-4D97-AF65-F5344CB8AC3E}">
        <p14:creationId xmlns:p14="http://schemas.microsoft.com/office/powerpoint/2010/main" val="21495285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057FF-63B6-4D39-B1A9-5F2A1B93F71A}"/>
              </a:ext>
            </a:extLst>
          </p:cNvPr>
          <p:cNvSpPr>
            <a:spLocks noGrp="1"/>
          </p:cNvSpPr>
          <p:nvPr>
            <p:ph type="title"/>
          </p:nvPr>
        </p:nvSpPr>
        <p:spPr/>
        <p:txBody>
          <a:bodyPr/>
          <a:lstStyle/>
          <a:p>
            <a:r>
              <a:rPr lang="zh-CN" altLang="en-US">
                <a:latin typeface="Microsoft YaHei"/>
                <a:ea typeface="Microsoft YaHei"/>
              </a:rPr>
              <a:t>会议须知</a:t>
            </a:r>
            <a:r>
              <a:rPr lang="zh-CN" altLang="en-US"/>
              <a:t> </a:t>
            </a:r>
            <a:r>
              <a:rPr lang="en-US" altLang="zh-CN" sz="2400"/>
              <a:t>Practicalities</a:t>
            </a:r>
            <a:endParaRPr lang="zh-CN" altLang="en-US" sz="2400"/>
          </a:p>
        </p:txBody>
      </p:sp>
      <p:sp>
        <p:nvSpPr>
          <p:cNvPr id="5" name="Slide Number Placeholder 4">
            <a:extLst>
              <a:ext uri="{FF2B5EF4-FFF2-40B4-BE49-F238E27FC236}">
                <a16:creationId xmlns:a16="http://schemas.microsoft.com/office/drawing/2014/main" id="{CFFD8088-2376-4428-ABB0-B22A341B5F9F}"/>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pPr/>
              <a:t>2</a:t>
            </a:fld>
            <a:endParaRPr lang="en-GB"/>
          </a:p>
        </p:txBody>
      </p:sp>
      <p:grpSp>
        <p:nvGrpSpPr>
          <p:cNvPr id="14" name="Group 13">
            <a:extLst>
              <a:ext uri="{FF2B5EF4-FFF2-40B4-BE49-F238E27FC236}">
                <a16:creationId xmlns:a16="http://schemas.microsoft.com/office/drawing/2014/main" id="{DF4E80C8-7F7E-50F2-50D7-67F9F7DDC5BD}"/>
              </a:ext>
            </a:extLst>
          </p:cNvPr>
          <p:cNvGrpSpPr/>
          <p:nvPr/>
        </p:nvGrpSpPr>
        <p:grpSpPr>
          <a:xfrm>
            <a:off x="440342" y="1240095"/>
            <a:ext cx="11751658" cy="5014451"/>
            <a:chOff x="440342" y="1240095"/>
            <a:chExt cx="11751658" cy="5014451"/>
          </a:xfrm>
        </p:grpSpPr>
        <p:pic>
          <p:nvPicPr>
            <p:cNvPr id="6" name="Picture 5">
              <a:extLst>
                <a:ext uri="{FF2B5EF4-FFF2-40B4-BE49-F238E27FC236}">
                  <a16:creationId xmlns:a16="http://schemas.microsoft.com/office/drawing/2014/main" id="{FC2B7CC8-BF34-AF49-D5D5-AD05A9B015EB}"/>
                </a:ext>
              </a:extLst>
            </p:cNvPr>
            <p:cNvPicPr>
              <a:picLocks noChangeAspect="1"/>
            </p:cNvPicPr>
            <p:nvPr/>
          </p:nvPicPr>
          <p:blipFill>
            <a:blip r:embed="rId3"/>
            <a:stretch>
              <a:fillRect/>
            </a:stretch>
          </p:blipFill>
          <p:spPr>
            <a:xfrm>
              <a:off x="440342" y="1240095"/>
              <a:ext cx="11751658" cy="5014451"/>
            </a:xfrm>
            <a:prstGeom prst="rect">
              <a:avLst/>
            </a:prstGeom>
          </p:spPr>
        </p:pic>
        <p:grpSp>
          <p:nvGrpSpPr>
            <p:cNvPr id="9" name="Group 8">
              <a:extLst>
                <a:ext uri="{FF2B5EF4-FFF2-40B4-BE49-F238E27FC236}">
                  <a16:creationId xmlns:a16="http://schemas.microsoft.com/office/drawing/2014/main" id="{3ECD87DF-FB1D-94F1-7A1E-D870D2ED8A38}"/>
                </a:ext>
              </a:extLst>
            </p:cNvPr>
            <p:cNvGrpSpPr/>
            <p:nvPr/>
          </p:nvGrpSpPr>
          <p:grpSpPr>
            <a:xfrm>
              <a:off x="4287914" y="2029247"/>
              <a:ext cx="7618336" cy="4225299"/>
              <a:chOff x="4287914" y="2029247"/>
              <a:chExt cx="7618336" cy="4225299"/>
            </a:xfrm>
          </p:grpSpPr>
          <p:sp>
            <p:nvSpPr>
              <p:cNvPr id="4" name="TextBox 3">
                <a:extLst>
                  <a:ext uri="{FF2B5EF4-FFF2-40B4-BE49-F238E27FC236}">
                    <a16:creationId xmlns:a16="http://schemas.microsoft.com/office/drawing/2014/main" id="{69922055-C5BB-EB8C-37C8-8FF20A3CC1BA}"/>
                  </a:ext>
                </a:extLst>
              </p:cNvPr>
              <p:cNvSpPr txBox="1"/>
              <p:nvPr/>
            </p:nvSpPr>
            <p:spPr>
              <a:xfrm>
                <a:off x="7876172" y="2619341"/>
                <a:ext cx="4030078" cy="830997"/>
              </a:xfrm>
              <a:prstGeom prst="rect">
                <a:avLst/>
              </a:prstGeom>
              <a:solidFill>
                <a:schemeClr val="bg1"/>
              </a:solidFill>
            </p:spPr>
            <p:txBody>
              <a:bodyPr wrap="square" rtlCol="0">
                <a:spAutoFit/>
              </a:bodyPr>
              <a:lstStyle/>
              <a:p>
                <a:r>
                  <a:rPr lang="en-US" altLang="zh-CN" sz="1200">
                    <a:solidFill>
                      <a:schemeClr val="accent1"/>
                    </a:solidFill>
                    <a:latin typeface="+mj-ea"/>
                    <a:ea typeface="+mj-ea"/>
                  </a:rPr>
                  <a:t>【</a:t>
                </a:r>
                <a:r>
                  <a:rPr lang="zh-CN" altLang="en-US" sz="1200">
                    <a:solidFill>
                      <a:schemeClr val="accent1"/>
                    </a:solidFill>
                    <a:latin typeface="+mj-ea"/>
                    <a:ea typeface="+mj-ea"/>
                  </a:rPr>
                  <a:t>在线提问</a:t>
                </a:r>
                <a:r>
                  <a:rPr lang="en-US" altLang="zh-CN" sz="1200">
                    <a:solidFill>
                      <a:schemeClr val="accent1"/>
                    </a:solidFill>
                    <a:latin typeface="+mj-ea"/>
                    <a:ea typeface="+mj-ea"/>
                  </a:rPr>
                  <a:t>】</a:t>
                </a:r>
                <a:r>
                  <a:rPr lang="zh-CN" altLang="en-US" sz="1200">
                    <a:solidFill>
                      <a:schemeClr val="accent1"/>
                    </a:solidFill>
                    <a:latin typeface="+mj-ea"/>
                    <a:ea typeface="+mj-ea"/>
                  </a:rPr>
                  <a:t>项主持人提问（仅自己和主持人可见）。</a:t>
                </a:r>
                <a:r>
                  <a:rPr lang="zh-CN" altLang="en-US" sz="1200">
                    <a:latin typeface="+mj-ea"/>
                    <a:ea typeface="+mj-ea"/>
                  </a:rPr>
                  <a:t>针对嘉宾演讲内容的问题，请使用此功能，主持人将邀请嘉宾在分享后进行解答。如有播放卡顿、听不到声音等技术问题，请在聊天框里反馈。</a:t>
                </a:r>
              </a:p>
            </p:txBody>
          </p:sp>
          <p:sp>
            <p:nvSpPr>
              <p:cNvPr id="3" name="TextBox 2">
                <a:extLst>
                  <a:ext uri="{FF2B5EF4-FFF2-40B4-BE49-F238E27FC236}">
                    <a16:creationId xmlns:a16="http://schemas.microsoft.com/office/drawing/2014/main" id="{AE6ED933-15FD-BB02-BAC2-A9CC722645FC}"/>
                  </a:ext>
                </a:extLst>
              </p:cNvPr>
              <p:cNvSpPr txBox="1"/>
              <p:nvPr/>
            </p:nvSpPr>
            <p:spPr>
              <a:xfrm>
                <a:off x="7876172" y="2029247"/>
                <a:ext cx="4030078" cy="461665"/>
              </a:xfrm>
              <a:prstGeom prst="rect">
                <a:avLst/>
              </a:prstGeom>
              <a:solidFill>
                <a:schemeClr val="bg1"/>
              </a:solidFill>
            </p:spPr>
            <p:txBody>
              <a:bodyPr wrap="square" rtlCol="0">
                <a:spAutoFit/>
              </a:bodyPr>
              <a:lstStyle/>
              <a:p>
                <a:r>
                  <a:rPr lang="en-US" altLang="zh-CN" sz="1200">
                    <a:solidFill>
                      <a:schemeClr val="accent1"/>
                    </a:solidFill>
                    <a:latin typeface="+mj-ea"/>
                    <a:ea typeface="+mj-ea"/>
                  </a:rPr>
                  <a:t>【</a:t>
                </a:r>
                <a:r>
                  <a:rPr lang="zh-CN" altLang="en-US" sz="1200">
                    <a:solidFill>
                      <a:schemeClr val="accent1"/>
                    </a:solidFill>
                    <a:latin typeface="+mj-ea"/>
                    <a:ea typeface="+mj-ea"/>
                  </a:rPr>
                  <a:t>聊天</a:t>
                </a:r>
                <a:r>
                  <a:rPr lang="en-US" altLang="zh-CN" sz="1200">
                    <a:solidFill>
                      <a:schemeClr val="accent1"/>
                    </a:solidFill>
                    <a:latin typeface="+mj-ea"/>
                    <a:ea typeface="+mj-ea"/>
                  </a:rPr>
                  <a:t>】</a:t>
                </a:r>
                <a:r>
                  <a:rPr lang="zh-CN" altLang="en-US" sz="1200">
                    <a:solidFill>
                      <a:schemeClr val="accent1"/>
                    </a:solidFill>
                    <a:latin typeface="+mj-ea"/>
                    <a:ea typeface="+mj-ea"/>
                  </a:rPr>
                  <a:t>与其他参会者在线交流。请大家在会议中不要刷屏</a:t>
                </a:r>
                <a:endParaRPr lang="zh-CN" altLang="en-US" sz="1200">
                  <a:latin typeface="+mj-ea"/>
                  <a:ea typeface="+mj-ea"/>
                </a:endParaRPr>
              </a:p>
            </p:txBody>
          </p:sp>
          <p:sp>
            <p:nvSpPr>
              <p:cNvPr id="8" name="TextBox 7">
                <a:extLst>
                  <a:ext uri="{FF2B5EF4-FFF2-40B4-BE49-F238E27FC236}">
                    <a16:creationId xmlns:a16="http://schemas.microsoft.com/office/drawing/2014/main" id="{8C05B652-60B4-5E7D-1098-5EBB378C0622}"/>
                  </a:ext>
                </a:extLst>
              </p:cNvPr>
              <p:cNvSpPr txBox="1"/>
              <p:nvPr/>
            </p:nvSpPr>
            <p:spPr>
              <a:xfrm>
                <a:off x="4287914" y="5977547"/>
                <a:ext cx="1180730" cy="276999"/>
              </a:xfrm>
              <a:prstGeom prst="rect">
                <a:avLst/>
              </a:prstGeom>
              <a:solidFill>
                <a:schemeClr val="bg1"/>
              </a:solidFill>
              <a:ln>
                <a:solidFill>
                  <a:schemeClr val="bg1"/>
                </a:solidFill>
              </a:ln>
            </p:spPr>
            <p:txBody>
              <a:bodyPr wrap="square" rtlCol="0">
                <a:spAutoFit/>
              </a:bodyPr>
              <a:lstStyle/>
              <a:p>
                <a:r>
                  <a:rPr lang="zh-CN" altLang="en-US" sz="1200"/>
                  <a:t>调节音量大小</a:t>
                </a:r>
              </a:p>
            </p:txBody>
          </p:sp>
        </p:grpSp>
        <p:sp>
          <p:nvSpPr>
            <p:cNvPr id="11" name="Rectangle 10">
              <a:extLst>
                <a:ext uri="{FF2B5EF4-FFF2-40B4-BE49-F238E27FC236}">
                  <a16:creationId xmlns:a16="http://schemas.microsoft.com/office/drawing/2014/main" id="{0EA4C238-EDB2-B0C1-A577-545BD4A89274}"/>
                </a:ext>
              </a:extLst>
            </p:cNvPr>
            <p:cNvSpPr/>
            <p:nvPr/>
          </p:nvSpPr>
          <p:spPr>
            <a:xfrm>
              <a:off x="2122415" y="5251508"/>
              <a:ext cx="243280" cy="6524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12">
              <a:extLst>
                <a:ext uri="{FF2B5EF4-FFF2-40B4-BE49-F238E27FC236}">
                  <a16:creationId xmlns:a16="http://schemas.microsoft.com/office/drawing/2014/main" id="{CB30C9C7-AB5A-7E82-587A-9382D2540563}"/>
                </a:ext>
              </a:extLst>
            </p:cNvPr>
            <p:cNvSpPr/>
            <p:nvPr/>
          </p:nvSpPr>
          <p:spPr>
            <a:xfrm>
              <a:off x="1778465" y="5803358"/>
              <a:ext cx="1988191" cy="19294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TextBox 17">
            <a:extLst>
              <a:ext uri="{FF2B5EF4-FFF2-40B4-BE49-F238E27FC236}">
                <a16:creationId xmlns:a16="http://schemas.microsoft.com/office/drawing/2014/main" id="{B3E50AAA-3323-9D66-C4A0-56EFAAD11ACE}"/>
              </a:ext>
            </a:extLst>
          </p:cNvPr>
          <p:cNvSpPr txBox="1"/>
          <p:nvPr/>
        </p:nvSpPr>
        <p:spPr>
          <a:xfrm>
            <a:off x="1992429" y="5101389"/>
            <a:ext cx="510139" cy="369332"/>
          </a:xfrm>
          <a:prstGeom prst="rect">
            <a:avLst/>
          </a:prstGeom>
          <a:solidFill>
            <a:schemeClr val="bg1"/>
          </a:solidFill>
        </p:spPr>
        <p:txBody>
          <a:bodyPr wrap="square" rtlCol="0">
            <a:spAutoFit/>
          </a:bodyPr>
          <a:lstStyle/>
          <a:p>
            <a:endParaRPr lang="en-GB"/>
          </a:p>
        </p:txBody>
      </p:sp>
      <p:sp>
        <p:nvSpPr>
          <p:cNvPr id="20" name="TextBox 19">
            <a:extLst>
              <a:ext uri="{FF2B5EF4-FFF2-40B4-BE49-F238E27FC236}">
                <a16:creationId xmlns:a16="http://schemas.microsoft.com/office/drawing/2014/main" id="{0C219935-B3CD-CC69-E424-8645A6525130}"/>
              </a:ext>
            </a:extLst>
          </p:cNvPr>
          <p:cNvSpPr txBox="1"/>
          <p:nvPr/>
        </p:nvSpPr>
        <p:spPr>
          <a:xfrm>
            <a:off x="2271562" y="5101389"/>
            <a:ext cx="2016352" cy="701969"/>
          </a:xfrm>
          <a:prstGeom prst="rect">
            <a:avLst/>
          </a:prstGeom>
          <a:solidFill>
            <a:schemeClr val="bg1"/>
          </a:solidFill>
        </p:spPr>
        <p:txBody>
          <a:bodyPr wrap="square" rtlCol="0">
            <a:spAutoFit/>
          </a:bodyPr>
          <a:lstStyle/>
          <a:p>
            <a:endParaRPr lang="en-GB"/>
          </a:p>
        </p:txBody>
      </p:sp>
      <p:pic>
        <p:nvPicPr>
          <p:cNvPr id="22" name="Picture 21" descr="Diagram&#10;&#10;Description automatically generated with low confidence">
            <a:extLst>
              <a:ext uri="{FF2B5EF4-FFF2-40B4-BE49-F238E27FC236}">
                <a16:creationId xmlns:a16="http://schemas.microsoft.com/office/drawing/2014/main" id="{30C2BCFD-D10A-AB64-C44D-F1B1A17BEF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58016" y="5035099"/>
            <a:ext cx="2048161" cy="752580"/>
          </a:xfrm>
          <a:prstGeom prst="rect">
            <a:avLst/>
          </a:prstGeom>
        </p:spPr>
      </p:pic>
    </p:spTree>
    <p:extLst>
      <p:ext uri="{BB962C8B-B14F-4D97-AF65-F5344CB8AC3E}">
        <p14:creationId xmlns:p14="http://schemas.microsoft.com/office/powerpoint/2010/main" val="10602473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B059604-5912-474C-9CE1-853FB96BCC50}"/>
              </a:ext>
            </a:extLst>
          </p:cNvPr>
          <p:cNvSpPr>
            <a:spLocks noGrp="1"/>
          </p:cNvSpPr>
          <p:nvPr>
            <p:ph type="body" sz="quarter" idx="14"/>
          </p:nvPr>
        </p:nvSpPr>
        <p:spPr>
          <a:xfrm>
            <a:off x="449999" y="1296899"/>
            <a:ext cx="9935659" cy="4628142"/>
          </a:xfrm>
        </p:spPr>
        <p:txBody>
          <a:bodyPr vert="horz" lIns="91440" tIns="45720" rIns="91440" bIns="45720" rtlCol="0" anchor="t">
            <a:normAutofit/>
          </a:bodyPr>
          <a:lstStyle/>
          <a:p>
            <a:pPr>
              <a:lnSpc>
                <a:spcPct val="150000"/>
              </a:lnSpc>
            </a:pPr>
            <a:r>
              <a:rPr lang="zh-CN" altLang="en-US">
                <a:cs typeface="Calibri Light"/>
              </a:rPr>
              <a:t>您的反馈将有助于我们改进培训内容及组织流程</a:t>
            </a:r>
          </a:p>
          <a:p>
            <a:pPr>
              <a:lnSpc>
                <a:spcPct val="150000"/>
              </a:lnSpc>
            </a:pPr>
            <a:r>
              <a:rPr lang="zh-CN" altLang="en-US" b="1">
                <a:latin typeface="微软雅黑"/>
                <a:ea typeface="微软雅黑"/>
                <a:cs typeface="Calibri"/>
              </a:rPr>
              <a:t>内容评分</a:t>
            </a:r>
            <a:r>
              <a:rPr lang="zh-CN" altLang="en-US">
                <a:latin typeface="微软雅黑"/>
                <a:ea typeface="微软雅黑"/>
                <a:cs typeface="Calibri"/>
              </a:rPr>
              <a:t>：每个分享结束以后，我们会邀请您为该环节评分(</a:t>
            </a:r>
            <a:r>
              <a:rPr lang="en-GB" altLang="zh-CN">
                <a:latin typeface="微软雅黑"/>
                <a:ea typeface="微软雅黑"/>
                <a:cs typeface="Calibri"/>
              </a:rPr>
              <a:t>rate the presentation</a:t>
            </a:r>
            <a:r>
              <a:rPr lang="zh-CN" altLang="en-US">
                <a:latin typeface="微软雅黑"/>
                <a:ea typeface="微软雅黑"/>
                <a:cs typeface="Calibri"/>
              </a:rPr>
              <a:t>)；</a:t>
            </a:r>
          </a:p>
          <a:p>
            <a:pPr>
              <a:lnSpc>
                <a:spcPct val="150000"/>
              </a:lnSpc>
            </a:pPr>
            <a:r>
              <a:rPr lang="zh-CN" altLang="en-US" b="1">
                <a:latin typeface="微软雅黑"/>
                <a:ea typeface="微软雅黑"/>
                <a:cs typeface="Calibri"/>
              </a:rPr>
              <a:t>参会体验</a:t>
            </a:r>
            <a:r>
              <a:rPr lang="zh-CN" altLang="en-US">
                <a:latin typeface="微软雅黑"/>
                <a:ea typeface="微软雅黑"/>
                <a:cs typeface="Calibri"/>
              </a:rPr>
              <a:t>：会议当天内容结束后，我们会邀请您对会议内容和安排给出具体的建议； </a:t>
            </a:r>
            <a:endParaRPr lang="en-US" altLang="zh-CN">
              <a:latin typeface="微软雅黑"/>
              <a:ea typeface="微软雅黑"/>
              <a:cs typeface="Calibri"/>
            </a:endParaRPr>
          </a:p>
          <a:p>
            <a:pPr>
              <a:lnSpc>
                <a:spcPct val="150000"/>
              </a:lnSpc>
            </a:pPr>
            <a:r>
              <a:rPr lang="zh-CN" altLang="en-US" b="1">
                <a:latin typeface="微软雅黑"/>
                <a:ea typeface="微软雅黑"/>
                <a:cs typeface="Calibri Light"/>
              </a:rPr>
              <a:t>会议资料</a:t>
            </a:r>
            <a:r>
              <a:rPr lang="zh-CN" altLang="en-US">
                <a:latin typeface="微软雅黑"/>
                <a:ea typeface="微软雅黑"/>
                <a:cs typeface="Calibri Light"/>
              </a:rPr>
              <a:t>：</a:t>
            </a:r>
            <a:r>
              <a:rPr lang="zh-CN" altLang="en-US">
                <a:latin typeface="微软雅黑"/>
                <a:ea typeface="微软雅黑"/>
                <a:cs typeface="Calibri"/>
              </a:rPr>
              <a:t>会议</a:t>
            </a:r>
            <a:r>
              <a:rPr lang="en-US">
                <a:latin typeface="微软雅黑"/>
                <a:ea typeface="微软雅黑"/>
                <a:cs typeface="Calibri"/>
              </a:rPr>
              <a:t>PPT</a:t>
            </a:r>
            <a:r>
              <a:rPr lang="zh-CN" altLang="en-US">
                <a:latin typeface="微软雅黑"/>
                <a:ea typeface="微软雅黑"/>
                <a:cs typeface="Calibri"/>
              </a:rPr>
              <a:t>和视频将于</a:t>
            </a:r>
            <a:r>
              <a:rPr lang="en-US" altLang="zh-CN">
                <a:latin typeface="微软雅黑"/>
                <a:ea typeface="微软雅黑"/>
                <a:cs typeface="Calibri"/>
              </a:rPr>
              <a:t>10</a:t>
            </a:r>
            <a:r>
              <a:rPr lang="zh-CN" altLang="en-US">
                <a:latin typeface="微软雅黑"/>
                <a:ea typeface="微软雅黑"/>
                <a:cs typeface="Calibri"/>
              </a:rPr>
              <a:t>月上传至</a:t>
            </a:r>
            <a:r>
              <a:rPr lang="en-US">
                <a:latin typeface="微软雅黑"/>
                <a:ea typeface="微软雅黑"/>
                <a:cs typeface="Calibri"/>
              </a:rPr>
              <a:t>PSCI</a:t>
            </a:r>
            <a:r>
              <a:rPr lang="zh-CN" altLang="en-US">
                <a:latin typeface="微软雅黑"/>
                <a:ea typeface="微软雅黑"/>
                <a:cs typeface="Calibri"/>
              </a:rPr>
              <a:t>网站，下载链接将发送到会议注册邮箱。</a:t>
            </a:r>
          </a:p>
          <a:p>
            <a:endParaRPr lang="zh-CN" altLang="en-US">
              <a:cs typeface="Calibri Light"/>
            </a:endParaRPr>
          </a:p>
        </p:txBody>
      </p:sp>
      <p:sp>
        <p:nvSpPr>
          <p:cNvPr id="2" name="Title 1">
            <a:extLst>
              <a:ext uri="{FF2B5EF4-FFF2-40B4-BE49-F238E27FC236}">
                <a16:creationId xmlns:a16="http://schemas.microsoft.com/office/drawing/2014/main" id="{17B057FF-63B6-4D39-B1A9-5F2A1B93F71A}"/>
              </a:ext>
            </a:extLst>
          </p:cNvPr>
          <p:cNvSpPr>
            <a:spLocks noGrp="1"/>
          </p:cNvSpPr>
          <p:nvPr>
            <p:ph type="title"/>
          </p:nvPr>
        </p:nvSpPr>
        <p:spPr/>
        <p:txBody>
          <a:bodyPr/>
          <a:lstStyle/>
          <a:p>
            <a:r>
              <a:rPr lang="zh-CN" altLang="en-US">
                <a:latin typeface="Microsoft YaHei"/>
                <a:ea typeface="Microsoft YaHei"/>
              </a:rPr>
              <a:t>会议须知</a:t>
            </a:r>
            <a:r>
              <a:rPr lang="zh-CN" altLang="en-US"/>
              <a:t> </a:t>
            </a:r>
            <a:r>
              <a:rPr lang="en-US" altLang="zh-CN" sz="2400"/>
              <a:t>Practicalities</a:t>
            </a:r>
            <a:endParaRPr lang="zh-CN" altLang="en-US" sz="2400"/>
          </a:p>
        </p:txBody>
      </p:sp>
      <p:sp>
        <p:nvSpPr>
          <p:cNvPr id="5" name="Slide Number Placeholder 4">
            <a:extLst>
              <a:ext uri="{FF2B5EF4-FFF2-40B4-BE49-F238E27FC236}">
                <a16:creationId xmlns:a16="http://schemas.microsoft.com/office/drawing/2014/main" id="{CFFD8088-2376-4428-ABB0-B22A341B5F9F}"/>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pPr/>
              <a:t>3</a:t>
            </a:fld>
            <a:endParaRPr lang="en-GB"/>
          </a:p>
        </p:txBody>
      </p:sp>
      <p:pic>
        <p:nvPicPr>
          <p:cNvPr id="6" name="Picture 5" descr="Table&#10;&#10;Description automatically generated with medium confidence">
            <a:extLst>
              <a:ext uri="{FF2B5EF4-FFF2-40B4-BE49-F238E27FC236}">
                <a16:creationId xmlns:a16="http://schemas.microsoft.com/office/drawing/2014/main" id="{E6BA9CEB-F3A8-2F36-96AD-7DDAC7E961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8313" y="3458370"/>
            <a:ext cx="3265321" cy="2775522"/>
          </a:xfrm>
          <a:prstGeom prst="rect">
            <a:avLst/>
          </a:prstGeom>
          <a:effectLst>
            <a:outerShdw blurRad="63500" sx="102000" sy="102000" algn="ctr" rotWithShape="0">
              <a:prstClr val="black">
                <a:alpha val="40000"/>
              </a:prstClr>
            </a:outerShdw>
          </a:effectLst>
        </p:spPr>
      </p:pic>
      <p:pic>
        <p:nvPicPr>
          <p:cNvPr id="8" name="Picture 7" descr="Graphical user interface, text, chat or text message&#10;&#10;Description automatically generated">
            <a:extLst>
              <a:ext uri="{FF2B5EF4-FFF2-40B4-BE49-F238E27FC236}">
                <a16:creationId xmlns:a16="http://schemas.microsoft.com/office/drawing/2014/main" id="{FE1372B7-22C1-6C6D-711B-877FD6366B17}"/>
              </a:ext>
            </a:extLst>
          </p:cNvPr>
          <p:cNvPicPr>
            <a:picLocks noChangeAspect="1"/>
          </p:cNvPicPr>
          <p:nvPr/>
        </p:nvPicPr>
        <p:blipFill rotWithShape="1">
          <a:blip r:embed="rId4">
            <a:extLst>
              <a:ext uri="{28A0092B-C50C-407E-A947-70E740481C1C}">
                <a14:useLocalDpi xmlns:a14="http://schemas.microsoft.com/office/drawing/2010/main" val="0"/>
              </a:ext>
            </a:extLst>
          </a:blip>
          <a:srcRect t="21821"/>
          <a:stretch/>
        </p:blipFill>
        <p:spPr>
          <a:xfrm>
            <a:off x="1353136" y="3676852"/>
            <a:ext cx="3847242" cy="2557040"/>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638113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06810-FF7D-47DA-9789-779323B66BEE}"/>
              </a:ext>
            </a:extLst>
          </p:cNvPr>
          <p:cNvSpPr>
            <a:spLocks noGrp="1"/>
          </p:cNvSpPr>
          <p:nvPr>
            <p:ph type="title"/>
          </p:nvPr>
        </p:nvSpPr>
        <p:spPr/>
        <p:txBody>
          <a:bodyPr/>
          <a:lstStyle/>
          <a:p>
            <a:r>
              <a:rPr lang="en-GB"/>
              <a:t>ANTI-TRUST STATEMENT</a:t>
            </a:r>
          </a:p>
        </p:txBody>
      </p:sp>
      <p:sp>
        <p:nvSpPr>
          <p:cNvPr id="5" name="Content Placeholder 18">
            <a:extLst>
              <a:ext uri="{FF2B5EF4-FFF2-40B4-BE49-F238E27FC236}">
                <a16:creationId xmlns:a16="http://schemas.microsoft.com/office/drawing/2014/main" id="{2665EE1F-D3F2-4072-9755-49F2B7464237}"/>
              </a:ext>
            </a:extLst>
          </p:cNvPr>
          <p:cNvSpPr>
            <a:spLocks noGrp="1"/>
          </p:cNvSpPr>
          <p:nvPr>
            <p:ph idx="1"/>
          </p:nvPr>
        </p:nvSpPr>
        <p:spPr>
          <a:xfrm>
            <a:off x="449263" y="1444625"/>
            <a:ext cx="11264900" cy="4732339"/>
          </a:xfrm>
        </p:spPr>
        <p:txBody>
          <a:bodyPr>
            <a:noAutofit/>
          </a:bodyPr>
          <a:lstStyle/>
          <a:p>
            <a:pPr marL="0" indent="0">
              <a:spcBef>
                <a:spcPts val="0"/>
              </a:spcBef>
              <a:buNone/>
              <a:defRPr/>
            </a:pPr>
            <a:r>
              <a:rPr lang="en-US" sz="1200">
                <a:solidFill>
                  <a:srgbClr val="4D5357"/>
                </a:solidFill>
              </a:rPr>
              <a:t>“While some activities among competitors are both legal and beneficial to the industry, group activities of competitors are inherently suspect under  the antitrust/anti-competition laws of the US, UK and other countries in which our companies do business. Agreements between or among competitors need not be formal to raise questions under antitrust laws, but may include any kind of understanding, formal or informal, secretive or public, under which each of the participants can reasonably expect that another will follow a particular course of action or conduct. Each of the participants in this meeting is responsible for seeing that topics which may give an appearance of an agreement that would violate the antitrust laws are not discussed. It is the responsibility of each participant in the first instance to avoid raising improper subjects for discussion, such as those identified below.  </a:t>
            </a:r>
          </a:p>
          <a:p>
            <a:pPr marL="0" indent="0">
              <a:spcBef>
                <a:spcPts val="0"/>
              </a:spcBef>
              <a:buNone/>
              <a:defRPr/>
            </a:pPr>
            <a:endParaRPr lang="en-US" sz="1200">
              <a:solidFill>
                <a:srgbClr val="4D5357"/>
              </a:solidFill>
            </a:endParaRPr>
          </a:p>
          <a:p>
            <a:pPr marL="0" indent="0">
              <a:spcBef>
                <a:spcPts val="0"/>
              </a:spcBef>
              <a:buNone/>
              <a:defRPr/>
            </a:pPr>
            <a:r>
              <a:rPr lang="en-US" sz="1200">
                <a:solidFill>
                  <a:srgbClr val="4D5357"/>
                </a:solidFill>
              </a:rPr>
              <a:t>It is the sole purpose of this meeting to provide a forum for expression of various points of view on topics described in the agenda and participants should adhere to that agenda. Under no circumstances shall this meeting be used as a means for competing companies to reach any understanding, expressed or implied, which tends to restrict competition, or in any way to impair the ability of members to exercise independent business judgment regarding matters affecting competition.  </a:t>
            </a:r>
          </a:p>
          <a:p>
            <a:pPr marL="0" indent="0">
              <a:spcBef>
                <a:spcPts val="0"/>
              </a:spcBef>
              <a:buNone/>
              <a:defRPr/>
            </a:pPr>
            <a:endParaRPr lang="en-US" sz="1200">
              <a:solidFill>
                <a:srgbClr val="4D5357"/>
              </a:solidFill>
            </a:endParaRPr>
          </a:p>
          <a:p>
            <a:pPr marL="0" indent="0">
              <a:spcBef>
                <a:spcPts val="0"/>
              </a:spcBef>
              <a:buNone/>
              <a:defRPr/>
            </a:pPr>
            <a:r>
              <a:rPr lang="en-US" sz="1200">
                <a:solidFill>
                  <a:srgbClr val="4D5357"/>
                </a:solidFill>
              </a:rPr>
              <a:t>Topics of discussion that should be specifically avoided are: </a:t>
            </a:r>
          </a:p>
          <a:p>
            <a:pPr marL="0" indent="0">
              <a:spcBef>
                <a:spcPts val="0"/>
              </a:spcBef>
              <a:buNone/>
              <a:defRPr/>
            </a:pPr>
            <a:endParaRPr lang="en-US" sz="1200">
              <a:solidFill>
                <a:srgbClr val="4D5357"/>
              </a:solidFill>
            </a:endParaRPr>
          </a:p>
          <a:p>
            <a:pPr marL="533373" indent="-533373">
              <a:spcBef>
                <a:spcPts val="0"/>
              </a:spcBef>
              <a:buFont typeface="+mj-lt"/>
              <a:buAutoNum type="romanLcPeriod"/>
              <a:defRPr/>
            </a:pPr>
            <a:r>
              <a:rPr lang="en-US" sz="1200">
                <a:solidFill>
                  <a:srgbClr val="4D5357"/>
                </a:solidFill>
              </a:rPr>
              <a:t>price fixing; </a:t>
            </a:r>
          </a:p>
          <a:p>
            <a:pPr marL="533373" indent="-533373">
              <a:spcBef>
                <a:spcPts val="0"/>
              </a:spcBef>
              <a:buFont typeface="+mj-lt"/>
              <a:buAutoNum type="romanLcPeriod"/>
              <a:defRPr/>
            </a:pPr>
            <a:r>
              <a:rPr lang="en-US" sz="1200">
                <a:solidFill>
                  <a:srgbClr val="4D5357"/>
                </a:solidFill>
              </a:rPr>
              <a:t>product discounts, rebates, pricing policies, levels of production or sales and marketing terms customer and territorial allocation; </a:t>
            </a:r>
          </a:p>
          <a:p>
            <a:pPr marL="533373" indent="-533373">
              <a:spcBef>
                <a:spcPts val="0"/>
              </a:spcBef>
              <a:buFont typeface="+mj-lt"/>
              <a:buAutoNum type="romanLcPeriod"/>
              <a:defRPr/>
            </a:pPr>
            <a:r>
              <a:rPr lang="en-US" sz="1200">
                <a:solidFill>
                  <a:srgbClr val="4D5357"/>
                </a:solidFill>
              </a:rPr>
              <a:t>standards setting (when its purpose is to limit the availability and selection of products, limit competition, restrict entry into an industry, inhibit innovation or inhibit the ability of competitors to compete); </a:t>
            </a:r>
          </a:p>
          <a:p>
            <a:pPr marL="533373" indent="-533373">
              <a:spcBef>
                <a:spcPts val="0"/>
              </a:spcBef>
              <a:buFont typeface="+mj-lt"/>
              <a:buAutoNum type="romanLcPeriod"/>
              <a:defRPr/>
            </a:pPr>
            <a:r>
              <a:rPr lang="en-US" sz="1200">
                <a:solidFill>
                  <a:srgbClr val="4D5357"/>
                </a:solidFill>
              </a:rPr>
              <a:t>codes of ethics administered in a way that could inhibit or restrict competition; </a:t>
            </a:r>
          </a:p>
          <a:p>
            <a:pPr marL="533373" indent="-533373">
              <a:spcBef>
                <a:spcPts val="0"/>
              </a:spcBef>
              <a:buFont typeface="+mj-lt"/>
              <a:buAutoNum type="romanLcPeriod"/>
              <a:defRPr/>
            </a:pPr>
            <a:r>
              <a:rPr lang="en-US" sz="1200">
                <a:solidFill>
                  <a:srgbClr val="4D5357"/>
                </a:solidFill>
              </a:rPr>
              <a:t>group boycotts; </a:t>
            </a:r>
          </a:p>
          <a:p>
            <a:pPr marL="533373" indent="-533373">
              <a:spcBef>
                <a:spcPts val="0"/>
              </a:spcBef>
              <a:buFont typeface="+mj-lt"/>
              <a:buAutoNum type="romanLcPeriod"/>
              <a:defRPr/>
            </a:pPr>
            <a:r>
              <a:rPr lang="en-US" sz="1200">
                <a:solidFill>
                  <a:srgbClr val="4D5357"/>
                </a:solidFill>
              </a:rPr>
              <a:t>validity of patents; </a:t>
            </a:r>
          </a:p>
          <a:p>
            <a:pPr marL="533373" indent="-533373">
              <a:spcBef>
                <a:spcPts val="0"/>
              </a:spcBef>
              <a:buFont typeface="+mj-lt"/>
              <a:buAutoNum type="romanLcPeriod"/>
              <a:defRPr/>
            </a:pPr>
            <a:r>
              <a:rPr lang="en-US" sz="1200">
                <a:solidFill>
                  <a:srgbClr val="4D5357"/>
                </a:solidFill>
              </a:rPr>
              <a:t>on-going litigation; </a:t>
            </a:r>
          </a:p>
          <a:p>
            <a:pPr marL="533373" indent="-533373">
              <a:spcBef>
                <a:spcPts val="0"/>
              </a:spcBef>
              <a:buFont typeface="+mj-lt"/>
              <a:buAutoNum type="romanLcPeriod"/>
              <a:defRPr/>
            </a:pPr>
            <a:r>
              <a:rPr lang="en-US" sz="1200">
                <a:solidFill>
                  <a:srgbClr val="4D5357"/>
                </a:solidFill>
              </a:rPr>
              <a:t>specific R&amp;D, sales or marketing activities or plans, or confidential product, product development, production or testing strategies or other proprietary knowledge or information.“ </a:t>
            </a:r>
          </a:p>
          <a:p>
            <a:pPr marL="0" indent="0">
              <a:spcBef>
                <a:spcPts val="0"/>
              </a:spcBef>
              <a:buNone/>
              <a:defRPr/>
            </a:pPr>
            <a:endParaRPr lang="en-US" sz="1200">
              <a:solidFill>
                <a:srgbClr val="4D5357"/>
              </a:solidFill>
            </a:endParaRPr>
          </a:p>
          <a:p>
            <a:pPr marL="0" indent="0">
              <a:spcBef>
                <a:spcPts val="0"/>
              </a:spcBef>
              <a:buNone/>
              <a:defRPr/>
            </a:pPr>
            <a:endParaRPr lang="en-US" sz="1200">
              <a:solidFill>
                <a:srgbClr val="4D5357"/>
              </a:solidFill>
            </a:endParaRPr>
          </a:p>
          <a:p>
            <a:pPr marL="0" indent="0" algn="r">
              <a:spcBef>
                <a:spcPts val="0"/>
              </a:spcBef>
              <a:buNone/>
              <a:defRPr/>
            </a:pPr>
            <a:endParaRPr lang="en-US" sz="1200" i="1">
              <a:solidFill>
                <a:srgbClr val="4D5357"/>
              </a:solidFill>
            </a:endParaRPr>
          </a:p>
          <a:p>
            <a:pPr marL="0" indent="0">
              <a:buNone/>
            </a:pPr>
            <a:endParaRPr lang="en-GB" sz="1200"/>
          </a:p>
        </p:txBody>
      </p:sp>
    </p:spTree>
    <p:extLst>
      <p:ext uri="{BB962C8B-B14F-4D97-AF65-F5344CB8AC3E}">
        <p14:creationId xmlns:p14="http://schemas.microsoft.com/office/powerpoint/2010/main" val="3765013284"/>
      </p:ext>
    </p:extLst>
  </p:cSld>
  <p:clrMapOvr>
    <a:masterClrMapping/>
  </p:clrMapOvr>
  <p:extLst>
    <p:ext uri="{6950BFC3-D8DA-4A85-94F7-54DA5524770B}">
      <p188:commentRel xmlns:p188="http://schemas.microsoft.com/office/powerpoint/2018/8/main" r:id="rId2"/>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CFFD8088-2376-4428-ABB0-B22A341B5F9F}"/>
              </a:ext>
            </a:extLst>
          </p:cNvPr>
          <p:cNvSpPr>
            <a:spLocks noGrp="1"/>
          </p:cNvSpPr>
          <p:nvPr>
            <p:ph type="sldNum" sz="quarter" idx="12"/>
          </p:nvPr>
        </p:nvSpPr>
        <p:spPr/>
        <p:txBody>
          <a:bodyPr/>
          <a:lstStyle/>
          <a:p>
            <a:fld id="{1A91ABBD-BE70-492B-BBD8-7AF5442A9E89}" type="slidenum">
              <a:rPr lang="en-GB" smtClean="0"/>
              <a:pPr/>
              <a:t>5</a:t>
            </a:fld>
            <a:endParaRPr lang="en-GB"/>
          </a:p>
        </p:txBody>
      </p:sp>
      <p:graphicFrame>
        <p:nvGraphicFramePr>
          <p:cNvPr id="16" name="Content Placeholder 15">
            <a:extLst>
              <a:ext uri="{FF2B5EF4-FFF2-40B4-BE49-F238E27FC236}">
                <a16:creationId xmlns:a16="http://schemas.microsoft.com/office/drawing/2014/main" id="{35C13AD7-F3B6-4DB0-8ABC-D667F9BAB79C}"/>
              </a:ext>
            </a:extLst>
          </p:cNvPr>
          <p:cNvGraphicFramePr>
            <a:graphicFrameLocks noGrp="1"/>
          </p:cNvGraphicFramePr>
          <p:nvPr>
            <p:ph idx="4294967295"/>
            <p:extLst>
              <p:ext uri="{D42A27DB-BD31-4B8C-83A1-F6EECF244321}">
                <p14:modId xmlns:p14="http://schemas.microsoft.com/office/powerpoint/2010/main" val="3511479461"/>
              </p:ext>
            </p:extLst>
          </p:nvPr>
        </p:nvGraphicFramePr>
        <p:xfrm>
          <a:off x="0" y="4"/>
          <a:ext cx="12191994" cy="6857995"/>
        </p:xfrm>
        <a:graphic>
          <a:graphicData uri="http://schemas.openxmlformats.org/drawingml/2006/table">
            <a:tbl>
              <a:tblPr firstRow="1">
                <a:tableStyleId>{69012ECD-51FC-41F1-AA8D-1B2483CD663E}</a:tableStyleId>
              </a:tblPr>
              <a:tblGrid>
                <a:gridCol w="1491342">
                  <a:extLst>
                    <a:ext uri="{9D8B030D-6E8A-4147-A177-3AD203B41FA5}">
                      <a16:colId xmlns:a16="http://schemas.microsoft.com/office/drawing/2014/main" val="2237657818"/>
                    </a:ext>
                  </a:extLst>
                </a:gridCol>
                <a:gridCol w="10700652">
                  <a:extLst>
                    <a:ext uri="{9D8B030D-6E8A-4147-A177-3AD203B41FA5}">
                      <a16:colId xmlns:a16="http://schemas.microsoft.com/office/drawing/2014/main" val="1209611833"/>
                    </a:ext>
                  </a:extLst>
                </a:gridCol>
              </a:tblGrid>
              <a:tr h="598617">
                <a:tc gridSpan="2">
                  <a:txBody>
                    <a:bodyPr/>
                    <a:lstStyle/>
                    <a:p>
                      <a:pPr algn="l" fontAlgn="base">
                        <a:lnSpc>
                          <a:spcPct val="120000"/>
                        </a:lnSpc>
                      </a:pPr>
                      <a:r>
                        <a:rPr lang="en-GB" sz="1400" b="1">
                          <a:solidFill>
                            <a:srgbClr val="FFFFFF"/>
                          </a:solidFill>
                          <a:effectLst/>
                          <a:latin typeface="+mj-ea"/>
                          <a:ea typeface="+mj-ea"/>
                        </a:rPr>
                        <a:t>09-06-2022 | 12:45 – 17:40 Beijing ​</a:t>
                      </a:r>
                    </a:p>
                    <a:p>
                      <a:pPr algn="l" fontAlgn="base">
                        <a:lnSpc>
                          <a:spcPct val="120000"/>
                        </a:lnSpc>
                      </a:pPr>
                      <a:r>
                        <a:rPr lang="zh-CN" altLang="en-US" sz="1400" b="1">
                          <a:solidFill>
                            <a:srgbClr val="FFFFFF"/>
                          </a:solidFill>
                          <a:effectLst/>
                          <a:latin typeface="+mj-ea"/>
                          <a:ea typeface="+mj-ea"/>
                        </a:rPr>
                        <a:t>第一场：会议开幕， 伦理、劳工及管理体系 </a:t>
                      </a:r>
                      <a:r>
                        <a:rPr lang="en-US" altLang="zh-CN" sz="1400" b="1">
                          <a:solidFill>
                            <a:srgbClr val="FFFFFF"/>
                          </a:solidFill>
                          <a:effectLst/>
                          <a:latin typeface="+mj-ea"/>
                          <a:ea typeface="+mj-ea"/>
                        </a:rPr>
                        <a:t>|</a:t>
                      </a:r>
                      <a:r>
                        <a:rPr lang="zh-CN" altLang="en-US" sz="1400" b="1">
                          <a:solidFill>
                            <a:srgbClr val="FFFFFF"/>
                          </a:solidFill>
                          <a:effectLst/>
                          <a:latin typeface="+mj-ea"/>
                          <a:ea typeface="+mj-ea"/>
                        </a:rPr>
                        <a:t> </a:t>
                      </a:r>
                      <a:r>
                        <a:rPr lang="en-GB" sz="1400" b="1" i="0" u="none" strike="noStrike" noProof="0">
                          <a:solidFill>
                            <a:srgbClr val="FFFFFF"/>
                          </a:solidFill>
                          <a:effectLst/>
                          <a:latin typeface="Microsoft YaHei"/>
                        </a:rPr>
                        <a:t>DAY 1 – Introduction, </a:t>
                      </a:r>
                      <a:r>
                        <a:rPr lang="en-US" sz="1400" b="1" i="0" u="none" strike="noStrike" noProof="0">
                          <a:effectLst/>
                        </a:rPr>
                        <a:t>Ethics , Labor &amp; Management Systems</a:t>
                      </a:r>
                      <a:endParaRPr lang="zh-CN" sz="1400"/>
                    </a:p>
                  </a:txBody>
                  <a:tcPr marL="83297" marR="83297" marT="41649" marB="41649" anchor="ctr"/>
                </a:tc>
                <a:tc hMerge="1">
                  <a:txBody>
                    <a:bodyPr/>
                    <a:lstStyle/>
                    <a:p>
                      <a:pPr algn="l" fontAlgn="base"/>
                      <a:r>
                        <a:rPr lang="en-GB" sz="1100" b="1" i="0">
                          <a:solidFill>
                            <a:srgbClr val="FFFFFF"/>
                          </a:solidFill>
                          <a:effectLst/>
                          <a:latin typeface="Calibri Light" panose="020F0302020204030204" pitchFamily="34" charset="0"/>
                        </a:rPr>
                        <a:t>09-09-2021 | 13:00 – 17:00 Beijing ​</a:t>
                      </a:r>
                      <a:endParaRPr lang="en-GB" sz="1600" b="1" i="0">
                        <a:solidFill>
                          <a:srgbClr val="FFFFFF"/>
                        </a:solidFill>
                        <a:effectLst/>
                      </a:endParaRPr>
                    </a:p>
                    <a:p>
                      <a:pPr algn="l" fontAlgn="base"/>
                      <a:r>
                        <a:rPr lang="en-GB" sz="1100" b="1" i="0">
                          <a:solidFill>
                            <a:srgbClr val="FFFFFF"/>
                          </a:solidFill>
                          <a:effectLst/>
                          <a:latin typeface="Calibri Light" panose="020F0302020204030204" pitchFamily="34" charset="0"/>
                        </a:rPr>
                        <a:t>Session 1 - Introduction, Human Rights &amp; </a:t>
                      </a:r>
                      <a:r>
                        <a:rPr lang="en-GB" sz="1100" b="1" i="0" err="1">
                          <a:solidFill>
                            <a:srgbClr val="FFFFFF"/>
                          </a:solidFill>
                          <a:effectLst/>
                          <a:latin typeface="Calibri Light" panose="020F0302020204030204" pitchFamily="34" charset="0"/>
                        </a:rPr>
                        <a:t>Labor</a:t>
                      </a:r>
                      <a:r>
                        <a:rPr lang="en-GB" sz="1100" b="1" i="0">
                          <a:solidFill>
                            <a:srgbClr val="FFFFFF"/>
                          </a:solidFill>
                          <a:effectLst/>
                          <a:latin typeface="Calibri Light" panose="020F0302020204030204" pitchFamily="34" charset="0"/>
                        </a:rPr>
                        <a:t>, Environment | </a:t>
                      </a:r>
                      <a:r>
                        <a:rPr lang="zh-CN" altLang="en-US" sz="1100" b="1" i="0">
                          <a:solidFill>
                            <a:srgbClr val="FFFFFF"/>
                          </a:solidFill>
                          <a:effectLst/>
                          <a:ea typeface="Calibri Light" panose="020F0302020204030204" pitchFamily="34" charset="0"/>
                        </a:rPr>
                        <a:t>第一场：会议开幕 </a:t>
                      </a:r>
                      <a:r>
                        <a:rPr lang="en-US" altLang="zh-CN" sz="1100" b="1" i="0">
                          <a:solidFill>
                            <a:srgbClr val="FFFFFF"/>
                          </a:solidFill>
                          <a:effectLst/>
                          <a:latin typeface="Calibri Light" panose="020F0302020204030204" pitchFamily="34" charset="0"/>
                        </a:rPr>
                        <a:t>&amp; </a:t>
                      </a:r>
                      <a:r>
                        <a:rPr lang="zh-CN" altLang="en-US" sz="1100" b="1" i="0">
                          <a:solidFill>
                            <a:srgbClr val="FFFFFF"/>
                          </a:solidFill>
                          <a:effectLst/>
                          <a:ea typeface="Calibri Light" panose="020F0302020204030204" pitchFamily="34" charset="0"/>
                        </a:rPr>
                        <a:t>人权与劳工 </a:t>
                      </a:r>
                      <a:r>
                        <a:rPr lang="en-US" altLang="zh-CN" sz="1100" b="1" i="0">
                          <a:solidFill>
                            <a:srgbClr val="FFFFFF"/>
                          </a:solidFill>
                          <a:effectLst/>
                          <a:latin typeface="Calibri Light" panose="020F0302020204030204" pitchFamily="34" charset="0"/>
                        </a:rPr>
                        <a:t>&amp; </a:t>
                      </a:r>
                      <a:r>
                        <a:rPr lang="zh-CN" altLang="en-US" sz="1100" b="1" i="0">
                          <a:solidFill>
                            <a:srgbClr val="FFFFFF"/>
                          </a:solidFill>
                          <a:effectLst/>
                          <a:ea typeface="Calibri Light" panose="020F0302020204030204" pitchFamily="34" charset="0"/>
                        </a:rPr>
                        <a:t>环境   ​</a:t>
                      </a:r>
                      <a:endParaRPr lang="zh-CN" altLang="en-US" sz="1600" b="1" i="0">
                        <a:solidFill>
                          <a:srgbClr val="FFFFFF"/>
                        </a:solidFill>
                        <a:effectLst/>
                      </a:endParaRPr>
                    </a:p>
                  </a:txBody>
                  <a:tcPr marL="83297" marR="83297" marT="41649" marB="41649" anchor="ctr">
                    <a:lnR w="9525" cap="flat" cmpd="sng" algn="ctr">
                      <a:solidFill>
                        <a:srgbClr val="F86524"/>
                      </a:solidFill>
                      <a:prstDash val="solid"/>
                      <a:round/>
                      <a:headEnd type="none" w="med" len="med"/>
                      <a:tailEnd type="none" w="med" len="med"/>
                    </a:lnR>
                    <a:lnT w="9525" cap="flat" cmpd="sng" algn="ctr">
                      <a:solidFill>
                        <a:srgbClr val="F86524"/>
                      </a:solidFill>
                      <a:prstDash val="solid"/>
                      <a:round/>
                      <a:headEnd type="none" w="med" len="med"/>
                      <a:tailEnd type="none" w="med" len="med"/>
                    </a:lnT>
                    <a:lnB w="9525" cap="flat" cmpd="sng" algn="ctr">
                      <a:solidFill>
                        <a:srgbClr val="F86524"/>
                      </a:solidFill>
                      <a:prstDash val="solid"/>
                      <a:round/>
                      <a:headEnd type="none" w="med" len="med"/>
                      <a:tailEnd type="none" w="med" len="med"/>
                    </a:lnB>
                    <a:solidFill>
                      <a:srgbClr val="F86524"/>
                    </a:solidFill>
                  </a:tcPr>
                </a:tc>
                <a:extLst>
                  <a:ext uri="{0D108BD9-81ED-4DB2-BD59-A6C34878D82A}">
                    <a16:rowId xmlns:a16="http://schemas.microsoft.com/office/drawing/2014/main" val="3407880611"/>
                  </a:ext>
                </a:extLst>
              </a:tr>
              <a:tr h="445010">
                <a:tc>
                  <a:txBody>
                    <a:bodyPr/>
                    <a:lstStyle/>
                    <a:p>
                      <a:pPr marL="0" marR="0" lvl="0" indent="0" algn="l" rtl="0" eaLnBrk="1" fontAlgn="base" latinLnBrk="0" hangingPunct="1">
                        <a:lnSpc>
                          <a:spcPct val="100000"/>
                        </a:lnSpc>
                        <a:spcBef>
                          <a:spcPts val="0"/>
                        </a:spcBef>
                        <a:spcAft>
                          <a:spcPts val="0"/>
                        </a:spcAft>
                        <a:buClrTx/>
                        <a:buSzTx/>
                        <a:buFontTx/>
                        <a:buNone/>
                      </a:pPr>
                      <a:r>
                        <a:rPr lang="en-GB" altLang="zh-CN" sz="1100" b="1" kern="1200">
                          <a:solidFill>
                            <a:srgbClr val="000000"/>
                          </a:solidFill>
                          <a:effectLst/>
                          <a:latin typeface="+mj-ea"/>
                          <a:ea typeface="+mj-ea"/>
                        </a:rPr>
                        <a:t>12:45 – 13:00 </a:t>
                      </a:r>
                      <a:endParaRPr lang="zh-CN" altLang="en-US" sz="1100" b="0" i="0" kern="1200">
                        <a:solidFill>
                          <a:srgbClr val="000000"/>
                        </a:solidFill>
                        <a:effectLst/>
                        <a:latin typeface="+mj-ea"/>
                        <a:ea typeface="+mj-ea"/>
                        <a:cs typeface="+mn-cs"/>
                      </a:endParaRPr>
                    </a:p>
                    <a:p>
                      <a:pPr marL="0" marR="0" lvl="0" indent="0" algn="l">
                        <a:lnSpc>
                          <a:spcPct val="100000"/>
                        </a:lnSpc>
                        <a:spcBef>
                          <a:spcPts val="0"/>
                        </a:spcBef>
                        <a:spcAft>
                          <a:spcPts val="0"/>
                        </a:spcAft>
                        <a:buClrTx/>
                        <a:buSzTx/>
                        <a:buFontTx/>
                        <a:buNone/>
                      </a:pPr>
                      <a:r>
                        <a:rPr lang="en-GB" altLang="zh-CN" sz="1100" b="0" i="0" kern="1200">
                          <a:solidFill>
                            <a:srgbClr val="000000"/>
                          </a:solidFill>
                          <a:effectLst/>
                          <a:latin typeface="+mj-ea"/>
                          <a:ea typeface="+mj-ea"/>
                          <a:cs typeface="+mn-cs"/>
                        </a:rPr>
                        <a:t>15 </a:t>
                      </a:r>
                      <a:r>
                        <a:rPr lang="en-US" altLang="zh-CN" sz="1100" b="0" i="0" kern="1200">
                          <a:solidFill>
                            <a:srgbClr val="000000"/>
                          </a:solidFill>
                          <a:effectLst/>
                          <a:latin typeface="+mj-ea"/>
                          <a:ea typeface="+mj-ea"/>
                          <a:cs typeface="+mn-cs"/>
                        </a:rPr>
                        <a:t>mins </a:t>
                      </a:r>
                      <a:r>
                        <a:rPr lang="zh-CN" altLang="en-US" sz="1100" b="0" i="0" kern="1200">
                          <a:solidFill>
                            <a:srgbClr val="000000"/>
                          </a:solidFill>
                          <a:effectLst/>
                          <a:latin typeface="+mj-ea"/>
                          <a:ea typeface="+mj-ea"/>
                          <a:cs typeface="+mn-cs"/>
                        </a:rPr>
                        <a:t>分钟</a:t>
                      </a:r>
                    </a:p>
                  </a:txBody>
                  <a:tcPr marL="83297" marR="83297" marT="41649" marB="41649" anchor="ctr">
                    <a:solidFill>
                      <a:schemeClr val="bg1">
                        <a:lumMod val="95000"/>
                      </a:schemeClr>
                    </a:solidFill>
                  </a:tcPr>
                </a:tc>
                <a:tc>
                  <a:txBody>
                    <a:bodyPr/>
                    <a:lstStyle/>
                    <a:p>
                      <a:pPr rtl="0" fontAlgn="base">
                        <a:spcBef>
                          <a:spcPts val="200"/>
                        </a:spcBef>
                      </a:pPr>
                      <a:r>
                        <a:rPr lang="zh-CN" altLang="en-US" sz="1100" b="1">
                          <a:solidFill>
                            <a:schemeClr val="tx1"/>
                          </a:solidFill>
                          <a:effectLst/>
                          <a:latin typeface="+mj-ea"/>
                          <a:ea typeface="+mj-ea"/>
                        </a:rPr>
                        <a:t>直播平台签到 </a:t>
                      </a:r>
                      <a:r>
                        <a:rPr lang="en-GB" sz="1100" b="0" i="0" u="none" strike="noStrike" noProof="0">
                          <a:solidFill>
                            <a:schemeClr val="tx1"/>
                          </a:solidFill>
                          <a:effectLst/>
                          <a:latin typeface="+mj-ea"/>
                          <a:ea typeface="+mj-ea"/>
                        </a:rPr>
                        <a:t>Livestreaming portal check-in</a:t>
                      </a:r>
                      <a:endParaRPr lang="en-GB" altLang="zh-CN" sz="1100" b="0">
                        <a:solidFill>
                          <a:schemeClr val="tx1"/>
                        </a:solidFill>
                        <a:effectLst/>
                        <a:latin typeface="+mj-ea"/>
                        <a:ea typeface="+mj-ea"/>
                      </a:endParaRPr>
                    </a:p>
                  </a:txBody>
                  <a:tcPr marL="83297" marR="83297" marT="41649" marB="41649" anchor="ctr">
                    <a:lnT w="9525" cap="flat" cmpd="sng" algn="ctr">
                      <a:solidFill>
                        <a:srgbClr val="F86524"/>
                      </a:solidFill>
                      <a:prstDash val="solid"/>
                      <a:round/>
                      <a:headEnd type="none" w="med" len="med"/>
                      <a:tailEnd type="none" w="med" len="med"/>
                    </a:lnT>
                    <a:solidFill>
                      <a:schemeClr val="bg1">
                        <a:lumMod val="95000"/>
                      </a:schemeClr>
                    </a:solidFill>
                  </a:tcPr>
                </a:tc>
                <a:extLst>
                  <a:ext uri="{0D108BD9-81ED-4DB2-BD59-A6C34878D82A}">
                    <a16:rowId xmlns:a16="http://schemas.microsoft.com/office/drawing/2014/main" val="1840365838"/>
                  </a:ext>
                </a:extLst>
              </a:tr>
              <a:tr h="676583">
                <a:tc>
                  <a:txBody>
                    <a:bodyPr/>
                    <a:lstStyle/>
                    <a:p>
                      <a:pPr algn="l" fontAlgn="base"/>
                      <a:r>
                        <a:rPr lang="en-GB" sz="1100" b="1" kern="1200">
                          <a:solidFill>
                            <a:srgbClr val="000000"/>
                          </a:solidFill>
                          <a:effectLst/>
                          <a:latin typeface="+mj-ea"/>
                          <a:ea typeface="+mj-ea"/>
                        </a:rPr>
                        <a:t>13:00 – 13:05</a:t>
                      </a:r>
                    </a:p>
                    <a:p>
                      <a:pPr lvl="0" algn="l">
                        <a:buNone/>
                      </a:pPr>
                      <a:r>
                        <a:rPr lang="en-GB" sz="1100" b="0" i="0" u="none" strike="noStrike" kern="1200" noProof="0">
                          <a:solidFill>
                            <a:schemeClr val="tx1"/>
                          </a:solidFill>
                          <a:effectLst/>
                          <a:latin typeface="+mj-ea"/>
                          <a:ea typeface="+mj-ea"/>
                        </a:rPr>
                        <a:t>5 mins </a:t>
                      </a:r>
                      <a:r>
                        <a:rPr lang="zh-CN" altLang="en-US" sz="1100" b="0" i="0" u="none" strike="noStrike" kern="1200" noProof="0">
                          <a:solidFill>
                            <a:schemeClr val="tx1"/>
                          </a:solidFill>
                          <a:effectLst/>
                          <a:latin typeface="+mj-ea"/>
                          <a:ea typeface="+mj-ea"/>
                        </a:rPr>
                        <a:t>分钟</a:t>
                      </a:r>
                    </a:p>
                  </a:txBody>
                  <a:tcPr marL="83297" marR="83297" marT="41649" marB="41649" anchor="ctr">
                    <a:solidFill>
                      <a:schemeClr val="bg1">
                        <a:lumMod val="95000"/>
                      </a:schemeClr>
                    </a:solidFill>
                  </a:tcPr>
                </a:tc>
                <a:tc>
                  <a:txBody>
                    <a:bodyPr/>
                    <a:lstStyle/>
                    <a:p>
                      <a:pPr marL="0" marR="0" lvl="0" indent="0" algn="l" rtl="0" eaLnBrk="1" fontAlgn="auto" latinLnBrk="0" hangingPunct="1">
                        <a:lnSpc>
                          <a:spcPct val="100000"/>
                        </a:lnSpc>
                        <a:spcBef>
                          <a:spcPts val="200"/>
                        </a:spcBef>
                        <a:spcAft>
                          <a:spcPts val="0"/>
                        </a:spcAft>
                        <a:buClrTx/>
                        <a:buSzTx/>
                        <a:buFontTx/>
                        <a:buNone/>
                      </a:pPr>
                      <a:r>
                        <a:rPr lang="zh-CN" sz="1100" b="1" i="0" u="none" strike="noStrike" noProof="0">
                          <a:solidFill>
                            <a:schemeClr val="tx1"/>
                          </a:solidFill>
                          <a:effectLst/>
                          <a:latin typeface="+mj-ea"/>
                          <a:ea typeface="+mj-ea"/>
                        </a:rPr>
                        <a:t>欢迎致辞  </a:t>
                      </a:r>
                      <a:r>
                        <a:rPr lang="en-GB" altLang="zh-CN" sz="1100" b="0">
                          <a:solidFill>
                            <a:schemeClr val="tx1"/>
                          </a:solidFill>
                          <a:effectLst/>
                          <a:latin typeface="+mj-ea"/>
                          <a:ea typeface="+mj-ea"/>
                        </a:rPr>
                        <a:t>Welcome and opening remarks </a:t>
                      </a:r>
                      <a:r>
                        <a:rPr lang="zh-CN" altLang="en-US" sz="1100" b="0">
                          <a:solidFill>
                            <a:schemeClr val="tx1">
                              <a:lumMod val="50000"/>
                              <a:lumOff val="50000"/>
                            </a:schemeClr>
                          </a:solidFill>
                          <a:effectLst/>
                          <a:latin typeface="+mj-ea"/>
                          <a:ea typeface="+mj-ea"/>
                        </a:rPr>
                        <a:t> </a:t>
                      </a:r>
                      <a:endParaRPr lang="en-US" altLang="zh-CN" sz="1100" b="0">
                        <a:solidFill>
                          <a:schemeClr val="tx1">
                            <a:lumMod val="50000"/>
                            <a:lumOff val="50000"/>
                          </a:schemeClr>
                        </a:solidFill>
                        <a:effectLst/>
                        <a:latin typeface="+mj-ea"/>
                        <a:ea typeface="+mj-ea"/>
                      </a:endParaRPr>
                    </a:p>
                    <a:p>
                      <a:pPr marL="0" marR="0" lvl="0" indent="0" algn="l">
                        <a:lnSpc>
                          <a:spcPct val="100000"/>
                        </a:lnSpc>
                        <a:spcBef>
                          <a:spcPts val="200"/>
                        </a:spcBef>
                        <a:spcAft>
                          <a:spcPts val="0"/>
                        </a:spcAft>
                        <a:buNone/>
                      </a:pPr>
                      <a:r>
                        <a:rPr lang="en-US" sz="1100" b="0" i="0" u="none" strike="noStrike" kern="1200" noProof="0">
                          <a:solidFill>
                            <a:schemeClr val="tx1"/>
                          </a:solidFill>
                          <a:effectLst/>
                          <a:latin typeface="Microsoft YaHei"/>
                        </a:rPr>
                        <a:t>Daniel Rehm | HSE Advisor EEM-EMEA&amp;API | PSCI capability team co-lead (PSCI</a:t>
                      </a:r>
                      <a:r>
                        <a:rPr lang="zh-CN" altLang="en-US" sz="1100" b="0" i="0" u="none" strike="noStrike" kern="1200" noProof="0">
                          <a:solidFill>
                            <a:schemeClr val="tx1"/>
                          </a:solidFill>
                          <a:effectLst/>
                          <a:latin typeface="Microsoft YaHei"/>
                        </a:rPr>
                        <a:t>能力建设小组负责人</a:t>
                      </a:r>
                      <a:r>
                        <a:rPr lang="en-US" sz="1100" b="0" i="0" u="none" strike="noStrike" kern="1200" noProof="0">
                          <a:solidFill>
                            <a:schemeClr val="tx1"/>
                          </a:solidFill>
                          <a:effectLst/>
                          <a:latin typeface="Microsoft YaHei"/>
                        </a:rPr>
                        <a:t>) | Elanco Animal Health</a:t>
                      </a:r>
                      <a:endParaRPr lang="en-US" sz="1100" b="0" i="0" u="none" strike="noStrike" kern="1200" noProof="0">
                        <a:effectLst/>
                      </a:endParaRPr>
                    </a:p>
                    <a:p>
                      <a:pPr marL="0" marR="0" lvl="0" indent="0" algn="l">
                        <a:lnSpc>
                          <a:spcPct val="100000"/>
                        </a:lnSpc>
                        <a:spcBef>
                          <a:spcPts val="200"/>
                        </a:spcBef>
                        <a:spcAft>
                          <a:spcPts val="0"/>
                        </a:spcAft>
                        <a:buNone/>
                      </a:pPr>
                      <a:r>
                        <a:rPr lang="en-US" sz="1100" b="0" i="0" u="none" strike="noStrike" kern="1200" noProof="0">
                          <a:solidFill>
                            <a:schemeClr val="tx1"/>
                          </a:solidFill>
                          <a:effectLst/>
                          <a:latin typeface="Microsoft YaHei"/>
                        </a:rPr>
                        <a:t>Rincy Joseph | Sr. Manager SSHE Supplier Management </a:t>
                      </a:r>
                      <a:r>
                        <a:rPr lang="en-US" altLang="zh-CN" sz="1100" b="0" i="0" u="none" strike="noStrike" kern="1200" noProof="0">
                          <a:solidFill>
                            <a:schemeClr val="tx1"/>
                          </a:solidFill>
                          <a:effectLst/>
                          <a:latin typeface="Microsoft YaHei"/>
                        </a:rPr>
                        <a:t>| PSCI capability team co-lead (PSCI</a:t>
                      </a:r>
                      <a:r>
                        <a:rPr lang="zh-CN" altLang="en-US" sz="1100" b="0" i="0" u="none" strike="noStrike" kern="1200" noProof="0">
                          <a:solidFill>
                            <a:schemeClr val="tx1"/>
                          </a:solidFill>
                          <a:effectLst/>
                          <a:latin typeface="Microsoft YaHei"/>
                        </a:rPr>
                        <a:t>能力建设小组负责人</a:t>
                      </a:r>
                      <a:r>
                        <a:rPr lang="en-US" altLang="zh-CN" sz="1100" b="0" i="0" u="none" strike="noStrike" kern="1200" noProof="0">
                          <a:solidFill>
                            <a:schemeClr val="tx1"/>
                          </a:solidFill>
                          <a:effectLst/>
                          <a:latin typeface="Microsoft YaHei"/>
                        </a:rPr>
                        <a:t>) </a:t>
                      </a:r>
                      <a:r>
                        <a:rPr lang="en-US" sz="1100" b="0" i="0" u="none" strike="noStrike" kern="1200" noProof="0">
                          <a:solidFill>
                            <a:schemeClr val="tx1"/>
                          </a:solidFill>
                          <a:effectLst/>
                          <a:latin typeface="Microsoft YaHei"/>
                        </a:rPr>
                        <a:t>| Bayer</a:t>
                      </a:r>
                      <a:endParaRPr lang="en-US" sz="1100" b="0" i="0" u="none" strike="noStrike" kern="1200" noProof="0">
                        <a:effectLst/>
                      </a:endParaRPr>
                    </a:p>
                  </a:txBody>
                  <a:tcPr marL="83297" marR="83297" marT="41649" marB="41649" anchor="ctr">
                    <a:solidFill>
                      <a:schemeClr val="bg1">
                        <a:lumMod val="95000"/>
                      </a:schemeClr>
                    </a:solidFill>
                  </a:tcPr>
                </a:tc>
                <a:extLst>
                  <a:ext uri="{0D108BD9-81ED-4DB2-BD59-A6C34878D82A}">
                    <a16:rowId xmlns:a16="http://schemas.microsoft.com/office/drawing/2014/main" val="2012935428"/>
                  </a:ext>
                </a:extLst>
              </a:tr>
              <a:tr h="1039046">
                <a:tc>
                  <a:txBody>
                    <a:bodyPr/>
                    <a:lstStyle/>
                    <a:p>
                      <a:pPr algn="l" fontAlgn="base"/>
                      <a:r>
                        <a:rPr lang="en-GB" altLang="zh-CN" sz="1100" b="1" kern="1200">
                          <a:solidFill>
                            <a:srgbClr val="000000"/>
                          </a:solidFill>
                          <a:effectLst/>
                          <a:latin typeface="+mj-ea"/>
                          <a:ea typeface="+mn-ea"/>
                          <a:cs typeface="+mn-cs"/>
                        </a:rPr>
                        <a:t>13:05 – 13:30</a:t>
                      </a:r>
                    </a:p>
                    <a:p>
                      <a:pPr lvl="0" algn="l">
                        <a:buNone/>
                      </a:pPr>
                      <a:r>
                        <a:rPr lang="en-GB" altLang="zh-CN" sz="1100" b="0" i="0" u="none" strike="noStrike" kern="1200" noProof="0">
                          <a:solidFill>
                            <a:schemeClr val="tx1"/>
                          </a:solidFill>
                          <a:effectLst/>
                          <a:latin typeface="+mj-ea"/>
                          <a:ea typeface="+mn-ea"/>
                          <a:cs typeface="+mn-cs"/>
                        </a:rPr>
                        <a:t>25 mins </a:t>
                      </a:r>
                      <a:r>
                        <a:rPr lang="zh-CN" altLang="en-US" sz="1100" b="0" i="0" u="none" strike="noStrike" kern="1200" noProof="0">
                          <a:solidFill>
                            <a:schemeClr val="tx1"/>
                          </a:solidFill>
                          <a:effectLst/>
                          <a:latin typeface="+mj-ea"/>
                          <a:ea typeface="+mn-ea"/>
                          <a:cs typeface="+mn-cs"/>
                        </a:rPr>
                        <a:t>分钟</a:t>
                      </a:r>
                    </a:p>
                    <a:p>
                      <a:pPr lvl="0" algn="l">
                        <a:buNone/>
                      </a:pPr>
                      <a:endParaRPr lang="zh-CN" altLang="en-US" sz="1100" b="0" i="0" u="none" strike="noStrike" kern="1200" noProof="0">
                        <a:solidFill>
                          <a:schemeClr val="tx1"/>
                        </a:solidFill>
                        <a:effectLst/>
                        <a:latin typeface="+mj-ea"/>
                        <a:ea typeface="+mj-ea"/>
                      </a:endParaRPr>
                    </a:p>
                  </a:txBody>
                  <a:tcPr marL="83297" marR="83297" marT="41649" marB="41649" anchor="ctr">
                    <a:solidFill>
                      <a:schemeClr val="bg1">
                        <a:lumMod val="95000"/>
                      </a:schemeClr>
                    </a:solidFill>
                  </a:tcPr>
                </a:tc>
                <a:tc>
                  <a:txBody>
                    <a:bodyPr/>
                    <a:lstStyle/>
                    <a:p>
                      <a:pPr marL="0" marR="0" lvl="0" indent="0" algn="l" rtl="0" eaLnBrk="1" fontAlgn="auto" latinLnBrk="0" hangingPunct="1">
                        <a:lnSpc>
                          <a:spcPct val="100000"/>
                        </a:lnSpc>
                        <a:spcBef>
                          <a:spcPts val="200"/>
                        </a:spcBef>
                        <a:spcAft>
                          <a:spcPts val="0"/>
                        </a:spcAft>
                        <a:buClrTx/>
                        <a:buSzTx/>
                        <a:buFontTx/>
                        <a:buNone/>
                      </a:pPr>
                      <a:r>
                        <a:rPr lang="zh-CN" altLang="zh-CN" sz="1100" b="1" i="0" u="none" strike="noStrike" kern="1200" noProof="0" dirty="0">
                          <a:solidFill>
                            <a:schemeClr val="tx1"/>
                          </a:solidFill>
                          <a:effectLst/>
                          <a:latin typeface="+mj-ea"/>
                          <a:ea typeface="+mn-ea"/>
                          <a:cs typeface="+mn-cs"/>
                        </a:rPr>
                        <a:t>欢迎辞</a:t>
                      </a:r>
                      <a:r>
                        <a:rPr lang="zh-CN" altLang="en-US" sz="1100" b="1" i="0" u="none" strike="noStrike" kern="1200" noProof="0" dirty="0">
                          <a:solidFill>
                            <a:schemeClr val="tx1"/>
                          </a:solidFill>
                          <a:effectLst/>
                          <a:latin typeface="+mj-ea"/>
                          <a:ea typeface="+mn-ea"/>
                          <a:cs typeface="+mn-cs"/>
                        </a:rPr>
                        <a:t>与进展更新</a:t>
                      </a:r>
                      <a:r>
                        <a:rPr lang="zh-CN" altLang="zh-CN" sz="1100" b="1" i="0" u="none" strike="noStrike" kern="1200" noProof="0" dirty="0">
                          <a:solidFill>
                            <a:schemeClr val="tx1"/>
                          </a:solidFill>
                          <a:effectLst/>
                          <a:latin typeface="+mj-ea"/>
                          <a:ea typeface="+mn-ea"/>
                          <a:cs typeface="+mn-cs"/>
                        </a:rPr>
                        <a:t>  </a:t>
                      </a:r>
                      <a:r>
                        <a:rPr lang="en-US" altLang="zh-CN" sz="1100" b="0" kern="1200" dirty="0">
                          <a:solidFill>
                            <a:schemeClr val="tx1"/>
                          </a:solidFill>
                          <a:effectLst/>
                          <a:latin typeface="+mj-ea"/>
                          <a:ea typeface="+mn-ea"/>
                          <a:cs typeface="+mn-cs"/>
                        </a:rPr>
                        <a:t>Welcome and PSCI </a:t>
                      </a:r>
                      <a:r>
                        <a:rPr lang="en-US" altLang="zh-CN" sz="1100" b="0" kern="1200" dirty="0" err="1">
                          <a:solidFill>
                            <a:schemeClr val="tx1"/>
                          </a:solidFill>
                          <a:effectLst/>
                          <a:latin typeface="+mj-ea"/>
                          <a:ea typeface="+mn-ea"/>
                          <a:cs typeface="+mn-cs"/>
                        </a:rPr>
                        <a:t>Updatea</a:t>
                      </a:r>
                      <a:endParaRPr lang="en-US" altLang="zh-CN" sz="1100" b="0" kern="1200" dirty="0">
                        <a:solidFill>
                          <a:schemeClr val="tx1"/>
                        </a:solidFill>
                        <a:effectLst/>
                        <a:latin typeface="+mj-ea"/>
                        <a:ea typeface="+mn-ea"/>
                        <a:cs typeface="+mn-cs"/>
                      </a:endParaRPr>
                    </a:p>
                    <a:p>
                      <a:pPr marL="0" marR="0" lvl="0" indent="0" algn="l">
                        <a:lnSpc>
                          <a:spcPct val="100000"/>
                        </a:lnSpc>
                        <a:spcBef>
                          <a:spcPts val="200"/>
                        </a:spcBef>
                        <a:spcAft>
                          <a:spcPts val="0"/>
                        </a:spcAft>
                        <a:buClrTx/>
                        <a:buSzTx/>
                        <a:buFontTx/>
                        <a:buNone/>
                      </a:pPr>
                      <a:r>
                        <a:rPr lang="zh-CN" altLang="en-US" sz="1100" b="0" kern="1200" dirty="0">
                          <a:solidFill>
                            <a:schemeClr val="tx1"/>
                          </a:solidFill>
                          <a:effectLst/>
                          <a:latin typeface="+mj-ea"/>
                          <a:ea typeface="+mn-ea"/>
                          <a:cs typeface="+mn-cs"/>
                        </a:rPr>
                        <a:t>张晓花 </a:t>
                      </a:r>
                      <a:r>
                        <a:rPr lang="en-US" altLang="zh-CN" sz="1100" b="0" kern="1200" dirty="0">
                          <a:solidFill>
                            <a:schemeClr val="tx1"/>
                          </a:solidFill>
                          <a:effectLst/>
                          <a:latin typeface="+mj-ea"/>
                          <a:ea typeface="+mn-ea"/>
                          <a:cs typeface="+mn-cs"/>
                        </a:rPr>
                        <a:t>|</a:t>
                      </a:r>
                      <a:r>
                        <a:rPr lang="zh-CN" altLang="en-US" sz="1100" dirty="0"/>
                        <a:t>亚太区健康安全环境专家组负责人</a:t>
                      </a:r>
                      <a:r>
                        <a:rPr lang="en-US" altLang="zh-CN" sz="1100" b="0" kern="1200" dirty="0">
                          <a:solidFill>
                            <a:schemeClr val="tx1"/>
                          </a:solidFill>
                          <a:effectLst/>
                          <a:latin typeface="+mj-ea"/>
                          <a:ea typeface="+mn-ea"/>
                          <a:cs typeface="+mn-cs"/>
                        </a:rPr>
                        <a:t>| PSCI </a:t>
                      </a:r>
                      <a:r>
                        <a:rPr lang="zh-CN" altLang="en-US" sz="1100" b="0" kern="1200" dirty="0">
                          <a:solidFill>
                            <a:schemeClr val="tx1"/>
                          </a:solidFill>
                          <a:effectLst/>
                          <a:latin typeface="+mj-ea"/>
                          <a:ea typeface="+mn-ea"/>
                          <a:cs typeface="+mn-cs"/>
                        </a:rPr>
                        <a:t>中国小组负责人 </a:t>
                      </a:r>
                      <a:r>
                        <a:rPr lang="en-US" altLang="zh-CN" sz="1100" b="0" kern="1200" dirty="0">
                          <a:solidFill>
                            <a:schemeClr val="tx1"/>
                          </a:solidFill>
                          <a:effectLst/>
                          <a:latin typeface="+mj-ea"/>
                          <a:ea typeface="+mn-ea"/>
                          <a:cs typeface="+mn-cs"/>
                        </a:rPr>
                        <a:t>| </a:t>
                      </a:r>
                      <a:r>
                        <a:rPr lang="zh-CN" altLang="zh-CN" sz="1100" b="0" i="0" u="none" strike="noStrike" kern="1200" noProof="0" dirty="0">
                          <a:solidFill>
                            <a:schemeClr val="tx1"/>
                          </a:solidFill>
                          <a:effectLst/>
                          <a:latin typeface="+mj-ea"/>
                          <a:ea typeface="+mn-ea"/>
                          <a:cs typeface="+mn-cs"/>
                        </a:rPr>
                        <a:t>拜耳 </a:t>
                      </a:r>
                      <a:r>
                        <a:rPr lang="en-US" altLang="zh-CN" sz="1100" b="0" i="0" u="none" strike="noStrike" kern="1200" noProof="0" dirty="0">
                          <a:solidFill>
                            <a:schemeClr val="tx1"/>
                          </a:solidFill>
                          <a:effectLst/>
                          <a:latin typeface="+mj-ea"/>
                          <a:ea typeface="+mn-ea"/>
                          <a:cs typeface="+mn-cs"/>
                        </a:rPr>
                        <a:t>Catherine Zhang | </a:t>
                      </a:r>
                      <a:r>
                        <a:rPr lang="en-US" altLang="zh-CN" sz="1100" b="0" kern="1200" dirty="0">
                          <a:solidFill>
                            <a:schemeClr val="tx1"/>
                          </a:solidFill>
                          <a:effectLst/>
                          <a:latin typeface="+mj-ea"/>
                          <a:ea typeface="+mn-ea"/>
                          <a:cs typeface="+mn-cs"/>
                        </a:rPr>
                        <a:t>Head of HSE experts APAC</a:t>
                      </a:r>
                      <a:r>
                        <a:rPr lang="en-GB" altLang="zh-CN" sz="1100" b="0" kern="1200" dirty="0">
                          <a:solidFill>
                            <a:schemeClr val="tx1"/>
                          </a:solidFill>
                          <a:effectLst/>
                          <a:latin typeface="+mj-ea"/>
                          <a:ea typeface="+mn-ea"/>
                          <a:cs typeface="+mn-cs"/>
                        </a:rPr>
                        <a:t> | PSCI </a:t>
                      </a:r>
                      <a:r>
                        <a:rPr lang="en-US" altLang="zh-CN" sz="1100" b="0" i="0" u="none" strike="noStrike" kern="1200" noProof="0" dirty="0">
                          <a:solidFill>
                            <a:schemeClr val="tx1"/>
                          </a:solidFill>
                          <a:effectLst/>
                          <a:latin typeface="+mj-ea"/>
                          <a:ea typeface="+mn-ea"/>
                          <a:cs typeface="+mn-cs"/>
                        </a:rPr>
                        <a:t>China sub team lead | </a:t>
                      </a:r>
                      <a:r>
                        <a:rPr lang="zh-CN" altLang="en-US" sz="1100" b="0" kern="1200" dirty="0">
                          <a:solidFill>
                            <a:schemeClr val="tx1"/>
                          </a:solidFill>
                          <a:effectLst/>
                          <a:latin typeface="+mj-ea"/>
                          <a:ea typeface="+mn-ea"/>
                          <a:cs typeface="+mn-cs"/>
                        </a:rPr>
                        <a:t>Bayer </a:t>
                      </a:r>
                      <a:endParaRPr lang="en-US" altLang="zh-CN" sz="1100" b="0" kern="1200" dirty="0">
                        <a:solidFill>
                          <a:schemeClr val="tx1"/>
                        </a:solidFill>
                        <a:effectLst/>
                        <a:latin typeface="+mj-ea"/>
                        <a:ea typeface="+mn-ea"/>
                        <a:cs typeface="+mn-cs"/>
                      </a:endParaRPr>
                    </a:p>
                    <a:p>
                      <a:pPr marL="0" marR="0" lvl="0" indent="0" algn="l" rtl="0" eaLnBrk="1" fontAlgn="auto" latinLnBrk="0" hangingPunct="1">
                        <a:lnSpc>
                          <a:spcPct val="100000"/>
                        </a:lnSpc>
                        <a:spcBef>
                          <a:spcPts val="200"/>
                        </a:spcBef>
                        <a:spcAft>
                          <a:spcPts val="0"/>
                        </a:spcAft>
                        <a:buClrTx/>
                        <a:buSzTx/>
                        <a:buFontTx/>
                        <a:buNone/>
                      </a:pPr>
                      <a:r>
                        <a:rPr lang="zh-CN" altLang="en-US" sz="1100" b="0" kern="1200" dirty="0">
                          <a:solidFill>
                            <a:schemeClr val="tx1"/>
                          </a:solidFill>
                          <a:effectLst/>
                          <a:latin typeface="+mj-ea"/>
                          <a:ea typeface="+mn-ea"/>
                          <a:cs typeface="+mn-cs"/>
                        </a:rPr>
                        <a:t>鲍国祥 </a:t>
                      </a:r>
                      <a:r>
                        <a:rPr lang="en-US" altLang="zh-CN" sz="1100" b="0" kern="1200" dirty="0">
                          <a:solidFill>
                            <a:schemeClr val="tx1"/>
                          </a:solidFill>
                          <a:effectLst/>
                          <a:latin typeface="+mj-ea"/>
                          <a:ea typeface="+mn-ea"/>
                          <a:cs typeface="+mn-cs"/>
                        </a:rPr>
                        <a:t>| EHS</a:t>
                      </a:r>
                      <a:r>
                        <a:rPr lang="zh-CN" altLang="en-US" sz="1100" b="0" kern="1200" dirty="0">
                          <a:solidFill>
                            <a:schemeClr val="tx1"/>
                          </a:solidFill>
                          <a:effectLst/>
                          <a:latin typeface="+mj-ea"/>
                          <a:ea typeface="+mn-ea"/>
                          <a:cs typeface="+mn-cs"/>
                        </a:rPr>
                        <a:t>副总监 </a:t>
                      </a:r>
                      <a:r>
                        <a:rPr lang="en-US" altLang="zh-CN" sz="1100" b="0" kern="1200" dirty="0">
                          <a:solidFill>
                            <a:schemeClr val="tx1"/>
                          </a:solidFill>
                          <a:effectLst/>
                          <a:latin typeface="+mj-ea"/>
                          <a:ea typeface="+mn-ea"/>
                          <a:cs typeface="+mn-cs"/>
                        </a:rPr>
                        <a:t>| PSCI </a:t>
                      </a:r>
                      <a:r>
                        <a:rPr lang="zh-CN" altLang="en-US" sz="1100" b="0" kern="1200" dirty="0">
                          <a:solidFill>
                            <a:schemeClr val="tx1"/>
                          </a:solidFill>
                          <a:effectLst/>
                          <a:latin typeface="+mj-ea"/>
                          <a:ea typeface="+mn-ea"/>
                          <a:cs typeface="+mn-cs"/>
                        </a:rPr>
                        <a:t>理事会成员，安全专题组负责人，</a:t>
                      </a:r>
                      <a:r>
                        <a:rPr lang="en-US" altLang="zh-CN" sz="1100" b="0" kern="1200" dirty="0">
                          <a:solidFill>
                            <a:schemeClr val="tx1"/>
                          </a:solidFill>
                          <a:effectLst/>
                          <a:latin typeface="+mj-ea"/>
                          <a:ea typeface="+mn-ea"/>
                          <a:cs typeface="+mn-cs"/>
                        </a:rPr>
                        <a:t>PSCI </a:t>
                      </a:r>
                      <a:r>
                        <a:rPr lang="zh-CN" altLang="en-US" sz="1100" b="0" kern="1200" dirty="0">
                          <a:solidFill>
                            <a:schemeClr val="tx1"/>
                          </a:solidFill>
                          <a:effectLst/>
                          <a:latin typeface="+mj-ea"/>
                          <a:ea typeface="+mn-ea"/>
                          <a:cs typeface="+mn-cs"/>
                        </a:rPr>
                        <a:t>中国小组成员 </a:t>
                      </a:r>
                      <a:r>
                        <a:rPr lang="en-US" altLang="zh-CN" sz="1100" b="0" kern="1200" dirty="0">
                          <a:solidFill>
                            <a:schemeClr val="tx1"/>
                          </a:solidFill>
                          <a:effectLst/>
                          <a:latin typeface="+mj-ea"/>
                          <a:ea typeface="+mn-ea"/>
                          <a:cs typeface="+mn-cs"/>
                        </a:rPr>
                        <a:t>| </a:t>
                      </a:r>
                      <a:r>
                        <a:rPr lang="zh-CN" altLang="en-US" sz="1100" b="0" kern="1200" dirty="0">
                          <a:solidFill>
                            <a:schemeClr val="tx1"/>
                          </a:solidFill>
                          <a:effectLst/>
                          <a:latin typeface="+mj-ea"/>
                          <a:ea typeface="+mn-ea"/>
                          <a:cs typeface="+mn-cs"/>
                        </a:rPr>
                        <a:t>百时美施贵宝 </a:t>
                      </a:r>
                      <a:r>
                        <a:rPr lang="en-US" altLang="zh-CN" sz="1100" b="0" kern="1200" noProof="0" dirty="0">
                          <a:solidFill>
                            <a:schemeClr val="tx1"/>
                          </a:solidFill>
                          <a:effectLst/>
                          <a:latin typeface="+mj-ea"/>
                          <a:ea typeface="+mn-ea"/>
                          <a:cs typeface="+mn-cs"/>
                        </a:rPr>
                        <a:t>Lamy Bao | </a:t>
                      </a:r>
                      <a:r>
                        <a:rPr lang="en-US" altLang="zh-CN" sz="1100" b="0" kern="1200" dirty="0">
                          <a:solidFill>
                            <a:schemeClr val="tx1"/>
                          </a:solidFill>
                          <a:effectLst/>
                          <a:latin typeface="+mj-ea"/>
                          <a:ea typeface="+mn-ea"/>
                          <a:cs typeface="+mn-cs"/>
                        </a:rPr>
                        <a:t>EHS associate director external manufacturing | </a:t>
                      </a:r>
                      <a:r>
                        <a:rPr lang="en-GB" altLang="zh-CN" sz="1100" b="0" kern="1200" dirty="0">
                          <a:solidFill>
                            <a:schemeClr val="tx1"/>
                          </a:solidFill>
                          <a:effectLst/>
                          <a:latin typeface="+mj-ea"/>
                          <a:ea typeface="+mn-ea"/>
                          <a:cs typeface="+mn-cs"/>
                        </a:rPr>
                        <a:t>PSCI </a:t>
                      </a:r>
                      <a:r>
                        <a:rPr lang="en-US" altLang="zh-CN" sz="1100" b="0" kern="1200" dirty="0">
                          <a:solidFill>
                            <a:schemeClr val="tx1"/>
                          </a:solidFill>
                          <a:effectLst/>
                          <a:latin typeface="+mj-ea"/>
                          <a:ea typeface="+mn-ea"/>
                          <a:cs typeface="+mn-cs"/>
                        </a:rPr>
                        <a:t>board member</a:t>
                      </a:r>
                      <a:r>
                        <a:rPr lang="en-GB" altLang="zh-CN" sz="1100" b="0" kern="1200" dirty="0">
                          <a:solidFill>
                            <a:schemeClr val="tx1"/>
                          </a:solidFill>
                          <a:effectLst/>
                          <a:latin typeface="+mj-ea"/>
                          <a:ea typeface="+mn-ea"/>
                          <a:cs typeface="+mn-cs"/>
                        </a:rPr>
                        <a:t>, Safety team lead,</a:t>
                      </a:r>
                      <a:r>
                        <a:rPr lang="zh-CN" altLang="en-US" sz="1100" b="0" kern="1200" dirty="0">
                          <a:solidFill>
                            <a:schemeClr val="tx1"/>
                          </a:solidFill>
                          <a:effectLst/>
                          <a:latin typeface="+mj-ea"/>
                          <a:ea typeface="+mn-ea"/>
                          <a:cs typeface="+mn-cs"/>
                        </a:rPr>
                        <a:t> </a:t>
                      </a:r>
                      <a:r>
                        <a:rPr lang="en-GB" altLang="zh-CN" sz="1100" b="0" kern="1200" dirty="0">
                          <a:solidFill>
                            <a:schemeClr val="tx1"/>
                          </a:solidFill>
                          <a:effectLst/>
                          <a:latin typeface="+mj-ea"/>
                          <a:ea typeface="+mn-ea"/>
                          <a:cs typeface="+mn-cs"/>
                        </a:rPr>
                        <a:t>China sub team member </a:t>
                      </a:r>
                      <a:r>
                        <a:rPr lang="en-US" altLang="zh-CN" sz="1100" b="0" kern="1200" dirty="0">
                          <a:solidFill>
                            <a:schemeClr val="tx1"/>
                          </a:solidFill>
                          <a:effectLst/>
                          <a:latin typeface="+mj-ea"/>
                          <a:ea typeface="+mn-ea"/>
                          <a:cs typeface="+mn-cs"/>
                        </a:rPr>
                        <a:t>| Bristol </a:t>
                      </a:r>
                      <a:r>
                        <a:rPr lang="en-US" altLang="zh-CN" sz="1100" dirty="0">
                          <a:latin typeface="微软雅黑"/>
                          <a:ea typeface="+mn-ea"/>
                        </a:rPr>
                        <a:t>Myers Squibb</a:t>
                      </a:r>
                      <a:endParaRPr lang="en-US" altLang="zh-CN" sz="1100" b="0" i="0" u="none" strike="noStrike" kern="1200" noProof="0" dirty="0">
                        <a:solidFill>
                          <a:schemeClr val="tx1"/>
                        </a:solidFill>
                        <a:effectLst/>
                        <a:latin typeface="微软雅黑"/>
                        <a:ea typeface="+mn-ea"/>
                      </a:endParaRPr>
                    </a:p>
                  </a:txBody>
                  <a:tcPr marL="83297" marR="83297" marT="41649" marB="41649" anchor="ctr">
                    <a:solidFill>
                      <a:schemeClr val="bg1">
                        <a:lumMod val="95000"/>
                      </a:schemeClr>
                    </a:solidFill>
                  </a:tcPr>
                </a:tc>
                <a:extLst>
                  <a:ext uri="{0D108BD9-81ED-4DB2-BD59-A6C34878D82A}">
                    <a16:rowId xmlns:a16="http://schemas.microsoft.com/office/drawing/2014/main" val="765169236"/>
                  </a:ext>
                </a:extLst>
              </a:tr>
              <a:tr h="470181">
                <a:tc>
                  <a:txBody>
                    <a:bodyPr/>
                    <a:lstStyle/>
                    <a:p>
                      <a:pPr algn="l" fontAlgn="base"/>
                      <a:r>
                        <a:rPr lang="en-GB" sz="1100" b="1" kern="1200">
                          <a:solidFill>
                            <a:srgbClr val="000000"/>
                          </a:solidFill>
                          <a:effectLst/>
                          <a:latin typeface="+mj-ea"/>
                          <a:ea typeface="+mj-ea"/>
                        </a:rPr>
                        <a:t>13:30 – 14:15</a:t>
                      </a:r>
                      <a:endParaRPr lang="en-GB" sz="1100" b="1" i="0" kern="1200">
                        <a:solidFill>
                          <a:srgbClr val="000000"/>
                        </a:solidFill>
                        <a:effectLst/>
                        <a:latin typeface="+mj-ea"/>
                        <a:ea typeface="+mj-ea"/>
                        <a:cs typeface="+mn-cs"/>
                      </a:endParaRPr>
                    </a:p>
                    <a:p>
                      <a:pPr lvl="0" algn="l">
                        <a:buNone/>
                      </a:pPr>
                      <a:r>
                        <a:rPr lang="en-GB" sz="1100" b="0" i="0" u="none" strike="noStrike" kern="1200" noProof="0">
                          <a:effectLst/>
                          <a:latin typeface="+mj-ea"/>
                          <a:ea typeface="+mj-ea"/>
                        </a:rPr>
                        <a:t>45 mins </a:t>
                      </a:r>
                      <a:r>
                        <a:rPr lang="zh-CN" altLang="en-US" sz="1100" b="0" i="0" u="none" strike="noStrike" kern="1200" noProof="0">
                          <a:effectLst/>
                          <a:latin typeface="+mj-ea"/>
                          <a:ea typeface="+mj-ea"/>
                        </a:rPr>
                        <a:t>分钟</a:t>
                      </a:r>
                    </a:p>
                  </a:txBody>
                  <a:tcPr marL="83297" marR="83297" marT="41649" marB="41649" anchor="ctr">
                    <a:solidFill>
                      <a:schemeClr val="bg1">
                        <a:lumMod val="95000"/>
                      </a:schemeClr>
                    </a:solidFill>
                  </a:tcPr>
                </a:tc>
                <a:tc>
                  <a:txBody>
                    <a:bodyPr/>
                    <a:lstStyle/>
                    <a:p>
                      <a:pPr marL="0" marR="0" lvl="0" indent="0" algn="l" defTabSz="914400" rtl="0" eaLnBrk="1" fontAlgn="base" latinLnBrk="0" hangingPunct="1">
                        <a:lnSpc>
                          <a:spcPct val="100000"/>
                        </a:lnSpc>
                        <a:spcBef>
                          <a:spcPts val="200"/>
                        </a:spcBef>
                        <a:spcAft>
                          <a:spcPts val="0"/>
                        </a:spcAft>
                        <a:buClrTx/>
                        <a:buSzTx/>
                        <a:buFontTx/>
                        <a:buNone/>
                        <a:tabLst/>
                        <a:defRPr/>
                      </a:pPr>
                      <a:r>
                        <a:rPr lang="zh-CN" altLang="en-US" sz="1100" b="1" dirty="0">
                          <a:solidFill>
                            <a:schemeClr val="tx1"/>
                          </a:solidFill>
                          <a:effectLst/>
                          <a:latin typeface="+mj-ea"/>
                          <a:ea typeface="+mj-ea"/>
                        </a:rPr>
                        <a:t>业务连续性计划 </a:t>
                      </a:r>
                      <a:r>
                        <a:rPr lang="en-US" altLang="ja-JP" sz="1100" b="0" dirty="0">
                          <a:solidFill>
                            <a:schemeClr val="tx1"/>
                          </a:solidFill>
                          <a:effectLst/>
                          <a:latin typeface="+mj-ea"/>
                          <a:ea typeface="+mj-ea"/>
                        </a:rPr>
                        <a:t>B</a:t>
                      </a:r>
                      <a:r>
                        <a:rPr lang="en-US" altLang="zh-CN" sz="1100" b="0" dirty="0">
                          <a:solidFill>
                            <a:schemeClr val="tx1"/>
                          </a:solidFill>
                          <a:effectLst/>
                          <a:latin typeface="+mj-ea"/>
                          <a:ea typeface="+mj-ea"/>
                        </a:rPr>
                        <a:t>usiness continuity plan</a:t>
                      </a:r>
                    </a:p>
                    <a:p>
                      <a:pPr marL="0" marR="0" lvl="0" indent="0" algn="l" rtl="0" eaLnBrk="1" fontAlgn="base" latinLnBrk="0" hangingPunct="1">
                        <a:lnSpc>
                          <a:spcPct val="100000"/>
                        </a:lnSpc>
                        <a:spcBef>
                          <a:spcPts val="200"/>
                        </a:spcBef>
                        <a:spcAft>
                          <a:spcPts val="0"/>
                        </a:spcAft>
                        <a:buClrTx/>
                        <a:buSzTx/>
                        <a:buFontTx/>
                        <a:buNone/>
                      </a:pPr>
                      <a:r>
                        <a:rPr lang="zh-CN" sz="1100" b="0" i="0" u="none" strike="noStrike" kern="1200" noProof="0" dirty="0">
                          <a:solidFill>
                            <a:schemeClr val="tx1"/>
                          </a:solidFill>
                          <a:effectLst/>
                          <a:latin typeface="+mj-ea"/>
                          <a:ea typeface="+mj-ea"/>
                        </a:rPr>
                        <a:t>员文权</a:t>
                      </a:r>
                      <a:r>
                        <a:rPr lang="en-US" altLang="zh-CN" sz="1100" b="0" i="0" u="none" strike="noStrike" kern="1200" noProof="0" dirty="0">
                          <a:solidFill>
                            <a:schemeClr val="tx1"/>
                          </a:solidFill>
                          <a:effectLst/>
                          <a:latin typeface="+mj-ea"/>
                          <a:ea typeface="+mj-ea"/>
                        </a:rPr>
                        <a:t> | </a:t>
                      </a:r>
                      <a:r>
                        <a:rPr lang="zh-CN" sz="1100" b="0" i="0" u="none" strike="noStrike" kern="1200" noProof="0" dirty="0">
                          <a:solidFill>
                            <a:schemeClr val="tx1"/>
                          </a:solidFill>
                          <a:effectLst/>
                          <a:latin typeface="+mj-ea"/>
                          <a:ea typeface="+mj-ea"/>
                        </a:rPr>
                        <a:t>技术总监</a:t>
                      </a:r>
                      <a:r>
                        <a:rPr lang="en-US" altLang="zh-CN" sz="1100" b="0" i="0" u="none" strike="noStrike" kern="1200" noProof="0" dirty="0">
                          <a:solidFill>
                            <a:schemeClr val="tx1"/>
                          </a:solidFill>
                          <a:effectLst/>
                          <a:latin typeface="+mj-ea"/>
                          <a:ea typeface="+mj-ea"/>
                        </a:rPr>
                        <a:t> | </a:t>
                      </a:r>
                      <a:r>
                        <a:rPr lang="zh-CN" altLang="en-US" sz="1100" dirty="0">
                          <a:latin typeface="+mj-ea"/>
                          <a:ea typeface="+mj-ea"/>
                        </a:rPr>
                        <a:t>上海翊员科技有限公司</a:t>
                      </a:r>
                      <a:r>
                        <a:rPr lang="en-GB" altLang="zh-CN" sz="1100" b="0" i="0" u="none" strike="noStrike" dirty="0">
                          <a:solidFill>
                            <a:schemeClr val="tx1"/>
                          </a:solidFill>
                          <a:latin typeface="+mj-ea"/>
                          <a:ea typeface="+mj-ea"/>
                        </a:rPr>
                        <a:t> </a:t>
                      </a:r>
                      <a:r>
                        <a:rPr lang="en-US" sz="1100" b="0" i="0" u="none" strike="noStrike" noProof="0" dirty="0">
                          <a:solidFill>
                            <a:schemeClr val="tx1"/>
                          </a:solidFill>
                          <a:latin typeface="+mj-ea"/>
                          <a:ea typeface="+mj-ea"/>
                        </a:rPr>
                        <a:t>Roderick </a:t>
                      </a:r>
                      <a:r>
                        <a:rPr lang="en-US" altLang="zh-CN" sz="1100" b="0" i="0" u="none" strike="noStrike" noProof="0" dirty="0">
                          <a:solidFill>
                            <a:schemeClr val="tx1"/>
                          </a:solidFill>
                          <a:latin typeface="+mj-ea"/>
                          <a:ea typeface="+mj-ea"/>
                        </a:rPr>
                        <a:t>| </a:t>
                      </a:r>
                      <a:r>
                        <a:rPr lang="en-US" sz="1100" b="0" i="0" u="none" strike="noStrike" noProof="0" dirty="0">
                          <a:solidFill>
                            <a:schemeClr val="tx1"/>
                          </a:solidFill>
                          <a:latin typeface="+mj-ea"/>
                          <a:ea typeface="+mj-ea"/>
                        </a:rPr>
                        <a:t>Technical director </a:t>
                      </a:r>
                      <a:r>
                        <a:rPr lang="en-US" altLang="zh-CN" sz="1100" b="0" i="0" u="none" strike="noStrike" noProof="0" dirty="0">
                          <a:solidFill>
                            <a:schemeClr val="tx1"/>
                          </a:solidFill>
                          <a:latin typeface="+mj-ea"/>
                          <a:ea typeface="+mj-ea"/>
                        </a:rPr>
                        <a:t>| Shanghai STRM Technology Co., Ltd.</a:t>
                      </a:r>
                      <a:endParaRPr lang="zh-CN" altLang="en-US" sz="1100" dirty="0">
                        <a:latin typeface="+mj-ea"/>
                        <a:ea typeface="+mj-ea"/>
                      </a:endParaRPr>
                    </a:p>
                  </a:txBody>
                  <a:tcPr marL="83297" marR="83297" marT="41649" marB="41649" anchor="ctr">
                    <a:solidFill>
                      <a:schemeClr val="bg1">
                        <a:lumMod val="95000"/>
                      </a:schemeClr>
                    </a:solidFill>
                  </a:tcPr>
                </a:tc>
                <a:extLst>
                  <a:ext uri="{0D108BD9-81ED-4DB2-BD59-A6C34878D82A}">
                    <a16:rowId xmlns:a16="http://schemas.microsoft.com/office/drawing/2014/main" val="3108188189"/>
                  </a:ext>
                </a:extLst>
              </a:tr>
              <a:tr h="676583">
                <a:tc>
                  <a:txBody>
                    <a:bodyPr/>
                    <a:lstStyle/>
                    <a:p>
                      <a:pPr algn="l" fontAlgn="base"/>
                      <a:r>
                        <a:rPr lang="en-GB" sz="1100" b="1" kern="1200">
                          <a:solidFill>
                            <a:srgbClr val="000000"/>
                          </a:solidFill>
                          <a:effectLst/>
                          <a:latin typeface="+mj-ea"/>
                          <a:ea typeface="+mj-ea"/>
                        </a:rPr>
                        <a:t>14:15 – 15:00</a:t>
                      </a:r>
                      <a:endParaRPr lang="en-GB" sz="1100" b="1" i="0" kern="1200">
                        <a:solidFill>
                          <a:srgbClr val="000000"/>
                        </a:solidFill>
                        <a:effectLst/>
                        <a:latin typeface="+mj-ea"/>
                        <a:ea typeface="+mj-ea"/>
                        <a:cs typeface="+mn-cs"/>
                      </a:endParaRPr>
                    </a:p>
                    <a:p>
                      <a:pPr lvl="0" algn="l">
                        <a:buNone/>
                      </a:pPr>
                      <a:r>
                        <a:rPr lang="en-GB" sz="1100" b="0" i="0" u="none" strike="noStrike" kern="1200" noProof="0">
                          <a:solidFill>
                            <a:schemeClr val="tx1"/>
                          </a:solidFill>
                          <a:effectLst/>
                          <a:latin typeface="+mj-ea"/>
                          <a:ea typeface="+mj-ea"/>
                        </a:rPr>
                        <a:t>45 mins </a:t>
                      </a:r>
                      <a:r>
                        <a:rPr lang="zh-CN" altLang="en-US" sz="1100" b="0" i="0" u="none" strike="noStrike" kern="1200" noProof="0">
                          <a:solidFill>
                            <a:schemeClr val="tx1"/>
                          </a:solidFill>
                          <a:effectLst/>
                          <a:latin typeface="+mj-ea"/>
                          <a:ea typeface="+mj-ea"/>
                        </a:rPr>
                        <a:t>分钟</a:t>
                      </a:r>
                    </a:p>
                  </a:txBody>
                  <a:tcPr marL="83297" marR="83297" marT="41649" marB="41649" anchor="ctr">
                    <a:solidFill>
                      <a:schemeClr val="bg1">
                        <a:lumMod val="95000"/>
                      </a:schemeClr>
                    </a:solidFill>
                  </a:tcPr>
                </a:tc>
                <a:tc>
                  <a:txBody>
                    <a:bodyPr/>
                    <a:lstStyle/>
                    <a:p>
                      <a:pPr marL="0" marR="0" lvl="0" indent="0" algn="l" rtl="0" eaLnBrk="1" fontAlgn="base" latinLnBrk="0" hangingPunct="1">
                        <a:lnSpc>
                          <a:spcPct val="100000"/>
                        </a:lnSpc>
                        <a:spcBef>
                          <a:spcPts val="200"/>
                        </a:spcBef>
                        <a:spcAft>
                          <a:spcPts val="0"/>
                        </a:spcAft>
                        <a:buClrTx/>
                        <a:buSzTx/>
                        <a:buFontTx/>
                        <a:buNone/>
                      </a:pPr>
                      <a:r>
                        <a:rPr lang="en-US" altLang="ja-JP" sz="1100" b="1" kern="1200" dirty="0">
                          <a:solidFill>
                            <a:schemeClr val="tx1"/>
                          </a:solidFill>
                          <a:effectLst/>
                          <a:latin typeface="+mj-ea"/>
                          <a:ea typeface="+mj-ea"/>
                          <a:cs typeface="+mn-cs"/>
                        </a:rPr>
                        <a:t>PSCI</a:t>
                      </a:r>
                      <a:r>
                        <a:rPr lang="ja-JP" altLang="en-US" sz="1100" b="1" kern="1200" dirty="0">
                          <a:solidFill>
                            <a:schemeClr val="tx1"/>
                          </a:solidFill>
                          <a:effectLst/>
                          <a:latin typeface="+mj-ea"/>
                          <a:ea typeface="+mj-ea"/>
                          <a:cs typeface="+mn-cs"/>
                        </a:rPr>
                        <a:t>审计</a:t>
                      </a:r>
                      <a:r>
                        <a:rPr lang="zh-CN" altLang="en-US" sz="1100" b="1" kern="1200" dirty="0">
                          <a:solidFill>
                            <a:schemeClr val="tx1"/>
                          </a:solidFill>
                          <a:effectLst/>
                          <a:latin typeface="+mj-ea"/>
                          <a:ea typeface="+mj-ea"/>
                          <a:cs typeface="+mn-cs"/>
                        </a:rPr>
                        <a:t>项目分享</a:t>
                      </a:r>
                      <a:r>
                        <a:rPr lang="ja-JP" altLang="en-US" sz="1100" b="1" dirty="0">
                          <a:solidFill>
                            <a:schemeClr val="tx1"/>
                          </a:solidFill>
                          <a:effectLst/>
                          <a:latin typeface="+mj-ea"/>
                          <a:ea typeface="+mj-ea"/>
                        </a:rPr>
                        <a:t> </a:t>
                      </a:r>
                      <a:r>
                        <a:rPr lang="en-US" altLang="ja-JP" sz="1100" b="0" dirty="0">
                          <a:solidFill>
                            <a:schemeClr val="tx1"/>
                          </a:solidFill>
                          <a:effectLst/>
                          <a:latin typeface="+mj-ea"/>
                          <a:ea typeface="+mj-ea"/>
                        </a:rPr>
                        <a:t>PSCI Audit program – practical guidance</a:t>
                      </a:r>
                      <a:r>
                        <a:rPr lang="en-US" altLang="ja-JP" sz="1100" b="1" dirty="0">
                          <a:solidFill>
                            <a:srgbClr val="00682F"/>
                          </a:solidFill>
                          <a:effectLst/>
                          <a:latin typeface="+mj-ea"/>
                          <a:ea typeface="+mj-ea"/>
                        </a:rPr>
                        <a:t> </a:t>
                      </a:r>
                      <a:endParaRPr lang="en-US" altLang="zh-CN" sz="1100" b="0" kern="1200" dirty="0">
                        <a:solidFill>
                          <a:schemeClr val="tx1"/>
                        </a:solidFill>
                        <a:effectLst/>
                        <a:latin typeface="+mj-ea"/>
                        <a:ea typeface="+mn-ea"/>
                        <a:cs typeface="+mn-cs"/>
                      </a:endParaRPr>
                    </a:p>
                    <a:p>
                      <a:pPr marL="0" marR="0" lvl="0" indent="0" algn="l" defTabSz="914400">
                        <a:lnSpc>
                          <a:spcPct val="100000"/>
                        </a:lnSpc>
                        <a:spcBef>
                          <a:spcPts val="200"/>
                        </a:spcBef>
                        <a:spcAft>
                          <a:spcPts val="0"/>
                        </a:spcAft>
                        <a:buClrTx/>
                        <a:buSzTx/>
                        <a:buFontTx/>
                        <a:buNone/>
                        <a:tabLst/>
                        <a:defRPr/>
                      </a:pPr>
                      <a:r>
                        <a:rPr lang="zh-CN" altLang="en-US" sz="1100" b="0" kern="1200" dirty="0">
                          <a:solidFill>
                            <a:schemeClr val="tx1"/>
                          </a:solidFill>
                          <a:effectLst/>
                          <a:latin typeface="+mj-ea"/>
                          <a:ea typeface="+mn-ea"/>
                          <a:cs typeface="+mn-cs"/>
                        </a:rPr>
                        <a:t>张晓花 </a:t>
                      </a:r>
                      <a:r>
                        <a:rPr lang="en-US" altLang="zh-CN" sz="1100" b="0" kern="1200" dirty="0">
                          <a:solidFill>
                            <a:schemeClr val="tx1"/>
                          </a:solidFill>
                          <a:effectLst/>
                          <a:latin typeface="+mj-ea"/>
                          <a:ea typeface="+mn-ea"/>
                          <a:cs typeface="+mn-cs"/>
                        </a:rPr>
                        <a:t>|</a:t>
                      </a:r>
                      <a:r>
                        <a:rPr lang="zh-CN" altLang="en-US" sz="1100" dirty="0"/>
                        <a:t>亚太区健康安全环境专家组负责人 </a:t>
                      </a:r>
                      <a:r>
                        <a:rPr lang="en-US" altLang="zh-CN" sz="1100" b="0" kern="1200" dirty="0">
                          <a:solidFill>
                            <a:schemeClr val="tx1"/>
                          </a:solidFill>
                          <a:effectLst/>
                          <a:latin typeface="+mj-ea"/>
                          <a:ea typeface="+mn-ea"/>
                          <a:cs typeface="+mn-cs"/>
                        </a:rPr>
                        <a:t>| PSCI </a:t>
                      </a:r>
                      <a:r>
                        <a:rPr lang="zh-CN" altLang="en-US" sz="1100" b="0" kern="1200" dirty="0">
                          <a:solidFill>
                            <a:schemeClr val="tx1"/>
                          </a:solidFill>
                          <a:effectLst/>
                          <a:latin typeface="+mj-ea"/>
                          <a:ea typeface="+mn-ea"/>
                          <a:cs typeface="+mn-cs"/>
                        </a:rPr>
                        <a:t>中国小组负责人 </a:t>
                      </a:r>
                      <a:r>
                        <a:rPr lang="en-US" altLang="zh-CN" sz="1100" b="0" kern="1200" dirty="0">
                          <a:solidFill>
                            <a:schemeClr val="tx1"/>
                          </a:solidFill>
                          <a:effectLst/>
                          <a:latin typeface="+mj-ea"/>
                          <a:ea typeface="+mn-ea"/>
                          <a:cs typeface="+mn-cs"/>
                        </a:rPr>
                        <a:t>| </a:t>
                      </a:r>
                      <a:r>
                        <a:rPr lang="zh-CN" altLang="zh-CN" sz="1100" b="0" i="0" u="none" strike="noStrike" kern="1200" noProof="0" dirty="0">
                          <a:solidFill>
                            <a:schemeClr val="tx1"/>
                          </a:solidFill>
                          <a:effectLst/>
                          <a:latin typeface="+mj-ea"/>
                          <a:ea typeface="+mn-ea"/>
                          <a:cs typeface="+mn-cs"/>
                        </a:rPr>
                        <a:t>拜耳</a:t>
                      </a:r>
                      <a:endParaRPr lang="en-US" altLang="zh-CN" sz="1100" b="0" kern="1200" dirty="0">
                        <a:solidFill>
                          <a:schemeClr val="tx1"/>
                        </a:solidFill>
                        <a:effectLst/>
                        <a:latin typeface="+mj-ea"/>
                        <a:ea typeface="+mn-ea"/>
                        <a:cs typeface="+mn-cs"/>
                      </a:endParaRPr>
                    </a:p>
                    <a:p>
                      <a:pPr marL="0" marR="0" lvl="0" indent="0" algn="l">
                        <a:lnSpc>
                          <a:spcPct val="100000"/>
                        </a:lnSpc>
                        <a:spcBef>
                          <a:spcPts val="200"/>
                        </a:spcBef>
                        <a:spcAft>
                          <a:spcPts val="0"/>
                        </a:spcAft>
                        <a:buNone/>
                      </a:pPr>
                      <a:r>
                        <a:rPr lang="en-US" altLang="zh-CN" sz="1100" b="0" i="0" u="none" strike="noStrike" kern="1200" noProof="0" dirty="0">
                          <a:solidFill>
                            <a:schemeClr val="tx1"/>
                          </a:solidFill>
                          <a:effectLst/>
                          <a:latin typeface="+mj-ea"/>
                          <a:ea typeface="+mn-ea"/>
                          <a:cs typeface="+mn-cs"/>
                        </a:rPr>
                        <a:t>Catherine Zhang | </a:t>
                      </a:r>
                      <a:r>
                        <a:rPr lang="en-US" altLang="zh-CN" sz="1100" b="0" kern="1200" dirty="0">
                          <a:solidFill>
                            <a:schemeClr val="tx1"/>
                          </a:solidFill>
                          <a:effectLst/>
                          <a:latin typeface="+mj-ea"/>
                          <a:ea typeface="+mn-ea"/>
                          <a:cs typeface="+mn-cs"/>
                        </a:rPr>
                        <a:t>Head of HSE experts APAC</a:t>
                      </a:r>
                      <a:r>
                        <a:rPr lang="en-GB" altLang="zh-CN" sz="1100" b="0" kern="1200" dirty="0">
                          <a:solidFill>
                            <a:schemeClr val="tx1"/>
                          </a:solidFill>
                          <a:effectLst/>
                          <a:latin typeface="+mj-ea"/>
                          <a:ea typeface="+mn-ea"/>
                          <a:cs typeface="+mn-cs"/>
                        </a:rPr>
                        <a:t> | PSCI </a:t>
                      </a:r>
                      <a:r>
                        <a:rPr lang="en-US" altLang="zh-CN" sz="1100" b="0" i="0" u="none" strike="noStrike" kern="1200" noProof="0" dirty="0">
                          <a:solidFill>
                            <a:schemeClr val="tx1"/>
                          </a:solidFill>
                          <a:effectLst/>
                          <a:latin typeface="+mj-ea"/>
                          <a:ea typeface="+mn-ea"/>
                          <a:cs typeface="+mn-cs"/>
                        </a:rPr>
                        <a:t>China sub team lead | </a:t>
                      </a:r>
                      <a:r>
                        <a:rPr lang="zh-CN" altLang="en-US" sz="1100" b="0" kern="1200" dirty="0">
                          <a:solidFill>
                            <a:schemeClr val="tx1"/>
                          </a:solidFill>
                          <a:effectLst/>
                          <a:latin typeface="+mj-ea"/>
                          <a:ea typeface="+mn-ea"/>
                          <a:cs typeface="+mn-cs"/>
                        </a:rPr>
                        <a:t>Bayer </a:t>
                      </a:r>
                    </a:p>
                  </a:txBody>
                  <a:tcPr marL="83297" marR="83297" marT="41649" marB="41649" anchor="ctr">
                    <a:solidFill>
                      <a:schemeClr val="bg1">
                        <a:lumMod val="95000"/>
                      </a:schemeClr>
                    </a:solidFill>
                  </a:tcPr>
                </a:tc>
                <a:extLst>
                  <a:ext uri="{0D108BD9-81ED-4DB2-BD59-A6C34878D82A}">
                    <a16:rowId xmlns:a16="http://schemas.microsoft.com/office/drawing/2014/main" val="2756251106"/>
                  </a:ext>
                </a:extLst>
              </a:tr>
              <a:tr h="44501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zh-CN" sz="1100" b="1" kern="1200">
                          <a:solidFill>
                            <a:srgbClr val="000000"/>
                          </a:solidFill>
                          <a:effectLst/>
                          <a:latin typeface="+mj-ea"/>
                          <a:ea typeface="+mj-ea"/>
                        </a:rPr>
                        <a:t>15:00 – 15:15</a:t>
                      </a:r>
                      <a:r>
                        <a:rPr lang="en-GB" sz="1100" b="1" kern="1200">
                          <a:solidFill>
                            <a:srgbClr val="000000"/>
                          </a:solidFill>
                          <a:effectLst/>
                          <a:latin typeface="+mj-ea"/>
                          <a:ea typeface="+mj-ea"/>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zh-CN" sz="1100" b="0" kern="1200">
                          <a:solidFill>
                            <a:srgbClr val="000000"/>
                          </a:solidFill>
                          <a:effectLst/>
                          <a:latin typeface="+mj-ea"/>
                          <a:ea typeface="+mj-ea"/>
                        </a:rPr>
                        <a:t>15 </a:t>
                      </a:r>
                      <a:r>
                        <a:rPr lang="en-US" altLang="zh-CN" sz="1100" b="0" kern="1200">
                          <a:solidFill>
                            <a:srgbClr val="000000"/>
                          </a:solidFill>
                          <a:effectLst/>
                          <a:latin typeface="+mj-ea"/>
                          <a:ea typeface="+mj-ea"/>
                        </a:rPr>
                        <a:t>mins </a:t>
                      </a:r>
                      <a:r>
                        <a:rPr lang="zh-CN" altLang="en-US" sz="1100" b="0" kern="1200">
                          <a:solidFill>
                            <a:srgbClr val="000000"/>
                          </a:solidFill>
                          <a:effectLst/>
                          <a:latin typeface="+mj-ea"/>
                          <a:ea typeface="+mj-ea"/>
                        </a:rPr>
                        <a:t>分钟</a:t>
                      </a:r>
                      <a:endParaRPr lang="en-US" altLang="zh-CN" sz="1100" b="0"/>
                    </a:p>
                  </a:txBody>
                  <a:tcPr marL="83297" marR="83297" marT="41649" marB="41649" anchor="ctr">
                    <a:solidFill>
                      <a:schemeClr val="bg1">
                        <a:lumMod val="85000"/>
                      </a:schemeClr>
                    </a:solidFill>
                  </a:tcPr>
                </a:tc>
                <a:tc>
                  <a:txBody>
                    <a:bodyPr/>
                    <a:lstStyle/>
                    <a:p>
                      <a:pPr marL="0" marR="0" lvl="0" indent="0" algn="l" rtl="0" eaLnBrk="1" fontAlgn="base" latinLnBrk="0" hangingPunct="1">
                        <a:lnSpc>
                          <a:spcPct val="100000"/>
                        </a:lnSpc>
                        <a:spcBef>
                          <a:spcPts val="200"/>
                        </a:spcBef>
                        <a:spcAft>
                          <a:spcPts val="0"/>
                        </a:spcAft>
                        <a:buClrTx/>
                        <a:buSzTx/>
                        <a:buFontTx/>
                        <a:buNone/>
                      </a:pPr>
                      <a:r>
                        <a:rPr lang="en-GB" altLang="zh-CN" sz="1100" b="0">
                          <a:solidFill>
                            <a:schemeClr val="tx1">
                              <a:lumMod val="50000"/>
                              <a:lumOff val="50000"/>
                            </a:schemeClr>
                          </a:solidFill>
                          <a:effectLst/>
                          <a:latin typeface="+mj-ea"/>
                          <a:ea typeface="+mj-ea"/>
                        </a:rPr>
                        <a:t>Break </a:t>
                      </a:r>
                      <a:r>
                        <a:rPr lang="zh-CN" altLang="en-US" sz="1100" b="0">
                          <a:solidFill>
                            <a:schemeClr val="tx1">
                              <a:lumMod val="50000"/>
                              <a:lumOff val="50000"/>
                            </a:schemeClr>
                          </a:solidFill>
                          <a:effectLst/>
                          <a:latin typeface="+mj-ea"/>
                          <a:ea typeface="+mj-ea"/>
                        </a:rPr>
                        <a:t>休息</a:t>
                      </a:r>
                    </a:p>
                  </a:txBody>
                  <a:tcPr marL="83297" marR="83297" marT="41649" marB="41649" anchor="ctr">
                    <a:solidFill>
                      <a:schemeClr val="bg1">
                        <a:lumMod val="85000"/>
                      </a:schemeClr>
                    </a:solidFill>
                  </a:tcPr>
                </a:tc>
                <a:extLst>
                  <a:ext uri="{0D108BD9-81ED-4DB2-BD59-A6C34878D82A}">
                    <a16:rowId xmlns:a16="http://schemas.microsoft.com/office/drawing/2014/main" val="1028139861"/>
                  </a:ext>
                </a:extLst>
              </a:tr>
              <a:tr h="676583">
                <a:tc>
                  <a:txBody>
                    <a:bodyPr/>
                    <a:lstStyle/>
                    <a:p>
                      <a:pPr algn="l" fontAlgn="base"/>
                      <a:r>
                        <a:rPr lang="en-GB" sz="1100" b="1" kern="1200">
                          <a:solidFill>
                            <a:srgbClr val="000000"/>
                          </a:solidFill>
                          <a:effectLst/>
                          <a:latin typeface="+mj-ea"/>
                          <a:ea typeface="+mj-ea"/>
                        </a:rPr>
                        <a:t>15:15 – 16:00</a:t>
                      </a:r>
                      <a:endParaRPr lang="en-GB" sz="1100" b="1" i="0" kern="1200">
                        <a:solidFill>
                          <a:srgbClr val="000000"/>
                        </a:solidFill>
                        <a:effectLst/>
                        <a:latin typeface="+mj-ea"/>
                        <a:ea typeface="+mj-ea"/>
                        <a:cs typeface="+mn-cs"/>
                      </a:endParaRPr>
                    </a:p>
                    <a:p>
                      <a:pPr lvl="0" algn="l">
                        <a:buNone/>
                      </a:pPr>
                      <a:r>
                        <a:rPr lang="en-GB" sz="1100" b="0" i="0" u="none" strike="noStrike" kern="1200">
                          <a:solidFill>
                            <a:schemeClr val="tx1"/>
                          </a:solidFill>
                          <a:effectLst/>
                          <a:latin typeface="+mj-ea"/>
                          <a:ea typeface="+mj-ea"/>
                        </a:rPr>
                        <a:t>45 mins </a:t>
                      </a:r>
                      <a:r>
                        <a:rPr lang="zh-CN" altLang="en-US" sz="1100" b="0" i="0" u="none" strike="noStrike" kern="1200">
                          <a:solidFill>
                            <a:schemeClr val="tx1"/>
                          </a:solidFill>
                          <a:effectLst/>
                          <a:latin typeface="+mj-ea"/>
                          <a:ea typeface="+mj-ea"/>
                        </a:rPr>
                        <a:t>分钟</a:t>
                      </a:r>
                    </a:p>
                  </a:txBody>
                  <a:tcPr marL="83297" marR="83297" marT="41649" marB="41649" anchor="ctr">
                    <a:solidFill>
                      <a:schemeClr val="bg1">
                        <a:lumMod val="95000"/>
                      </a:schemeClr>
                    </a:solidFill>
                  </a:tcPr>
                </a:tc>
                <a:tc>
                  <a:txBody>
                    <a:bodyPr/>
                    <a:lstStyle/>
                    <a:p>
                      <a:pPr marL="0" marR="0" lvl="0" indent="0" algn="l" rtl="0" eaLnBrk="1" fontAlgn="base" latinLnBrk="0" hangingPunct="1">
                        <a:lnSpc>
                          <a:spcPct val="100000"/>
                        </a:lnSpc>
                        <a:spcBef>
                          <a:spcPts val="200"/>
                        </a:spcBef>
                        <a:spcAft>
                          <a:spcPts val="0"/>
                        </a:spcAft>
                        <a:buClrTx/>
                        <a:buSzTx/>
                        <a:buFontTx/>
                        <a:buNone/>
                      </a:pPr>
                      <a:r>
                        <a:rPr lang="zh-CN" altLang="en-US" sz="1100" b="1" kern="1200" dirty="0">
                          <a:solidFill>
                            <a:schemeClr val="tx1"/>
                          </a:solidFill>
                          <a:effectLst/>
                          <a:latin typeface="+mj-ea"/>
                          <a:ea typeface="+mj-ea"/>
                          <a:cs typeface="+mn-cs"/>
                        </a:rPr>
                        <a:t>供应商实践分享</a:t>
                      </a:r>
                      <a:r>
                        <a:rPr lang="en-US" altLang="zh-CN" sz="1100" b="1" kern="1200" dirty="0">
                          <a:solidFill>
                            <a:schemeClr val="tx1"/>
                          </a:solidFill>
                          <a:effectLst/>
                          <a:latin typeface="+mj-ea"/>
                          <a:ea typeface="+mj-ea"/>
                          <a:cs typeface="+mn-cs"/>
                        </a:rPr>
                        <a:t>: </a:t>
                      </a:r>
                      <a:r>
                        <a:rPr lang="zh-CN" altLang="en-US" sz="1100" b="1" kern="1200" dirty="0">
                          <a:solidFill>
                            <a:schemeClr val="tx1"/>
                          </a:solidFill>
                          <a:effectLst/>
                          <a:latin typeface="+mj-ea"/>
                          <a:ea typeface="+mj-ea"/>
                          <a:cs typeface="+mn-cs"/>
                        </a:rPr>
                        <a:t>不同审计体系共性发现项</a:t>
                      </a:r>
                      <a:r>
                        <a:rPr lang="en-GB" altLang="zh-CN" sz="1100" b="1" kern="1200" dirty="0">
                          <a:solidFill>
                            <a:schemeClr val="tx1"/>
                          </a:solidFill>
                          <a:effectLst/>
                          <a:latin typeface="+mj-ea"/>
                          <a:ea typeface="+mj-ea"/>
                          <a:cs typeface="+mn-cs"/>
                        </a:rPr>
                        <a:t>CAPR</a:t>
                      </a:r>
                      <a:r>
                        <a:rPr lang="zh-CN" altLang="en-US" sz="1100" b="1" kern="1200" dirty="0">
                          <a:solidFill>
                            <a:schemeClr val="tx1"/>
                          </a:solidFill>
                          <a:effectLst/>
                          <a:latin typeface="+mj-ea"/>
                          <a:ea typeface="+mj-ea"/>
                          <a:cs typeface="+mn-cs"/>
                        </a:rPr>
                        <a:t>制定 </a:t>
                      </a:r>
                      <a:r>
                        <a:rPr lang="en-GB" altLang="zh-CN" sz="1100" b="0" kern="1200" dirty="0">
                          <a:solidFill>
                            <a:schemeClr val="tx1"/>
                          </a:solidFill>
                          <a:effectLst/>
                          <a:latin typeface="+mj-ea"/>
                          <a:ea typeface="+mj-ea"/>
                          <a:cs typeface="+mn-cs"/>
                        </a:rPr>
                        <a:t>Supplier sharing: CAPR formulation &amp; common audit findings </a:t>
                      </a:r>
                    </a:p>
                    <a:p>
                      <a:pPr marL="0" marR="0" lvl="0" indent="0" algn="l" defTabSz="914400" rtl="0" eaLnBrk="1" fontAlgn="base" latinLnBrk="0" hangingPunct="1">
                        <a:lnSpc>
                          <a:spcPct val="100000"/>
                        </a:lnSpc>
                        <a:spcBef>
                          <a:spcPts val="200"/>
                        </a:spcBef>
                        <a:spcAft>
                          <a:spcPts val="0"/>
                        </a:spcAft>
                        <a:buClrTx/>
                        <a:buSzTx/>
                        <a:buFontTx/>
                        <a:buNone/>
                        <a:tabLst/>
                        <a:defRPr/>
                      </a:pPr>
                      <a:r>
                        <a:rPr lang="zh-CN" altLang="en-US" sz="1100" b="0" dirty="0">
                          <a:solidFill>
                            <a:schemeClr val="tx1"/>
                          </a:solidFill>
                          <a:effectLst/>
                          <a:latin typeface="+mj-ea"/>
                          <a:ea typeface="+mj-ea"/>
                        </a:rPr>
                        <a:t>林迎 </a:t>
                      </a:r>
                      <a:r>
                        <a:rPr lang="en-US" altLang="zh-CN" sz="1100" b="0" dirty="0">
                          <a:solidFill>
                            <a:schemeClr val="tx1"/>
                          </a:solidFill>
                          <a:effectLst/>
                          <a:latin typeface="+mj-ea"/>
                          <a:ea typeface="+mj-ea"/>
                        </a:rPr>
                        <a:t>| </a:t>
                      </a:r>
                      <a:r>
                        <a:rPr lang="zh-CN" altLang="en-US" sz="1100" b="0" dirty="0">
                          <a:solidFill>
                            <a:schemeClr val="tx1"/>
                          </a:solidFill>
                          <a:effectLst/>
                          <a:latin typeface="+mj-ea"/>
                          <a:ea typeface="+mj-ea"/>
                        </a:rPr>
                        <a:t>总经理助理（分管</a:t>
                      </a:r>
                      <a:r>
                        <a:rPr lang="en-US" altLang="zh-CN" sz="1100" b="0" dirty="0">
                          <a:solidFill>
                            <a:schemeClr val="tx1"/>
                          </a:solidFill>
                          <a:effectLst/>
                          <a:latin typeface="+mj-ea"/>
                          <a:ea typeface="+mj-ea"/>
                        </a:rPr>
                        <a:t>EHS</a:t>
                      </a:r>
                      <a:r>
                        <a:rPr lang="zh-CN" altLang="en-US" sz="1100" b="0" dirty="0">
                          <a:solidFill>
                            <a:schemeClr val="tx1"/>
                          </a:solidFill>
                          <a:effectLst/>
                          <a:latin typeface="+mj-ea"/>
                          <a:ea typeface="+mj-ea"/>
                        </a:rPr>
                        <a:t>）</a:t>
                      </a:r>
                      <a:r>
                        <a:rPr lang="en-US" altLang="zh-CN" sz="1100" b="0" dirty="0">
                          <a:solidFill>
                            <a:schemeClr val="tx1"/>
                          </a:solidFill>
                          <a:effectLst/>
                          <a:latin typeface="+mj-ea"/>
                          <a:ea typeface="+mj-ea"/>
                        </a:rPr>
                        <a:t>| </a:t>
                      </a:r>
                      <a:r>
                        <a:rPr lang="zh-CN" altLang="en-US" sz="1100" b="0" dirty="0">
                          <a:solidFill>
                            <a:schemeClr val="tx1"/>
                          </a:solidFill>
                          <a:effectLst/>
                          <a:latin typeface="+mj-ea"/>
                          <a:ea typeface="+mj-ea"/>
                        </a:rPr>
                        <a:t>浙江瑞博制药有限公司 </a:t>
                      </a:r>
                      <a:r>
                        <a:rPr lang="en-GB" altLang="zh-CN" sz="1100" b="0" dirty="0">
                          <a:solidFill>
                            <a:schemeClr val="tx1"/>
                          </a:solidFill>
                          <a:effectLst/>
                          <a:latin typeface="+mj-ea"/>
                          <a:ea typeface="+mj-ea"/>
                        </a:rPr>
                        <a:t>Ying Lin </a:t>
                      </a:r>
                      <a:r>
                        <a:rPr lang="en-US" altLang="zh-CN" sz="1100" b="0" dirty="0">
                          <a:solidFill>
                            <a:schemeClr val="tx1"/>
                          </a:solidFill>
                          <a:effectLst/>
                          <a:latin typeface="+mj-ea"/>
                          <a:ea typeface="+mj-ea"/>
                        </a:rPr>
                        <a:t>|</a:t>
                      </a:r>
                      <a:r>
                        <a:rPr lang="en-GB" altLang="zh-CN" sz="1100" b="0" dirty="0">
                          <a:solidFill>
                            <a:schemeClr val="tx1"/>
                          </a:solidFill>
                          <a:effectLst/>
                          <a:latin typeface="+mj-ea"/>
                          <a:ea typeface="+mj-ea"/>
                        </a:rPr>
                        <a:t> EHS &amp; Assistant GM</a:t>
                      </a:r>
                      <a:r>
                        <a:rPr lang="en-US" altLang="zh-CN" sz="1100" b="0" dirty="0">
                          <a:solidFill>
                            <a:schemeClr val="tx1"/>
                          </a:solidFill>
                          <a:effectLst/>
                          <a:latin typeface="+mj-ea"/>
                          <a:ea typeface="+mj-ea"/>
                        </a:rPr>
                        <a:t> | </a:t>
                      </a:r>
                      <a:r>
                        <a:rPr lang="en-GB" altLang="zh-CN" sz="1100" b="0" dirty="0">
                          <a:solidFill>
                            <a:schemeClr val="tx1"/>
                          </a:solidFill>
                          <a:effectLst/>
                          <a:latin typeface="+mj-ea"/>
                          <a:ea typeface="+mj-ea"/>
                        </a:rPr>
                        <a:t>Zhejiang </a:t>
                      </a:r>
                      <a:r>
                        <a:rPr lang="en-GB" altLang="zh-CN" sz="1100" b="0" dirty="0" err="1">
                          <a:solidFill>
                            <a:schemeClr val="tx1"/>
                          </a:solidFill>
                          <a:effectLst/>
                          <a:latin typeface="+mj-ea"/>
                          <a:ea typeface="+mj-ea"/>
                        </a:rPr>
                        <a:t>Raybow</a:t>
                      </a:r>
                      <a:r>
                        <a:rPr lang="en-GB" altLang="zh-CN" sz="1100" b="0" dirty="0">
                          <a:solidFill>
                            <a:schemeClr val="tx1"/>
                          </a:solidFill>
                          <a:effectLst/>
                          <a:latin typeface="+mj-ea"/>
                          <a:ea typeface="+mj-ea"/>
                        </a:rPr>
                        <a:t> Pharmaceutical Co. LTD</a:t>
                      </a:r>
                    </a:p>
                    <a:p>
                      <a:pPr marL="0" marR="0" lvl="0" indent="0" algn="l" defTabSz="914400" rtl="0" eaLnBrk="1" fontAlgn="base" latinLnBrk="0" hangingPunct="1">
                        <a:lnSpc>
                          <a:spcPct val="100000"/>
                        </a:lnSpc>
                        <a:spcBef>
                          <a:spcPts val="200"/>
                        </a:spcBef>
                        <a:spcAft>
                          <a:spcPts val="0"/>
                        </a:spcAft>
                        <a:buClrTx/>
                        <a:buSzTx/>
                        <a:buFontTx/>
                        <a:buNone/>
                        <a:tabLst/>
                        <a:defRPr/>
                      </a:pPr>
                      <a:r>
                        <a:rPr lang="zh-CN" altLang="en-US" sz="1100" b="0" dirty="0">
                          <a:solidFill>
                            <a:schemeClr val="tx1"/>
                          </a:solidFill>
                          <a:effectLst/>
                          <a:latin typeface="+mj-ea"/>
                          <a:ea typeface="+mj-ea"/>
                        </a:rPr>
                        <a:t>许丹华 </a:t>
                      </a:r>
                      <a:r>
                        <a:rPr lang="en-US" altLang="zh-CN" sz="1100" b="0" dirty="0">
                          <a:solidFill>
                            <a:schemeClr val="tx1"/>
                          </a:solidFill>
                          <a:effectLst/>
                          <a:latin typeface="+mj-ea"/>
                          <a:ea typeface="+mj-ea"/>
                        </a:rPr>
                        <a:t>| EHS</a:t>
                      </a:r>
                      <a:r>
                        <a:rPr lang="zh-CN" altLang="en-US" sz="1100" b="0" dirty="0">
                          <a:solidFill>
                            <a:schemeClr val="tx1"/>
                          </a:solidFill>
                          <a:effectLst/>
                          <a:latin typeface="+mj-ea"/>
                          <a:ea typeface="+mj-ea"/>
                        </a:rPr>
                        <a:t>副总经理 </a:t>
                      </a:r>
                      <a:r>
                        <a:rPr lang="en-US" altLang="zh-CN" sz="1100" b="0" dirty="0">
                          <a:solidFill>
                            <a:schemeClr val="tx1"/>
                          </a:solidFill>
                          <a:effectLst/>
                          <a:latin typeface="+mj-ea"/>
                          <a:ea typeface="+mj-ea"/>
                        </a:rPr>
                        <a:t>| </a:t>
                      </a:r>
                      <a:r>
                        <a:rPr lang="zh-CN" altLang="en-US" sz="1100" b="0" dirty="0">
                          <a:solidFill>
                            <a:schemeClr val="tx1"/>
                          </a:solidFill>
                          <a:latin typeface="+mj-ea"/>
                          <a:ea typeface="+mj-ea"/>
                        </a:rPr>
                        <a:t>临海天宇药业有限公司</a:t>
                      </a:r>
                      <a:r>
                        <a:rPr lang="en-US" altLang="zh-CN" sz="1100" b="0" dirty="0">
                          <a:solidFill>
                            <a:schemeClr val="tx1"/>
                          </a:solidFill>
                          <a:effectLst/>
                          <a:latin typeface="+mj-ea"/>
                          <a:ea typeface="+mj-ea"/>
                        </a:rPr>
                        <a:t> </a:t>
                      </a:r>
                      <a:r>
                        <a:rPr lang="en-GB" altLang="zh-CN" sz="1100" b="0" dirty="0" err="1">
                          <a:solidFill>
                            <a:schemeClr val="tx1"/>
                          </a:solidFill>
                          <a:effectLst/>
                          <a:latin typeface="+mj-ea"/>
                          <a:ea typeface="+mj-ea"/>
                        </a:rPr>
                        <a:t>Danhua</a:t>
                      </a:r>
                      <a:r>
                        <a:rPr lang="en-GB" altLang="zh-CN" sz="1100" b="0" dirty="0">
                          <a:solidFill>
                            <a:schemeClr val="tx1"/>
                          </a:solidFill>
                          <a:effectLst/>
                          <a:latin typeface="+mj-ea"/>
                          <a:ea typeface="+mj-ea"/>
                        </a:rPr>
                        <a:t> Xu </a:t>
                      </a:r>
                      <a:r>
                        <a:rPr lang="en-US" altLang="zh-CN" sz="1100" b="0" dirty="0">
                          <a:solidFill>
                            <a:schemeClr val="tx1"/>
                          </a:solidFill>
                          <a:effectLst/>
                          <a:latin typeface="+mj-ea"/>
                          <a:ea typeface="+mj-ea"/>
                        </a:rPr>
                        <a:t>| </a:t>
                      </a:r>
                      <a:r>
                        <a:rPr lang="en-GB" altLang="zh-CN" sz="1100" b="0" dirty="0">
                          <a:solidFill>
                            <a:schemeClr val="tx1"/>
                          </a:solidFill>
                          <a:effectLst/>
                          <a:latin typeface="+mj-ea"/>
                          <a:ea typeface="+mj-ea"/>
                        </a:rPr>
                        <a:t>EHS associate manager </a:t>
                      </a:r>
                      <a:r>
                        <a:rPr lang="en-US" altLang="zh-CN" sz="1100" b="0" dirty="0">
                          <a:solidFill>
                            <a:schemeClr val="tx1"/>
                          </a:solidFill>
                          <a:effectLst/>
                          <a:latin typeface="+mj-ea"/>
                          <a:ea typeface="+mj-ea"/>
                        </a:rPr>
                        <a:t>|</a:t>
                      </a:r>
                      <a:r>
                        <a:rPr lang="en-GB" altLang="zh-CN" sz="1100" b="0" dirty="0">
                          <a:solidFill>
                            <a:schemeClr val="tx1"/>
                          </a:solidFill>
                          <a:effectLst/>
                          <a:latin typeface="+mj-ea"/>
                          <a:ea typeface="+mj-ea"/>
                        </a:rPr>
                        <a:t> </a:t>
                      </a:r>
                      <a:r>
                        <a:rPr lang="en-GB" altLang="zh-CN" sz="1100" b="0" dirty="0" err="1">
                          <a:solidFill>
                            <a:schemeClr val="tx1"/>
                          </a:solidFill>
                          <a:effectLst/>
                          <a:latin typeface="+mj-ea"/>
                          <a:ea typeface="+mj-ea"/>
                        </a:rPr>
                        <a:t>Tianyu</a:t>
                      </a:r>
                      <a:r>
                        <a:rPr lang="en-GB" altLang="zh-CN" sz="1100" b="0" dirty="0">
                          <a:solidFill>
                            <a:schemeClr val="tx1"/>
                          </a:solidFill>
                          <a:effectLst/>
                          <a:latin typeface="+mj-ea"/>
                          <a:ea typeface="+mj-ea"/>
                        </a:rPr>
                        <a:t> Pharmaceutical Co. LTD</a:t>
                      </a:r>
                    </a:p>
                  </a:txBody>
                  <a:tcPr marL="83297" marR="83297" marT="41649" marB="41649" anchor="ctr">
                    <a:solidFill>
                      <a:schemeClr val="bg1">
                        <a:lumMod val="95000"/>
                      </a:schemeClr>
                    </a:solidFill>
                  </a:tcPr>
                </a:tc>
                <a:extLst>
                  <a:ext uri="{0D108BD9-81ED-4DB2-BD59-A6C34878D82A}">
                    <a16:rowId xmlns:a16="http://schemas.microsoft.com/office/drawing/2014/main" val="3478370643"/>
                  </a:ext>
                </a:extLst>
              </a:tr>
              <a:tr h="445010">
                <a:tc>
                  <a:txBody>
                    <a:bodyPr/>
                    <a:lstStyle/>
                    <a:p>
                      <a:pPr lvl="0" algn="l">
                        <a:buNone/>
                      </a:pPr>
                      <a:r>
                        <a:rPr lang="en-GB" sz="1100" b="1" i="0" u="none" strike="noStrike" kern="1200">
                          <a:solidFill>
                            <a:schemeClr val="tx1"/>
                          </a:solidFill>
                          <a:effectLst/>
                          <a:latin typeface="+mj-ea"/>
                          <a:ea typeface="+mj-ea"/>
                        </a:rPr>
                        <a:t>16</a:t>
                      </a:r>
                      <a:r>
                        <a:rPr lang="en-US" sz="1100" b="1" i="0" u="none" strike="noStrike" kern="1200">
                          <a:solidFill>
                            <a:schemeClr val="tx1"/>
                          </a:solidFill>
                          <a:effectLst/>
                          <a:latin typeface="+mj-ea"/>
                          <a:ea typeface="+mj-ea"/>
                        </a:rPr>
                        <a:t>:00</a:t>
                      </a:r>
                      <a:r>
                        <a:rPr lang="zh-CN" altLang="en-US" sz="1100" b="1" i="0" u="none" strike="noStrike" kern="1200">
                          <a:solidFill>
                            <a:schemeClr val="tx1"/>
                          </a:solidFill>
                          <a:effectLst/>
                          <a:latin typeface="+mj-ea"/>
                          <a:ea typeface="+mj-ea"/>
                        </a:rPr>
                        <a:t> </a:t>
                      </a:r>
                      <a:r>
                        <a:rPr lang="en-US" altLang="zh-CN" sz="1100" b="1" i="0" u="none" strike="noStrike" kern="1200">
                          <a:solidFill>
                            <a:schemeClr val="tx1"/>
                          </a:solidFill>
                          <a:effectLst/>
                          <a:latin typeface="+mj-ea"/>
                          <a:ea typeface="+mj-ea"/>
                        </a:rPr>
                        <a:t>– 16:05</a:t>
                      </a:r>
                      <a:r>
                        <a:rPr lang="en-GB" sz="1100" b="1" i="0" u="none" strike="noStrike" kern="1200">
                          <a:solidFill>
                            <a:schemeClr val="tx1"/>
                          </a:solidFill>
                          <a:effectLst/>
                          <a:latin typeface="+mj-ea"/>
                          <a:ea typeface="+mj-ea"/>
                        </a:rPr>
                        <a:t> </a:t>
                      </a:r>
                    </a:p>
                    <a:p>
                      <a:pPr lvl="0" algn="l">
                        <a:buNone/>
                      </a:pPr>
                      <a:r>
                        <a:rPr lang="en-GB" sz="1100" b="0" i="0" u="none" strike="noStrike" kern="1200">
                          <a:solidFill>
                            <a:schemeClr val="tx1"/>
                          </a:solidFill>
                          <a:effectLst/>
                          <a:latin typeface="+mj-ea"/>
                          <a:ea typeface="+mj-ea"/>
                        </a:rPr>
                        <a:t>5 </a:t>
                      </a:r>
                      <a:r>
                        <a:rPr lang="en-US" altLang="zh-CN" sz="1100" b="0" i="0" u="none" strike="noStrike" kern="1200">
                          <a:solidFill>
                            <a:schemeClr val="tx1"/>
                          </a:solidFill>
                          <a:effectLst/>
                          <a:latin typeface="+mj-ea"/>
                          <a:ea typeface="+mj-ea"/>
                        </a:rPr>
                        <a:t>mins </a:t>
                      </a:r>
                      <a:r>
                        <a:rPr lang="zh-CN" altLang="en-US" sz="1100" b="0" i="0" u="none" strike="noStrike" kern="1200">
                          <a:solidFill>
                            <a:schemeClr val="tx1"/>
                          </a:solidFill>
                          <a:effectLst/>
                          <a:latin typeface="+mj-ea"/>
                          <a:ea typeface="+mj-ea"/>
                        </a:rPr>
                        <a:t>分钟</a:t>
                      </a:r>
                      <a:endParaRPr lang="en-GB" sz="1100" b="0" i="0" u="none" strike="noStrike" kern="1200">
                        <a:solidFill>
                          <a:schemeClr val="tx1"/>
                        </a:solidFill>
                        <a:effectLst/>
                        <a:latin typeface="+mj-ea"/>
                        <a:ea typeface="+mj-ea"/>
                      </a:endParaRPr>
                    </a:p>
                  </a:txBody>
                  <a:tcPr marL="83297" marR="83297" marT="41649" marB="41649" anchor="ctr">
                    <a:solidFill>
                      <a:schemeClr val="bg1">
                        <a:lumMod val="95000"/>
                      </a:schemeClr>
                    </a:solidFill>
                  </a:tcPr>
                </a:tc>
                <a:tc>
                  <a:txBody>
                    <a:bodyPr/>
                    <a:lstStyle/>
                    <a:p>
                      <a:pPr marL="0" marR="0" lvl="0" indent="0" algn="l">
                        <a:lnSpc>
                          <a:spcPct val="100000"/>
                        </a:lnSpc>
                        <a:spcBef>
                          <a:spcPts val="200"/>
                        </a:spcBef>
                        <a:spcAft>
                          <a:spcPts val="0"/>
                        </a:spcAft>
                        <a:buNone/>
                      </a:pPr>
                      <a:r>
                        <a:rPr lang="en-US" altLang="zh-CN" sz="1100" b="1" i="0" u="none" strike="noStrike" kern="1200" dirty="0">
                          <a:solidFill>
                            <a:schemeClr val="tx1"/>
                          </a:solidFill>
                          <a:effectLst/>
                          <a:latin typeface="+mj-ea"/>
                          <a:ea typeface="+mj-ea"/>
                          <a:cs typeface="+mn-cs"/>
                        </a:rPr>
                        <a:t>PSCI </a:t>
                      </a:r>
                      <a:r>
                        <a:rPr lang="en-US" altLang="zh-CN" sz="1100" b="1" i="0" u="none" strike="noStrike" kern="1200" dirty="0" err="1">
                          <a:solidFill>
                            <a:schemeClr val="tx1"/>
                          </a:solidFill>
                          <a:effectLst/>
                          <a:latin typeface="+mj-ea"/>
                          <a:ea typeface="+mj-ea"/>
                          <a:cs typeface="+mn-cs"/>
                        </a:rPr>
                        <a:t>供应商成熟度模型</a:t>
                      </a:r>
                      <a:r>
                        <a:rPr lang="en-US" altLang="zh-CN" sz="1100" b="1" i="0" u="none" strike="noStrike" kern="1200" dirty="0">
                          <a:solidFill>
                            <a:schemeClr val="tx1"/>
                          </a:solidFill>
                          <a:effectLst/>
                          <a:latin typeface="+mj-ea"/>
                          <a:ea typeface="+mj-ea"/>
                          <a:cs typeface="+mn-cs"/>
                        </a:rPr>
                        <a:t> – </a:t>
                      </a:r>
                      <a:r>
                        <a:rPr lang="zh-CN" altLang="en-US" sz="1100" b="1" i="0" u="none" strike="noStrike" kern="1200" dirty="0">
                          <a:solidFill>
                            <a:schemeClr val="tx1"/>
                          </a:solidFill>
                          <a:effectLst/>
                          <a:latin typeface="+mj-ea"/>
                          <a:ea typeface="+mj-ea"/>
                          <a:cs typeface="+mn-cs"/>
                        </a:rPr>
                        <a:t>伦理及劳工</a:t>
                      </a:r>
                      <a:r>
                        <a:rPr lang="en-US" altLang="zh-CN" sz="1100" b="1" i="0" u="none" strike="noStrike" kern="1200" dirty="0">
                          <a:solidFill>
                            <a:schemeClr val="tx1"/>
                          </a:solidFill>
                          <a:effectLst/>
                          <a:latin typeface="+mj-ea"/>
                          <a:ea typeface="+mj-ea"/>
                          <a:cs typeface="+mn-cs"/>
                        </a:rPr>
                        <a:t> </a:t>
                      </a:r>
                      <a:r>
                        <a:rPr lang="en-US" altLang="zh-CN" sz="1100" b="0" i="0" u="none" strike="noStrike" kern="1200" dirty="0">
                          <a:solidFill>
                            <a:schemeClr val="tx1"/>
                          </a:solidFill>
                          <a:effectLst/>
                          <a:latin typeface="+mj-ea"/>
                          <a:ea typeface="+mj-ea"/>
                          <a:cs typeface="+mn-cs"/>
                        </a:rPr>
                        <a:t>Labor &amp; Ethics maturity model </a:t>
                      </a:r>
                    </a:p>
                  </a:txBody>
                  <a:tcPr marL="83297" marR="83297" marT="41649" marB="41649" anchor="ctr">
                    <a:solidFill>
                      <a:schemeClr val="bg1">
                        <a:lumMod val="95000"/>
                      </a:schemeClr>
                    </a:solidFill>
                  </a:tcPr>
                </a:tc>
                <a:extLst>
                  <a:ext uri="{0D108BD9-81ED-4DB2-BD59-A6C34878D82A}">
                    <a16:rowId xmlns:a16="http://schemas.microsoft.com/office/drawing/2014/main" val="2933226328"/>
                  </a:ext>
                </a:extLst>
              </a:tr>
              <a:tr h="470181">
                <a:tc>
                  <a:txBody>
                    <a:bodyPr/>
                    <a:lstStyle/>
                    <a:p>
                      <a:pPr algn="l" fontAlgn="base"/>
                      <a:r>
                        <a:rPr lang="en-GB" sz="1100" b="1" kern="1200">
                          <a:solidFill>
                            <a:srgbClr val="000000"/>
                          </a:solidFill>
                          <a:effectLst/>
                          <a:latin typeface="+mj-ea"/>
                          <a:ea typeface="+mj-ea"/>
                        </a:rPr>
                        <a:t>16:05 </a:t>
                      </a:r>
                      <a:r>
                        <a:rPr lang="en-GB" altLang="zh-CN" sz="1100" b="1" kern="1200">
                          <a:solidFill>
                            <a:srgbClr val="000000"/>
                          </a:solidFill>
                          <a:effectLst/>
                          <a:latin typeface="+mj-ea"/>
                          <a:ea typeface="+mj-ea"/>
                        </a:rPr>
                        <a:t>–</a:t>
                      </a:r>
                      <a:r>
                        <a:rPr lang="en-GB" sz="1100" b="1" kern="1200">
                          <a:solidFill>
                            <a:srgbClr val="000000"/>
                          </a:solidFill>
                          <a:effectLst/>
                          <a:latin typeface="+mj-ea"/>
                          <a:ea typeface="+mj-ea"/>
                        </a:rPr>
                        <a:t> 16:50</a:t>
                      </a:r>
                      <a:endParaRPr lang="en-GB" sz="1100" b="1" i="0" kern="1200">
                        <a:solidFill>
                          <a:srgbClr val="000000"/>
                        </a:solidFill>
                        <a:effectLst/>
                        <a:latin typeface="+mj-ea"/>
                        <a:ea typeface="+mj-ea"/>
                        <a:cs typeface="+mn-cs"/>
                      </a:endParaRPr>
                    </a:p>
                    <a:p>
                      <a:pPr lvl="0" algn="l">
                        <a:buNone/>
                      </a:pPr>
                      <a:r>
                        <a:rPr lang="en-GB" sz="1100" b="0" i="0" u="none" strike="noStrike" kern="1200">
                          <a:solidFill>
                            <a:schemeClr val="tx1"/>
                          </a:solidFill>
                          <a:effectLst/>
                          <a:latin typeface="+mj-ea"/>
                          <a:ea typeface="+mj-ea"/>
                        </a:rPr>
                        <a:t>45 mins </a:t>
                      </a:r>
                      <a:r>
                        <a:rPr lang="zh-CN" altLang="en-US" sz="1100" b="0" i="0" u="none" strike="noStrike" kern="1200">
                          <a:solidFill>
                            <a:schemeClr val="tx1"/>
                          </a:solidFill>
                          <a:effectLst/>
                          <a:latin typeface="+mj-ea"/>
                          <a:ea typeface="+mj-ea"/>
                        </a:rPr>
                        <a:t>分钟</a:t>
                      </a:r>
                    </a:p>
                  </a:txBody>
                  <a:tcPr marL="83297" marR="83297" marT="41649" marB="41649" anchor="ctr">
                    <a:solidFill>
                      <a:schemeClr val="bg1">
                        <a:lumMod val="95000"/>
                      </a:schemeClr>
                    </a:solidFill>
                  </a:tcPr>
                </a:tc>
                <a:tc>
                  <a:txBody>
                    <a:bodyPr/>
                    <a:lstStyle/>
                    <a:p>
                      <a:pPr marL="0" marR="0" lvl="0" indent="0" algn="l" rtl="0" eaLnBrk="1" fontAlgn="base" latinLnBrk="0" hangingPunct="1">
                        <a:lnSpc>
                          <a:spcPct val="100000"/>
                        </a:lnSpc>
                        <a:spcBef>
                          <a:spcPts val="200"/>
                        </a:spcBef>
                        <a:spcAft>
                          <a:spcPts val="0"/>
                        </a:spcAft>
                        <a:buClrTx/>
                        <a:buSzTx/>
                        <a:buFontTx/>
                        <a:buNone/>
                      </a:pPr>
                      <a:r>
                        <a:rPr lang="zh-CN" altLang="en-US" sz="1100" b="1" kern="1200" dirty="0">
                          <a:solidFill>
                            <a:schemeClr val="tx1"/>
                          </a:solidFill>
                          <a:effectLst/>
                          <a:latin typeface="+mj-ea"/>
                          <a:ea typeface="+mj-ea"/>
                          <a:cs typeface="+mn-cs"/>
                        </a:rPr>
                        <a:t>中国新数据隐私法 </a:t>
                      </a:r>
                      <a:r>
                        <a:rPr lang="en-GB" altLang="zh-CN" sz="1100" b="0" kern="1200" dirty="0">
                          <a:solidFill>
                            <a:schemeClr val="tx1"/>
                          </a:solidFill>
                          <a:effectLst/>
                          <a:latin typeface="+mj-ea"/>
                          <a:ea typeface="+mj-ea"/>
                          <a:cs typeface="+mn-cs"/>
                        </a:rPr>
                        <a:t>The new Data Privacy Law in China</a:t>
                      </a:r>
                      <a:endParaRPr lang="en-US" sz="1100" dirty="0">
                        <a:latin typeface="+mj-ea"/>
                        <a:ea typeface="+mj-ea"/>
                      </a:endParaRPr>
                    </a:p>
                    <a:p>
                      <a:pPr marL="0" marR="0" lvl="0" indent="0" algn="l" defTabSz="914400" rtl="0" eaLnBrk="1" fontAlgn="auto" latinLnBrk="0" hangingPunct="1">
                        <a:lnSpc>
                          <a:spcPct val="100000"/>
                        </a:lnSpc>
                        <a:spcBef>
                          <a:spcPts val="200"/>
                        </a:spcBef>
                        <a:spcAft>
                          <a:spcPts val="0"/>
                        </a:spcAft>
                        <a:buClrTx/>
                        <a:buSzTx/>
                        <a:buFontTx/>
                        <a:buNone/>
                        <a:tabLst/>
                        <a:defRPr/>
                      </a:pPr>
                      <a:r>
                        <a:rPr lang="zh-CN" sz="1100" b="0" i="0" u="none" strike="noStrike" noProof="0" dirty="0">
                          <a:solidFill>
                            <a:schemeClr val="tx1"/>
                          </a:solidFill>
                          <a:effectLst/>
                          <a:latin typeface="+mj-ea"/>
                          <a:ea typeface="+mj-ea"/>
                        </a:rPr>
                        <a:t>张勇</a:t>
                      </a:r>
                      <a:r>
                        <a:rPr lang="en-US" altLang="zh-CN" sz="1100" b="0" i="0" u="none" strike="noStrike" noProof="0" dirty="0">
                          <a:solidFill>
                            <a:schemeClr val="tx1"/>
                          </a:solidFill>
                          <a:effectLst/>
                          <a:latin typeface="+mj-ea"/>
                          <a:ea typeface="+mj-ea"/>
                        </a:rPr>
                        <a:t> | </a:t>
                      </a:r>
                      <a:r>
                        <a:rPr lang="zh-CN" sz="1100" b="0" i="0" u="none" strike="noStrike" noProof="0" dirty="0">
                          <a:solidFill>
                            <a:schemeClr val="tx1"/>
                          </a:solidFill>
                          <a:effectLst/>
                          <a:latin typeface="+mj-ea"/>
                          <a:ea typeface="+mj-ea"/>
                        </a:rPr>
                        <a:t>高级合伙人</a:t>
                      </a:r>
                      <a:r>
                        <a:rPr lang="en-US" altLang="zh-CN" sz="1100" b="0" i="0" u="none" strike="noStrike" noProof="0" dirty="0">
                          <a:solidFill>
                            <a:schemeClr val="tx1"/>
                          </a:solidFill>
                          <a:effectLst/>
                          <a:latin typeface="+mj-ea"/>
                          <a:ea typeface="+mj-ea"/>
                        </a:rPr>
                        <a:t> | </a:t>
                      </a:r>
                      <a:r>
                        <a:rPr lang="zh-CN" altLang="en-US" sz="1100" b="0" dirty="0">
                          <a:solidFill>
                            <a:schemeClr val="tx1"/>
                          </a:solidFill>
                          <a:effectLst/>
                          <a:latin typeface="+mj-ea"/>
                          <a:ea typeface="+mj-ea"/>
                        </a:rPr>
                        <a:t>大成律师事务所 </a:t>
                      </a:r>
                      <a:r>
                        <a:rPr lang="en-US" altLang="zh-CN" sz="1100" b="0" i="0" u="none" strike="noStrike" kern="1200" dirty="0">
                          <a:solidFill>
                            <a:schemeClr val="tx1"/>
                          </a:solidFill>
                          <a:effectLst/>
                          <a:latin typeface="+mj-ea"/>
                          <a:ea typeface="+mj-ea"/>
                          <a:cs typeface="+mn-cs"/>
                        </a:rPr>
                        <a:t>Chris Zhang | Senior partner | Dentons Law Firm</a:t>
                      </a:r>
                      <a:endParaRPr lang="zh-CN" altLang="zh-CN" sz="1100" b="0" i="0" u="none" strike="noStrike" kern="1200" dirty="0">
                        <a:solidFill>
                          <a:schemeClr val="tx1"/>
                        </a:solidFill>
                        <a:effectLst/>
                        <a:latin typeface="+mj-ea"/>
                        <a:ea typeface="+mj-ea"/>
                        <a:cs typeface="+mn-cs"/>
                      </a:endParaRPr>
                    </a:p>
                  </a:txBody>
                  <a:tcPr marL="83297" marR="83297" marT="41649" marB="41649" anchor="ctr">
                    <a:solidFill>
                      <a:schemeClr val="bg1">
                        <a:lumMod val="95000"/>
                      </a:schemeClr>
                    </a:solidFill>
                  </a:tcPr>
                </a:tc>
                <a:extLst>
                  <a:ext uri="{0D108BD9-81ED-4DB2-BD59-A6C34878D82A}">
                    <a16:rowId xmlns:a16="http://schemas.microsoft.com/office/drawing/2014/main" val="37639636"/>
                  </a:ext>
                </a:extLst>
              </a:tr>
              <a:tr h="470181">
                <a:tc>
                  <a:txBody>
                    <a:bodyPr/>
                    <a:lstStyle/>
                    <a:p>
                      <a:pPr algn="l" fontAlgn="base"/>
                      <a:r>
                        <a:rPr lang="en-GB" sz="1100" b="1" kern="1200">
                          <a:solidFill>
                            <a:schemeClr val="tx1"/>
                          </a:solidFill>
                          <a:effectLst/>
                          <a:latin typeface="+mj-ea"/>
                          <a:ea typeface="+mj-ea"/>
                          <a:cs typeface="+mn-cs"/>
                        </a:rPr>
                        <a:t>16</a:t>
                      </a:r>
                      <a:r>
                        <a:rPr lang="en-US" sz="1100" b="1" kern="1200">
                          <a:solidFill>
                            <a:schemeClr val="tx1"/>
                          </a:solidFill>
                          <a:effectLst/>
                          <a:latin typeface="+mj-ea"/>
                          <a:ea typeface="+mj-ea"/>
                          <a:cs typeface="+mn-cs"/>
                        </a:rPr>
                        <a:t>:50 </a:t>
                      </a:r>
                      <a:r>
                        <a:rPr lang="en-GB" altLang="zh-CN" sz="1100" b="1" kern="1200">
                          <a:solidFill>
                            <a:schemeClr val="tx1"/>
                          </a:solidFill>
                          <a:effectLst/>
                          <a:latin typeface="+mj-ea"/>
                          <a:ea typeface="+mj-ea"/>
                          <a:cs typeface="+mn-cs"/>
                        </a:rPr>
                        <a:t>–</a:t>
                      </a:r>
                      <a:r>
                        <a:rPr lang="en-US" altLang="zh-CN" sz="1100" b="1" kern="1200">
                          <a:solidFill>
                            <a:schemeClr val="tx1"/>
                          </a:solidFill>
                          <a:effectLst/>
                          <a:latin typeface="+mj-ea"/>
                          <a:ea typeface="+mj-ea"/>
                          <a:cs typeface="+mn-cs"/>
                        </a:rPr>
                        <a:t> 17:35</a:t>
                      </a:r>
                      <a:endParaRPr lang="en-GB" altLang="zh-CN" sz="1100" b="1" kern="1200">
                        <a:solidFill>
                          <a:schemeClr val="tx1"/>
                        </a:solidFill>
                        <a:effectLst/>
                        <a:latin typeface="+mj-ea"/>
                        <a:ea typeface="+mj-ea"/>
                        <a:cs typeface="+mn-cs"/>
                      </a:endParaRPr>
                    </a:p>
                    <a:p>
                      <a:pPr lvl="0" algn="l">
                        <a:buNone/>
                      </a:pPr>
                      <a:r>
                        <a:rPr lang="en-US" sz="1100" b="0" kern="1200">
                          <a:solidFill>
                            <a:schemeClr val="tx1"/>
                          </a:solidFill>
                          <a:effectLst/>
                          <a:latin typeface="+mj-ea"/>
                          <a:ea typeface="+mj-ea"/>
                          <a:cs typeface="+mn-cs"/>
                        </a:rPr>
                        <a:t>45 mins </a:t>
                      </a:r>
                      <a:r>
                        <a:rPr lang="zh-CN" altLang="en-US" sz="1100" b="0" kern="1200">
                          <a:solidFill>
                            <a:schemeClr val="tx1"/>
                          </a:solidFill>
                          <a:effectLst/>
                          <a:latin typeface="+mj-ea"/>
                          <a:ea typeface="+mj-ea"/>
                          <a:cs typeface="+mn-cs"/>
                        </a:rPr>
                        <a:t>分钟</a:t>
                      </a:r>
                    </a:p>
                  </a:txBody>
                  <a:tcPr marL="83297" marR="83297" marT="41649" marB="41649" anchor="ctr">
                    <a:solidFill>
                      <a:schemeClr val="bg1">
                        <a:lumMod val="95000"/>
                      </a:schemeClr>
                    </a:solidFill>
                  </a:tcPr>
                </a:tc>
                <a:tc>
                  <a:txBody>
                    <a:bodyPr/>
                    <a:lstStyle/>
                    <a:p>
                      <a:pPr marL="0" marR="0" lvl="0" indent="0" algn="l" defTabSz="914400" rtl="0" eaLnBrk="1" fontAlgn="base" latinLnBrk="0" hangingPunct="1">
                        <a:lnSpc>
                          <a:spcPct val="100000"/>
                        </a:lnSpc>
                        <a:spcBef>
                          <a:spcPts val="200"/>
                        </a:spcBef>
                        <a:spcAft>
                          <a:spcPts val="0"/>
                        </a:spcAft>
                        <a:buClrTx/>
                        <a:buSzTx/>
                        <a:buFontTx/>
                        <a:buNone/>
                        <a:tabLst/>
                        <a:defRPr/>
                      </a:pPr>
                      <a:r>
                        <a:rPr lang="zh-CN" altLang="en-US" sz="1100" b="1" kern="1200">
                          <a:solidFill>
                            <a:schemeClr val="tx1"/>
                          </a:solidFill>
                          <a:effectLst/>
                          <a:latin typeface="+mj-ea"/>
                          <a:ea typeface="+mj-ea"/>
                          <a:cs typeface="+mn-cs"/>
                        </a:rPr>
                        <a:t>新劳工法规 </a:t>
                      </a:r>
                      <a:r>
                        <a:rPr lang="en-US" altLang="zh-CN" sz="1100" b="0" kern="1200">
                          <a:solidFill>
                            <a:schemeClr val="tx1"/>
                          </a:solidFill>
                          <a:effectLst/>
                          <a:latin typeface="+mj-ea"/>
                          <a:ea typeface="+mj-ea"/>
                          <a:cs typeface="+mn-cs"/>
                        </a:rPr>
                        <a:t>New labor codes </a:t>
                      </a:r>
                    </a:p>
                    <a:p>
                      <a:pPr algn="l" fontAlgn="base">
                        <a:spcBef>
                          <a:spcPts val="200"/>
                        </a:spcBef>
                      </a:pPr>
                      <a:r>
                        <a:rPr lang="zh-CN" altLang="en-US" sz="1100" b="0">
                          <a:solidFill>
                            <a:schemeClr val="tx1"/>
                          </a:solidFill>
                          <a:effectLst/>
                          <a:latin typeface="+mj-ea"/>
                          <a:ea typeface="+mj-ea"/>
                        </a:rPr>
                        <a:t>麦璐</a:t>
                      </a:r>
                      <a:r>
                        <a:rPr lang="en-US" altLang="zh-CN" sz="1100" b="0">
                          <a:solidFill>
                            <a:schemeClr val="tx1"/>
                          </a:solidFill>
                          <a:effectLst/>
                          <a:latin typeface="+mj-ea"/>
                          <a:ea typeface="+mj-ea"/>
                        </a:rPr>
                        <a:t> | </a:t>
                      </a:r>
                      <a:r>
                        <a:rPr lang="zh-CN" altLang="en-US" sz="1100" b="0">
                          <a:solidFill>
                            <a:schemeClr val="tx1"/>
                          </a:solidFill>
                          <a:effectLst/>
                          <a:latin typeface="+mj-ea"/>
                          <a:ea typeface="+mj-ea"/>
                        </a:rPr>
                        <a:t>高级技术经理 </a:t>
                      </a:r>
                      <a:r>
                        <a:rPr lang="en-US" altLang="zh-CN" sz="1100" b="0">
                          <a:solidFill>
                            <a:schemeClr val="tx1"/>
                          </a:solidFill>
                          <a:effectLst/>
                          <a:latin typeface="+mj-ea"/>
                          <a:ea typeface="+mj-ea"/>
                        </a:rPr>
                        <a:t>| </a:t>
                      </a:r>
                      <a:r>
                        <a:rPr lang="zh-CN" altLang="en-US" sz="1100" b="0">
                          <a:solidFill>
                            <a:schemeClr val="tx1"/>
                          </a:solidFill>
                          <a:effectLst/>
                          <a:latin typeface="+mj-ea"/>
                          <a:ea typeface="+mj-ea"/>
                        </a:rPr>
                        <a:t>德国莱茵</a:t>
                      </a:r>
                      <a:r>
                        <a:rPr lang="en-US" altLang="zh-CN" sz="1100" b="0" i="0" u="none" strike="noStrike" kern="1200">
                          <a:solidFill>
                            <a:schemeClr val="tx1"/>
                          </a:solidFill>
                          <a:effectLst/>
                          <a:latin typeface="+mj-ea"/>
                          <a:ea typeface="+mj-ea"/>
                          <a:cs typeface="+mn-cs"/>
                        </a:rPr>
                        <a:t> </a:t>
                      </a:r>
                      <a:r>
                        <a:rPr lang="en-GB" altLang="zh-CN" sz="1100" b="0" i="0" u="none" strike="noStrike" kern="1200">
                          <a:solidFill>
                            <a:schemeClr val="tx1"/>
                          </a:solidFill>
                          <a:effectLst/>
                          <a:latin typeface="+mj-ea"/>
                          <a:ea typeface="+mj-ea"/>
                          <a:cs typeface="+mn-cs"/>
                        </a:rPr>
                        <a:t>Minnie Mai </a:t>
                      </a:r>
                      <a:r>
                        <a:rPr lang="en-US" altLang="zh-CN" sz="1100" b="0" i="0" u="none" strike="noStrike" kern="1200">
                          <a:solidFill>
                            <a:schemeClr val="tx1"/>
                          </a:solidFill>
                          <a:effectLst/>
                          <a:latin typeface="+mj-ea"/>
                          <a:ea typeface="+mj-ea"/>
                          <a:cs typeface="+mn-cs"/>
                        </a:rPr>
                        <a:t>| </a:t>
                      </a:r>
                      <a:r>
                        <a:rPr lang="en-GB" altLang="zh-CN" sz="1100" b="0" i="0" u="none" strike="noStrike" kern="1200">
                          <a:solidFill>
                            <a:schemeClr val="tx1"/>
                          </a:solidFill>
                          <a:effectLst/>
                          <a:latin typeface="+mj-ea"/>
                          <a:ea typeface="+mj-ea"/>
                          <a:cs typeface="+mn-cs"/>
                        </a:rPr>
                        <a:t>Senior technical manager </a:t>
                      </a:r>
                      <a:r>
                        <a:rPr lang="en-US" altLang="zh-CN" sz="1100" b="0" i="0" u="none" strike="noStrike" kern="1200">
                          <a:solidFill>
                            <a:schemeClr val="tx1"/>
                          </a:solidFill>
                          <a:effectLst/>
                          <a:latin typeface="+mj-ea"/>
                          <a:ea typeface="+mj-ea"/>
                          <a:cs typeface="+mn-cs"/>
                        </a:rPr>
                        <a:t>| </a:t>
                      </a:r>
                      <a:r>
                        <a:rPr lang="en-GB" altLang="zh-CN" sz="1100" b="0" i="0" u="none" strike="noStrike" kern="1200">
                          <a:solidFill>
                            <a:schemeClr val="tx1"/>
                          </a:solidFill>
                          <a:effectLst/>
                          <a:latin typeface="+mj-ea"/>
                          <a:ea typeface="+mj-ea"/>
                          <a:cs typeface="+mn-cs"/>
                        </a:rPr>
                        <a:t>TUV</a:t>
                      </a:r>
                      <a:endParaRPr lang="zh-CN" altLang="zh-CN" sz="1100" b="0" i="0" u="none" strike="noStrike" kern="1200">
                        <a:solidFill>
                          <a:schemeClr val="tx1"/>
                        </a:solidFill>
                        <a:effectLst/>
                        <a:latin typeface="+mj-ea"/>
                        <a:ea typeface="+mj-ea"/>
                        <a:cs typeface="+mn-cs"/>
                      </a:endParaRPr>
                    </a:p>
                  </a:txBody>
                  <a:tcPr marL="83297" marR="83297" marT="41649" marB="41649" anchor="ctr">
                    <a:solidFill>
                      <a:schemeClr val="bg1">
                        <a:lumMod val="95000"/>
                      </a:schemeClr>
                    </a:solidFill>
                  </a:tcPr>
                </a:tc>
                <a:extLst>
                  <a:ext uri="{0D108BD9-81ED-4DB2-BD59-A6C34878D82A}">
                    <a16:rowId xmlns:a16="http://schemas.microsoft.com/office/drawing/2014/main" val="1466847257"/>
                  </a:ext>
                </a:extLst>
              </a:tr>
              <a:tr h="445010">
                <a:tc>
                  <a:txBody>
                    <a:bodyPr/>
                    <a:lstStyle/>
                    <a:p>
                      <a:pPr algn="l" fontAlgn="auto"/>
                      <a:r>
                        <a:rPr lang="en-GB" sz="1100" b="1" kern="1200">
                          <a:solidFill>
                            <a:srgbClr val="000000"/>
                          </a:solidFill>
                          <a:effectLst/>
                          <a:latin typeface="+mj-ea"/>
                          <a:ea typeface="+mj-ea"/>
                        </a:rPr>
                        <a:t>​17:35 </a:t>
                      </a:r>
                      <a:r>
                        <a:rPr lang="en-GB" altLang="zh-CN" sz="1100" b="1" kern="1200">
                          <a:solidFill>
                            <a:srgbClr val="000000"/>
                          </a:solidFill>
                          <a:effectLst/>
                          <a:latin typeface="+mj-ea"/>
                          <a:ea typeface="+mj-ea"/>
                        </a:rPr>
                        <a:t>– </a:t>
                      </a:r>
                      <a:r>
                        <a:rPr lang="en-GB" sz="1100" b="1" kern="1200">
                          <a:solidFill>
                            <a:srgbClr val="000000"/>
                          </a:solidFill>
                          <a:effectLst/>
                          <a:latin typeface="+mj-ea"/>
                          <a:ea typeface="+mj-ea"/>
                        </a:rPr>
                        <a:t>17:40</a:t>
                      </a:r>
                    </a:p>
                    <a:p>
                      <a:pPr marL="0" marR="0" lvl="0" indent="0" algn="l" rtl="0" eaLnBrk="1" fontAlgn="auto" latinLnBrk="0" hangingPunct="1">
                        <a:lnSpc>
                          <a:spcPct val="100000"/>
                        </a:lnSpc>
                        <a:spcBef>
                          <a:spcPts val="0"/>
                        </a:spcBef>
                        <a:spcAft>
                          <a:spcPts val="0"/>
                        </a:spcAft>
                        <a:buClrTx/>
                        <a:buSzTx/>
                        <a:buFontTx/>
                        <a:buNone/>
                      </a:pPr>
                      <a:r>
                        <a:rPr lang="en-GB" altLang="zh-CN" sz="1100" b="0" i="0" kern="1200">
                          <a:solidFill>
                            <a:srgbClr val="000000"/>
                          </a:solidFill>
                          <a:effectLst/>
                          <a:latin typeface="+mj-ea"/>
                          <a:ea typeface="+mn-ea"/>
                          <a:cs typeface="+mn-cs"/>
                        </a:rPr>
                        <a:t>5 </a:t>
                      </a:r>
                      <a:r>
                        <a:rPr lang="en-US" altLang="zh-CN" sz="1100" b="0" i="0" kern="1200">
                          <a:solidFill>
                            <a:srgbClr val="000000"/>
                          </a:solidFill>
                          <a:effectLst/>
                          <a:latin typeface="+mj-ea"/>
                          <a:ea typeface="+mn-ea"/>
                          <a:cs typeface="+mn-cs"/>
                        </a:rPr>
                        <a:t>mins </a:t>
                      </a:r>
                      <a:r>
                        <a:rPr lang="zh-CN" altLang="en-US" sz="1100" b="0" i="0" kern="1200">
                          <a:solidFill>
                            <a:srgbClr val="000000"/>
                          </a:solidFill>
                          <a:effectLst/>
                          <a:latin typeface="+mj-ea"/>
                          <a:ea typeface="+mn-ea"/>
                          <a:cs typeface="+mn-cs"/>
                        </a:rPr>
                        <a:t>分钟</a:t>
                      </a:r>
                      <a:r>
                        <a:rPr lang="en-US" altLang="zh-CN" sz="1100" b="0" i="0" kern="1200">
                          <a:solidFill>
                            <a:srgbClr val="000000"/>
                          </a:solidFill>
                          <a:effectLst/>
                          <a:latin typeface="+mj-ea"/>
                          <a:ea typeface="+mn-ea"/>
                          <a:cs typeface="+mn-cs"/>
                        </a:rPr>
                        <a:t> </a:t>
                      </a:r>
                      <a:endParaRPr lang="zh-CN" altLang="en-US" sz="1100" b="0" i="0" kern="1200">
                        <a:solidFill>
                          <a:srgbClr val="000000"/>
                        </a:solidFill>
                        <a:effectLst/>
                        <a:latin typeface="+mj-ea"/>
                        <a:ea typeface="+mn-ea"/>
                        <a:cs typeface="+mn-cs"/>
                      </a:endParaRPr>
                    </a:p>
                  </a:txBody>
                  <a:tcPr marL="83297" marR="83297" marT="41649" marB="41649" anchor="ctr">
                    <a:solidFill>
                      <a:schemeClr val="bg1">
                        <a:lumMod val="85000"/>
                      </a:schemeClr>
                    </a:solidFill>
                  </a:tcPr>
                </a:tc>
                <a:tc>
                  <a:txBody>
                    <a:bodyPr/>
                    <a:lstStyle/>
                    <a:p>
                      <a:pPr marL="0" marR="0" lvl="0" indent="0" algn="l" defTabSz="914400" rtl="0" eaLnBrk="1" fontAlgn="base" latinLnBrk="0" hangingPunct="1">
                        <a:lnSpc>
                          <a:spcPct val="100000"/>
                        </a:lnSpc>
                        <a:spcBef>
                          <a:spcPts val="0"/>
                        </a:spcBef>
                        <a:spcAft>
                          <a:spcPts val="0"/>
                        </a:spcAft>
                        <a:buClrTx/>
                        <a:buSzTx/>
                        <a:buFontTx/>
                        <a:buNone/>
                      </a:pPr>
                      <a:r>
                        <a:rPr lang="zh-CN" altLang="en-US" sz="1100" b="0" kern="1200" dirty="0">
                          <a:solidFill>
                            <a:schemeClr val="tx1">
                              <a:lumMod val="50000"/>
                              <a:lumOff val="50000"/>
                            </a:schemeClr>
                          </a:solidFill>
                          <a:effectLst/>
                          <a:latin typeface="+mj-ea"/>
                          <a:ea typeface="+mj-ea"/>
                          <a:cs typeface="+mn-cs"/>
                        </a:rPr>
                        <a:t>会议第一场结束 </a:t>
                      </a:r>
                      <a:r>
                        <a:rPr lang="en-US" sz="1100" b="1" kern="1200" dirty="0">
                          <a:solidFill>
                            <a:schemeClr val="tx1">
                              <a:lumMod val="50000"/>
                              <a:lumOff val="50000"/>
                            </a:schemeClr>
                          </a:solidFill>
                          <a:effectLst/>
                          <a:latin typeface="+mj-ea"/>
                          <a:ea typeface="+mj-ea"/>
                          <a:cs typeface="+mn-cs"/>
                        </a:rPr>
                        <a:t>End of Day 1</a:t>
                      </a:r>
                      <a:endParaRPr lang="en-US" sz="1100" b="0" kern="1200" dirty="0">
                        <a:solidFill>
                          <a:schemeClr val="tx1">
                            <a:lumMod val="50000"/>
                            <a:lumOff val="50000"/>
                          </a:schemeClr>
                        </a:solidFill>
                        <a:effectLst/>
                        <a:latin typeface="+mj-ea"/>
                        <a:ea typeface="+mj-ea"/>
                        <a:cs typeface="+mn-cs"/>
                      </a:endParaRPr>
                    </a:p>
                  </a:txBody>
                  <a:tcPr marL="83297" marR="83297" marT="41649" marB="41649" anchor="ctr">
                    <a:solidFill>
                      <a:schemeClr val="bg1">
                        <a:lumMod val="85000"/>
                      </a:schemeClr>
                    </a:solidFill>
                  </a:tcPr>
                </a:tc>
                <a:extLst>
                  <a:ext uri="{0D108BD9-81ED-4DB2-BD59-A6C34878D82A}">
                    <a16:rowId xmlns:a16="http://schemas.microsoft.com/office/drawing/2014/main" val="1627396381"/>
                  </a:ext>
                </a:extLst>
              </a:tr>
            </a:tbl>
          </a:graphicData>
        </a:graphic>
      </p:graphicFrame>
    </p:spTree>
    <p:extLst>
      <p:ext uri="{BB962C8B-B14F-4D97-AF65-F5344CB8AC3E}">
        <p14:creationId xmlns:p14="http://schemas.microsoft.com/office/powerpoint/2010/main" val="24310708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CFFD8088-2376-4428-ABB0-B22A341B5F9F}"/>
              </a:ext>
            </a:extLst>
          </p:cNvPr>
          <p:cNvSpPr>
            <a:spLocks noGrp="1"/>
          </p:cNvSpPr>
          <p:nvPr>
            <p:ph type="sldNum" sz="quarter" idx="12"/>
          </p:nvPr>
        </p:nvSpPr>
        <p:spPr/>
        <p:txBody>
          <a:bodyPr/>
          <a:lstStyle/>
          <a:p>
            <a:fld id="{1A91ABBD-BE70-492B-BBD8-7AF5442A9E89}" type="slidenum">
              <a:rPr lang="en-GB" smtClean="0"/>
              <a:pPr/>
              <a:t>6</a:t>
            </a:fld>
            <a:endParaRPr lang="en-GB"/>
          </a:p>
        </p:txBody>
      </p:sp>
      <p:sp>
        <p:nvSpPr>
          <p:cNvPr id="2" name="Title 1">
            <a:extLst>
              <a:ext uri="{FF2B5EF4-FFF2-40B4-BE49-F238E27FC236}">
                <a16:creationId xmlns:a16="http://schemas.microsoft.com/office/drawing/2014/main" id="{17B057FF-63B6-4D39-B1A9-5F2A1B93F71A}"/>
              </a:ext>
            </a:extLst>
          </p:cNvPr>
          <p:cNvSpPr>
            <a:spLocks noGrp="1"/>
          </p:cNvSpPr>
          <p:nvPr>
            <p:ph type="title" idx="4294967295"/>
          </p:nvPr>
        </p:nvSpPr>
        <p:spPr>
          <a:xfrm>
            <a:off x="0" y="495300"/>
            <a:ext cx="10515600" cy="652463"/>
          </a:xfrm>
        </p:spPr>
        <p:txBody>
          <a:bodyPr/>
          <a:lstStyle/>
          <a:p>
            <a:r>
              <a:rPr lang="zh-CN" altLang="en-US">
                <a:latin typeface="Microsoft YaHei"/>
                <a:ea typeface="Microsoft YaHei"/>
              </a:rPr>
              <a:t>会议日程 </a:t>
            </a:r>
            <a:r>
              <a:rPr lang="en-US" altLang="zh-CN" sz="2400"/>
              <a:t>Event</a:t>
            </a:r>
            <a:r>
              <a:rPr lang="en-US" altLang="zh-CN" sz="2400">
                <a:latin typeface="Microsoft YaHei"/>
                <a:ea typeface="Microsoft YaHei"/>
              </a:rPr>
              <a:t> a</a:t>
            </a:r>
            <a:r>
              <a:rPr lang="en-US" altLang="zh-CN" sz="2400"/>
              <a:t>genda – Day 2</a:t>
            </a:r>
            <a:endParaRPr lang="zh-CN" altLang="en-US" sz="2400"/>
          </a:p>
        </p:txBody>
      </p:sp>
      <p:graphicFrame>
        <p:nvGraphicFramePr>
          <p:cNvPr id="10" name="Content Placeholder 15">
            <a:extLst>
              <a:ext uri="{FF2B5EF4-FFF2-40B4-BE49-F238E27FC236}">
                <a16:creationId xmlns:a16="http://schemas.microsoft.com/office/drawing/2014/main" id="{EC656711-E72A-2A9B-4C56-655CE00DDA13}"/>
              </a:ext>
            </a:extLst>
          </p:cNvPr>
          <p:cNvGraphicFramePr>
            <a:graphicFrameLocks/>
          </p:cNvGraphicFramePr>
          <p:nvPr>
            <p:extLst>
              <p:ext uri="{D42A27DB-BD31-4B8C-83A1-F6EECF244321}">
                <p14:modId xmlns:p14="http://schemas.microsoft.com/office/powerpoint/2010/main" val="2558274285"/>
              </p:ext>
            </p:extLst>
          </p:nvPr>
        </p:nvGraphicFramePr>
        <p:xfrm>
          <a:off x="1" y="2"/>
          <a:ext cx="12211850" cy="6858000"/>
        </p:xfrm>
        <a:graphic>
          <a:graphicData uri="http://schemas.openxmlformats.org/drawingml/2006/table">
            <a:tbl>
              <a:tblPr firstRow="1">
                <a:tableStyleId>{69012ECD-51FC-41F1-AA8D-1B2483CD663E}</a:tableStyleId>
              </a:tblPr>
              <a:tblGrid>
                <a:gridCol w="1663200">
                  <a:extLst>
                    <a:ext uri="{9D8B030D-6E8A-4147-A177-3AD203B41FA5}">
                      <a16:colId xmlns:a16="http://schemas.microsoft.com/office/drawing/2014/main" val="2237657818"/>
                    </a:ext>
                  </a:extLst>
                </a:gridCol>
                <a:gridCol w="10548650">
                  <a:extLst>
                    <a:ext uri="{9D8B030D-6E8A-4147-A177-3AD203B41FA5}">
                      <a16:colId xmlns:a16="http://schemas.microsoft.com/office/drawing/2014/main" val="1209611833"/>
                    </a:ext>
                  </a:extLst>
                </a:gridCol>
              </a:tblGrid>
              <a:tr h="843941">
                <a:tc gridSpan="2">
                  <a:txBody>
                    <a:bodyPr/>
                    <a:lstStyle/>
                    <a:p>
                      <a:pPr marL="0" algn="l" defTabSz="914400" rtl="0" eaLnBrk="1" fontAlgn="base" latinLnBrk="0" hangingPunct="1">
                        <a:lnSpc>
                          <a:spcPct val="120000"/>
                        </a:lnSpc>
                      </a:pPr>
                      <a:r>
                        <a:rPr lang="en-GB" altLang="zh-CN" sz="1400" b="1" kern="1200">
                          <a:solidFill>
                            <a:srgbClr val="FFFFFF"/>
                          </a:solidFill>
                          <a:effectLst/>
                          <a:latin typeface="+mj-ea"/>
                          <a:ea typeface="+mn-ea"/>
                          <a:cs typeface="+mn-cs"/>
                        </a:rPr>
                        <a:t>09-07-2022 | 12:45 – 17:30 Beijing ​</a:t>
                      </a:r>
                    </a:p>
                    <a:p>
                      <a:pPr marL="0" algn="l" rtl="0" eaLnBrk="1" fontAlgn="base" latinLnBrk="0" hangingPunct="1">
                        <a:lnSpc>
                          <a:spcPct val="120000"/>
                        </a:lnSpc>
                      </a:pPr>
                      <a:r>
                        <a:rPr lang="zh-CN" altLang="en-US" sz="1400" b="1" kern="1200">
                          <a:solidFill>
                            <a:srgbClr val="FFFFFF"/>
                          </a:solidFill>
                          <a:effectLst/>
                          <a:latin typeface="+mj-ea"/>
                          <a:ea typeface="+mn-ea"/>
                          <a:cs typeface="+mn-cs"/>
                        </a:rPr>
                        <a:t>第二场：环境中的药物</a:t>
                      </a:r>
                      <a:r>
                        <a:rPr lang="en-US" altLang="zh-CN" sz="1400" b="1" kern="1200">
                          <a:solidFill>
                            <a:srgbClr val="FFFFFF"/>
                          </a:solidFill>
                          <a:effectLst/>
                          <a:latin typeface="+mj-ea"/>
                          <a:ea typeface="+mn-ea"/>
                          <a:cs typeface="+mn-cs"/>
                        </a:rPr>
                        <a:t>/</a:t>
                      </a:r>
                      <a:r>
                        <a:rPr lang="zh-CN" altLang="en-US" sz="1400" b="1" kern="1200">
                          <a:solidFill>
                            <a:srgbClr val="FFFFFF"/>
                          </a:solidFill>
                          <a:effectLst/>
                          <a:latin typeface="+mj-ea"/>
                          <a:ea typeface="+mn-ea"/>
                          <a:cs typeface="+mn-cs"/>
                        </a:rPr>
                        <a:t>抗生素抗药性 </a:t>
                      </a:r>
                      <a:r>
                        <a:rPr lang="en-US" altLang="zh-CN" sz="1400" b="1" kern="1200">
                          <a:solidFill>
                            <a:srgbClr val="FFFFFF"/>
                          </a:solidFill>
                          <a:effectLst/>
                          <a:latin typeface="+mj-ea"/>
                          <a:ea typeface="+mn-ea"/>
                          <a:cs typeface="+mn-cs"/>
                        </a:rPr>
                        <a:t>&amp; </a:t>
                      </a:r>
                      <a:r>
                        <a:rPr lang="zh-CN" altLang="en-US" sz="1400" b="1" kern="1200">
                          <a:solidFill>
                            <a:srgbClr val="FFFFFF"/>
                          </a:solidFill>
                          <a:effectLst/>
                          <a:latin typeface="+mj-ea"/>
                          <a:ea typeface="+mn-ea"/>
                          <a:cs typeface="+mn-cs"/>
                        </a:rPr>
                        <a:t>环境</a:t>
                      </a:r>
                      <a:r>
                        <a:rPr lang="en-US" altLang="zh-CN" sz="1400" b="1" kern="1200">
                          <a:solidFill>
                            <a:srgbClr val="FFFFFF"/>
                          </a:solidFill>
                          <a:effectLst/>
                          <a:latin typeface="+mj-ea"/>
                          <a:ea typeface="+mn-ea"/>
                          <a:cs typeface="+mn-cs"/>
                        </a:rPr>
                        <a:t> | DAY </a:t>
                      </a:r>
                      <a:r>
                        <a:rPr lang="en-GB" sz="1400" b="1" i="0" u="none" strike="noStrike" kern="1200" noProof="0">
                          <a:solidFill>
                            <a:srgbClr val="FFFFFF"/>
                          </a:solidFill>
                          <a:effectLst/>
                        </a:rPr>
                        <a:t>2 </a:t>
                      </a:r>
                      <a:r>
                        <a:rPr lang="en-GB" altLang="zh-CN" sz="1400" b="1" i="0" u="none" strike="noStrike" noProof="0">
                          <a:solidFill>
                            <a:srgbClr val="FFFFFF"/>
                          </a:solidFill>
                          <a:effectLst/>
                          <a:latin typeface="Microsoft YaHei"/>
                        </a:rPr>
                        <a:t>–</a:t>
                      </a:r>
                      <a:r>
                        <a:rPr lang="en-US" altLang="zh-CN" sz="1400" b="1" i="0" u="none" strike="noStrike" kern="1200" noProof="0">
                          <a:solidFill>
                            <a:srgbClr val="FFFFFF"/>
                          </a:solidFill>
                          <a:effectLst/>
                        </a:rPr>
                        <a:t> </a:t>
                      </a:r>
                      <a:r>
                        <a:rPr lang="en-GB" sz="1400" b="1" i="0" u="none" strike="noStrike" kern="1200" noProof="0">
                          <a:solidFill>
                            <a:srgbClr val="FFFFFF"/>
                          </a:solidFill>
                          <a:effectLst/>
                        </a:rPr>
                        <a:t>PiE / AMR &amp; Environment </a:t>
                      </a:r>
                    </a:p>
                  </a:txBody>
                  <a:tcPr marL="83297" marR="83297" marT="41649" marB="41649" anchor="ctr"/>
                </a:tc>
                <a:tc hMerge="1">
                  <a:txBody>
                    <a:bodyPr/>
                    <a:lstStyle/>
                    <a:p>
                      <a:pPr algn="l" fontAlgn="base"/>
                      <a:r>
                        <a:rPr lang="en-GB" sz="1100" b="1" i="0">
                          <a:solidFill>
                            <a:srgbClr val="FFFFFF"/>
                          </a:solidFill>
                          <a:effectLst/>
                          <a:latin typeface="Calibri Light" panose="020F0302020204030204" pitchFamily="34" charset="0"/>
                        </a:rPr>
                        <a:t>09-09-2021 | 13:00 – 17:00 Beijing ​</a:t>
                      </a:r>
                      <a:endParaRPr lang="en-GB" sz="1600" b="1" i="0">
                        <a:solidFill>
                          <a:srgbClr val="FFFFFF"/>
                        </a:solidFill>
                        <a:effectLst/>
                      </a:endParaRPr>
                    </a:p>
                    <a:p>
                      <a:pPr algn="l" fontAlgn="base"/>
                      <a:r>
                        <a:rPr lang="en-GB" sz="1100" b="1" i="0">
                          <a:solidFill>
                            <a:srgbClr val="FFFFFF"/>
                          </a:solidFill>
                          <a:effectLst/>
                          <a:latin typeface="Calibri Light" panose="020F0302020204030204" pitchFamily="34" charset="0"/>
                        </a:rPr>
                        <a:t>Session 1 - Introduction, Human Rights &amp; </a:t>
                      </a:r>
                      <a:r>
                        <a:rPr lang="en-GB" sz="1100" b="1" i="0" err="1">
                          <a:solidFill>
                            <a:srgbClr val="FFFFFF"/>
                          </a:solidFill>
                          <a:effectLst/>
                          <a:latin typeface="Calibri Light" panose="020F0302020204030204" pitchFamily="34" charset="0"/>
                        </a:rPr>
                        <a:t>Labor</a:t>
                      </a:r>
                      <a:r>
                        <a:rPr lang="en-GB" sz="1100" b="1" i="0">
                          <a:solidFill>
                            <a:srgbClr val="FFFFFF"/>
                          </a:solidFill>
                          <a:effectLst/>
                          <a:latin typeface="Calibri Light" panose="020F0302020204030204" pitchFamily="34" charset="0"/>
                        </a:rPr>
                        <a:t>, Environment | </a:t>
                      </a:r>
                      <a:r>
                        <a:rPr lang="zh-CN" altLang="en-US" sz="1100" b="1" i="0">
                          <a:solidFill>
                            <a:srgbClr val="FFFFFF"/>
                          </a:solidFill>
                          <a:effectLst/>
                          <a:ea typeface="Calibri Light" panose="020F0302020204030204" pitchFamily="34" charset="0"/>
                        </a:rPr>
                        <a:t>第一场：会议开幕 </a:t>
                      </a:r>
                      <a:r>
                        <a:rPr lang="en-US" altLang="zh-CN" sz="1100" b="1" i="0">
                          <a:solidFill>
                            <a:srgbClr val="FFFFFF"/>
                          </a:solidFill>
                          <a:effectLst/>
                          <a:latin typeface="Calibri Light" panose="020F0302020204030204" pitchFamily="34" charset="0"/>
                        </a:rPr>
                        <a:t>&amp; </a:t>
                      </a:r>
                      <a:r>
                        <a:rPr lang="zh-CN" altLang="en-US" sz="1100" b="1" i="0">
                          <a:solidFill>
                            <a:srgbClr val="FFFFFF"/>
                          </a:solidFill>
                          <a:effectLst/>
                          <a:ea typeface="Calibri Light" panose="020F0302020204030204" pitchFamily="34" charset="0"/>
                        </a:rPr>
                        <a:t>人权与劳工 </a:t>
                      </a:r>
                      <a:r>
                        <a:rPr lang="en-US" altLang="zh-CN" sz="1100" b="1" i="0">
                          <a:solidFill>
                            <a:srgbClr val="FFFFFF"/>
                          </a:solidFill>
                          <a:effectLst/>
                          <a:latin typeface="Calibri Light" panose="020F0302020204030204" pitchFamily="34" charset="0"/>
                        </a:rPr>
                        <a:t>&amp; </a:t>
                      </a:r>
                      <a:r>
                        <a:rPr lang="zh-CN" altLang="en-US" sz="1100" b="1" i="0">
                          <a:solidFill>
                            <a:srgbClr val="FFFFFF"/>
                          </a:solidFill>
                          <a:effectLst/>
                          <a:ea typeface="Calibri Light" panose="020F0302020204030204" pitchFamily="34" charset="0"/>
                        </a:rPr>
                        <a:t>环境   ​</a:t>
                      </a:r>
                      <a:endParaRPr lang="zh-CN" altLang="en-US" sz="1600" b="1" i="0">
                        <a:solidFill>
                          <a:srgbClr val="FFFFFF"/>
                        </a:solidFill>
                        <a:effectLst/>
                      </a:endParaRPr>
                    </a:p>
                  </a:txBody>
                  <a:tcPr marL="83297" marR="83297" marT="41649" marB="41649" anchor="ctr">
                    <a:lnR w="9525" cap="flat" cmpd="sng" algn="ctr">
                      <a:solidFill>
                        <a:srgbClr val="F86524"/>
                      </a:solidFill>
                      <a:prstDash val="solid"/>
                      <a:round/>
                      <a:headEnd type="none" w="med" len="med"/>
                      <a:tailEnd type="none" w="med" len="med"/>
                    </a:lnR>
                    <a:lnT w="9525" cap="flat" cmpd="sng" algn="ctr">
                      <a:solidFill>
                        <a:srgbClr val="F86524"/>
                      </a:solidFill>
                      <a:prstDash val="solid"/>
                      <a:round/>
                      <a:headEnd type="none" w="med" len="med"/>
                      <a:tailEnd type="none" w="med" len="med"/>
                    </a:lnT>
                    <a:lnB w="9525" cap="flat" cmpd="sng" algn="ctr">
                      <a:solidFill>
                        <a:srgbClr val="F86524"/>
                      </a:solidFill>
                      <a:prstDash val="solid"/>
                      <a:round/>
                      <a:headEnd type="none" w="med" len="med"/>
                      <a:tailEnd type="none" w="med" len="med"/>
                    </a:lnB>
                    <a:solidFill>
                      <a:srgbClr val="F86524"/>
                    </a:solidFill>
                  </a:tcPr>
                </a:tc>
                <a:extLst>
                  <a:ext uri="{0D108BD9-81ED-4DB2-BD59-A6C34878D82A}">
                    <a16:rowId xmlns:a16="http://schemas.microsoft.com/office/drawing/2014/main" val="3407880611"/>
                  </a:ext>
                </a:extLst>
              </a:tr>
              <a:tr h="482419">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altLang="zh-CN" sz="1100" b="1" kern="1200">
                          <a:solidFill>
                            <a:schemeClr val="tx1"/>
                          </a:solidFill>
                          <a:effectLst/>
                          <a:latin typeface="+mj-ea"/>
                          <a:ea typeface="+mj-ea"/>
                          <a:cs typeface="+mn-cs"/>
                        </a:rPr>
                        <a:t>12:45 – 13:00</a:t>
                      </a:r>
                    </a:p>
                    <a:p>
                      <a:pPr marL="0" marR="0" lvl="0" indent="0" algn="l" defTabSz="914400" rtl="0" eaLnBrk="1" fontAlgn="base" latinLnBrk="0" hangingPunct="1">
                        <a:lnSpc>
                          <a:spcPct val="100000"/>
                        </a:lnSpc>
                        <a:spcBef>
                          <a:spcPts val="0"/>
                        </a:spcBef>
                        <a:spcAft>
                          <a:spcPts val="0"/>
                        </a:spcAft>
                        <a:buClrTx/>
                        <a:buSzTx/>
                        <a:buFontTx/>
                        <a:buNone/>
                        <a:tabLst/>
                        <a:defRPr/>
                      </a:pPr>
                      <a:r>
                        <a:rPr lang="en-GB" altLang="zh-CN" sz="1100" b="0" kern="1200">
                          <a:solidFill>
                            <a:schemeClr val="tx1"/>
                          </a:solidFill>
                          <a:effectLst/>
                          <a:latin typeface="+mj-ea"/>
                          <a:ea typeface="+mj-ea"/>
                          <a:cs typeface="+mn-cs"/>
                        </a:rPr>
                        <a:t>15 mins </a:t>
                      </a:r>
                      <a:r>
                        <a:rPr lang="zh-CN" altLang="en-US" sz="1100" b="0" kern="1200">
                          <a:solidFill>
                            <a:schemeClr val="tx1"/>
                          </a:solidFill>
                          <a:effectLst/>
                          <a:latin typeface="+mj-ea"/>
                          <a:ea typeface="+mj-ea"/>
                          <a:cs typeface="+mn-cs"/>
                        </a:rPr>
                        <a:t>分钟</a:t>
                      </a:r>
                      <a:endParaRPr lang="en-GB" altLang="zh-CN" sz="1100" b="0" kern="1200">
                        <a:solidFill>
                          <a:schemeClr val="tx1"/>
                        </a:solidFill>
                        <a:effectLst/>
                        <a:latin typeface="+mj-ea"/>
                        <a:ea typeface="+mj-ea"/>
                        <a:cs typeface="+mn-cs"/>
                      </a:endParaRPr>
                    </a:p>
                  </a:txBody>
                  <a:tcPr marL="83297" marR="83297" marT="41649" marB="41649" anchor="ctr">
                    <a:solidFill>
                      <a:schemeClr val="bg1">
                        <a:lumMod val="95000"/>
                      </a:schemeClr>
                    </a:solidFill>
                  </a:tcPr>
                </a:tc>
                <a:tc>
                  <a:txBody>
                    <a:bodyPr/>
                    <a:lstStyle/>
                    <a:p>
                      <a:pPr rtl="0" fontAlgn="base">
                        <a:spcBef>
                          <a:spcPts val="200"/>
                        </a:spcBef>
                      </a:pPr>
                      <a:r>
                        <a:rPr lang="zh-CN" altLang="en-US" sz="1100" b="1">
                          <a:solidFill>
                            <a:schemeClr val="tx1"/>
                          </a:solidFill>
                          <a:effectLst/>
                          <a:latin typeface="+mj-ea"/>
                          <a:ea typeface="+mj-ea"/>
                        </a:rPr>
                        <a:t>直播平台签到 </a:t>
                      </a:r>
                      <a:r>
                        <a:rPr lang="en-GB" sz="1100" b="0" i="0" u="none" strike="noStrike" noProof="0">
                          <a:solidFill>
                            <a:schemeClr val="tx1"/>
                          </a:solidFill>
                          <a:effectLst/>
                          <a:latin typeface="+mj-ea"/>
                          <a:ea typeface="+mj-ea"/>
                        </a:rPr>
                        <a:t>Livestreaming portal check-in</a:t>
                      </a:r>
                      <a:endParaRPr lang="en-GB" altLang="zh-CN" sz="1100" b="0">
                        <a:solidFill>
                          <a:schemeClr val="tx1"/>
                        </a:solidFill>
                        <a:effectLst/>
                        <a:latin typeface="+mj-ea"/>
                        <a:ea typeface="+mj-ea"/>
                      </a:endParaRPr>
                    </a:p>
                  </a:txBody>
                  <a:tcPr marL="83297" marR="83297" marT="41649" marB="41649" anchor="ctr">
                    <a:lnT w="9525" cap="flat" cmpd="sng" algn="ctr">
                      <a:solidFill>
                        <a:srgbClr val="F86524"/>
                      </a:solidFill>
                      <a:prstDash val="solid"/>
                      <a:round/>
                      <a:headEnd type="none" w="med" len="med"/>
                      <a:tailEnd type="none" w="med" len="med"/>
                    </a:lnT>
                    <a:solidFill>
                      <a:schemeClr val="bg1">
                        <a:lumMod val="95000"/>
                      </a:schemeClr>
                    </a:solidFill>
                  </a:tcPr>
                </a:tc>
                <a:extLst>
                  <a:ext uri="{0D108BD9-81ED-4DB2-BD59-A6C34878D82A}">
                    <a16:rowId xmlns:a16="http://schemas.microsoft.com/office/drawing/2014/main" val="1840365838"/>
                  </a:ext>
                </a:extLst>
              </a:tr>
              <a:tr h="513126">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100" b="1" kern="1200">
                          <a:solidFill>
                            <a:schemeClr val="tx1"/>
                          </a:solidFill>
                          <a:effectLst/>
                          <a:latin typeface="+mj-ea"/>
                          <a:ea typeface="+mj-ea"/>
                          <a:cs typeface="+mn-cs"/>
                        </a:rPr>
                        <a:t>13:00 – 13:05</a:t>
                      </a:r>
                    </a:p>
                    <a:p>
                      <a:pPr marL="0" marR="0" lvl="0" indent="0" algn="l">
                        <a:lnSpc>
                          <a:spcPct val="100000"/>
                        </a:lnSpc>
                        <a:spcBef>
                          <a:spcPts val="0"/>
                        </a:spcBef>
                        <a:spcAft>
                          <a:spcPts val="0"/>
                        </a:spcAft>
                        <a:buClrTx/>
                        <a:buSzTx/>
                        <a:buFontTx/>
                        <a:buNone/>
                      </a:pPr>
                      <a:r>
                        <a:rPr lang="en-GB" sz="1100" b="0" kern="1200">
                          <a:solidFill>
                            <a:schemeClr val="tx1"/>
                          </a:solidFill>
                          <a:effectLst/>
                          <a:latin typeface="+mj-ea"/>
                          <a:ea typeface="+mj-ea"/>
                          <a:cs typeface="+mn-cs"/>
                        </a:rPr>
                        <a:t>5 mins </a:t>
                      </a:r>
                      <a:r>
                        <a:rPr lang="zh-CN" altLang="en-US" sz="1100" b="0" kern="1200">
                          <a:solidFill>
                            <a:schemeClr val="tx1"/>
                          </a:solidFill>
                          <a:effectLst/>
                          <a:latin typeface="+mj-ea"/>
                          <a:ea typeface="+mj-ea"/>
                          <a:cs typeface="+mn-cs"/>
                        </a:rPr>
                        <a:t>分钟</a:t>
                      </a:r>
                      <a:endParaRPr lang="en-GB" sz="1100" b="0" kern="1200">
                        <a:solidFill>
                          <a:schemeClr val="tx1"/>
                        </a:solidFill>
                        <a:effectLst/>
                        <a:latin typeface="+mj-ea"/>
                        <a:ea typeface="+mj-ea"/>
                        <a:cs typeface="+mn-cs"/>
                      </a:endParaRPr>
                    </a:p>
                  </a:txBody>
                  <a:tcPr marL="83297" marR="83297" marT="41649" marB="41649" anchor="ctr">
                    <a:solidFill>
                      <a:schemeClr val="bg1">
                        <a:lumMod val="95000"/>
                      </a:schemeClr>
                    </a:solidFill>
                  </a:tcPr>
                </a:tc>
                <a:tc>
                  <a:txBody>
                    <a:bodyPr/>
                    <a:lstStyle/>
                    <a:p>
                      <a:pPr lvl="0">
                        <a:spcBef>
                          <a:spcPts val="200"/>
                        </a:spcBef>
                        <a:buNone/>
                      </a:pPr>
                      <a:r>
                        <a:rPr lang="zh-CN" sz="1100" b="1" i="0" u="none" strike="noStrike" noProof="0">
                          <a:solidFill>
                            <a:schemeClr val="tx1"/>
                          </a:solidFill>
                          <a:effectLst/>
                          <a:latin typeface="+mj-ea"/>
                          <a:ea typeface="+mj-ea"/>
                        </a:rPr>
                        <a:t>欢迎致辞  </a:t>
                      </a:r>
                      <a:r>
                        <a:rPr lang="en-GB" altLang="zh-CN" sz="1100" b="0">
                          <a:solidFill>
                            <a:schemeClr val="tx1"/>
                          </a:solidFill>
                          <a:effectLst/>
                          <a:latin typeface="+mj-ea"/>
                          <a:ea typeface="+mj-ea"/>
                        </a:rPr>
                        <a:t>Opening </a:t>
                      </a:r>
                      <a:r>
                        <a:rPr lang="en-US" altLang="zh-CN" sz="1100" b="0">
                          <a:solidFill>
                            <a:schemeClr val="tx1"/>
                          </a:solidFill>
                          <a:effectLst/>
                          <a:latin typeface="+mj-ea"/>
                          <a:ea typeface="+mj-ea"/>
                        </a:rPr>
                        <a:t>r</a:t>
                      </a:r>
                      <a:r>
                        <a:rPr lang="en-GB" altLang="zh-CN" sz="1100" b="0">
                          <a:solidFill>
                            <a:schemeClr val="tx1"/>
                          </a:solidFill>
                          <a:effectLst/>
                          <a:latin typeface="+mj-ea"/>
                          <a:ea typeface="+mj-ea"/>
                        </a:rPr>
                        <a:t>emarks </a:t>
                      </a:r>
                      <a:endParaRPr lang="zh-CN" altLang="en-US" sz="1100" b="0">
                        <a:solidFill>
                          <a:schemeClr val="tx1"/>
                        </a:solidFill>
                        <a:effectLst/>
                        <a:latin typeface="+mj-ea"/>
                        <a:ea typeface="+mj-ea"/>
                      </a:endParaRPr>
                    </a:p>
                    <a:p>
                      <a:pPr marL="0" marR="0" lvl="0" indent="0" algn="l">
                        <a:lnSpc>
                          <a:spcPct val="100000"/>
                        </a:lnSpc>
                        <a:spcBef>
                          <a:spcPts val="200"/>
                        </a:spcBef>
                        <a:spcAft>
                          <a:spcPts val="0"/>
                        </a:spcAft>
                        <a:buNone/>
                      </a:pPr>
                      <a:r>
                        <a:rPr lang="zh-CN" altLang="en-US" sz="1100" b="0" kern="1200" noProof="0">
                          <a:solidFill>
                            <a:schemeClr val="tx1"/>
                          </a:solidFill>
                          <a:effectLst/>
                          <a:latin typeface="+mj-ea"/>
                          <a:ea typeface="+mj-ea"/>
                          <a:cs typeface="+mn-cs"/>
                        </a:rPr>
                        <a:t>劳拉</a:t>
                      </a:r>
                      <a:r>
                        <a:rPr lang="en-US" altLang="zh-CN" sz="1100" b="0" kern="1200" noProof="0">
                          <a:solidFill>
                            <a:schemeClr val="tx1"/>
                          </a:solidFill>
                          <a:effectLst/>
                          <a:latin typeface="+mj-ea"/>
                          <a:ea typeface="+mj-ea"/>
                          <a:cs typeface="+mn-cs"/>
                        </a:rPr>
                        <a:t> | </a:t>
                      </a:r>
                      <a:r>
                        <a:rPr lang="zh-CN" altLang="en-US" sz="1100" b="0" kern="1200" noProof="0">
                          <a:solidFill>
                            <a:schemeClr val="tx1"/>
                          </a:solidFill>
                          <a:effectLst/>
                          <a:latin typeface="+mj-ea"/>
                          <a:ea typeface="+mj-ea"/>
                          <a:cs typeface="+mn-cs"/>
                        </a:rPr>
                        <a:t>品牌经理 </a:t>
                      </a:r>
                      <a:r>
                        <a:rPr lang="en-US" altLang="zh-CN" sz="1100" b="0" kern="1200" noProof="0">
                          <a:solidFill>
                            <a:schemeClr val="tx1"/>
                          </a:solidFill>
                          <a:effectLst/>
                          <a:latin typeface="+mj-ea"/>
                          <a:ea typeface="+mj-ea"/>
                          <a:cs typeface="+mn-cs"/>
                        </a:rPr>
                        <a:t>|</a:t>
                      </a:r>
                      <a:r>
                        <a:rPr lang="zh-CN" altLang="en-US" sz="1100" b="0" kern="1200" noProof="0">
                          <a:solidFill>
                            <a:schemeClr val="tx1"/>
                          </a:solidFill>
                          <a:effectLst/>
                          <a:latin typeface="+mj-ea"/>
                          <a:ea typeface="+mn-ea"/>
                          <a:cs typeface="+mn-cs"/>
                        </a:rPr>
                        <a:t>世界制药原料展 </a:t>
                      </a:r>
                      <a:r>
                        <a:rPr lang="en-US" sz="1100" b="0" kern="1200" noProof="0">
                          <a:solidFill>
                            <a:schemeClr val="tx1"/>
                          </a:solidFill>
                          <a:effectLst/>
                          <a:latin typeface="+mj-ea"/>
                          <a:ea typeface="+mj-ea"/>
                          <a:cs typeface="+mn-cs"/>
                        </a:rPr>
                        <a:t>L</a:t>
                      </a:r>
                      <a:r>
                        <a:rPr lang="en-US" altLang="zh-CN" sz="1100" b="0" kern="1200" noProof="0">
                          <a:solidFill>
                            <a:schemeClr val="tx1"/>
                          </a:solidFill>
                          <a:effectLst/>
                          <a:latin typeface="+mj-ea"/>
                          <a:ea typeface="+mj-ea"/>
                          <a:cs typeface="+mn-cs"/>
                        </a:rPr>
                        <a:t>aura | Brand manager of CPHI &amp; PMEC China | CPHI</a:t>
                      </a:r>
                      <a:endParaRPr lang="en-GB" sz="1100" b="0" kern="1200" noProof="0">
                        <a:solidFill>
                          <a:schemeClr val="tx1"/>
                        </a:solidFill>
                        <a:effectLst/>
                        <a:latin typeface="+mj-ea"/>
                        <a:ea typeface="+mj-ea"/>
                        <a:cs typeface="+mn-cs"/>
                      </a:endParaRPr>
                    </a:p>
                  </a:txBody>
                  <a:tcPr marL="83297" marR="83297" marT="41649" marB="41649" anchor="ctr">
                    <a:solidFill>
                      <a:schemeClr val="bg1">
                        <a:lumMod val="95000"/>
                      </a:schemeClr>
                    </a:solidFill>
                  </a:tcPr>
                </a:tc>
                <a:extLst>
                  <a:ext uri="{0D108BD9-81ED-4DB2-BD59-A6C34878D82A}">
                    <a16:rowId xmlns:a16="http://schemas.microsoft.com/office/drawing/2014/main" val="2012935428"/>
                  </a:ext>
                </a:extLst>
              </a:tr>
              <a:tr h="513126">
                <a:tc>
                  <a:txBody>
                    <a:bodyPr/>
                    <a:lstStyle/>
                    <a:p>
                      <a:pPr marL="0" lvl="0" indent="0" algn="l">
                        <a:lnSpc>
                          <a:spcPct val="100000"/>
                        </a:lnSpc>
                        <a:spcBef>
                          <a:spcPts val="0"/>
                        </a:spcBef>
                        <a:spcAft>
                          <a:spcPts val="0"/>
                        </a:spcAft>
                        <a:buNone/>
                      </a:pPr>
                      <a:r>
                        <a:rPr lang="en-GB" sz="1100" b="1" kern="1200">
                          <a:solidFill>
                            <a:schemeClr val="tx1"/>
                          </a:solidFill>
                          <a:effectLst/>
                          <a:latin typeface="+mj-ea"/>
                          <a:ea typeface="+mj-ea"/>
                          <a:cs typeface="+mn-cs"/>
                        </a:rPr>
                        <a:t>13:05-13:10 </a:t>
                      </a:r>
                    </a:p>
                    <a:p>
                      <a:pPr marL="0" lvl="0" indent="0" algn="l">
                        <a:lnSpc>
                          <a:spcPct val="100000"/>
                        </a:lnSpc>
                        <a:spcBef>
                          <a:spcPts val="0"/>
                        </a:spcBef>
                        <a:spcAft>
                          <a:spcPts val="0"/>
                        </a:spcAft>
                        <a:buNone/>
                      </a:pPr>
                      <a:r>
                        <a:rPr lang="en-GB" sz="1100" b="0" kern="1200">
                          <a:solidFill>
                            <a:schemeClr val="tx1"/>
                          </a:solidFill>
                          <a:effectLst/>
                          <a:latin typeface="+mj-ea"/>
                          <a:ea typeface="+mj-ea"/>
                          <a:cs typeface="+mn-cs"/>
                        </a:rPr>
                        <a:t>5 mins </a:t>
                      </a:r>
                      <a:r>
                        <a:rPr lang="zh-CN" altLang="en-US" sz="1100" b="0" kern="1200">
                          <a:solidFill>
                            <a:schemeClr val="tx1"/>
                          </a:solidFill>
                          <a:effectLst/>
                          <a:latin typeface="+mj-ea"/>
                          <a:ea typeface="+mj-ea"/>
                          <a:cs typeface="+mn-cs"/>
                        </a:rPr>
                        <a:t>分钟</a:t>
                      </a:r>
                      <a:endParaRPr lang="en-GB" sz="1100" b="0" kern="1200">
                        <a:solidFill>
                          <a:schemeClr val="tx1"/>
                        </a:solidFill>
                        <a:effectLst/>
                        <a:latin typeface="+mj-ea"/>
                        <a:ea typeface="+mj-ea"/>
                        <a:cs typeface="+mn-cs"/>
                      </a:endParaRPr>
                    </a:p>
                  </a:txBody>
                  <a:tcPr marL="83297" marR="83297" marT="41649" marB="41649" anchor="ctr">
                    <a:solidFill>
                      <a:schemeClr val="bg1">
                        <a:lumMod val="95000"/>
                      </a:schemeClr>
                    </a:solidFill>
                  </a:tcPr>
                </a:tc>
                <a:tc>
                  <a:txBody>
                    <a:bodyPr/>
                    <a:lstStyle/>
                    <a:p>
                      <a:pPr marL="0" lvl="0" indent="0" algn="l">
                        <a:lnSpc>
                          <a:spcPct val="100000"/>
                        </a:lnSpc>
                        <a:spcBef>
                          <a:spcPts val="200"/>
                        </a:spcBef>
                        <a:spcAft>
                          <a:spcPts val="0"/>
                        </a:spcAft>
                        <a:buNone/>
                      </a:pPr>
                      <a:r>
                        <a:rPr lang="en-US" altLang="zh-CN" sz="1100" b="1" kern="1200" noProof="0">
                          <a:solidFill>
                            <a:schemeClr val="tx1"/>
                          </a:solidFill>
                          <a:effectLst/>
                          <a:latin typeface="+mj-ea"/>
                          <a:ea typeface="+mj-ea"/>
                          <a:cs typeface="+mn-cs"/>
                        </a:rPr>
                        <a:t>PSCI </a:t>
                      </a:r>
                      <a:r>
                        <a:rPr lang="zh-CN" altLang="en-US" sz="1100" b="1" kern="1200" noProof="0">
                          <a:solidFill>
                            <a:schemeClr val="tx1"/>
                          </a:solidFill>
                          <a:effectLst/>
                          <a:latin typeface="+mj-ea"/>
                          <a:ea typeface="+mj-ea"/>
                          <a:cs typeface="+mn-cs"/>
                        </a:rPr>
                        <a:t>供应商成熟度模型 </a:t>
                      </a:r>
                      <a:r>
                        <a:rPr lang="en-US" altLang="zh-CN" sz="1100" b="1" kern="1200" noProof="0">
                          <a:solidFill>
                            <a:schemeClr val="tx1"/>
                          </a:solidFill>
                          <a:effectLst/>
                          <a:latin typeface="+mj-ea"/>
                          <a:ea typeface="+mj-ea"/>
                          <a:cs typeface="+mn-cs"/>
                        </a:rPr>
                        <a:t>– </a:t>
                      </a:r>
                      <a:r>
                        <a:rPr lang="zh-CN" altLang="en-US" sz="1100" b="1" kern="1200" noProof="0">
                          <a:solidFill>
                            <a:schemeClr val="tx1"/>
                          </a:solidFill>
                          <a:effectLst/>
                          <a:latin typeface="+mj-ea"/>
                          <a:ea typeface="+mj-ea"/>
                          <a:cs typeface="+mn-cs"/>
                        </a:rPr>
                        <a:t>环境及范围三（碳排放） </a:t>
                      </a:r>
                      <a:r>
                        <a:rPr lang="en-US" sz="1100" b="0" kern="1200" noProof="0">
                          <a:solidFill>
                            <a:schemeClr val="tx1"/>
                          </a:solidFill>
                          <a:effectLst/>
                          <a:latin typeface="+mj-ea"/>
                          <a:ea typeface="+mj-ea"/>
                          <a:cs typeface="+mn-cs"/>
                        </a:rPr>
                        <a:t>Maturity model for Environment </a:t>
                      </a:r>
                      <a:r>
                        <a:rPr lang="en-US" altLang="zh-CN" sz="1100" b="0" kern="1200" noProof="0">
                          <a:solidFill>
                            <a:schemeClr val="tx1"/>
                          </a:solidFill>
                          <a:effectLst/>
                          <a:latin typeface="+mj-ea"/>
                          <a:ea typeface="+mj-ea"/>
                          <a:cs typeface="+mn-cs"/>
                        </a:rPr>
                        <a:t>&amp; Scope 3</a:t>
                      </a:r>
                    </a:p>
                  </a:txBody>
                  <a:tcPr marL="83297" marR="83297" marT="41649" marB="41649" anchor="ctr">
                    <a:solidFill>
                      <a:schemeClr val="bg1">
                        <a:lumMod val="95000"/>
                      </a:schemeClr>
                    </a:solidFill>
                  </a:tcPr>
                </a:tc>
                <a:extLst>
                  <a:ext uri="{0D108BD9-81ED-4DB2-BD59-A6C34878D82A}">
                    <a16:rowId xmlns:a16="http://schemas.microsoft.com/office/drawing/2014/main" val="474802701"/>
                  </a:ext>
                </a:extLst>
              </a:tr>
              <a:tr h="513126">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100" b="1" kern="1200">
                          <a:solidFill>
                            <a:srgbClr val="000000"/>
                          </a:solidFill>
                          <a:effectLst/>
                          <a:latin typeface="+mj-ea"/>
                          <a:ea typeface="+mj-ea"/>
                          <a:cs typeface="+mn-cs"/>
                        </a:rPr>
                        <a:t>13:10 – 13:55</a:t>
                      </a:r>
                    </a:p>
                    <a:p>
                      <a:pPr marL="0" marR="0" lvl="0" indent="0" algn="l">
                        <a:lnSpc>
                          <a:spcPct val="100000"/>
                        </a:lnSpc>
                        <a:spcBef>
                          <a:spcPts val="0"/>
                        </a:spcBef>
                        <a:spcAft>
                          <a:spcPts val="0"/>
                        </a:spcAft>
                        <a:buClrTx/>
                        <a:buSzTx/>
                        <a:buFontTx/>
                        <a:buNone/>
                      </a:pPr>
                      <a:r>
                        <a:rPr lang="en-GB" sz="1100" b="0" kern="1200">
                          <a:solidFill>
                            <a:schemeClr val="tx1"/>
                          </a:solidFill>
                          <a:effectLst/>
                          <a:latin typeface="+mj-ea"/>
                          <a:ea typeface="+mj-ea"/>
                          <a:cs typeface="+mn-cs"/>
                        </a:rPr>
                        <a:t>45 mins </a:t>
                      </a:r>
                      <a:r>
                        <a:rPr lang="zh-CN" altLang="en-US" sz="1100" b="0" kern="1200">
                          <a:solidFill>
                            <a:schemeClr val="tx1"/>
                          </a:solidFill>
                          <a:effectLst/>
                          <a:latin typeface="+mj-ea"/>
                          <a:ea typeface="+mj-ea"/>
                          <a:cs typeface="+mn-cs"/>
                        </a:rPr>
                        <a:t>分钟</a:t>
                      </a:r>
                      <a:endParaRPr lang="en-GB" sz="1100" b="0" kern="1200">
                        <a:solidFill>
                          <a:schemeClr val="tx1"/>
                        </a:solidFill>
                        <a:effectLst/>
                        <a:latin typeface="+mj-ea"/>
                        <a:ea typeface="+mj-ea"/>
                        <a:cs typeface="+mn-cs"/>
                      </a:endParaRPr>
                    </a:p>
                  </a:txBody>
                  <a:tcPr marL="83297" marR="83297" marT="41649" marB="41649" anchor="ctr">
                    <a:solidFill>
                      <a:schemeClr val="bg1">
                        <a:lumMod val="95000"/>
                      </a:schemeClr>
                    </a:solidFill>
                  </a:tcPr>
                </a:tc>
                <a:tc>
                  <a:txBody>
                    <a:bodyPr/>
                    <a:lstStyle/>
                    <a:p>
                      <a:pPr marL="0" marR="0" lvl="0" indent="0" algn="l" defTabSz="914400" rtl="0" eaLnBrk="1" fontAlgn="base" latinLnBrk="0" hangingPunct="1">
                        <a:lnSpc>
                          <a:spcPct val="100000"/>
                        </a:lnSpc>
                        <a:spcBef>
                          <a:spcPts val="200"/>
                        </a:spcBef>
                        <a:spcAft>
                          <a:spcPts val="0"/>
                        </a:spcAft>
                        <a:buClrTx/>
                        <a:buSzTx/>
                        <a:buFontTx/>
                        <a:buNone/>
                        <a:tabLst/>
                        <a:defRPr/>
                      </a:pPr>
                      <a:r>
                        <a:rPr lang="zh-CN" altLang="en-US" sz="1100" b="1">
                          <a:solidFill>
                            <a:schemeClr val="tx1"/>
                          </a:solidFill>
                          <a:effectLst/>
                          <a:latin typeface="+mj-ea"/>
                          <a:ea typeface="+mj-ea"/>
                        </a:rPr>
                        <a:t>确定药物生产过程</a:t>
                      </a:r>
                      <a:r>
                        <a:rPr lang="en-US" altLang="zh-CN" sz="1100" b="1">
                          <a:solidFill>
                            <a:schemeClr val="tx1"/>
                          </a:solidFill>
                          <a:effectLst/>
                          <a:latin typeface="+mj-ea"/>
                          <a:ea typeface="+mj-ea"/>
                        </a:rPr>
                        <a:t>API</a:t>
                      </a:r>
                      <a:r>
                        <a:rPr lang="zh-CN" altLang="en-US" sz="1100" b="1">
                          <a:solidFill>
                            <a:schemeClr val="tx1"/>
                          </a:solidFill>
                          <a:effectLst/>
                          <a:latin typeface="+mj-ea"/>
                          <a:ea typeface="+mj-ea"/>
                        </a:rPr>
                        <a:t>损失的预测环境浓度 </a:t>
                      </a:r>
                      <a:r>
                        <a:rPr lang="en-US" altLang="ja-JP" sz="1100" b="0">
                          <a:solidFill>
                            <a:schemeClr val="tx1"/>
                          </a:solidFill>
                          <a:effectLst/>
                          <a:latin typeface="+mj-ea"/>
                          <a:ea typeface="+mj-ea"/>
                        </a:rPr>
                        <a:t>Mass balance work tool </a:t>
                      </a:r>
                    </a:p>
                    <a:p>
                      <a:pPr marL="0" algn="l" rtl="0" eaLnBrk="1" fontAlgn="base" latinLnBrk="0" hangingPunct="1">
                        <a:lnSpc>
                          <a:spcPct val="90000"/>
                        </a:lnSpc>
                        <a:spcBef>
                          <a:spcPts val="200"/>
                        </a:spcBef>
                      </a:pPr>
                      <a:r>
                        <a:rPr lang="zh-CN" altLang="en-US" sz="1100" b="0" i="0" u="none" strike="noStrike" kern="1200" noProof="0">
                          <a:solidFill>
                            <a:schemeClr val="tx1"/>
                          </a:solidFill>
                          <a:effectLst/>
                        </a:rPr>
                        <a:t>冯婉华博士</a:t>
                      </a:r>
                      <a:r>
                        <a:rPr lang="en-US" altLang="zh-CN" sz="1100" b="0" i="0" u="none" strike="noStrike" kern="1200" noProof="0">
                          <a:solidFill>
                            <a:schemeClr val="tx1"/>
                          </a:solidFill>
                          <a:effectLst/>
                        </a:rPr>
                        <a:t>| </a:t>
                      </a:r>
                      <a:r>
                        <a:rPr lang="zh-CN" altLang="en-US" sz="1100" b="0" i="0" u="none" strike="noStrike" kern="1200" noProof="0">
                          <a:solidFill>
                            <a:schemeClr val="tx1"/>
                          </a:solidFill>
                          <a:effectLst/>
                        </a:rPr>
                        <a:t>首席顾问 </a:t>
                      </a:r>
                      <a:r>
                        <a:rPr lang="en-US" altLang="zh-CN" sz="1100" b="0" i="0" u="none" strike="noStrike" kern="1200" noProof="0">
                          <a:solidFill>
                            <a:schemeClr val="tx1"/>
                          </a:solidFill>
                          <a:effectLst/>
                        </a:rPr>
                        <a:t>|</a:t>
                      </a:r>
                      <a:r>
                        <a:rPr lang="zh-CN" sz="1100" b="0" i="0" u="none" strike="noStrike" kern="1200" noProof="0">
                          <a:solidFill>
                            <a:schemeClr val="tx1"/>
                          </a:solidFill>
                          <a:effectLst/>
                        </a:rPr>
                        <a:t> </a:t>
                      </a:r>
                      <a:r>
                        <a:rPr lang="zh-CN" altLang="en-US" sz="1100" b="0" kern="1200">
                          <a:solidFill>
                            <a:schemeClr val="tx1"/>
                          </a:solidFill>
                          <a:effectLst/>
                          <a:latin typeface="+mj-ea"/>
                          <a:ea typeface="+mj-ea"/>
                          <a:cs typeface="+mn-cs"/>
                        </a:rPr>
                        <a:t>凯谛思 </a:t>
                      </a:r>
                      <a:r>
                        <a:rPr lang="en-US" sz="1100" b="0" i="0" u="none" strike="noStrike" kern="1200" noProof="0">
                          <a:solidFill>
                            <a:schemeClr val="tx1"/>
                          </a:solidFill>
                          <a:effectLst/>
                        </a:rPr>
                        <a:t>Annie Feng | Principal Consultant | Arcadis</a:t>
                      </a:r>
                      <a:endParaRPr lang="zh-CN" sz="1100" b="0" i="0" u="none" strike="noStrike" kern="1200" noProof="0">
                        <a:solidFill>
                          <a:schemeClr val="tx1"/>
                        </a:solidFill>
                        <a:effectLst/>
                      </a:endParaRPr>
                    </a:p>
                  </a:txBody>
                  <a:tcPr marL="83297" marR="83297" marT="41649" marB="41649" anchor="ctr">
                    <a:solidFill>
                      <a:schemeClr val="bg1">
                        <a:lumMod val="95000"/>
                      </a:schemeClr>
                    </a:solidFill>
                  </a:tcPr>
                </a:tc>
                <a:extLst>
                  <a:ext uri="{0D108BD9-81ED-4DB2-BD59-A6C34878D82A}">
                    <a16:rowId xmlns:a16="http://schemas.microsoft.com/office/drawing/2014/main" val="3108188189"/>
                  </a:ext>
                </a:extLst>
              </a:tr>
              <a:tr h="733458">
                <a:tc>
                  <a:txBody>
                    <a:bodyPr/>
                    <a:lstStyle/>
                    <a:p>
                      <a:pPr marL="0" marR="0" lvl="0" indent="0" algn="l" rtl="0" eaLnBrk="1" fontAlgn="base" latinLnBrk="0" hangingPunct="1">
                        <a:lnSpc>
                          <a:spcPct val="100000"/>
                        </a:lnSpc>
                        <a:spcBef>
                          <a:spcPts val="0"/>
                        </a:spcBef>
                        <a:spcAft>
                          <a:spcPts val="0"/>
                        </a:spcAft>
                        <a:buClrTx/>
                        <a:buSzTx/>
                        <a:buFontTx/>
                        <a:buNone/>
                      </a:pPr>
                      <a:r>
                        <a:rPr lang="en-GB" sz="1100" b="1" kern="1200">
                          <a:solidFill>
                            <a:srgbClr val="000000"/>
                          </a:solidFill>
                          <a:effectLst/>
                          <a:latin typeface="+mj-ea"/>
                          <a:ea typeface="+mj-ea"/>
                          <a:cs typeface="+mn-cs"/>
                        </a:rPr>
                        <a:t>13:55 – 14:40</a:t>
                      </a:r>
                    </a:p>
                    <a:p>
                      <a:pPr marL="0" marR="0" lvl="0" indent="0" algn="l">
                        <a:lnSpc>
                          <a:spcPct val="100000"/>
                        </a:lnSpc>
                        <a:spcBef>
                          <a:spcPts val="0"/>
                        </a:spcBef>
                        <a:spcAft>
                          <a:spcPts val="0"/>
                        </a:spcAft>
                        <a:buNone/>
                      </a:pPr>
                      <a:r>
                        <a:rPr lang="en-GB" sz="1100" b="0" i="0" u="none" strike="noStrike" kern="1200" noProof="0">
                          <a:solidFill>
                            <a:schemeClr val="tx1"/>
                          </a:solidFill>
                          <a:effectLst/>
                          <a:latin typeface="Microsoft YaHei"/>
                        </a:rPr>
                        <a:t>45 mins </a:t>
                      </a:r>
                      <a:r>
                        <a:rPr lang="zh-CN" altLang="en-US" sz="1100" b="0" i="0" u="none" strike="noStrike" kern="1200" noProof="0">
                          <a:solidFill>
                            <a:schemeClr val="tx1"/>
                          </a:solidFill>
                          <a:effectLst/>
                          <a:latin typeface="Microsoft YaHei"/>
                        </a:rPr>
                        <a:t>分钟</a:t>
                      </a:r>
                      <a:endParaRPr lang="en-US" sz="1100"/>
                    </a:p>
                  </a:txBody>
                  <a:tcPr marL="83297" marR="83297" marT="41649" marB="41649" anchor="ctr">
                    <a:solidFill>
                      <a:schemeClr val="bg1">
                        <a:lumMod val="95000"/>
                      </a:schemeClr>
                    </a:solidFill>
                  </a:tcPr>
                </a:tc>
                <a:tc>
                  <a:txBody>
                    <a:bodyPr/>
                    <a:lstStyle/>
                    <a:p>
                      <a:pPr marL="0" marR="0" lvl="0" indent="0" algn="l" defTabSz="914400" rtl="0" eaLnBrk="1" fontAlgn="base" latinLnBrk="0" hangingPunct="1">
                        <a:lnSpc>
                          <a:spcPct val="100000"/>
                        </a:lnSpc>
                        <a:spcBef>
                          <a:spcPts val="200"/>
                        </a:spcBef>
                        <a:spcAft>
                          <a:spcPts val="0"/>
                        </a:spcAft>
                        <a:buClrTx/>
                        <a:buSzTx/>
                        <a:buFontTx/>
                        <a:buNone/>
                        <a:tabLst/>
                        <a:defRPr/>
                      </a:pPr>
                      <a:r>
                        <a:rPr lang="zh-CN" altLang="en-US" sz="1100" b="1">
                          <a:solidFill>
                            <a:schemeClr val="tx1"/>
                          </a:solidFill>
                          <a:effectLst/>
                          <a:latin typeface="+mj-ea"/>
                          <a:ea typeface="+mj-ea"/>
                        </a:rPr>
                        <a:t>供应商实践分享</a:t>
                      </a:r>
                      <a:r>
                        <a:rPr lang="en-US" altLang="zh-CN" sz="1100" b="1">
                          <a:solidFill>
                            <a:schemeClr val="tx1"/>
                          </a:solidFill>
                          <a:effectLst/>
                          <a:latin typeface="+mj-ea"/>
                          <a:ea typeface="+mj-ea"/>
                        </a:rPr>
                        <a:t>: </a:t>
                      </a:r>
                      <a:r>
                        <a:rPr lang="en-US" altLang="ja-JP" sz="1100" b="1">
                          <a:solidFill>
                            <a:schemeClr val="tx1"/>
                          </a:solidFill>
                          <a:effectLst/>
                          <a:latin typeface="+mj-ea"/>
                          <a:ea typeface="+mj-ea"/>
                        </a:rPr>
                        <a:t>API</a:t>
                      </a:r>
                      <a:r>
                        <a:rPr lang="zh-CN" altLang="en-US" sz="1100" b="1">
                          <a:solidFill>
                            <a:schemeClr val="tx1"/>
                          </a:solidFill>
                          <a:effectLst/>
                          <a:latin typeface="+mj-ea"/>
                          <a:ea typeface="+mj-ea"/>
                        </a:rPr>
                        <a:t>废水排放</a:t>
                      </a:r>
                      <a:r>
                        <a:rPr lang="en-US" altLang="zh-CN" sz="1100" b="1">
                          <a:solidFill>
                            <a:schemeClr val="tx1"/>
                          </a:solidFill>
                          <a:effectLst/>
                          <a:latin typeface="+mj-ea"/>
                          <a:ea typeface="+mj-ea"/>
                        </a:rPr>
                        <a:t>-</a:t>
                      </a:r>
                      <a:r>
                        <a:rPr lang="zh-CN" altLang="en-US" sz="1100" b="1">
                          <a:solidFill>
                            <a:schemeClr val="tx1"/>
                          </a:solidFill>
                          <a:effectLst/>
                          <a:latin typeface="+mj-ea"/>
                          <a:ea typeface="+mj-ea"/>
                        </a:rPr>
                        <a:t>废水中的毒物减少 </a:t>
                      </a:r>
                      <a:r>
                        <a:rPr lang="en-US" altLang="ja-JP" sz="1100" b="0">
                          <a:solidFill>
                            <a:schemeClr val="tx1"/>
                          </a:solidFill>
                          <a:effectLst/>
                          <a:latin typeface="+mj-ea"/>
                          <a:ea typeface="+mj-ea"/>
                        </a:rPr>
                        <a:t>Supplier practice sharing: toxicant minimization in API wastewater</a:t>
                      </a:r>
                    </a:p>
                    <a:p>
                      <a:pPr rtl="0" fontAlgn="base">
                        <a:spcBef>
                          <a:spcPts val="200"/>
                        </a:spcBef>
                      </a:pPr>
                      <a:r>
                        <a:rPr lang="zh-CN" altLang="en-US" sz="1100" b="0" kern="1200">
                          <a:solidFill>
                            <a:schemeClr val="tx1"/>
                          </a:solidFill>
                          <a:effectLst/>
                          <a:latin typeface="+mj-ea"/>
                          <a:ea typeface="+mj-ea"/>
                          <a:cs typeface="+mn-cs"/>
                        </a:rPr>
                        <a:t>张庆凡 </a:t>
                      </a:r>
                      <a:r>
                        <a:rPr lang="en-US" altLang="zh-CN" sz="1100" b="0" kern="1200">
                          <a:solidFill>
                            <a:schemeClr val="tx1"/>
                          </a:solidFill>
                          <a:effectLst/>
                          <a:latin typeface="+mj-ea"/>
                          <a:ea typeface="+mj-ea"/>
                          <a:cs typeface="+mn-cs"/>
                        </a:rPr>
                        <a:t>| </a:t>
                      </a:r>
                      <a:r>
                        <a:rPr lang="zh-CN" altLang="en-US" sz="1100" b="0" kern="1200">
                          <a:solidFill>
                            <a:schemeClr val="tx1"/>
                          </a:solidFill>
                          <a:effectLst/>
                          <a:latin typeface="+mj-ea"/>
                          <a:ea typeface="+mj-ea"/>
                          <a:cs typeface="+mn-cs"/>
                        </a:rPr>
                        <a:t>中国大区总经理</a:t>
                      </a:r>
                      <a:r>
                        <a:rPr lang="zh-CN" altLang="en-US" sz="1100" b="0" i="0" u="none" strike="noStrike" kern="1200" noProof="0">
                          <a:solidFill>
                            <a:schemeClr val="tx1"/>
                          </a:solidFill>
                          <a:effectLst/>
                          <a:latin typeface="+mj-ea"/>
                          <a:ea typeface="+mj-ea"/>
                          <a:cs typeface="+mn-cs"/>
                        </a:rPr>
                        <a:t> </a:t>
                      </a:r>
                      <a:r>
                        <a:rPr lang="en-US" altLang="zh-CN" sz="1100" b="0" i="0" u="none" strike="noStrike" kern="1200" noProof="0">
                          <a:solidFill>
                            <a:schemeClr val="tx1"/>
                          </a:solidFill>
                          <a:effectLst/>
                          <a:latin typeface="+mj-ea"/>
                          <a:ea typeface="+mj-ea"/>
                          <a:cs typeface="+mn-cs"/>
                        </a:rPr>
                        <a:t>| </a:t>
                      </a:r>
                      <a:r>
                        <a:rPr lang="zh-CN" sz="1100" b="0" i="0" u="none" strike="noStrike" kern="1200" noProof="0">
                          <a:solidFill>
                            <a:schemeClr val="tx1"/>
                          </a:solidFill>
                          <a:effectLst/>
                        </a:rPr>
                        <a:t>恩维勒</a:t>
                      </a:r>
                      <a:r>
                        <a:rPr lang="zh-CN" altLang="en-US" sz="1100" b="0" kern="1200">
                          <a:solidFill>
                            <a:schemeClr val="tx1"/>
                          </a:solidFill>
                          <a:effectLst/>
                          <a:latin typeface="+mj-ea"/>
                          <a:ea typeface="+mj-ea"/>
                          <a:cs typeface="+mn-cs"/>
                        </a:rPr>
                        <a:t> </a:t>
                      </a:r>
                      <a:r>
                        <a:rPr lang="en-GB" altLang="zh-CN" sz="1100" b="0" kern="1200">
                          <a:solidFill>
                            <a:schemeClr val="tx1"/>
                          </a:solidFill>
                          <a:effectLst/>
                          <a:latin typeface="+mj-ea"/>
                          <a:ea typeface="+mj-ea"/>
                          <a:cs typeface="+mn-cs"/>
                        </a:rPr>
                        <a:t>Qinfan Zhang | Director China</a:t>
                      </a:r>
                      <a:r>
                        <a:rPr lang="zh-CN" altLang="en-US" sz="1100" b="0" kern="1200">
                          <a:solidFill>
                            <a:schemeClr val="tx1"/>
                          </a:solidFill>
                          <a:effectLst/>
                          <a:latin typeface="+mj-ea"/>
                          <a:ea typeface="+mj-ea"/>
                          <a:cs typeface="+mn-cs"/>
                        </a:rPr>
                        <a:t> </a:t>
                      </a:r>
                      <a:r>
                        <a:rPr lang="en-US" altLang="zh-CN" sz="1100" b="0" kern="1200">
                          <a:solidFill>
                            <a:schemeClr val="tx1"/>
                          </a:solidFill>
                          <a:effectLst/>
                          <a:latin typeface="+mj-ea"/>
                          <a:ea typeface="+mj-ea"/>
                          <a:cs typeface="+mn-cs"/>
                        </a:rPr>
                        <a:t>|</a:t>
                      </a:r>
                      <a:r>
                        <a:rPr lang="zh-CN" altLang="en-US" sz="1100" b="0" kern="1200">
                          <a:solidFill>
                            <a:schemeClr val="tx1"/>
                          </a:solidFill>
                          <a:effectLst/>
                          <a:latin typeface="+mj-ea"/>
                          <a:ea typeface="+mj-ea"/>
                          <a:cs typeface="+mn-cs"/>
                        </a:rPr>
                        <a:t> </a:t>
                      </a:r>
                      <a:r>
                        <a:rPr lang="en-GB" altLang="zh-CN" sz="1100" b="0" kern="1200">
                          <a:solidFill>
                            <a:schemeClr val="tx1"/>
                          </a:solidFill>
                          <a:effectLst/>
                          <a:latin typeface="+mj-ea"/>
                          <a:ea typeface="+mj-ea"/>
                          <a:cs typeface="+mn-cs"/>
                        </a:rPr>
                        <a:t>Enviolet GmbH</a:t>
                      </a:r>
                    </a:p>
                    <a:p>
                      <a:pPr rtl="0" fontAlgn="base">
                        <a:spcBef>
                          <a:spcPts val="200"/>
                        </a:spcBef>
                      </a:pPr>
                      <a:r>
                        <a:rPr lang="zh-CN" altLang="en-US" sz="1100" b="0" kern="1200">
                          <a:solidFill>
                            <a:schemeClr val="tx1"/>
                          </a:solidFill>
                          <a:effectLst/>
                          <a:latin typeface="+mj-ea"/>
                          <a:ea typeface="+mj-ea"/>
                          <a:cs typeface="+mn-cs"/>
                        </a:rPr>
                        <a:t>陈燕芳 </a:t>
                      </a:r>
                      <a:r>
                        <a:rPr lang="en-US" altLang="zh-CN" sz="1100" b="0" kern="1200">
                          <a:solidFill>
                            <a:schemeClr val="tx1"/>
                          </a:solidFill>
                          <a:effectLst/>
                          <a:latin typeface="+mj-ea"/>
                          <a:ea typeface="+mj-ea"/>
                          <a:cs typeface="+mn-cs"/>
                        </a:rPr>
                        <a:t>| </a:t>
                      </a:r>
                      <a:r>
                        <a:rPr lang="en-GB" altLang="zh-CN" sz="1100" b="0" kern="1200">
                          <a:solidFill>
                            <a:schemeClr val="tx1"/>
                          </a:solidFill>
                          <a:effectLst/>
                          <a:latin typeface="+mj-ea"/>
                          <a:ea typeface="+mj-ea"/>
                          <a:cs typeface="+mn-cs"/>
                        </a:rPr>
                        <a:t>EHS</a:t>
                      </a:r>
                      <a:r>
                        <a:rPr lang="zh-CN" altLang="en-US" sz="1100" b="0" kern="1200">
                          <a:solidFill>
                            <a:schemeClr val="tx1"/>
                          </a:solidFill>
                          <a:effectLst/>
                          <a:latin typeface="+mj-ea"/>
                          <a:ea typeface="+mj-ea"/>
                          <a:cs typeface="+mn-cs"/>
                        </a:rPr>
                        <a:t>经理 </a:t>
                      </a:r>
                      <a:r>
                        <a:rPr lang="en-US" altLang="zh-CN" sz="1100" b="0" kern="1200">
                          <a:solidFill>
                            <a:schemeClr val="tx1"/>
                          </a:solidFill>
                          <a:effectLst/>
                          <a:latin typeface="+mj-ea"/>
                          <a:ea typeface="+mj-ea"/>
                          <a:cs typeface="+mn-cs"/>
                        </a:rPr>
                        <a:t>| </a:t>
                      </a:r>
                      <a:r>
                        <a:rPr lang="zh-CN" altLang="en-US" sz="1100" b="0" kern="1200">
                          <a:solidFill>
                            <a:schemeClr val="tx1"/>
                          </a:solidFill>
                          <a:effectLst/>
                          <a:latin typeface="+mj-ea"/>
                          <a:ea typeface="+mj-ea"/>
                          <a:cs typeface="+mn-cs"/>
                        </a:rPr>
                        <a:t>浙江海翔川南药业有限公司 </a:t>
                      </a:r>
                      <a:r>
                        <a:rPr lang="en-GB" altLang="zh-CN" sz="1100" b="0" kern="1200">
                          <a:solidFill>
                            <a:schemeClr val="tx1"/>
                          </a:solidFill>
                          <a:effectLst/>
                          <a:latin typeface="+mj-ea"/>
                          <a:ea typeface="+mj-ea"/>
                          <a:cs typeface="+mn-cs"/>
                        </a:rPr>
                        <a:t>Candy Chen </a:t>
                      </a:r>
                      <a:r>
                        <a:rPr lang="en-US" altLang="zh-CN" sz="1100" b="0" kern="1200">
                          <a:solidFill>
                            <a:schemeClr val="tx1"/>
                          </a:solidFill>
                          <a:effectLst/>
                          <a:latin typeface="+mj-ea"/>
                          <a:ea typeface="+mj-ea"/>
                          <a:cs typeface="+mn-cs"/>
                        </a:rPr>
                        <a:t>| </a:t>
                      </a:r>
                      <a:r>
                        <a:rPr lang="en-GB" altLang="zh-CN" sz="1100" b="0" kern="1200">
                          <a:solidFill>
                            <a:schemeClr val="tx1"/>
                          </a:solidFill>
                          <a:effectLst/>
                          <a:latin typeface="+mj-ea"/>
                          <a:ea typeface="+mj-ea"/>
                          <a:cs typeface="+mn-cs"/>
                        </a:rPr>
                        <a:t>EHS manager </a:t>
                      </a:r>
                      <a:r>
                        <a:rPr lang="en-US" altLang="zh-CN" sz="1100" b="0" kern="1200">
                          <a:solidFill>
                            <a:schemeClr val="tx1"/>
                          </a:solidFill>
                          <a:effectLst/>
                          <a:latin typeface="+mj-ea"/>
                          <a:ea typeface="+mj-ea"/>
                          <a:cs typeface="+mn-cs"/>
                        </a:rPr>
                        <a:t>| </a:t>
                      </a:r>
                      <a:r>
                        <a:rPr lang="en-GB" altLang="zh-CN" sz="1100" b="0" kern="1200">
                          <a:solidFill>
                            <a:schemeClr val="tx1"/>
                          </a:solidFill>
                          <a:effectLst/>
                          <a:latin typeface="+mj-ea"/>
                          <a:ea typeface="+mj-ea"/>
                          <a:cs typeface="+mn-cs"/>
                        </a:rPr>
                        <a:t>Zhejiang Hisoar Chuannan Pharma Co., Ltd. </a:t>
                      </a:r>
                      <a:endParaRPr lang="zh-CN" altLang="en-US" sz="1100" b="0" kern="1200">
                        <a:solidFill>
                          <a:schemeClr val="tx1"/>
                        </a:solidFill>
                        <a:effectLst/>
                        <a:latin typeface="+mj-ea"/>
                        <a:ea typeface="+mj-ea"/>
                        <a:cs typeface="+mn-cs"/>
                      </a:endParaRPr>
                    </a:p>
                  </a:txBody>
                  <a:tcPr marL="83297" marR="83297" marT="41649" marB="41649" anchor="ctr">
                    <a:solidFill>
                      <a:schemeClr val="bg1">
                        <a:lumMod val="95000"/>
                      </a:schemeClr>
                    </a:solidFill>
                  </a:tcPr>
                </a:tc>
                <a:extLst>
                  <a:ext uri="{0D108BD9-81ED-4DB2-BD59-A6C34878D82A}">
                    <a16:rowId xmlns:a16="http://schemas.microsoft.com/office/drawing/2014/main" val="2756251106"/>
                  </a:ext>
                </a:extLst>
              </a:tr>
              <a:tr h="462511">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altLang="zh-CN" sz="1100" b="1" kern="1200">
                          <a:solidFill>
                            <a:srgbClr val="000000"/>
                          </a:solidFill>
                          <a:effectLst/>
                          <a:latin typeface="+mj-ea"/>
                          <a:ea typeface="+mj-ea"/>
                          <a:cs typeface="+mn-cs"/>
                        </a:rPr>
                        <a:t>14:40 – 14:55</a:t>
                      </a:r>
                      <a:r>
                        <a:rPr lang="en-GB" sz="1100" b="1" kern="1200">
                          <a:solidFill>
                            <a:srgbClr val="000000"/>
                          </a:solidFill>
                          <a:effectLst/>
                          <a:latin typeface="+mj-ea"/>
                          <a:ea typeface="+mj-ea"/>
                          <a:cs typeface="+mn-cs"/>
                        </a:rPr>
                        <a:t>​</a:t>
                      </a:r>
                    </a:p>
                    <a:p>
                      <a:pPr marL="0" marR="0" lvl="0" indent="0" algn="l" defTabSz="914400" rtl="0" eaLnBrk="1" fontAlgn="base" latinLnBrk="0" hangingPunct="1">
                        <a:lnSpc>
                          <a:spcPct val="100000"/>
                        </a:lnSpc>
                        <a:spcBef>
                          <a:spcPts val="0"/>
                        </a:spcBef>
                        <a:spcAft>
                          <a:spcPts val="0"/>
                        </a:spcAft>
                        <a:buClrTx/>
                        <a:buSzTx/>
                        <a:buFontTx/>
                        <a:buNone/>
                        <a:tabLst/>
                        <a:defRPr/>
                      </a:pPr>
                      <a:r>
                        <a:rPr lang="en-GB" altLang="zh-CN" sz="1100" b="0" i="0" kern="1200">
                          <a:solidFill>
                            <a:srgbClr val="000000"/>
                          </a:solidFill>
                          <a:effectLst/>
                          <a:latin typeface="+mj-ea"/>
                          <a:ea typeface="+mn-ea"/>
                          <a:cs typeface="+mn-cs"/>
                        </a:rPr>
                        <a:t>15 </a:t>
                      </a:r>
                      <a:r>
                        <a:rPr lang="en-US" altLang="zh-CN" sz="1100" b="0" i="0" kern="1200">
                          <a:solidFill>
                            <a:srgbClr val="000000"/>
                          </a:solidFill>
                          <a:effectLst/>
                          <a:latin typeface="+mj-ea"/>
                          <a:ea typeface="+mn-ea"/>
                          <a:cs typeface="+mn-cs"/>
                        </a:rPr>
                        <a:t>mins </a:t>
                      </a:r>
                      <a:r>
                        <a:rPr lang="zh-CN" altLang="en-US" sz="1100" b="0" i="0" kern="1200">
                          <a:solidFill>
                            <a:srgbClr val="000000"/>
                          </a:solidFill>
                          <a:effectLst/>
                          <a:latin typeface="+mj-ea"/>
                          <a:ea typeface="+mn-ea"/>
                          <a:cs typeface="+mn-cs"/>
                        </a:rPr>
                        <a:t>分钟</a:t>
                      </a:r>
                      <a:endParaRPr lang="en-GB" sz="1100" b="1" kern="1200">
                        <a:solidFill>
                          <a:srgbClr val="000000"/>
                        </a:solidFill>
                        <a:effectLst/>
                        <a:latin typeface="+mj-ea"/>
                        <a:ea typeface="+mj-ea"/>
                        <a:cs typeface="+mn-cs"/>
                      </a:endParaRPr>
                    </a:p>
                  </a:txBody>
                  <a:tcPr marL="83297" marR="83297" marT="41649" marB="41649" anchor="ctr">
                    <a:solidFill>
                      <a:schemeClr val="bg1">
                        <a:lumMod val="85000"/>
                      </a:schemeClr>
                    </a:solidFill>
                  </a:tcPr>
                </a:tc>
                <a:tc>
                  <a:txBody>
                    <a:bodyPr/>
                    <a:lstStyle/>
                    <a:p>
                      <a:pPr marL="0" marR="0" lvl="0" indent="0" algn="l" rtl="0" eaLnBrk="1" fontAlgn="base" latinLnBrk="0" hangingPunct="1">
                        <a:lnSpc>
                          <a:spcPct val="100000"/>
                        </a:lnSpc>
                        <a:spcBef>
                          <a:spcPts val="200"/>
                        </a:spcBef>
                        <a:spcAft>
                          <a:spcPts val="0"/>
                        </a:spcAft>
                        <a:buClrTx/>
                        <a:buSzTx/>
                        <a:buFontTx/>
                        <a:buNone/>
                      </a:pPr>
                      <a:r>
                        <a:rPr lang="en-GB" altLang="zh-CN" sz="1100" b="0">
                          <a:solidFill>
                            <a:srgbClr val="848484"/>
                          </a:solidFill>
                          <a:effectLst/>
                          <a:latin typeface="+mj-ea"/>
                          <a:ea typeface="+mj-ea"/>
                        </a:rPr>
                        <a:t>Break </a:t>
                      </a:r>
                      <a:r>
                        <a:rPr lang="zh-CN" altLang="en-US" sz="1100" b="0">
                          <a:solidFill>
                            <a:srgbClr val="848484"/>
                          </a:solidFill>
                          <a:effectLst/>
                          <a:latin typeface="+mj-ea"/>
                          <a:ea typeface="+mj-ea"/>
                        </a:rPr>
                        <a:t>休息 </a:t>
                      </a:r>
                      <a:endParaRPr lang="en-GB" altLang="zh-CN" sz="1100" b="0">
                        <a:solidFill>
                          <a:srgbClr val="848484"/>
                        </a:solidFill>
                        <a:effectLst/>
                        <a:latin typeface="+mj-ea"/>
                        <a:ea typeface="+mj-ea"/>
                      </a:endParaRPr>
                    </a:p>
                  </a:txBody>
                  <a:tcPr marL="83297" marR="83297" marT="41649" marB="41649" anchor="ctr">
                    <a:solidFill>
                      <a:schemeClr val="bg1">
                        <a:lumMod val="85000"/>
                      </a:schemeClr>
                    </a:solidFill>
                  </a:tcPr>
                </a:tc>
                <a:extLst>
                  <a:ext uri="{0D108BD9-81ED-4DB2-BD59-A6C34878D82A}">
                    <a16:rowId xmlns:a16="http://schemas.microsoft.com/office/drawing/2014/main" val="1028139861"/>
                  </a:ext>
                </a:extLst>
              </a:tr>
              <a:tr h="674518">
                <a:tc>
                  <a:txBody>
                    <a:bodyPr/>
                    <a:lstStyle/>
                    <a:p>
                      <a:pPr marL="0" marR="0" lvl="0" indent="0" algn="l" rtl="0" eaLnBrk="1" fontAlgn="base" latinLnBrk="0" hangingPunct="1">
                        <a:lnSpc>
                          <a:spcPct val="100000"/>
                        </a:lnSpc>
                        <a:spcBef>
                          <a:spcPts val="0"/>
                        </a:spcBef>
                        <a:spcAft>
                          <a:spcPts val="0"/>
                        </a:spcAft>
                        <a:buClrTx/>
                        <a:buSzTx/>
                        <a:buFontTx/>
                        <a:buNone/>
                      </a:pPr>
                      <a:r>
                        <a:rPr lang="en-GB" sz="1100" b="1" kern="1200">
                          <a:solidFill>
                            <a:srgbClr val="000000"/>
                          </a:solidFill>
                          <a:effectLst/>
                          <a:latin typeface="+mj-ea"/>
                          <a:ea typeface="+mj-ea"/>
                          <a:cs typeface="+mn-cs"/>
                        </a:rPr>
                        <a:t>14:55 – 15:4</a:t>
                      </a:r>
                      <a:r>
                        <a:rPr lang="en-US" sz="1100" b="1" kern="1200">
                          <a:solidFill>
                            <a:srgbClr val="000000"/>
                          </a:solidFill>
                          <a:effectLst/>
                          <a:latin typeface="+mj-ea"/>
                          <a:ea typeface="+mj-ea"/>
                          <a:cs typeface="+mn-cs"/>
                        </a:rPr>
                        <a:t>0</a:t>
                      </a:r>
                      <a:endParaRPr lang="en-GB" sz="1100" b="1" kern="1200">
                        <a:solidFill>
                          <a:srgbClr val="000000"/>
                        </a:solidFill>
                        <a:effectLst/>
                        <a:latin typeface="+mj-ea"/>
                        <a:ea typeface="+mj-ea"/>
                        <a:cs typeface="+mn-cs"/>
                      </a:endParaRPr>
                    </a:p>
                    <a:p>
                      <a:pPr marL="0" marR="0" lvl="0" indent="0" algn="l">
                        <a:lnSpc>
                          <a:spcPct val="100000"/>
                        </a:lnSpc>
                        <a:spcBef>
                          <a:spcPts val="0"/>
                        </a:spcBef>
                        <a:spcAft>
                          <a:spcPts val="0"/>
                        </a:spcAft>
                        <a:buNone/>
                      </a:pPr>
                      <a:r>
                        <a:rPr lang="en-GB" sz="1100" b="0" i="0" u="none" strike="noStrike" kern="1200" noProof="0">
                          <a:solidFill>
                            <a:schemeClr val="tx1"/>
                          </a:solidFill>
                          <a:effectLst/>
                          <a:latin typeface="Microsoft YaHei"/>
                        </a:rPr>
                        <a:t>45 mins </a:t>
                      </a:r>
                      <a:r>
                        <a:rPr lang="zh-CN" altLang="en-US" sz="1100" b="0" i="0" u="none" strike="noStrike" kern="1200" noProof="0">
                          <a:solidFill>
                            <a:schemeClr val="tx1"/>
                          </a:solidFill>
                          <a:effectLst/>
                          <a:latin typeface="Microsoft YaHei"/>
                        </a:rPr>
                        <a:t>分钟</a:t>
                      </a:r>
                      <a:endParaRPr lang="en-US" sz="1100"/>
                    </a:p>
                  </a:txBody>
                  <a:tcPr marL="83297" marR="83297" marT="41649" marB="41649" anchor="ctr">
                    <a:solidFill>
                      <a:schemeClr val="bg1">
                        <a:lumMod val="95000"/>
                      </a:schemeClr>
                    </a:solidFill>
                  </a:tcPr>
                </a:tc>
                <a:tc>
                  <a:txBody>
                    <a:bodyPr/>
                    <a:lstStyle/>
                    <a:p>
                      <a:pPr marL="0" marR="0" lvl="0" indent="0" algn="l" defTabSz="914400" rtl="0" eaLnBrk="1" fontAlgn="base" latinLnBrk="0" hangingPunct="1">
                        <a:lnSpc>
                          <a:spcPct val="90000"/>
                        </a:lnSpc>
                        <a:spcBef>
                          <a:spcPts val="200"/>
                        </a:spcBef>
                        <a:spcAft>
                          <a:spcPts val="0"/>
                        </a:spcAft>
                        <a:buClrTx/>
                        <a:buSzTx/>
                        <a:buFontTx/>
                        <a:buNone/>
                        <a:tabLst/>
                        <a:defRPr/>
                      </a:pPr>
                      <a:r>
                        <a:rPr lang="zh-CN" altLang="en-US" sz="1100" b="1" kern="1200" dirty="0">
                          <a:solidFill>
                            <a:schemeClr val="tx1"/>
                          </a:solidFill>
                          <a:effectLst/>
                          <a:latin typeface="+mj-ea"/>
                          <a:ea typeface="+mj-ea"/>
                          <a:cs typeface="+mn-cs"/>
                        </a:rPr>
                        <a:t>废弃物减少</a:t>
                      </a:r>
                      <a:r>
                        <a:rPr lang="en-US" altLang="zh-CN" sz="1100" b="1" kern="1200" dirty="0">
                          <a:solidFill>
                            <a:schemeClr val="tx1"/>
                          </a:solidFill>
                          <a:effectLst/>
                          <a:latin typeface="+mj-ea"/>
                          <a:ea typeface="+mj-ea"/>
                          <a:cs typeface="+mn-cs"/>
                        </a:rPr>
                        <a:t>-</a:t>
                      </a:r>
                      <a:r>
                        <a:rPr lang="zh-CN" altLang="en-US" sz="1100" b="1" kern="1200" dirty="0">
                          <a:solidFill>
                            <a:schemeClr val="tx1"/>
                          </a:solidFill>
                          <a:effectLst/>
                          <a:latin typeface="+mj-ea"/>
                          <a:ea typeface="+mj-ea"/>
                          <a:cs typeface="+mn-cs"/>
                        </a:rPr>
                        <a:t>废弃物减少</a:t>
                      </a:r>
                      <a:r>
                        <a:rPr lang="en-US" altLang="zh-CN" sz="1100" b="1" kern="1200" dirty="0">
                          <a:solidFill>
                            <a:schemeClr val="tx1"/>
                          </a:solidFill>
                          <a:effectLst/>
                          <a:latin typeface="+mj-ea"/>
                          <a:ea typeface="+mj-ea"/>
                          <a:cs typeface="+mn-cs"/>
                        </a:rPr>
                        <a:t>- </a:t>
                      </a:r>
                      <a:r>
                        <a:rPr lang="zh-CN" altLang="en-US" sz="1100" b="1" kern="1200" dirty="0">
                          <a:solidFill>
                            <a:schemeClr val="tx1"/>
                          </a:solidFill>
                          <a:effectLst/>
                          <a:latin typeface="+mj-ea"/>
                          <a:ea typeface="+mj-ea"/>
                          <a:cs typeface="+mn-cs"/>
                        </a:rPr>
                        <a:t>流动化学的应用 </a:t>
                      </a:r>
                      <a:r>
                        <a:rPr lang="en-US" altLang="zh-CN" sz="1100" b="0" kern="1200" dirty="0">
                          <a:solidFill>
                            <a:schemeClr val="tx1"/>
                          </a:solidFill>
                          <a:effectLst/>
                          <a:latin typeface="+mj-ea"/>
                          <a:ea typeface="+mj-ea"/>
                          <a:cs typeface="+mn-cs"/>
                        </a:rPr>
                        <a:t>Waste minimization - application of flow chemistry</a:t>
                      </a:r>
                    </a:p>
                    <a:p>
                      <a:pPr algn="l" fontAlgn="base">
                        <a:lnSpc>
                          <a:spcPct val="90000"/>
                        </a:lnSpc>
                        <a:spcBef>
                          <a:spcPts val="200"/>
                        </a:spcBef>
                      </a:pPr>
                      <a:r>
                        <a:rPr lang="zh-CN" altLang="en-US" sz="1100" b="0" dirty="0">
                          <a:solidFill>
                            <a:schemeClr val="tx1"/>
                          </a:solidFill>
                          <a:effectLst/>
                          <a:latin typeface="+mj-ea"/>
                          <a:ea typeface="+mj-ea"/>
                        </a:rPr>
                        <a:t>陶建 </a:t>
                      </a:r>
                      <a:r>
                        <a:rPr lang="en-US" altLang="zh-CN" sz="1100" b="0" dirty="0">
                          <a:solidFill>
                            <a:schemeClr val="tx1"/>
                          </a:solidFill>
                          <a:effectLst/>
                          <a:latin typeface="+mj-ea"/>
                          <a:ea typeface="+mj-ea"/>
                        </a:rPr>
                        <a:t>| </a:t>
                      </a:r>
                      <a:r>
                        <a:rPr lang="zh-CN" altLang="en-US" sz="1100" b="0" dirty="0">
                          <a:solidFill>
                            <a:schemeClr val="tx1"/>
                          </a:solidFill>
                          <a:effectLst/>
                          <a:latin typeface="+mj-ea"/>
                          <a:ea typeface="+mj-ea"/>
                        </a:rPr>
                        <a:t>副总经理 </a:t>
                      </a:r>
                      <a:r>
                        <a:rPr lang="en-US" altLang="zh-CN" sz="1100" b="0" dirty="0">
                          <a:solidFill>
                            <a:schemeClr val="tx1"/>
                          </a:solidFill>
                          <a:effectLst/>
                          <a:latin typeface="+mj-ea"/>
                          <a:ea typeface="+mj-ea"/>
                        </a:rPr>
                        <a:t>| </a:t>
                      </a:r>
                      <a:r>
                        <a:rPr lang="zh-CN" altLang="en-US" sz="1100" b="0" dirty="0">
                          <a:solidFill>
                            <a:schemeClr val="tx1"/>
                          </a:solidFill>
                          <a:effectLst/>
                          <a:latin typeface="+mj-ea"/>
                          <a:ea typeface="+mj-ea"/>
                        </a:rPr>
                        <a:t>凯莱英医药集团</a:t>
                      </a:r>
                      <a:r>
                        <a:rPr lang="en-US" altLang="zh-CN" sz="1100" b="0" dirty="0">
                          <a:solidFill>
                            <a:schemeClr val="tx1"/>
                          </a:solidFill>
                          <a:effectLst/>
                          <a:latin typeface="+mj-ea"/>
                          <a:ea typeface="+mj-ea"/>
                        </a:rPr>
                        <a:t>-</a:t>
                      </a:r>
                      <a:r>
                        <a:rPr lang="zh-CN" altLang="en-US" sz="1100" b="0" dirty="0">
                          <a:solidFill>
                            <a:schemeClr val="tx1"/>
                          </a:solidFill>
                          <a:effectLst/>
                          <a:latin typeface="+mj-ea"/>
                          <a:ea typeface="+mj-ea"/>
                        </a:rPr>
                        <a:t>连续科学技术中心</a:t>
                      </a:r>
                      <a:endParaRPr lang="en-US" altLang="zh-CN" sz="1100" b="0" dirty="0">
                        <a:solidFill>
                          <a:schemeClr val="tx1"/>
                        </a:solidFill>
                        <a:effectLst/>
                        <a:latin typeface="+mj-ea"/>
                        <a:ea typeface="+mj-ea"/>
                      </a:endParaRPr>
                    </a:p>
                    <a:p>
                      <a:pPr algn="l" fontAlgn="base">
                        <a:lnSpc>
                          <a:spcPct val="90000"/>
                        </a:lnSpc>
                        <a:spcBef>
                          <a:spcPts val="200"/>
                        </a:spcBef>
                      </a:pPr>
                      <a:r>
                        <a:rPr lang="en-US" altLang="zh-CN" sz="1100" b="0" dirty="0">
                          <a:solidFill>
                            <a:schemeClr val="tx1"/>
                          </a:solidFill>
                          <a:effectLst/>
                          <a:latin typeface="+mj-ea"/>
                          <a:ea typeface="+mj-ea"/>
                        </a:rPr>
                        <a:t>Jian Tao | Vice general manager | Center of Flow &amp; Continuous Technology (CFCT)</a:t>
                      </a:r>
                      <a:r>
                        <a:rPr lang="zh-CN" altLang="en-US" sz="1100" b="0" dirty="0">
                          <a:solidFill>
                            <a:schemeClr val="tx1"/>
                          </a:solidFill>
                          <a:effectLst/>
                          <a:latin typeface="+mj-ea"/>
                          <a:ea typeface="+mj-ea"/>
                        </a:rPr>
                        <a:t> </a:t>
                      </a:r>
                      <a:r>
                        <a:rPr lang="en-US" altLang="zh-CN" sz="1100" b="0" dirty="0">
                          <a:solidFill>
                            <a:schemeClr val="tx1"/>
                          </a:solidFill>
                          <a:effectLst/>
                          <a:latin typeface="+mj-ea"/>
                          <a:ea typeface="+mj-ea"/>
                        </a:rPr>
                        <a:t>|</a:t>
                      </a:r>
                      <a:r>
                        <a:rPr lang="zh-CN" altLang="en-US" sz="1100" b="0" dirty="0">
                          <a:solidFill>
                            <a:schemeClr val="tx1"/>
                          </a:solidFill>
                          <a:effectLst/>
                          <a:latin typeface="+mj-ea"/>
                          <a:ea typeface="+mj-ea"/>
                        </a:rPr>
                        <a:t> </a:t>
                      </a:r>
                      <a:r>
                        <a:rPr lang="en-US" altLang="zh-CN" sz="1100" b="0" dirty="0" err="1">
                          <a:solidFill>
                            <a:schemeClr val="tx1"/>
                          </a:solidFill>
                          <a:effectLst/>
                          <a:latin typeface="+mj-ea"/>
                          <a:ea typeface="+mj-ea"/>
                        </a:rPr>
                        <a:t>Asymchem</a:t>
                      </a:r>
                      <a:endParaRPr lang="zh-CN" altLang="en-US" sz="1100" b="0" dirty="0">
                        <a:solidFill>
                          <a:schemeClr val="tx1"/>
                        </a:solidFill>
                        <a:effectLst/>
                        <a:latin typeface="+mj-ea"/>
                        <a:ea typeface="+mj-ea"/>
                      </a:endParaRPr>
                    </a:p>
                  </a:txBody>
                  <a:tcPr marL="83297" marR="83297" marT="41649" marB="41649" anchor="ctr">
                    <a:solidFill>
                      <a:schemeClr val="bg1">
                        <a:lumMod val="95000"/>
                      </a:schemeClr>
                    </a:solidFill>
                  </a:tcPr>
                </a:tc>
                <a:extLst>
                  <a:ext uri="{0D108BD9-81ED-4DB2-BD59-A6C34878D82A}">
                    <a16:rowId xmlns:a16="http://schemas.microsoft.com/office/drawing/2014/main" val="3478370643"/>
                  </a:ext>
                </a:extLst>
              </a:tr>
              <a:tr h="482419">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100" b="1" kern="1200">
                          <a:solidFill>
                            <a:srgbClr val="000000"/>
                          </a:solidFill>
                          <a:effectLst/>
                          <a:latin typeface="+mj-ea"/>
                          <a:ea typeface="+mj-ea"/>
                          <a:cs typeface="+mn-cs"/>
                        </a:rPr>
                        <a:t>15:40 </a:t>
                      </a:r>
                      <a:r>
                        <a:rPr lang="en-GB" altLang="zh-CN" sz="1100" b="1" kern="1200">
                          <a:solidFill>
                            <a:srgbClr val="000000"/>
                          </a:solidFill>
                          <a:effectLst/>
                          <a:latin typeface="+mj-ea"/>
                          <a:ea typeface="+mj-ea"/>
                          <a:cs typeface="+mn-cs"/>
                        </a:rPr>
                        <a:t>–</a:t>
                      </a:r>
                      <a:r>
                        <a:rPr lang="en-GB" sz="1100" b="1" kern="1200">
                          <a:solidFill>
                            <a:srgbClr val="000000"/>
                          </a:solidFill>
                          <a:effectLst/>
                          <a:latin typeface="+mj-ea"/>
                          <a:ea typeface="+mj-ea"/>
                          <a:cs typeface="+mn-cs"/>
                        </a:rPr>
                        <a:t> 16:25</a:t>
                      </a:r>
                      <a:endParaRPr lang="en-US" sz="1100"/>
                    </a:p>
                    <a:p>
                      <a:pPr marL="0" marR="0" lvl="0" indent="0" algn="l">
                        <a:lnSpc>
                          <a:spcPct val="100000"/>
                        </a:lnSpc>
                        <a:spcBef>
                          <a:spcPts val="0"/>
                        </a:spcBef>
                        <a:spcAft>
                          <a:spcPts val="0"/>
                        </a:spcAft>
                        <a:buNone/>
                      </a:pPr>
                      <a:r>
                        <a:rPr lang="en-GB" sz="1100" b="0" i="0" u="none" strike="noStrike" kern="1200" noProof="0">
                          <a:solidFill>
                            <a:schemeClr val="tx1"/>
                          </a:solidFill>
                          <a:effectLst/>
                          <a:latin typeface="Microsoft YaHei"/>
                        </a:rPr>
                        <a:t>45 mins </a:t>
                      </a:r>
                      <a:r>
                        <a:rPr lang="zh-CN" altLang="en-US" sz="1100" b="0" i="0" u="none" strike="noStrike" kern="1200" noProof="0">
                          <a:solidFill>
                            <a:schemeClr val="tx1"/>
                          </a:solidFill>
                          <a:effectLst/>
                          <a:latin typeface="Microsoft YaHei"/>
                        </a:rPr>
                        <a:t>分钟</a:t>
                      </a:r>
                      <a:endParaRPr lang="en-US" sz="1100"/>
                    </a:p>
                  </a:txBody>
                  <a:tcPr marL="83297" marR="83297" marT="41649" marB="41649" anchor="ctr">
                    <a:solidFill>
                      <a:schemeClr val="bg1">
                        <a:lumMod val="95000"/>
                      </a:schemeClr>
                    </a:solidFill>
                  </a:tcPr>
                </a:tc>
                <a:tc>
                  <a:txBody>
                    <a:bodyPr/>
                    <a:lstStyle/>
                    <a:p>
                      <a:pPr marL="0" marR="0" lvl="0" indent="0" algn="l" rtl="0" eaLnBrk="1" fontAlgn="base" latinLnBrk="0" hangingPunct="1">
                        <a:lnSpc>
                          <a:spcPct val="90000"/>
                        </a:lnSpc>
                        <a:spcBef>
                          <a:spcPts val="200"/>
                        </a:spcBef>
                        <a:spcAft>
                          <a:spcPts val="0"/>
                        </a:spcAft>
                        <a:buClrTx/>
                        <a:buSzTx/>
                        <a:buFontTx/>
                        <a:buNone/>
                      </a:pPr>
                      <a:r>
                        <a:rPr lang="zh-CN" altLang="en-US" sz="1100" b="1" kern="1200">
                          <a:solidFill>
                            <a:schemeClr val="tx1"/>
                          </a:solidFill>
                          <a:effectLst/>
                          <a:latin typeface="+mj-ea"/>
                          <a:ea typeface="+mj-ea"/>
                          <a:cs typeface="+mn-cs"/>
                        </a:rPr>
                        <a:t>环保工程建设管理 </a:t>
                      </a:r>
                      <a:r>
                        <a:rPr lang="fr-FR" altLang="zh-CN" sz="1100" b="0" kern="1200">
                          <a:solidFill>
                            <a:schemeClr val="tx1"/>
                          </a:solidFill>
                          <a:effectLst/>
                          <a:latin typeface="+mj-ea"/>
                          <a:ea typeface="+mj-ea"/>
                          <a:cs typeface="+mn-cs"/>
                        </a:rPr>
                        <a:t>Environmental protection project management</a:t>
                      </a:r>
                    </a:p>
                    <a:p>
                      <a:pPr algn="l" fontAlgn="base">
                        <a:lnSpc>
                          <a:spcPct val="90000"/>
                        </a:lnSpc>
                        <a:spcBef>
                          <a:spcPts val="200"/>
                        </a:spcBef>
                      </a:pPr>
                      <a:r>
                        <a:rPr lang="zh-CN" altLang="en-US" sz="1100" b="0">
                          <a:solidFill>
                            <a:schemeClr val="tx1"/>
                          </a:solidFill>
                          <a:effectLst/>
                          <a:latin typeface="+mj-ea"/>
                          <a:ea typeface="+mj-ea"/>
                        </a:rPr>
                        <a:t>朱庆鹏 </a:t>
                      </a:r>
                      <a:r>
                        <a:rPr lang="en-US" altLang="zh-CN" sz="1100" b="0">
                          <a:solidFill>
                            <a:schemeClr val="tx1"/>
                          </a:solidFill>
                          <a:effectLst/>
                          <a:latin typeface="+mj-ea"/>
                          <a:ea typeface="+mj-ea"/>
                        </a:rPr>
                        <a:t>| EHS</a:t>
                      </a:r>
                      <a:r>
                        <a:rPr lang="zh-CN" altLang="en-US" sz="1100" b="0">
                          <a:solidFill>
                            <a:schemeClr val="tx1"/>
                          </a:solidFill>
                          <a:effectLst/>
                          <a:latin typeface="+mj-ea"/>
                          <a:ea typeface="+mj-ea"/>
                        </a:rPr>
                        <a:t>主管 </a:t>
                      </a:r>
                      <a:r>
                        <a:rPr lang="en-US" altLang="zh-CN" sz="1100" b="0">
                          <a:solidFill>
                            <a:schemeClr val="tx1"/>
                          </a:solidFill>
                          <a:effectLst/>
                          <a:latin typeface="+mj-ea"/>
                          <a:ea typeface="+mj-ea"/>
                        </a:rPr>
                        <a:t>| </a:t>
                      </a:r>
                      <a:r>
                        <a:rPr lang="zh-CN" altLang="en-US" sz="1100" b="0">
                          <a:solidFill>
                            <a:schemeClr val="tx1"/>
                          </a:solidFill>
                          <a:effectLst/>
                          <a:latin typeface="+mj-ea"/>
                          <a:ea typeface="+mj-ea"/>
                        </a:rPr>
                        <a:t>康龙化成（天津）药物制备技术有限公司 </a:t>
                      </a:r>
                      <a:r>
                        <a:rPr lang="en-GB" altLang="zh-CN" sz="1100" b="0">
                          <a:solidFill>
                            <a:schemeClr val="tx1"/>
                          </a:solidFill>
                          <a:effectLst/>
                          <a:latin typeface="+mj-ea"/>
                          <a:ea typeface="+mj-ea"/>
                        </a:rPr>
                        <a:t>Qingpeng Zhu | Environment protection supervisor | Pharmaron</a:t>
                      </a:r>
                    </a:p>
                  </a:txBody>
                  <a:tcPr marL="83297" marR="83297" marT="41649" marB="41649" anchor="ctr">
                    <a:solidFill>
                      <a:schemeClr val="bg1">
                        <a:lumMod val="95000"/>
                      </a:schemeClr>
                    </a:solidFill>
                  </a:tcPr>
                </a:tc>
                <a:extLst>
                  <a:ext uri="{0D108BD9-81ED-4DB2-BD59-A6C34878D82A}">
                    <a16:rowId xmlns:a16="http://schemas.microsoft.com/office/drawing/2014/main" val="37639636"/>
                  </a:ext>
                </a:extLst>
              </a:tr>
              <a:tr h="674518">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100" b="1" kern="1200">
                          <a:solidFill>
                            <a:srgbClr val="000000"/>
                          </a:solidFill>
                          <a:effectLst/>
                          <a:latin typeface="+mj-ea"/>
                          <a:ea typeface="+mj-ea"/>
                          <a:cs typeface="+mn-cs"/>
                        </a:rPr>
                        <a:t>16</a:t>
                      </a:r>
                      <a:r>
                        <a:rPr lang="en-US" sz="1100" b="1" kern="1200">
                          <a:solidFill>
                            <a:srgbClr val="000000"/>
                          </a:solidFill>
                          <a:effectLst/>
                          <a:latin typeface="+mj-ea"/>
                          <a:ea typeface="+mj-ea"/>
                          <a:cs typeface="+mn-cs"/>
                        </a:rPr>
                        <a:t>:25 </a:t>
                      </a:r>
                      <a:r>
                        <a:rPr lang="en-GB" altLang="zh-CN" sz="1100" b="1" kern="1200">
                          <a:solidFill>
                            <a:srgbClr val="000000"/>
                          </a:solidFill>
                          <a:effectLst/>
                          <a:latin typeface="+mj-ea"/>
                          <a:ea typeface="+mj-ea"/>
                          <a:cs typeface="+mn-cs"/>
                        </a:rPr>
                        <a:t>–</a:t>
                      </a:r>
                      <a:r>
                        <a:rPr lang="en-US" altLang="zh-CN" sz="1100" b="1" kern="1200">
                          <a:solidFill>
                            <a:srgbClr val="000000"/>
                          </a:solidFill>
                          <a:effectLst/>
                          <a:latin typeface="+mj-ea"/>
                          <a:ea typeface="+mj-ea"/>
                          <a:cs typeface="+mn-cs"/>
                        </a:rPr>
                        <a:t> 16:35</a:t>
                      </a:r>
                      <a:endParaRPr lang="en-GB" altLang="zh-CN" sz="1100" b="1" kern="1200">
                        <a:solidFill>
                          <a:srgbClr val="000000"/>
                        </a:solidFill>
                        <a:effectLst/>
                        <a:latin typeface="+mj-ea"/>
                        <a:ea typeface="+mj-ea"/>
                        <a:cs typeface="+mn-cs"/>
                      </a:endParaRPr>
                    </a:p>
                    <a:p>
                      <a:pPr marL="0" marR="0" lvl="0" indent="0" algn="l">
                        <a:lnSpc>
                          <a:spcPct val="100000"/>
                        </a:lnSpc>
                        <a:spcBef>
                          <a:spcPts val="0"/>
                        </a:spcBef>
                        <a:spcAft>
                          <a:spcPts val="0"/>
                        </a:spcAft>
                        <a:buNone/>
                      </a:pPr>
                      <a:r>
                        <a:rPr lang="en-GB" sz="1100" b="0" i="0" u="none" strike="noStrike" kern="1200" noProof="0">
                          <a:solidFill>
                            <a:schemeClr val="tx1"/>
                          </a:solidFill>
                          <a:effectLst/>
                          <a:latin typeface="Microsoft YaHei"/>
                        </a:rPr>
                        <a:t>10 mins </a:t>
                      </a:r>
                      <a:r>
                        <a:rPr lang="zh-CN" altLang="en-US" sz="1100" b="0" i="0" u="none" strike="noStrike" kern="1200" noProof="0">
                          <a:solidFill>
                            <a:schemeClr val="tx1"/>
                          </a:solidFill>
                          <a:effectLst/>
                          <a:latin typeface="Microsoft YaHei"/>
                        </a:rPr>
                        <a:t>分钟</a:t>
                      </a:r>
                      <a:endParaRPr lang="en-GB" sz="1100"/>
                    </a:p>
                  </a:txBody>
                  <a:tcPr marL="83297" marR="83297" marT="41649" marB="41649" anchor="ctr">
                    <a:solidFill>
                      <a:schemeClr val="bg1">
                        <a:lumMod val="95000"/>
                      </a:schemeClr>
                    </a:solidFill>
                  </a:tcPr>
                </a:tc>
                <a:tc>
                  <a:txBody>
                    <a:bodyPr/>
                    <a:lstStyle/>
                    <a:p>
                      <a:pPr marL="0" marR="0" lvl="0" indent="0" algn="l" rtl="0" eaLnBrk="1" fontAlgn="base" latinLnBrk="0" hangingPunct="1">
                        <a:lnSpc>
                          <a:spcPct val="90000"/>
                        </a:lnSpc>
                        <a:spcBef>
                          <a:spcPts val="200"/>
                        </a:spcBef>
                        <a:spcAft>
                          <a:spcPts val="0"/>
                        </a:spcAft>
                        <a:buClrTx/>
                        <a:buSzTx/>
                        <a:buFontTx/>
                        <a:buNone/>
                      </a:pPr>
                      <a:r>
                        <a:rPr lang="en-US" altLang="zh-CN" sz="1100" b="1" kern="1200">
                          <a:solidFill>
                            <a:schemeClr val="tx1"/>
                          </a:solidFill>
                          <a:effectLst/>
                          <a:latin typeface="+mj-ea"/>
                          <a:ea typeface="+mj-ea"/>
                          <a:cs typeface="+mn-cs"/>
                        </a:rPr>
                        <a:t>ESG</a:t>
                      </a:r>
                      <a:r>
                        <a:rPr lang="zh-CN" altLang="en-US" sz="1100" b="1" kern="1200">
                          <a:solidFill>
                            <a:schemeClr val="tx1"/>
                          </a:solidFill>
                          <a:effectLst/>
                          <a:latin typeface="+mj-ea"/>
                          <a:ea typeface="+mj-ea"/>
                          <a:cs typeface="+mn-cs"/>
                        </a:rPr>
                        <a:t>与可持续发展报告分享 </a:t>
                      </a:r>
                      <a:r>
                        <a:rPr lang="en-US" altLang="zh-CN" sz="1100" b="0" kern="1200">
                          <a:solidFill>
                            <a:schemeClr val="tx1"/>
                          </a:solidFill>
                          <a:effectLst/>
                          <a:latin typeface="+mj-ea"/>
                          <a:ea typeface="+mj-ea"/>
                          <a:cs typeface="+mn-cs"/>
                        </a:rPr>
                        <a:t>ESG and sustainability reporting</a:t>
                      </a:r>
                      <a:endParaRPr lang="en-GB" altLang="zh-CN" sz="1100" b="0">
                        <a:solidFill>
                          <a:schemeClr val="tx1"/>
                        </a:solidFill>
                        <a:effectLst/>
                        <a:latin typeface="+mj-ea"/>
                        <a:ea typeface="+mj-ea"/>
                      </a:endParaRPr>
                    </a:p>
                    <a:p>
                      <a:pPr marL="0" marR="0" lvl="0" indent="0" algn="l">
                        <a:lnSpc>
                          <a:spcPct val="90000"/>
                        </a:lnSpc>
                        <a:spcBef>
                          <a:spcPts val="200"/>
                        </a:spcBef>
                        <a:spcAft>
                          <a:spcPts val="0"/>
                        </a:spcAft>
                        <a:buClrTx/>
                        <a:buSzTx/>
                        <a:buFontTx/>
                        <a:buNone/>
                      </a:pPr>
                      <a:r>
                        <a:rPr lang="zh-CN" altLang="en-US" sz="1100" b="0">
                          <a:solidFill>
                            <a:schemeClr val="tx1"/>
                          </a:solidFill>
                          <a:effectLst/>
                          <a:latin typeface="+mj-ea"/>
                          <a:ea typeface="+mj-ea"/>
                        </a:rPr>
                        <a:t>张赟 </a:t>
                      </a:r>
                      <a:r>
                        <a:rPr lang="en-US" altLang="zh-CN" sz="1100" b="0">
                          <a:solidFill>
                            <a:schemeClr val="tx1"/>
                          </a:solidFill>
                          <a:effectLst/>
                          <a:latin typeface="+mj-ea"/>
                          <a:ea typeface="+mj-ea"/>
                        </a:rPr>
                        <a:t>| </a:t>
                      </a:r>
                      <a:r>
                        <a:rPr lang="zh-CN" altLang="en-US" sz="1100" b="0">
                          <a:solidFill>
                            <a:schemeClr val="tx1"/>
                          </a:solidFill>
                          <a:effectLst/>
                          <a:latin typeface="+mj-ea"/>
                          <a:ea typeface="+mj-ea"/>
                        </a:rPr>
                        <a:t>专家支持服务高级经理，中国办公室负责人 </a:t>
                      </a:r>
                      <a:r>
                        <a:rPr lang="en-US" altLang="zh-CN" sz="1100" b="0">
                          <a:solidFill>
                            <a:schemeClr val="tx1"/>
                          </a:solidFill>
                          <a:effectLst/>
                          <a:latin typeface="+mj-ea"/>
                          <a:ea typeface="+mj-ea"/>
                        </a:rPr>
                        <a:t>| </a:t>
                      </a:r>
                      <a:r>
                        <a:rPr lang="zh-CN" altLang="en-US" sz="1100">
                          <a:solidFill>
                            <a:schemeClr val="tx1"/>
                          </a:solidFill>
                          <a:latin typeface="+mj-ea"/>
                          <a:ea typeface="+mj-ea"/>
                        </a:rPr>
                        <a:t>音和环保咨询（上海）有限公司</a:t>
                      </a:r>
                      <a:endParaRPr lang="en-US" altLang="zh-CN" sz="1100">
                        <a:solidFill>
                          <a:schemeClr val="tx1"/>
                        </a:solidFill>
                        <a:latin typeface="+mj-ea"/>
                        <a:ea typeface="+mj-ea"/>
                      </a:endParaRPr>
                    </a:p>
                    <a:p>
                      <a:pPr marL="0" marR="0" lvl="0" indent="0" algn="l">
                        <a:lnSpc>
                          <a:spcPct val="90000"/>
                        </a:lnSpc>
                        <a:spcBef>
                          <a:spcPts val="200"/>
                        </a:spcBef>
                        <a:spcAft>
                          <a:spcPts val="0"/>
                        </a:spcAft>
                        <a:buClrTx/>
                        <a:buSzTx/>
                        <a:buFontTx/>
                        <a:buNone/>
                      </a:pPr>
                      <a:r>
                        <a:rPr lang="en-US" altLang="zh-CN" sz="1100">
                          <a:solidFill>
                            <a:schemeClr val="tx1"/>
                          </a:solidFill>
                          <a:latin typeface="+mj-ea"/>
                          <a:ea typeface="+mj-ea"/>
                        </a:rPr>
                        <a:t>Ellen Zhang | Senior manager of expert support services, head of China Office | Enhesa</a:t>
                      </a:r>
                      <a:endParaRPr lang="en-GB" altLang="zh-CN" sz="1100" b="0">
                        <a:solidFill>
                          <a:schemeClr val="tx1"/>
                        </a:solidFill>
                        <a:effectLst/>
                        <a:latin typeface="+mj-ea"/>
                        <a:ea typeface="+mj-ea"/>
                      </a:endParaRPr>
                    </a:p>
                  </a:txBody>
                  <a:tcPr marL="83297" marR="83297" marT="41649" marB="41649" anchor="ctr">
                    <a:solidFill>
                      <a:schemeClr val="bg1">
                        <a:lumMod val="95000"/>
                      </a:schemeClr>
                    </a:solidFill>
                  </a:tcPr>
                </a:tc>
                <a:extLst>
                  <a:ext uri="{0D108BD9-81ED-4DB2-BD59-A6C34878D82A}">
                    <a16:rowId xmlns:a16="http://schemas.microsoft.com/office/drawing/2014/main" val="1466847257"/>
                  </a:ext>
                </a:extLst>
              </a:tr>
              <a:tr h="482419">
                <a:tc>
                  <a:txBody>
                    <a:bodyPr/>
                    <a:lstStyle/>
                    <a:p>
                      <a:pPr marL="0" marR="0" lvl="0" indent="0" algn="l">
                        <a:lnSpc>
                          <a:spcPct val="100000"/>
                        </a:lnSpc>
                        <a:spcBef>
                          <a:spcPts val="0"/>
                        </a:spcBef>
                        <a:spcAft>
                          <a:spcPts val="0"/>
                        </a:spcAft>
                        <a:buNone/>
                      </a:pPr>
                      <a:r>
                        <a:rPr lang="en-GB" sz="1100" b="1" i="0" u="none" strike="noStrike" kern="1200" noProof="0">
                          <a:solidFill>
                            <a:srgbClr val="000000"/>
                          </a:solidFill>
                          <a:effectLst/>
                          <a:latin typeface="Microsoft YaHei"/>
                        </a:rPr>
                        <a:t>16</a:t>
                      </a:r>
                      <a:r>
                        <a:rPr lang="en-US" sz="1100" b="1" i="0" u="none" strike="noStrike" kern="1200" noProof="0">
                          <a:solidFill>
                            <a:srgbClr val="000000"/>
                          </a:solidFill>
                          <a:effectLst/>
                          <a:latin typeface="Microsoft YaHei"/>
                        </a:rPr>
                        <a:t>:35 </a:t>
                      </a:r>
                      <a:r>
                        <a:rPr lang="en-GB" sz="1100" b="1" i="0" u="none" strike="noStrike" kern="1200" noProof="0">
                          <a:solidFill>
                            <a:srgbClr val="000000"/>
                          </a:solidFill>
                          <a:effectLst/>
                        </a:rPr>
                        <a:t>–</a:t>
                      </a:r>
                      <a:r>
                        <a:rPr lang="en-US" sz="1100" b="1" i="0" u="none" strike="noStrike" kern="1200" noProof="0">
                          <a:solidFill>
                            <a:srgbClr val="000000"/>
                          </a:solidFill>
                          <a:effectLst/>
                        </a:rPr>
                        <a:t> 17:10</a:t>
                      </a:r>
                      <a:endParaRPr lang="en-GB" sz="1100" b="0" i="0" u="none" strike="noStrike" kern="1200" noProof="0">
                        <a:effectLst/>
                      </a:endParaRPr>
                    </a:p>
                    <a:p>
                      <a:pPr marL="0" marR="0" lvl="0" indent="0" algn="l">
                        <a:lnSpc>
                          <a:spcPct val="100000"/>
                        </a:lnSpc>
                        <a:spcBef>
                          <a:spcPts val="0"/>
                        </a:spcBef>
                        <a:spcAft>
                          <a:spcPts val="0"/>
                        </a:spcAft>
                        <a:buNone/>
                      </a:pPr>
                      <a:r>
                        <a:rPr lang="en-GB" sz="1100" b="0" i="0" u="none" strike="noStrike" kern="1200" noProof="0">
                          <a:solidFill>
                            <a:schemeClr val="tx1"/>
                          </a:solidFill>
                          <a:effectLst/>
                        </a:rPr>
                        <a:t>35 mins </a:t>
                      </a:r>
                      <a:r>
                        <a:rPr lang="zh-CN" altLang="en-US" sz="1100" b="0" i="0" u="none" strike="noStrike" kern="1200" noProof="0">
                          <a:solidFill>
                            <a:schemeClr val="tx1"/>
                          </a:solidFill>
                          <a:effectLst/>
                        </a:rPr>
                        <a:t>分钟</a:t>
                      </a:r>
                      <a:endParaRPr lang="en-GB" sz="1100"/>
                    </a:p>
                  </a:txBody>
                  <a:tcPr marL="83296" marR="83296" marT="41649" marB="41649">
                    <a:solidFill>
                      <a:schemeClr val="bg1">
                        <a:lumMod val="95000"/>
                      </a:schemeClr>
                    </a:solidFill>
                  </a:tcPr>
                </a:tc>
                <a:tc>
                  <a:txBody>
                    <a:bodyPr/>
                    <a:lstStyle/>
                    <a:p>
                      <a:pPr lvl="0" algn="l">
                        <a:lnSpc>
                          <a:spcPct val="100000"/>
                        </a:lnSpc>
                        <a:spcBef>
                          <a:spcPts val="0"/>
                        </a:spcBef>
                        <a:spcAft>
                          <a:spcPts val="0"/>
                        </a:spcAft>
                        <a:buNone/>
                      </a:pPr>
                      <a:r>
                        <a:rPr lang="zh-CN" sz="1100" b="1" i="0" u="none" strike="noStrike" noProof="0">
                          <a:solidFill>
                            <a:schemeClr val="tx1"/>
                          </a:solidFill>
                          <a:effectLst/>
                        </a:rPr>
                        <a:t>温室气体核算 </a:t>
                      </a:r>
                      <a:r>
                        <a:rPr lang="en-US" sz="1100" b="0" i="0" u="none" strike="noStrike" noProof="0">
                          <a:solidFill>
                            <a:schemeClr val="tx1"/>
                          </a:solidFill>
                          <a:effectLst/>
                        </a:rPr>
                        <a:t>GHG emissions accounting (Supplier Scope 1 &amp; 2)</a:t>
                      </a:r>
                      <a:endParaRPr lang="en-US" sz="1100"/>
                    </a:p>
                    <a:p>
                      <a:pPr lvl="0" algn="l">
                        <a:lnSpc>
                          <a:spcPct val="100000"/>
                        </a:lnSpc>
                        <a:spcBef>
                          <a:spcPts val="0"/>
                        </a:spcBef>
                        <a:spcAft>
                          <a:spcPts val="0"/>
                        </a:spcAft>
                        <a:buNone/>
                      </a:pPr>
                      <a:r>
                        <a:rPr lang="zh-CN" sz="1100" b="0" i="0" u="none" strike="noStrike" noProof="0">
                          <a:solidFill>
                            <a:schemeClr val="tx1"/>
                          </a:solidFill>
                          <a:effectLst/>
                        </a:rPr>
                        <a:t>汤淋麟</a:t>
                      </a:r>
                      <a:r>
                        <a:rPr lang="en-US" altLang="zh-CN" sz="1100" b="0" i="0" u="none" strike="noStrike" noProof="0">
                          <a:solidFill>
                            <a:schemeClr val="tx1"/>
                          </a:solidFill>
                          <a:effectLst/>
                        </a:rPr>
                        <a:t> | </a:t>
                      </a:r>
                      <a:r>
                        <a:rPr lang="en-US" sz="1100" b="0" i="0" u="none" strike="noStrike" noProof="0">
                          <a:solidFill>
                            <a:schemeClr val="tx1"/>
                          </a:solidFill>
                          <a:effectLst/>
                        </a:rPr>
                        <a:t>EHS</a:t>
                      </a:r>
                      <a:r>
                        <a:rPr lang="zh-CN" sz="1100" b="0" i="0" u="none" strike="noStrike" noProof="0">
                          <a:solidFill>
                            <a:schemeClr val="tx1"/>
                          </a:solidFill>
                          <a:effectLst/>
                        </a:rPr>
                        <a:t>咨询顾问 </a:t>
                      </a:r>
                      <a:r>
                        <a:rPr lang="en-US" sz="1100" b="0" i="0" u="none" strike="noStrike" noProof="0">
                          <a:solidFill>
                            <a:schemeClr val="tx1"/>
                          </a:solidFill>
                          <a:effectLst/>
                        </a:rPr>
                        <a:t>| WSP Golder Zoey Tang | EHS Consultant | Golder</a:t>
                      </a:r>
                    </a:p>
                  </a:txBody>
                  <a:tcPr marL="83296" marR="83296" marT="41649" marB="41649">
                    <a:solidFill>
                      <a:schemeClr val="bg1">
                        <a:lumMod val="95000"/>
                      </a:schemeClr>
                    </a:solidFill>
                  </a:tcPr>
                </a:tc>
                <a:extLst>
                  <a:ext uri="{0D108BD9-81ED-4DB2-BD59-A6C34878D82A}">
                    <a16:rowId xmlns:a16="http://schemas.microsoft.com/office/drawing/2014/main" val="139587036"/>
                  </a:ext>
                </a:extLst>
              </a:tr>
              <a:tr h="482419">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100" b="1" kern="1200">
                          <a:solidFill>
                            <a:srgbClr val="000000"/>
                          </a:solidFill>
                          <a:effectLst/>
                          <a:latin typeface="+mj-ea"/>
                          <a:ea typeface="+mj-ea"/>
                          <a:cs typeface="+mn-cs"/>
                        </a:rPr>
                        <a:t>​17:10 </a:t>
                      </a:r>
                      <a:r>
                        <a:rPr lang="en-GB" altLang="zh-CN" sz="1100" b="1" kern="1200">
                          <a:solidFill>
                            <a:srgbClr val="000000"/>
                          </a:solidFill>
                          <a:effectLst/>
                          <a:latin typeface="+mj-ea"/>
                          <a:ea typeface="+mj-ea"/>
                          <a:cs typeface="+mn-cs"/>
                        </a:rPr>
                        <a:t>– </a:t>
                      </a:r>
                      <a:r>
                        <a:rPr lang="en-GB" sz="1100" b="1" kern="1200">
                          <a:solidFill>
                            <a:srgbClr val="000000"/>
                          </a:solidFill>
                          <a:effectLst/>
                          <a:latin typeface="+mj-ea"/>
                          <a:ea typeface="+mj-ea"/>
                          <a:cs typeface="+mn-cs"/>
                        </a:rPr>
                        <a:t>17:25</a:t>
                      </a:r>
                    </a:p>
                    <a:p>
                      <a:pPr marL="0" marR="0" lvl="0" indent="0" algn="l" defTabSz="914400" rtl="0" eaLnBrk="1" fontAlgn="base" latinLnBrk="0" hangingPunct="1">
                        <a:lnSpc>
                          <a:spcPct val="100000"/>
                        </a:lnSpc>
                        <a:spcBef>
                          <a:spcPts val="0"/>
                        </a:spcBef>
                        <a:spcAft>
                          <a:spcPts val="0"/>
                        </a:spcAft>
                        <a:buClrTx/>
                        <a:buSzTx/>
                        <a:buFontTx/>
                        <a:buNone/>
                        <a:tabLst/>
                        <a:defRPr/>
                      </a:pPr>
                      <a:r>
                        <a:rPr lang="en-GB" altLang="zh-CN" sz="1100" b="0" kern="1200">
                          <a:solidFill>
                            <a:schemeClr val="tx1"/>
                          </a:solidFill>
                          <a:effectLst/>
                          <a:latin typeface="+mj-ea"/>
                          <a:ea typeface="+mn-ea"/>
                          <a:cs typeface="+mn-cs"/>
                        </a:rPr>
                        <a:t>15 mins </a:t>
                      </a:r>
                      <a:r>
                        <a:rPr lang="zh-CN" altLang="en-US" sz="1100" b="0" kern="1200">
                          <a:solidFill>
                            <a:schemeClr val="tx1"/>
                          </a:solidFill>
                          <a:effectLst/>
                          <a:latin typeface="+mj-ea"/>
                          <a:ea typeface="+mn-ea"/>
                          <a:cs typeface="+mn-cs"/>
                        </a:rPr>
                        <a:t>分钟</a:t>
                      </a:r>
                      <a:endParaRPr lang="en-GB" altLang="zh-CN" sz="1100" b="0" kern="1200">
                        <a:solidFill>
                          <a:schemeClr val="tx1"/>
                        </a:solidFill>
                        <a:effectLst/>
                        <a:latin typeface="+mj-ea"/>
                        <a:ea typeface="+mn-ea"/>
                        <a:cs typeface="+mn-cs"/>
                      </a:endParaRPr>
                    </a:p>
                  </a:txBody>
                  <a:tcPr marL="83297" marR="83297" marT="41649" marB="41649" anchor="ctr">
                    <a:solidFill>
                      <a:schemeClr val="bg1">
                        <a:lumMod val="85000"/>
                      </a:schemeClr>
                    </a:solidFill>
                  </a:tcPr>
                </a:tc>
                <a:tc>
                  <a:txBody>
                    <a:bodyPr/>
                    <a:lstStyle/>
                    <a:p>
                      <a:pPr marL="0" marR="0" lvl="0" indent="0" algn="l" defTabSz="914400" rtl="0" eaLnBrk="1" fontAlgn="base" latinLnBrk="0" hangingPunct="1">
                        <a:lnSpc>
                          <a:spcPct val="100000"/>
                        </a:lnSpc>
                        <a:spcBef>
                          <a:spcPts val="0"/>
                        </a:spcBef>
                        <a:spcAft>
                          <a:spcPts val="0"/>
                        </a:spcAft>
                        <a:buClrTx/>
                        <a:buSzTx/>
                        <a:buFontTx/>
                        <a:buNone/>
                      </a:pPr>
                      <a:r>
                        <a:rPr lang="en-US" sz="1100" b="1" kern="1200" dirty="0">
                          <a:solidFill>
                            <a:srgbClr val="848484"/>
                          </a:solidFill>
                          <a:effectLst/>
                          <a:latin typeface="+mj-ea"/>
                          <a:ea typeface="+mj-ea"/>
                          <a:cs typeface="+mn-cs"/>
                        </a:rPr>
                        <a:t>End of Day 2 </a:t>
                      </a:r>
                      <a:r>
                        <a:rPr lang="zh-CN" altLang="en-US" sz="1100" b="0" kern="1200" dirty="0">
                          <a:solidFill>
                            <a:srgbClr val="848484"/>
                          </a:solidFill>
                          <a:effectLst/>
                          <a:latin typeface="+mj-ea"/>
                          <a:ea typeface="+mj-ea"/>
                          <a:cs typeface="+mn-cs"/>
                        </a:rPr>
                        <a:t>会议第二场结束</a:t>
                      </a:r>
                      <a:endParaRPr lang="en-US" sz="1100" b="0" kern="1200" dirty="0">
                        <a:solidFill>
                          <a:srgbClr val="848484"/>
                        </a:solidFill>
                        <a:effectLst/>
                        <a:latin typeface="+mj-ea"/>
                        <a:ea typeface="+mj-ea"/>
                        <a:cs typeface="+mn-cs"/>
                      </a:endParaRPr>
                    </a:p>
                  </a:txBody>
                  <a:tcPr marL="83297" marR="83297" marT="41649" marB="41649" anchor="ctr">
                    <a:solidFill>
                      <a:schemeClr val="bg1">
                        <a:lumMod val="85000"/>
                      </a:schemeClr>
                    </a:solidFill>
                  </a:tcPr>
                </a:tc>
                <a:extLst>
                  <a:ext uri="{0D108BD9-81ED-4DB2-BD59-A6C34878D82A}">
                    <a16:rowId xmlns:a16="http://schemas.microsoft.com/office/drawing/2014/main" val="1627396381"/>
                  </a:ext>
                </a:extLst>
              </a:tr>
            </a:tbl>
          </a:graphicData>
        </a:graphic>
      </p:graphicFrame>
    </p:spTree>
    <p:extLst>
      <p:ext uri="{BB962C8B-B14F-4D97-AF65-F5344CB8AC3E}">
        <p14:creationId xmlns:p14="http://schemas.microsoft.com/office/powerpoint/2010/main" val="2692031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CFFD8088-2376-4428-ABB0-B22A341B5F9F}"/>
              </a:ext>
            </a:extLst>
          </p:cNvPr>
          <p:cNvSpPr>
            <a:spLocks noGrp="1"/>
          </p:cNvSpPr>
          <p:nvPr>
            <p:ph type="sldNum" sz="quarter" idx="12"/>
          </p:nvPr>
        </p:nvSpPr>
        <p:spPr/>
        <p:txBody>
          <a:bodyPr/>
          <a:lstStyle/>
          <a:p>
            <a:fld id="{1A91ABBD-BE70-492B-BBD8-7AF5442A9E89}" type="slidenum">
              <a:rPr lang="en-GB" smtClean="0"/>
              <a:pPr/>
              <a:t>7</a:t>
            </a:fld>
            <a:endParaRPr lang="en-GB"/>
          </a:p>
        </p:txBody>
      </p:sp>
      <p:graphicFrame>
        <p:nvGraphicFramePr>
          <p:cNvPr id="11" name="Content Placeholder 15">
            <a:extLst>
              <a:ext uri="{FF2B5EF4-FFF2-40B4-BE49-F238E27FC236}">
                <a16:creationId xmlns:a16="http://schemas.microsoft.com/office/drawing/2014/main" id="{D5EF5BE9-6DBF-BDB6-E335-832FAE9CB3E9}"/>
              </a:ext>
            </a:extLst>
          </p:cNvPr>
          <p:cNvGraphicFramePr>
            <a:graphicFrameLocks/>
          </p:cNvGraphicFramePr>
          <p:nvPr>
            <p:extLst>
              <p:ext uri="{D42A27DB-BD31-4B8C-83A1-F6EECF244321}">
                <p14:modId xmlns:p14="http://schemas.microsoft.com/office/powerpoint/2010/main" val="559006856"/>
              </p:ext>
            </p:extLst>
          </p:nvPr>
        </p:nvGraphicFramePr>
        <p:xfrm>
          <a:off x="11373" y="0"/>
          <a:ext cx="12144434" cy="6819607"/>
        </p:xfrm>
        <a:graphic>
          <a:graphicData uri="http://schemas.openxmlformats.org/drawingml/2006/table">
            <a:tbl>
              <a:tblPr firstRow="1">
                <a:tableStyleId>{69012ECD-51FC-41F1-AA8D-1B2483CD663E}</a:tableStyleId>
              </a:tblPr>
              <a:tblGrid>
                <a:gridCol w="1663200">
                  <a:extLst>
                    <a:ext uri="{9D8B030D-6E8A-4147-A177-3AD203B41FA5}">
                      <a16:colId xmlns:a16="http://schemas.microsoft.com/office/drawing/2014/main" val="2237657818"/>
                    </a:ext>
                  </a:extLst>
                </a:gridCol>
                <a:gridCol w="10481234">
                  <a:extLst>
                    <a:ext uri="{9D8B030D-6E8A-4147-A177-3AD203B41FA5}">
                      <a16:colId xmlns:a16="http://schemas.microsoft.com/office/drawing/2014/main" val="1209611833"/>
                    </a:ext>
                  </a:extLst>
                </a:gridCol>
              </a:tblGrid>
              <a:tr h="825808">
                <a:tc gridSpan="2">
                  <a:txBody>
                    <a:bodyPr/>
                    <a:lstStyle/>
                    <a:p>
                      <a:pPr algn="l" fontAlgn="base">
                        <a:lnSpc>
                          <a:spcPct val="120000"/>
                        </a:lnSpc>
                      </a:pPr>
                      <a:r>
                        <a:rPr lang="en-GB" altLang="zh-CN" sz="1400" b="1" kern="1200">
                          <a:solidFill>
                            <a:srgbClr val="FFFFFF"/>
                          </a:solidFill>
                          <a:effectLst/>
                          <a:latin typeface="+mj-ea"/>
                          <a:ea typeface="+mn-ea"/>
                          <a:cs typeface="+mn-cs"/>
                        </a:rPr>
                        <a:t>09-08-2022 | 12:45 – 18:05 Beijing ​</a:t>
                      </a:r>
                    </a:p>
                    <a:p>
                      <a:pPr algn="l" fontAlgn="base">
                        <a:lnSpc>
                          <a:spcPct val="120000"/>
                        </a:lnSpc>
                      </a:pPr>
                      <a:r>
                        <a:rPr lang="zh-CN" altLang="en-US" sz="1400" b="1" kern="1200">
                          <a:solidFill>
                            <a:srgbClr val="FFFFFF"/>
                          </a:solidFill>
                          <a:effectLst/>
                          <a:latin typeface="+mj-ea"/>
                          <a:ea typeface="+mn-ea"/>
                          <a:cs typeface="+mn-cs"/>
                        </a:rPr>
                        <a:t>第三场：工业安全管理与工业卫生 </a:t>
                      </a:r>
                      <a:r>
                        <a:rPr lang="en-US" altLang="zh-CN" sz="1400" b="1" kern="1200">
                          <a:solidFill>
                            <a:srgbClr val="FFFFFF"/>
                          </a:solidFill>
                          <a:effectLst/>
                          <a:latin typeface="+mj-ea"/>
                          <a:ea typeface="+mn-ea"/>
                          <a:cs typeface="+mn-cs"/>
                        </a:rPr>
                        <a:t>| </a:t>
                      </a:r>
                      <a:r>
                        <a:rPr lang="en-GB" altLang="zh-CN" sz="1400" b="1" kern="1200">
                          <a:solidFill>
                            <a:srgbClr val="FFFFFF"/>
                          </a:solidFill>
                          <a:effectLst/>
                          <a:latin typeface="+mj-ea"/>
                          <a:ea typeface="+mn-ea"/>
                          <a:cs typeface="+mn-cs"/>
                        </a:rPr>
                        <a:t>DAY 3 </a:t>
                      </a:r>
                      <a:r>
                        <a:rPr lang="en-GB" altLang="zh-CN" sz="1400" b="1" i="0" u="none" strike="noStrike" noProof="0">
                          <a:solidFill>
                            <a:srgbClr val="FFFFFF"/>
                          </a:solidFill>
                          <a:effectLst/>
                          <a:latin typeface="Microsoft YaHei"/>
                        </a:rPr>
                        <a:t>–</a:t>
                      </a:r>
                      <a:r>
                        <a:rPr lang="en-GB" altLang="zh-CN" sz="1400" b="1" kern="1200">
                          <a:solidFill>
                            <a:srgbClr val="FFFFFF"/>
                          </a:solidFill>
                          <a:effectLst/>
                          <a:latin typeface="+mj-ea"/>
                          <a:ea typeface="+mn-ea"/>
                          <a:cs typeface="+mn-cs"/>
                        </a:rPr>
                        <a:t> </a:t>
                      </a:r>
                      <a:r>
                        <a:rPr lang="en-US" altLang="zh-CN" sz="1400" b="1" kern="1200">
                          <a:solidFill>
                            <a:srgbClr val="FFFFFF"/>
                          </a:solidFill>
                          <a:effectLst/>
                          <a:latin typeface="+mj-ea"/>
                          <a:ea typeface="+mn-ea"/>
                          <a:cs typeface="+mn-cs"/>
                        </a:rPr>
                        <a:t>safety</a:t>
                      </a:r>
                      <a:r>
                        <a:rPr lang="en-GB" altLang="zh-CN" sz="1400" b="1" kern="1200">
                          <a:solidFill>
                            <a:srgbClr val="FFFFFF"/>
                          </a:solidFill>
                          <a:effectLst/>
                          <a:latin typeface="+mj-ea"/>
                          <a:ea typeface="+mn-ea"/>
                          <a:cs typeface="+mn-cs"/>
                        </a:rPr>
                        <a:t>, </a:t>
                      </a:r>
                      <a:r>
                        <a:rPr lang="en-US" altLang="zh-CN" sz="1400" b="1" kern="1200">
                          <a:solidFill>
                            <a:schemeClr val="bg1"/>
                          </a:solidFill>
                          <a:latin typeface="+mj-ea"/>
                          <a:ea typeface="+mn-ea"/>
                          <a:cs typeface="+mn-cs"/>
                        </a:rPr>
                        <a:t>PSM , Industrial hygiene</a:t>
                      </a:r>
                      <a:endParaRPr lang="zh-CN" altLang="en-US" sz="900" b="1" i="0" kern="1200">
                        <a:solidFill>
                          <a:srgbClr val="FFFFFF"/>
                        </a:solidFill>
                        <a:effectLst/>
                        <a:latin typeface="+mj-ea"/>
                        <a:ea typeface="+mn-ea"/>
                        <a:cs typeface="+mn-cs"/>
                      </a:endParaRPr>
                    </a:p>
                  </a:txBody>
                  <a:tcPr marL="83297" marR="83297" marT="41649" marB="41649" anchor="ctr"/>
                </a:tc>
                <a:tc hMerge="1">
                  <a:txBody>
                    <a:bodyPr/>
                    <a:lstStyle/>
                    <a:p>
                      <a:pPr algn="l" fontAlgn="base"/>
                      <a:r>
                        <a:rPr lang="en-GB" sz="1100" b="1" i="0">
                          <a:solidFill>
                            <a:srgbClr val="FFFFFF"/>
                          </a:solidFill>
                          <a:effectLst/>
                          <a:latin typeface="Calibri Light" panose="020F0302020204030204" pitchFamily="34" charset="0"/>
                        </a:rPr>
                        <a:t>09-09-2021 | 13:00 – 17:00 Beijing ​</a:t>
                      </a:r>
                      <a:endParaRPr lang="en-GB" sz="1600" b="1" i="0">
                        <a:solidFill>
                          <a:srgbClr val="FFFFFF"/>
                        </a:solidFill>
                        <a:effectLst/>
                      </a:endParaRPr>
                    </a:p>
                    <a:p>
                      <a:pPr algn="l" fontAlgn="base"/>
                      <a:r>
                        <a:rPr lang="en-GB" sz="1100" b="1" i="0">
                          <a:solidFill>
                            <a:srgbClr val="FFFFFF"/>
                          </a:solidFill>
                          <a:effectLst/>
                          <a:latin typeface="Calibri Light" panose="020F0302020204030204" pitchFamily="34" charset="0"/>
                        </a:rPr>
                        <a:t>Session 1 - Introduction, Human Rights &amp; </a:t>
                      </a:r>
                      <a:r>
                        <a:rPr lang="en-GB" sz="1100" b="1" i="0" err="1">
                          <a:solidFill>
                            <a:srgbClr val="FFFFFF"/>
                          </a:solidFill>
                          <a:effectLst/>
                          <a:latin typeface="Calibri Light" panose="020F0302020204030204" pitchFamily="34" charset="0"/>
                        </a:rPr>
                        <a:t>Labor</a:t>
                      </a:r>
                      <a:r>
                        <a:rPr lang="en-GB" sz="1100" b="1" i="0">
                          <a:solidFill>
                            <a:srgbClr val="FFFFFF"/>
                          </a:solidFill>
                          <a:effectLst/>
                          <a:latin typeface="Calibri Light" panose="020F0302020204030204" pitchFamily="34" charset="0"/>
                        </a:rPr>
                        <a:t>, Environment | </a:t>
                      </a:r>
                      <a:r>
                        <a:rPr lang="zh-CN" altLang="en-US" sz="1100" b="1" i="0">
                          <a:solidFill>
                            <a:srgbClr val="FFFFFF"/>
                          </a:solidFill>
                          <a:effectLst/>
                          <a:ea typeface="Calibri Light" panose="020F0302020204030204" pitchFamily="34" charset="0"/>
                        </a:rPr>
                        <a:t>第一场：会议开幕 </a:t>
                      </a:r>
                      <a:r>
                        <a:rPr lang="en-US" altLang="zh-CN" sz="1100" b="1" i="0">
                          <a:solidFill>
                            <a:srgbClr val="FFFFFF"/>
                          </a:solidFill>
                          <a:effectLst/>
                          <a:latin typeface="Calibri Light" panose="020F0302020204030204" pitchFamily="34" charset="0"/>
                        </a:rPr>
                        <a:t>&amp; </a:t>
                      </a:r>
                      <a:r>
                        <a:rPr lang="zh-CN" altLang="en-US" sz="1100" b="1" i="0">
                          <a:solidFill>
                            <a:srgbClr val="FFFFFF"/>
                          </a:solidFill>
                          <a:effectLst/>
                          <a:ea typeface="Calibri Light" panose="020F0302020204030204" pitchFamily="34" charset="0"/>
                        </a:rPr>
                        <a:t>人权与劳工 </a:t>
                      </a:r>
                      <a:r>
                        <a:rPr lang="en-US" altLang="zh-CN" sz="1100" b="1" i="0">
                          <a:solidFill>
                            <a:srgbClr val="FFFFFF"/>
                          </a:solidFill>
                          <a:effectLst/>
                          <a:latin typeface="Calibri Light" panose="020F0302020204030204" pitchFamily="34" charset="0"/>
                        </a:rPr>
                        <a:t>&amp; </a:t>
                      </a:r>
                      <a:r>
                        <a:rPr lang="zh-CN" altLang="en-US" sz="1100" b="1" i="0">
                          <a:solidFill>
                            <a:srgbClr val="FFFFFF"/>
                          </a:solidFill>
                          <a:effectLst/>
                          <a:ea typeface="Calibri Light" panose="020F0302020204030204" pitchFamily="34" charset="0"/>
                        </a:rPr>
                        <a:t>环境   ​</a:t>
                      </a:r>
                      <a:endParaRPr lang="zh-CN" altLang="en-US" sz="1600" b="1" i="0">
                        <a:solidFill>
                          <a:srgbClr val="FFFFFF"/>
                        </a:solidFill>
                        <a:effectLst/>
                      </a:endParaRPr>
                    </a:p>
                  </a:txBody>
                  <a:tcPr marL="83297" marR="83297" marT="41649" marB="41649" anchor="ctr">
                    <a:lnR w="9525" cap="flat" cmpd="sng" algn="ctr">
                      <a:solidFill>
                        <a:srgbClr val="F86524"/>
                      </a:solidFill>
                      <a:prstDash val="solid"/>
                      <a:round/>
                      <a:headEnd type="none" w="med" len="med"/>
                      <a:tailEnd type="none" w="med" len="med"/>
                    </a:lnR>
                    <a:lnT w="9525" cap="flat" cmpd="sng" algn="ctr">
                      <a:solidFill>
                        <a:srgbClr val="F86524"/>
                      </a:solidFill>
                      <a:prstDash val="solid"/>
                      <a:round/>
                      <a:headEnd type="none" w="med" len="med"/>
                      <a:tailEnd type="none" w="med" len="med"/>
                    </a:lnT>
                    <a:lnB w="9525" cap="flat" cmpd="sng" algn="ctr">
                      <a:solidFill>
                        <a:srgbClr val="F86524"/>
                      </a:solidFill>
                      <a:prstDash val="solid"/>
                      <a:round/>
                      <a:headEnd type="none" w="med" len="med"/>
                      <a:tailEnd type="none" w="med" len="med"/>
                    </a:lnB>
                    <a:solidFill>
                      <a:srgbClr val="F86524"/>
                    </a:solidFill>
                  </a:tcPr>
                </a:tc>
                <a:extLst>
                  <a:ext uri="{0D108BD9-81ED-4DB2-BD59-A6C34878D82A}">
                    <a16:rowId xmlns:a16="http://schemas.microsoft.com/office/drawing/2014/main" val="3407880611"/>
                  </a:ext>
                </a:extLst>
              </a:tr>
              <a:tr h="441157">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altLang="zh-CN" sz="1100" b="1" kern="1200">
                          <a:solidFill>
                            <a:srgbClr val="000000"/>
                          </a:solidFill>
                          <a:effectLst/>
                          <a:latin typeface="+mj-ea"/>
                          <a:ea typeface="+mj-ea"/>
                          <a:cs typeface="+mn-cs"/>
                        </a:rPr>
                        <a:t>12:45 – 13:00</a:t>
                      </a:r>
                    </a:p>
                    <a:p>
                      <a:pPr marL="0" marR="0" lvl="0" indent="0" algn="l" defTabSz="914400" rtl="0" eaLnBrk="1" fontAlgn="base" latinLnBrk="0" hangingPunct="1">
                        <a:lnSpc>
                          <a:spcPct val="100000"/>
                        </a:lnSpc>
                        <a:spcBef>
                          <a:spcPts val="0"/>
                        </a:spcBef>
                        <a:spcAft>
                          <a:spcPts val="0"/>
                        </a:spcAft>
                        <a:buClrTx/>
                        <a:buSzTx/>
                        <a:buFontTx/>
                        <a:buNone/>
                        <a:tabLst/>
                        <a:defRPr/>
                      </a:pPr>
                      <a:r>
                        <a:rPr lang="en-GB" altLang="zh-CN" sz="1100" b="0" kern="1200">
                          <a:solidFill>
                            <a:schemeClr val="tx1"/>
                          </a:solidFill>
                          <a:effectLst/>
                          <a:latin typeface="+mj-ea"/>
                          <a:ea typeface="+mn-ea"/>
                          <a:cs typeface="+mn-cs"/>
                        </a:rPr>
                        <a:t>15 mins </a:t>
                      </a:r>
                      <a:r>
                        <a:rPr lang="zh-CN" altLang="en-US" sz="1100" b="0" kern="1200">
                          <a:solidFill>
                            <a:schemeClr val="tx1"/>
                          </a:solidFill>
                          <a:effectLst/>
                          <a:latin typeface="+mj-ea"/>
                          <a:ea typeface="+mn-ea"/>
                          <a:cs typeface="+mn-cs"/>
                        </a:rPr>
                        <a:t>分钟</a:t>
                      </a:r>
                      <a:endParaRPr lang="en-GB" altLang="zh-CN" sz="1100" b="0" kern="1200">
                        <a:solidFill>
                          <a:schemeClr val="tx1"/>
                        </a:solidFill>
                        <a:effectLst/>
                        <a:latin typeface="+mj-ea"/>
                        <a:ea typeface="+mn-ea"/>
                        <a:cs typeface="+mn-cs"/>
                      </a:endParaRPr>
                    </a:p>
                  </a:txBody>
                  <a:tcPr marL="83297" marR="83297" marT="41649" marB="41649" anchor="ctr">
                    <a:solidFill>
                      <a:schemeClr val="bg1">
                        <a:lumMod val="95000"/>
                      </a:schemeClr>
                    </a:solidFill>
                  </a:tcPr>
                </a:tc>
                <a:tc>
                  <a:txBody>
                    <a:bodyPr/>
                    <a:lstStyle/>
                    <a:p>
                      <a:pPr marL="0" marR="0" lvl="0" indent="0" algn="l" defTabSz="914400" rtl="0" eaLnBrk="1" fontAlgn="base" latinLnBrk="0" hangingPunct="1">
                        <a:lnSpc>
                          <a:spcPct val="100000"/>
                        </a:lnSpc>
                        <a:spcBef>
                          <a:spcPts val="200"/>
                        </a:spcBef>
                        <a:spcAft>
                          <a:spcPts val="0"/>
                        </a:spcAft>
                        <a:buClrTx/>
                        <a:buSzTx/>
                        <a:buFontTx/>
                        <a:buNone/>
                        <a:tabLst/>
                        <a:defRPr/>
                      </a:pPr>
                      <a:r>
                        <a:rPr lang="zh-CN" altLang="en-US" sz="1100" b="1">
                          <a:solidFill>
                            <a:schemeClr val="tx1"/>
                          </a:solidFill>
                          <a:effectLst/>
                          <a:latin typeface="+mj-ea"/>
                          <a:ea typeface="+mj-ea"/>
                        </a:rPr>
                        <a:t>直播平台签到 </a:t>
                      </a:r>
                      <a:r>
                        <a:rPr lang="en-GB" altLang="zh-CN" sz="1100" b="0">
                          <a:solidFill>
                            <a:schemeClr val="tx1"/>
                          </a:solidFill>
                          <a:effectLst/>
                          <a:latin typeface="+mj-ea"/>
                          <a:ea typeface="+mj-ea"/>
                        </a:rPr>
                        <a:t>Livestreaming portal check-in</a:t>
                      </a:r>
                    </a:p>
                  </a:txBody>
                  <a:tcPr marL="83297" marR="83297" marT="41649" marB="41649" anchor="ctr">
                    <a:lnT w="9525" cap="flat" cmpd="sng" algn="ctr">
                      <a:solidFill>
                        <a:srgbClr val="F86524"/>
                      </a:solidFill>
                      <a:prstDash val="solid"/>
                      <a:round/>
                      <a:headEnd type="none" w="med" len="med"/>
                      <a:tailEnd type="none" w="med" len="med"/>
                    </a:lnT>
                    <a:solidFill>
                      <a:schemeClr val="bg1">
                        <a:lumMod val="95000"/>
                      </a:schemeClr>
                    </a:solidFill>
                  </a:tcPr>
                </a:tc>
                <a:extLst>
                  <a:ext uri="{0D108BD9-81ED-4DB2-BD59-A6C34878D82A}">
                    <a16:rowId xmlns:a16="http://schemas.microsoft.com/office/drawing/2014/main" val="1840365838"/>
                  </a:ext>
                </a:extLst>
              </a:tr>
              <a:tr h="731939">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100" b="1" kern="1200">
                          <a:solidFill>
                            <a:srgbClr val="000000"/>
                          </a:solidFill>
                          <a:effectLst/>
                          <a:latin typeface="+mj-ea"/>
                          <a:ea typeface="+mj-ea"/>
                          <a:cs typeface="+mn-cs"/>
                        </a:rPr>
                        <a:t>13:00 – 13:05</a:t>
                      </a:r>
                    </a:p>
                    <a:p>
                      <a:pPr marL="0" marR="0" lvl="0" indent="0" algn="l" defTabSz="914400" rtl="0" eaLnBrk="1" fontAlgn="base" latinLnBrk="0" hangingPunct="1">
                        <a:lnSpc>
                          <a:spcPct val="100000"/>
                        </a:lnSpc>
                        <a:spcBef>
                          <a:spcPts val="0"/>
                        </a:spcBef>
                        <a:spcAft>
                          <a:spcPts val="0"/>
                        </a:spcAft>
                        <a:buClrTx/>
                        <a:buSzTx/>
                        <a:buFontTx/>
                        <a:buNone/>
                        <a:tabLst/>
                        <a:defRPr/>
                      </a:pPr>
                      <a:r>
                        <a:rPr lang="en-GB" altLang="zh-CN" sz="1100" b="0" kern="1200">
                          <a:solidFill>
                            <a:schemeClr val="tx1"/>
                          </a:solidFill>
                          <a:effectLst/>
                          <a:latin typeface="+mj-ea"/>
                          <a:ea typeface="+mn-ea"/>
                          <a:cs typeface="+mn-cs"/>
                        </a:rPr>
                        <a:t>5 mins </a:t>
                      </a:r>
                      <a:r>
                        <a:rPr lang="zh-CN" altLang="en-US" sz="1100" b="0" kern="1200">
                          <a:solidFill>
                            <a:schemeClr val="tx1"/>
                          </a:solidFill>
                          <a:effectLst/>
                          <a:latin typeface="+mj-ea"/>
                          <a:ea typeface="+mn-ea"/>
                          <a:cs typeface="+mn-cs"/>
                        </a:rPr>
                        <a:t>分钟</a:t>
                      </a:r>
                      <a:endParaRPr lang="en-GB" altLang="zh-CN" sz="1100" b="0" kern="1200">
                        <a:solidFill>
                          <a:schemeClr val="tx1"/>
                        </a:solidFill>
                        <a:effectLst/>
                        <a:latin typeface="+mj-ea"/>
                        <a:ea typeface="+mn-ea"/>
                        <a:cs typeface="+mn-cs"/>
                      </a:endParaRPr>
                    </a:p>
                  </a:txBody>
                  <a:tcPr marL="83297" marR="83297" marT="41649" marB="41649" anchor="ctr">
                    <a:solidFill>
                      <a:schemeClr val="bg1">
                        <a:lumMod val="95000"/>
                      </a:schemeClr>
                    </a:solidFill>
                  </a:tcPr>
                </a:tc>
                <a:tc>
                  <a:txBody>
                    <a:bodyPr/>
                    <a:lstStyle/>
                    <a:p>
                      <a:pPr marL="0" marR="0" lvl="0" indent="0" algn="l" rtl="0" eaLnBrk="1" fontAlgn="base" latinLnBrk="0" hangingPunct="1">
                        <a:lnSpc>
                          <a:spcPct val="100000"/>
                        </a:lnSpc>
                        <a:spcBef>
                          <a:spcPts val="200"/>
                        </a:spcBef>
                        <a:spcAft>
                          <a:spcPts val="0"/>
                        </a:spcAft>
                        <a:buClrTx/>
                        <a:buSzTx/>
                        <a:buFontTx/>
                        <a:buNone/>
                      </a:pPr>
                      <a:r>
                        <a:rPr lang="zh-CN" altLang="en-US" sz="1100" b="1">
                          <a:solidFill>
                            <a:schemeClr val="tx1"/>
                          </a:solidFill>
                          <a:effectLst/>
                          <a:latin typeface="+mj-ea"/>
                          <a:ea typeface="+mj-ea"/>
                        </a:rPr>
                        <a:t>欢迎致辞</a:t>
                      </a:r>
                      <a:r>
                        <a:rPr lang="en-US" altLang="zh-CN" sz="1100" b="1">
                          <a:solidFill>
                            <a:schemeClr val="tx1"/>
                          </a:solidFill>
                          <a:effectLst/>
                          <a:latin typeface="+mj-ea"/>
                          <a:ea typeface="+mj-ea"/>
                        </a:rPr>
                        <a:t> </a:t>
                      </a:r>
                      <a:r>
                        <a:rPr lang="en-GB" altLang="zh-CN" sz="1100" b="0">
                          <a:solidFill>
                            <a:schemeClr val="tx1"/>
                          </a:solidFill>
                          <a:effectLst/>
                          <a:latin typeface="+mj-ea"/>
                          <a:ea typeface="+mj-ea"/>
                        </a:rPr>
                        <a:t>Opening remark</a:t>
                      </a:r>
                    </a:p>
                    <a:p>
                      <a:pPr marL="0" marR="0" lvl="0" indent="0" algn="l">
                        <a:lnSpc>
                          <a:spcPct val="100000"/>
                        </a:lnSpc>
                        <a:spcBef>
                          <a:spcPts val="200"/>
                        </a:spcBef>
                        <a:spcAft>
                          <a:spcPts val="0"/>
                        </a:spcAft>
                        <a:buNone/>
                      </a:pPr>
                      <a:r>
                        <a:rPr lang="en-US" altLang="zh-CN" sz="1100" b="0" err="1">
                          <a:solidFill>
                            <a:schemeClr val="tx1"/>
                          </a:solidFill>
                          <a:effectLst/>
                          <a:latin typeface="+mj-ea"/>
                          <a:ea typeface="+mj-ea"/>
                        </a:rPr>
                        <a:t>王学恭</a:t>
                      </a:r>
                      <a:r>
                        <a:rPr lang="en-US" altLang="zh-CN" sz="1100" b="0">
                          <a:solidFill>
                            <a:schemeClr val="tx1"/>
                          </a:solidFill>
                          <a:effectLst/>
                          <a:latin typeface="+mj-ea"/>
                          <a:ea typeface="+mj-ea"/>
                        </a:rPr>
                        <a:t> | </a:t>
                      </a:r>
                      <a:r>
                        <a:rPr lang="zh-CN" altLang="en-US" sz="1100" b="0">
                          <a:solidFill>
                            <a:schemeClr val="tx1"/>
                          </a:solidFill>
                          <a:effectLst/>
                          <a:latin typeface="+mj-ea"/>
                          <a:ea typeface="+mj-ea"/>
                        </a:rPr>
                        <a:t>副</a:t>
                      </a:r>
                      <a:r>
                        <a:rPr lang="en-US" altLang="zh-CN" sz="1100" b="0" kern="1200" err="1">
                          <a:solidFill>
                            <a:schemeClr val="tx1"/>
                          </a:solidFill>
                          <a:effectLst/>
                          <a:latin typeface="+mj-ea"/>
                          <a:ea typeface="+mn-ea"/>
                          <a:cs typeface="+mn-cs"/>
                        </a:rPr>
                        <a:t>会长</a:t>
                      </a:r>
                      <a:r>
                        <a:rPr lang="en-US" altLang="zh-CN" sz="1100" b="0" kern="1200">
                          <a:solidFill>
                            <a:schemeClr val="tx1"/>
                          </a:solidFill>
                          <a:effectLst/>
                          <a:latin typeface="+mj-ea"/>
                          <a:ea typeface="+mn-ea"/>
                          <a:cs typeface="+mn-cs"/>
                        </a:rPr>
                        <a:t> | </a:t>
                      </a:r>
                      <a:r>
                        <a:rPr lang="zh-CN" altLang="en-US" sz="1100" b="0">
                          <a:solidFill>
                            <a:schemeClr val="tx1"/>
                          </a:solidFill>
                          <a:effectLst/>
                          <a:latin typeface="+mj-ea"/>
                          <a:ea typeface="+mj-ea"/>
                        </a:rPr>
                        <a:t>中国医药企业管理协会</a:t>
                      </a:r>
                      <a:r>
                        <a:rPr lang="en-US" altLang="zh-CN" sz="1100" b="0">
                          <a:solidFill>
                            <a:schemeClr val="tx1"/>
                          </a:solidFill>
                          <a:effectLst/>
                          <a:latin typeface="+mj-ea"/>
                          <a:ea typeface="+mj-ea"/>
                        </a:rPr>
                        <a:t> </a:t>
                      </a:r>
                      <a:r>
                        <a:rPr lang="en-US" altLang="zh-CN" sz="1100" b="0" err="1">
                          <a:solidFill>
                            <a:schemeClr val="tx1"/>
                          </a:solidFill>
                          <a:effectLst/>
                          <a:latin typeface="+mj-ea"/>
                          <a:ea typeface="+mj-ea"/>
                        </a:rPr>
                        <a:t>Xuegong</a:t>
                      </a:r>
                      <a:r>
                        <a:rPr lang="en-US" altLang="zh-CN" sz="1100" b="0">
                          <a:solidFill>
                            <a:schemeClr val="tx1"/>
                          </a:solidFill>
                          <a:effectLst/>
                          <a:latin typeface="+mj-ea"/>
                          <a:ea typeface="+mj-ea"/>
                        </a:rPr>
                        <a:t> Wang | Associate president | CPEA</a:t>
                      </a:r>
                      <a:endParaRPr lang="en-GB" altLang="zh-CN" sz="1100" b="0">
                        <a:solidFill>
                          <a:schemeClr val="tx1"/>
                        </a:solidFill>
                        <a:effectLst/>
                        <a:latin typeface="+mj-ea"/>
                        <a:ea typeface="+mj-ea"/>
                      </a:endParaRPr>
                    </a:p>
                  </a:txBody>
                  <a:tcPr marL="83297" marR="83297" marT="41649" marB="41649" anchor="ctr">
                    <a:solidFill>
                      <a:schemeClr val="bg1">
                        <a:lumMod val="95000"/>
                      </a:schemeClr>
                    </a:solidFill>
                  </a:tcPr>
                </a:tc>
                <a:extLst>
                  <a:ext uri="{0D108BD9-81ED-4DB2-BD59-A6C34878D82A}">
                    <a16:rowId xmlns:a16="http://schemas.microsoft.com/office/drawing/2014/main" val="2012935428"/>
                  </a:ext>
                </a:extLst>
              </a:tr>
              <a:tr h="605743">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100" b="1" kern="1200">
                          <a:solidFill>
                            <a:srgbClr val="000000"/>
                          </a:solidFill>
                          <a:effectLst/>
                          <a:latin typeface="+mj-ea"/>
                          <a:ea typeface="+mj-ea"/>
                          <a:cs typeface="+mn-cs"/>
                        </a:rPr>
                        <a:t>13:05 – 13:50</a:t>
                      </a:r>
                    </a:p>
                    <a:p>
                      <a:pPr marL="0" marR="0" lvl="0" indent="0" algn="l">
                        <a:lnSpc>
                          <a:spcPct val="100000"/>
                        </a:lnSpc>
                        <a:spcBef>
                          <a:spcPts val="0"/>
                        </a:spcBef>
                        <a:spcAft>
                          <a:spcPts val="0"/>
                        </a:spcAft>
                        <a:buNone/>
                      </a:pPr>
                      <a:r>
                        <a:rPr lang="en-GB" sz="1100" b="0" i="0" u="none" strike="noStrike" kern="1200" noProof="0">
                          <a:solidFill>
                            <a:schemeClr val="tx1"/>
                          </a:solidFill>
                          <a:effectLst/>
                          <a:latin typeface="Microsoft YaHei"/>
                        </a:rPr>
                        <a:t>45 mins </a:t>
                      </a:r>
                      <a:r>
                        <a:rPr lang="zh-CN" altLang="en-US" sz="1100" b="0" i="0" u="none" strike="noStrike" kern="1200" noProof="0">
                          <a:solidFill>
                            <a:schemeClr val="tx1"/>
                          </a:solidFill>
                          <a:effectLst/>
                          <a:latin typeface="Microsoft YaHei"/>
                        </a:rPr>
                        <a:t>分钟</a:t>
                      </a:r>
                      <a:endParaRPr lang="en-GB" sz="1100"/>
                    </a:p>
                  </a:txBody>
                  <a:tcPr marL="83297" marR="83297" marT="41649" marB="41649" anchor="ctr">
                    <a:solidFill>
                      <a:schemeClr val="bg1">
                        <a:lumMod val="95000"/>
                      </a:schemeClr>
                    </a:solidFill>
                  </a:tcPr>
                </a:tc>
                <a:tc>
                  <a:txBody>
                    <a:bodyPr/>
                    <a:lstStyle/>
                    <a:p>
                      <a:pPr marL="0" marR="0" lvl="0" indent="0" algn="l" defTabSz="914400" rtl="0" eaLnBrk="1" fontAlgn="base" latinLnBrk="0" hangingPunct="1">
                        <a:lnSpc>
                          <a:spcPct val="100000"/>
                        </a:lnSpc>
                        <a:spcBef>
                          <a:spcPts val="200"/>
                        </a:spcBef>
                        <a:spcAft>
                          <a:spcPts val="0"/>
                        </a:spcAft>
                        <a:buClrTx/>
                        <a:buSzTx/>
                        <a:buFontTx/>
                        <a:buNone/>
                        <a:tabLst/>
                        <a:defRPr/>
                      </a:pPr>
                      <a:r>
                        <a:rPr lang="zh-CN" altLang="en-US" sz="1100" b="1">
                          <a:solidFill>
                            <a:schemeClr val="tx1"/>
                          </a:solidFill>
                          <a:effectLst/>
                          <a:latin typeface="+mj-ea"/>
                          <a:ea typeface="+mj-ea"/>
                        </a:rPr>
                        <a:t>变更管理 </a:t>
                      </a:r>
                      <a:r>
                        <a:rPr lang="en-US" altLang="zh-CN" sz="1100" b="0">
                          <a:solidFill>
                            <a:schemeClr val="tx1"/>
                          </a:solidFill>
                          <a:effectLst/>
                          <a:latin typeface="+mj-ea"/>
                          <a:ea typeface="+mj-ea"/>
                        </a:rPr>
                        <a:t>Management of change</a:t>
                      </a:r>
                    </a:p>
                    <a:p>
                      <a:pPr marL="0" marR="0" lvl="0" indent="0" algn="l" rtl="0" eaLnBrk="1" fontAlgn="base" latinLnBrk="0" hangingPunct="1">
                        <a:lnSpc>
                          <a:spcPct val="100000"/>
                        </a:lnSpc>
                        <a:spcBef>
                          <a:spcPts val="0"/>
                        </a:spcBef>
                        <a:spcAft>
                          <a:spcPts val="0"/>
                        </a:spcAft>
                        <a:buClrTx/>
                        <a:buSzTx/>
                        <a:buFontTx/>
                        <a:buNone/>
                      </a:pPr>
                      <a:r>
                        <a:rPr lang="zh-CN" altLang="en-US" sz="1100" b="0" kern="1200">
                          <a:solidFill>
                            <a:srgbClr val="000000"/>
                          </a:solidFill>
                          <a:effectLst/>
                          <a:latin typeface="+mj-ea"/>
                          <a:ea typeface="+mj-ea"/>
                          <a:cs typeface="+mn-cs"/>
                        </a:rPr>
                        <a:t>邹根平 </a:t>
                      </a:r>
                      <a:r>
                        <a:rPr lang="en-US" altLang="zh-CN" sz="1100" b="0" kern="1200">
                          <a:solidFill>
                            <a:srgbClr val="000000"/>
                          </a:solidFill>
                          <a:effectLst/>
                          <a:latin typeface="+mj-ea"/>
                          <a:ea typeface="+mj-ea"/>
                          <a:cs typeface="+mn-cs"/>
                        </a:rPr>
                        <a:t>| </a:t>
                      </a:r>
                      <a:r>
                        <a:rPr lang="zh-CN" altLang="en-US" sz="1100" b="0" kern="1200">
                          <a:solidFill>
                            <a:srgbClr val="000000"/>
                          </a:solidFill>
                          <a:effectLst/>
                          <a:latin typeface="+mj-ea"/>
                          <a:ea typeface="+mj-ea"/>
                          <a:cs typeface="+mn-cs"/>
                        </a:rPr>
                        <a:t>亚太地区</a:t>
                      </a:r>
                      <a:r>
                        <a:rPr lang="en-GB" altLang="zh-CN" sz="1100" b="0" kern="1200">
                          <a:solidFill>
                            <a:srgbClr val="000000"/>
                          </a:solidFill>
                          <a:effectLst/>
                          <a:latin typeface="+mj-ea"/>
                          <a:ea typeface="+mj-ea"/>
                          <a:cs typeface="+mn-cs"/>
                        </a:rPr>
                        <a:t>HSE</a:t>
                      </a:r>
                      <a:r>
                        <a:rPr lang="zh-CN" altLang="en-US" sz="1100" b="0" kern="1200">
                          <a:solidFill>
                            <a:srgbClr val="000000"/>
                          </a:solidFill>
                          <a:effectLst/>
                          <a:latin typeface="+mj-ea"/>
                          <a:ea typeface="+mj-ea"/>
                          <a:cs typeface="+mn-cs"/>
                        </a:rPr>
                        <a:t>经理 </a:t>
                      </a:r>
                      <a:r>
                        <a:rPr lang="en-US" altLang="zh-CN" sz="1100" b="0" kern="1200">
                          <a:solidFill>
                            <a:srgbClr val="000000"/>
                          </a:solidFill>
                          <a:effectLst/>
                          <a:latin typeface="+mj-ea"/>
                          <a:ea typeface="+mj-ea"/>
                          <a:cs typeface="+mn-cs"/>
                        </a:rPr>
                        <a:t>| </a:t>
                      </a:r>
                      <a:r>
                        <a:rPr lang="zh-CN" altLang="en-US" sz="1100" b="0" kern="1200">
                          <a:solidFill>
                            <a:srgbClr val="000000"/>
                          </a:solidFill>
                          <a:effectLst/>
                          <a:latin typeface="+mj-ea"/>
                          <a:ea typeface="+mj-ea"/>
                          <a:cs typeface="+mn-cs"/>
                        </a:rPr>
                        <a:t>拜耳 </a:t>
                      </a:r>
                      <a:r>
                        <a:rPr lang="en-GB" altLang="zh-CN" sz="1100" b="0" kern="1200">
                          <a:solidFill>
                            <a:srgbClr val="000000"/>
                          </a:solidFill>
                          <a:effectLst/>
                          <a:latin typeface="+mj-ea"/>
                          <a:ea typeface="+mj-ea"/>
                          <a:cs typeface="+mn-cs"/>
                        </a:rPr>
                        <a:t>Genping Zou | APAC region HSE manager | Bayer</a:t>
                      </a:r>
                      <a:endParaRPr lang="zh-CN" altLang="en-US" sz="1100" b="0" kern="1200">
                        <a:solidFill>
                          <a:srgbClr val="000000"/>
                        </a:solidFill>
                        <a:effectLst/>
                        <a:latin typeface="+mj-ea"/>
                        <a:ea typeface="+mj-ea"/>
                        <a:cs typeface="+mn-cs"/>
                      </a:endParaRPr>
                    </a:p>
                  </a:txBody>
                  <a:tcPr marL="83297" marR="83297" marT="41649" marB="41649" anchor="ctr">
                    <a:solidFill>
                      <a:schemeClr val="bg1">
                        <a:lumMod val="95000"/>
                      </a:schemeClr>
                    </a:solidFill>
                  </a:tcPr>
                </a:tc>
                <a:extLst>
                  <a:ext uri="{0D108BD9-81ED-4DB2-BD59-A6C34878D82A}">
                    <a16:rowId xmlns:a16="http://schemas.microsoft.com/office/drawing/2014/main" val="3108188189"/>
                  </a:ext>
                </a:extLst>
              </a:tr>
              <a:tr h="605743">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100" b="1" kern="1200">
                          <a:solidFill>
                            <a:srgbClr val="000000"/>
                          </a:solidFill>
                          <a:effectLst/>
                          <a:latin typeface="+mj-ea"/>
                          <a:ea typeface="+mj-ea"/>
                          <a:cs typeface="+mn-cs"/>
                        </a:rPr>
                        <a:t>13:50 – 14:35</a:t>
                      </a:r>
                    </a:p>
                    <a:p>
                      <a:pPr marL="0" marR="0" lvl="0" indent="0" algn="l">
                        <a:lnSpc>
                          <a:spcPct val="100000"/>
                        </a:lnSpc>
                        <a:spcBef>
                          <a:spcPts val="0"/>
                        </a:spcBef>
                        <a:spcAft>
                          <a:spcPts val="0"/>
                        </a:spcAft>
                        <a:buNone/>
                      </a:pPr>
                      <a:r>
                        <a:rPr lang="en-GB" sz="1100" b="0" i="0" u="none" strike="noStrike" kern="1200" noProof="0">
                          <a:solidFill>
                            <a:schemeClr val="tx1"/>
                          </a:solidFill>
                          <a:effectLst/>
                          <a:latin typeface="Microsoft YaHei"/>
                        </a:rPr>
                        <a:t>45 min</a:t>
                      </a:r>
                      <a:r>
                        <a:rPr lang="en-US" altLang="zh-CN" sz="1100" b="0" i="0" u="none" strike="noStrike" kern="1200" noProof="0">
                          <a:solidFill>
                            <a:schemeClr val="tx1"/>
                          </a:solidFill>
                          <a:effectLst/>
                          <a:latin typeface="Microsoft YaHei"/>
                        </a:rPr>
                        <a:t>s </a:t>
                      </a:r>
                      <a:r>
                        <a:rPr lang="zh-CN" altLang="en-US" sz="1100" b="0" i="0" u="none" strike="noStrike" kern="1200" noProof="0">
                          <a:solidFill>
                            <a:schemeClr val="tx1"/>
                          </a:solidFill>
                          <a:effectLst/>
                          <a:latin typeface="Microsoft YaHei"/>
                        </a:rPr>
                        <a:t>分钟</a:t>
                      </a:r>
                      <a:endParaRPr lang="en-US" sz="1100"/>
                    </a:p>
                  </a:txBody>
                  <a:tcPr marL="83297" marR="83297" marT="41649" marB="41649" anchor="ctr">
                    <a:solidFill>
                      <a:schemeClr val="bg1">
                        <a:lumMod val="95000"/>
                      </a:schemeClr>
                    </a:solidFill>
                  </a:tcPr>
                </a:tc>
                <a:tc>
                  <a:txBody>
                    <a:bodyPr/>
                    <a:lstStyle/>
                    <a:p>
                      <a:pPr marL="0" marR="0" lvl="0" indent="0" algn="l" defTabSz="914400" rtl="0" eaLnBrk="1" fontAlgn="base" latinLnBrk="0" hangingPunct="1">
                        <a:lnSpc>
                          <a:spcPct val="100000"/>
                        </a:lnSpc>
                        <a:spcBef>
                          <a:spcPts val="200"/>
                        </a:spcBef>
                        <a:spcAft>
                          <a:spcPts val="0"/>
                        </a:spcAft>
                        <a:buClrTx/>
                        <a:buSzTx/>
                        <a:buFontTx/>
                        <a:buNone/>
                        <a:tabLst/>
                        <a:defRPr/>
                      </a:pPr>
                      <a:r>
                        <a:rPr lang="en-US" altLang="zh-CN" sz="1100" b="1">
                          <a:solidFill>
                            <a:schemeClr val="tx1"/>
                          </a:solidFill>
                          <a:effectLst/>
                          <a:latin typeface="+mj-ea"/>
                          <a:ea typeface="+mj-ea"/>
                        </a:rPr>
                        <a:t>EPSC</a:t>
                      </a:r>
                      <a:r>
                        <a:rPr lang="zh-CN" altLang="en-US" sz="1100" b="1">
                          <a:solidFill>
                            <a:schemeClr val="tx1"/>
                          </a:solidFill>
                          <a:effectLst/>
                          <a:latin typeface="+mj-ea"/>
                          <a:ea typeface="+mj-ea"/>
                        </a:rPr>
                        <a:t>：制药单元操作中的工艺安全危害及其典型的控制措施 </a:t>
                      </a:r>
                      <a:r>
                        <a:rPr lang="en-US" altLang="ja-JP" sz="1100" b="0">
                          <a:solidFill>
                            <a:schemeClr val="tx1"/>
                          </a:solidFill>
                          <a:effectLst/>
                          <a:latin typeface="+mj-ea"/>
                          <a:ea typeface="+mj-ea"/>
                        </a:rPr>
                        <a:t>EPSC : </a:t>
                      </a:r>
                      <a:r>
                        <a:rPr lang="en-US" altLang="zh-CN" sz="1100" b="0">
                          <a:solidFill>
                            <a:schemeClr val="tx1"/>
                          </a:solidFill>
                          <a:effectLst/>
                          <a:latin typeface="+mj-ea"/>
                          <a:ea typeface="+mj-ea"/>
                        </a:rPr>
                        <a:t>process safety hazards for pharma operation units</a:t>
                      </a:r>
                      <a:endParaRPr lang="en-US" altLang="ja-JP" sz="1100" b="0">
                        <a:solidFill>
                          <a:schemeClr val="tx1"/>
                        </a:solidFill>
                        <a:effectLst/>
                        <a:latin typeface="+mj-ea"/>
                        <a:ea typeface="+mj-ea"/>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zh-CN" altLang="en-US" sz="1100" b="0" kern="1200">
                          <a:solidFill>
                            <a:srgbClr val="000000"/>
                          </a:solidFill>
                          <a:effectLst/>
                          <a:latin typeface="+mj-ea"/>
                          <a:ea typeface="+mj-ea"/>
                          <a:cs typeface="+mn-cs"/>
                        </a:rPr>
                        <a:t>刘立 </a:t>
                      </a:r>
                      <a:r>
                        <a:rPr lang="en-US" altLang="zh-CN" sz="1100" b="0" kern="1200">
                          <a:solidFill>
                            <a:srgbClr val="000000"/>
                          </a:solidFill>
                          <a:effectLst/>
                          <a:latin typeface="+mj-ea"/>
                          <a:ea typeface="+mj-ea"/>
                          <a:cs typeface="+mn-cs"/>
                        </a:rPr>
                        <a:t>| </a:t>
                      </a:r>
                      <a:r>
                        <a:rPr lang="en-GB" altLang="zh-CN" sz="1100" b="0" kern="1200">
                          <a:solidFill>
                            <a:srgbClr val="000000"/>
                          </a:solidFill>
                          <a:effectLst/>
                          <a:latin typeface="+mj-ea"/>
                          <a:ea typeface="+mj-ea"/>
                          <a:cs typeface="+mn-cs"/>
                        </a:rPr>
                        <a:t>EHS </a:t>
                      </a:r>
                      <a:r>
                        <a:rPr lang="zh-CN" altLang="en-US" sz="1100" b="0" kern="1200">
                          <a:solidFill>
                            <a:srgbClr val="000000"/>
                          </a:solidFill>
                          <a:effectLst/>
                          <a:latin typeface="+mj-ea"/>
                          <a:ea typeface="+mj-ea"/>
                          <a:cs typeface="+mn-cs"/>
                        </a:rPr>
                        <a:t>经理 </a:t>
                      </a:r>
                      <a:r>
                        <a:rPr lang="en-US" altLang="zh-CN" sz="1100" b="0" kern="1200">
                          <a:solidFill>
                            <a:srgbClr val="000000"/>
                          </a:solidFill>
                          <a:effectLst/>
                          <a:latin typeface="+mj-ea"/>
                          <a:ea typeface="+mj-ea"/>
                          <a:cs typeface="+mn-cs"/>
                        </a:rPr>
                        <a:t>|</a:t>
                      </a:r>
                      <a:r>
                        <a:rPr lang="zh-CN" altLang="en-US" sz="1100" b="0" kern="1200">
                          <a:solidFill>
                            <a:srgbClr val="000000"/>
                          </a:solidFill>
                          <a:effectLst/>
                          <a:latin typeface="+mj-ea"/>
                          <a:ea typeface="+mj-ea"/>
                          <a:cs typeface="+mn-cs"/>
                        </a:rPr>
                        <a:t> 勃林格殷格翰 </a:t>
                      </a:r>
                      <a:r>
                        <a:rPr lang="it-IT" altLang="zh-CN" sz="1100" b="0" kern="1200">
                          <a:solidFill>
                            <a:srgbClr val="000000"/>
                          </a:solidFill>
                          <a:effectLst/>
                          <a:latin typeface="+mj-ea"/>
                          <a:ea typeface="+mj-ea"/>
                          <a:cs typeface="+mn-cs"/>
                        </a:rPr>
                        <a:t>Li Liu | EHS manger | BI China EHS&amp;S</a:t>
                      </a:r>
                      <a:endParaRPr lang="en-US" altLang="zh-CN" sz="1100" b="0" kern="1200">
                        <a:solidFill>
                          <a:srgbClr val="000000"/>
                        </a:solidFill>
                        <a:effectLst/>
                        <a:latin typeface="+mj-ea"/>
                        <a:ea typeface="+mj-ea"/>
                        <a:cs typeface="+mn-cs"/>
                      </a:endParaRPr>
                    </a:p>
                  </a:txBody>
                  <a:tcPr marL="83297" marR="83297" marT="41649" marB="41649" anchor="ctr">
                    <a:solidFill>
                      <a:schemeClr val="bg1">
                        <a:lumMod val="95000"/>
                      </a:schemeClr>
                    </a:solidFill>
                  </a:tcPr>
                </a:tc>
                <a:extLst>
                  <a:ext uri="{0D108BD9-81ED-4DB2-BD59-A6C34878D82A}">
                    <a16:rowId xmlns:a16="http://schemas.microsoft.com/office/drawing/2014/main" val="2756251106"/>
                  </a:ext>
                </a:extLst>
              </a:tr>
              <a:tr h="479547">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altLang="zh-CN" sz="1100" b="1" kern="1200">
                          <a:solidFill>
                            <a:srgbClr val="000000"/>
                          </a:solidFill>
                          <a:effectLst/>
                          <a:latin typeface="+mj-ea"/>
                          <a:ea typeface="+mj-ea"/>
                          <a:cs typeface="+mn-cs"/>
                        </a:rPr>
                        <a:t>14:35 – 14:50</a:t>
                      </a:r>
                      <a:r>
                        <a:rPr lang="en-GB" sz="1100" b="1" kern="1200">
                          <a:solidFill>
                            <a:srgbClr val="000000"/>
                          </a:solidFill>
                          <a:effectLst/>
                          <a:latin typeface="+mj-ea"/>
                          <a:ea typeface="+mj-ea"/>
                          <a:cs typeface="+mn-cs"/>
                        </a:rPr>
                        <a:t>​</a:t>
                      </a:r>
                    </a:p>
                    <a:p>
                      <a:pPr marL="0" marR="0" lvl="0" indent="0" algn="l" defTabSz="914400" rtl="0" eaLnBrk="1" fontAlgn="base" latinLnBrk="0" hangingPunct="1">
                        <a:lnSpc>
                          <a:spcPct val="100000"/>
                        </a:lnSpc>
                        <a:spcBef>
                          <a:spcPts val="0"/>
                        </a:spcBef>
                        <a:spcAft>
                          <a:spcPts val="0"/>
                        </a:spcAft>
                        <a:buClrTx/>
                        <a:buSzTx/>
                        <a:buFontTx/>
                        <a:buNone/>
                        <a:tabLst/>
                        <a:defRPr/>
                      </a:pPr>
                      <a:r>
                        <a:rPr lang="en-GB" altLang="zh-CN" sz="1100" b="0" kern="1200">
                          <a:solidFill>
                            <a:schemeClr val="tx1"/>
                          </a:solidFill>
                          <a:effectLst/>
                          <a:latin typeface="+mj-ea"/>
                          <a:ea typeface="+mn-ea"/>
                          <a:cs typeface="+mn-cs"/>
                        </a:rPr>
                        <a:t>15 mins </a:t>
                      </a:r>
                      <a:r>
                        <a:rPr lang="zh-CN" altLang="en-US" sz="1100" b="0" kern="1200">
                          <a:solidFill>
                            <a:schemeClr val="tx1"/>
                          </a:solidFill>
                          <a:effectLst/>
                          <a:latin typeface="+mj-ea"/>
                          <a:ea typeface="+mn-ea"/>
                          <a:cs typeface="+mn-cs"/>
                        </a:rPr>
                        <a:t>分钟</a:t>
                      </a:r>
                      <a:endParaRPr lang="en-GB" altLang="zh-CN" sz="1100" b="0" kern="1200">
                        <a:solidFill>
                          <a:schemeClr val="tx1"/>
                        </a:solidFill>
                        <a:effectLst/>
                        <a:latin typeface="+mj-ea"/>
                        <a:ea typeface="+mn-ea"/>
                        <a:cs typeface="+mn-cs"/>
                      </a:endParaRPr>
                    </a:p>
                  </a:txBody>
                  <a:tcPr marL="83297" marR="83297" marT="41649" marB="41649" anchor="ctr">
                    <a:solidFill>
                      <a:schemeClr val="bg1">
                        <a:lumMod val="95000"/>
                      </a:schemeClr>
                    </a:solidFill>
                  </a:tcPr>
                </a:tc>
                <a:tc>
                  <a:txBody>
                    <a:bodyPr/>
                    <a:lstStyle/>
                    <a:p>
                      <a:pPr marL="0" marR="0" lvl="0" indent="0" algn="l" rtl="0" eaLnBrk="1" fontAlgn="base" latinLnBrk="0" hangingPunct="1">
                        <a:lnSpc>
                          <a:spcPct val="100000"/>
                        </a:lnSpc>
                        <a:spcBef>
                          <a:spcPts val="200"/>
                        </a:spcBef>
                        <a:spcAft>
                          <a:spcPts val="0"/>
                        </a:spcAft>
                        <a:buClrTx/>
                        <a:buSzTx/>
                        <a:buFontTx/>
                        <a:buNone/>
                      </a:pPr>
                      <a:r>
                        <a:rPr lang="en-GB" altLang="zh-CN" sz="1100" b="0">
                          <a:solidFill>
                            <a:schemeClr val="tx1">
                              <a:lumMod val="50000"/>
                              <a:lumOff val="50000"/>
                            </a:schemeClr>
                          </a:solidFill>
                          <a:effectLst/>
                          <a:latin typeface="+mj-ea"/>
                          <a:ea typeface="+mj-ea"/>
                        </a:rPr>
                        <a:t>Break </a:t>
                      </a:r>
                      <a:r>
                        <a:rPr lang="zh-CN" altLang="en-US" sz="1100" b="0">
                          <a:solidFill>
                            <a:schemeClr val="tx1">
                              <a:lumMod val="50000"/>
                              <a:lumOff val="50000"/>
                            </a:schemeClr>
                          </a:solidFill>
                          <a:effectLst/>
                          <a:latin typeface="+mj-ea"/>
                          <a:ea typeface="+mj-ea"/>
                        </a:rPr>
                        <a:t>休息 </a:t>
                      </a:r>
                      <a:endParaRPr lang="en-GB" altLang="zh-CN" sz="1100" b="0">
                        <a:solidFill>
                          <a:schemeClr val="tx1">
                            <a:lumMod val="50000"/>
                            <a:lumOff val="50000"/>
                          </a:schemeClr>
                        </a:solidFill>
                        <a:effectLst/>
                        <a:latin typeface="+mj-ea"/>
                        <a:ea typeface="+mj-ea"/>
                      </a:endParaRPr>
                    </a:p>
                  </a:txBody>
                  <a:tcPr marL="83297" marR="83297" marT="41649" marB="41649" anchor="ctr">
                    <a:solidFill>
                      <a:schemeClr val="bg1">
                        <a:lumMod val="95000"/>
                      </a:schemeClr>
                    </a:solidFill>
                  </a:tcPr>
                </a:tc>
                <a:extLst>
                  <a:ext uri="{0D108BD9-81ED-4DB2-BD59-A6C34878D82A}">
                    <a16:rowId xmlns:a16="http://schemas.microsoft.com/office/drawing/2014/main" val="1028139861"/>
                  </a:ext>
                </a:extLst>
              </a:tr>
              <a:tr h="6309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100" b="1" kern="1200">
                          <a:solidFill>
                            <a:srgbClr val="000000"/>
                          </a:solidFill>
                          <a:effectLst/>
                          <a:latin typeface="+mj-ea"/>
                          <a:ea typeface="+mj-ea"/>
                          <a:cs typeface="+mn-cs"/>
                        </a:rPr>
                        <a:t>14:50 – 15:35</a:t>
                      </a:r>
                    </a:p>
                    <a:p>
                      <a:pPr marL="0" marR="0" lvl="0" indent="0" algn="l">
                        <a:lnSpc>
                          <a:spcPct val="100000"/>
                        </a:lnSpc>
                        <a:spcBef>
                          <a:spcPts val="0"/>
                        </a:spcBef>
                        <a:spcAft>
                          <a:spcPts val="0"/>
                        </a:spcAft>
                        <a:buNone/>
                      </a:pPr>
                      <a:r>
                        <a:rPr lang="en-GB" sz="1100" b="0" i="0" u="none" strike="noStrike" kern="1200" noProof="0">
                          <a:solidFill>
                            <a:schemeClr val="tx1"/>
                          </a:solidFill>
                          <a:effectLst/>
                          <a:latin typeface="Microsoft YaHei"/>
                        </a:rPr>
                        <a:t>45 min</a:t>
                      </a:r>
                      <a:r>
                        <a:rPr lang="en-US" altLang="zh-CN" sz="1100" b="0" i="0" u="none" strike="noStrike" kern="1200" noProof="0">
                          <a:solidFill>
                            <a:schemeClr val="tx1"/>
                          </a:solidFill>
                          <a:effectLst/>
                          <a:latin typeface="Microsoft YaHei"/>
                        </a:rPr>
                        <a:t>s </a:t>
                      </a:r>
                      <a:r>
                        <a:rPr lang="zh-CN" altLang="en-US" sz="1100" b="0" i="0" u="none" strike="noStrike" kern="1200" noProof="0">
                          <a:solidFill>
                            <a:schemeClr val="tx1"/>
                          </a:solidFill>
                          <a:effectLst/>
                          <a:latin typeface="Microsoft YaHei"/>
                        </a:rPr>
                        <a:t>分钟</a:t>
                      </a:r>
                      <a:endParaRPr lang="en-US" sz="1100"/>
                    </a:p>
                  </a:txBody>
                  <a:tcPr marL="83297" marR="83297" marT="41649" marB="41649" anchor="ctr">
                    <a:solidFill>
                      <a:schemeClr val="bg1">
                        <a:lumMod val="95000"/>
                      </a:schemeClr>
                    </a:solidFill>
                  </a:tcPr>
                </a:tc>
                <a:tc>
                  <a:txBody>
                    <a:bodyPr/>
                    <a:lstStyle/>
                    <a:p>
                      <a:pPr marL="0" marR="0" lvl="0" indent="0" algn="l" defTabSz="914400" rtl="0" eaLnBrk="1" fontAlgn="base" latinLnBrk="0" hangingPunct="1">
                        <a:lnSpc>
                          <a:spcPct val="100000"/>
                        </a:lnSpc>
                        <a:spcBef>
                          <a:spcPts val="200"/>
                        </a:spcBef>
                        <a:spcAft>
                          <a:spcPts val="0"/>
                        </a:spcAft>
                        <a:buClrTx/>
                        <a:buSzTx/>
                        <a:buFontTx/>
                        <a:buNone/>
                        <a:tabLst/>
                        <a:defRPr/>
                      </a:pPr>
                      <a:r>
                        <a:rPr lang="zh-CN" altLang="en-US" sz="1100" b="1" kern="1200">
                          <a:solidFill>
                            <a:schemeClr val="tx1"/>
                          </a:solidFill>
                          <a:effectLst/>
                          <a:latin typeface="+mj-ea"/>
                          <a:ea typeface="+mj-ea"/>
                          <a:cs typeface="+mn-cs"/>
                        </a:rPr>
                        <a:t>安全成熟度模型 </a:t>
                      </a:r>
                      <a:r>
                        <a:rPr lang="en-US" altLang="zh-CN" sz="1100" b="0" kern="1200">
                          <a:solidFill>
                            <a:schemeClr val="tx1"/>
                          </a:solidFill>
                          <a:effectLst/>
                          <a:latin typeface="+mj-ea"/>
                          <a:ea typeface="+mj-ea"/>
                          <a:cs typeface="+mn-cs"/>
                        </a:rPr>
                        <a:t>Safety maturity model</a:t>
                      </a:r>
                    </a:p>
                    <a:p>
                      <a:pPr marL="0" algn="l" defTabSz="914400" rtl="0" eaLnBrk="1" fontAlgn="base" latinLnBrk="0" hangingPunct="1">
                        <a:spcBef>
                          <a:spcPts val="200"/>
                        </a:spcBef>
                        <a:spcAft>
                          <a:spcPts val="0"/>
                        </a:spcAft>
                      </a:pPr>
                      <a:r>
                        <a:rPr lang="zh-CN" altLang="en-US" sz="1100" b="0" kern="1200">
                          <a:solidFill>
                            <a:schemeClr val="tx1"/>
                          </a:solidFill>
                          <a:effectLst/>
                          <a:latin typeface="+mj-ea"/>
                          <a:ea typeface="+mj-ea"/>
                          <a:cs typeface="+mn-cs"/>
                        </a:rPr>
                        <a:t>白大明 </a:t>
                      </a:r>
                      <a:r>
                        <a:rPr lang="en-US" altLang="zh-CN" sz="1100" b="0" kern="1200">
                          <a:solidFill>
                            <a:schemeClr val="tx1"/>
                          </a:solidFill>
                          <a:effectLst/>
                          <a:latin typeface="+mj-ea"/>
                          <a:ea typeface="+mj-ea"/>
                          <a:cs typeface="+mn-cs"/>
                        </a:rPr>
                        <a:t>| HSE</a:t>
                      </a:r>
                      <a:r>
                        <a:rPr lang="zh-CN" altLang="en-US" sz="1100" b="0" kern="1200">
                          <a:solidFill>
                            <a:schemeClr val="tx1"/>
                          </a:solidFill>
                          <a:effectLst/>
                          <a:latin typeface="+mj-ea"/>
                          <a:ea typeface="+mj-ea"/>
                          <a:cs typeface="+mn-cs"/>
                        </a:rPr>
                        <a:t>高级经理 </a:t>
                      </a:r>
                      <a:r>
                        <a:rPr lang="en-US" altLang="zh-CN" sz="1100" b="0" kern="1200">
                          <a:solidFill>
                            <a:schemeClr val="tx1"/>
                          </a:solidFill>
                          <a:effectLst/>
                          <a:latin typeface="+mj-ea"/>
                          <a:ea typeface="+mj-ea"/>
                          <a:cs typeface="+mn-cs"/>
                        </a:rPr>
                        <a:t>| </a:t>
                      </a:r>
                      <a:r>
                        <a:rPr lang="zh-CN" altLang="en-US" sz="1100" b="0" kern="1200">
                          <a:solidFill>
                            <a:schemeClr val="tx1"/>
                          </a:solidFill>
                          <a:effectLst/>
                          <a:latin typeface="+mj-ea"/>
                          <a:ea typeface="+mj-ea"/>
                          <a:cs typeface="+mn-cs"/>
                        </a:rPr>
                        <a:t>礼来 </a:t>
                      </a:r>
                      <a:r>
                        <a:rPr lang="en-US" altLang="zh-CN" sz="1100" b="0" kern="1200">
                          <a:solidFill>
                            <a:schemeClr val="tx1"/>
                          </a:solidFill>
                          <a:effectLst/>
                          <a:latin typeface="+mj-ea"/>
                          <a:ea typeface="+mj-ea"/>
                          <a:cs typeface="+mn-cs"/>
                        </a:rPr>
                        <a:t>Barry Bai | Sr. HSE manager | External Manufacturing China Elanco</a:t>
                      </a:r>
                      <a:endParaRPr lang="en-GB" altLang="zh-CN" sz="1100" b="0" kern="1200">
                        <a:solidFill>
                          <a:schemeClr val="tx1"/>
                        </a:solidFill>
                        <a:effectLst/>
                        <a:latin typeface="+mj-ea"/>
                        <a:ea typeface="+mj-ea"/>
                        <a:cs typeface="+mn-cs"/>
                      </a:endParaRPr>
                    </a:p>
                  </a:txBody>
                  <a:tcPr marL="83297" marR="83297" marT="41649" marB="41649" anchor="ctr">
                    <a:solidFill>
                      <a:schemeClr val="bg1">
                        <a:lumMod val="95000"/>
                      </a:schemeClr>
                    </a:solidFill>
                  </a:tcPr>
                </a:tc>
                <a:extLst>
                  <a:ext uri="{0D108BD9-81ED-4DB2-BD59-A6C34878D82A}">
                    <a16:rowId xmlns:a16="http://schemas.microsoft.com/office/drawing/2014/main" val="3478370643"/>
                  </a:ext>
                </a:extLst>
              </a:tr>
              <a:tr h="6309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100" b="1" kern="1200">
                          <a:solidFill>
                            <a:srgbClr val="000000"/>
                          </a:solidFill>
                          <a:effectLst/>
                          <a:latin typeface="+mj-ea"/>
                          <a:ea typeface="+mj-ea"/>
                          <a:cs typeface="+mn-cs"/>
                        </a:rPr>
                        <a:t>15:35 </a:t>
                      </a:r>
                      <a:r>
                        <a:rPr lang="en-GB" altLang="zh-CN" sz="1100" b="1" kern="1200">
                          <a:solidFill>
                            <a:srgbClr val="000000"/>
                          </a:solidFill>
                          <a:effectLst/>
                          <a:latin typeface="+mj-ea"/>
                          <a:ea typeface="+mj-ea"/>
                          <a:cs typeface="+mn-cs"/>
                        </a:rPr>
                        <a:t>–</a:t>
                      </a:r>
                      <a:r>
                        <a:rPr lang="en-GB" sz="1100" b="1" kern="1200">
                          <a:solidFill>
                            <a:srgbClr val="000000"/>
                          </a:solidFill>
                          <a:effectLst/>
                          <a:latin typeface="+mj-ea"/>
                          <a:ea typeface="+mj-ea"/>
                          <a:cs typeface="+mn-cs"/>
                        </a:rPr>
                        <a:t> 16:20</a:t>
                      </a:r>
                    </a:p>
                    <a:p>
                      <a:pPr marL="0" marR="0" lvl="0" indent="0" algn="l">
                        <a:lnSpc>
                          <a:spcPct val="100000"/>
                        </a:lnSpc>
                        <a:spcBef>
                          <a:spcPts val="0"/>
                        </a:spcBef>
                        <a:spcAft>
                          <a:spcPts val="0"/>
                        </a:spcAft>
                        <a:buNone/>
                      </a:pPr>
                      <a:r>
                        <a:rPr lang="en-GB" sz="1100" b="0" i="0" u="none" strike="noStrike" kern="1200" noProof="0">
                          <a:solidFill>
                            <a:schemeClr val="tx1"/>
                          </a:solidFill>
                          <a:effectLst/>
                          <a:latin typeface="Microsoft YaHei"/>
                        </a:rPr>
                        <a:t>45 min</a:t>
                      </a:r>
                      <a:r>
                        <a:rPr lang="en-US" altLang="zh-CN" sz="1100" b="0" i="0" u="none" strike="noStrike" kern="1200" noProof="0">
                          <a:solidFill>
                            <a:schemeClr val="tx1"/>
                          </a:solidFill>
                          <a:effectLst/>
                          <a:latin typeface="Microsoft YaHei"/>
                        </a:rPr>
                        <a:t>s </a:t>
                      </a:r>
                      <a:r>
                        <a:rPr lang="zh-CN" altLang="en-US" sz="1100" b="0" i="0" u="none" strike="noStrike" kern="1200" noProof="0">
                          <a:solidFill>
                            <a:schemeClr val="tx1"/>
                          </a:solidFill>
                          <a:effectLst/>
                          <a:latin typeface="Microsoft YaHei"/>
                        </a:rPr>
                        <a:t>分钟</a:t>
                      </a:r>
                      <a:endParaRPr lang="en-US" sz="1100"/>
                    </a:p>
                  </a:txBody>
                  <a:tcPr marL="83297" marR="83297" marT="41649" marB="41649" anchor="ctr">
                    <a:solidFill>
                      <a:schemeClr val="bg1">
                        <a:lumMod val="95000"/>
                      </a:schemeClr>
                    </a:solidFill>
                  </a:tcPr>
                </a:tc>
                <a:tc>
                  <a:txBody>
                    <a:bodyPr/>
                    <a:lstStyle/>
                    <a:p>
                      <a:pPr marL="0" marR="0" lvl="0" indent="0" algn="l" rtl="0" eaLnBrk="1" fontAlgn="base" latinLnBrk="0" hangingPunct="1">
                        <a:lnSpc>
                          <a:spcPct val="100000"/>
                        </a:lnSpc>
                        <a:spcBef>
                          <a:spcPts val="200"/>
                        </a:spcBef>
                        <a:spcAft>
                          <a:spcPts val="0"/>
                        </a:spcAft>
                        <a:buClrTx/>
                        <a:buSzTx/>
                        <a:buFontTx/>
                        <a:buNone/>
                      </a:pPr>
                      <a:r>
                        <a:rPr lang="zh-CN" altLang="en-US" sz="1100" b="1" kern="1200">
                          <a:solidFill>
                            <a:schemeClr val="tx1"/>
                          </a:solidFill>
                          <a:effectLst/>
                          <a:latin typeface="+mj-ea"/>
                          <a:ea typeface="+mj-ea"/>
                          <a:cs typeface="+mn-cs"/>
                        </a:rPr>
                        <a:t>危险品道路运输规定（</a:t>
                      </a:r>
                      <a:r>
                        <a:rPr lang="en-US" altLang="zh-CN" sz="1100" b="1" kern="1200">
                          <a:solidFill>
                            <a:schemeClr val="tx1"/>
                          </a:solidFill>
                          <a:effectLst/>
                          <a:latin typeface="+mj-ea"/>
                          <a:ea typeface="+mj-ea"/>
                          <a:cs typeface="+mn-cs"/>
                        </a:rPr>
                        <a:t>JT-617</a:t>
                      </a:r>
                      <a:r>
                        <a:rPr lang="zh-CN" altLang="en-US" sz="1100" b="1" kern="1200">
                          <a:solidFill>
                            <a:schemeClr val="tx1"/>
                          </a:solidFill>
                          <a:effectLst/>
                          <a:latin typeface="+mj-ea"/>
                          <a:ea typeface="+mj-ea"/>
                          <a:cs typeface="+mn-cs"/>
                        </a:rPr>
                        <a:t>）</a:t>
                      </a:r>
                      <a:r>
                        <a:rPr lang="en-US" altLang="zh-CN" sz="1100" b="1" kern="1200">
                          <a:solidFill>
                            <a:schemeClr val="tx1"/>
                          </a:solidFill>
                          <a:effectLst/>
                          <a:latin typeface="+mj-ea"/>
                          <a:ea typeface="+mj-ea"/>
                          <a:cs typeface="+mn-cs"/>
                        </a:rPr>
                        <a:t>- </a:t>
                      </a:r>
                      <a:r>
                        <a:rPr lang="zh-CN" altLang="en-US" sz="1100" b="1" kern="1200">
                          <a:solidFill>
                            <a:schemeClr val="tx1"/>
                          </a:solidFill>
                          <a:effectLst/>
                          <a:latin typeface="+mj-ea"/>
                          <a:ea typeface="+mj-ea"/>
                          <a:cs typeface="+mn-cs"/>
                        </a:rPr>
                        <a:t>化学品车辆门检系统</a:t>
                      </a:r>
                      <a:r>
                        <a:rPr lang="en-US" altLang="zh-CN" sz="1100" b="1" kern="1200">
                          <a:solidFill>
                            <a:schemeClr val="tx1"/>
                          </a:solidFill>
                          <a:effectLst/>
                          <a:latin typeface="+mj-ea"/>
                          <a:ea typeface="+mj-ea"/>
                          <a:cs typeface="+mn-cs"/>
                        </a:rPr>
                        <a:t> </a:t>
                      </a:r>
                      <a:r>
                        <a:rPr lang="en-US" altLang="zh-CN" sz="1100" b="0" kern="1200">
                          <a:solidFill>
                            <a:schemeClr val="tx1"/>
                          </a:solidFill>
                          <a:effectLst/>
                          <a:latin typeface="+mj-ea"/>
                          <a:ea typeface="+mj-ea"/>
                          <a:cs typeface="+mn-cs"/>
                        </a:rPr>
                        <a:t>Road transportation of dangerous goods </a:t>
                      </a:r>
                      <a:r>
                        <a:rPr lang="en-US" altLang="zh-CN" sz="1100" b="0" i="0" u="none" strike="noStrike" kern="1200" noProof="0">
                          <a:solidFill>
                            <a:schemeClr val="tx1"/>
                          </a:solidFill>
                          <a:effectLst/>
                          <a:latin typeface="+mj-ea"/>
                          <a:ea typeface="+mj-ea"/>
                          <a:cs typeface="+mn-cs"/>
                        </a:rPr>
                        <a:t>r</a:t>
                      </a:r>
                      <a:r>
                        <a:rPr lang="en-US" sz="1100" b="0" i="0" u="none" strike="noStrike" kern="1200" noProof="0">
                          <a:solidFill>
                            <a:schemeClr val="tx1"/>
                          </a:solidFill>
                          <a:effectLst/>
                        </a:rPr>
                        <a:t>egulations </a:t>
                      </a:r>
                      <a:r>
                        <a:rPr lang="en-US" altLang="zh-CN" sz="1100" b="0" kern="1200">
                          <a:solidFill>
                            <a:schemeClr val="tx1"/>
                          </a:solidFill>
                          <a:effectLst/>
                          <a:latin typeface="+mj-ea"/>
                          <a:ea typeface="+mj-ea"/>
                          <a:cs typeface="+mn-cs"/>
                        </a:rPr>
                        <a:t> (JT-617)</a:t>
                      </a:r>
                    </a:p>
                    <a:p>
                      <a:pPr marL="0" algn="l" rtl="0" eaLnBrk="1" fontAlgn="base" latinLnBrk="0" hangingPunct="1">
                        <a:spcBef>
                          <a:spcPts val="200"/>
                        </a:spcBef>
                        <a:spcAft>
                          <a:spcPts val="0"/>
                        </a:spcAft>
                      </a:pPr>
                      <a:r>
                        <a:rPr lang="zh-CN" altLang="en-US" sz="1100" b="0" kern="1200">
                          <a:solidFill>
                            <a:schemeClr val="tx1"/>
                          </a:solidFill>
                          <a:effectLst/>
                          <a:latin typeface="+mj-ea"/>
                          <a:ea typeface="+mj-ea"/>
                          <a:cs typeface="+mn-cs"/>
                        </a:rPr>
                        <a:t>王文 </a:t>
                      </a:r>
                      <a:r>
                        <a:rPr lang="en-US" altLang="zh-CN" sz="1100" b="0" kern="1200">
                          <a:solidFill>
                            <a:schemeClr val="tx1"/>
                          </a:solidFill>
                          <a:effectLst/>
                          <a:latin typeface="+mj-ea"/>
                          <a:ea typeface="+mj-ea"/>
                          <a:cs typeface="+mn-cs"/>
                        </a:rPr>
                        <a:t>| </a:t>
                      </a:r>
                      <a:r>
                        <a:rPr lang="zh-CN" altLang="en-US" sz="1100" b="0" kern="1200">
                          <a:solidFill>
                            <a:schemeClr val="tx1"/>
                          </a:solidFill>
                          <a:effectLst/>
                          <a:latin typeface="+mj-ea"/>
                          <a:ea typeface="+mj-ea"/>
                          <a:cs typeface="+mn-cs"/>
                        </a:rPr>
                        <a:t>项目总监 </a:t>
                      </a:r>
                      <a:r>
                        <a:rPr lang="en-US" altLang="zh-CN" sz="1100" b="0" kern="1200">
                          <a:solidFill>
                            <a:schemeClr val="tx1"/>
                          </a:solidFill>
                          <a:effectLst/>
                          <a:latin typeface="+mj-ea"/>
                          <a:ea typeface="+mj-ea"/>
                          <a:cs typeface="+mn-cs"/>
                        </a:rPr>
                        <a:t>| </a:t>
                      </a:r>
                      <a:r>
                        <a:rPr lang="zh-CN" altLang="en-US" sz="1100" b="0" kern="1200">
                          <a:solidFill>
                            <a:schemeClr val="tx1"/>
                          </a:solidFill>
                          <a:effectLst/>
                          <a:latin typeface="+mj-ea"/>
                          <a:ea typeface="+mj-ea"/>
                          <a:cs typeface="+mn-cs"/>
                        </a:rPr>
                        <a:t>道安咨询（上海）有限公司 </a:t>
                      </a:r>
                      <a:r>
                        <a:rPr lang="en-US" altLang="zh-CN" sz="1100" b="0" kern="1200">
                          <a:solidFill>
                            <a:schemeClr val="tx1"/>
                          </a:solidFill>
                          <a:effectLst/>
                          <a:latin typeface="+mj-ea"/>
                          <a:ea typeface="+mj-ea"/>
                          <a:cs typeface="+mn-cs"/>
                        </a:rPr>
                        <a:t>Tina Wang | Project director | Dow &amp; Ann Consulting </a:t>
                      </a:r>
                      <a:r>
                        <a:rPr lang="zh-CN" altLang="en-US" sz="1100" b="0" kern="1200">
                          <a:solidFill>
                            <a:schemeClr val="tx1"/>
                          </a:solidFill>
                          <a:effectLst/>
                          <a:latin typeface="+mj-ea"/>
                          <a:ea typeface="+mj-ea"/>
                          <a:cs typeface="+mn-cs"/>
                        </a:rPr>
                        <a:t>（</a:t>
                      </a:r>
                      <a:r>
                        <a:rPr lang="en-US" altLang="zh-CN" sz="1100" b="0" kern="1200">
                          <a:solidFill>
                            <a:schemeClr val="tx1"/>
                          </a:solidFill>
                          <a:effectLst/>
                          <a:latin typeface="+mj-ea"/>
                          <a:ea typeface="+mj-ea"/>
                          <a:cs typeface="+mn-cs"/>
                        </a:rPr>
                        <a:t>Shanghai</a:t>
                      </a:r>
                      <a:r>
                        <a:rPr lang="zh-CN" altLang="en-US" sz="1100" b="0" kern="1200">
                          <a:solidFill>
                            <a:schemeClr val="tx1"/>
                          </a:solidFill>
                          <a:effectLst/>
                          <a:latin typeface="+mj-ea"/>
                          <a:ea typeface="+mj-ea"/>
                          <a:cs typeface="+mn-cs"/>
                        </a:rPr>
                        <a:t>） </a:t>
                      </a:r>
                      <a:r>
                        <a:rPr lang="en-US" altLang="zh-CN" sz="1100" b="0" kern="1200">
                          <a:solidFill>
                            <a:schemeClr val="tx1"/>
                          </a:solidFill>
                          <a:effectLst/>
                          <a:latin typeface="+mj-ea"/>
                          <a:ea typeface="+mj-ea"/>
                          <a:cs typeface="+mn-cs"/>
                        </a:rPr>
                        <a:t>Ltd.,</a:t>
                      </a:r>
                      <a:endParaRPr lang="zh-CN" altLang="en-US" sz="1100" b="0" kern="1200">
                        <a:solidFill>
                          <a:schemeClr val="tx1"/>
                        </a:solidFill>
                        <a:effectLst/>
                        <a:latin typeface="+mj-ea"/>
                        <a:ea typeface="+mj-ea"/>
                        <a:cs typeface="+mn-cs"/>
                      </a:endParaRPr>
                    </a:p>
                  </a:txBody>
                  <a:tcPr marL="83297" marR="83297" marT="41649" marB="41649" anchor="ctr">
                    <a:solidFill>
                      <a:schemeClr val="bg1">
                        <a:lumMod val="95000"/>
                      </a:schemeClr>
                    </a:solidFill>
                  </a:tcPr>
                </a:tc>
                <a:extLst>
                  <a:ext uri="{0D108BD9-81ED-4DB2-BD59-A6C34878D82A}">
                    <a16:rowId xmlns:a16="http://schemas.microsoft.com/office/drawing/2014/main" val="37639636"/>
                  </a:ext>
                </a:extLst>
              </a:tr>
              <a:tr h="731939">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100" b="1" kern="1200">
                          <a:solidFill>
                            <a:srgbClr val="000000"/>
                          </a:solidFill>
                          <a:effectLst/>
                          <a:latin typeface="+mj-ea"/>
                          <a:ea typeface="+mj-ea"/>
                          <a:cs typeface="+mn-cs"/>
                        </a:rPr>
                        <a:t>16</a:t>
                      </a:r>
                      <a:r>
                        <a:rPr lang="en-US" sz="1100" b="1" kern="1200">
                          <a:solidFill>
                            <a:srgbClr val="000000"/>
                          </a:solidFill>
                          <a:effectLst/>
                          <a:latin typeface="+mj-ea"/>
                          <a:ea typeface="+mj-ea"/>
                          <a:cs typeface="+mn-cs"/>
                        </a:rPr>
                        <a:t>:20 </a:t>
                      </a:r>
                      <a:r>
                        <a:rPr lang="en-GB" altLang="zh-CN" sz="1100" b="1" kern="1200">
                          <a:solidFill>
                            <a:srgbClr val="000000"/>
                          </a:solidFill>
                          <a:effectLst/>
                          <a:latin typeface="+mj-ea"/>
                          <a:ea typeface="+mj-ea"/>
                          <a:cs typeface="+mn-cs"/>
                        </a:rPr>
                        <a:t>–</a:t>
                      </a:r>
                      <a:r>
                        <a:rPr lang="en-US" altLang="zh-CN" sz="1100" b="1" kern="1200">
                          <a:solidFill>
                            <a:srgbClr val="000000"/>
                          </a:solidFill>
                          <a:effectLst/>
                          <a:latin typeface="+mj-ea"/>
                          <a:ea typeface="+mj-ea"/>
                          <a:cs typeface="+mn-cs"/>
                        </a:rPr>
                        <a:t> 17:05</a:t>
                      </a:r>
                      <a:endParaRPr lang="en-GB" sz="1100" b="1" kern="1200">
                        <a:solidFill>
                          <a:srgbClr val="000000"/>
                        </a:solidFill>
                        <a:effectLst/>
                        <a:latin typeface="+mj-ea"/>
                        <a:ea typeface="+mj-ea"/>
                        <a:cs typeface="+mn-cs"/>
                      </a:endParaRPr>
                    </a:p>
                    <a:p>
                      <a:pPr marL="0" marR="0" lvl="0" indent="0" algn="l">
                        <a:lnSpc>
                          <a:spcPct val="100000"/>
                        </a:lnSpc>
                        <a:spcBef>
                          <a:spcPts val="0"/>
                        </a:spcBef>
                        <a:spcAft>
                          <a:spcPts val="0"/>
                        </a:spcAft>
                        <a:buNone/>
                      </a:pPr>
                      <a:r>
                        <a:rPr lang="en-GB" sz="1100" b="0" i="0" u="none" strike="noStrike" kern="1200" noProof="0">
                          <a:solidFill>
                            <a:schemeClr val="tx1"/>
                          </a:solidFill>
                          <a:effectLst/>
                          <a:latin typeface="Microsoft YaHei"/>
                        </a:rPr>
                        <a:t>45 min</a:t>
                      </a:r>
                      <a:r>
                        <a:rPr lang="en-US" altLang="zh-CN" sz="1100" b="0" i="0" u="none" strike="noStrike" kern="1200" noProof="0">
                          <a:solidFill>
                            <a:schemeClr val="tx1"/>
                          </a:solidFill>
                          <a:effectLst/>
                          <a:latin typeface="Microsoft YaHei"/>
                        </a:rPr>
                        <a:t>s </a:t>
                      </a:r>
                      <a:r>
                        <a:rPr lang="zh-CN" altLang="en-US" sz="1100" b="0" i="0" u="none" strike="noStrike" kern="1200" noProof="0">
                          <a:solidFill>
                            <a:schemeClr val="tx1"/>
                          </a:solidFill>
                          <a:effectLst/>
                          <a:latin typeface="Microsoft YaHei"/>
                        </a:rPr>
                        <a:t>分钟</a:t>
                      </a:r>
                      <a:endParaRPr lang="en-GB" sz="1100"/>
                    </a:p>
                  </a:txBody>
                  <a:tcPr marL="83297" marR="83297" marT="41649" marB="41649" anchor="ctr">
                    <a:solidFill>
                      <a:schemeClr val="bg1">
                        <a:lumMod val="95000"/>
                      </a:schemeClr>
                    </a:solidFill>
                  </a:tcPr>
                </a:tc>
                <a:tc>
                  <a:txBody>
                    <a:bodyPr/>
                    <a:lstStyle/>
                    <a:p>
                      <a:pPr marL="0" marR="0" lvl="0" indent="0" algn="l" defTabSz="914400" rtl="0" eaLnBrk="1" fontAlgn="base" latinLnBrk="0" hangingPunct="1">
                        <a:lnSpc>
                          <a:spcPct val="100000"/>
                        </a:lnSpc>
                        <a:spcBef>
                          <a:spcPts val="200"/>
                        </a:spcBef>
                        <a:spcAft>
                          <a:spcPts val="0"/>
                        </a:spcAft>
                        <a:buClrTx/>
                        <a:buSzTx/>
                        <a:buFontTx/>
                        <a:buNone/>
                        <a:tabLst/>
                        <a:defRPr/>
                      </a:pPr>
                      <a:r>
                        <a:rPr lang="zh-CN" altLang="en-US" sz="1100" b="1" kern="1200">
                          <a:solidFill>
                            <a:schemeClr val="tx1"/>
                          </a:solidFill>
                          <a:effectLst/>
                          <a:latin typeface="+mj-ea"/>
                          <a:ea typeface="+mj-ea"/>
                          <a:cs typeface="+mn-cs"/>
                        </a:rPr>
                        <a:t>如何完成一次高质量的设备密闭性测试 </a:t>
                      </a:r>
                      <a:r>
                        <a:rPr lang="en-US" altLang="zh-CN" sz="1100" b="0" kern="1200">
                          <a:solidFill>
                            <a:schemeClr val="tx1"/>
                          </a:solidFill>
                          <a:effectLst/>
                          <a:latin typeface="+mj-ea"/>
                          <a:ea typeface="+mj-ea"/>
                          <a:cs typeface="+mn-cs"/>
                        </a:rPr>
                        <a:t>How to complete a high-quality equipment containment performance test</a:t>
                      </a:r>
                    </a:p>
                    <a:p>
                      <a:pPr marL="0" marR="0" lvl="0" indent="0" algn="l" defTabSz="914400" rtl="0" eaLnBrk="1" fontAlgn="base" latinLnBrk="0" hangingPunct="1">
                        <a:lnSpc>
                          <a:spcPct val="100000"/>
                        </a:lnSpc>
                        <a:spcBef>
                          <a:spcPts val="200"/>
                        </a:spcBef>
                        <a:spcAft>
                          <a:spcPts val="0"/>
                        </a:spcAft>
                        <a:buClrTx/>
                        <a:buSzTx/>
                        <a:buFontTx/>
                        <a:buNone/>
                        <a:tabLst/>
                        <a:defRPr/>
                      </a:pPr>
                      <a:r>
                        <a:rPr lang="zh-CN" altLang="en-US" sz="1100" b="0" kern="1200">
                          <a:solidFill>
                            <a:schemeClr val="tx1"/>
                          </a:solidFill>
                          <a:effectLst/>
                          <a:latin typeface="+mj-ea"/>
                          <a:ea typeface="+mj-ea"/>
                          <a:cs typeface="+mn-cs"/>
                        </a:rPr>
                        <a:t>张佳维 </a:t>
                      </a:r>
                      <a:r>
                        <a:rPr lang="en-US" altLang="zh-CN" sz="1100" b="0" kern="1200">
                          <a:solidFill>
                            <a:schemeClr val="tx1"/>
                          </a:solidFill>
                          <a:effectLst/>
                          <a:latin typeface="+mj-ea"/>
                          <a:ea typeface="+mj-ea"/>
                          <a:cs typeface="+mn-cs"/>
                        </a:rPr>
                        <a:t>| </a:t>
                      </a:r>
                      <a:r>
                        <a:rPr lang="zh-CN" altLang="en-US" sz="1100" b="0" kern="1200">
                          <a:solidFill>
                            <a:schemeClr val="tx1"/>
                          </a:solidFill>
                          <a:effectLst/>
                          <a:latin typeface="+mj-ea"/>
                          <a:ea typeface="+mj-ea"/>
                          <a:cs typeface="+mn-cs"/>
                        </a:rPr>
                        <a:t>工业卫生咨询业务负责人 </a:t>
                      </a:r>
                      <a:r>
                        <a:rPr lang="en-US" altLang="zh-CN" sz="1100" b="0" kern="1200">
                          <a:solidFill>
                            <a:schemeClr val="tx1"/>
                          </a:solidFill>
                          <a:effectLst/>
                          <a:latin typeface="+mj-ea"/>
                          <a:ea typeface="+mj-ea"/>
                          <a:cs typeface="+mn-cs"/>
                        </a:rPr>
                        <a:t>| </a:t>
                      </a:r>
                      <a:r>
                        <a:rPr lang="zh-CN" altLang="en-US" sz="1100" b="0" kern="1200">
                          <a:solidFill>
                            <a:schemeClr val="tx1"/>
                          </a:solidFill>
                          <a:effectLst/>
                          <a:latin typeface="+mj-ea"/>
                          <a:ea typeface="+mj-ea"/>
                          <a:cs typeface="+mn-cs"/>
                        </a:rPr>
                        <a:t>章含管理咨询（上海）有限公司 </a:t>
                      </a:r>
                      <a:r>
                        <a:rPr lang="en-US" altLang="zh-CN" sz="1100" b="0" kern="1200">
                          <a:solidFill>
                            <a:schemeClr val="tx1"/>
                          </a:solidFill>
                          <a:effectLst/>
                          <a:latin typeface="+mj-ea"/>
                          <a:ea typeface="+mj-ea"/>
                          <a:cs typeface="+mn-cs"/>
                        </a:rPr>
                        <a:t>Vincent Zhang | IH service leader | Joinhand Consulting Co., Ltd.</a:t>
                      </a:r>
                      <a:endParaRPr lang="en-GB" altLang="zh-CN" sz="1100" b="0" kern="1200">
                        <a:solidFill>
                          <a:schemeClr val="tx1"/>
                        </a:solidFill>
                        <a:effectLst/>
                        <a:latin typeface="+mj-ea"/>
                        <a:ea typeface="+mj-ea"/>
                        <a:cs typeface="+mn-cs"/>
                      </a:endParaRPr>
                    </a:p>
                  </a:txBody>
                  <a:tcPr marL="83297" marR="83297" marT="41649" marB="41649" anchor="ctr">
                    <a:solidFill>
                      <a:schemeClr val="bg1">
                        <a:lumMod val="95000"/>
                      </a:schemeClr>
                    </a:solidFill>
                  </a:tcPr>
                </a:tc>
                <a:extLst>
                  <a:ext uri="{0D108BD9-81ED-4DB2-BD59-A6C34878D82A}">
                    <a16:rowId xmlns:a16="http://schemas.microsoft.com/office/drawing/2014/main" val="1466847257"/>
                  </a:ext>
                </a:extLst>
              </a:tr>
              <a:tr h="656220">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altLang="zh-CN" sz="1100" b="1" kern="1200">
                          <a:solidFill>
                            <a:srgbClr val="000000"/>
                          </a:solidFill>
                          <a:effectLst/>
                          <a:latin typeface="+mj-ea"/>
                          <a:ea typeface="+mj-ea"/>
                          <a:cs typeface="+mn-cs"/>
                        </a:rPr>
                        <a:t>17:05 – 17:50</a:t>
                      </a:r>
                    </a:p>
                    <a:p>
                      <a:pPr marL="0" marR="0" lvl="0" indent="0" algn="l">
                        <a:lnSpc>
                          <a:spcPct val="100000"/>
                        </a:lnSpc>
                        <a:spcBef>
                          <a:spcPts val="0"/>
                        </a:spcBef>
                        <a:spcAft>
                          <a:spcPts val="0"/>
                        </a:spcAft>
                        <a:buNone/>
                      </a:pPr>
                      <a:r>
                        <a:rPr lang="en-GB" sz="1100" b="0" i="0" u="none" strike="noStrike" kern="1200" noProof="0">
                          <a:solidFill>
                            <a:schemeClr val="tx1"/>
                          </a:solidFill>
                          <a:effectLst/>
                          <a:latin typeface="Microsoft YaHei"/>
                        </a:rPr>
                        <a:t>45 min</a:t>
                      </a:r>
                      <a:r>
                        <a:rPr lang="en-US" altLang="zh-CN" sz="1100" b="0" i="0" u="none" strike="noStrike" kern="1200" noProof="0">
                          <a:solidFill>
                            <a:schemeClr val="tx1"/>
                          </a:solidFill>
                          <a:effectLst/>
                          <a:latin typeface="Microsoft YaHei"/>
                        </a:rPr>
                        <a:t>s </a:t>
                      </a:r>
                      <a:r>
                        <a:rPr lang="zh-CN" altLang="en-US" sz="1100" b="0" i="0" u="none" strike="noStrike" kern="1200" noProof="0">
                          <a:solidFill>
                            <a:schemeClr val="tx1"/>
                          </a:solidFill>
                          <a:effectLst/>
                          <a:latin typeface="Microsoft YaHei"/>
                        </a:rPr>
                        <a:t>分钟</a:t>
                      </a:r>
                      <a:endParaRPr lang="en-GB" sz="1100"/>
                    </a:p>
                  </a:txBody>
                  <a:tcPr marL="83297" marR="83297" marT="41649" marB="41649" anchor="ctr">
                    <a:solidFill>
                      <a:schemeClr val="bg1">
                        <a:lumMod val="95000"/>
                      </a:schemeClr>
                    </a:solidFill>
                  </a:tcPr>
                </a:tc>
                <a:tc>
                  <a:txBody>
                    <a:bodyPr/>
                    <a:lstStyle/>
                    <a:p>
                      <a:pPr marL="0" marR="0" lvl="0" indent="0" algn="l" defTabSz="914400" rtl="0" eaLnBrk="1" fontAlgn="base" latinLnBrk="0" hangingPunct="1">
                        <a:lnSpc>
                          <a:spcPct val="100000"/>
                        </a:lnSpc>
                        <a:spcBef>
                          <a:spcPts val="200"/>
                        </a:spcBef>
                        <a:spcAft>
                          <a:spcPts val="0"/>
                        </a:spcAft>
                        <a:buClrTx/>
                        <a:buSzTx/>
                        <a:buFontTx/>
                        <a:buNone/>
                        <a:tabLst/>
                        <a:defRPr/>
                      </a:pPr>
                      <a:r>
                        <a:rPr lang="zh-CN" altLang="en-US" sz="1100" b="1" kern="1200">
                          <a:solidFill>
                            <a:schemeClr val="tx1"/>
                          </a:solidFill>
                          <a:effectLst/>
                          <a:latin typeface="+mj-ea"/>
                          <a:ea typeface="+mj-ea"/>
                          <a:cs typeface="+mn-cs"/>
                        </a:rPr>
                        <a:t>职业卫生模拟及其在定量接触评估中的应用</a:t>
                      </a:r>
                      <a:r>
                        <a:rPr lang="en-US" altLang="zh-CN" sz="1100" b="1" kern="1200">
                          <a:solidFill>
                            <a:schemeClr val="tx1"/>
                          </a:solidFill>
                          <a:effectLst/>
                          <a:latin typeface="+mj-ea"/>
                          <a:ea typeface="+mj-ea"/>
                          <a:cs typeface="+mn-cs"/>
                        </a:rPr>
                        <a:t> </a:t>
                      </a:r>
                      <a:r>
                        <a:rPr lang="en-GB" altLang="zh-CN" sz="1100" b="0" kern="1200">
                          <a:solidFill>
                            <a:schemeClr val="tx1"/>
                          </a:solidFill>
                          <a:effectLst/>
                          <a:latin typeface="+mj-ea"/>
                          <a:ea typeface="+mj-ea"/>
                          <a:cs typeface="+mn-cs"/>
                        </a:rPr>
                        <a:t>IH modelling and its application in quantitative exposure assessment</a:t>
                      </a:r>
                    </a:p>
                    <a:p>
                      <a:pPr marL="0" algn="l" defTabSz="914400" rtl="0" eaLnBrk="1" fontAlgn="base" latinLnBrk="0" hangingPunct="1"/>
                      <a:r>
                        <a:rPr lang="zh-CN" altLang="en-US" sz="1100" b="0" kern="1200">
                          <a:solidFill>
                            <a:srgbClr val="000000"/>
                          </a:solidFill>
                          <a:effectLst/>
                          <a:latin typeface="+mj-ea"/>
                          <a:ea typeface="+mj-ea"/>
                          <a:cs typeface="+mn-cs"/>
                        </a:rPr>
                        <a:t>徐文嘉 </a:t>
                      </a:r>
                      <a:r>
                        <a:rPr lang="en-US" altLang="zh-CN" sz="1100" b="0" kern="1200">
                          <a:solidFill>
                            <a:srgbClr val="000000"/>
                          </a:solidFill>
                          <a:effectLst/>
                          <a:latin typeface="+mj-ea"/>
                          <a:ea typeface="+mj-ea"/>
                          <a:cs typeface="+mn-cs"/>
                        </a:rPr>
                        <a:t>| </a:t>
                      </a:r>
                      <a:r>
                        <a:rPr lang="zh-CN" altLang="en-US" sz="1100" b="0" kern="1200">
                          <a:solidFill>
                            <a:srgbClr val="000000"/>
                          </a:solidFill>
                          <a:effectLst/>
                          <a:latin typeface="+mj-ea"/>
                          <a:ea typeface="+mj-ea"/>
                          <a:cs typeface="+mn-cs"/>
                        </a:rPr>
                        <a:t>全球供应商</a:t>
                      </a:r>
                      <a:r>
                        <a:rPr lang="en-US" altLang="zh-CN" sz="1100" b="0" kern="1200">
                          <a:solidFill>
                            <a:srgbClr val="000000"/>
                          </a:solidFill>
                          <a:effectLst/>
                          <a:latin typeface="+mj-ea"/>
                          <a:ea typeface="+mj-ea"/>
                          <a:cs typeface="+mn-cs"/>
                        </a:rPr>
                        <a:t>EHS</a:t>
                      </a:r>
                      <a:r>
                        <a:rPr lang="zh-CN" altLang="en-US" sz="1100" b="0" kern="1200">
                          <a:solidFill>
                            <a:srgbClr val="000000"/>
                          </a:solidFill>
                          <a:effectLst/>
                          <a:latin typeface="+mj-ea"/>
                          <a:ea typeface="+mj-ea"/>
                          <a:cs typeface="+mn-cs"/>
                        </a:rPr>
                        <a:t>副总监 </a:t>
                      </a:r>
                      <a:r>
                        <a:rPr lang="en-US" altLang="zh-CN" sz="1100" b="0" kern="1200">
                          <a:solidFill>
                            <a:srgbClr val="000000"/>
                          </a:solidFill>
                          <a:effectLst/>
                          <a:latin typeface="+mj-ea"/>
                          <a:ea typeface="+mj-ea"/>
                          <a:cs typeface="+mn-cs"/>
                        </a:rPr>
                        <a:t>|</a:t>
                      </a:r>
                      <a:r>
                        <a:rPr lang="zh-CN" altLang="en-US" sz="1100" b="0" kern="1200">
                          <a:solidFill>
                            <a:srgbClr val="000000"/>
                          </a:solidFill>
                          <a:effectLst/>
                          <a:latin typeface="+mj-ea"/>
                          <a:ea typeface="+mj-ea"/>
                          <a:cs typeface="+mn-cs"/>
                        </a:rPr>
                        <a:t> 默沙东（中国）投资有限公司 </a:t>
                      </a:r>
                      <a:r>
                        <a:rPr lang="en-US" altLang="zh-CN" sz="1100" b="0" kern="1200">
                          <a:solidFill>
                            <a:srgbClr val="000000"/>
                          </a:solidFill>
                          <a:effectLst/>
                          <a:latin typeface="+mj-ea"/>
                          <a:ea typeface="+mj-ea"/>
                          <a:cs typeface="+mn-cs"/>
                        </a:rPr>
                        <a:t>Wenjia Xu | Deputy EHS director of global suppliers | Merck</a:t>
                      </a:r>
                    </a:p>
                  </a:txBody>
                  <a:tcPr marL="83297" marR="83297" marT="41649" marB="41649" anchor="ctr">
                    <a:solidFill>
                      <a:schemeClr val="bg1">
                        <a:lumMod val="95000"/>
                      </a:schemeClr>
                    </a:solidFill>
                  </a:tcPr>
                </a:tc>
                <a:extLst>
                  <a:ext uri="{0D108BD9-81ED-4DB2-BD59-A6C34878D82A}">
                    <a16:rowId xmlns:a16="http://schemas.microsoft.com/office/drawing/2014/main" val="2474210100"/>
                  </a:ext>
                </a:extLst>
              </a:tr>
              <a:tr h="479547">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1100" b="1" kern="1200">
                          <a:solidFill>
                            <a:srgbClr val="000000"/>
                          </a:solidFill>
                          <a:effectLst/>
                          <a:latin typeface="+mj-ea"/>
                          <a:ea typeface="+mj-ea"/>
                          <a:cs typeface="+mn-cs"/>
                        </a:rPr>
                        <a:t>​17:50 </a:t>
                      </a:r>
                      <a:r>
                        <a:rPr lang="en-GB" altLang="zh-CN" sz="1100" b="1" kern="1200">
                          <a:solidFill>
                            <a:srgbClr val="000000"/>
                          </a:solidFill>
                          <a:effectLst/>
                          <a:latin typeface="+mj-ea"/>
                          <a:ea typeface="+mj-ea"/>
                          <a:cs typeface="+mn-cs"/>
                        </a:rPr>
                        <a:t>– </a:t>
                      </a:r>
                      <a:r>
                        <a:rPr lang="en-GB" sz="1100" b="1" kern="1200">
                          <a:solidFill>
                            <a:srgbClr val="000000"/>
                          </a:solidFill>
                          <a:effectLst/>
                          <a:latin typeface="+mj-ea"/>
                          <a:ea typeface="+mj-ea"/>
                          <a:cs typeface="+mn-cs"/>
                        </a:rPr>
                        <a:t>18:05</a:t>
                      </a:r>
                    </a:p>
                    <a:p>
                      <a:pPr marL="0" marR="0" lvl="0" indent="0" algn="l" defTabSz="914400" rtl="0" eaLnBrk="1" fontAlgn="base" latinLnBrk="0" hangingPunct="1">
                        <a:lnSpc>
                          <a:spcPct val="100000"/>
                        </a:lnSpc>
                        <a:spcBef>
                          <a:spcPts val="0"/>
                        </a:spcBef>
                        <a:spcAft>
                          <a:spcPts val="0"/>
                        </a:spcAft>
                        <a:buClrTx/>
                        <a:buSzTx/>
                        <a:buFontTx/>
                        <a:buNone/>
                        <a:tabLst/>
                        <a:defRPr/>
                      </a:pPr>
                      <a:r>
                        <a:rPr lang="en-GB" altLang="zh-CN" sz="1100" b="0" kern="1200">
                          <a:solidFill>
                            <a:schemeClr val="tx1"/>
                          </a:solidFill>
                          <a:effectLst/>
                          <a:latin typeface="+mj-ea"/>
                          <a:ea typeface="+mn-ea"/>
                          <a:cs typeface="+mn-cs"/>
                        </a:rPr>
                        <a:t>15 mins </a:t>
                      </a:r>
                      <a:r>
                        <a:rPr lang="zh-CN" altLang="en-US" sz="1100" b="0" kern="1200">
                          <a:solidFill>
                            <a:schemeClr val="tx1"/>
                          </a:solidFill>
                          <a:effectLst/>
                          <a:latin typeface="+mj-ea"/>
                          <a:ea typeface="+mn-ea"/>
                          <a:cs typeface="+mn-cs"/>
                        </a:rPr>
                        <a:t>分钟</a:t>
                      </a:r>
                      <a:endParaRPr lang="en-GB" altLang="zh-CN" sz="1100" b="0" kern="1200">
                        <a:solidFill>
                          <a:schemeClr val="tx1"/>
                        </a:solidFill>
                        <a:effectLst/>
                        <a:latin typeface="+mj-ea"/>
                        <a:ea typeface="+mn-ea"/>
                        <a:cs typeface="+mn-cs"/>
                      </a:endParaRPr>
                    </a:p>
                  </a:txBody>
                  <a:tcPr marL="83297" marR="83297" marT="41649" marB="41649" anchor="ctr">
                    <a:solidFill>
                      <a:schemeClr val="bg1">
                        <a:lumMod val="85000"/>
                      </a:schemeClr>
                    </a:solidFill>
                  </a:tcPr>
                </a:tc>
                <a:tc>
                  <a:txBody>
                    <a:bodyPr/>
                    <a:lstStyle/>
                    <a:p>
                      <a:pPr marL="0" marR="0" lvl="0" indent="0" algn="l" defTabSz="914400" rtl="0" eaLnBrk="1" fontAlgn="base" latinLnBrk="0" hangingPunct="1">
                        <a:lnSpc>
                          <a:spcPct val="100000"/>
                        </a:lnSpc>
                        <a:spcBef>
                          <a:spcPts val="0"/>
                        </a:spcBef>
                        <a:spcAft>
                          <a:spcPts val="0"/>
                        </a:spcAft>
                        <a:buClrTx/>
                        <a:buSzTx/>
                        <a:buFontTx/>
                        <a:buNone/>
                      </a:pPr>
                      <a:r>
                        <a:rPr lang="en-US" sz="1100" b="1" kern="1200">
                          <a:solidFill>
                            <a:srgbClr val="848484"/>
                          </a:solidFill>
                          <a:effectLst/>
                          <a:latin typeface="+mj-ea"/>
                          <a:ea typeface="+mj-ea"/>
                          <a:cs typeface="+mn-cs"/>
                        </a:rPr>
                        <a:t>End of Day 3 </a:t>
                      </a:r>
                      <a:r>
                        <a:rPr lang="zh-CN" altLang="en-US" sz="1100" b="0" kern="1200">
                          <a:solidFill>
                            <a:srgbClr val="848484"/>
                          </a:solidFill>
                          <a:effectLst/>
                          <a:latin typeface="+mj-ea"/>
                          <a:ea typeface="+mj-ea"/>
                          <a:cs typeface="+mn-cs"/>
                        </a:rPr>
                        <a:t>会议第三场结束</a:t>
                      </a:r>
                      <a:endParaRPr lang="en-US" sz="1100" b="0" kern="1200">
                        <a:solidFill>
                          <a:srgbClr val="848484"/>
                        </a:solidFill>
                        <a:effectLst/>
                        <a:latin typeface="+mj-ea"/>
                        <a:ea typeface="+mj-ea"/>
                        <a:cs typeface="+mn-cs"/>
                      </a:endParaRPr>
                    </a:p>
                  </a:txBody>
                  <a:tcPr marL="83297" marR="83297" marT="41649" marB="41649" anchor="ctr">
                    <a:solidFill>
                      <a:schemeClr val="bg1">
                        <a:lumMod val="85000"/>
                      </a:schemeClr>
                    </a:solidFill>
                  </a:tcPr>
                </a:tc>
                <a:extLst>
                  <a:ext uri="{0D108BD9-81ED-4DB2-BD59-A6C34878D82A}">
                    <a16:rowId xmlns:a16="http://schemas.microsoft.com/office/drawing/2014/main" val="1627396381"/>
                  </a:ext>
                </a:extLst>
              </a:tr>
            </a:tbl>
          </a:graphicData>
        </a:graphic>
      </p:graphicFrame>
    </p:spTree>
    <p:extLst>
      <p:ext uri="{BB962C8B-B14F-4D97-AF65-F5344CB8AC3E}">
        <p14:creationId xmlns:p14="http://schemas.microsoft.com/office/powerpoint/2010/main" val="2401488902"/>
      </p:ext>
    </p:extLst>
  </p:cSld>
  <p:clrMapOvr>
    <a:masterClrMapping/>
  </p:clrMapOvr>
  <p:extLst>
    <p:ext uri="{6950BFC3-D8DA-4A85-94F7-54DA5524770B}">
      <p188:commentRel xmlns:p188="http://schemas.microsoft.com/office/powerpoint/2018/8/main" r:id="rId3"/>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p:txBody>
          <a:bodyPr/>
          <a:lstStyle/>
          <a:p>
            <a:r>
              <a:rPr lang="en-US" altLang="zh-CN" sz="4800" i="0" u="none">
                <a:solidFill>
                  <a:srgbClr val="F8652E"/>
                </a:solidFill>
                <a:latin typeface="微软雅黑"/>
                <a:ea typeface="微软雅黑"/>
              </a:rPr>
              <a:t>PSCI</a:t>
            </a:r>
            <a:r>
              <a:rPr lang="zh-CN" altLang="en-US">
                <a:latin typeface="微软雅黑"/>
                <a:ea typeface="微软雅黑"/>
              </a:rPr>
              <a:t>欢迎致辞</a:t>
            </a:r>
            <a:br>
              <a:rPr lang="en-US" altLang="zh-CN" sz="5000" i="0" u="none">
                <a:latin typeface="Ubuntu Bold"/>
              </a:rPr>
            </a:br>
            <a:r>
              <a:rPr lang="en-GB" sz="2400">
                <a:latin typeface="微软雅黑"/>
                <a:ea typeface="微软雅黑"/>
              </a:rPr>
              <a:t>O</a:t>
            </a:r>
            <a:r>
              <a:rPr lang="en-US" altLang="zh-CN" sz="2400" err="1">
                <a:latin typeface="微软雅黑"/>
                <a:ea typeface="微软雅黑"/>
              </a:rPr>
              <a:t>pening</a:t>
            </a:r>
            <a:r>
              <a:rPr lang="en-US" altLang="zh-CN" sz="2400">
                <a:latin typeface="微软雅黑"/>
                <a:ea typeface="微软雅黑"/>
              </a:rPr>
              <a:t> remarks</a:t>
            </a:r>
            <a:endParaRPr lang="en-GB" sz="2400"/>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04314" y="3602037"/>
            <a:ext cx="11339343" cy="3173231"/>
          </a:xfrm>
        </p:spPr>
        <p:txBody>
          <a:bodyPr vert="horz" lIns="91440" tIns="45720" rIns="91440" bIns="45720" rtlCol="0" anchor="t">
            <a:normAutofit/>
          </a:bodyPr>
          <a:lstStyle/>
          <a:p>
            <a:pPr>
              <a:lnSpc>
                <a:spcPct val="120000"/>
              </a:lnSpc>
              <a:spcBef>
                <a:spcPts val="200"/>
              </a:spcBef>
              <a:defRPr/>
            </a:pPr>
            <a:r>
              <a:rPr lang="en-US" sz="1600">
                <a:cs typeface="+mj-ea"/>
              </a:rPr>
              <a:t>PSCI </a:t>
            </a:r>
            <a:r>
              <a:rPr lang="zh-CN" altLang="en-US" sz="1600">
                <a:cs typeface="+mj-ea"/>
              </a:rPr>
              <a:t>能力建设组委会负责人</a:t>
            </a:r>
            <a:r>
              <a:rPr lang="en-US" sz="1600">
                <a:cs typeface="+mj-ea"/>
              </a:rPr>
              <a:t>PSCI Capability Committee co-leads </a:t>
            </a:r>
            <a:endParaRPr lang="en-US"/>
          </a:p>
          <a:p>
            <a:pPr>
              <a:lnSpc>
                <a:spcPct val="120000"/>
              </a:lnSpc>
              <a:spcBef>
                <a:spcPts val="200"/>
              </a:spcBef>
              <a:defRPr/>
            </a:pPr>
            <a:r>
              <a:rPr lang="en-US" altLang="zh-CN" sz="1600">
                <a:cs typeface="+mj-ea"/>
              </a:rPr>
              <a:t>Daniel Rehm | HSE Advisor EEM-EMEA&amp;API | Elanco Animal Health</a:t>
            </a:r>
            <a:endParaRPr lang="en-US" sz="1600">
              <a:cs typeface="Calibri"/>
            </a:endParaRPr>
          </a:p>
          <a:p>
            <a:pPr>
              <a:lnSpc>
                <a:spcPct val="120000"/>
              </a:lnSpc>
              <a:spcBef>
                <a:spcPts val="200"/>
              </a:spcBef>
              <a:defRPr/>
            </a:pPr>
            <a:r>
              <a:rPr lang="en-US" altLang="zh-CN" sz="1600">
                <a:cs typeface="+mj-ea"/>
              </a:rPr>
              <a:t>Rincy Joseph | Sr. Manager SSHE Supplier Management | Bayer</a:t>
            </a:r>
          </a:p>
          <a:p>
            <a:pPr>
              <a:lnSpc>
                <a:spcPct val="120000"/>
              </a:lnSpc>
              <a:spcBef>
                <a:spcPts val="200"/>
              </a:spcBef>
              <a:defRPr/>
            </a:pPr>
            <a:endParaRPr lang="en-US" altLang="zh-CN">
              <a:cs typeface="+mj-ea"/>
            </a:endParaRPr>
          </a:p>
          <a:p>
            <a:pPr>
              <a:lnSpc>
                <a:spcPct val="120000"/>
              </a:lnSpc>
              <a:spcBef>
                <a:spcPts val="200"/>
              </a:spcBef>
              <a:defRPr/>
            </a:pPr>
            <a:endParaRPr lang="zh-CN" altLang="en-US"/>
          </a:p>
        </p:txBody>
      </p:sp>
    </p:spTree>
    <p:extLst>
      <p:ext uri="{BB962C8B-B14F-4D97-AF65-F5344CB8AC3E}">
        <p14:creationId xmlns:p14="http://schemas.microsoft.com/office/powerpoint/2010/main" val="3870597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D41E5-4BF0-0A3F-CCEB-083A0F6800E4}"/>
              </a:ext>
            </a:extLst>
          </p:cNvPr>
          <p:cNvSpPr>
            <a:spLocks noGrp="1"/>
          </p:cNvSpPr>
          <p:nvPr>
            <p:ph type="title"/>
          </p:nvPr>
        </p:nvSpPr>
        <p:spPr/>
        <p:txBody>
          <a:bodyPr/>
          <a:lstStyle/>
          <a:p>
            <a:r>
              <a:rPr lang="zh-CN" altLang="en-US"/>
              <a:t>欢迎致辞 </a:t>
            </a:r>
            <a:r>
              <a:rPr lang="en-US" altLang="zh-CN" sz="2400"/>
              <a:t>Opening remarks – capability committee</a:t>
            </a:r>
            <a:endParaRPr lang="zh-CN" altLang="en-US" sz="2400"/>
          </a:p>
        </p:txBody>
      </p:sp>
      <p:sp>
        <p:nvSpPr>
          <p:cNvPr id="11" name="Text Placeholder 10">
            <a:extLst>
              <a:ext uri="{FF2B5EF4-FFF2-40B4-BE49-F238E27FC236}">
                <a16:creationId xmlns:a16="http://schemas.microsoft.com/office/drawing/2014/main" id="{14568238-C360-0B40-6267-512F66AC5CEC}"/>
              </a:ext>
            </a:extLst>
          </p:cNvPr>
          <p:cNvSpPr>
            <a:spLocks noGrp="1"/>
          </p:cNvSpPr>
          <p:nvPr>
            <p:ph type="body" sz="quarter" idx="14"/>
          </p:nvPr>
        </p:nvSpPr>
        <p:spPr>
          <a:xfrm>
            <a:off x="2986785" y="1463370"/>
            <a:ext cx="6980831" cy="400050"/>
          </a:xfrm>
        </p:spPr>
        <p:txBody>
          <a:bodyPr vert="horz" lIns="91440" tIns="45720" rIns="91440" bIns="45720" rtlCol="0" anchor="t">
            <a:noAutofit/>
          </a:bodyPr>
          <a:lstStyle/>
          <a:p>
            <a:pPr algn="ctr"/>
            <a:r>
              <a:rPr lang="en-US" altLang="zh-CN" b="1">
                <a:solidFill>
                  <a:schemeClr val="accent1"/>
                </a:solidFill>
                <a:latin typeface="微软雅黑"/>
                <a:ea typeface="微软雅黑"/>
                <a:cs typeface="Calibri"/>
              </a:rPr>
              <a:t>PSCI</a:t>
            </a:r>
            <a:r>
              <a:rPr lang="zh-CN" altLang="en-US" b="1">
                <a:solidFill>
                  <a:schemeClr val="accent1"/>
                </a:solidFill>
                <a:latin typeface="微软雅黑"/>
                <a:ea typeface="微软雅黑"/>
                <a:cs typeface="Calibri"/>
              </a:rPr>
              <a:t>能力建设小组负责人</a:t>
            </a:r>
            <a:r>
              <a:rPr lang="en-US" altLang="zh-CN">
                <a:latin typeface="微软雅黑"/>
                <a:ea typeface="微软雅黑"/>
                <a:cs typeface="Calibri"/>
              </a:rPr>
              <a:t> </a:t>
            </a:r>
            <a:endParaRPr lang="en-US"/>
          </a:p>
          <a:p>
            <a:pPr algn="ctr"/>
            <a:r>
              <a:rPr lang="en-US" sz="1400" b="1">
                <a:solidFill>
                  <a:srgbClr val="F8652E"/>
                </a:solidFill>
                <a:latin typeface="微软雅黑"/>
                <a:ea typeface="微软雅黑"/>
                <a:cs typeface="+mj-cs"/>
              </a:rPr>
              <a:t>PSCI Capability Committee co-leads</a:t>
            </a:r>
          </a:p>
        </p:txBody>
      </p:sp>
      <p:sp>
        <p:nvSpPr>
          <p:cNvPr id="13" name="Slide Number Placeholder 4">
            <a:extLst>
              <a:ext uri="{FF2B5EF4-FFF2-40B4-BE49-F238E27FC236}">
                <a16:creationId xmlns:a16="http://schemas.microsoft.com/office/drawing/2014/main" id="{2CB8D25C-CC1C-A2B0-D695-4E6E2BEE6790}"/>
              </a:ext>
            </a:extLst>
          </p:cNvPr>
          <p:cNvSpPr>
            <a:spLocks noGrp="1"/>
          </p:cNvSpPr>
          <p:nvPr>
            <p:ph type="sldNum" sz="quarter" idx="4"/>
          </p:nvPr>
        </p:nvSpPr>
        <p:spPr>
          <a:xfrm>
            <a:off x="11098306" y="6382975"/>
            <a:ext cx="615158" cy="277000"/>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A91ABBD-BE70-492B-BBD8-7AF5442A9E89}" type="slidenum">
              <a:rPr lang="en-GB" smtClean="0"/>
              <a:pPr/>
              <a:t>9</a:t>
            </a:fld>
            <a:endParaRPr lang="en-GB"/>
          </a:p>
        </p:txBody>
      </p:sp>
      <p:pic>
        <p:nvPicPr>
          <p:cNvPr id="4" name="Picture 3">
            <a:extLst>
              <a:ext uri="{FF2B5EF4-FFF2-40B4-BE49-F238E27FC236}">
                <a16:creationId xmlns:a16="http://schemas.microsoft.com/office/drawing/2014/main" id="{C015E7EE-D0EC-B78A-202B-321876D13C7B}"/>
              </a:ext>
            </a:extLst>
          </p:cNvPr>
          <p:cNvPicPr>
            <a:picLocks noChangeAspect="1"/>
          </p:cNvPicPr>
          <p:nvPr/>
        </p:nvPicPr>
        <p:blipFill>
          <a:blip r:embed="rId2"/>
          <a:stretch>
            <a:fillRect/>
          </a:stretch>
        </p:blipFill>
        <p:spPr>
          <a:xfrm>
            <a:off x="3822210" y="2368391"/>
            <a:ext cx="5309981" cy="3505532"/>
          </a:xfrm>
          <a:prstGeom prst="rect">
            <a:avLst/>
          </a:prstGeom>
        </p:spPr>
      </p:pic>
    </p:spTree>
    <p:extLst>
      <p:ext uri="{BB962C8B-B14F-4D97-AF65-F5344CB8AC3E}">
        <p14:creationId xmlns:p14="http://schemas.microsoft.com/office/powerpoint/2010/main" val="32895724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p:txBody>
          <a:bodyPr/>
          <a:lstStyle/>
          <a:p>
            <a:r>
              <a:rPr lang="en-US" altLang="zh-CN" sz="4800" i="0" u="none">
                <a:solidFill>
                  <a:srgbClr val="F8652E"/>
                </a:solidFill>
                <a:latin typeface="微软雅黑"/>
                <a:ea typeface="微软雅黑"/>
              </a:rPr>
              <a:t>PSCI</a:t>
            </a:r>
            <a:r>
              <a:rPr lang="zh-TW" altLang="en-US" sz="4800" i="0" u="none">
                <a:solidFill>
                  <a:srgbClr val="F8652E"/>
                </a:solidFill>
                <a:latin typeface="微软雅黑"/>
                <a:ea typeface="微软雅黑"/>
              </a:rPr>
              <a:t>进展</a:t>
            </a:r>
            <a:r>
              <a:rPr lang="en-US" altLang="zh-CN" sz="4800" i="0" u="none" err="1">
                <a:solidFill>
                  <a:srgbClr val="F8652E"/>
                </a:solidFill>
                <a:latin typeface="微软雅黑"/>
                <a:ea typeface="微软雅黑"/>
              </a:rPr>
              <a:t>更新</a:t>
            </a:r>
            <a:r>
              <a:rPr lang="en-US" altLang="zh-CN">
                <a:latin typeface="微软雅黑"/>
                <a:ea typeface="微软雅黑"/>
              </a:rPr>
              <a:t> </a:t>
            </a:r>
            <a:r>
              <a:rPr lang="en-GB" sz="2400">
                <a:latin typeface="微软雅黑"/>
                <a:ea typeface="微软雅黑"/>
              </a:rPr>
              <a:t>Welcome and PSCI Updates</a:t>
            </a: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04314" y="3602037"/>
            <a:ext cx="11339343" cy="3173231"/>
          </a:xfrm>
        </p:spPr>
        <p:txBody>
          <a:bodyPr vert="horz" lIns="91440" tIns="45720" rIns="91440" bIns="45720" rtlCol="0" anchor="t">
            <a:normAutofit/>
          </a:bodyPr>
          <a:lstStyle/>
          <a:p>
            <a:pPr>
              <a:lnSpc>
                <a:spcPct val="100000"/>
              </a:lnSpc>
              <a:spcBef>
                <a:spcPts val="200"/>
              </a:spcBef>
              <a:buClrTx/>
              <a:buFontTx/>
              <a:defRPr/>
            </a:pPr>
            <a:r>
              <a:rPr lang="zh-CN" altLang="en-US" sz="1600">
                <a:cs typeface="Calibri"/>
              </a:rPr>
              <a:t>张晓花 </a:t>
            </a:r>
            <a:r>
              <a:rPr lang="en-US" altLang="zh-CN" sz="1600">
                <a:cs typeface="Calibri"/>
              </a:rPr>
              <a:t>| </a:t>
            </a:r>
            <a:r>
              <a:rPr lang="zh-CN" altLang="en-US" sz="1600">
                <a:cs typeface="Calibri"/>
              </a:rPr>
              <a:t>亚太区健康安全环境专家组负责人 </a:t>
            </a:r>
            <a:r>
              <a:rPr lang="en-US" altLang="zh-CN" sz="1600">
                <a:cs typeface="Calibri"/>
              </a:rPr>
              <a:t>| PSCI </a:t>
            </a:r>
            <a:r>
              <a:rPr lang="zh-CN" altLang="en-US" sz="1600">
                <a:cs typeface="Calibri"/>
              </a:rPr>
              <a:t>中国小组负责人 </a:t>
            </a:r>
            <a:r>
              <a:rPr lang="en-US" altLang="zh-CN" sz="1600">
                <a:cs typeface="Calibri"/>
              </a:rPr>
              <a:t>| </a:t>
            </a:r>
            <a:r>
              <a:rPr lang="zh-CN" altLang="zh-CN" sz="1600">
                <a:cs typeface="Calibri"/>
              </a:rPr>
              <a:t>拜耳</a:t>
            </a:r>
            <a:endParaRPr lang="en-US" altLang="zh-CN" sz="1600">
              <a:cs typeface="Calibri"/>
            </a:endParaRPr>
          </a:p>
          <a:p>
            <a:pPr marL="0" marR="0" lvl="0" indent="0" algn="l">
              <a:lnSpc>
                <a:spcPct val="100000"/>
              </a:lnSpc>
              <a:spcBef>
                <a:spcPts val="200"/>
              </a:spcBef>
              <a:spcAft>
                <a:spcPts val="0"/>
              </a:spcAft>
              <a:buNone/>
            </a:pPr>
            <a:r>
              <a:rPr lang="en-US" altLang="zh-CN" sz="1600">
                <a:cs typeface="Calibri"/>
              </a:rPr>
              <a:t>Catherine Zhang | Head of HSE experts APAC</a:t>
            </a:r>
            <a:r>
              <a:rPr lang="en-GB" altLang="zh-CN" sz="1600">
                <a:cs typeface="Calibri"/>
              </a:rPr>
              <a:t> | PSCI </a:t>
            </a:r>
            <a:r>
              <a:rPr lang="en-US" altLang="zh-CN" sz="1600">
                <a:cs typeface="Calibri"/>
              </a:rPr>
              <a:t>China sub team lead | </a:t>
            </a:r>
            <a:r>
              <a:rPr lang="zh-CN" altLang="en-US" sz="1600">
                <a:cs typeface="Calibri"/>
              </a:rPr>
              <a:t>Bayer </a:t>
            </a:r>
          </a:p>
          <a:p>
            <a:pPr marL="0" marR="0" lvl="0" indent="0" algn="l" defTabSz="914400" rtl="0" eaLnBrk="1" fontAlgn="auto" latinLnBrk="0" hangingPunct="1">
              <a:lnSpc>
                <a:spcPct val="100000"/>
              </a:lnSpc>
              <a:spcBef>
                <a:spcPts val="200"/>
              </a:spcBef>
              <a:spcAft>
                <a:spcPts val="0"/>
              </a:spcAft>
              <a:buClrTx/>
              <a:buSzTx/>
              <a:buFontTx/>
              <a:buNone/>
              <a:tabLst/>
              <a:defRPr/>
            </a:pPr>
            <a:endParaRPr lang="en-US" altLang="zh-CN" sz="1600"/>
          </a:p>
          <a:p>
            <a:pPr marL="0" marR="0" lvl="0" indent="0" algn="l" defTabSz="914400" rtl="0" eaLnBrk="1" fontAlgn="auto" latinLnBrk="0" hangingPunct="1">
              <a:lnSpc>
                <a:spcPct val="100000"/>
              </a:lnSpc>
              <a:spcBef>
                <a:spcPts val="200"/>
              </a:spcBef>
              <a:spcAft>
                <a:spcPts val="0"/>
              </a:spcAft>
              <a:buClrTx/>
              <a:buSzTx/>
              <a:buFontTx/>
              <a:buNone/>
              <a:tabLst/>
              <a:defRPr/>
            </a:pPr>
            <a:r>
              <a:rPr lang="zh-CN" altLang="en-US" sz="1600">
                <a:cs typeface="Calibri"/>
              </a:rPr>
              <a:t>鲍国祥 </a:t>
            </a:r>
            <a:r>
              <a:rPr lang="en-US" altLang="zh-CN" sz="1600">
                <a:cs typeface="Calibri"/>
              </a:rPr>
              <a:t>| EHS</a:t>
            </a:r>
            <a:r>
              <a:rPr lang="zh-CN" altLang="en-US" sz="1600">
                <a:cs typeface="Calibri"/>
              </a:rPr>
              <a:t>副总监 </a:t>
            </a:r>
            <a:r>
              <a:rPr lang="en-US" altLang="zh-CN" sz="1600">
                <a:cs typeface="Calibri"/>
              </a:rPr>
              <a:t>| PSCI </a:t>
            </a:r>
            <a:r>
              <a:rPr lang="zh-CN" altLang="en-US" sz="1600">
                <a:cs typeface="Calibri"/>
              </a:rPr>
              <a:t>理事会成员，安全专题组负责人，</a:t>
            </a:r>
            <a:r>
              <a:rPr lang="en-US" altLang="zh-CN" sz="1600">
                <a:cs typeface="Calibri"/>
              </a:rPr>
              <a:t>PSCI </a:t>
            </a:r>
            <a:r>
              <a:rPr lang="zh-CN" altLang="en-US" sz="1600">
                <a:cs typeface="Calibri"/>
              </a:rPr>
              <a:t>中国小组成员 </a:t>
            </a:r>
            <a:r>
              <a:rPr lang="en-US" altLang="zh-CN" sz="1600">
                <a:cs typeface="Calibri"/>
              </a:rPr>
              <a:t>| </a:t>
            </a:r>
            <a:r>
              <a:rPr lang="zh-CN" altLang="en-US" sz="1600">
                <a:cs typeface="Calibri"/>
              </a:rPr>
              <a:t>百时美施贵宝</a:t>
            </a:r>
            <a:endParaRPr lang="en-US" altLang="zh-CN" sz="1600">
              <a:cs typeface="Calibri"/>
            </a:endParaRPr>
          </a:p>
          <a:p>
            <a:pPr marL="0" marR="0" lvl="0" indent="0" algn="l" defTabSz="914400" rtl="0" eaLnBrk="1" fontAlgn="auto" latinLnBrk="0" hangingPunct="1">
              <a:lnSpc>
                <a:spcPct val="100000"/>
              </a:lnSpc>
              <a:spcBef>
                <a:spcPts val="200"/>
              </a:spcBef>
              <a:spcAft>
                <a:spcPts val="0"/>
              </a:spcAft>
              <a:buClrTx/>
              <a:buSzTx/>
              <a:buFontTx/>
              <a:buNone/>
              <a:tabLst/>
              <a:defRPr/>
            </a:pPr>
            <a:r>
              <a:rPr lang="en-US" altLang="zh-CN" sz="1600">
                <a:cs typeface="Calibri"/>
              </a:rPr>
              <a:t>Lamy Bao | EHS associate director external manufacturing | </a:t>
            </a:r>
            <a:r>
              <a:rPr lang="en-GB" altLang="zh-CN" sz="1600">
                <a:cs typeface="Calibri"/>
              </a:rPr>
              <a:t>PSCI </a:t>
            </a:r>
            <a:r>
              <a:rPr lang="en-US" altLang="zh-CN" sz="1600">
                <a:cs typeface="Calibri"/>
              </a:rPr>
              <a:t>board member</a:t>
            </a:r>
            <a:r>
              <a:rPr lang="en-GB" altLang="zh-CN" sz="1600">
                <a:cs typeface="Calibri"/>
              </a:rPr>
              <a:t>, Safety team lead,</a:t>
            </a:r>
            <a:r>
              <a:rPr lang="zh-CN" altLang="en-US" sz="1600">
                <a:cs typeface="Calibri"/>
              </a:rPr>
              <a:t> </a:t>
            </a:r>
            <a:r>
              <a:rPr lang="en-GB" altLang="zh-CN" sz="1600">
                <a:cs typeface="Calibri"/>
              </a:rPr>
              <a:t>China sub team member </a:t>
            </a:r>
            <a:r>
              <a:rPr lang="en-US" altLang="zh-CN" sz="1600">
                <a:cs typeface="Calibri"/>
              </a:rPr>
              <a:t>| Bristol Myers Squibb</a:t>
            </a:r>
          </a:p>
        </p:txBody>
      </p:sp>
    </p:spTree>
    <p:extLst>
      <p:ext uri="{BB962C8B-B14F-4D97-AF65-F5344CB8AC3E}">
        <p14:creationId xmlns:p14="http://schemas.microsoft.com/office/powerpoint/2010/main" val="18155402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955BB-DA91-438E-9963-8A1E6FBCE51F}"/>
              </a:ext>
            </a:extLst>
          </p:cNvPr>
          <p:cNvSpPr>
            <a:spLocks noGrp="1"/>
          </p:cNvSpPr>
          <p:nvPr>
            <p:ph type="title"/>
          </p:nvPr>
        </p:nvSpPr>
        <p:spPr/>
        <p:txBody>
          <a:bodyPr/>
          <a:lstStyle/>
          <a:p>
            <a:r>
              <a:rPr lang="zh-CN" altLang="en-US">
                <a:latin typeface="微软雅黑"/>
                <a:ea typeface="微软雅黑"/>
              </a:rPr>
              <a:t>开场致词 </a:t>
            </a:r>
            <a:r>
              <a:rPr lang="en-GB" sz="2400"/>
              <a:t>Opening remarks</a:t>
            </a:r>
          </a:p>
        </p:txBody>
      </p:sp>
      <p:sp>
        <p:nvSpPr>
          <p:cNvPr id="7" name="Content Placeholder 2">
            <a:extLst>
              <a:ext uri="{FF2B5EF4-FFF2-40B4-BE49-F238E27FC236}">
                <a16:creationId xmlns:a16="http://schemas.microsoft.com/office/drawing/2014/main" id="{B5E921DF-B2D0-4749-BA8B-D4238A8990A9}"/>
              </a:ext>
            </a:extLst>
          </p:cNvPr>
          <p:cNvSpPr txBox="1">
            <a:spLocks/>
          </p:cNvSpPr>
          <p:nvPr/>
        </p:nvSpPr>
        <p:spPr>
          <a:xfrm>
            <a:off x="450000" y="1422155"/>
            <a:ext cx="7670270" cy="41604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2000">
                <a:latin typeface="微软雅黑" panose="020B0503020204020204" pitchFamily="34" charset="-122"/>
                <a:ea typeface="微软雅黑" panose="020B0503020204020204" pitchFamily="34" charset="-122"/>
              </a:rPr>
              <a:t>姓名</a:t>
            </a:r>
            <a:r>
              <a:rPr lang="en-GB" sz="2000">
                <a:latin typeface="+mj-lt"/>
                <a:ea typeface="微软雅黑" panose="020B0503020204020204" pitchFamily="34" charset="-122"/>
              </a:rPr>
              <a:t>: Catherine Zhang </a:t>
            </a:r>
            <a:r>
              <a:rPr lang="zh-CN" altLang="en-US" sz="2000">
                <a:latin typeface="+mj-lt"/>
                <a:ea typeface="微软雅黑" panose="020B0503020204020204" pitchFamily="34" charset="-122"/>
              </a:rPr>
              <a:t>张晓花</a:t>
            </a:r>
            <a:endParaRPr lang="en-GB" sz="2000">
              <a:latin typeface="+mj-lt"/>
              <a:ea typeface="微软雅黑" panose="020B0503020204020204" pitchFamily="34" charset="-122"/>
            </a:endParaRPr>
          </a:p>
          <a:p>
            <a:r>
              <a:rPr lang="zh-CN" altLang="en-US" sz="2000">
                <a:latin typeface="微软雅黑" panose="020B0503020204020204" pitchFamily="34" charset="-122"/>
                <a:ea typeface="微软雅黑" panose="020B0503020204020204" pitchFamily="34" charset="-122"/>
              </a:rPr>
              <a:t>职位</a:t>
            </a:r>
            <a:r>
              <a:rPr lang="en-GB" sz="2000">
                <a:latin typeface="微软雅黑" panose="020B0503020204020204" pitchFamily="34" charset="-122"/>
                <a:ea typeface="微软雅黑" panose="020B0503020204020204" pitchFamily="34" charset="-122"/>
              </a:rPr>
              <a:t>: </a:t>
            </a:r>
            <a:r>
              <a:rPr lang="zh-CN" altLang="en-US" sz="2000"/>
              <a:t>亚太区健康安全环境专家组负责人 </a:t>
            </a:r>
            <a:r>
              <a:rPr lang="en-US" altLang="zh-CN" sz="2000"/>
              <a:t>| PSCI </a:t>
            </a:r>
            <a:r>
              <a:rPr lang="zh-CN" altLang="en-US" sz="2000"/>
              <a:t>中国小组负责人 </a:t>
            </a:r>
            <a:endParaRPr lang="en-US" altLang="zh-CN" sz="2000"/>
          </a:p>
          <a:p>
            <a:r>
              <a:rPr lang="zh-CN" altLang="en-US" sz="2000">
                <a:latin typeface="微软雅黑" panose="020B0503020204020204" pitchFamily="34" charset="-122"/>
                <a:ea typeface="微软雅黑" panose="020B0503020204020204" pitchFamily="34" charset="-122"/>
              </a:rPr>
              <a:t>公司</a:t>
            </a:r>
            <a:r>
              <a:rPr lang="en-GB" sz="2000">
                <a:latin typeface="微软雅黑" panose="020B0503020204020204" pitchFamily="34" charset="-122"/>
                <a:ea typeface="微软雅黑" panose="020B0503020204020204" pitchFamily="34" charset="-122"/>
              </a:rPr>
              <a:t>: </a:t>
            </a:r>
            <a:r>
              <a:rPr lang="zh-CN" altLang="en-US" sz="2000">
                <a:latin typeface="微软雅黑" panose="020B0503020204020204" pitchFamily="34" charset="-122"/>
                <a:ea typeface="微软雅黑" panose="020B0503020204020204" pitchFamily="34" charset="-122"/>
              </a:rPr>
              <a:t>拜耳</a:t>
            </a:r>
            <a:endParaRPr lang="en-US" altLang="zh-CN" sz="2000">
              <a:latin typeface="微软雅黑" panose="020B0503020204020204" pitchFamily="34" charset="-122"/>
              <a:ea typeface="微软雅黑" panose="020B0503020204020204" pitchFamily="34" charset="-122"/>
            </a:endParaRPr>
          </a:p>
          <a:p>
            <a:pPr marL="0" indent="0">
              <a:buNone/>
            </a:pPr>
            <a:r>
              <a:rPr lang="en-GB" altLang="zh-CN" sz="2000">
                <a:latin typeface="微软雅黑" panose="020B0503020204020204" pitchFamily="34" charset="-122"/>
                <a:ea typeface="微软雅黑" panose="020B0503020204020204" pitchFamily="34" charset="-122"/>
              </a:rPr>
              <a:t>------------------------------------------------------</a:t>
            </a:r>
          </a:p>
          <a:p>
            <a:r>
              <a:rPr lang="zh-CN" altLang="en-US" sz="2000">
                <a:latin typeface="微软雅黑" panose="020B0503020204020204" pitchFamily="34" charset="-122"/>
                <a:ea typeface="微软雅黑" panose="020B0503020204020204" pitchFamily="34" charset="-122"/>
              </a:rPr>
              <a:t>背景：</a:t>
            </a:r>
            <a:endParaRPr lang="en-US" altLang="zh-CN" sz="2000">
              <a:latin typeface="微软雅黑" panose="020B0503020204020204" pitchFamily="34" charset="-122"/>
              <a:ea typeface="微软雅黑" panose="020B0503020204020204" pitchFamily="34" charset="-122"/>
            </a:endParaRPr>
          </a:p>
          <a:p>
            <a:pPr marL="0" indent="0">
              <a:buNone/>
            </a:pPr>
            <a:r>
              <a:rPr lang="zh-CN" altLang="en-US" sz="2000">
                <a:latin typeface="微软雅黑" panose="020B0503020204020204" pitchFamily="34" charset="-122"/>
                <a:ea typeface="微软雅黑" panose="020B0503020204020204" pitchFamily="34" charset="-122"/>
              </a:rPr>
              <a:t>环境工程硕士</a:t>
            </a:r>
            <a:endParaRPr lang="en-US" altLang="zh-CN" sz="2000">
              <a:latin typeface="微软雅黑" panose="020B0503020204020204" pitchFamily="34" charset="-122"/>
              <a:ea typeface="微软雅黑" panose="020B0503020204020204" pitchFamily="34" charset="-122"/>
            </a:endParaRPr>
          </a:p>
          <a:p>
            <a:pPr marL="0" indent="0">
              <a:buNone/>
            </a:pPr>
            <a:r>
              <a:rPr lang="zh-CN" altLang="en-US" sz="2000">
                <a:latin typeface="微软雅黑" panose="020B0503020204020204" pitchFamily="34" charset="-122"/>
                <a:ea typeface="微软雅黑" panose="020B0503020204020204" pitchFamily="34" charset="-122"/>
              </a:rPr>
              <a:t>中国注册安全工程师</a:t>
            </a:r>
            <a:endParaRPr lang="en-US" altLang="zh-CN" sz="2000">
              <a:latin typeface="微软雅黑" panose="020B0503020204020204" pitchFamily="34" charset="-122"/>
              <a:ea typeface="微软雅黑" panose="020B0503020204020204" pitchFamily="34" charset="-122"/>
            </a:endParaRPr>
          </a:p>
          <a:p>
            <a:pPr marL="0" indent="0">
              <a:buNone/>
            </a:pPr>
            <a:r>
              <a:rPr lang="zh-CN" altLang="en-US" sz="2000">
                <a:latin typeface="微软雅黑" panose="020B0503020204020204" pitchFamily="34" charset="-122"/>
                <a:ea typeface="微软雅黑" panose="020B0503020204020204" pitchFamily="34" charset="-122"/>
              </a:rPr>
              <a:t>美国注册工业卫生师（美国工业卫生委员会）</a:t>
            </a:r>
            <a:endParaRPr lang="en-US" altLang="zh-CN" sz="2000">
              <a:latin typeface="微软雅黑" panose="020B0503020204020204" pitchFamily="34" charset="-122"/>
              <a:ea typeface="微软雅黑" panose="020B0503020204020204" pitchFamily="34" charset="-122"/>
            </a:endParaRPr>
          </a:p>
          <a:p>
            <a:pPr marL="0" indent="0">
              <a:buNone/>
            </a:pPr>
            <a:r>
              <a:rPr lang="en-US" altLang="zh-CN" sz="2000"/>
              <a:t>13</a:t>
            </a:r>
            <a:r>
              <a:rPr lang="zh-CN" altLang="en-US" sz="2000"/>
              <a:t>年</a:t>
            </a:r>
            <a:r>
              <a:rPr lang="en-US" altLang="zh-CN" sz="2000"/>
              <a:t>HSE</a:t>
            </a:r>
            <a:r>
              <a:rPr lang="zh-CN" altLang="en-US" sz="2000"/>
              <a:t>工作经验，支持拜耳亚太区医药、保健消费品、作物科学生产健康安全环保项目，负责亚太区供应商审计战略等</a:t>
            </a:r>
            <a:endParaRPr lang="en-US" altLang="zh-CN" sz="2000">
              <a:latin typeface="微软雅黑" panose="020B0503020204020204" pitchFamily="34" charset="-122"/>
              <a:ea typeface="微软雅黑" panose="020B0503020204020204" pitchFamily="34" charset="-122"/>
            </a:endParaRPr>
          </a:p>
          <a:p>
            <a:pPr marL="0" indent="0">
              <a:buNone/>
            </a:pPr>
            <a:endParaRPr lang="zh-CN" altLang="en-US" sz="2000">
              <a:latin typeface="微软雅黑" panose="020B0503020204020204" pitchFamily="34" charset="-122"/>
              <a:ea typeface="微软雅黑" panose="020B0503020204020204" pitchFamily="34" charset="-122"/>
            </a:endParaRPr>
          </a:p>
        </p:txBody>
      </p:sp>
      <p:pic>
        <p:nvPicPr>
          <p:cNvPr id="8" name="Picture 7">
            <a:extLst>
              <a:ext uri="{FF2B5EF4-FFF2-40B4-BE49-F238E27FC236}">
                <a16:creationId xmlns:a16="http://schemas.microsoft.com/office/drawing/2014/main" id="{C4035427-0B5F-B616-9EF4-E9D17E920C6F}"/>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504807" y="1765543"/>
            <a:ext cx="3043379" cy="38171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Slide Number Placeholder 4">
            <a:extLst>
              <a:ext uri="{FF2B5EF4-FFF2-40B4-BE49-F238E27FC236}">
                <a16:creationId xmlns:a16="http://schemas.microsoft.com/office/drawing/2014/main" id="{C3D8EFCD-DAF9-3243-5F7D-E80464056809}"/>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11</a:t>
            </a:fld>
            <a:endParaRPr lang="en-GB"/>
          </a:p>
        </p:txBody>
      </p:sp>
    </p:spTree>
    <p:extLst>
      <p:ext uri="{BB962C8B-B14F-4D97-AF65-F5344CB8AC3E}">
        <p14:creationId xmlns:p14="http://schemas.microsoft.com/office/powerpoint/2010/main" val="13296551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03631BD-3568-CF69-031C-3B7B9F56D2B6}"/>
              </a:ext>
            </a:extLst>
          </p:cNvPr>
          <p:cNvSpPr>
            <a:spLocks noGrp="1"/>
          </p:cNvSpPr>
          <p:nvPr>
            <p:ph type="body" sz="quarter" idx="10"/>
          </p:nvPr>
        </p:nvSpPr>
        <p:spPr/>
        <p:txBody>
          <a:bodyPr/>
          <a:lstStyle/>
          <a:p>
            <a:r>
              <a:rPr lang="zh-CN" altLang="en-US"/>
              <a:t>我们的工作与</a:t>
            </a:r>
            <a:r>
              <a:rPr lang="en-US" altLang="zh-CN"/>
              <a:t>2022</a:t>
            </a:r>
            <a:r>
              <a:rPr lang="zh-CN" altLang="en-US"/>
              <a:t>年亮点</a:t>
            </a:r>
            <a:endParaRPr lang="en-GB" altLang="zh-CN"/>
          </a:p>
          <a:p>
            <a:endParaRPr lang="zh-CN" altLang="en-US"/>
          </a:p>
        </p:txBody>
      </p:sp>
      <p:sp>
        <p:nvSpPr>
          <p:cNvPr id="9" name="Text Placeholder 8">
            <a:extLst>
              <a:ext uri="{FF2B5EF4-FFF2-40B4-BE49-F238E27FC236}">
                <a16:creationId xmlns:a16="http://schemas.microsoft.com/office/drawing/2014/main" id="{840BD6A6-900D-9C60-5B5C-1796BC7734C6}"/>
              </a:ext>
            </a:extLst>
          </p:cNvPr>
          <p:cNvSpPr>
            <a:spLocks noGrp="1"/>
          </p:cNvSpPr>
          <p:nvPr>
            <p:ph type="body" sz="quarter" idx="11"/>
          </p:nvPr>
        </p:nvSpPr>
        <p:spPr/>
        <p:txBody>
          <a:bodyPr/>
          <a:lstStyle/>
          <a:p>
            <a:r>
              <a:rPr lang="zh-CN" altLang="en-US"/>
              <a:t>能力建设组委会 </a:t>
            </a:r>
            <a:r>
              <a:rPr lang="en-US" altLang="zh-CN"/>
              <a:t>Capability</a:t>
            </a:r>
            <a:r>
              <a:rPr lang="zh-CN" altLang="en-US"/>
              <a:t> </a:t>
            </a:r>
            <a:r>
              <a:rPr lang="en-US" altLang="zh-CN"/>
              <a:t>committees</a:t>
            </a:r>
            <a:endParaRPr lang="zh-CN" altLang="en-US"/>
          </a:p>
        </p:txBody>
      </p:sp>
      <p:sp>
        <p:nvSpPr>
          <p:cNvPr id="10" name="Text Placeholder 9">
            <a:extLst>
              <a:ext uri="{FF2B5EF4-FFF2-40B4-BE49-F238E27FC236}">
                <a16:creationId xmlns:a16="http://schemas.microsoft.com/office/drawing/2014/main" id="{C72318EC-5025-6DB1-1FAD-DD01BAC306BE}"/>
              </a:ext>
            </a:extLst>
          </p:cNvPr>
          <p:cNvSpPr>
            <a:spLocks noGrp="1"/>
          </p:cNvSpPr>
          <p:nvPr>
            <p:ph type="body" sz="quarter" idx="12"/>
          </p:nvPr>
        </p:nvSpPr>
        <p:spPr/>
        <p:txBody>
          <a:bodyPr/>
          <a:lstStyle/>
          <a:p>
            <a:r>
              <a:rPr lang="zh-CN" altLang="en-US"/>
              <a:t>对外沟通组委会 </a:t>
            </a:r>
            <a:r>
              <a:rPr lang="en-US" altLang="zh-CN"/>
              <a:t>Communication committees</a:t>
            </a:r>
            <a:endParaRPr lang="zh-CN" altLang="en-US"/>
          </a:p>
        </p:txBody>
      </p:sp>
      <p:sp>
        <p:nvSpPr>
          <p:cNvPr id="12" name="Text Placeholder 11">
            <a:extLst>
              <a:ext uri="{FF2B5EF4-FFF2-40B4-BE49-F238E27FC236}">
                <a16:creationId xmlns:a16="http://schemas.microsoft.com/office/drawing/2014/main" id="{44AD9EA7-38EE-4588-E4DD-D03169A02FFF}"/>
              </a:ext>
            </a:extLst>
          </p:cNvPr>
          <p:cNvSpPr>
            <a:spLocks noGrp="1"/>
          </p:cNvSpPr>
          <p:nvPr>
            <p:ph type="body" sz="quarter" idx="14"/>
          </p:nvPr>
        </p:nvSpPr>
        <p:spPr/>
        <p:txBody>
          <a:bodyPr/>
          <a:lstStyle/>
          <a:p>
            <a:r>
              <a:rPr lang="zh-CN" altLang="en-US"/>
              <a:t>审计组委会 </a:t>
            </a:r>
            <a:r>
              <a:rPr lang="en-US" altLang="zh-CN"/>
              <a:t>Audit committees</a:t>
            </a:r>
            <a:endParaRPr lang="zh-CN" altLang="en-US"/>
          </a:p>
        </p:txBody>
      </p:sp>
      <p:sp>
        <p:nvSpPr>
          <p:cNvPr id="13" name="Text Placeholder 12">
            <a:extLst>
              <a:ext uri="{FF2B5EF4-FFF2-40B4-BE49-F238E27FC236}">
                <a16:creationId xmlns:a16="http://schemas.microsoft.com/office/drawing/2014/main" id="{1A41F0E5-6525-1B34-5AFE-326A9039037E}"/>
              </a:ext>
            </a:extLst>
          </p:cNvPr>
          <p:cNvSpPr>
            <a:spLocks noGrp="1"/>
          </p:cNvSpPr>
          <p:nvPr>
            <p:ph type="body" sz="quarter" idx="15"/>
          </p:nvPr>
        </p:nvSpPr>
        <p:spPr/>
        <p:txBody>
          <a:bodyPr/>
          <a:lstStyle/>
          <a:p>
            <a:r>
              <a:rPr lang="zh-CN" altLang="en-US"/>
              <a:t>合作伙伴组委会 </a:t>
            </a:r>
            <a:r>
              <a:rPr lang="en-US" altLang="zh-CN"/>
              <a:t>Partnership committees</a:t>
            </a:r>
            <a:endParaRPr lang="zh-CN" altLang="en-US"/>
          </a:p>
        </p:txBody>
      </p:sp>
      <p:sp>
        <p:nvSpPr>
          <p:cNvPr id="8" name="Title 7">
            <a:extLst>
              <a:ext uri="{FF2B5EF4-FFF2-40B4-BE49-F238E27FC236}">
                <a16:creationId xmlns:a16="http://schemas.microsoft.com/office/drawing/2014/main" id="{AC5F9678-7B35-2D4F-DF9F-A65BD7179E14}"/>
              </a:ext>
            </a:extLst>
          </p:cNvPr>
          <p:cNvSpPr>
            <a:spLocks noGrp="1"/>
          </p:cNvSpPr>
          <p:nvPr>
            <p:ph type="title"/>
          </p:nvPr>
        </p:nvSpPr>
        <p:spPr/>
        <p:txBody>
          <a:bodyPr/>
          <a:lstStyle/>
          <a:p>
            <a:r>
              <a:rPr lang="zh-CN" altLang="en-US" i="0" u="none">
                <a:solidFill>
                  <a:srgbClr val="F8652E"/>
                </a:solidFill>
                <a:latin typeface="微软雅黑" panose="020B0503020204020204" pitchFamily="34" charset="-122"/>
                <a:ea typeface="微软雅黑" panose="020B0503020204020204" pitchFamily="34" charset="-122"/>
              </a:rPr>
              <a:t>议程 </a:t>
            </a:r>
            <a:r>
              <a:rPr lang="en-US" altLang="zh-CN" sz="2400" i="0" u="none">
                <a:solidFill>
                  <a:srgbClr val="F8652E"/>
                </a:solidFill>
                <a:latin typeface="微软雅黑" panose="020B0503020204020204" pitchFamily="34" charset="-122"/>
                <a:ea typeface="微软雅黑" panose="020B0503020204020204" pitchFamily="34" charset="-122"/>
              </a:rPr>
              <a:t>Agenda</a:t>
            </a:r>
            <a:endParaRPr lang="zh-CN" altLang="en-US" sz="2400"/>
          </a:p>
        </p:txBody>
      </p:sp>
    </p:spTree>
    <p:extLst>
      <p:ext uri="{BB962C8B-B14F-4D97-AF65-F5344CB8AC3E}">
        <p14:creationId xmlns:p14="http://schemas.microsoft.com/office/powerpoint/2010/main" val="11876260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23716B6-1DDB-3936-78A1-D11E11F2116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2817" y="1615564"/>
            <a:ext cx="7875590" cy="4433957"/>
          </a:xfrm>
          <a:prstGeom prst="rect">
            <a:avLst/>
          </a:prstGeom>
          <a:ln>
            <a:noFill/>
          </a:ln>
          <a:effectLst>
            <a:outerShdw blurRad="292100" dist="139700" dir="2700000" algn="tl" rotWithShape="0">
              <a:srgbClr val="333333">
                <a:alpha val="65000"/>
              </a:srgbClr>
            </a:outerShdw>
          </a:effectLst>
        </p:spPr>
      </p:pic>
      <p:sp>
        <p:nvSpPr>
          <p:cNvPr id="7" name="Rectangle 6">
            <a:extLst>
              <a:ext uri="{FF2B5EF4-FFF2-40B4-BE49-F238E27FC236}">
                <a16:creationId xmlns:a16="http://schemas.microsoft.com/office/drawing/2014/main" id="{1235D738-6050-3F7A-73ED-697984CDBB92}"/>
              </a:ext>
            </a:extLst>
          </p:cNvPr>
          <p:cNvSpPr/>
          <p:nvPr/>
        </p:nvSpPr>
        <p:spPr>
          <a:xfrm>
            <a:off x="450001" y="1798449"/>
            <a:ext cx="6287230" cy="3039365"/>
          </a:xfrm>
          <a:prstGeom prst="rect">
            <a:avLst/>
          </a:prstGeom>
          <a:solidFill>
            <a:schemeClr val="bg1"/>
          </a:solid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normAutofit/>
          </a:bodyPr>
          <a:lstStyle/>
          <a:p>
            <a:r>
              <a:rPr lang="en-US" altLang="zh-CN"/>
              <a:t>PSCI </a:t>
            </a:r>
            <a:r>
              <a:rPr lang="zh-CN" altLang="en-US"/>
              <a:t>愿景 </a:t>
            </a:r>
            <a:r>
              <a:rPr lang="en-US" altLang="zh-CN" sz="2400"/>
              <a:t>The vision</a:t>
            </a:r>
            <a:endParaRPr lang="en-US" sz="2400"/>
          </a:p>
        </p:txBody>
      </p:sp>
      <p:sp>
        <p:nvSpPr>
          <p:cNvPr id="5" name="Slide Number Placeholder 4">
            <a:extLst>
              <a:ext uri="{FF2B5EF4-FFF2-40B4-BE49-F238E27FC236}">
                <a16:creationId xmlns:a16="http://schemas.microsoft.com/office/drawing/2014/main" id="{ADDFEC6D-ADF0-4DDC-970F-A8E4497EF5BC}"/>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13</a:t>
            </a:fld>
            <a:endParaRPr lang="en-GB"/>
          </a:p>
        </p:txBody>
      </p:sp>
      <p:sp>
        <p:nvSpPr>
          <p:cNvPr id="3" name="Text Placeholder 2">
            <a:extLst>
              <a:ext uri="{FF2B5EF4-FFF2-40B4-BE49-F238E27FC236}">
                <a16:creationId xmlns:a16="http://schemas.microsoft.com/office/drawing/2014/main" id="{39C304D3-55C7-C042-162F-6C461CE513B3}"/>
              </a:ext>
            </a:extLst>
          </p:cNvPr>
          <p:cNvSpPr>
            <a:spLocks noGrp="1"/>
          </p:cNvSpPr>
          <p:nvPr>
            <p:ph type="body" sz="quarter" idx="14"/>
          </p:nvPr>
        </p:nvSpPr>
        <p:spPr>
          <a:xfrm>
            <a:off x="417575" y="1881986"/>
            <a:ext cx="6287230" cy="2955827"/>
          </a:xfrm>
        </p:spPr>
        <p:txBody>
          <a:bodyPr vert="horz" lIns="91440" tIns="45720" rIns="91440" bIns="45720" rtlCol="0" anchor="t">
            <a:noAutofit/>
          </a:bodyPr>
          <a:lstStyle/>
          <a:p>
            <a:pPr>
              <a:lnSpc>
                <a:spcPct val="150000"/>
              </a:lnSpc>
            </a:pPr>
            <a:r>
              <a:rPr lang="zh-CN" altLang="en-US" sz="2000">
                <a:latin typeface="微软雅黑"/>
                <a:ea typeface="微软雅黑"/>
                <a:cs typeface="Calibri"/>
              </a:rPr>
              <a:t>我们希望全球医药健康行业的成员在其供应链</a:t>
            </a:r>
            <a:r>
              <a:rPr lang="zh-CN" altLang="en-US" sz="2000" b="1">
                <a:solidFill>
                  <a:schemeClr val="accent1"/>
                </a:solidFill>
                <a:latin typeface="微软雅黑"/>
                <a:ea typeface="微软雅黑"/>
                <a:cs typeface="Calibri"/>
              </a:rPr>
              <a:t>安全、环境与社会影响</a:t>
            </a:r>
            <a:r>
              <a:rPr lang="zh-CN" altLang="en-US" sz="2000">
                <a:latin typeface="微软雅黑"/>
                <a:ea typeface="微软雅黑"/>
                <a:cs typeface="Calibri"/>
              </a:rPr>
              <a:t>的各环节引领可持续发展实践。</a:t>
            </a:r>
            <a:endParaRPr lang="en-US" altLang="zh-CN" sz="2000">
              <a:latin typeface="微软雅黑"/>
              <a:ea typeface="微软雅黑"/>
              <a:cs typeface="Calibri"/>
            </a:endParaRPr>
          </a:p>
          <a:p>
            <a:pPr>
              <a:lnSpc>
                <a:spcPct val="150000"/>
              </a:lnSpc>
            </a:pPr>
            <a:r>
              <a:rPr lang="en-US" altLang="zh-CN" sz="2000" b="1">
                <a:solidFill>
                  <a:schemeClr val="accent1"/>
                </a:solidFill>
                <a:latin typeface="微软雅黑"/>
                <a:ea typeface="微软雅黑"/>
                <a:cs typeface="Calibri"/>
              </a:rPr>
              <a:t>PSCI</a:t>
            </a:r>
            <a:r>
              <a:rPr lang="zh-CN" altLang="en-US" sz="2000" b="1">
                <a:solidFill>
                  <a:schemeClr val="accent1"/>
                </a:solidFill>
                <a:latin typeface="微软雅黑"/>
                <a:ea typeface="微软雅黑"/>
                <a:cs typeface="Calibri"/>
              </a:rPr>
              <a:t>的目标</a:t>
            </a:r>
            <a:r>
              <a:rPr lang="zh-CN" altLang="en-US" sz="2000">
                <a:latin typeface="微软雅黑"/>
                <a:ea typeface="微软雅黑"/>
                <a:cs typeface="Calibri"/>
              </a:rPr>
              <a:t>是让所有成员参与构建并宣传</a:t>
            </a:r>
            <a:r>
              <a:rPr lang="zh-CN" altLang="en-US" sz="2000" b="1">
                <a:solidFill>
                  <a:schemeClr val="accent1"/>
                </a:solidFill>
                <a:latin typeface="微软雅黑"/>
                <a:ea typeface="微软雅黑"/>
                <a:cs typeface="Calibri"/>
              </a:rPr>
              <a:t>负责任供应链</a:t>
            </a:r>
            <a:r>
              <a:rPr lang="zh-CN" altLang="en-US" sz="2000">
                <a:latin typeface="微软雅黑"/>
                <a:ea typeface="微软雅黑"/>
                <a:cs typeface="Calibri"/>
              </a:rPr>
              <a:t>的最佳实践，包括但不限于：</a:t>
            </a:r>
            <a:r>
              <a:rPr lang="zh-CN" altLang="en-US" sz="2000" b="1">
                <a:solidFill>
                  <a:schemeClr val="accent1"/>
                </a:solidFill>
                <a:latin typeface="微软雅黑"/>
                <a:ea typeface="微软雅黑"/>
                <a:cs typeface="Calibri"/>
              </a:rPr>
              <a:t>劳工权益、环境可持续、社会责任等。</a:t>
            </a:r>
          </a:p>
        </p:txBody>
      </p:sp>
    </p:spTree>
    <p:extLst>
      <p:ext uri="{BB962C8B-B14F-4D97-AF65-F5344CB8AC3E}">
        <p14:creationId xmlns:p14="http://schemas.microsoft.com/office/powerpoint/2010/main" val="1098340467"/>
      </p:ext>
    </p:extLst>
  </p:cSld>
  <p:clrMapOvr>
    <a:masterClrMapping/>
  </p:clrMapOvr>
  <mc:AlternateContent xmlns:mc="http://schemas.openxmlformats.org/markup-compatibility/2006" xmlns:p14="http://schemas.microsoft.com/office/powerpoint/2010/main">
    <mc:Choice Requires="p14">
      <p:transition spd="slow" p14:dur="2000" advTm="4928"/>
    </mc:Choice>
    <mc:Fallback xmlns="">
      <p:transition spd="slow" advTm="492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33F82BA-2561-4CF6-91FD-D06BA065C82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93422" y="4511900"/>
            <a:ext cx="1080000" cy="556364"/>
          </a:xfrm>
          <a:prstGeom prst="rect">
            <a:avLst/>
          </a:prstGeom>
        </p:spPr>
      </p:pic>
      <p:pic>
        <p:nvPicPr>
          <p:cNvPr id="157" name="Picture 156">
            <a:extLst>
              <a:ext uri="{FF2B5EF4-FFF2-40B4-BE49-F238E27FC236}">
                <a16:creationId xmlns:a16="http://schemas.microsoft.com/office/drawing/2014/main" id="{E6FCD7A7-55FA-A765-BA9C-981C112EDA1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595031" y="4530198"/>
            <a:ext cx="1080000" cy="519769"/>
          </a:xfrm>
          <a:prstGeom prst="rect">
            <a:avLst/>
          </a:prstGeom>
        </p:spPr>
      </p:pic>
      <p:pic>
        <p:nvPicPr>
          <p:cNvPr id="131" name="Picture 130" descr="A close up of a sign&#10;&#10;Description automatically generated">
            <a:extLst>
              <a:ext uri="{FF2B5EF4-FFF2-40B4-BE49-F238E27FC236}">
                <a16:creationId xmlns:a16="http://schemas.microsoft.com/office/drawing/2014/main" id="{4731A4C1-6718-58D6-54F1-05F595B4B90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76340" y="4520082"/>
            <a:ext cx="1080000" cy="540000"/>
          </a:xfrm>
          <a:prstGeom prst="rect">
            <a:avLst/>
          </a:prstGeom>
        </p:spPr>
      </p:pic>
      <p:pic>
        <p:nvPicPr>
          <p:cNvPr id="113" name="Picture 112" descr="A picture containing table&#10;&#10;Description automatically generated">
            <a:extLst>
              <a:ext uri="{FF2B5EF4-FFF2-40B4-BE49-F238E27FC236}">
                <a16:creationId xmlns:a16="http://schemas.microsoft.com/office/drawing/2014/main" id="{AF49978B-C989-2B7B-FA17-D105E6FEEB72}"/>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290975" y="4665661"/>
            <a:ext cx="911437" cy="248842"/>
          </a:xfrm>
          <a:prstGeom prst="rect">
            <a:avLst/>
          </a:prstGeom>
        </p:spPr>
      </p:pic>
      <p:pic>
        <p:nvPicPr>
          <p:cNvPr id="130" name="Picture 129" descr="A picture containing drawing&#10;&#10;Description automatically generated">
            <a:extLst>
              <a:ext uri="{FF2B5EF4-FFF2-40B4-BE49-F238E27FC236}">
                <a16:creationId xmlns:a16="http://schemas.microsoft.com/office/drawing/2014/main" id="{0FC4A321-B048-A67F-5B34-023C7E15C50E}"/>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300839" y="4550524"/>
            <a:ext cx="958233" cy="479117"/>
          </a:xfrm>
          <a:prstGeom prst="rect">
            <a:avLst/>
          </a:prstGeom>
        </p:spPr>
      </p:pic>
      <p:pic>
        <p:nvPicPr>
          <p:cNvPr id="132" name="Picture 131" descr="A close up of a sign&#10;&#10;Description automatically generated">
            <a:extLst>
              <a:ext uri="{FF2B5EF4-FFF2-40B4-BE49-F238E27FC236}">
                <a16:creationId xmlns:a16="http://schemas.microsoft.com/office/drawing/2014/main" id="{D866645F-56F0-2511-E569-4A8E5194CEDC}"/>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4700189" y="4520082"/>
            <a:ext cx="1080000" cy="540000"/>
          </a:xfrm>
          <a:prstGeom prst="rect">
            <a:avLst/>
          </a:prstGeom>
        </p:spPr>
      </p:pic>
      <p:pic>
        <p:nvPicPr>
          <p:cNvPr id="134" name="Picture 133" descr="A picture containing game, table&#10;&#10;Description automatically generated">
            <a:extLst>
              <a:ext uri="{FF2B5EF4-FFF2-40B4-BE49-F238E27FC236}">
                <a16:creationId xmlns:a16="http://schemas.microsoft.com/office/drawing/2014/main" id="{99B538CD-26D2-5BAC-2A6A-B76DCDDAC3FB}"/>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8377410" y="4555982"/>
            <a:ext cx="808331" cy="468201"/>
          </a:xfrm>
          <a:prstGeom prst="rect">
            <a:avLst/>
          </a:prstGeom>
        </p:spPr>
      </p:pic>
      <p:pic>
        <p:nvPicPr>
          <p:cNvPr id="136" name="Picture 135">
            <a:extLst>
              <a:ext uri="{FF2B5EF4-FFF2-40B4-BE49-F238E27FC236}">
                <a16:creationId xmlns:a16="http://schemas.microsoft.com/office/drawing/2014/main" id="{F958B7ED-6E74-F738-4071-85CA215FADD9}"/>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9569342" y="4547449"/>
            <a:ext cx="808330" cy="485267"/>
          </a:xfrm>
          <a:prstGeom prst="rect">
            <a:avLst/>
          </a:prstGeom>
        </p:spPr>
      </p:pic>
      <p:pic>
        <p:nvPicPr>
          <p:cNvPr id="141" name="Picture 140">
            <a:extLst>
              <a:ext uri="{FF2B5EF4-FFF2-40B4-BE49-F238E27FC236}">
                <a16:creationId xmlns:a16="http://schemas.microsoft.com/office/drawing/2014/main" id="{8D1DF308-DB4A-259D-5873-52B10FD171B2}"/>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7305189" y="4513189"/>
            <a:ext cx="609412" cy="553787"/>
          </a:xfrm>
          <a:prstGeom prst="rect">
            <a:avLst/>
          </a:prstGeom>
        </p:spPr>
      </p:pic>
      <p:pic>
        <p:nvPicPr>
          <p:cNvPr id="159" name="Picture 158">
            <a:extLst>
              <a:ext uri="{FF2B5EF4-FFF2-40B4-BE49-F238E27FC236}">
                <a16:creationId xmlns:a16="http://schemas.microsoft.com/office/drawing/2014/main" id="{75C0F328-50E7-35AD-0EC4-9D3FA5A4D38F}"/>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5852338" y="4524065"/>
            <a:ext cx="1080000" cy="532035"/>
          </a:xfrm>
          <a:prstGeom prst="rect">
            <a:avLst/>
          </a:prstGeom>
        </p:spPr>
      </p:pic>
      <p:pic>
        <p:nvPicPr>
          <p:cNvPr id="85" name="Picture 84" descr="A picture containing drawing&#10;&#10;Description automatically generated">
            <a:extLst>
              <a:ext uri="{FF2B5EF4-FFF2-40B4-BE49-F238E27FC236}">
                <a16:creationId xmlns:a16="http://schemas.microsoft.com/office/drawing/2014/main" id="{13AA0B15-B150-2169-85F0-BE4F1CC6C21B}"/>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10593422" y="3128528"/>
            <a:ext cx="1080000" cy="540001"/>
          </a:xfrm>
          <a:prstGeom prst="rect">
            <a:avLst/>
          </a:prstGeom>
        </p:spPr>
      </p:pic>
      <p:pic>
        <p:nvPicPr>
          <p:cNvPr id="89" name="Picture 88" descr="A picture containing drawing, food, shirt&#10;&#10;Description automatically generated">
            <a:extLst>
              <a:ext uri="{FF2B5EF4-FFF2-40B4-BE49-F238E27FC236}">
                <a16:creationId xmlns:a16="http://schemas.microsoft.com/office/drawing/2014/main" id="{9DBE40E0-DA07-704C-4142-7A6D869D4BC7}"/>
              </a:ext>
            </a:extLst>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9433507" y="3128528"/>
            <a:ext cx="1080000" cy="540000"/>
          </a:xfrm>
          <a:prstGeom prst="rect">
            <a:avLst/>
          </a:prstGeom>
        </p:spPr>
      </p:pic>
      <p:pic>
        <p:nvPicPr>
          <p:cNvPr id="64" name="Picture 63">
            <a:extLst>
              <a:ext uri="{FF2B5EF4-FFF2-40B4-BE49-F238E27FC236}">
                <a16:creationId xmlns:a16="http://schemas.microsoft.com/office/drawing/2014/main" id="{1EE0795F-D57B-5A01-1B26-516E40E2F785}"/>
              </a:ext>
            </a:extLst>
          </p:cNvPr>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420210" y="3245555"/>
            <a:ext cx="648000" cy="305947"/>
          </a:xfrm>
          <a:prstGeom prst="rect">
            <a:avLst/>
          </a:prstGeom>
        </p:spPr>
      </p:pic>
      <p:pic>
        <p:nvPicPr>
          <p:cNvPr id="68" name="Picture 67" descr="A picture containing drawing&#10;&#10;Description automatically generated">
            <a:extLst>
              <a:ext uri="{FF2B5EF4-FFF2-40B4-BE49-F238E27FC236}">
                <a16:creationId xmlns:a16="http://schemas.microsoft.com/office/drawing/2014/main" id="{413D53A1-A6DA-161B-3D90-D79A3B2E1436}"/>
              </a:ext>
            </a:extLst>
          </p:cNvPr>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5852338" y="3128528"/>
            <a:ext cx="1080000" cy="540000"/>
          </a:xfrm>
          <a:prstGeom prst="rect">
            <a:avLst/>
          </a:prstGeom>
        </p:spPr>
      </p:pic>
      <p:pic>
        <p:nvPicPr>
          <p:cNvPr id="74" name="Picture 73" descr="A sign on the screen&#10;&#10;Description automatically generated">
            <a:extLst>
              <a:ext uri="{FF2B5EF4-FFF2-40B4-BE49-F238E27FC236}">
                <a16:creationId xmlns:a16="http://schemas.microsoft.com/office/drawing/2014/main" id="{442FAE22-FB36-E1F1-899A-35C2BBE45F24}"/>
              </a:ext>
            </a:extLst>
          </p:cNvPr>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4700189" y="3128528"/>
            <a:ext cx="1080000" cy="540000"/>
          </a:xfrm>
          <a:prstGeom prst="rect">
            <a:avLst/>
          </a:prstGeom>
        </p:spPr>
      </p:pic>
      <p:pic>
        <p:nvPicPr>
          <p:cNvPr id="75" name="Picture 74" descr="A picture containing drawing&#10;&#10;Description automatically generated">
            <a:extLst>
              <a:ext uri="{FF2B5EF4-FFF2-40B4-BE49-F238E27FC236}">
                <a16:creationId xmlns:a16="http://schemas.microsoft.com/office/drawing/2014/main" id="{2D26FA53-7880-8B7E-844C-AC6295F0B938}"/>
              </a:ext>
            </a:extLst>
          </p:cNvPr>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7069895" y="3128529"/>
            <a:ext cx="1080000" cy="539999"/>
          </a:xfrm>
          <a:prstGeom prst="rect">
            <a:avLst/>
          </a:prstGeom>
        </p:spPr>
      </p:pic>
      <p:pic>
        <p:nvPicPr>
          <p:cNvPr id="79" name="Picture 78" descr="A picture containing drawing&#10;&#10;Description automatically generated">
            <a:extLst>
              <a:ext uri="{FF2B5EF4-FFF2-40B4-BE49-F238E27FC236}">
                <a16:creationId xmlns:a16="http://schemas.microsoft.com/office/drawing/2014/main" id="{6ED80828-0E18-6312-A82A-7F77D9C33583}"/>
              </a:ext>
            </a:extLst>
          </p:cNvPr>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8241575" y="3128528"/>
            <a:ext cx="1080000" cy="540001"/>
          </a:xfrm>
          <a:prstGeom prst="rect">
            <a:avLst/>
          </a:prstGeom>
        </p:spPr>
      </p:pic>
      <p:pic>
        <p:nvPicPr>
          <p:cNvPr id="86" name="Picture 85" descr="A picture containing drawing&#10;&#10;Description automatically generated">
            <a:extLst>
              <a:ext uri="{FF2B5EF4-FFF2-40B4-BE49-F238E27FC236}">
                <a16:creationId xmlns:a16="http://schemas.microsoft.com/office/drawing/2014/main" id="{7B994918-E2A3-5941-767A-469EB923C5E3}"/>
              </a:ext>
            </a:extLst>
          </p:cNvPr>
          <p:cNvPicPr>
            <a:picLocks noChangeAspect="1"/>
          </p:cNvPicPr>
          <p:nvPr/>
        </p:nvPicPr>
        <p:blipFill rotWithShape="1">
          <a:blip r:embed="rId20" cstate="email">
            <a:extLst>
              <a:ext uri="{28A0092B-C50C-407E-A947-70E740481C1C}">
                <a14:useLocalDpi xmlns:a14="http://schemas.microsoft.com/office/drawing/2010/main"/>
              </a:ext>
            </a:extLst>
          </a:blip>
          <a:srcRect/>
          <a:stretch/>
        </p:blipFill>
        <p:spPr>
          <a:xfrm>
            <a:off x="2376340" y="3258233"/>
            <a:ext cx="1080000" cy="280590"/>
          </a:xfrm>
          <a:prstGeom prst="rect">
            <a:avLst/>
          </a:prstGeom>
        </p:spPr>
      </p:pic>
      <p:pic>
        <p:nvPicPr>
          <p:cNvPr id="87" name="Picture 86">
            <a:extLst>
              <a:ext uri="{FF2B5EF4-FFF2-40B4-BE49-F238E27FC236}">
                <a16:creationId xmlns:a16="http://schemas.microsoft.com/office/drawing/2014/main" id="{8BF3E619-07AB-3677-4FB1-BC14B442AC9B}"/>
              </a:ext>
            </a:extLst>
          </p:cNvPr>
          <p:cNvPicPr>
            <a:picLocks noChangeAspect="1"/>
          </p:cNvPicPr>
          <p:nvPr/>
        </p:nvPicPr>
        <p:blipFill>
          <a:blip r:embed="rId21" cstate="email">
            <a:extLst>
              <a:ext uri="{28A0092B-C50C-407E-A947-70E740481C1C}">
                <a14:useLocalDpi xmlns:a14="http://schemas.microsoft.com/office/drawing/2010/main"/>
              </a:ext>
            </a:extLst>
          </a:blip>
          <a:stretch>
            <a:fillRect/>
          </a:stretch>
        </p:blipFill>
        <p:spPr>
          <a:xfrm>
            <a:off x="3595031" y="3126780"/>
            <a:ext cx="1080000" cy="543496"/>
          </a:xfrm>
          <a:prstGeom prst="rect">
            <a:avLst/>
          </a:prstGeom>
        </p:spPr>
      </p:pic>
      <p:pic>
        <p:nvPicPr>
          <p:cNvPr id="7" name="Picture 6" descr="A picture containing table&#10;&#10;Description automatically generated">
            <a:extLst>
              <a:ext uri="{FF2B5EF4-FFF2-40B4-BE49-F238E27FC236}">
                <a16:creationId xmlns:a16="http://schemas.microsoft.com/office/drawing/2014/main" id="{573E1660-7A63-6C87-A2B7-87A0ECED4AB0}"/>
              </a:ext>
            </a:extLst>
          </p:cNvPr>
          <p:cNvPicPr>
            <a:picLocks noChangeAspect="1"/>
          </p:cNvPicPr>
          <p:nvPr/>
        </p:nvPicPr>
        <p:blipFill rotWithShape="1">
          <a:blip r:embed="rId22" cstate="email">
            <a:extLst>
              <a:ext uri="{28A0092B-C50C-407E-A947-70E740481C1C}">
                <a14:useLocalDpi xmlns:a14="http://schemas.microsoft.com/office/drawing/2010/main"/>
              </a:ext>
            </a:extLst>
          </a:blip>
          <a:srcRect/>
          <a:stretch/>
        </p:blipFill>
        <p:spPr>
          <a:xfrm>
            <a:off x="1239955" y="5348930"/>
            <a:ext cx="1080000" cy="311442"/>
          </a:xfrm>
          <a:prstGeom prst="rect">
            <a:avLst/>
          </a:prstGeom>
        </p:spPr>
      </p:pic>
      <p:pic>
        <p:nvPicPr>
          <p:cNvPr id="37" name="Picture 36" descr="A sign in the dark&#10;&#10;Description automatically generated">
            <a:extLst>
              <a:ext uri="{FF2B5EF4-FFF2-40B4-BE49-F238E27FC236}">
                <a16:creationId xmlns:a16="http://schemas.microsoft.com/office/drawing/2014/main" id="{787FE623-3BC7-EAF3-B917-F20BD8E9F631}"/>
              </a:ext>
            </a:extLst>
          </p:cNvPr>
          <p:cNvPicPr>
            <a:picLocks noChangeAspect="1"/>
          </p:cNvPicPr>
          <p:nvPr/>
        </p:nvPicPr>
        <p:blipFill>
          <a:blip r:embed="rId23" cstate="screen">
            <a:extLst>
              <a:ext uri="{28A0092B-C50C-407E-A947-70E740481C1C}">
                <a14:useLocalDpi xmlns:a14="http://schemas.microsoft.com/office/drawing/2010/main"/>
              </a:ext>
            </a:extLst>
          </a:blip>
          <a:stretch>
            <a:fillRect/>
          </a:stretch>
        </p:blipFill>
        <p:spPr>
          <a:xfrm>
            <a:off x="1239955" y="5800171"/>
            <a:ext cx="1080000" cy="540000"/>
          </a:xfrm>
          <a:prstGeom prst="rect">
            <a:avLst/>
          </a:prstGeom>
        </p:spPr>
      </p:pic>
      <p:pic>
        <p:nvPicPr>
          <p:cNvPr id="56" name="Picture 55">
            <a:extLst>
              <a:ext uri="{FF2B5EF4-FFF2-40B4-BE49-F238E27FC236}">
                <a16:creationId xmlns:a16="http://schemas.microsoft.com/office/drawing/2014/main" id="{DDDEBE26-9106-F00F-743E-900D504EFA07}"/>
              </a:ext>
            </a:extLst>
          </p:cNvPr>
          <p:cNvPicPr>
            <a:picLocks noChangeAspect="1"/>
          </p:cNvPicPr>
          <p:nvPr/>
        </p:nvPicPr>
        <p:blipFill>
          <a:blip r:embed="rId24" cstate="email">
            <a:extLst>
              <a:ext uri="{28A0092B-C50C-407E-A947-70E740481C1C}">
                <a14:useLocalDpi xmlns:a14="http://schemas.microsoft.com/office/drawing/2010/main"/>
              </a:ext>
            </a:extLst>
          </a:blip>
          <a:stretch>
            <a:fillRect/>
          </a:stretch>
        </p:blipFill>
        <p:spPr>
          <a:xfrm>
            <a:off x="9433507" y="5245560"/>
            <a:ext cx="1080000" cy="518182"/>
          </a:xfrm>
          <a:prstGeom prst="rect">
            <a:avLst/>
          </a:prstGeom>
        </p:spPr>
      </p:pic>
      <p:pic>
        <p:nvPicPr>
          <p:cNvPr id="13" name="Picture 12">
            <a:extLst>
              <a:ext uri="{FF2B5EF4-FFF2-40B4-BE49-F238E27FC236}">
                <a16:creationId xmlns:a16="http://schemas.microsoft.com/office/drawing/2014/main" id="{69D88585-E294-ECFD-59E8-E27429B87C5D}"/>
              </a:ext>
            </a:extLst>
          </p:cNvPr>
          <p:cNvPicPr>
            <a:picLocks noChangeAspect="1"/>
          </p:cNvPicPr>
          <p:nvPr/>
        </p:nvPicPr>
        <p:blipFill>
          <a:blip r:embed="rId25" cstate="email">
            <a:extLst>
              <a:ext uri="{28A0092B-C50C-407E-A947-70E740481C1C}">
                <a14:useLocalDpi xmlns:a14="http://schemas.microsoft.com/office/drawing/2010/main"/>
              </a:ext>
            </a:extLst>
          </a:blip>
          <a:stretch>
            <a:fillRect/>
          </a:stretch>
        </p:blipFill>
        <p:spPr>
          <a:xfrm>
            <a:off x="4700189" y="5241004"/>
            <a:ext cx="1080000" cy="527294"/>
          </a:xfrm>
          <a:prstGeom prst="rect">
            <a:avLst/>
          </a:prstGeom>
        </p:spPr>
      </p:pic>
      <p:pic>
        <p:nvPicPr>
          <p:cNvPr id="30" name="Picture 29" descr="A picture containing drawing&#10;&#10;Description automatically generated">
            <a:extLst>
              <a:ext uri="{FF2B5EF4-FFF2-40B4-BE49-F238E27FC236}">
                <a16:creationId xmlns:a16="http://schemas.microsoft.com/office/drawing/2014/main" id="{1B913054-1B2C-B3E3-E91B-0ADC921F64FF}"/>
              </a:ext>
            </a:extLst>
          </p:cNvPr>
          <p:cNvPicPr>
            <a:picLocks noChangeAspect="1"/>
          </p:cNvPicPr>
          <p:nvPr/>
        </p:nvPicPr>
        <p:blipFill>
          <a:blip r:embed="rId26" cstate="email">
            <a:extLst>
              <a:ext uri="{28A0092B-C50C-407E-A947-70E740481C1C}">
                <a14:useLocalDpi xmlns:a14="http://schemas.microsoft.com/office/drawing/2010/main"/>
              </a:ext>
            </a:extLst>
          </a:blip>
          <a:stretch>
            <a:fillRect/>
          </a:stretch>
        </p:blipFill>
        <p:spPr>
          <a:xfrm>
            <a:off x="7069895" y="1859150"/>
            <a:ext cx="1080000" cy="540000"/>
          </a:xfrm>
          <a:prstGeom prst="rect">
            <a:avLst/>
          </a:prstGeom>
        </p:spPr>
      </p:pic>
      <p:pic>
        <p:nvPicPr>
          <p:cNvPr id="32" name="Picture 31" descr="A close up of a sign&#10;&#10;Description automatically generated">
            <a:extLst>
              <a:ext uri="{FF2B5EF4-FFF2-40B4-BE49-F238E27FC236}">
                <a16:creationId xmlns:a16="http://schemas.microsoft.com/office/drawing/2014/main" id="{678E0823-721A-DD8F-5E2E-30C0186C2C50}"/>
              </a:ext>
            </a:extLst>
          </p:cNvPr>
          <p:cNvPicPr>
            <a:picLocks noChangeAspect="1"/>
          </p:cNvPicPr>
          <p:nvPr/>
        </p:nvPicPr>
        <p:blipFill>
          <a:blip r:embed="rId27" cstate="email">
            <a:extLst>
              <a:ext uri="{28A0092B-C50C-407E-A947-70E740481C1C}">
                <a14:useLocalDpi xmlns:a14="http://schemas.microsoft.com/office/drawing/2010/main"/>
              </a:ext>
            </a:extLst>
          </a:blip>
          <a:stretch>
            <a:fillRect/>
          </a:stretch>
        </p:blipFill>
        <p:spPr>
          <a:xfrm>
            <a:off x="9433507" y="1859150"/>
            <a:ext cx="1080000" cy="540000"/>
          </a:xfrm>
          <a:prstGeom prst="rect">
            <a:avLst/>
          </a:prstGeom>
        </p:spPr>
      </p:pic>
      <p:pic>
        <p:nvPicPr>
          <p:cNvPr id="18" name="Picture 17">
            <a:extLst>
              <a:ext uri="{FF2B5EF4-FFF2-40B4-BE49-F238E27FC236}">
                <a16:creationId xmlns:a16="http://schemas.microsoft.com/office/drawing/2014/main" id="{5C0E5FB3-5853-79CD-3DA6-FABE78F5FC6B}"/>
              </a:ext>
            </a:extLst>
          </p:cNvPr>
          <p:cNvPicPr>
            <a:picLocks noChangeAspect="1"/>
          </p:cNvPicPr>
          <p:nvPr/>
        </p:nvPicPr>
        <p:blipFill>
          <a:blip r:embed="rId28" cstate="email">
            <a:extLst>
              <a:ext uri="{28A0092B-C50C-407E-A947-70E740481C1C}">
                <a14:useLocalDpi xmlns:a14="http://schemas.microsoft.com/office/drawing/2010/main"/>
              </a:ext>
            </a:extLst>
          </a:blip>
          <a:stretch>
            <a:fillRect/>
          </a:stretch>
        </p:blipFill>
        <p:spPr>
          <a:xfrm>
            <a:off x="5852338" y="1866235"/>
            <a:ext cx="1080000" cy="525831"/>
          </a:xfrm>
          <a:prstGeom prst="rect">
            <a:avLst/>
          </a:prstGeom>
        </p:spPr>
      </p:pic>
      <p:pic>
        <p:nvPicPr>
          <p:cNvPr id="19" name="Picture 18">
            <a:extLst>
              <a:ext uri="{FF2B5EF4-FFF2-40B4-BE49-F238E27FC236}">
                <a16:creationId xmlns:a16="http://schemas.microsoft.com/office/drawing/2014/main" id="{ED70102E-607E-268E-414D-D1179636B202}"/>
              </a:ext>
            </a:extLst>
          </p:cNvPr>
          <p:cNvPicPr>
            <a:picLocks noChangeAspect="1"/>
          </p:cNvPicPr>
          <p:nvPr/>
        </p:nvPicPr>
        <p:blipFill>
          <a:blip r:embed="rId29" cstate="email">
            <a:extLst>
              <a:ext uri="{28A0092B-C50C-407E-A947-70E740481C1C}">
                <a14:useLocalDpi xmlns:a14="http://schemas.microsoft.com/office/drawing/2010/main"/>
              </a:ext>
            </a:extLst>
          </a:blip>
          <a:stretch>
            <a:fillRect/>
          </a:stretch>
        </p:blipFill>
        <p:spPr>
          <a:xfrm>
            <a:off x="8241575" y="1866404"/>
            <a:ext cx="1080000" cy="525493"/>
          </a:xfrm>
          <a:prstGeom prst="rect">
            <a:avLst/>
          </a:prstGeom>
        </p:spPr>
      </p:pic>
      <p:pic>
        <p:nvPicPr>
          <p:cNvPr id="17" name="Picture 16">
            <a:extLst>
              <a:ext uri="{FF2B5EF4-FFF2-40B4-BE49-F238E27FC236}">
                <a16:creationId xmlns:a16="http://schemas.microsoft.com/office/drawing/2014/main" id="{91F78D90-F943-1959-88B7-0EAEEF33E834}"/>
              </a:ext>
            </a:extLst>
          </p:cNvPr>
          <p:cNvPicPr>
            <a:picLocks noChangeAspect="1"/>
          </p:cNvPicPr>
          <p:nvPr/>
        </p:nvPicPr>
        <p:blipFill>
          <a:blip r:embed="rId30" cstate="email">
            <a:extLst>
              <a:ext uri="{28A0092B-C50C-407E-A947-70E740481C1C}">
                <a14:useLocalDpi xmlns:a14="http://schemas.microsoft.com/office/drawing/2010/main"/>
              </a:ext>
            </a:extLst>
          </a:blip>
          <a:stretch>
            <a:fillRect/>
          </a:stretch>
        </p:blipFill>
        <p:spPr>
          <a:xfrm>
            <a:off x="4700189" y="1860767"/>
            <a:ext cx="1080000" cy="536767"/>
          </a:xfrm>
          <a:prstGeom prst="rect">
            <a:avLst/>
          </a:prstGeom>
        </p:spPr>
      </p:pic>
      <p:sp>
        <p:nvSpPr>
          <p:cNvPr id="20" name="Title 19">
            <a:extLst>
              <a:ext uri="{FF2B5EF4-FFF2-40B4-BE49-F238E27FC236}">
                <a16:creationId xmlns:a16="http://schemas.microsoft.com/office/drawing/2014/main" id="{5A26A6DC-C406-6A44-B76C-2301DAFE8F3C}"/>
              </a:ext>
            </a:extLst>
          </p:cNvPr>
          <p:cNvSpPr>
            <a:spLocks noGrp="1"/>
          </p:cNvSpPr>
          <p:nvPr>
            <p:ph type="title"/>
          </p:nvPr>
        </p:nvSpPr>
        <p:spPr/>
        <p:txBody>
          <a:bodyPr/>
          <a:lstStyle/>
          <a:p>
            <a:r>
              <a:rPr lang="en-US" altLang="zh-CN" i="0" u="none" err="1">
                <a:solidFill>
                  <a:srgbClr val="F8652E"/>
                </a:solidFill>
                <a:ea typeface="Ubuntu Bold"/>
              </a:rPr>
              <a:t>PSCI</a:t>
            </a:r>
            <a:r>
              <a:rPr lang="en-US" altLang="zh-CN" i="0" u="none" err="1">
                <a:solidFill>
                  <a:srgbClr val="F8652E"/>
                </a:solidFill>
                <a:latin typeface="微软雅黑" panose="020B0503020204020204" pitchFamily="34" charset="-122"/>
                <a:ea typeface="微软雅黑" panose="020B0503020204020204" pitchFamily="34" charset="-122"/>
              </a:rPr>
              <a:t>成员</a:t>
            </a:r>
            <a:r>
              <a:rPr lang="en-US" altLang="zh-CN" i="0" u="none">
                <a:solidFill>
                  <a:srgbClr val="F8652E"/>
                </a:solidFill>
                <a:ea typeface="Ubuntu Bold"/>
              </a:rPr>
              <a:t> </a:t>
            </a:r>
            <a:r>
              <a:rPr lang="en-US" sz="2400"/>
              <a:t>The membership</a:t>
            </a:r>
            <a:endParaRPr lang="en-US"/>
          </a:p>
        </p:txBody>
      </p:sp>
      <p:sp>
        <p:nvSpPr>
          <p:cNvPr id="4" name="Slide Number Placeholder 3">
            <a:extLst>
              <a:ext uri="{FF2B5EF4-FFF2-40B4-BE49-F238E27FC236}">
                <a16:creationId xmlns:a16="http://schemas.microsoft.com/office/drawing/2014/main" id="{319EF556-5BDC-4440-B6B1-0B8C7AC88D6B}"/>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14</a:t>
            </a:fld>
            <a:endParaRPr lang="en-GB"/>
          </a:p>
        </p:txBody>
      </p:sp>
      <p:sp>
        <p:nvSpPr>
          <p:cNvPr id="137" name="TextBox 136">
            <a:extLst>
              <a:ext uri="{FF2B5EF4-FFF2-40B4-BE49-F238E27FC236}">
                <a16:creationId xmlns:a16="http://schemas.microsoft.com/office/drawing/2014/main" id="{41E6FCCC-E131-48B3-8647-F79C2C4528D2}"/>
              </a:ext>
            </a:extLst>
          </p:cNvPr>
          <p:cNvSpPr txBox="1"/>
          <p:nvPr/>
        </p:nvSpPr>
        <p:spPr>
          <a:xfrm>
            <a:off x="7185921" y="6011342"/>
            <a:ext cx="5108740" cy="318100"/>
          </a:xfrm>
          <a:prstGeom prst="rect">
            <a:avLst/>
          </a:prstGeom>
          <a:noFill/>
        </p:spPr>
        <p:txBody>
          <a:bodyPr wrap="square" lIns="91440" tIns="45720" rIns="91440" bIns="45720" rtlCol="0" anchor="t">
            <a:spAutoFit/>
          </a:bodyPr>
          <a:lstStyle/>
          <a:p>
            <a:r>
              <a:rPr lang="en-US" sz="1050" i="1">
                <a:solidFill>
                  <a:schemeClr val="bg1">
                    <a:lumMod val="50000"/>
                  </a:schemeClr>
                </a:solidFill>
                <a:cs typeface="Arial"/>
              </a:rPr>
              <a:t>*Associate members have the following symbol:          The rest are full members</a:t>
            </a:r>
            <a:r>
              <a:rPr lang="en-US" sz="1450" i="1">
                <a:solidFill>
                  <a:schemeClr val="bg1">
                    <a:lumMod val="50000"/>
                  </a:schemeClr>
                </a:solidFill>
                <a:cs typeface="Arial"/>
              </a:rPr>
              <a:t>.</a:t>
            </a:r>
          </a:p>
        </p:txBody>
      </p:sp>
      <p:sp>
        <p:nvSpPr>
          <p:cNvPr id="77" name="TextBox 76">
            <a:extLst>
              <a:ext uri="{FF2B5EF4-FFF2-40B4-BE49-F238E27FC236}">
                <a16:creationId xmlns:a16="http://schemas.microsoft.com/office/drawing/2014/main" id="{DE5DC900-A608-44BE-80B0-802F2D0C181A}"/>
              </a:ext>
            </a:extLst>
          </p:cNvPr>
          <p:cNvSpPr txBox="1"/>
          <p:nvPr/>
        </p:nvSpPr>
        <p:spPr>
          <a:xfrm>
            <a:off x="5317435" y="6399460"/>
            <a:ext cx="4444332" cy="276999"/>
          </a:xfrm>
          <a:prstGeom prst="rect">
            <a:avLst/>
          </a:prstGeom>
          <a:noFill/>
        </p:spPr>
        <p:txBody>
          <a:bodyPr wrap="square" rtlCol="0">
            <a:spAutoFit/>
          </a:bodyPr>
          <a:lstStyle/>
          <a:p>
            <a:r>
              <a:rPr lang="en-US" altLang="zh-CN" sz="1100" b="0" i="1" u="none">
                <a:solidFill>
                  <a:srgbClr val="595959"/>
                </a:solidFill>
                <a:ea typeface="Calibri Light"/>
              </a:rPr>
              <a:t>截至2022年8月的成员</a:t>
            </a:r>
            <a:r>
              <a:rPr lang="zh-TW" altLang="en-US" sz="1100" b="0" i="1" u="none">
                <a:solidFill>
                  <a:srgbClr val="595959"/>
                </a:solidFill>
                <a:ea typeface="Calibri Light"/>
              </a:rPr>
              <a:t>数据</a:t>
            </a:r>
            <a:r>
              <a:rPr lang="en-US" altLang="zh-TW" sz="1100" i="1">
                <a:solidFill>
                  <a:srgbClr val="595959"/>
                </a:solidFill>
                <a:ea typeface="Calibri Light"/>
              </a:rPr>
              <a:t>    </a:t>
            </a:r>
            <a:r>
              <a:rPr lang="en-GB" sz="1200" i="1">
                <a:solidFill>
                  <a:schemeClr val="tx1">
                    <a:lumMod val="65000"/>
                    <a:lumOff val="35000"/>
                  </a:schemeClr>
                </a:solidFill>
              </a:rPr>
              <a:t>Members as of August 2021</a:t>
            </a:r>
          </a:p>
        </p:txBody>
      </p:sp>
      <p:sp>
        <p:nvSpPr>
          <p:cNvPr id="97" name="Isosceles Triangle 96">
            <a:extLst>
              <a:ext uri="{FF2B5EF4-FFF2-40B4-BE49-F238E27FC236}">
                <a16:creationId xmlns:a16="http://schemas.microsoft.com/office/drawing/2014/main" id="{458C907F-CE2E-4159-91BE-7D5F296521D7}"/>
              </a:ext>
            </a:extLst>
          </p:cNvPr>
          <p:cNvSpPr/>
          <p:nvPr/>
        </p:nvSpPr>
        <p:spPr>
          <a:xfrm flipH="1" flipV="1">
            <a:off x="5463056" y="1829398"/>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A picture containing drawing&#10;&#10;Description automatically generated">
            <a:extLst>
              <a:ext uri="{FF2B5EF4-FFF2-40B4-BE49-F238E27FC236}">
                <a16:creationId xmlns:a16="http://schemas.microsoft.com/office/drawing/2014/main" id="{E90EEA99-A6BF-406A-928D-9B814B851298}"/>
              </a:ext>
            </a:extLst>
          </p:cNvPr>
          <p:cNvPicPr>
            <a:picLocks noChangeAspect="1"/>
          </p:cNvPicPr>
          <p:nvPr/>
        </p:nvPicPr>
        <p:blipFill>
          <a:blip r:embed="rId31" cstate="email">
            <a:extLst>
              <a:ext uri="{28A0092B-C50C-407E-A947-70E740481C1C}">
                <a14:useLocalDpi xmlns:a14="http://schemas.microsoft.com/office/drawing/2010/main"/>
              </a:ext>
            </a:extLst>
          </a:blip>
          <a:stretch>
            <a:fillRect/>
          </a:stretch>
        </p:blipFill>
        <p:spPr>
          <a:xfrm>
            <a:off x="420210" y="1815020"/>
            <a:ext cx="648000" cy="704528"/>
          </a:xfrm>
          <a:prstGeom prst="rect">
            <a:avLst/>
          </a:prstGeom>
        </p:spPr>
      </p:pic>
      <p:pic>
        <p:nvPicPr>
          <p:cNvPr id="16" name="Picture 15" descr="A close up of a logo&#10;&#10;Description automatically generated">
            <a:extLst>
              <a:ext uri="{FF2B5EF4-FFF2-40B4-BE49-F238E27FC236}">
                <a16:creationId xmlns:a16="http://schemas.microsoft.com/office/drawing/2014/main" id="{50BACF67-781C-4DEB-BC9F-395832D4B8AC}"/>
              </a:ext>
            </a:extLst>
          </p:cNvPr>
          <p:cNvPicPr>
            <a:picLocks noChangeAspect="1"/>
          </p:cNvPicPr>
          <p:nvPr/>
        </p:nvPicPr>
        <p:blipFill rotWithShape="1">
          <a:blip r:embed="rId32" cstate="email">
            <a:extLst>
              <a:ext uri="{28A0092B-C50C-407E-A947-70E740481C1C}">
                <a14:useLocalDpi xmlns:a14="http://schemas.microsoft.com/office/drawing/2010/main"/>
              </a:ext>
            </a:extLst>
          </a:blip>
          <a:srcRect/>
          <a:stretch/>
        </p:blipFill>
        <p:spPr>
          <a:xfrm>
            <a:off x="1239955" y="1938152"/>
            <a:ext cx="1080000" cy="381996"/>
          </a:xfrm>
          <a:prstGeom prst="rect">
            <a:avLst/>
          </a:prstGeom>
        </p:spPr>
      </p:pic>
      <p:pic>
        <p:nvPicPr>
          <p:cNvPr id="15" name="Picture 14" descr="Logo, company name&#10;&#10;Description automatically generated">
            <a:extLst>
              <a:ext uri="{FF2B5EF4-FFF2-40B4-BE49-F238E27FC236}">
                <a16:creationId xmlns:a16="http://schemas.microsoft.com/office/drawing/2014/main" id="{DF17D767-71C0-9544-1C6D-D1A77F083226}"/>
              </a:ext>
            </a:extLst>
          </p:cNvPr>
          <p:cNvPicPr>
            <a:picLocks noChangeAspect="1"/>
          </p:cNvPicPr>
          <p:nvPr/>
        </p:nvPicPr>
        <p:blipFill>
          <a:blip r:embed="rId33" cstate="email">
            <a:extLst>
              <a:ext uri="{28A0092B-C50C-407E-A947-70E740481C1C}">
                <a14:useLocalDpi xmlns:a14="http://schemas.microsoft.com/office/drawing/2010/main"/>
              </a:ext>
            </a:extLst>
          </a:blip>
          <a:stretch>
            <a:fillRect/>
          </a:stretch>
        </p:blipFill>
        <p:spPr>
          <a:xfrm>
            <a:off x="2376340" y="1868459"/>
            <a:ext cx="1080000" cy="521382"/>
          </a:xfrm>
          <a:prstGeom prst="rect">
            <a:avLst/>
          </a:prstGeom>
        </p:spPr>
      </p:pic>
      <p:sp>
        <p:nvSpPr>
          <p:cNvPr id="22" name="Isosceles Triangle 21">
            <a:extLst>
              <a:ext uri="{FF2B5EF4-FFF2-40B4-BE49-F238E27FC236}">
                <a16:creationId xmlns:a16="http://schemas.microsoft.com/office/drawing/2014/main" id="{E0CD673B-7679-1931-B46C-C8D5C94092FB}"/>
              </a:ext>
            </a:extLst>
          </p:cNvPr>
          <p:cNvSpPr/>
          <p:nvPr/>
        </p:nvSpPr>
        <p:spPr>
          <a:xfrm flipH="1" flipV="1">
            <a:off x="6789742" y="1829398"/>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Isosceles Triangle 23">
            <a:extLst>
              <a:ext uri="{FF2B5EF4-FFF2-40B4-BE49-F238E27FC236}">
                <a16:creationId xmlns:a16="http://schemas.microsoft.com/office/drawing/2014/main" id="{2CAAB911-FBF7-4227-EB3C-C1A64F21BDD5}"/>
              </a:ext>
            </a:extLst>
          </p:cNvPr>
          <p:cNvSpPr/>
          <p:nvPr/>
        </p:nvSpPr>
        <p:spPr>
          <a:xfrm flipH="1" flipV="1">
            <a:off x="9096902" y="1829398"/>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5" descr="A picture containing drawing&#10;&#10;Description automatically generated">
            <a:extLst>
              <a:ext uri="{FF2B5EF4-FFF2-40B4-BE49-F238E27FC236}">
                <a16:creationId xmlns:a16="http://schemas.microsoft.com/office/drawing/2014/main" id="{168D67A7-291F-F60E-696E-E83867BBF65F}"/>
              </a:ext>
            </a:extLst>
          </p:cNvPr>
          <p:cNvPicPr>
            <a:picLocks noChangeAspect="1"/>
          </p:cNvPicPr>
          <p:nvPr/>
        </p:nvPicPr>
        <p:blipFill rotWithShape="1">
          <a:blip r:embed="rId34" cstate="email">
            <a:extLst>
              <a:ext uri="{28A0092B-C50C-407E-A947-70E740481C1C}">
                <a14:useLocalDpi xmlns:a14="http://schemas.microsoft.com/office/drawing/2010/main"/>
              </a:ext>
            </a:extLst>
          </a:blip>
          <a:srcRect/>
          <a:stretch/>
        </p:blipFill>
        <p:spPr>
          <a:xfrm>
            <a:off x="3595031" y="1939820"/>
            <a:ext cx="1080000" cy="378661"/>
          </a:xfrm>
          <a:prstGeom prst="rect">
            <a:avLst/>
          </a:prstGeom>
        </p:spPr>
      </p:pic>
      <p:sp>
        <p:nvSpPr>
          <p:cNvPr id="28" name="Isosceles Triangle 27">
            <a:extLst>
              <a:ext uri="{FF2B5EF4-FFF2-40B4-BE49-F238E27FC236}">
                <a16:creationId xmlns:a16="http://schemas.microsoft.com/office/drawing/2014/main" id="{86B7A9A1-4DCA-CA2F-C52E-99230B8C7164}"/>
              </a:ext>
            </a:extLst>
          </p:cNvPr>
          <p:cNvSpPr/>
          <p:nvPr/>
        </p:nvSpPr>
        <p:spPr>
          <a:xfrm flipH="1" flipV="1">
            <a:off x="4501412" y="1829398"/>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icture 33" descr="A close up of a logo&#10;&#10;Description automatically generated">
            <a:extLst>
              <a:ext uri="{FF2B5EF4-FFF2-40B4-BE49-F238E27FC236}">
                <a16:creationId xmlns:a16="http://schemas.microsoft.com/office/drawing/2014/main" id="{3CB004E8-4658-0DA6-7B96-8988976A9BAE}"/>
              </a:ext>
            </a:extLst>
          </p:cNvPr>
          <p:cNvPicPr>
            <a:picLocks noChangeAspect="1"/>
          </p:cNvPicPr>
          <p:nvPr/>
        </p:nvPicPr>
        <p:blipFill rotWithShape="1">
          <a:blip r:embed="rId35" cstate="email">
            <a:extLst>
              <a:ext uri="{28A0092B-C50C-407E-A947-70E740481C1C}">
                <a14:useLocalDpi xmlns:a14="http://schemas.microsoft.com/office/drawing/2010/main"/>
              </a:ext>
            </a:extLst>
          </a:blip>
          <a:srcRect/>
          <a:stretch/>
        </p:blipFill>
        <p:spPr>
          <a:xfrm>
            <a:off x="10593422" y="1978891"/>
            <a:ext cx="1080000" cy="300519"/>
          </a:xfrm>
          <a:prstGeom prst="rect">
            <a:avLst/>
          </a:prstGeom>
        </p:spPr>
      </p:pic>
      <p:pic>
        <p:nvPicPr>
          <p:cNvPr id="35" name="Picture 34" descr="A close up of a sign&#10;&#10;Description automatically generated">
            <a:extLst>
              <a:ext uri="{FF2B5EF4-FFF2-40B4-BE49-F238E27FC236}">
                <a16:creationId xmlns:a16="http://schemas.microsoft.com/office/drawing/2014/main" id="{D43F2969-9986-2DFB-64F9-6A366A6E7B7C}"/>
              </a:ext>
            </a:extLst>
          </p:cNvPr>
          <p:cNvPicPr>
            <a:picLocks noChangeAspect="1"/>
          </p:cNvPicPr>
          <p:nvPr/>
        </p:nvPicPr>
        <p:blipFill rotWithShape="1">
          <a:blip r:embed="rId36" cstate="email">
            <a:extLst>
              <a:ext uri="{28A0092B-C50C-407E-A947-70E740481C1C}">
                <a14:useLocalDpi xmlns:a14="http://schemas.microsoft.com/office/drawing/2010/main"/>
              </a:ext>
            </a:extLst>
          </a:blip>
          <a:srcRect/>
          <a:stretch/>
        </p:blipFill>
        <p:spPr>
          <a:xfrm>
            <a:off x="420210" y="2470272"/>
            <a:ext cx="648000" cy="605142"/>
          </a:xfrm>
          <a:prstGeom prst="rect">
            <a:avLst/>
          </a:prstGeom>
        </p:spPr>
      </p:pic>
      <p:pic>
        <p:nvPicPr>
          <p:cNvPr id="36" name="Picture 35">
            <a:extLst>
              <a:ext uri="{FF2B5EF4-FFF2-40B4-BE49-F238E27FC236}">
                <a16:creationId xmlns:a16="http://schemas.microsoft.com/office/drawing/2014/main" id="{FDF50D3C-75C3-FE11-A094-02C1E957F93A}"/>
              </a:ext>
            </a:extLst>
          </p:cNvPr>
          <p:cNvPicPr>
            <a:picLocks noChangeAspect="1"/>
          </p:cNvPicPr>
          <p:nvPr/>
        </p:nvPicPr>
        <p:blipFill>
          <a:blip r:embed="rId37" cstate="email">
            <a:extLst>
              <a:ext uri="{28A0092B-C50C-407E-A947-70E740481C1C}">
                <a14:useLocalDpi xmlns:a14="http://schemas.microsoft.com/office/drawing/2010/main"/>
              </a:ext>
            </a:extLst>
          </a:blip>
          <a:stretch>
            <a:fillRect/>
          </a:stretch>
        </p:blipFill>
        <p:spPr>
          <a:xfrm>
            <a:off x="1239955" y="2491389"/>
            <a:ext cx="1080000" cy="562909"/>
          </a:xfrm>
          <a:prstGeom prst="rect">
            <a:avLst/>
          </a:prstGeom>
        </p:spPr>
      </p:pic>
      <p:sp>
        <p:nvSpPr>
          <p:cNvPr id="38" name="Isosceles Triangle 37">
            <a:extLst>
              <a:ext uri="{FF2B5EF4-FFF2-40B4-BE49-F238E27FC236}">
                <a16:creationId xmlns:a16="http://schemas.microsoft.com/office/drawing/2014/main" id="{15B565A6-E3EB-E7AA-44AE-F87D5E279C47}"/>
              </a:ext>
            </a:extLst>
          </p:cNvPr>
          <p:cNvSpPr/>
          <p:nvPr/>
        </p:nvSpPr>
        <p:spPr>
          <a:xfrm flipH="1" flipV="1">
            <a:off x="2034335" y="2449594"/>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0" name="Picture 39" descr="A close up of a logo&#10;&#10;Description automatically generated">
            <a:extLst>
              <a:ext uri="{FF2B5EF4-FFF2-40B4-BE49-F238E27FC236}">
                <a16:creationId xmlns:a16="http://schemas.microsoft.com/office/drawing/2014/main" id="{69819E29-E46B-8080-8485-49290BD28172}"/>
              </a:ext>
            </a:extLst>
          </p:cNvPr>
          <p:cNvPicPr>
            <a:picLocks noChangeAspect="1"/>
          </p:cNvPicPr>
          <p:nvPr/>
        </p:nvPicPr>
        <p:blipFill rotWithShape="1">
          <a:blip r:embed="rId38" cstate="email">
            <a:extLst>
              <a:ext uri="{28A0092B-C50C-407E-A947-70E740481C1C}">
                <a14:useLocalDpi xmlns:a14="http://schemas.microsoft.com/office/drawing/2010/main"/>
              </a:ext>
            </a:extLst>
          </a:blip>
          <a:srcRect/>
          <a:stretch/>
        </p:blipFill>
        <p:spPr>
          <a:xfrm>
            <a:off x="2376340" y="2556813"/>
            <a:ext cx="1080000" cy="432061"/>
          </a:xfrm>
          <a:prstGeom prst="rect">
            <a:avLst/>
          </a:prstGeom>
        </p:spPr>
      </p:pic>
      <p:sp>
        <p:nvSpPr>
          <p:cNvPr id="41" name="Isosceles Triangle 40">
            <a:extLst>
              <a:ext uri="{FF2B5EF4-FFF2-40B4-BE49-F238E27FC236}">
                <a16:creationId xmlns:a16="http://schemas.microsoft.com/office/drawing/2014/main" id="{D1A24A33-C87E-5F01-64FA-CCD0DE97CF3E}"/>
              </a:ext>
            </a:extLst>
          </p:cNvPr>
          <p:cNvSpPr/>
          <p:nvPr/>
        </p:nvSpPr>
        <p:spPr>
          <a:xfrm flipH="1" flipV="1">
            <a:off x="3180590" y="2449594"/>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2" name="Picture 41" descr="A picture containing drawing, food, clock&#10;&#10;Description automatically generated">
            <a:extLst>
              <a:ext uri="{FF2B5EF4-FFF2-40B4-BE49-F238E27FC236}">
                <a16:creationId xmlns:a16="http://schemas.microsoft.com/office/drawing/2014/main" id="{343A6FAA-ED29-E871-9A2B-92AC4AC6E829}"/>
              </a:ext>
            </a:extLst>
          </p:cNvPr>
          <p:cNvPicPr>
            <a:picLocks noChangeAspect="1"/>
          </p:cNvPicPr>
          <p:nvPr/>
        </p:nvPicPr>
        <p:blipFill>
          <a:blip r:embed="rId39" cstate="email">
            <a:extLst>
              <a:ext uri="{28A0092B-C50C-407E-A947-70E740481C1C}">
                <a14:useLocalDpi xmlns:a14="http://schemas.microsoft.com/office/drawing/2010/main"/>
              </a:ext>
            </a:extLst>
          </a:blip>
          <a:stretch>
            <a:fillRect/>
          </a:stretch>
        </p:blipFill>
        <p:spPr>
          <a:xfrm>
            <a:off x="4700189" y="2698063"/>
            <a:ext cx="1080000" cy="149561"/>
          </a:xfrm>
          <a:prstGeom prst="rect">
            <a:avLst/>
          </a:prstGeom>
        </p:spPr>
      </p:pic>
      <p:pic>
        <p:nvPicPr>
          <p:cNvPr id="44" name="Picture 43" descr="A close up of a logo&#10;&#10;Description automatically generated">
            <a:extLst>
              <a:ext uri="{FF2B5EF4-FFF2-40B4-BE49-F238E27FC236}">
                <a16:creationId xmlns:a16="http://schemas.microsoft.com/office/drawing/2014/main" id="{7132C0E1-4B16-6EB1-FF56-51C2F0FFFFA2}"/>
              </a:ext>
            </a:extLst>
          </p:cNvPr>
          <p:cNvPicPr>
            <a:picLocks noChangeAspect="1"/>
          </p:cNvPicPr>
          <p:nvPr/>
        </p:nvPicPr>
        <p:blipFill rotWithShape="1">
          <a:blip r:embed="rId40" cstate="email">
            <a:extLst>
              <a:ext uri="{28A0092B-C50C-407E-A947-70E740481C1C}">
                <a14:useLocalDpi xmlns:a14="http://schemas.microsoft.com/office/drawing/2010/main"/>
              </a:ext>
            </a:extLst>
          </a:blip>
          <a:srcRect/>
          <a:stretch/>
        </p:blipFill>
        <p:spPr>
          <a:xfrm>
            <a:off x="3595031" y="2570264"/>
            <a:ext cx="1080000" cy="405159"/>
          </a:xfrm>
          <a:prstGeom prst="rect">
            <a:avLst/>
          </a:prstGeom>
        </p:spPr>
      </p:pic>
      <p:pic>
        <p:nvPicPr>
          <p:cNvPr id="45" name="Picture 44" descr="A screenshot of a cell phone&#10;&#10;Description automatically generated">
            <a:extLst>
              <a:ext uri="{FF2B5EF4-FFF2-40B4-BE49-F238E27FC236}">
                <a16:creationId xmlns:a16="http://schemas.microsoft.com/office/drawing/2014/main" id="{B3D66A38-6B63-F8C3-1311-3CEC161D6E08}"/>
              </a:ext>
            </a:extLst>
          </p:cNvPr>
          <p:cNvPicPr>
            <a:picLocks noChangeAspect="1"/>
          </p:cNvPicPr>
          <p:nvPr/>
        </p:nvPicPr>
        <p:blipFill>
          <a:blip r:embed="rId41" cstate="email">
            <a:extLst>
              <a:ext uri="{28A0092B-C50C-407E-A947-70E740481C1C}">
                <a14:useLocalDpi xmlns:a14="http://schemas.microsoft.com/office/drawing/2010/main"/>
              </a:ext>
            </a:extLst>
          </a:blip>
          <a:stretch>
            <a:fillRect/>
          </a:stretch>
        </p:blipFill>
        <p:spPr>
          <a:xfrm>
            <a:off x="10593422" y="2502843"/>
            <a:ext cx="1080000" cy="540000"/>
          </a:xfrm>
          <a:prstGeom prst="rect">
            <a:avLst/>
          </a:prstGeom>
        </p:spPr>
      </p:pic>
      <p:pic>
        <p:nvPicPr>
          <p:cNvPr id="47" name="Picture 46" descr="A picture containing drawing&#10;&#10;Description automatically generated">
            <a:extLst>
              <a:ext uri="{FF2B5EF4-FFF2-40B4-BE49-F238E27FC236}">
                <a16:creationId xmlns:a16="http://schemas.microsoft.com/office/drawing/2014/main" id="{B3AD928E-1725-9573-759C-8F8F6EC342B3}"/>
              </a:ext>
            </a:extLst>
          </p:cNvPr>
          <p:cNvPicPr>
            <a:picLocks noChangeAspect="1"/>
          </p:cNvPicPr>
          <p:nvPr/>
        </p:nvPicPr>
        <p:blipFill>
          <a:blip r:embed="rId42" cstate="email">
            <a:extLst>
              <a:ext uri="{28A0092B-C50C-407E-A947-70E740481C1C}">
                <a14:useLocalDpi xmlns:a14="http://schemas.microsoft.com/office/drawing/2010/main"/>
              </a:ext>
            </a:extLst>
          </a:blip>
          <a:stretch>
            <a:fillRect/>
          </a:stretch>
        </p:blipFill>
        <p:spPr>
          <a:xfrm>
            <a:off x="9433507" y="2502843"/>
            <a:ext cx="1080000" cy="540001"/>
          </a:xfrm>
          <a:prstGeom prst="rect">
            <a:avLst/>
          </a:prstGeom>
        </p:spPr>
      </p:pic>
      <p:sp>
        <p:nvSpPr>
          <p:cNvPr id="49" name="Isosceles Triangle 48">
            <a:extLst>
              <a:ext uri="{FF2B5EF4-FFF2-40B4-BE49-F238E27FC236}">
                <a16:creationId xmlns:a16="http://schemas.microsoft.com/office/drawing/2014/main" id="{B595DD91-6B56-88BF-B685-7A5F0660DED0}"/>
              </a:ext>
            </a:extLst>
          </p:cNvPr>
          <p:cNvSpPr/>
          <p:nvPr/>
        </p:nvSpPr>
        <p:spPr>
          <a:xfrm flipH="1" flipV="1">
            <a:off x="9115525" y="2449594"/>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Isosceles Triangle 50">
            <a:extLst>
              <a:ext uri="{FF2B5EF4-FFF2-40B4-BE49-F238E27FC236}">
                <a16:creationId xmlns:a16="http://schemas.microsoft.com/office/drawing/2014/main" id="{222E4304-1683-088A-3825-5CF1B44AAE62}"/>
              </a:ext>
            </a:extLst>
          </p:cNvPr>
          <p:cNvSpPr/>
          <p:nvPr/>
        </p:nvSpPr>
        <p:spPr>
          <a:xfrm flipH="1" flipV="1">
            <a:off x="11454788" y="2449594"/>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Isosceles Triangle 52">
            <a:extLst>
              <a:ext uri="{FF2B5EF4-FFF2-40B4-BE49-F238E27FC236}">
                <a16:creationId xmlns:a16="http://schemas.microsoft.com/office/drawing/2014/main" id="{8C6252D4-8E74-6A12-95DF-C699AA7C2164}"/>
              </a:ext>
            </a:extLst>
          </p:cNvPr>
          <p:cNvSpPr/>
          <p:nvPr/>
        </p:nvSpPr>
        <p:spPr>
          <a:xfrm flipH="1" flipV="1">
            <a:off x="10409390" y="2449594"/>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5" name="Picture 54" descr="A close up of a sign&#10;&#10;Description automatically generated">
            <a:extLst>
              <a:ext uri="{FF2B5EF4-FFF2-40B4-BE49-F238E27FC236}">
                <a16:creationId xmlns:a16="http://schemas.microsoft.com/office/drawing/2014/main" id="{D44360E7-9310-16D0-3DF5-18D3AF00016B}"/>
              </a:ext>
            </a:extLst>
          </p:cNvPr>
          <p:cNvPicPr>
            <a:picLocks noChangeAspect="1"/>
          </p:cNvPicPr>
          <p:nvPr/>
        </p:nvPicPr>
        <p:blipFill>
          <a:blip r:embed="rId43" cstate="email">
            <a:extLst>
              <a:ext uri="{28A0092B-C50C-407E-A947-70E740481C1C}">
                <a14:useLocalDpi xmlns:a14="http://schemas.microsoft.com/office/drawing/2010/main"/>
              </a:ext>
            </a:extLst>
          </a:blip>
          <a:stretch>
            <a:fillRect/>
          </a:stretch>
        </p:blipFill>
        <p:spPr>
          <a:xfrm>
            <a:off x="5852338" y="2502843"/>
            <a:ext cx="1080000" cy="540000"/>
          </a:xfrm>
          <a:prstGeom prst="rect">
            <a:avLst/>
          </a:prstGeom>
        </p:spPr>
      </p:pic>
      <p:pic>
        <p:nvPicPr>
          <p:cNvPr id="57" name="Picture 56" descr="A picture containing drawing&#10;&#10;Description automatically generated">
            <a:extLst>
              <a:ext uri="{FF2B5EF4-FFF2-40B4-BE49-F238E27FC236}">
                <a16:creationId xmlns:a16="http://schemas.microsoft.com/office/drawing/2014/main" id="{B1CE7E4A-C3E7-62E7-08E6-B7C58494E520}"/>
              </a:ext>
            </a:extLst>
          </p:cNvPr>
          <p:cNvPicPr>
            <a:picLocks noChangeAspect="1"/>
          </p:cNvPicPr>
          <p:nvPr/>
        </p:nvPicPr>
        <p:blipFill>
          <a:blip r:embed="rId44" cstate="email">
            <a:extLst>
              <a:ext uri="{28A0092B-C50C-407E-A947-70E740481C1C}">
                <a14:useLocalDpi xmlns:a14="http://schemas.microsoft.com/office/drawing/2010/main"/>
              </a:ext>
            </a:extLst>
          </a:blip>
          <a:stretch>
            <a:fillRect/>
          </a:stretch>
        </p:blipFill>
        <p:spPr>
          <a:xfrm>
            <a:off x="7069895" y="2502843"/>
            <a:ext cx="1080000" cy="540001"/>
          </a:xfrm>
          <a:prstGeom prst="rect">
            <a:avLst/>
          </a:prstGeom>
        </p:spPr>
      </p:pic>
      <p:pic>
        <p:nvPicPr>
          <p:cNvPr id="59" name="Picture 7" descr="Icon&#10;&#10;Description automatically generated">
            <a:extLst>
              <a:ext uri="{FF2B5EF4-FFF2-40B4-BE49-F238E27FC236}">
                <a16:creationId xmlns:a16="http://schemas.microsoft.com/office/drawing/2014/main" id="{DD5FBEF2-B351-1D88-47C3-A5725EF6CFA1}"/>
              </a:ext>
            </a:extLst>
          </p:cNvPr>
          <p:cNvPicPr>
            <a:picLocks noChangeAspect="1"/>
          </p:cNvPicPr>
          <p:nvPr/>
        </p:nvPicPr>
        <p:blipFill>
          <a:blip r:embed="rId45" cstate="email">
            <a:extLst>
              <a:ext uri="{28A0092B-C50C-407E-A947-70E740481C1C}">
                <a14:useLocalDpi xmlns:a14="http://schemas.microsoft.com/office/drawing/2010/main"/>
              </a:ext>
            </a:extLst>
          </a:blip>
          <a:stretch>
            <a:fillRect/>
          </a:stretch>
        </p:blipFill>
        <p:spPr>
          <a:xfrm>
            <a:off x="8241575" y="2653045"/>
            <a:ext cx="1080000" cy="239597"/>
          </a:xfrm>
          <a:prstGeom prst="rect">
            <a:avLst/>
          </a:prstGeom>
        </p:spPr>
      </p:pic>
      <p:pic>
        <p:nvPicPr>
          <p:cNvPr id="61" name="Picture 8" descr="Logo&#10;&#10;Description automatically generated">
            <a:extLst>
              <a:ext uri="{FF2B5EF4-FFF2-40B4-BE49-F238E27FC236}">
                <a16:creationId xmlns:a16="http://schemas.microsoft.com/office/drawing/2014/main" id="{ADF523D9-ED22-A46E-5E25-3D9C577008FB}"/>
              </a:ext>
            </a:extLst>
          </p:cNvPr>
          <p:cNvPicPr>
            <a:picLocks noChangeAspect="1"/>
          </p:cNvPicPr>
          <p:nvPr/>
        </p:nvPicPr>
        <p:blipFill>
          <a:blip r:embed="rId46" cstate="email">
            <a:extLst>
              <a:ext uri="{28A0092B-C50C-407E-A947-70E740481C1C}">
                <a14:useLocalDpi xmlns:a14="http://schemas.microsoft.com/office/drawing/2010/main"/>
              </a:ext>
            </a:extLst>
          </a:blip>
          <a:stretch>
            <a:fillRect/>
          </a:stretch>
        </p:blipFill>
        <p:spPr>
          <a:xfrm>
            <a:off x="1404035" y="3017528"/>
            <a:ext cx="751840" cy="762000"/>
          </a:xfrm>
          <a:prstGeom prst="rect">
            <a:avLst/>
          </a:prstGeom>
        </p:spPr>
      </p:pic>
      <p:sp>
        <p:nvSpPr>
          <p:cNvPr id="63" name="Isosceles Triangle 62">
            <a:extLst>
              <a:ext uri="{FF2B5EF4-FFF2-40B4-BE49-F238E27FC236}">
                <a16:creationId xmlns:a16="http://schemas.microsoft.com/office/drawing/2014/main" id="{26112DB7-8040-C076-FBEF-E326355EA386}"/>
              </a:ext>
            </a:extLst>
          </p:cNvPr>
          <p:cNvSpPr/>
          <p:nvPr/>
        </p:nvSpPr>
        <p:spPr>
          <a:xfrm flipH="1" flipV="1">
            <a:off x="2034335" y="3036447"/>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Isosceles Triangle 64">
            <a:extLst>
              <a:ext uri="{FF2B5EF4-FFF2-40B4-BE49-F238E27FC236}">
                <a16:creationId xmlns:a16="http://schemas.microsoft.com/office/drawing/2014/main" id="{379FECBB-9C10-A5F1-E573-20E7153DF445}"/>
              </a:ext>
            </a:extLst>
          </p:cNvPr>
          <p:cNvSpPr/>
          <p:nvPr/>
        </p:nvSpPr>
        <p:spPr>
          <a:xfrm flipH="1" flipV="1">
            <a:off x="892340" y="2449594"/>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Isosceles Triangle 68">
            <a:extLst>
              <a:ext uri="{FF2B5EF4-FFF2-40B4-BE49-F238E27FC236}">
                <a16:creationId xmlns:a16="http://schemas.microsoft.com/office/drawing/2014/main" id="{06F0D47B-6447-AAFD-B29E-02FC4BA77192}"/>
              </a:ext>
            </a:extLst>
          </p:cNvPr>
          <p:cNvSpPr/>
          <p:nvPr/>
        </p:nvSpPr>
        <p:spPr>
          <a:xfrm flipH="1" flipV="1">
            <a:off x="6789742" y="3036447"/>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Isosceles Triangle 69">
            <a:extLst>
              <a:ext uri="{FF2B5EF4-FFF2-40B4-BE49-F238E27FC236}">
                <a16:creationId xmlns:a16="http://schemas.microsoft.com/office/drawing/2014/main" id="{71336E55-9F54-CEFC-710F-8F5FAA37C474}"/>
              </a:ext>
            </a:extLst>
          </p:cNvPr>
          <p:cNvSpPr/>
          <p:nvPr/>
        </p:nvSpPr>
        <p:spPr>
          <a:xfrm flipH="1" flipV="1">
            <a:off x="7897420" y="3036447"/>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Isosceles Triangle 71">
            <a:extLst>
              <a:ext uri="{FF2B5EF4-FFF2-40B4-BE49-F238E27FC236}">
                <a16:creationId xmlns:a16="http://schemas.microsoft.com/office/drawing/2014/main" id="{B90A6E77-A444-069E-E84B-4EF46F6A2EBC}"/>
              </a:ext>
            </a:extLst>
          </p:cNvPr>
          <p:cNvSpPr/>
          <p:nvPr/>
        </p:nvSpPr>
        <p:spPr>
          <a:xfrm flipH="1" flipV="1">
            <a:off x="9153405" y="3036447"/>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Isosceles Triangle 72">
            <a:extLst>
              <a:ext uri="{FF2B5EF4-FFF2-40B4-BE49-F238E27FC236}">
                <a16:creationId xmlns:a16="http://schemas.microsoft.com/office/drawing/2014/main" id="{FCEBD472-2D6D-82AE-9D71-25B40EC6DAAE}"/>
              </a:ext>
            </a:extLst>
          </p:cNvPr>
          <p:cNvSpPr/>
          <p:nvPr/>
        </p:nvSpPr>
        <p:spPr>
          <a:xfrm flipH="1" flipV="1">
            <a:off x="10409390" y="3036447"/>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Isosceles Triangle 87">
            <a:extLst>
              <a:ext uri="{FF2B5EF4-FFF2-40B4-BE49-F238E27FC236}">
                <a16:creationId xmlns:a16="http://schemas.microsoft.com/office/drawing/2014/main" id="{2A64FE0B-2BF7-0EF0-0E10-D31963DEEEB8}"/>
              </a:ext>
            </a:extLst>
          </p:cNvPr>
          <p:cNvSpPr/>
          <p:nvPr/>
        </p:nvSpPr>
        <p:spPr>
          <a:xfrm flipH="1" flipV="1">
            <a:off x="4501412" y="3036447"/>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5" name="Picture 94">
            <a:extLst>
              <a:ext uri="{FF2B5EF4-FFF2-40B4-BE49-F238E27FC236}">
                <a16:creationId xmlns:a16="http://schemas.microsoft.com/office/drawing/2014/main" id="{2589156B-4226-39E1-2C7D-2B1FFC2348D8}"/>
              </a:ext>
            </a:extLst>
          </p:cNvPr>
          <p:cNvPicPr>
            <a:picLocks noChangeAspect="1"/>
          </p:cNvPicPr>
          <p:nvPr/>
        </p:nvPicPr>
        <p:blipFill rotWithShape="1">
          <a:blip r:embed="rId47" cstate="email">
            <a:extLst>
              <a:ext uri="{28A0092B-C50C-407E-A947-70E740481C1C}">
                <a14:useLocalDpi xmlns:a14="http://schemas.microsoft.com/office/drawing/2010/main"/>
              </a:ext>
            </a:extLst>
          </a:blip>
          <a:srcRect/>
          <a:stretch/>
        </p:blipFill>
        <p:spPr>
          <a:xfrm>
            <a:off x="258145" y="3911726"/>
            <a:ext cx="810065" cy="391584"/>
          </a:xfrm>
          <a:prstGeom prst="rect">
            <a:avLst/>
          </a:prstGeom>
        </p:spPr>
      </p:pic>
      <p:pic>
        <p:nvPicPr>
          <p:cNvPr id="96" name="Picture 95">
            <a:extLst>
              <a:ext uri="{FF2B5EF4-FFF2-40B4-BE49-F238E27FC236}">
                <a16:creationId xmlns:a16="http://schemas.microsoft.com/office/drawing/2014/main" id="{69D5190D-9804-D544-A756-6EFFC301EBE6}"/>
              </a:ext>
            </a:extLst>
          </p:cNvPr>
          <p:cNvPicPr>
            <a:picLocks noChangeAspect="1"/>
          </p:cNvPicPr>
          <p:nvPr/>
        </p:nvPicPr>
        <p:blipFill rotWithShape="1">
          <a:blip r:embed="rId48" cstate="email">
            <a:extLst>
              <a:ext uri="{28A0092B-C50C-407E-A947-70E740481C1C}">
                <a14:useLocalDpi xmlns:a14="http://schemas.microsoft.com/office/drawing/2010/main"/>
              </a:ext>
            </a:extLst>
          </a:blip>
          <a:srcRect/>
          <a:stretch/>
        </p:blipFill>
        <p:spPr>
          <a:xfrm>
            <a:off x="1239955" y="3846484"/>
            <a:ext cx="1080000" cy="522069"/>
          </a:xfrm>
          <a:prstGeom prst="rect">
            <a:avLst/>
          </a:prstGeom>
        </p:spPr>
      </p:pic>
      <p:sp>
        <p:nvSpPr>
          <p:cNvPr id="98" name="Isosceles Triangle 97">
            <a:extLst>
              <a:ext uri="{FF2B5EF4-FFF2-40B4-BE49-F238E27FC236}">
                <a16:creationId xmlns:a16="http://schemas.microsoft.com/office/drawing/2014/main" id="{0A326006-367F-BB0C-680A-92C2D858D7A2}"/>
              </a:ext>
            </a:extLst>
          </p:cNvPr>
          <p:cNvSpPr/>
          <p:nvPr/>
        </p:nvSpPr>
        <p:spPr>
          <a:xfrm flipH="1" flipV="1">
            <a:off x="2034335" y="3750303"/>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Isosceles Triangle 98">
            <a:extLst>
              <a:ext uri="{FF2B5EF4-FFF2-40B4-BE49-F238E27FC236}">
                <a16:creationId xmlns:a16="http://schemas.microsoft.com/office/drawing/2014/main" id="{37BF7081-FF6F-AE55-CC40-BB1A467FEE08}"/>
              </a:ext>
            </a:extLst>
          </p:cNvPr>
          <p:cNvSpPr/>
          <p:nvPr/>
        </p:nvSpPr>
        <p:spPr>
          <a:xfrm flipH="1" flipV="1">
            <a:off x="1011496" y="3750303"/>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0" name="Picture 99" descr="A picture containing table, mirror&#10;&#10;Description automatically generated">
            <a:extLst>
              <a:ext uri="{FF2B5EF4-FFF2-40B4-BE49-F238E27FC236}">
                <a16:creationId xmlns:a16="http://schemas.microsoft.com/office/drawing/2014/main" id="{A5AB8102-0A43-6BAF-4223-A6BEFAA068B5}"/>
              </a:ext>
            </a:extLst>
          </p:cNvPr>
          <p:cNvPicPr>
            <a:picLocks noChangeAspect="1"/>
          </p:cNvPicPr>
          <p:nvPr/>
        </p:nvPicPr>
        <p:blipFill>
          <a:blip r:embed="rId49" cstate="email">
            <a:extLst>
              <a:ext uri="{28A0092B-C50C-407E-A947-70E740481C1C}">
                <a14:useLocalDpi xmlns:a14="http://schemas.microsoft.com/office/drawing/2010/main"/>
              </a:ext>
            </a:extLst>
          </a:blip>
          <a:stretch>
            <a:fillRect/>
          </a:stretch>
        </p:blipFill>
        <p:spPr>
          <a:xfrm>
            <a:off x="4700189" y="3837518"/>
            <a:ext cx="1080000" cy="540001"/>
          </a:xfrm>
          <a:prstGeom prst="rect">
            <a:avLst/>
          </a:prstGeom>
        </p:spPr>
      </p:pic>
      <p:sp>
        <p:nvSpPr>
          <p:cNvPr id="101" name="Isosceles Triangle 100">
            <a:extLst>
              <a:ext uri="{FF2B5EF4-FFF2-40B4-BE49-F238E27FC236}">
                <a16:creationId xmlns:a16="http://schemas.microsoft.com/office/drawing/2014/main" id="{D595ECFA-A57A-4F30-2AA8-3BC317D4140B}"/>
              </a:ext>
            </a:extLst>
          </p:cNvPr>
          <p:cNvSpPr/>
          <p:nvPr/>
        </p:nvSpPr>
        <p:spPr>
          <a:xfrm flipH="1" flipV="1">
            <a:off x="5463056" y="3750303"/>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4" name="Picture 103" descr="A close up of a logo&#10;&#10;Description automatically generated">
            <a:extLst>
              <a:ext uri="{FF2B5EF4-FFF2-40B4-BE49-F238E27FC236}">
                <a16:creationId xmlns:a16="http://schemas.microsoft.com/office/drawing/2014/main" id="{99A8CA7C-25DD-C2C6-CF20-F27671F34EB4}"/>
              </a:ext>
            </a:extLst>
          </p:cNvPr>
          <p:cNvPicPr>
            <a:picLocks noChangeAspect="1"/>
          </p:cNvPicPr>
          <p:nvPr/>
        </p:nvPicPr>
        <p:blipFill rotWithShape="1">
          <a:blip r:embed="rId50" cstate="email">
            <a:extLst>
              <a:ext uri="{28A0092B-C50C-407E-A947-70E740481C1C}">
                <a14:useLocalDpi xmlns:a14="http://schemas.microsoft.com/office/drawing/2010/main"/>
              </a:ext>
            </a:extLst>
          </a:blip>
          <a:srcRect/>
          <a:stretch/>
        </p:blipFill>
        <p:spPr>
          <a:xfrm>
            <a:off x="2376340" y="3971421"/>
            <a:ext cx="1080000" cy="272195"/>
          </a:xfrm>
          <a:prstGeom prst="rect">
            <a:avLst/>
          </a:prstGeom>
        </p:spPr>
      </p:pic>
      <p:pic>
        <p:nvPicPr>
          <p:cNvPr id="106" name="Picture 105" descr="A picture containing drawing&#10;&#10;Description automatically generated">
            <a:extLst>
              <a:ext uri="{FF2B5EF4-FFF2-40B4-BE49-F238E27FC236}">
                <a16:creationId xmlns:a16="http://schemas.microsoft.com/office/drawing/2014/main" id="{2FE62D31-B440-DE6D-ED8F-2724BC3484AB}"/>
              </a:ext>
            </a:extLst>
          </p:cNvPr>
          <p:cNvPicPr>
            <a:picLocks noChangeAspect="1"/>
          </p:cNvPicPr>
          <p:nvPr/>
        </p:nvPicPr>
        <p:blipFill rotWithShape="1">
          <a:blip r:embed="rId51" cstate="email">
            <a:extLst>
              <a:ext uri="{28A0092B-C50C-407E-A947-70E740481C1C}">
                <a14:useLocalDpi xmlns:a14="http://schemas.microsoft.com/office/drawing/2010/main"/>
              </a:ext>
            </a:extLst>
          </a:blip>
          <a:srcRect/>
          <a:stretch/>
        </p:blipFill>
        <p:spPr>
          <a:xfrm>
            <a:off x="5852338" y="3765773"/>
            <a:ext cx="1080000" cy="683491"/>
          </a:xfrm>
          <a:prstGeom prst="rect">
            <a:avLst/>
          </a:prstGeom>
        </p:spPr>
      </p:pic>
      <p:pic>
        <p:nvPicPr>
          <p:cNvPr id="108" name="Picture 107" descr="A picture containing drawing&#10;&#10;Description automatically generated">
            <a:extLst>
              <a:ext uri="{FF2B5EF4-FFF2-40B4-BE49-F238E27FC236}">
                <a16:creationId xmlns:a16="http://schemas.microsoft.com/office/drawing/2014/main" id="{123674A7-5EA7-E6E9-B670-D07AADDF34C9}"/>
              </a:ext>
            </a:extLst>
          </p:cNvPr>
          <p:cNvPicPr>
            <a:picLocks noChangeAspect="1"/>
          </p:cNvPicPr>
          <p:nvPr/>
        </p:nvPicPr>
        <p:blipFill>
          <a:blip r:embed="rId52" cstate="email">
            <a:extLst>
              <a:ext uri="{28A0092B-C50C-407E-A947-70E740481C1C}">
                <a14:useLocalDpi xmlns:a14="http://schemas.microsoft.com/office/drawing/2010/main"/>
              </a:ext>
            </a:extLst>
          </a:blip>
          <a:stretch>
            <a:fillRect/>
          </a:stretch>
        </p:blipFill>
        <p:spPr>
          <a:xfrm>
            <a:off x="7069895" y="3837518"/>
            <a:ext cx="1080000" cy="540000"/>
          </a:xfrm>
          <a:prstGeom prst="rect">
            <a:avLst/>
          </a:prstGeom>
        </p:spPr>
      </p:pic>
      <p:pic>
        <p:nvPicPr>
          <p:cNvPr id="109" name="Picture 108" descr="A picture containing table&#10;&#10;Description automatically generated">
            <a:extLst>
              <a:ext uri="{FF2B5EF4-FFF2-40B4-BE49-F238E27FC236}">
                <a16:creationId xmlns:a16="http://schemas.microsoft.com/office/drawing/2014/main" id="{E064A244-0729-3518-ED36-1E1A5060FCAB}"/>
              </a:ext>
            </a:extLst>
          </p:cNvPr>
          <p:cNvPicPr>
            <a:picLocks noChangeAspect="1"/>
          </p:cNvPicPr>
          <p:nvPr/>
        </p:nvPicPr>
        <p:blipFill rotWithShape="1">
          <a:blip r:embed="rId53" cstate="email">
            <a:extLst>
              <a:ext uri="{28A0092B-C50C-407E-A947-70E740481C1C}">
                <a14:useLocalDpi xmlns:a14="http://schemas.microsoft.com/office/drawing/2010/main"/>
              </a:ext>
            </a:extLst>
          </a:blip>
          <a:srcRect/>
          <a:stretch/>
        </p:blipFill>
        <p:spPr>
          <a:xfrm>
            <a:off x="8241575" y="3925790"/>
            <a:ext cx="1080000" cy="363457"/>
          </a:xfrm>
          <a:prstGeom prst="rect">
            <a:avLst/>
          </a:prstGeom>
        </p:spPr>
      </p:pic>
      <p:pic>
        <p:nvPicPr>
          <p:cNvPr id="111" name="Picture 110" descr="A close up of a logo&#10;&#10;Description automatically generated">
            <a:extLst>
              <a:ext uri="{FF2B5EF4-FFF2-40B4-BE49-F238E27FC236}">
                <a16:creationId xmlns:a16="http://schemas.microsoft.com/office/drawing/2014/main" id="{FF5347B8-C57A-1930-0C36-81435BF45EEA}"/>
              </a:ext>
            </a:extLst>
          </p:cNvPr>
          <p:cNvPicPr>
            <a:picLocks noChangeAspect="1"/>
          </p:cNvPicPr>
          <p:nvPr/>
        </p:nvPicPr>
        <p:blipFill rotWithShape="1">
          <a:blip r:embed="rId54" cstate="email">
            <a:extLst>
              <a:ext uri="{28A0092B-C50C-407E-A947-70E740481C1C}">
                <a14:useLocalDpi xmlns:a14="http://schemas.microsoft.com/office/drawing/2010/main"/>
              </a:ext>
            </a:extLst>
          </a:blip>
          <a:srcRect/>
          <a:stretch/>
        </p:blipFill>
        <p:spPr>
          <a:xfrm>
            <a:off x="9433507" y="3923017"/>
            <a:ext cx="1080000" cy="369003"/>
          </a:xfrm>
          <a:prstGeom prst="rect">
            <a:avLst/>
          </a:prstGeom>
        </p:spPr>
      </p:pic>
      <p:pic>
        <p:nvPicPr>
          <p:cNvPr id="115" name="Picture 114">
            <a:extLst>
              <a:ext uri="{FF2B5EF4-FFF2-40B4-BE49-F238E27FC236}">
                <a16:creationId xmlns:a16="http://schemas.microsoft.com/office/drawing/2014/main" id="{7A26EEB1-2FB5-293A-04DD-5F7A175E2792}"/>
              </a:ext>
            </a:extLst>
          </p:cNvPr>
          <p:cNvPicPr>
            <a:picLocks noChangeAspect="1"/>
          </p:cNvPicPr>
          <p:nvPr/>
        </p:nvPicPr>
        <p:blipFill>
          <a:blip r:embed="rId55" cstate="email">
            <a:extLst>
              <a:ext uri="{28A0092B-C50C-407E-A947-70E740481C1C}">
                <a14:useLocalDpi xmlns:a14="http://schemas.microsoft.com/office/drawing/2010/main"/>
              </a:ext>
            </a:extLst>
          </a:blip>
          <a:stretch>
            <a:fillRect/>
          </a:stretch>
        </p:blipFill>
        <p:spPr>
          <a:xfrm>
            <a:off x="10593422" y="3838037"/>
            <a:ext cx="1080000" cy="538963"/>
          </a:xfrm>
          <a:prstGeom prst="rect">
            <a:avLst/>
          </a:prstGeom>
        </p:spPr>
      </p:pic>
      <p:sp>
        <p:nvSpPr>
          <p:cNvPr id="117" name="Isosceles Triangle 116">
            <a:extLst>
              <a:ext uri="{FF2B5EF4-FFF2-40B4-BE49-F238E27FC236}">
                <a16:creationId xmlns:a16="http://schemas.microsoft.com/office/drawing/2014/main" id="{38CB93A9-F9E4-7B02-6EF4-D694C14E11D8}"/>
              </a:ext>
            </a:extLst>
          </p:cNvPr>
          <p:cNvSpPr/>
          <p:nvPr/>
        </p:nvSpPr>
        <p:spPr>
          <a:xfrm flipH="1" flipV="1">
            <a:off x="11454788" y="3750303"/>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9" name="Picture 118">
            <a:extLst>
              <a:ext uri="{FF2B5EF4-FFF2-40B4-BE49-F238E27FC236}">
                <a16:creationId xmlns:a16="http://schemas.microsoft.com/office/drawing/2014/main" id="{AD34F270-A684-2CFA-8131-7D1BE7CC13B3}"/>
              </a:ext>
            </a:extLst>
          </p:cNvPr>
          <p:cNvPicPr>
            <a:picLocks noChangeAspect="1"/>
          </p:cNvPicPr>
          <p:nvPr/>
        </p:nvPicPr>
        <p:blipFill>
          <a:blip r:embed="rId56" cstate="email">
            <a:extLst>
              <a:ext uri="{28A0092B-C50C-407E-A947-70E740481C1C}">
                <a14:useLocalDpi xmlns:a14="http://schemas.microsoft.com/office/drawing/2010/main"/>
              </a:ext>
            </a:extLst>
          </a:blip>
          <a:stretch>
            <a:fillRect/>
          </a:stretch>
        </p:blipFill>
        <p:spPr>
          <a:xfrm>
            <a:off x="3595031" y="3839922"/>
            <a:ext cx="1080000" cy="535193"/>
          </a:xfrm>
          <a:prstGeom prst="rect">
            <a:avLst/>
          </a:prstGeom>
        </p:spPr>
      </p:pic>
      <p:sp>
        <p:nvSpPr>
          <p:cNvPr id="121" name="Isosceles Triangle 120">
            <a:extLst>
              <a:ext uri="{FF2B5EF4-FFF2-40B4-BE49-F238E27FC236}">
                <a16:creationId xmlns:a16="http://schemas.microsoft.com/office/drawing/2014/main" id="{F777D28A-5A57-69D5-2B6A-00BDB0BF2B4D}"/>
              </a:ext>
            </a:extLst>
          </p:cNvPr>
          <p:cNvSpPr/>
          <p:nvPr/>
        </p:nvSpPr>
        <p:spPr>
          <a:xfrm flipH="1" flipV="1">
            <a:off x="4501412" y="3750303"/>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Isosceles Triangle 122">
            <a:extLst>
              <a:ext uri="{FF2B5EF4-FFF2-40B4-BE49-F238E27FC236}">
                <a16:creationId xmlns:a16="http://schemas.microsoft.com/office/drawing/2014/main" id="{919BB542-B85B-3C88-820C-EA7CD33CBBFC}"/>
              </a:ext>
            </a:extLst>
          </p:cNvPr>
          <p:cNvSpPr/>
          <p:nvPr/>
        </p:nvSpPr>
        <p:spPr>
          <a:xfrm flipH="1" flipV="1">
            <a:off x="10152227" y="6054797"/>
            <a:ext cx="252000" cy="252000"/>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Isosceles Triangle 124">
            <a:extLst>
              <a:ext uri="{FF2B5EF4-FFF2-40B4-BE49-F238E27FC236}">
                <a16:creationId xmlns:a16="http://schemas.microsoft.com/office/drawing/2014/main" id="{B8D767F6-AA22-34DC-52AA-674E7D55891A}"/>
              </a:ext>
            </a:extLst>
          </p:cNvPr>
          <p:cNvSpPr/>
          <p:nvPr/>
        </p:nvSpPr>
        <p:spPr>
          <a:xfrm flipH="1" flipV="1">
            <a:off x="10409390" y="4434874"/>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7" name="Isosceles Triangle 126">
            <a:extLst>
              <a:ext uri="{FF2B5EF4-FFF2-40B4-BE49-F238E27FC236}">
                <a16:creationId xmlns:a16="http://schemas.microsoft.com/office/drawing/2014/main" id="{CD2A3073-4FA7-3B55-BB7C-E7B1CDBF9F33}"/>
              </a:ext>
            </a:extLst>
          </p:cNvPr>
          <p:cNvSpPr/>
          <p:nvPr/>
        </p:nvSpPr>
        <p:spPr>
          <a:xfrm flipH="1" flipV="1">
            <a:off x="3180590" y="4434874"/>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Isosceles Triangle 127">
            <a:extLst>
              <a:ext uri="{FF2B5EF4-FFF2-40B4-BE49-F238E27FC236}">
                <a16:creationId xmlns:a16="http://schemas.microsoft.com/office/drawing/2014/main" id="{D8FF743F-10BF-4577-2A73-6922A5402136}"/>
              </a:ext>
            </a:extLst>
          </p:cNvPr>
          <p:cNvSpPr/>
          <p:nvPr/>
        </p:nvSpPr>
        <p:spPr>
          <a:xfrm flipH="1" flipV="1">
            <a:off x="2034336" y="5821262"/>
            <a:ext cx="175430"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9" name="Isosceles Triangle 128">
            <a:extLst>
              <a:ext uri="{FF2B5EF4-FFF2-40B4-BE49-F238E27FC236}">
                <a16:creationId xmlns:a16="http://schemas.microsoft.com/office/drawing/2014/main" id="{7EB21D6B-8C7B-1484-937D-4CA83EA1913F}"/>
              </a:ext>
            </a:extLst>
          </p:cNvPr>
          <p:cNvSpPr/>
          <p:nvPr/>
        </p:nvSpPr>
        <p:spPr>
          <a:xfrm flipH="1" flipV="1">
            <a:off x="4484050" y="4421757"/>
            <a:ext cx="192793" cy="207701"/>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 name="Isosceles Triangle 152">
            <a:extLst>
              <a:ext uri="{FF2B5EF4-FFF2-40B4-BE49-F238E27FC236}">
                <a16:creationId xmlns:a16="http://schemas.microsoft.com/office/drawing/2014/main" id="{F2B83A55-6E03-AC0F-1A63-776E7F062A0E}"/>
              </a:ext>
            </a:extLst>
          </p:cNvPr>
          <p:cNvSpPr/>
          <p:nvPr/>
        </p:nvSpPr>
        <p:spPr>
          <a:xfrm flipH="1" flipV="1">
            <a:off x="7913388" y="4434874"/>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5" name="Isosceles Triangle 154">
            <a:extLst>
              <a:ext uri="{FF2B5EF4-FFF2-40B4-BE49-F238E27FC236}">
                <a16:creationId xmlns:a16="http://schemas.microsoft.com/office/drawing/2014/main" id="{8DA1F7C1-ADEB-C309-7865-804EC88B5A62}"/>
              </a:ext>
            </a:extLst>
          </p:cNvPr>
          <p:cNvSpPr/>
          <p:nvPr/>
        </p:nvSpPr>
        <p:spPr>
          <a:xfrm flipH="1" flipV="1">
            <a:off x="11454788" y="4434874"/>
            <a:ext cx="175430"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2F7E3F90-38D7-DA0D-DF5B-8B06590774E3}"/>
              </a:ext>
            </a:extLst>
          </p:cNvPr>
          <p:cNvPicPr>
            <a:picLocks noChangeAspect="1"/>
          </p:cNvPicPr>
          <p:nvPr/>
        </p:nvPicPr>
        <p:blipFill>
          <a:blip r:embed="rId57" cstate="email">
            <a:extLst>
              <a:ext uri="{28A0092B-C50C-407E-A947-70E740481C1C}">
                <a14:useLocalDpi xmlns:a14="http://schemas.microsoft.com/office/drawing/2010/main"/>
              </a:ext>
            </a:extLst>
          </a:blip>
          <a:stretch>
            <a:fillRect/>
          </a:stretch>
        </p:blipFill>
        <p:spPr>
          <a:xfrm>
            <a:off x="338807" y="5324511"/>
            <a:ext cx="729403" cy="360281"/>
          </a:xfrm>
          <a:prstGeom prst="rect">
            <a:avLst/>
          </a:prstGeom>
        </p:spPr>
      </p:pic>
      <p:sp>
        <p:nvSpPr>
          <p:cNvPr id="5" name="Isosceles Triangle 4">
            <a:extLst>
              <a:ext uri="{FF2B5EF4-FFF2-40B4-BE49-F238E27FC236}">
                <a16:creationId xmlns:a16="http://schemas.microsoft.com/office/drawing/2014/main" id="{30E3E558-4D9E-3F52-815A-8144675CA3E0}"/>
              </a:ext>
            </a:extLst>
          </p:cNvPr>
          <p:cNvSpPr/>
          <p:nvPr/>
        </p:nvSpPr>
        <p:spPr>
          <a:xfrm flipH="1" flipV="1">
            <a:off x="2034335" y="5125272"/>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Isosceles Triangle 5">
            <a:extLst>
              <a:ext uri="{FF2B5EF4-FFF2-40B4-BE49-F238E27FC236}">
                <a16:creationId xmlns:a16="http://schemas.microsoft.com/office/drawing/2014/main" id="{D68AA783-A85B-ACF0-ECB6-833BAA438695}"/>
              </a:ext>
            </a:extLst>
          </p:cNvPr>
          <p:cNvSpPr/>
          <p:nvPr/>
        </p:nvSpPr>
        <p:spPr>
          <a:xfrm flipH="1" flipV="1">
            <a:off x="5463056" y="5125272"/>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7DB3A3B3-E2B9-9DAE-BE1C-8CDF6FC2C4BE}"/>
              </a:ext>
            </a:extLst>
          </p:cNvPr>
          <p:cNvPicPr>
            <a:picLocks noChangeAspect="1"/>
          </p:cNvPicPr>
          <p:nvPr/>
        </p:nvPicPr>
        <p:blipFill>
          <a:blip r:embed="rId58" cstate="email">
            <a:extLst>
              <a:ext uri="{28A0092B-C50C-407E-A947-70E740481C1C}">
                <a14:useLocalDpi xmlns:a14="http://schemas.microsoft.com/office/drawing/2010/main"/>
              </a:ext>
            </a:extLst>
          </a:blip>
          <a:stretch>
            <a:fillRect/>
          </a:stretch>
        </p:blipFill>
        <p:spPr>
          <a:xfrm>
            <a:off x="3595031" y="5300967"/>
            <a:ext cx="1080000" cy="407368"/>
          </a:xfrm>
          <a:prstGeom prst="rect">
            <a:avLst/>
          </a:prstGeom>
        </p:spPr>
      </p:pic>
      <p:pic>
        <p:nvPicPr>
          <p:cNvPr id="9" name="Picture 8" descr="A picture containing laptop, screen, computer&#10;&#10;Description automatically generated">
            <a:extLst>
              <a:ext uri="{FF2B5EF4-FFF2-40B4-BE49-F238E27FC236}">
                <a16:creationId xmlns:a16="http://schemas.microsoft.com/office/drawing/2014/main" id="{6302E294-B293-1DFE-53BF-A9C0D7A72F1F}"/>
              </a:ext>
            </a:extLst>
          </p:cNvPr>
          <p:cNvPicPr>
            <a:picLocks noChangeAspect="1"/>
          </p:cNvPicPr>
          <p:nvPr/>
        </p:nvPicPr>
        <p:blipFill>
          <a:blip r:embed="rId59" cstate="email">
            <a:extLst>
              <a:ext uri="{28A0092B-C50C-407E-A947-70E740481C1C}">
                <a14:useLocalDpi xmlns:a14="http://schemas.microsoft.com/office/drawing/2010/main"/>
              </a:ext>
            </a:extLst>
          </a:blip>
          <a:stretch>
            <a:fillRect/>
          </a:stretch>
        </p:blipFill>
        <p:spPr>
          <a:xfrm>
            <a:off x="5852338" y="5234813"/>
            <a:ext cx="1080000" cy="539676"/>
          </a:xfrm>
          <a:prstGeom prst="rect">
            <a:avLst/>
          </a:prstGeom>
        </p:spPr>
      </p:pic>
      <p:pic>
        <p:nvPicPr>
          <p:cNvPr id="11" name="Picture 10">
            <a:extLst>
              <a:ext uri="{FF2B5EF4-FFF2-40B4-BE49-F238E27FC236}">
                <a16:creationId xmlns:a16="http://schemas.microsoft.com/office/drawing/2014/main" id="{A6108500-3E1F-A94A-BF97-244003AEE2E6}"/>
              </a:ext>
            </a:extLst>
          </p:cNvPr>
          <p:cNvPicPr>
            <a:picLocks noChangeAspect="1"/>
          </p:cNvPicPr>
          <p:nvPr/>
        </p:nvPicPr>
        <p:blipFill>
          <a:blip r:embed="rId60" cstate="email">
            <a:extLst>
              <a:ext uri="{28A0092B-C50C-407E-A947-70E740481C1C}">
                <a14:useLocalDpi xmlns:a14="http://schemas.microsoft.com/office/drawing/2010/main"/>
              </a:ext>
            </a:extLst>
          </a:blip>
          <a:stretch>
            <a:fillRect/>
          </a:stretch>
        </p:blipFill>
        <p:spPr>
          <a:xfrm>
            <a:off x="2376340" y="5251602"/>
            <a:ext cx="1080000" cy="506099"/>
          </a:xfrm>
          <a:prstGeom prst="rect">
            <a:avLst/>
          </a:prstGeom>
        </p:spPr>
      </p:pic>
      <p:sp>
        <p:nvSpPr>
          <p:cNvPr id="21" name="Isosceles Triangle 20">
            <a:extLst>
              <a:ext uri="{FF2B5EF4-FFF2-40B4-BE49-F238E27FC236}">
                <a16:creationId xmlns:a16="http://schemas.microsoft.com/office/drawing/2014/main" id="{C5304766-EFF3-9767-2C68-A012B17A0EB8}"/>
              </a:ext>
            </a:extLst>
          </p:cNvPr>
          <p:cNvSpPr/>
          <p:nvPr/>
        </p:nvSpPr>
        <p:spPr>
          <a:xfrm flipH="1" flipV="1">
            <a:off x="3180590" y="5125272"/>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icture 24" descr="A picture containing drawing, food&#10;&#10;Description automatically generated">
            <a:extLst>
              <a:ext uri="{FF2B5EF4-FFF2-40B4-BE49-F238E27FC236}">
                <a16:creationId xmlns:a16="http://schemas.microsoft.com/office/drawing/2014/main" id="{8EAED23B-9C6F-9525-829F-99D8331D568F}"/>
              </a:ext>
            </a:extLst>
          </p:cNvPr>
          <p:cNvPicPr>
            <a:picLocks noChangeAspect="1"/>
          </p:cNvPicPr>
          <p:nvPr/>
        </p:nvPicPr>
        <p:blipFill>
          <a:blip r:embed="rId61" cstate="screen">
            <a:extLst>
              <a:ext uri="{28A0092B-C50C-407E-A947-70E740481C1C}">
                <a14:useLocalDpi xmlns:a14="http://schemas.microsoft.com/office/drawing/2010/main"/>
              </a:ext>
            </a:extLst>
          </a:blip>
          <a:stretch>
            <a:fillRect/>
          </a:stretch>
        </p:blipFill>
        <p:spPr>
          <a:xfrm>
            <a:off x="5852338" y="5800171"/>
            <a:ext cx="1080000" cy="540000"/>
          </a:xfrm>
          <a:prstGeom prst="rect">
            <a:avLst/>
          </a:prstGeom>
        </p:spPr>
      </p:pic>
      <p:sp>
        <p:nvSpPr>
          <p:cNvPr id="27" name="Isosceles Triangle 26">
            <a:extLst>
              <a:ext uri="{FF2B5EF4-FFF2-40B4-BE49-F238E27FC236}">
                <a16:creationId xmlns:a16="http://schemas.microsoft.com/office/drawing/2014/main" id="{11BC92C5-86DE-9578-17FA-720DEF32F9CF}"/>
              </a:ext>
            </a:extLst>
          </p:cNvPr>
          <p:cNvSpPr/>
          <p:nvPr/>
        </p:nvSpPr>
        <p:spPr>
          <a:xfrm flipH="1" flipV="1">
            <a:off x="6789742" y="5821262"/>
            <a:ext cx="175431"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Isosceles Triangle 28">
            <a:extLst>
              <a:ext uri="{FF2B5EF4-FFF2-40B4-BE49-F238E27FC236}">
                <a16:creationId xmlns:a16="http://schemas.microsoft.com/office/drawing/2014/main" id="{1316092F-CAF4-1572-4D84-C3046B70EE0A}"/>
              </a:ext>
            </a:extLst>
          </p:cNvPr>
          <p:cNvSpPr/>
          <p:nvPr/>
        </p:nvSpPr>
        <p:spPr>
          <a:xfrm flipH="1" flipV="1">
            <a:off x="10409391" y="5125272"/>
            <a:ext cx="175430"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icture 30" descr="A picture containing drawing&#10;&#10;Description automatically generated">
            <a:extLst>
              <a:ext uri="{FF2B5EF4-FFF2-40B4-BE49-F238E27FC236}">
                <a16:creationId xmlns:a16="http://schemas.microsoft.com/office/drawing/2014/main" id="{D261702F-06F1-A4DC-975B-E99F23282D6E}"/>
              </a:ext>
            </a:extLst>
          </p:cNvPr>
          <p:cNvPicPr>
            <a:picLocks noChangeAspect="1"/>
          </p:cNvPicPr>
          <p:nvPr/>
        </p:nvPicPr>
        <p:blipFill rotWithShape="1">
          <a:blip r:embed="rId62" cstate="email">
            <a:extLst>
              <a:ext uri="{28A0092B-C50C-407E-A947-70E740481C1C}">
                <a14:useLocalDpi xmlns:a14="http://schemas.microsoft.com/office/drawing/2010/main"/>
              </a:ext>
            </a:extLst>
          </a:blip>
          <a:srcRect/>
          <a:stretch/>
        </p:blipFill>
        <p:spPr>
          <a:xfrm>
            <a:off x="7069895" y="5285684"/>
            <a:ext cx="1080000" cy="437935"/>
          </a:xfrm>
          <a:prstGeom prst="rect">
            <a:avLst/>
          </a:prstGeom>
        </p:spPr>
      </p:pic>
      <p:pic>
        <p:nvPicPr>
          <p:cNvPr id="33" name="Picture 32" descr="A close up of a sign&#10;&#10;Description automatically generated">
            <a:extLst>
              <a:ext uri="{FF2B5EF4-FFF2-40B4-BE49-F238E27FC236}">
                <a16:creationId xmlns:a16="http://schemas.microsoft.com/office/drawing/2014/main" id="{323C363A-0C8D-F01A-D6F3-20D296DF4F51}"/>
              </a:ext>
            </a:extLst>
          </p:cNvPr>
          <p:cNvPicPr>
            <a:picLocks noChangeAspect="1"/>
          </p:cNvPicPr>
          <p:nvPr/>
        </p:nvPicPr>
        <p:blipFill>
          <a:blip r:embed="rId63" cstate="email">
            <a:extLst>
              <a:ext uri="{28A0092B-C50C-407E-A947-70E740481C1C}">
                <a14:useLocalDpi xmlns:a14="http://schemas.microsoft.com/office/drawing/2010/main"/>
              </a:ext>
            </a:extLst>
          </a:blip>
          <a:stretch>
            <a:fillRect/>
          </a:stretch>
        </p:blipFill>
        <p:spPr>
          <a:xfrm>
            <a:off x="8241575" y="5234651"/>
            <a:ext cx="1080000" cy="540000"/>
          </a:xfrm>
          <a:prstGeom prst="rect">
            <a:avLst/>
          </a:prstGeom>
        </p:spPr>
      </p:pic>
      <p:pic>
        <p:nvPicPr>
          <p:cNvPr id="39" name="Picture 38" descr="A close up of a logo&#10;&#10;Description automatically generated">
            <a:extLst>
              <a:ext uri="{FF2B5EF4-FFF2-40B4-BE49-F238E27FC236}">
                <a16:creationId xmlns:a16="http://schemas.microsoft.com/office/drawing/2014/main" id="{F68AFEBF-3E55-B219-2EE0-7D43141735FF}"/>
              </a:ext>
            </a:extLst>
          </p:cNvPr>
          <p:cNvPicPr>
            <a:picLocks noChangeAspect="1"/>
          </p:cNvPicPr>
          <p:nvPr/>
        </p:nvPicPr>
        <p:blipFill rotWithShape="1">
          <a:blip r:embed="rId64" cstate="email">
            <a:extLst>
              <a:ext uri="{28A0092B-C50C-407E-A947-70E740481C1C}">
                <a14:useLocalDpi xmlns:a14="http://schemas.microsoft.com/office/drawing/2010/main"/>
              </a:ext>
            </a:extLst>
          </a:blip>
          <a:srcRect/>
          <a:stretch/>
        </p:blipFill>
        <p:spPr>
          <a:xfrm>
            <a:off x="4700189" y="5828306"/>
            <a:ext cx="1080000" cy="483731"/>
          </a:xfrm>
          <a:prstGeom prst="rect">
            <a:avLst/>
          </a:prstGeom>
        </p:spPr>
      </p:pic>
      <p:pic>
        <p:nvPicPr>
          <p:cNvPr id="43" name="Picture 42">
            <a:extLst>
              <a:ext uri="{FF2B5EF4-FFF2-40B4-BE49-F238E27FC236}">
                <a16:creationId xmlns:a16="http://schemas.microsoft.com/office/drawing/2014/main" id="{171D4849-DE67-D8BD-49BA-B05D4E8A2FF6}"/>
              </a:ext>
            </a:extLst>
          </p:cNvPr>
          <p:cNvPicPr>
            <a:picLocks noChangeAspect="1"/>
          </p:cNvPicPr>
          <p:nvPr/>
        </p:nvPicPr>
        <p:blipFill>
          <a:blip r:embed="rId65" cstate="email">
            <a:extLst>
              <a:ext uri="{28A0092B-C50C-407E-A947-70E740481C1C}">
                <a14:useLocalDpi xmlns:a14="http://schemas.microsoft.com/office/drawing/2010/main"/>
              </a:ext>
            </a:extLst>
          </a:blip>
          <a:stretch>
            <a:fillRect/>
          </a:stretch>
        </p:blipFill>
        <p:spPr>
          <a:xfrm>
            <a:off x="306422" y="5945750"/>
            <a:ext cx="968129" cy="248842"/>
          </a:xfrm>
          <a:prstGeom prst="rect">
            <a:avLst/>
          </a:prstGeom>
        </p:spPr>
      </p:pic>
      <p:pic>
        <p:nvPicPr>
          <p:cNvPr id="48" name="Picture 47">
            <a:extLst>
              <a:ext uri="{FF2B5EF4-FFF2-40B4-BE49-F238E27FC236}">
                <a16:creationId xmlns:a16="http://schemas.microsoft.com/office/drawing/2014/main" id="{3381CEEC-4E72-0214-3C06-2444D199475B}"/>
              </a:ext>
            </a:extLst>
          </p:cNvPr>
          <p:cNvPicPr>
            <a:picLocks noChangeAspect="1"/>
          </p:cNvPicPr>
          <p:nvPr/>
        </p:nvPicPr>
        <p:blipFill>
          <a:blip r:embed="rId66" cstate="email">
            <a:extLst>
              <a:ext uri="{28A0092B-C50C-407E-A947-70E740481C1C}">
                <a14:useLocalDpi xmlns:a14="http://schemas.microsoft.com/office/drawing/2010/main"/>
              </a:ext>
            </a:extLst>
          </a:blip>
          <a:stretch>
            <a:fillRect/>
          </a:stretch>
        </p:blipFill>
        <p:spPr>
          <a:xfrm>
            <a:off x="3595031" y="5925224"/>
            <a:ext cx="1080000" cy="289895"/>
          </a:xfrm>
          <a:prstGeom prst="rect">
            <a:avLst/>
          </a:prstGeom>
        </p:spPr>
      </p:pic>
      <p:pic>
        <p:nvPicPr>
          <p:cNvPr id="50" name="Picture 49">
            <a:extLst>
              <a:ext uri="{FF2B5EF4-FFF2-40B4-BE49-F238E27FC236}">
                <a16:creationId xmlns:a16="http://schemas.microsoft.com/office/drawing/2014/main" id="{37EA54B8-4E6E-4829-D6AF-9205D9F3FF67}"/>
              </a:ext>
            </a:extLst>
          </p:cNvPr>
          <p:cNvPicPr>
            <a:picLocks noChangeAspect="1"/>
          </p:cNvPicPr>
          <p:nvPr/>
        </p:nvPicPr>
        <p:blipFill>
          <a:blip r:embed="rId67" cstate="screen">
            <a:extLst>
              <a:ext uri="{28A0092B-C50C-407E-A947-70E740481C1C}">
                <a14:useLocalDpi xmlns:a14="http://schemas.microsoft.com/office/drawing/2010/main"/>
              </a:ext>
            </a:extLst>
          </a:blip>
          <a:stretch>
            <a:fillRect/>
          </a:stretch>
        </p:blipFill>
        <p:spPr>
          <a:xfrm>
            <a:off x="2376340" y="5798571"/>
            <a:ext cx="1080000" cy="543201"/>
          </a:xfrm>
          <a:prstGeom prst="rect">
            <a:avLst/>
          </a:prstGeom>
        </p:spPr>
      </p:pic>
      <p:sp>
        <p:nvSpPr>
          <p:cNvPr id="52" name="Isosceles Triangle 51">
            <a:extLst>
              <a:ext uri="{FF2B5EF4-FFF2-40B4-BE49-F238E27FC236}">
                <a16:creationId xmlns:a16="http://schemas.microsoft.com/office/drawing/2014/main" id="{74A58E86-96B9-8709-28DE-5793D2BB0D56}"/>
              </a:ext>
            </a:extLst>
          </p:cNvPr>
          <p:cNvSpPr/>
          <p:nvPr/>
        </p:nvSpPr>
        <p:spPr>
          <a:xfrm flipH="1" flipV="1">
            <a:off x="3180590" y="5821262"/>
            <a:ext cx="175430"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0" name="Picture 59">
            <a:extLst>
              <a:ext uri="{FF2B5EF4-FFF2-40B4-BE49-F238E27FC236}">
                <a16:creationId xmlns:a16="http://schemas.microsoft.com/office/drawing/2014/main" id="{32B48F75-8273-52EE-78A2-423CC3A3D2AC}"/>
              </a:ext>
            </a:extLst>
          </p:cNvPr>
          <p:cNvPicPr>
            <a:picLocks noChangeAspect="1"/>
          </p:cNvPicPr>
          <p:nvPr/>
        </p:nvPicPr>
        <p:blipFill>
          <a:blip r:embed="rId68" cstate="email">
            <a:extLst>
              <a:ext uri="{28A0092B-C50C-407E-A947-70E740481C1C}">
                <a14:useLocalDpi xmlns:a14="http://schemas.microsoft.com/office/drawing/2010/main"/>
              </a:ext>
            </a:extLst>
          </a:blip>
          <a:stretch>
            <a:fillRect/>
          </a:stretch>
        </p:blipFill>
        <p:spPr>
          <a:xfrm>
            <a:off x="10593422" y="5236008"/>
            <a:ext cx="1080000" cy="537287"/>
          </a:xfrm>
          <a:prstGeom prst="rect">
            <a:avLst/>
          </a:prstGeom>
        </p:spPr>
      </p:pic>
      <p:sp>
        <p:nvSpPr>
          <p:cNvPr id="81" name="Isosceles Triangle 80">
            <a:extLst>
              <a:ext uri="{FF2B5EF4-FFF2-40B4-BE49-F238E27FC236}">
                <a16:creationId xmlns:a16="http://schemas.microsoft.com/office/drawing/2014/main" id="{D9AB2718-6C47-E9CC-C5FC-88933BBEF202}"/>
              </a:ext>
            </a:extLst>
          </p:cNvPr>
          <p:cNvSpPr/>
          <p:nvPr/>
        </p:nvSpPr>
        <p:spPr>
          <a:xfrm flipH="1" flipV="1">
            <a:off x="11454788" y="5125272"/>
            <a:ext cx="175430" cy="181467"/>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Text Placeholder 53">
            <a:extLst>
              <a:ext uri="{FF2B5EF4-FFF2-40B4-BE49-F238E27FC236}">
                <a16:creationId xmlns:a16="http://schemas.microsoft.com/office/drawing/2014/main" id="{F720ACD4-3DA9-C42D-CCA1-243EA39122BE}"/>
              </a:ext>
            </a:extLst>
          </p:cNvPr>
          <p:cNvSpPr>
            <a:spLocks noGrp="1"/>
          </p:cNvSpPr>
          <p:nvPr>
            <p:ph type="body" sz="quarter" idx="14"/>
          </p:nvPr>
        </p:nvSpPr>
        <p:spPr>
          <a:xfrm>
            <a:off x="450000" y="1424788"/>
            <a:ext cx="11060908" cy="284304"/>
          </a:xfrm>
        </p:spPr>
        <p:txBody>
          <a:bodyPr vert="horz" lIns="91440" tIns="45720" rIns="91440" bIns="45720" rtlCol="0" anchor="t">
            <a:noAutofit/>
          </a:bodyPr>
          <a:lstStyle/>
          <a:p>
            <a:r>
              <a:rPr lang="en-US" altLang="zh-CN" sz="1600">
                <a:latin typeface="微软雅黑"/>
                <a:ea typeface="微软雅黑"/>
                <a:cs typeface="Calibri"/>
              </a:rPr>
              <a:t>现有67</a:t>
            </a:r>
            <a:r>
              <a:rPr lang="zh-CN" altLang="en-US" sz="1600">
                <a:latin typeface="微软雅黑"/>
                <a:ea typeface="微软雅黑"/>
                <a:cs typeface="Calibri"/>
              </a:rPr>
              <a:t>家成员公司</a:t>
            </a:r>
            <a:r>
              <a:rPr lang="zh-TW" altLang="en-US" sz="1600">
                <a:latin typeface="Calibri Light"/>
                <a:ea typeface="微软雅黑"/>
                <a:cs typeface="Calibri"/>
              </a:rPr>
              <a:t>共享</a:t>
            </a:r>
            <a:r>
              <a:rPr lang="en-US" altLang="zh-CN" sz="1600" b="1">
                <a:solidFill>
                  <a:srgbClr val="F86524"/>
                </a:solidFill>
                <a:latin typeface="微软雅黑"/>
                <a:ea typeface="微软雅黑"/>
                <a:cs typeface="Calibri"/>
              </a:rPr>
              <a:t>PSCI </a:t>
            </a:r>
            <a:r>
              <a:rPr lang="en-US" altLang="zh-CN" sz="1600" b="1" err="1">
                <a:solidFill>
                  <a:srgbClr val="F86524"/>
                </a:solidFill>
                <a:latin typeface="微软雅黑"/>
                <a:ea typeface="微软雅黑"/>
                <a:cs typeface="Calibri"/>
              </a:rPr>
              <a:t>愿景</a:t>
            </a:r>
            <a:r>
              <a:rPr lang="zh-CN" altLang="en-US" sz="1600">
                <a:solidFill>
                  <a:srgbClr val="848489"/>
                </a:solidFill>
                <a:latin typeface="Calibri Light"/>
                <a:ea typeface="微软雅黑"/>
                <a:cs typeface="Calibri"/>
              </a:rPr>
              <a:t>，</a:t>
            </a:r>
            <a:r>
              <a:rPr lang="en-US" altLang="zh-CN" sz="1600" b="0" i="0" u="none" err="1">
                <a:solidFill>
                  <a:srgbClr val="848489"/>
                </a:solidFill>
                <a:latin typeface="Calibri Light"/>
                <a:ea typeface="微软雅黑"/>
                <a:cs typeface="Calibri"/>
              </a:rPr>
              <a:t>并致力于</a:t>
            </a:r>
            <a:r>
              <a:rPr lang="zh-CN" altLang="en-US" sz="1600" b="0" i="0" u="none">
                <a:solidFill>
                  <a:srgbClr val="848489"/>
                </a:solidFill>
                <a:latin typeface="Calibri Light"/>
                <a:ea typeface="微软雅黑"/>
                <a:cs typeface="Calibri"/>
              </a:rPr>
              <a:t>其</a:t>
            </a:r>
            <a:r>
              <a:rPr lang="en-US" altLang="zh-CN" sz="1600" b="0" i="0" u="none" err="1">
                <a:solidFill>
                  <a:srgbClr val="848489"/>
                </a:solidFill>
                <a:latin typeface="Calibri Light"/>
                <a:ea typeface="微软雅黑"/>
                <a:cs typeface="Calibri"/>
              </a:rPr>
              <a:t>供应链的持续改进</a:t>
            </a:r>
            <a:r>
              <a:rPr lang="zh-CN" altLang="en-US" sz="1600" b="0" i="0" u="none">
                <a:solidFill>
                  <a:srgbClr val="848489"/>
                </a:solidFill>
                <a:latin typeface="Calibri Light"/>
                <a:ea typeface="微软雅黑"/>
                <a:cs typeface="Calibri"/>
              </a:rPr>
              <a:t>。</a:t>
            </a:r>
            <a:endParaRPr lang="zh-CN" altLang="en-US" sz="1600">
              <a:ea typeface="微软雅黑"/>
              <a:cs typeface="Calibri"/>
            </a:endParaRPr>
          </a:p>
        </p:txBody>
      </p:sp>
    </p:spTree>
    <p:extLst>
      <p:ext uri="{BB962C8B-B14F-4D97-AF65-F5344CB8AC3E}">
        <p14:creationId xmlns:p14="http://schemas.microsoft.com/office/powerpoint/2010/main" val="1249861784"/>
      </p:ext>
    </p:extLst>
  </p:cSld>
  <p:clrMapOvr>
    <a:masterClrMapping/>
  </p:clrMapOvr>
  <mc:AlternateContent xmlns:mc="http://schemas.openxmlformats.org/markup-compatibility/2006" xmlns:p14="http://schemas.microsoft.com/office/powerpoint/2010/main">
    <mc:Choice Requires="p14">
      <p:transition spd="slow" p14:dur="2000" advTm="10755"/>
    </mc:Choice>
    <mc:Fallback xmlns="">
      <p:transition spd="slow" advTm="1075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4AA83-0FA1-20E9-62DC-137589B637EF}"/>
              </a:ext>
            </a:extLst>
          </p:cNvPr>
          <p:cNvSpPr>
            <a:spLocks noGrp="1"/>
          </p:cNvSpPr>
          <p:nvPr>
            <p:ph type="title"/>
          </p:nvPr>
        </p:nvSpPr>
        <p:spPr>
          <a:xfrm>
            <a:off x="449999" y="495299"/>
            <a:ext cx="11366180" cy="652463"/>
          </a:xfrm>
        </p:spPr>
        <p:txBody>
          <a:bodyPr/>
          <a:lstStyle/>
          <a:p>
            <a:r>
              <a:rPr lang="zh-CN" altLang="en-US" sz="3200"/>
              <a:t>‘供应商’会员类别（待议）</a:t>
            </a:r>
            <a:r>
              <a:rPr lang="en-GB" altLang="zh-CN" sz="2000"/>
              <a:t>Supplier Membership category - In development</a:t>
            </a:r>
            <a:endParaRPr lang="zh-CN" altLang="en-US" sz="2000"/>
          </a:p>
        </p:txBody>
      </p:sp>
      <p:sp>
        <p:nvSpPr>
          <p:cNvPr id="7" name="Text Placeholder 6">
            <a:extLst>
              <a:ext uri="{FF2B5EF4-FFF2-40B4-BE49-F238E27FC236}">
                <a16:creationId xmlns:a16="http://schemas.microsoft.com/office/drawing/2014/main" id="{AE293F9F-BA97-B052-909F-EAACA4096389}"/>
              </a:ext>
            </a:extLst>
          </p:cNvPr>
          <p:cNvSpPr txBox="1">
            <a:spLocks noGrp="1"/>
          </p:cNvSpPr>
          <p:nvPr>
            <p:ph type="body" sz="quarter" idx="14"/>
          </p:nvPr>
        </p:nvSpPr>
        <p:spPr>
          <a:xfrm>
            <a:off x="449600" y="1277182"/>
            <a:ext cx="10735926" cy="400603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endParaRPr lang="en-US" sz="1100">
              <a:latin typeface="Calibri"/>
              <a:cs typeface="Calibri"/>
            </a:endParaRPr>
          </a:p>
          <a:p>
            <a:pPr marL="285750" indent="-285750">
              <a:lnSpc>
                <a:spcPct val="150000"/>
              </a:lnSpc>
              <a:buFont typeface="Wingdings"/>
              <a:buChar char="§"/>
            </a:pPr>
            <a:r>
              <a:rPr lang="en-US" altLang="en-US">
                <a:solidFill>
                  <a:srgbClr val="848484"/>
                </a:solidFill>
                <a:latin typeface="微软雅黑"/>
                <a:ea typeface="微软雅黑"/>
                <a:cs typeface="Calibri"/>
              </a:rPr>
              <a:t>PSCI</a:t>
            </a:r>
            <a:r>
              <a:rPr lang="zh-CN" altLang="en-US">
                <a:solidFill>
                  <a:srgbClr val="848484"/>
                </a:solidFill>
                <a:latin typeface="微软雅黑"/>
                <a:ea typeface="微软雅黑"/>
                <a:cs typeface="Calibri"/>
              </a:rPr>
              <a:t>非常荣幸可以与来自全球的</a:t>
            </a:r>
            <a:r>
              <a:rPr lang="zh-CN" altLang="en-US" b="1">
                <a:solidFill>
                  <a:schemeClr val="accent1"/>
                </a:solidFill>
                <a:latin typeface="微软雅黑"/>
                <a:ea typeface="微软雅黑"/>
                <a:cs typeface="Calibri"/>
              </a:rPr>
              <a:t>上千家供应商</a:t>
            </a:r>
            <a:r>
              <a:rPr lang="zh-CN" altLang="en-US">
                <a:solidFill>
                  <a:srgbClr val="848484"/>
                </a:solidFill>
                <a:latin typeface="微软雅黑"/>
                <a:ea typeface="微软雅黑"/>
                <a:cs typeface="Calibri"/>
              </a:rPr>
              <a:t>协作</a:t>
            </a:r>
            <a:r>
              <a:rPr lang="zh-CN" altLang="en-US">
                <a:latin typeface="微软雅黑"/>
                <a:ea typeface="微软雅黑"/>
                <a:cs typeface="Calibri"/>
              </a:rPr>
              <a:t>，共同探索</a:t>
            </a:r>
            <a:r>
              <a:rPr lang="zh-CN" altLang="en-US">
                <a:solidFill>
                  <a:srgbClr val="848484"/>
                </a:solidFill>
                <a:latin typeface="微软雅黑"/>
                <a:ea typeface="微软雅黑"/>
                <a:cs typeface="Calibri"/>
              </a:rPr>
              <a:t>负责任供应链的建设</a:t>
            </a:r>
            <a:r>
              <a:rPr lang="zh-CN" altLang="en-US">
                <a:latin typeface="微软雅黑"/>
                <a:ea typeface="微软雅黑"/>
                <a:cs typeface="Calibri"/>
              </a:rPr>
              <a:t>，</a:t>
            </a:r>
            <a:r>
              <a:rPr lang="zh-CN">
                <a:latin typeface="Microsoft YaHei"/>
                <a:ea typeface="Microsoft YaHei"/>
                <a:cs typeface="Calibri"/>
              </a:rPr>
              <a:t>并将</a:t>
            </a:r>
            <a:r>
              <a:rPr lang="zh-CN" altLang="en-US" b="1">
                <a:solidFill>
                  <a:schemeClr val="accent1"/>
                </a:solidFill>
                <a:latin typeface="微软雅黑"/>
                <a:ea typeface="微软雅黑"/>
                <a:cs typeface="Calibri"/>
              </a:rPr>
              <a:t>可能新增“供应商”的会员类别（征集意见中）</a:t>
            </a:r>
            <a:r>
              <a:rPr lang="zh-CN">
                <a:latin typeface="Microsoft YaHei"/>
                <a:ea typeface="Microsoft YaHei"/>
                <a:cs typeface="Calibri"/>
              </a:rPr>
              <a:t>，帮助供应商解决切实问题，进一步增强</a:t>
            </a:r>
            <a:r>
              <a:rPr lang="en-US">
                <a:latin typeface="Microsoft YaHei"/>
                <a:ea typeface="微软雅黑"/>
                <a:cs typeface="Calibri"/>
              </a:rPr>
              <a:t>PSCI</a:t>
            </a:r>
            <a:r>
              <a:rPr lang="zh-CN">
                <a:latin typeface="Microsoft YaHei"/>
                <a:ea typeface="Microsoft YaHei"/>
                <a:cs typeface="Calibri"/>
              </a:rPr>
              <a:t>在医药行业负责任供应链发展领域的影响力。</a:t>
            </a:r>
            <a:endParaRPr lang="en-US" altLang="zh-CN">
              <a:latin typeface="微软雅黑"/>
              <a:ea typeface="微软雅黑"/>
              <a:cs typeface="Calibri"/>
            </a:endParaRPr>
          </a:p>
          <a:p>
            <a:pPr marL="285750" indent="-285750">
              <a:lnSpc>
                <a:spcPct val="150000"/>
              </a:lnSpc>
              <a:buFont typeface="Wingdings"/>
              <a:buChar char="§"/>
            </a:pPr>
            <a:r>
              <a:rPr lang="zh-CN" altLang="en-US">
                <a:latin typeface="微软雅黑"/>
                <a:ea typeface="微软雅黑"/>
                <a:cs typeface="Calibri"/>
              </a:rPr>
              <a:t>我们希望供应商可以加入</a:t>
            </a:r>
            <a:r>
              <a:rPr lang="en-US" altLang="zh-CN">
                <a:latin typeface="微软雅黑"/>
                <a:ea typeface="微软雅黑"/>
                <a:cs typeface="Calibri"/>
              </a:rPr>
              <a:t>PSCI</a:t>
            </a:r>
            <a:r>
              <a:rPr lang="zh-CN" altLang="en-US">
                <a:latin typeface="微软雅黑"/>
                <a:ea typeface="微软雅黑"/>
                <a:cs typeface="Calibri"/>
              </a:rPr>
              <a:t>成员的行列，充分利用</a:t>
            </a:r>
            <a:r>
              <a:rPr lang="en-US" altLang="zh-CN" err="1">
                <a:latin typeface="微软雅黑"/>
                <a:ea typeface="微软雅黑"/>
                <a:cs typeface="Calibri"/>
              </a:rPr>
              <a:t>我们</a:t>
            </a:r>
            <a:r>
              <a:rPr lang="zh-CN" altLang="en-US">
                <a:latin typeface="微软雅黑"/>
                <a:ea typeface="微软雅黑"/>
                <a:cs typeface="Calibri"/>
              </a:rPr>
              <a:t>的现有</a:t>
            </a:r>
            <a:r>
              <a:rPr lang="zh-CN" altLang="en-US" b="1">
                <a:solidFill>
                  <a:schemeClr val="accent1"/>
                </a:solidFill>
                <a:latin typeface="微软雅黑"/>
                <a:ea typeface="微软雅黑"/>
                <a:cs typeface="Calibri"/>
              </a:rPr>
              <a:t>资源、多样化工具、研讨会及在全球范围内开展的各类活动</a:t>
            </a:r>
            <a:r>
              <a:rPr lang="zh-CN" altLang="en-US">
                <a:latin typeface="微软雅黑"/>
                <a:ea typeface="微软雅黑"/>
                <a:cs typeface="Calibri"/>
              </a:rPr>
              <a:t>，进一步推进医疗与健康供应链的可持续发展。</a:t>
            </a:r>
            <a:endParaRPr lang="en-US" altLang="zh-CN" b="1">
              <a:solidFill>
                <a:srgbClr val="F86524"/>
              </a:solidFill>
              <a:latin typeface="微软雅黑"/>
              <a:ea typeface="微软雅黑"/>
              <a:cs typeface="Calibri"/>
            </a:endParaRPr>
          </a:p>
          <a:p>
            <a:pPr marL="285750" indent="-285750">
              <a:lnSpc>
                <a:spcPct val="150000"/>
              </a:lnSpc>
              <a:buFont typeface="Wingdings"/>
              <a:buChar char="§"/>
            </a:pPr>
            <a:r>
              <a:rPr lang="zh-CN" altLang="en-US">
                <a:latin typeface="微软雅黑"/>
                <a:ea typeface="微软雅黑"/>
                <a:cs typeface="Calibri"/>
              </a:rPr>
              <a:t>作为PSCI成员的供应商</a:t>
            </a:r>
            <a:r>
              <a:rPr lang="zh-CN" altLang="en-US" b="1">
                <a:solidFill>
                  <a:schemeClr val="accent1"/>
                </a:solidFill>
                <a:latin typeface="微软雅黑"/>
                <a:ea typeface="微软雅黑"/>
                <a:cs typeface="Calibri"/>
              </a:rPr>
              <a:t>将始终坚持</a:t>
            </a:r>
            <a:r>
              <a:rPr lang="en-US" altLang="zh-CN" b="1">
                <a:solidFill>
                  <a:schemeClr val="accent1"/>
                </a:solidFill>
                <a:latin typeface="微软雅黑"/>
                <a:ea typeface="微软雅黑"/>
                <a:cs typeface="Calibri"/>
              </a:rPr>
              <a:t>PSCI</a:t>
            </a:r>
            <a:r>
              <a:rPr lang="zh-CN" altLang="en-US" b="1">
                <a:solidFill>
                  <a:schemeClr val="accent1"/>
                </a:solidFill>
                <a:latin typeface="微软雅黑"/>
                <a:ea typeface="微软雅黑"/>
                <a:cs typeface="Calibri"/>
              </a:rPr>
              <a:t>原则，积极参与</a:t>
            </a:r>
            <a:r>
              <a:rPr lang="en-US" altLang="zh-CN" b="1" err="1">
                <a:solidFill>
                  <a:schemeClr val="accent1"/>
                </a:solidFill>
                <a:latin typeface="微软雅黑"/>
                <a:ea typeface="微软雅黑"/>
                <a:cs typeface="Calibri"/>
              </a:rPr>
              <a:t>PSCI的各类</a:t>
            </a:r>
            <a:r>
              <a:rPr lang="zh-CN" altLang="en-US" b="1">
                <a:solidFill>
                  <a:schemeClr val="accent1"/>
                </a:solidFill>
                <a:latin typeface="微软雅黑"/>
                <a:ea typeface="微软雅黑"/>
                <a:cs typeface="Calibri"/>
              </a:rPr>
              <a:t>活动，并重点关注审计报告的上传与共享。</a:t>
            </a:r>
            <a:r>
              <a:rPr lang="zh-CN" altLang="en-US">
                <a:latin typeface="微软雅黑"/>
                <a:ea typeface="微软雅黑"/>
                <a:cs typeface="Calibri"/>
              </a:rPr>
              <a:t>我们将与现有</a:t>
            </a:r>
            <a:r>
              <a:rPr lang="zh-CN" altLang="en-US">
                <a:solidFill>
                  <a:srgbClr val="848484"/>
                </a:solidFill>
                <a:latin typeface="微软雅黑"/>
                <a:ea typeface="微软雅黑"/>
                <a:cs typeface="Calibri"/>
              </a:rPr>
              <a:t>成员</a:t>
            </a:r>
            <a:r>
              <a:rPr lang="zh-CN" altLang="en-US">
                <a:latin typeface="微软雅黑"/>
                <a:ea typeface="微软雅黑"/>
                <a:cs typeface="Calibri"/>
              </a:rPr>
              <a:t>企业</a:t>
            </a:r>
            <a:r>
              <a:rPr lang="zh-CN" altLang="en-US">
                <a:solidFill>
                  <a:srgbClr val="848484"/>
                </a:solidFill>
                <a:latin typeface="微软雅黑"/>
                <a:ea typeface="微软雅黑"/>
                <a:cs typeface="Calibri"/>
              </a:rPr>
              <a:t>及供应商进一步探讨新增会员类别</a:t>
            </a:r>
            <a:r>
              <a:rPr lang="zh-CN" altLang="en-US">
                <a:latin typeface="微软雅黑"/>
                <a:ea typeface="微软雅黑"/>
                <a:cs typeface="Calibri"/>
              </a:rPr>
              <a:t>的</a:t>
            </a:r>
            <a:r>
              <a:rPr lang="zh-CN" altLang="en-US">
                <a:solidFill>
                  <a:srgbClr val="848484"/>
                </a:solidFill>
                <a:latin typeface="微软雅黑"/>
                <a:ea typeface="微软雅黑"/>
                <a:cs typeface="Calibri"/>
              </a:rPr>
              <a:t>相关事宜，也期待在未来</a:t>
            </a:r>
            <a:r>
              <a:rPr lang="en-US" altLang="zh-CN">
                <a:solidFill>
                  <a:srgbClr val="848484"/>
                </a:solidFill>
                <a:latin typeface="微软雅黑"/>
                <a:ea typeface="微软雅黑"/>
                <a:cs typeface="Calibri"/>
              </a:rPr>
              <a:t>PSCI</a:t>
            </a:r>
            <a:r>
              <a:rPr lang="zh-CN" altLang="en-US">
                <a:solidFill>
                  <a:srgbClr val="848484"/>
                </a:solidFill>
                <a:latin typeface="微软雅黑"/>
                <a:ea typeface="微软雅黑"/>
                <a:cs typeface="Calibri"/>
              </a:rPr>
              <a:t>的</a:t>
            </a:r>
            <a:r>
              <a:rPr lang="zh-CN" altLang="en-US">
                <a:latin typeface="微软雅黑"/>
                <a:ea typeface="微软雅黑"/>
                <a:cs typeface="Calibri"/>
              </a:rPr>
              <a:t>各类活动中与各位供应商伙伴有更多互动！</a:t>
            </a:r>
            <a:endParaRPr lang="en-US">
              <a:solidFill>
                <a:srgbClr val="848484"/>
              </a:solidFill>
              <a:latin typeface="微软雅黑"/>
              <a:ea typeface="微软雅黑"/>
              <a:cs typeface="Calibri"/>
            </a:endParaRPr>
          </a:p>
        </p:txBody>
      </p:sp>
    </p:spTree>
    <p:extLst>
      <p:ext uri="{BB962C8B-B14F-4D97-AF65-F5344CB8AC3E}">
        <p14:creationId xmlns:p14="http://schemas.microsoft.com/office/powerpoint/2010/main" val="12980215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BB0B8E8-5252-4E2E-A114-1A36207930BB}"/>
              </a:ext>
            </a:extLst>
          </p:cNvPr>
          <p:cNvSpPr>
            <a:spLocks noGrp="1"/>
          </p:cNvSpPr>
          <p:nvPr>
            <p:ph type="title"/>
          </p:nvPr>
        </p:nvSpPr>
        <p:spPr/>
        <p:txBody>
          <a:bodyPr>
            <a:normAutofit/>
          </a:bodyPr>
          <a:lstStyle/>
          <a:p>
            <a:r>
              <a:rPr lang="zh-CN" altLang="en-US">
                <a:latin typeface="微软雅黑" panose="020B0503020204020204" pitchFamily="34" charset="-122"/>
                <a:ea typeface="微软雅黑" panose="020B0503020204020204" pitchFamily="34" charset="-122"/>
              </a:rPr>
              <a:t>组织架构 </a:t>
            </a:r>
            <a:r>
              <a:rPr lang="pt-PT" sz="2400"/>
              <a:t>How we work</a:t>
            </a:r>
            <a:endParaRPr lang="en-GB"/>
          </a:p>
        </p:txBody>
      </p:sp>
      <p:sp>
        <p:nvSpPr>
          <p:cNvPr id="208" name="Text Placeholder 207">
            <a:extLst>
              <a:ext uri="{FF2B5EF4-FFF2-40B4-BE49-F238E27FC236}">
                <a16:creationId xmlns:a16="http://schemas.microsoft.com/office/drawing/2014/main" id="{CC6F0C81-1400-6778-3132-F8F8C1B1CA06}"/>
              </a:ext>
            </a:extLst>
          </p:cNvPr>
          <p:cNvSpPr>
            <a:spLocks noGrp="1"/>
          </p:cNvSpPr>
          <p:nvPr>
            <p:ph type="body" sz="quarter" idx="14"/>
          </p:nvPr>
        </p:nvSpPr>
        <p:spPr/>
        <p:txBody>
          <a:bodyPr vert="horz" lIns="91440" tIns="45720" rIns="91440" bIns="45720" rtlCol="0" anchor="t">
            <a:noAutofit/>
          </a:bodyPr>
          <a:lstStyle/>
          <a:p>
            <a:r>
              <a:rPr lang="en-US" altLang="zh-CN" sz="1600">
                <a:latin typeface="微软雅黑"/>
                <a:ea typeface="微软雅黑"/>
                <a:cs typeface="Calibri"/>
              </a:rPr>
              <a:t>2022-2023</a:t>
            </a:r>
            <a:r>
              <a:rPr lang="zh-CN" altLang="en-US" sz="1600">
                <a:latin typeface="微软雅黑"/>
                <a:ea typeface="微软雅黑"/>
                <a:cs typeface="Calibri"/>
              </a:rPr>
              <a:t>年度，</a:t>
            </a:r>
            <a:r>
              <a:rPr lang="en-US" altLang="zh-CN" sz="1600">
                <a:latin typeface="微软雅黑"/>
                <a:ea typeface="微软雅黑"/>
                <a:cs typeface="Calibri"/>
              </a:rPr>
              <a:t>PSCI</a:t>
            </a:r>
            <a:r>
              <a:rPr lang="zh-CN" altLang="en-US" sz="1600">
                <a:latin typeface="微软雅黑"/>
                <a:ea typeface="微软雅黑"/>
                <a:cs typeface="Calibri"/>
              </a:rPr>
              <a:t>董事会由以下</a:t>
            </a:r>
            <a:r>
              <a:rPr lang="en-US" altLang="zh-CN" sz="1600">
                <a:latin typeface="微软雅黑"/>
                <a:ea typeface="微软雅黑"/>
                <a:cs typeface="Calibri"/>
              </a:rPr>
              <a:t>7</a:t>
            </a:r>
            <a:r>
              <a:rPr lang="zh-CN" altLang="en-US" sz="1600">
                <a:latin typeface="微软雅黑"/>
                <a:ea typeface="微软雅黑"/>
                <a:cs typeface="Calibri"/>
              </a:rPr>
              <a:t>位成员组成</a:t>
            </a:r>
          </a:p>
        </p:txBody>
      </p:sp>
      <p:sp>
        <p:nvSpPr>
          <p:cNvPr id="4" name="Slide Number Placeholder 3">
            <a:extLst>
              <a:ext uri="{FF2B5EF4-FFF2-40B4-BE49-F238E27FC236}">
                <a16:creationId xmlns:a16="http://schemas.microsoft.com/office/drawing/2014/main" id="{F9FD6703-B586-48DE-8E94-A54B01BAA752}"/>
              </a:ext>
            </a:extLst>
          </p:cNvPr>
          <p:cNvSpPr>
            <a:spLocks noGrp="1"/>
          </p:cNvSpPr>
          <p:nvPr>
            <p:ph type="sldNum" sz="quarter" idx="12"/>
          </p:nvPr>
        </p:nvSpPr>
        <p:spPr/>
        <p:txBody>
          <a:bodyPr/>
          <a:lstStyle/>
          <a:p>
            <a:fld id="{1A91ABBD-BE70-492B-BBD8-7AF5442A9E89}" type="slidenum">
              <a:rPr lang="en-GB" smtClean="0"/>
              <a:t>16</a:t>
            </a:fld>
            <a:endParaRPr lang="en-GB"/>
          </a:p>
        </p:txBody>
      </p:sp>
      <p:sp>
        <p:nvSpPr>
          <p:cNvPr id="109" name="TextBox 108">
            <a:extLst>
              <a:ext uri="{FF2B5EF4-FFF2-40B4-BE49-F238E27FC236}">
                <a16:creationId xmlns:a16="http://schemas.microsoft.com/office/drawing/2014/main" id="{AF379A28-A999-F274-95C9-BD41DF9F1C06}"/>
              </a:ext>
            </a:extLst>
          </p:cNvPr>
          <p:cNvSpPr txBox="1"/>
          <p:nvPr/>
        </p:nvSpPr>
        <p:spPr>
          <a:xfrm>
            <a:off x="8998507" y="2086281"/>
            <a:ext cx="2916000" cy="738985"/>
          </a:xfrm>
          <a:prstGeom prst="rect">
            <a:avLst/>
          </a:prstGeom>
          <a:noFill/>
          <a:ln>
            <a:solidFill>
              <a:schemeClr val="accent1"/>
            </a:solidFill>
            <a:prstDash val="sysDash"/>
          </a:ln>
        </p:spPr>
        <p:txBody>
          <a:bodyPr wrap="square" lIns="91440" tIns="45720" rIns="91440" bIns="45720" rtlCol="0" anchor="t">
            <a:spAutoFit/>
          </a:bodyPr>
          <a:lstStyle/>
          <a:p>
            <a:pPr>
              <a:lnSpc>
                <a:spcPct val="120000"/>
              </a:lnSpc>
            </a:pPr>
            <a:r>
              <a:rPr lang="zh-CN" altLang="en-US" sz="1400">
                <a:solidFill>
                  <a:schemeClr val="accent1"/>
                </a:solidFill>
              </a:rPr>
              <a:t>审计组委会</a:t>
            </a:r>
            <a:endParaRPr lang="en-US" altLang="zh-CN" sz="1400">
              <a:solidFill>
                <a:schemeClr val="accent1"/>
              </a:solidFill>
            </a:endParaRPr>
          </a:p>
          <a:p>
            <a:pPr>
              <a:lnSpc>
                <a:spcPct val="120000"/>
              </a:lnSpc>
            </a:pPr>
            <a:r>
              <a:rPr lang="zh-CN" altLang="en-US" sz="1100">
                <a:solidFill>
                  <a:srgbClr val="848484"/>
                </a:solidFill>
              </a:rPr>
              <a:t>开发</a:t>
            </a:r>
            <a:r>
              <a:rPr lang="en-US" altLang="zh-CN" sz="1100">
                <a:solidFill>
                  <a:srgbClr val="848484"/>
                </a:solidFill>
              </a:rPr>
              <a:t>PSCI</a:t>
            </a:r>
            <a:r>
              <a:rPr lang="zh-CN" altLang="en-US" sz="1100">
                <a:solidFill>
                  <a:srgbClr val="848484"/>
                </a:solidFill>
              </a:rPr>
              <a:t>审计框架及相关工具，提供审计相关培训，鼓励所有供应商参与审计报告共享</a:t>
            </a:r>
          </a:p>
        </p:txBody>
      </p:sp>
      <p:sp>
        <p:nvSpPr>
          <p:cNvPr id="199" name="TextBox 198">
            <a:extLst>
              <a:ext uri="{FF2B5EF4-FFF2-40B4-BE49-F238E27FC236}">
                <a16:creationId xmlns:a16="http://schemas.microsoft.com/office/drawing/2014/main" id="{EE706214-309E-D804-2CE7-25D2F9D7ED10}"/>
              </a:ext>
            </a:extLst>
          </p:cNvPr>
          <p:cNvSpPr txBox="1"/>
          <p:nvPr/>
        </p:nvSpPr>
        <p:spPr>
          <a:xfrm>
            <a:off x="8998507" y="3031515"/>
            <a:ext cx="2916000" cy="535852"/>
          </a:xfrm>
          <a:prstGeom prst="rect">
            <a:avLst/>
          </a:prstGeom>
          <a:noFill/>
          <a:ln>
            <a:solidFill>
              <a:schemeClr val="accent1"/>
            </a:solidFill>
            <a:prstDash val="sysDash"/>
          </a:ln>
        </p:spPr>
        <p:txBody>
          <a:bodyPr wrap="square" lIns="91440" tIns="45720" rIns="91440" bIns="45720" rtlCol="0" anchor="t">
            <a:spAutoFit/>
          </a:bodyPr>
          <a:lstStyle/>
          <a:p>
            <a:pPr>
              <a:lnSpc>
                <a:spcPct val="120000"/>
              </a:lnSpc>
            </a:pPr>
            <a:r>
              <a:rPr lang="zh-CN" altLang="en-US" sz="1400">
                <a:solidFill>
                  <a:schemeClr val="accent1"/>
                </a:solidFill>
              </a:rPr>
              <a:t>治理组委会</a:t>
            </a:r>
            <a:endParaRPr lang="en-US" altLang="zh-CN" sz="1400">
              <a:solidFill>
                <a:schemeClr val="accent1"/>
              </a:solidFill>
            </a:endParaRPr>
          </a:p>
          <a:p>
            <a:pPr>
              <a:lnSpc>
                <a:spcPct val="120000"/>
              </a:lnSpc>
            </a:pPr>
            <a:r>
              <a:rPr lang="zh-CN" altLang="en-US" sz="1100">
                <a:solidFill>
                  <a:srgbClr val="848484"/>
                </a:solidFill>
              </a:rPr>
              <a:t>主要股则</a:t>
            </a:r>
            <a:r>
              <a:rPr lang="en-US" altLang="zh-CN" sz="1100">
                <a:solidFill>
                  <a:srgbClr val="848484"/>
                </a:solidFill>
              </a:rPr>
              <a:t>PSCI</a:t>
            </a:r>
            <a:r>
              <a:rPr lang="zh-CN" altLang="en-US" sz="1100">
                <a:solidFill>
                  <a:srgbClr val="848484"/>
                </a:solidFill>
              </a:rPr>
              <a:t>的治理架构</a:t>
            </a:r>
          </a:p>
        </p:txBody>
      </p:sp>
      <p:sp>
        <p:nvSpPr>
          <p:cNvPr id="201" name="TextBox 200">
            <a:extLst>
              <a:ext uri="{FF2B5EF4-FFF2-40B4-BE49-F238E27FC236}">
                <a16:creationId xmlns:a16="http://schemas.microsoft.com/office/drawing/2014/main" id="{92918149-1F3D-7C32-C6CE-4E116E6D96E8}"/>
              </a:ext>
            </a:extLst>
          </p:cNvPr>
          <p:cNvSpPr txBox="1"/>
          <p:nvPr/>
        </p:nvSpPr>
        <p:spPr>
          <a:xfrm>
            <a:off x="8998507" y="3771391"/>
            <a:ext cx="2916000" cy="738985"/>
          </a:xfrm>
          <a:prstGeom prst="rect">
            <a:avLst/>
          </a:prstGeom>
          <a:noFill/>
          <a:ln>
            <a:solidFill>
              <a:schemeClr val="accent1"/>
            </a:solidFill>
            <a:prstDash val="sysDash"/>
          </a:ln>
        </p:spPr>
        <p:txBody>
          <a:bodyPr wrap="square" lIns="91440" tIns="45720" rIns="91440" bIns="45720" rtlCol="0" anchor="t">
            <a:spAutoFit/>
          </a:bodyPr>
          <a:lstStyle/>
          <a:p>
            <a:pPr>
              <a:lnSpc>
                <a:spcPct val="120000"/>
              </a:lnSpc>
            </a:pPr>
            <a:r>
              <a:rPr lang="zh-CN" altLang="en-US" sz="1400">
                <a:solidFill>
                  <a:schemeClr val="accent1"/>
                </a:solidFill>
              </a:rPr>
              <a:t>能力建设组委会</a:t>
            </a:r>
            <a:endParaRPr lang="en-US" altLang="zh-CN" sz="1400">
              <a:solidFill>
                <a:schemeClr val="accent1"/>
              </a:solidFill>
            </a:endParaRPr>
          </a:p>
          <a:p>
            <a:pPr>
              <a:lnSpc>
                <a:spcPct val="120000"/>
              </a:lnSpc>
            </a:pPr>
            <a:r>
              <a:rPr lang="zh-CN" altLang="en-US" sz="1100">
                <a:solidFill>
                  <a:srgbClr val="848484"/>
                </a:solidFill>
              </a:rPr>
              <a:t>致力于供应商能力建设，应对供应商在伦理、劳工、健康、安全和环境等领域的发展问题</a:t>
            </a:r>
          </a:p>
        </p:txBody>
      </p:sp>
      <p:sp>
        <p:nvSpPr>
          <p:cNvPr id="203" name="TextBox 202">
            <a:extLst>
              <a:ext uri="{FF2B5EF4-FFF2-40B4-BE49-F238E27FC236}">
                <a16:creationId xmlns:a16="http://schemas.microsoft.com/office/drawing/2014/main" id="{70B62248-7C5D-2977-066C-2D900380F835}"/>
              </a:ext>
            </a:extLst>
          </p:cNvPr>
          <p:cNvSpPr txBox="1"/>
          <p:nvPr/>
        </p:nvSpPr>
        <p:spPr>
          <a:xfrm>
            <a:off x="8998507" y="4703738"/>
            <a:ext cx="2916000" cy="535852"/>
          </a:xfrm>
          <a:prstGeom prst="rect">
            <a:avLst/>
          </a:prstGeom>
          <a:noFill/>
          <a:ln>
            <a:solidFill>
              <a:schemeClr val="accent1"/>
            </a:solidFill>
            <a:prstDash val="sysDash"/>
          </a:ln>
        </p:spPr>
        <p:txBody>
          <a:bodyPr wrap="square" lIns="91440" tIns="45720" rIns="91440" bIns="45720" rtlCol="0" anchor="t">
            <a:spAutoFit/>
          </a:bodyPr>
          <a:lstStyle/>
          <a:p>
            <a:pPr>
              <a:lnSpc>
                <a:spcPct val="120000"/>
              </a:lnSpc>
            </a:pPr>
            <a:r>
              <a:rPr lang="zh-CN" altLang="en-US" sz="1400">
                <a:solidFill>
                  <a:schemeClr val="accent1"/>
                </a:solidFill>
              </a:rPr>
              <a:t>对外沟通组委会</a:t>
            </a:r>
            <a:endParaRPr lang="en-US" altLang="zh-CN" sz="1400">
              <a:solidFill>
                <a:schemeClr val="accent1"/>
              </a:solidFill>
            </a:endParaRPr>
          </a:p>
          <a:p>
            <a:pPr>
              <a:lnSpc>
                <a:spcPct val="120000"/>
              </a:lnSpc>
            </a:pPr>
            <a:r>
              <a:rPr lang="zh-CN" altLang="en-US" sz="1100">
                <a:solidFill>
                  <a:srgbClr val="848484"/>
                </a:solidFill>
              </a:rPr>
              <a:t>致力于提升</a:t>
            </a:r>
            <a:r>
              <a:rPr lang="en-US" altLang="zh-CN" sz="1100">
                <a:solidFill>
                  <a:srgbClr val="848484"/>
                </a:solidFill>
              </a:rPr>
              <a:t>PSCI</a:t>
            </a:r>
            <a:r>
              <a:rPr lang="zh-CN" altLang="en-US" sz="1100">
                <a:solidFill>
                  <a:srgbClr val="848484"/>
                </a:solidFill>
              </a:rPr>
              <a:t>的对外沟通及影响力</a:t>
            </a:r>
          </a:p>
        </p:txBody>
      </p:sp>
      <p:sp>
        <p:nvSpPr>
          <p:cNvPr id="205" name="TextBox 204">
            <a:extLst>
              <a:ext uri="{FF2B5EF4-FFF2-40B4-BE49-F238E27FC236}">
                <a16:creationId xmlns:a16="http://schemas.microsoft.com/office/drawing/2014/main" id="{04CCC52E-1B34-472C-5AD5-97B5DBB6C49E}"/>
              </a:ext>
            </a:extLst>
          </p:cNvPr>
          <p:cNvSpPr txBox="1"/>
          <p:nvPr/>
        </p:nvSpPr>
        <p:spPr>
          <a:xfrm>
            <a:off x="8998507" y="5443613"/>
            <a:ext cx="2916000" cy="535852"/>
          </a:xfrm>
          <a:prstGeom prst="rect">
            <a:avLst/>
          </a:prstGeom>
          <a:noFill/>
          <a:ln>
            <a:solidFill>
              <a:schemeClr val="accent1"/>
            </a:solidFill>
            <a:prstDash val="sysDash"/>
          </a:ln>
        </p:spPr>
        <p:txBody>
          <a:bodyPr wrap="square" lIns="91440" tIns="45720" rIns="91440" bIns="45720" rtlCol="0" anchor="t">
            <a:spAutoFit/>
          </a:bodyPr>
          <a:lstStyle/>
          <a:p>
            <a:pPr>
              <a:lnSpc>
                <a:spcPct val="120000"/>
              </a:lnSpc>
            </a:pPr>
            <a:r>
              <a:rPr lang="zh-CN" altLang="en-US" sz="1400">
                <a:solidFill>
                  <a:schemeClr val="accent1"/>
                </a:solidFill>
              </a:rPr>
              <a:t>伙伴关系组委会</a:t>
            </a:r>
            <a:endParaRPr lang="en-US" altLang="zh-CN" sz="1400">
              <a:solidFill>
                <a:schemeClr val="accent1"/>
              </a:solidFill>
            </a:endParaRPr>
          </a:p>
          <a:p>
            <a:pPr>
              <a:lnSpc>
                <a:spcPct val="120000"/>
              </a:lnSpc>
            </a:pPr>
            <a:r>
              <a:rPr lang="zh-CN" altLang="en-US" sz="1100">
                <a:solidFill>
                  <a:srgbClr val="848484"/>
                </a:solidFill>
              </a:rPr>
              <a:t>增强与其他组织或机构的合作与交流</a:t>
            </a:r>
          </a:p>
        </p:txBody>
      </p:sp>
      <p:pic>
        <p:nvPicPr>
          <p:cNvPr id="207" name="Picture 206">
            <a:extLst>
              <a:ext uri="{FF2B5EF4-FFF2-40B4-BE49-F238E27FC236}">
                <a16:creationId xmlns:a16="http://schemas.microsoft.com/office/drawing/2014/main" id="{D9DA4C88-16CC-0DF8-D2BB-D8BB37EEB965}"/>
              </a:ext>
            </a:extLst>
          </p:cNvPr>
          <p:cNvPicPr>
            <a:picLocks noChangeAspect="1"/>
          </p:cNvPicPr>
          <p:nvPr/>
        </p:nvPicPr>
        <p:blipFill>
          <a:blip r:embed="rId5"/>
          <a:stretch>
            <a:fillRect/>
          </a:stretch>
        </p:blipFill>
        <p:spPr>
          <a:xfrm>
            <a:off x="450000" y="1824838"/>
            <a:ext cx="8258614" cy="4156978"/>
          </a:xfrm>
          <a:prstGeom prst="rect">
            <a:avLst/>
          </a:prstGeom>
        </p:spPr>
      </p:pic>
    </p:spTree>
    <p:custDataLst>
      <p:tags r:id="rId1"/>
    </p:custDataLst>
    <p:extLst>
      <p:ext uri="{BB962C8B-B14F-4D97-AF65-F5344CB8AC3E}">
        <p14:creationId xmlns:p14="http://schemas.microsoft.com/office/powerpoint/2010/main" val="2864677017"/>
      </p:ext>
    </p:extLst>
  </p:cSld>
  <p:clrMapOvr>
    <a:masterClrMapping/>
  </p:clrMapOvr>
  <mc:AlternateContent xmlns:mc="http://schemas.openxmlformats.org/markup-compatibility/2006" xmlns:p14="http://schemas.microsoft.com/office/powerpoint/2010/main">
    <mc:Choice Requires="p14">
      <p:transition spd="slow" p14:dur="2000" advTm="15169"/>
    </mc:Choice>
    <mc:Fallback xmlns="">
      <p:transition spd="slow" advTm="15169"/>
    </mc:Fallback>
  </mc:AlternateContent>
  <p:extLst>
    <p:ext uri="{6950BFC3-D8DA-4A85-94F7-54DA5524770B}">
      <p188:commentRel xmlns:p188="http://schemas.microsoft.com/office/powerpoint/2018/8/main" r:id="rId4"/>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ED26165-C413-467C-8687-D133F42FD2CA}"/>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组织架构 </a:t>
            </a:r>
            <a:r>
              <a:rPr lang="en-GB" sz="2400"/>
              <a:t>How we work</a:t>
            </a:r>
            <a:endParaRPr lang="en-GB"/>
          </a:p>
        </p:txBody>
      </p:sp>
      <p:sp>
        <p:nvSpPr>
          <p:cNvPr id="4" name="Slide Number Placeholder 3">
            <a:extLst>
              <a:ext uri="{FF2B5EF4-FFF2-40B4-BE49-F238E27FC236}">
                <a16:creationId xmlns:a16="http://schemas.microsoft.com/office/drawing/2014/main" id="{D6067010-47CA-40E6-82D6-84C96CE2E9F3}"/>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17</a:t>
            </a:fld>
            <a:endParaRPr lang="en-GB"/>
          </a:p>
        </p:txBody>
      </p:sp>
      <p:sp>
        <p:nvSpPr>
          <p:cNvPr id="8" name="TextBox 7">
            <a:extLst>
              <a:ext uri="{FF2B5EF4-FFF2-40B4-BE49-F238E27FC236}">
                <a16:creationId xmlns:a16="http://schemas.microsoft.com/office/drawing/2014/main" id="{D746FD51-3308-424B-A814-D6FE9EB3DE8D}"/>
              </a:ext>
            </a:extLst>
          </p:cNvPr>
          <p:cNvSpPr txBox="1"/>
          <p:nvPr/>
        </p:nvSpPr>
        <p:spPr>
          <a:xfrm>
            <a:off x="4005470" y="6415453"/>
            <a:ext cx="5117656" cy="276999"/>
          </a:xfrm>
          <a:prstGeom prst="rect">
            <a:avLst/>
          </a:prstGeom>
          <a:noFill/>
        </p:spPr>
        <p:txBody>
          <a:bodyPr wrap="square" rtlCol="0">
            <a:spAutoFit/>
          </a:bodyPr>
          <a:lstStyle/>
          <a:p>
            <a:pPr marL="171450" indent="-171450">
              <a:buFont typeface="Arial" panose="020B0604020202020204" pitchFamily="34" charset="0"/>
              <a:buChar char="•"/>
            </a:pPr>
            <a:r>
              <a:rPr lang="en-US" altLang="zh-CN" sz="1200" b="0" i="1" u="none">
                <a:solidFill>
                  <a:srgbClr val="848484"/>
                </a:solidFill>
                <a:latin typeface="微软雅黑" panose="020B0503020204020204" pitchFamily="34" charset="-122"/>
                <a:ea typeface="微软雅黑" panose="020B0503020204020204" pitchFamily="34" charset="-122"/>
              </a:rPr>
              <a:t>21</a:t>
            </a:r>
            <a:r>
              <a:rPr lang="zh-TW" altLang="en-US" sz="1200" b="0" i="1" u="none">
                <a:solidFill>
                  <a:srgbClr val="848484"/>
                </a:solidFill>
                <a:latin typeface="微软雅黑" panose="020B0503020204020204" pitchFamily="34" charset="-122"/>
                <a:ea typeface="微软雅黑" panose="020B0503020204020204" pitchFamily="34" charset="-122"/>
              </a:rPr>
              <a:t>年度</a:t>
            </a:r>
            <a:r>
              <a:rPr lang="en-US" altLang="zh-CN" sz="1200" b="0" i="1" u="none">
                <a:solidFill>
                  <a:srgbClr val="848484"/>
                </a:solidFill>
                <a:latin typeface="微软雅黑" panose="020B0503020204020204" pitchFamily="34" charset="-122"/>
                <a:ea typeface="微软雅黑" panose="020B0503020204020204" pitchFamily="34" charset="-122"/>
              </a:rPr>
              <a:t>-</a:t>
            </a:r>
            <a:r>
              <a:rPr lang="zh-TW" altLang="en-US" sz="1200" b="0" i="1" u="none">
                <a:solidFill>
                  <a:srgbClr val="848484"/>
                </a:solidFill>
                <a:latin typeface="微软雅黑" panose="020B0503020204020204" pitchFamily="34" charset="-122"/>
                <a:ea typeface="微软雅黑" panose="020B0503020204020204" pitchFamily="34" charset="-122"/>
              </a:rPr>
              <a:t>至</a:t>
            </a:r>
            <a:r>
              <a:rPr lang="en-US" altLang="zh-TW" sz="1200" i="1">
                <a:solidFill>
                  <a:srgbClr val="848484"/>
                </a:solidFill>
                <a:latin typeface="微软雅黑" panose="020B0503020204020204" pitchFamily="34" charset="-122"/>
                <a:ea typeface="微软雅黑" panose="020B0503020204020204" pitchFamily="34" charset="-122"/>
              </a:rPr>
              <a:t>22</a:t>
            </a:r>
            <a:r>
              <a:rPr lang="zh-TW" altLang="en-US" sz="1200" b="0" i="1" u="none">
                <a:solidFill>
                  <a:srgbClr val="848484"/>
                </a:solidFill>
                <a:latin typeface="微软雅黑" panose="020B0503020204020204" pitchFamily="34" charset="-122"/>
                <a:ea typeface="微软雅黑" panose="020B0503020204020204" pitchFamily="34" charset="-122"/>
              </a:rPr>
              <a:t>年度</a:t>
            </a:r>
            <a:r>
              <a:rPr lang="zh-TW" altLang="en-US" sz="1200" i="1">
                <a:solidFill>
                  <a:srgbClr val="848484"/>
                </a:solidFill>
                <a:latin typeface="微软雅黑" panose="020B0503020204020204" pitchFamily="34" charset="-122"/>
                <a:ea typeface="微软雅黑" panose="020B0503020204020204" pitchFamily="34" charset="-122"/>
              </a:rPr>
              <a:t>专题小组组长</a:t>
            </a:r>
            <a:r>
              <a:rPr lang="en-US" altLang="zh-TW" sz="1200" i="1">
                <a:solidFill>
                  <a:srgbClr val="848484"/>
                </a:solidFill>
                <a:latin typeface="微软雅黑" panose="020B0503020204020204" pitchFamily="34" charset="-122"/>
                <a:ea typeface="微软雅黑" panose="020B0503020204020204" pitchFamily="34" charset="-122"/>
              </a:rPr>
              <a:t>     </a:t>
            </a:r>
            <a:r>
              <a:rPr lang="en-GB" sz="1200" i="1">
                <a:solidFill>
                  <a:srgbClr val="848484"/>
                </a:solidFill>
              </a:rPr>
              <a:t>Sub-Team leads as at August 21-22</a:t>
            </a:r>
          </a:p>
        </p:txBody>
      </p:sp>
      <p:sp>
        <p:nvSpPr>
          <p:cNvPr id="2" name="Rectangle 1">
            <a:extLst>
              <a:ext uri="{FF2B5EF4-FFF2-40B4-BE49-F238E27FC236}">
                <a16:creationId xmlns:a16="http://schemas.microsoft.com/office/drawing/2014/main" id="{F3D2D926-DD89-F3B7-6C72-9B5FA021C5D6}"/>
              </a:ext>
            </a:extLst>
          </p:cNvPr>
          <p:cNvSpPr/>
          <p:nvPr/>
        </p:nvSpPr>
        <p:spPr>
          <a:xfrm>
            <a:off x="311085" y="1327809"/>
            <a:ext cx="11528981" cy="302188"/>
          </a:xfrm>
          <a:prstGeom prst="rect">
            <a:avLst/>
          </a:prstGeom>
          <a:solidFill>
            <a:schemeClr val="accent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a:latin typeface="微软雅黑" panose="020B0503020204020204" pitchFamily="34" charset="-122"/>
                <a:ea typeface="微软雅黑" panose="020B0503020204020204" pitchFamily="34" charset="-122"/>
              </a:rPr>
              <a:t>专题小组   </a:t>
            </a:r>
            <a:r>
              <a:rPr lang="en-GB" sz="1200" b="1"/>
              <a:t>TOPIC TEAMS </a:t>
            </a:r>
          </a:p>
        </p:txBody>
      </p:sp>
      <p:pic>
        <p:nvPicPr>
          <p:cNvPr id="7" name="Picture 6">
            <a:extLst>
              <a:ext uri="{FF2B5EF4-FFF2-40B4-BE49-F238E27FC236}">
                <a16:creationId xmlns:a16="http://schemas.microsoft.com/office/drawing/2014/main" id="{5ADE85AF-7DB2-5AB1-2EB2-AF02C669645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2128" b="2811"/>
          <a:stretch/>
        </p:blipFill>
        <p:spPr>
          <a:xfrm>
            <a:off x="3389270" y="2323716"/>
            <a:ext cx="1080000" cy="1076413"/>
          </a:xfrm>
          <a:prstGeom prst="rect">
            <a:avLst/>
          </a:prstGeom>
        </p:spPr>
      </p:pic>
      <p:pic>
        <p:nvPicPr>
          <p:cNvPr id="11" name="Picture 10">
            <a:extLst>
              <a:ext uri="{FF2B5EF4-FFF2-40B4-BE49-F238E27FC236}">
                <a16:creationId xmlns:a16="http://schemas.microsoft.com/office/drawing/2014/main" id="{F32C84CB-14F3-378C-8EC6-3AB832FCF9A5}"/>
              </a:ext>
            </a:extLst>
          </p:cNvPr>
          <p:cNvPicPr>
            <a:picLocks noChangeAspect="1"/>
          </p:cNvPicPr>
          <p:nvPr/>
        </p:nvPicPr>
        <p:blipFill rotWithShape="1">
          <a:blip r:embed="rId4"/>
          <a:srcRect l="-1" r="4729"/>
          <a:stretch/>
        </p:blipFill>
        <p:spPr>
          <a:xfrm>
            <a:off x="4960103" y="2309160"/>
            <a:ext cx="1086084" cy="1080000"/>
          </a:xfrm>
          <a:prstGeom prst="rect">
            <a:avLst/>
          </a:prstGeom>
        </p:spPr>
      </p:pic>
      <p:pic>
        <p:nvPicPr>
          <p:cNvPr id="13" name="Picture 12" descr="A person with long hair&#10;&#10;Description automatically generated with medium confidence">
            <a:extLst>
              <a:ext uri="{FF2B5EF4-FFF2-40B4-BE49-F238E27FC236}">
                <a16:creationId xmlns:a16="http://schemas.microsoft.com/office/drawing/2014/main" id="{4785BBAA-2D79-25F4-54DF-A9D85F4C897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4680" t="3175" r="4193" b="1795"/>
          <a:stretch/>
        </p:blipFill>
        <p:spPr>
          <a:xfrm>
            <a:off x="9368403" y="2307668"/>
            <a:ext cx="1074183" cy="1080000"/>
          </a:xfrm>
          <a:prstGeom prst="rect">
            <a:avLst/>
          </a:prstGeom>
        </p:spPr>
      </p:pic>
      <p:pic>
        <p:nvPicPr>
          <p:cNvPr id="14" name="Picture 13">
            <a:extLst>
              <a:ext uri="{FF2B5EF4-FFF2-40B4-BE49-F238E27FC236}">
                <a16:creationId xmlns:a16="http://schemas.microsoft.com/office/drawing/2014/main" id="{89777159-BA9D-A37A-10C5-129C99BA87D3}"/>
              </a:ext>
            </a:extLst>
          </p:cNvPr>
          <p:cNvPicPr>
            <a:picLocks noChangeAspect="1"/>
          </p:cNvPicPr>
          <p:nvPr/>
        </p:nvPicPr>
        <p:blipFill rotWithShape="1">
          <a:blip r:embed="rId6"/>
          <a:srcRect t="3249"/>
          <a:stretch/>
        </p:blipFill>
        <p:spPr>
          <a:xfrm>
            <a:off x="8049198" y="2320130"/>
            <a:ext cx="1074183" cy="1079999"/>
          </a:xfrm>
          <a:prstGeom prst="rect">
            <a:avLst/>
          </a:prstGeom>
        </p:spPr>
      </p:pic>
      <p:pic>
        <p:nvPicPr>
          <p:cNvPr id="15" name="Picture 14">
            <a:extLst>
              <a:ext uri="{FF2B5EF4-FFF2-40B4-BE49-F238E27FC236}">
                <a16:creationId xmlns:a16="http://schemas.microsoft.com/office/drawing/2014/main" id="{3529B08A-267A-7D91-1255-E569CD5C4217}"/>
              </a:ext>
            </a:extLst>
          </p:cNvPr>
          <p:cNvPicPr>
            <a:picLocks noChangeAspect="1"/>
          </p:cNvPicPr>
          <p:nvPr/>
        </p:nvPicPr>
        <p:blipFill rotWithShape="1">
          <a:blip r:embed="rId7"/>
          <a:srcRect l="5786" t="-711" r="7901" b="2033"/>
          <a:stretch/>
        </p:blipFill>
        <p:spPr>
          <a:xfrm>
            <a:off x="1724808" y="2320129"/>
            <a:ext cx="1082632" cy="1080000"/>
          </a:xfrm>
          <a:prstGeom prst="rect">
            <a:avLst/>
          </a:prstGeom>
        </p:spPr>
      </p:pic>
      <p:pic>
        <p:nvPicPr>
          <p:cNvPr id="19" name="Picture 18">
            <a:extLst>
              <a:ext uri="{FF2B5EF4-FFF2-40B4-BE49-F238E27FC236}">
                <a16:creationId xmlns:a16="http://schemas.microsoft.com/office/drawing/2014/main" id="{7B7A5D69-F27D-7739-3CAA-466C381539C8}"/>
              </a:ext>
            </a:extLst>
          </p:cNvPr>
          <p:cNvPicPr>
            <a:picLocks noChangeAspect="1"/>
          </p:cNvPicPr>
          <p:nvPr/>
        </p:nvPicPr>
        <p:blipFill>
          <a:blip r:embed="rId8">
            <a:grayscl/>
          </a:blip>
          <a:stretch>
            <a:fillRect/>
          </a:stretch>
        </p:blipFill>
        <p:spPr>
          <a:xfrm>
            <a:off x="384023" y="4663737"/>
            <a:ext cx="1080000" cy="1080000"/>
          </a:xfrm>
          <a:prstGeom prst="rect">
            <a:avLst/>
          </a:prstGeom>
        </p:spPr>
      </p:pic>
      <p:pic>
        <p:nvPicPr>
          <p:cNvPr id="28" name="Picture 27">
            <a:extLst>
              <a:ext uri="{FF2B5EF4-FFF2-40B4-BE49-F238E27FC236}">
                <a16:creationId xmlns:a16="http://schemas.microsoft.com/office/drawing/2014/main" id="{62D82A01-ED9B-E73A-17CE-DC690F760893}"/>
              </a:ext>
            </a:extLst>
          </p:cNvPr>
          <p:cNvPicPr>
            <a:picLocks noChangeAspect="1"/>
          </p:cNvPicPr>
          <p:nvPr/>
        </p:nvPicPr>
        <p:blipFill rotWithShape="1">
          <a:blip r:embed="rId9">
            <a:grayscl/>
          </a:blip>
          <a:srcRect b="14492"/>
          <a:stretch/>
        </p:blipFill>
        <p:spPr>
          <a:xfrm>
            <a:off x="1726124" y="4663737"/>
            <a:ext cx="1080000" cy="1080001"/>
          </a:xfrm>
          <a:prstGeom prst="rect">
            <a:avLst/>
          </a:prstGeom>
        </p:spPr>
      </p:pic>
      <p:pic>
        <p:nvPicPr>
          <p:cNvPr id="30" name="Picture 29" descr="A picture containing text, person, person&#10;&#10;Description automatically generated">
            <a:extLst>
              <a:ext uri="{FF2B5EF4-FFF2-40B4-BE49-F238E27FC236}">
                <a16:creationId xmlns:a16="http://schemas.microsoft.com/office/drawing/2014/main" id="{A8456844-8DEA-7C7E-28B9-9EC2D9D3DB04}"/>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l="1181" t="3139" r="2607" b="3947"/>
          <a:stretch/>
        </p:blipFill>
        <p:spPr>
          <a:xfrm>
            <a:off x="3386228" y="4663737"/>
            <a:ext cx="1086084" cy="1080000"/>
          </a:xfrm>
          <a:prstGeom prst="rect">
            <a:avLst/>
          </a:prstGeom>
        </p:spPr>
      </p:pic>
      <p:pic>
        <p:nvPicPr>
          <p:cNvPr id="31" name="Picture 30">
            <a:extLst>
              <a:ext uri="{FF2B5EF4-FFF2-40B4-BE49-F238E27FC236}">
                <a16:creationId xmlns:a16="http://schemas.microsoft.com/office/drawing/2014/main" id="{F185AA38-61CA-D2FD-1662-C3E6F38FEE06}"/>
              </a:ext>
            </a:extLst>
          </p:cNvPr>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l="1942" t="3720" r="3784" b="28831"/>
          <a:stretch/>
        </p:blipFill>
        <p:spPr bwMode="auto">
          <a:xfrm>
            <a:off x="4750508" y="4663737"/>
            <a:ext cx="1080000" cy="10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2" name="Picture 31">
            <a:extLst>
              <a:ext uri="{FF2B5EF4-FFF2-40B4-BE49-F238E27FC236}">
                <a16:creationId xmlns:a16="http://schemas.microsoft.com/office/drawing/2014/main" id="{D14D1E7A-CEF1-E3C8-DF72-B0FAC551CC3E}"/>
              </a:ext>
            </a:extLst>
          </p:cNvPr>
          <p:cNvPicPr>
            <a:picLocks noChangeAspect="1"/>
          </p:cNvPicPr>
          <p:nvPr/>
        </p:nvPicPr>
        <p:blipFill>
          <a:blip r:embed="rId12"/>
          <a:stretch>
            <a:fillRect/>
          </a:stretch>
        </p:blipFill>
        <p:spPr>
          <a:xfrm>
            <a:off x="6201786" y="4663737"/>
            <a:ext cx="1080789" cy="1080000"/>
          </a:xfrm>
          <a:prstGeom prst="rect">
            <a:avLst/>
          </a:prstGeom>
        </p:spPr>
      </p:pic>
      <p:pic>
        <p:nvPicPr>
          <p:cNvPr id="35" name="Picture 34">
            <a:extLst>
              <a:ext uri="{FF2B5EF4-FFF2-40B4-BE49-F238E27FC236}">
                <a16:creationId xmlns:a16="http://schemas.microsoft.com/office/drawing/2014/main" id="{F06ACE06-EF58-8DE3-139B-FC0872F45270}"/>
              </a:ext>
            </a:extLst>
          </p:cNvPr>
          <p:cNvPicPr>
            <a:picLocks noChangeAspect="1"/>
          </p:cNvPicPr>
          <p:nvPr/>
        </p:nvPicPr>
        <p:blipFill rotWithShape="1">
          <a:blip r:embed="rId13">
            <a:grayscl/>
          </a:blip>
          <a:srcRect t="8376" b="6992"/>
          <a:stretch/>
        </p:blipFill>
        <p:spPr>
          <a:xfrm>
            <a:off x="7517531" y="4663737"/>
            <a:ext cx="1080789" cy="1080000"/>
          </a:xfrm>
          <a:prstGeom prst="rect">
            <a:avLst/>
          </a:prstGeom>
        </p:spPr>
      </p:pic>
      <p:pic>
        <p:nvPicPr>
          <p:cNvPr id="10" name="Picture 9">
            <a:extLst>
              <a:ext uri="{FF2B5EF4-FFF2-40B4-BE49-F238E27FC236}">
                <a16:creationId xmlns:a16="http://schemas.microsoft.com/office/drawing/2014/main" id="{BAEFC8C4-A3D8-5C11-247B-A5AE1EC43B05}"/>
              </a:ext>
            </a:extLst>
          </p:cNvPr>
          <p:cNvPicPr>
            <a:picLocks noChangeAspect="1"/>
          </p:cNvPicPr>
          <p:nvPr/>
        </p:nvPicPr>
        <p:blipFill>
          <a:blip r:embed="rId14"/>
          <a:stretch>
            <a:fillRect/>
          </a:stretch>
        </p:blipFill>
        <p:spPr>
          <a:xfrm>
            <a:off x="384023" y="2320129"/>
            <a:ext cx="1080000" cy="1080000"/>
          </a:xfrm>
          <a:prstGeom prst="rect">
            <a:avLst/>
          </a:prstGeom>
        </p:spPr>
      </p:pic>
      <p:sp>
        <p:nvSpPr>
          <p:cNvPr id="12" name="Rectangle 11">
            <a:extLst>
              <a:ext uri="{FF2B5EF4-FFF2-40B4-BE49-F238E27FC236}">
                <a16:creationId xmlns:a16="http://schemas.microsoft.com/office/drawing/2014/main" id="{772CB32C-842B-36A5-EA88-E13EB6A2420C}"/>
              </a:ext>
            </a:extLst>
          </p:cNvPr>
          <p:cNvSpPr/>
          <p:nvPr/>
        </p:nvSpPr>
        <p:spPr>
          <a:xfrm>
            <a:off x="658372" y="1727973"/>
            <a:ext cx="1924050" cy="4204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a:solidFill>
                  <a:srgbClr val="848484"/>
                </a:solidFill>
              </a:rPr>
              <a:t>ENVIRONMENT </a:t>
            </a:r>
            <a:r>
              <a:rPr lang="zh-CN" altLang="en-US" sz="1000">
                <a:solidFill>
                  <a:srgbClr val="848484"/>
                </a:solidFill>
                <a:latin typeface="微软雅黑" panose="020B0503020204020204" pitchFamily="34" charset="-122"/>
                <a:ea typeface="微软雅黑" panose="020B0503020204020204" pitchFamily="34" charset="-122"/>
              </a:rPr>
              <a:t>环境</a:t>
            </a:r>
          </a:p>
        </p:txBody>
      </p:sp>
      <p:sp>
        <p:nvSpPr>
          <p:cNvPr id="16" name="Rectangle 15">
            <a:extLst>
              <a:ext uri="{FF2B5EF4-FFF2-40B4-BE49-F238E27FC236}">
                <a16:creationId xmlns:a16="http://schemas.microsoft.com/office/drawing/2014/main" id="{7E3A483E-C30B-B165-3EBE-335171E2D27B}"/>
              </a:ext>
            </a:extLst>
          </p:cNvPr>
          <p:cNvSpPr/>
          <p:nvPr/>
        </p:nvSpPr>
        <p:spPr>
          <a:xfrm>
            <a:off x="1569751" y="3439686"/>
            <a:ext cx="1392747" cy="46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b="1">
                <a:solidFill>
                  <a:schemeClr val="accent1"/>
                </a:solidFill>
                <a:latin typeface="Default"/>
              </a:rPr>
              <a:t>LYNNETTE CARTAGENA</a:t>
            </a:r>
          </a:p>
          <a:p>
            <a:pPr algn="ctr"/>
            <a:r>
              <a:rPr lang="en-US" altLang="zh-CN" sz="1050" b="1" err="1">
                <a:solidFill>
                  <a:srgbClr val="848484"/>
                </a:solidFill>
                <a:latin typeface="Default"/>
              </a:rPr>
              <a:t>Abbvie</a:t>
            </a:r>
            <a:endParaRPr lang="zh-CN" altLang="en-US" sz="1050" b="1">
              <a:solidFill>
                <a:srgbClr val="848484"/>
              </a:solidFill>
              <a:latin typeface="Default"/>
            </a:endParaRPr>
          </a:p>
        </p:txBody>
      </p:sp>
      <p:sp>
        <p:nvSpPr>
          <p:cNvPr id="17" name="Rectangle 16">
            <a:extLst>
              <a:ext uri="{FF2B5EF4-FFF2-40B4-BE49-F238E27FC236}">
                <a16:creationId xmlns:a16="http://schemas.microsoft.com/office/drawing/2014/main" id="{F6FC0F92-F73D-53D9-A4AB-F40BF94C6B6A}"/>
              </a:ext>
            </a:extLst>
          </p:cNvPr>
          <p:cNvSpPr/>
          <p:nvPr/>
        </p:nvSpPr>
        <p:spPr>
          <a:xfrm>
            <a:off x="227650" y="3439686"/>
            <a:ext cx="1392747" cy="46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1050" b="1" i="0">
                <a:solidFill>
                  <a:schemeClr val="accent1"/>
                </a:solidFill>
                <a:effectLst/>
                <a:latin typeface="Default"/>
              </a:rPr>
              <a:t>ANDREA FASANA</a:t>
            </a:r>
          </a:p>
          <a:p>
            <a:pPr algn="ctr"/>
            <a:r>
              <a:rPr lang="en-GB" altLang="zh-CN" sz="1050" b="1">
                <a:solidFill>
                  <a:srgbClr val="848484"/>
                </a:solidFill>
                <a:latin typeface="Default"/>
              </a:rPr>
              <a:t>P</a:t>
            </a:r>
            <a:r>
              <a:rPr lang="en-US" altLang="zh-CN" sz="1050" b="1" err="1">
                <a:solidFill>
                  <a:srgbClr val="848484"/>
                </a:solidFill>
                <a:latin typeface="Default"/>
              </a:rPr>
              <a:t>ifizer</a:t>
            </a:r>
            <a:endParaRPr lang="en-GB" altLang="zh-CN" sz="1050" b="1" i="0">
              <a:solidFill>
                <a:srgbClr val="848484"/>
              </a:solidFill>
              <a:effectLst/>
              <a:latin typeface="Default"/>
            </a:endParaRPr>
          </a:p>
        </p:txBody>
      </p:sp>
      <p:sp>
        <p:nvSpPr>
          <p:cNvPr id="18" name="Rectangle 17">
            <a:extLst>
              <a:ext uri="{FF2B5EF4-FFF2-40B4-BE49-F238E27FC236}">
                <a16:creationId xmlns:a16="http://schemas.microsoft.com/office/drawing/2014/main" id="{463C1AD7-F9EB-4182-EB54-C7B273397DFA}"/>
              </a:ext>
            </a:extLst>
          </p:cNvPr>
          <p:cNvSpPr/>
          <p:nvPr/>
        </p:nvSpPr>
        <p:spPr>
          <a:xfrm>
            <a:off x="2967245" y="1727973"/>
            <a:ext cx="1924050" cy="4204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a:solidFill>
                  <a:srgbClr val="848484"/>
                </a:solidFill>
              </a:rPr>
              <a:t>ETHICS </a:t>
            </a:r>
            <a:r>
              <a:rPr lang="zh-CN" altLang="en-US" sz="1000">
                <a:solidFill>
                  <a:srgbClr val="848484"/>
                </a:solidFill>
              </a:rPr>
              <a:t>伦理</a:t>
            </a:r>
          </a:p>
        </p:txBody>
      </p:sp>
      <p:sp>
        <p:nvSpPr>
          <p:cNvPr id="20" name="Rectangle 19">
            <a:extLst>
              <a:ext uri="{FF2B5EF4-FFF2-40B4-BE49-F238E27FC236}">
                <a16:creationId xmlns:a16="http://schemas.microsoft.com/office/drawing/2014/main" id="{6839F6A2-456D-4DAD-1166-876F97461643}"/>
              </a:ext>
            </a:extLst>
          </p:cNvPr>
          <p:cNvSpPr/>
          <p:nvPr/>
        </p:nvSpPr>
        <p:spPr>
          <a:xfrm>
            <a:off x="3094747" y="3439686"/>
            <a:ext cx="1669046" cy="46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b="1">
                <a:solidFill>
                  <a:schemeClr val="accent1"/>
                </a:solidFill>
                <a:latin typeface="Default"/>
              </a:rPr>
              <a:t>ANN-CHRISTINE EIESLAND</a:t>
            </a:r>
          </a:p>
          <a:p>
            <a:pPr algn="ctr"/>
            <a:r>
              <a:rPr lang="en-US" altLang="zh-CN" sz="1050" b="1">
                <a:solidFill>
                  <a:srgbClr val="848484"/>
                </a:solidFill>
                <a:latin typeface="Default"/>
              </a:rPr>
              <a:t>AstraZeneca</a:t>
            </a:r>
          </a:p>
        </p:txBody>
      </p:sp>
      <p:sp>
        <p:nvSpPr>
          <p:cNvPr id="21" name="Rectangle 20">
            <a:extLst>
              <a:ext uri="{FF2B5EF4-FFF2-40B4-BE49-F238E27FC236}">
                <a16:creationId xmlns:a16="http://schemas.microsoft.com/office/drawing/2014/main" id="{9F338B62-573B-E54D-ED83-741FC516F2B8}"/>
              </a:ext>
            </a:extLst>
          </p:cNvPr>
          <p:cNvSpPr/>
          <p:nvPr/>
        </p:nvSpPr>
        <p:spPr>
          <a:xfrm>
            <a:off x="6033497" y="3439686"/>
            <a:ext cx="1669046" cy="46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b="1">
                <a:solidFill>
                  <a:schemeClr val="accent1"/>
                </a:solidFill>
                <a:latin typeface="Default"/>
              </a:rPr>
              <a:t>TANYA MURPHY</a:t>
            </a:r>
          </a:p>
          <a:p>
            <a:pPr algn="ctr"/>
            <a:r>
              <a:rPr lang="en-US" altLang="zh-CN" sz="1050" b="1">
                <a:solidFill>
                  <a:srgbClr val="848484"/>
                </a:solidFill>
                <a:latin typeface="Default"/>
              </a:rPr>
              <a:t>AstraZeneca</a:t>
            </a:r>
          </a:p>
        </p:txBody>
      </p:sp>
      <p:sp>
        <p:nvSpPr>
          <p:cNvPr id="23" name="Rectangle 22">
            <a:extLst>
              <a:ext uri="{FF2B5EF4-FFF2-40B4-BE49-F238E27FC236}">
                <a16:creationId xmlns:a16="http://schemas.microsoft.com/office/drawing/2014/main" id="{A1899A53-4FD0-0665-8ACA-A33DE330C497}"/>
              </a:ext>
            </a:extLst>
          </p:cNvPr>
          <p:cNvSpPr/>
          <p:nvPr/>
        </p:nvSpPr>
        <p:spPr>
          <a:xfrm>
            <a:off x="4668622" y="3439686"/>
            <a:ext cx="1669046" cy="46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b="1">
                <a:solidFill>
                  <a:schemeClr val="accent1"/>
                </a:solidFill>
                <a:latin typeface="Default"/>
              </a:rPr>
              <a:t>KASUMI BLESSING</a:t>
            </a:r>
          </a:p>
          <a:p>
            <a:pPr algn="ctr"/>
            <a:r>
              <a:rPr lang="en-US" altLang="zh-CN" sz="1050" b="1">
                <a:solidFill>
                  <a:srgbClr val="848484"/>
                </a:solidFill>
                <a:latin typeface="Default"/>
              </a:rPr>
              <a:t>Novo </a:t>
            </a:r>
            <a:r>
              <a:rPr lang="en-US" altLang="zh-CN" sz="1050" b="1" err="1">
                <a:solidFill>
                  <a:srgbClr val="848484"/>
                </a:solidFill>
                <a:latin typeface="Default"/>
              </a:rPr>
              <a:t>NordIsk</a:t>
            </a:r>
            <a:endParaRPr lang="en-US" altLang="zh-CN" sz="1050" b="1">
              <a:solidFill>
                <a:srgbClr val="848484"/>
              </a:solidFill>
              <a:latin typeface="Default"/>
            </a:endParaRPr>
          </a:p>
        </p:txBody>
      </p:sp>
      <p:pic>
        <p:nvPicPr>
          <p:cNvPr id="27" name="Picture 2">
            <a:extLst>
              <a:ext uri="{FF2B5EF4-FFF2-40B4-BE49-F238E27FC236}">
                <a16:creationId xmlns:a16="http://schemas.microsoft.com/office/drawing/2014/main" id="{7C04D7CD-CCA2-9ACE-E5F4-42368293466A}"/>
              </a:ext>
            </a:extLst>
          </p:cNvPr>
          <p:cNvPicPr>
            <a:picLocks noChangeAspect="1" noChangeArrowheads="1"/>
          </p:cNvPicPr>
          <p:nvPr/>
        </p:nvPicPr>
        <p:blipFill rotWithShape="1">
          <a:blip r:embed="rId15" cstate="screen">
            <a:extLst>
              <a:ext uri="{28A0092B-C50C-407E-A947-70E740481C1C}">
                <a14:useLocalDpi xmlns:a14="http://schemas.microsoft.com/office/drawing/2010/main"/>
              </a:ext>
            </a:extLst>
          </a:blip>
          <a:srcRect t="5911"/>
          <a:stretch/>
        </p:blipFill>
        <p:spPr bwMode="auto">
          <a:xfrm>
            <a:off x="6328020" y="2320129"/>
            <a:ext cx="1080000" cy="1080000"/>
          </a:xfrm>
          <a:prstGeom prst="rect">
            <a:avLst/>
          </a:prstGeom>
          <a:noFill/>
          <a:extLst>
            <a:ext uri="{909E8E84-426E-40DD-AFC4-6F175D3DCCD1}">
              <a14:hiddenFill xmlns:a14="http://schemas.microsoft.com/office/drawing/2010/main">
                <a:solidFill>
                  <a:srgbClr val="FFFFFF"/>
                </a:solidFill>
              </a14:hiddenFill>
            </a:ext>
          </a:extLst>
        </p:spPr>
      </p:pic>
      <p:sp>
        <p:nvSpPr>
          <p:cNvPr id="39" name="Rectangle 38">
            <a:extLst>
              <a:ext uri="{FF2B5EF4-FFF2-40B4-BE49-F238E27FC236}">
                <a16:creationId xmlns:a16="http://schemas.microsoft.com/office/drawing/2014/main" id="{010B5194-0175-7A95-5C50-8BF5A3BE630B}"/>
              </a:ext>
            </a:extLst>
          </p:cNvPr>
          <p:cNvSpPr/>
          <p:nvPr/>
        </p:nvSpPr>
        <p:spPr>
          <a:xfrm>
            <a:off x="4891295" y="1719691"/>
            <a:ext cx="2626236" cy="4204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a:solidFill>
                  <a:srgbClr val="848484"/>
                </a:solidFill>
              </a:rPr>
              <a:t>HUMAN RIGHTS AND LABOR </a:t>
            </a:r>
            <a:r>
              <a:rPr lang="zh-CN" altLang="en-US" sz="1000">
                <a:solidFill>
                  <a:srgbClr val="848484"/>
                </a:solidFill>
                <a:latin typeface="微软雅黑" panose="020B0503020204020204" pitchFamily="34" charset="-122"/>
                <a:ea typeface="微软雅黑" panose="020B0503020204020204" pitchFamily="34" charset="-122"/>
              </a:rPr>
              <a:t>劳工</a:t>
            </a:r>
          </a:p>
        </p:txBody>
      </p:sp>
      <p:pic>
        <p:nvPicPr>
          <p:cNvPr id="41" name="Picture 2">
            <a:extLst>
              <a:ext uri="{FF2B5EF4-FFF2-40B4-BE49-F238E27FC236}">
                <a16:creationId xmlns:a16="http://schemas.microsoft.com/office/drawing/2014/main" id="{3D070708-A602-4942-986E-9963398A0234}"/>
              </a:ext>
            </a:extLst>
          </p:cNvPr>
          <p:cNvPicPr>
            <a:picLocks noChangeAspect="1" noChangeArrowheads="1"/>
          </p:cNvPicPr>
          <p:nvPr/>
        </p:nvPicPr>
        <p:blipFill rotWithShape="1">
          <a:blip r:embed="rId15" cstate="screen">
            <a:extLst>
              <a:ext uri="{28A0092B-C50C-407E-A947-70E740481C1C}">
                <a14:useLocalDpi xmlns:a14="http://schemas.microsoft.com/office/drawing/2010/main"/>
              </a:ext>
            </a:extLst>
          </a:blip>
          <a:srcRect t="5911"/>
          <a:stretch/>
        </p:blipFill>
        <p:spPr bwMode="auto">
          <a:xfrm>
            <a:off x="10687608" y="2307668"/>
            <a:ext cx="1080000" cy="1080000"/>
          </a:xfrm>
          <a:prstGeom prst="rect">
            <a:avLst/>
          </a:prstGeom>
          <a:noFill/>
          <a:extLst>
            <a:ext uri="{909E8E84-426E-40DD-AFC4-6F175D3DCCD1}">
              <a14:hiddenFill xmlns:a14="http://schemas.microsoft.com/office/drawing/2010/main">
                <a:solidFill>
                  <a:srgbClr val="FFFFFF"/>
                </a:solidFill>
              </a14:hiddenFill>
            </a:ext>
          </a:extLst>
        </p:spPr>
      </p:pic>
      <p:sp>
        <p:nvSpPr>
          <p:cNvPr id="43" name="Rectangle 42">
            <a:extLst>
              <a:ext uri="{FF2B5EF4-FFF2-40B4-BE49-F238E27FC236}">
                <a16:creationId xmlns:a16="http://schemas.microsoft.com/office/drawing/2014/main" id="{60998B3C-AAB6-9306-D23E-A5C9DF71E8E3}"/>
              </a:ext>
            </a:extLst>
          </p:cNvPr>
          <p:cNvSpPr/>
          <p:nvPr/>
        </p:nvSpPr>
        <p:spPr>
          <a:xfrm>
            <a:off x="8716617" y="1719691"/>
            <a:ext cx="2454966" cy="4204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a:solidFill>
                  <a:srgbClr val="848484"/>
                </a:solidFill>
              </a:rPr>
              <a:t>INDUSTRIAL HYGIENE </a:t>
            </a:r>
            <a:r>
              <a:rPr lang="zh-CN" altLang="en-US" sz="1000">
                <a:solidFill>
                  <a:srgbClr val="848484"/>
                </a:solidFill>
                <a:latin typeface="微软雅黑" panose="020B0503020204020204" pitchFamily="34" charset="-122"/>
                <a:ea typeface="微软雅黑" panose="020B0503020204020204" pitchFamily="34" charset="-122"/>
              </a:rPr>
              <a:t>工业卫生</a:t>
            </a:r>
          </a:p>
        </p:txBody>
      </p:sp>
      <p:sp>
        <p:nvSpPr>
          <p:cNvPr id="49" name="Rectangle 48">
            <a:extLst>
              <a:ext uri="{FF2B5EF4-FFF2-40B4-BE49-F238E27FC236}">
                <a16:creationId xmlns:a16="http://schemas.microsoft.com/office/drawing/2014/main" id="{C1D8A65B-048A-EC46-90AF-DED018681270}"/>
              </a:ext>
            </a:extLst>
          </p:cNvPr>
          <p:cNvSpPr/>
          <p:nvPr/>
        </p:nvSpPr>
        <p:spPr>
          <a:xfrm>
            <a:off x="7751766" y="3439686"/>
            <a:ext cx="1669046" cy="46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b="1">
                <a:solidFill>
                  <a:schemeClr val="accent1"/>
                </a:solidFill>
                <a:latin typeface="Default"/>
              </a:rPr>
              <a:t>WENJIA XU</a:t>
            </a:r>
          </a:p>
          <a:p>
            <a:pPr algn="ctr"/>
            <a:r>
              <a:rPr lang="en-US" altLang="zh-CN" sz="1050" b="1">
                <a:solidFill>
                  <a:srgbClr val="848484"/>
                </a:solidFill>
                <a:latin typeface="Default"/>
              </a:rPr>
              <a:t>Merk &amp; Co.</a:t>
            </a:r>
          </a:p>
        </p:txBody>
      </p:sp>
      <p:sp>
        <p:nvSpPr>
          <p:cNvPr id="51" name="Rectangle 50">
            <a:extLst>
              <a:ext uri="{FF2B5EF4-FFF2-40B4-BE49-F238E27FC236}">
                <a16:creationId xmlns:a16="http://schemas.microsoft.com/office/drawing/2014/main" id="{C342B966-D325-E761-E9CE-A17837598893}"/>
              </a:ext>
            </a:extLst>
          </p:cNvPr>
          <p:cNvSpPr/>
          <p:nvPr/>
        </p:nvSpPr>
        <p:spPr>
          <a:xfrm>
            <a:off x="8952876" y="3439686"/>
            <a:ext cx="1669046" cy="46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b="1">
                <a:solidFill>
                  <a:schemeClr val="accent1"/>
                </a:solidFill>
                <a:latin typeface="Default"/>
              </a:rPr>
              <a:t>VIVIAN RIVERA TURRO</a:t>
            </a:r>
          </a:p>
          <a:p>
            <a:pPr algn="ctr"/>
            <a:r>
              <a:rPr lang="en-US" altLang="zh-CN" sz="1050" b="1">
                <a:solidFill>
                  <a:srgbClr val="848484"/>
                </a:solidFill>
                <a:latin typeface="Default"/>
              </a:rPr>
              <a:t>Lilly</a:t>
            </a:r>
          </a:p>
        </p:txBody>
      </p:sp>
      <p:sp>
        <p:nvSpPr>
          <p:cNvPr id="53" name="Rectangle 52">
            <a:extLst>
              <a:ext uri="{FF2B5EF4-FFF2-40B4-BE49-F238E27FC236}">
                <a16:creationId xmlns:a16="http://schemas.microsoft.com/office/drawing/2014/main" id="{D1F99A0A-A8F9-437A-DE06-CC8D3B134012}"/>
              </a:ext>
            </a:extLst>
          </p:cNvPr>
          <p:cNvSpPr/>
          <p:nvPr/>
        </p:nvSpPr>
        <p:spPr>
          <a:xfrm>
            <a:off x="10263783" y="3439686"/>
            <a:ext cx="1669046" cy="46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b="1">
                <a:solidFill>
                  <a:schemeClr val="accent1"/>
                </a:solidFill>
                <a:latin typeface="Default"/>
              </a:rPr>
              <a:t>BEVERLY HILES</a:t>
            </a:r>
          </a:p>
          <a:p>
            <a:pPr algn="ctr"/>
            <a:r>
              <a:rPr lang="en-US" altLang="zh-CN" sz="1050" b="1">
                <a:solidFill>
                  <a:srgbClr val="848484"/>
                </a:solidFill>
                <a:latin typeface="Default"/>
              </a:rPr>
              <a:t>Elanco Animal Health</a:t>
            </a:r>
          </a:p>
        </p:txBody>
      </p:sp>
      <p:pic>
        <p:nvPicPr>
          <p:cNvPr id="65" name="Picture 64" descr="A person in a suit and tie&#10;&#10;Description automatically generated with medium confidence">
            <a:extLst>
              <a:ext uri="{FF2B5EF4-FFF2-40B4-BE49-F238E27FC236}">
                <a16:creationId xmlns:a16="http://schemas.microsoft.com/office/drawing/2014/main" id="{D248B679-1888-4ED2-ED76-C43C6AED8EE8}"/>
              </a:ext>
            </a:extLst>
          </p:cNvPr>
          <p:cNvPicPr>
            <a:picLocks noChangeAspect="1"/>
          </p:cNvPicPr>
          <p:nvPr/>
        </p:nvPicPr>
        <p:blipFill rotWithShape="1">
          <a:blip r:embed="rId16" cstate="screen">
            <a:extLst>
              <a:ext uri="{28A0092B-C50C-407E-A947-70E740481C1C}">
                <a14:useLocalDpi xmlns:a14="http://schemas.microsoft.com/office/drawing/2010/main"/>
              </a:ext>
            </a:extLst>
          </a:blip>
          <a:srcRect t="7938" r="9008" b="6842"/>
          <a:stretch/>
        </p:blipFill>
        <p:spPr>
          <a:xfrm>
            <a:off x="9037269" y="4663737"/>
            <a:ext cx="1080789" cy="1080000"/>
          </a:xfrm>
          <a:prstGeom prst="rect">
            <a:avLst/>
          </a:prstGeom>
        </p:spPr>
      </p:pic>
      <p:sp>
        <p:nvSpPr>
          <p:cNvPr id="71" name="Rectangle 70">
            <a:extLst>
              <a:ext uri="{FF2B5EF4-FFF2-40B4-BE49-F238E27FC236}">
                <a16:creationId xmlns:a16="http://schemas.microsoft.com/office/drawing/2014/main" id="{6589E7E8-713A-BE80-2AC1-24CF666E12DC}"/>
              </a:ext>
            </a:extLst>
          </p:cNvPr>
          <p:cNvSpPr/>
          <p:nvPr/>
        </p:nvSpPr>
        <p:spPr>
          <a:xfrm>
            <a:off x="227650" y="5755280"/>
            <a:ext cx="1392747" cy="46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1050" b="1" i="0">
                <a:solidFill>
                  <a:schemeClr val="accent1"/>
                </a:solidFill>
                <a:effectLst/>
                <a:latin typeface="Default"/>
              </a:rPr>
              <a:t>ROB WILLIAMS AZ</a:t>
            </a:r>
          </a:p>
          <a:p>
            <a:pPr algn="ctr"/>
            <a:r>
              <a:rPr lang="en-US" altLang="zh-CN" sz="1050" b="1">
                <a:solidFill>
                  <a:srgbClr val="848484"/>
                </a:solidFill>
                <a:latin typeface="Default"/>
              </a:rPr>
              <a:t>AstraZeneca</a:t>
            </a:r>
          </a:p>
        </p:txBody>
      </p:sp>
      <p:sp>
        <p:nvSpPr>
          <p:cNvPr id="73" name="Rectangle 72">
            <a:extLst>
              <a:ext uri="{FF2B5EF4-FFF2-40B4-BE49-F238E27FC236}">
                <a16:creationId xmlns:a16="http://schemas.microsoft.com/office/drawing/2014/main" id="{B716D94B-700E-12EE-D5D0-1A70A4363989}"/>
              </a:ext>
            </a:extLst>
          </p:cNvPr>
          <p:cNvSpPr/>
          <p:nvPr/>
        </p:nvSpPr>
        <p:spPr>
          <a:xfrm>
            <a:off x="1569751" y="5755280"/>
            <a:ext cx="1392747" cy="46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1050" b="1" i="0">
                <a:solidFill>
                  <a:schemeClr val="accent1"/>
                </a:solidFill>
                <a:effectLst/>
                <a:latin typeface="Default"/>
              </a:rPr>
              <a:t>BRIDGET FERRARI</a:t>
            </a:r>
          </a:p>
          <a:p>
            <a:pPr algn="ctr"/>
            <a:r>
              <a:rPr lang="en-US" altLang="zh-CN" sz="1050" b="1">
                <a:solidFill>
                  <a:srgbClr val="848484"/>
                </a:solidFill>
                <a:latin typeface="Default"/>
              </a:rPr>
              <a:t>Takeda</a:t>
            </a:r>
          </a:p>
        </p:txBody>
      </p:sp>
      <p:sp>
        <p:nvSpPr>
          <p:cNvPr id="75" name="Rectangle 74">
            <a:extLst>
              <a:ext uri="{FF2B5EF4-FFF2-40B4-BE49-F238E27FC236}">
                <a16:creationId xmlns:a16="http://schemas.microsoft.com/office/drawing/2014/main" id="{3CC421EC-9297-D2A8-C08B-0394480FE6B9}"/>
              </a:ext>
            </a:extLst>
          </p:cNvPr>
          <p:cNvSpPr/>
          <p:nvPr/>
        </p:nvSpPr>
        <p:spPr>
          <a:xfrm>
            <a:off x="3232897" y="5755280"/>
            <a:ext cx="1392747" cy="46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1050" b="1" i="0">
                <a:solidFill>
                  <a:schemeClr val="accent1"/>
                </a:solidFill>
                <a:effectLst/>
                <a:latin typeface="Default"/>
              </a:rPr>
              <a:t>JEFFREY BRENCHLEY</a:t>
            </a:r>
          </a:p>
          <a:p>
            <a:pPr algn="ctr"/>
            <a:r>
              <a:rPr lang="en-US" altLang="zh-CN" sz="1050" b="1">
                <a:solidFill>
                  <a:srgbClr val="848484"/>
                </a:solidFill>
                <a:latin typeface="Default"/>
              </a:rPr>
              <a:t>Merk &amp; Co.</a:t>
            </a:r>
          </a:p>
        </p:txBody>
      </p:sp>
      <p:sp>
        <p:nvSpPr>
          <p:cNvPr id="79" name="Rectangle 78">
            <a:extLst>
              <a:ext uri="{FF2B5EF4-FFF2-40B4-BE49-F238E27FC236}">
                <a16:creationId xmlns:a16="http://schemas.microsoft.com/office/drawing/2014/main" id="{1AF7170C-C802-E5A7-C4B1-6C5B305C79D2}"/>
              </a:ext>
            </a:extLst>
          </p:cNvPr>
          <p:cNvSpPr/>
          <p:nvPr/>
        </p:nvSpPr>
        <p:spPr>
          <a:xfrm>
            <a:off x="4587861" y="5755280"/>
            <a:ext cx="1392747" cy="46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1050" b="1">
                <a:solidFill>
                  <a:schemeClr val="accent1"/>
                </a:solidFill>
                <a:latin typeface="Default"/>
              </a:rPr>
              <a:t>SAM MAYNARD</a:t>
            </a:r>
            <a:endParaRPr lang="en-GB" altLang="zh-CN" sz="1050" b="1" i="0">
              <a:solidFill>
                <a:schemeClr val="accent1"/>
              </a:solidFill>
              <a:effectLst/>
              <a:latin typeface="Default"/>
            </a:endParaRPr>
          </a:p>
          <a:p>
            <a:pPr algn="ctr"/>
            <a:r>
              <a:rPr lang="en-US" altLang="zh-CN" sz="1050" b="1">
                <a:solidFill>
                  <a:srgbClr val="848484"/>
                </a:solidFill>
                <a:latin typeface="Default"/>
              </a:rPr>
              <a:t>AstraZeneca</a:t>
            </a:r>
          </a:p>
        </p:txBody>
      </p:sp>
      <p:sp>
        <p:nvSpPr>
          <p:cNvPr id="81" name="Rectangle 80">
            <a:extLst>
              <a:ext uri="{FF2B5EF4-FFF2-40B4-BE49-F238E27FC236}">
                <a16:creationId xmlns:a16="http://schemas.microsoft.com/office/drawing/2014/main" id="{504C163E-F4B7-17E4-E167-55196077A115}"/>
              </a:ext>
            </a:extLst>
          </p:cNvPr>
          <p:cNvSpPr/>
          <p:nvPr/>
        </p:nvSpPr>
        <p:spPr>
          <a:xfrm>
            <a:off x="5961363" y="5755280"/>
            <a:ext cx="1392747" cy="46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1050" b="1">
                <a:solidFill>
                  <a:schemeClr val="accent1"/>
                </a:solidFill>
                <a:latin typeface="Default"/>
              </a:rPr>
              <a:t>DANIEL REHM</a:t>
            </a:r>
            <a:endParaRPr lang="en-GB" altLang="zh-CN" sz="1050" b="1" i="0">
              <a:solidFill>
                <a:schemeClr val="accent1"/>
              </a:solidFill>
              <a:effectLst/>
              <a:latin typeface="Default"/>
            </a:endParaRPr>
          </a:p>
          <a:p>
            <a:pPr algn="ctr"/>
            <a:r>
              <a:rPr lang="en-US" altLang="zh-CN" sz="1050" b="1">
                <a:solidFill>
                  <a:srgbClr val="848484"/>
                </a:solidFill>
                <a:latin typeface="Default"/>
              </a:rPr>
              <a:t>Elanco Animal Health</a:t>
            </a:r>
          </a:p>
        </p:txBody>
      </p:sp>
      <p:sp>
        <p:nvSpPr>
          <p:cNvPr id="83" name="Rectangle 82">
            <a:extLst>
              <a:ext uri="{FF2B5EF4-FFF2-40B4-BE49-F238E27FC236}">
                <a16:creationId xmlns:a16="http://schemas.microsoft.com/office/drawing/2014/main" id="{A356E809-EFA1-FAF8-4C80-010E64464274}"/>
              </a:ext>
            </a:extLst>
          </p:cNvPr>
          <p:cNvSpPr/>
          <p:nvPr/>
        </p:nvSpPr>
        <p:spPr>
          <a:xfrm>
            <a:off x="7291618" y="5735989"/>
            <a:ext cx="1527785" cy="4872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1050" b="1" i="0">
                <a:solidFill>
                  <a:schemeClr val="accent1"/>
                </a:solidFill>
                <a:effectLst/>
                <a:latin typeface="Default"/>
              </a:rPr>
              <a:t>VIJAYA KUMAR BEN</a:t>
            </a:r>
            <a:r>
              <a:rPr lang="en-GB" altLang="zh-CN" sz="1050" b="1">
                <a:solidFill>
                  <a:schemeClr val="accent1"/>
                </a:solidFill>
                <a:latin typeface="Default"/>
              </a:rPr>
              <a:t>DI</a:t>
            </a:r>
            <a:endParaRPr lang="en-GB" altLang="zh-CN" sz="1050" b="1" i="0">
              <a:solidFill>
                <a:schemeClr val="accent1"/>
              </a:solidFill>
              <a:effectLst/>
              <a:latin typeface="Default"/>
            </a:endParaRPr>
          </a:p>
          <a:p>
            <a:pPr algn="ctr"/>
            <a:r>
              <a:rPr lang="en-US" altLang="zh-CN" sz="1050" b="1">
                <a:solidFill>
                  <a:srgbClr val="848484"/>
                </a:solidFill>
                <a:latin typeface="Default"/>
              </a:rPr>
              <a:t>Elanco Animal Health</a:t>
            </a:r>
          </a:p>
        </p:txBody>
      </p:sp>
      <p:sp>
        <p:nvSpPr>
          <p:cNvPr id="85" name="Rectangle 84">
            <a:extLst>
              <a:ext uri="{FF2B5EF4-FFF2-40B4-BE49-F238E27FC236}">
                <a16:creationId xmlns:a16="http://schemas.microsoft.com/office/drawing/2014/main" id="{7307FEE6-D928-D285-AB66-15FCFFA2E374}"/>
              </a:ext>
            </a:extLst>
          </p:cNvPr>
          <p:cNvSpPr/>
          <p:nvPr/>
        </p:nvSpPr>
        <p:spPr>
          <a:xfrm>
            <a:off x="8871036" y="5755280"/>
            <a:ext cx="1392747" cy="46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b="1">
                <a:solidFill>
                  <a:schemeClr val="accent1"/>
                </a:solidFill>
                <a:latin typeface="Default"/>
              </a:rPr>
              <a:t>LAMY BAO</a:t>
            </a:r>
          </a:p>
          <a:p>
            <a:pPr algn="ctr"/>
            <a:r>
              <a:rPr lang="en-US" altLang="zh-CN" sz="1050" b="1">
                <a:solidFill>
                  <a:srgbClr val="848484"/>
                </a:solidFill>
                <a:latin typeface="Default"/>
              </a:rPr>
              <a:t>Bristol-Myers Squibb</a:t>
            </a:r>
          </a:p>
        </p:txBody>
      </p:sp>
      <p:sp>
        <p:nvSpPr>
          <p:cNvPr id="87" name="Rectangle 86">
            <a:extLst>
              <a:ext uri="{FF2B5EF4-FFF2-40B4-BE49-F238E27FC236}">
                <a16:creationId xmlns:a16="http://schemas.microsoft.com/office/drawing/2014/main" id="{3E2F2A22-4288-A75F-CE5C-F243BD468D02}"/>
              </a:ext>
            </a:extLst>
          </p:cNvPr>
          <p:cNvSpPr/>
          <p:nvPr/>
        </p:nvSpPr>
        <p:spPr>
          <a:xfrm>
            <a:off x="648724" y="4070981"/>
            <a:ext cx="1924050" cy="4204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a:solidFill>
                  <a:srgbClr val="848484"/>
                </a:solidFill>
              </a:rPr>
              <a:t>SCOPE3 </a:t>
            </a:r>
            <a:r>
              <a:rPr lang="zh-CN" altLang="en-US" sz="1000">
                <a:solidFill>
                  <a:srgbClr val="848484"/>
                </a:solidFill>
                <a:latin typeface="微软雅黑" panose="020B0503020204020204" pitchFamily="34" charset="-122"/>
                <a:ea typeface="微软雅黑" panose="020B0503020204020204" pitchFamily="34" charset="-122"/>
              </a:rPr>
              <a:t>范围三（碳排放）</a:t>
            </a:r>
          </a:p>
        </p:txBody>
      </p:sp>
      <p:sp>
        <p:nvSpPr>
          <p:cNvPr id="89" name="Rectangle 88">
            <a:extLst>
              <a:ext uri="{FF2B5EF4-FFF2-40B4-BE49-F238E27FC236}">
                <a16:creationId xmlns:a16="http://schemas.microsoft.com/office/drawing/2014/main" id="{49849267-0A95-45F4-8BCE-A1D651A3762D}"/>
              </a:ext>
            </a:extLst>
          </p:cNvPr>
          <p:cNvSpPr/>
          <p:nvPr/>
        </p:nvSpPr>
        <p:spPr>
          <a:xfrm>
            <a:off x="3386228" y="4070981"/>
            <a:ext cx="2709772" cy="4204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a:solidFill>
                  <a:srgbClr val="848484"/>
                </a:solidFill>
              </a:rPr>
              <a:t>PIE &amp; AMR </a:t>
            </a:r>
            <a:r>
              <a:rPr lang="zh-CN" altLang="en-US" sz="1000">
                <a:solidFill>
                  <a:srgbClr val="848484"/>
                </a:solidFill>
              </a:rPr>
              <a:t>环境中的药物</a:t>
            </a:r>
            <a:r>
              <a:rPr lang="en-US" altLang="zh-CN" sz="1000">
                <a:solidFill>
                  <a:srgbClr val="848484"/>
                </a:solidFill>
              </a:rPr>
              <a:t>/</a:t>
            </a:r>
            <a:r>
              <a:rPr lang="zh-CN" altLang="en-US" sz="1000">
                <a:solidFill>
                  <a:srgbClr val="848484"/>
                </a:solidFill>
              </a:rPr>
              <a:t>抗生素药性</a:t>
            </a:r>
          </a:p>
        </p:txBody>
      </p:sp>
      <p:sp>
        <p:nvSpPr>
          <p:cNvPr id="91" name="Rectangle 90">
            <a:extLst>
              <a:ext uri="{FF2B5EF4-FFF2-40B4-BE49-F238E27FC236}">
                <a16:creationId xmlns:a16="http://schemas.microsoft.com/office/drawing/2014/main" id="{F57E634E-ADAC-331C-F01F-42744E3BB7D9}"/>
              </a:ext>
            </a:extLst>
          </p:cNvPr>
          <p:cNvSpPr/>
          <p:nvPr/>
        </p:nvSpPr>
        <p:spPr>
          <a:xfrm>
            <a:off x="6247668" y="4070981"/>
            <a:ext cx="2340000" cy="4204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a:solidFill>
                  <a:srgbClr val="848484"/>
                </a:solidFill>
              </a:rPr>
              <a:t>PROCESS SAFETY </a:t>
            </a:r>
            <a:r>
              <a:rPr lang="zh-CN" altLang="en-US" sz="1000">
                <a:solidFill>
                  <a:srgbClr val="848484"/>
                </a:solidFill>
                <a:latin typeface="微软雅黑" panose="020B0503020204020204" pitchFamily="34" charset="-122"/>
                <a:ea typeface="微软雅黑" panose="020B0503020204020204" pitchFamily="34" charset="-122"/>
              </a:rPr>
              <a:t>过程安全</a:t>
            </a:r>
          </a:p>
        </p:txBody>
      </p:sp>
      <p:sp>
        <p:nvSpPr>
          <p:cNvPr id="93" name="Rectangle 92">
            <a:extLst>
              <a:ext uri="{FF2B5EF4-FFF2-40B4-BE49-F238E27FC236}">
                <a16:creationId xmlns:a16="http://schemas.microsoft.com/office/drawing/2014/main" id="{D5ABD386-6A1E-7A07-E7A1-D5E27EAE8DB3}"/>
              </a:ext>
            </a:extLst>
          </p:cNvPr>
          <p:cNvSpPr/>
          <p:nvPr/>
        </p:nvSpPr>
        <p:spPr>
          <a:xfrm>
            <a:off x="8586289" y="4070981"/>
            <a:ext cx="1924050" cy="4204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a:solidFill>
                  <a:srgbClr val="848484"/>
                </a:solidFill>
                <a:latin typeface="微软雅黑" panose="020B0503020204020204" pitchFamily="34" charset="-122"/>
                <a:ea typeface="微软雅黑" panose="020B0503020204020204" pitchFamily="34" charset="-122"/>
              </a:rPr>
              <a:t>SAFETY </a:t>
            </a:r>
            <a:r>
              <a:rPr lang="zh-CN" altLang="en-US" sz="1000">
                <a:solidFill>
                  <a:srgbClr val="848484"/>
                </a:solidFill>
                <a:latin typeface="微软雅黑" panose="020B0503020204020204" pitchFamily="34" charset="-122"/>
                <a:ea typeface="微软雅黑" panose="020B0503020204020204" pitchFamily="34" charset="-122"/>
              </a:rPr>
              <a:t>安全</a:t>
            </a:r>
          </a:p>
        </p:txBody>
      </p:sp>
      <p:sp>
        <p:nvSpPr>
          <p:cNvPr id="95" name="Rectangle 94">
            <a:extLst>
              <a:ext uri="{FF2B5EF4-FFF2-40B4-BE49-F238E27FC236}">
                <a16:creationId xmlns:a16="http://schemas.microsoft.com/office/drawing/2014/main" id="{A5CC2288-5350-AB90-5784-751923480F78}"/>
              </a:ext>
            </a:extLst>
          </p:cNvPr>
          <p:cNvSpPr/>
          <p:nvPr/>
        </p:nvSpPr>
        <p:spPr>
          <a:xfrm>
            <a:off x="10136281" y="4070981"/>
            <a:ext cx="1924050" cy="108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a:solidFill>
                  <a:srgbClr val="848484"/>
                </a:solidFill>
                <a:latin typeface="微软雅黑" panose="020B0503020204020204" pitchFamily="34" charset="-122"/>
                <a:ea typeface="微软雅黑" panose="020B0503020204020204" pitchFamily="34" charset="-122"/>
              </a:rPr>
              <a:t>MANAGEMENT SYSTEMS</a:t>
            </a:r>
          </a:p>
          <a:p>
            <a:pPr algn="ctr"/>
            <a:r>
              <a:rPr lang="zh-CN" altLang="en-US" sz="1000">
                <a:solidFill>
                  <a:srgbClr val="848484"/>
                </a:solidFill>
                <a:latin typeface="微软雅黑" panose="020B0503020204020204" pitchFamily="34" charset="-122"/>
                <a:ea typeface="微软雅黑" panose="020B0503020204020204" pitchFamily="34" charset="-122"/>
              </a:rPr>
              <a:t>管理体系</a:t>
            </a:r>
            <a:endParaRPr lang="en-US" altLang="zh-CN" sz="1000">
              <a:solidFill>
                <a:srgbClr val="848484"/>
              </a:solidFill>
              <a:latin typeface="微软雅黑" panose="020B0503020204020204" pitchFamily="34" charset="-122"/>
              <a:ea typeface="微软雅黑" panose="020B0503020204020204" pitchFamily="34" charset="-122"/>
            </a:endParaRPr>
          </a:p>
          <a:p>
            <a:pPr algn="ctr"/>
            <a:endParaRPr lang="en-US" altLang="zh-CN" sz="1000">
              <a:solidFill>
                <a:srgbClr val="848484"/>
              </a:solidFill>
              <a:latin typeface="微软雅黑" panose="020B0503020204020204" pitchFamily="34" charset="-122"/>
              <a:ea typeface="微软雅黑" panose="020B0503020204020204" pitchFamily="34" charset="-122"/>
            </a:endParaRPr>
          </a:p>
          <a:p>
            <a:pPr algn="ctr"/>
            <a:endParaRPr lang="en-US" altLang="zh-CN" sz="1000">
              <a:solidFill>
                <a:srgbClr val="848484"/>
              </a:solidFill>
              <a:latin typeface="微软雅黑" panose="020B0503020204020204" pitchFamily="34" charset="-122"/>
              <a:ea typeface="微软雅黑" panose="020B0503020204020204" pitchFamily="34" charset="-122"/>
            </a:endParaRPr>
          </a:p>
          <a:p>
            <a:pPr algn="ctr"/>
            <a:r>
              <a:rPr lang="en-US" altLang="zh-CN" sz="1000">
                <a:solidFill>
                  <a:schemeClr val="accent1"/>
                </a:solidFill>
                <a:latin typeface="微软雅黑" panose="020B0503020204020204" pitchFamily="34" charset="-122"/>
                <a:ea typeface="微软雅黑" panose="020B0503020204020204" pitchFamily="34" charset="-122"/>
              </a:rPr>
              <a:t>In development work</a:t>
            </a:r>
          </a:p>
        </p:txBody>
      </p:sp>
      <p:pic>
        <p:nvPicPr>
          <p:cNvPr id="5" name="Picture 4">
            <a:extLst>
              <a:ext uri="{FF2B5EF4-FFF2-40B4-BE49-F238E27FC236}">
                <a16:creationId xmlns:a16="http://schemas.microsoft.com/office/drawing/2014/main" id="{3679EE94-DE4F-6E6C-A344-6FFF551A4409}"/>
              </a:ext>
            </a:extLst>
          </p:cNvPr>
          <p:cNvPicPr>
            <a:picLocks noChangeAspect="1"/>
          </p:cNvPicPr>
          <p:nvPr/>
        </p:nvPicPr>
        <p:blipFill>
          <a:blip r:embed="rId17"/>
          <a:stretch>
            <a:fillRect/>
          </a:stretch>
        </p:blipFill>
        <p:spPr>
          <a:xfrm>
            <a:off x="6322429" y="2317038"/>
            <a:ext cx="1082596" cy="1080000"/>
          </a:xfrm>
          <a:prstGeom prst="rect">
            <a:avLst/>
          </a:prstGeom>
        </p:spPr>
      </p:pic>
      <p:cxnSp>
        <p:nvCxnSpPr>
          <p:cNvPr id="9" name="Straight Connector 8">
            <a:extLst>
              <a:ext uri="{FF2B5EF4-FFF2-40B4-BE49-F238E27FC236}">
                <a16:creationId xmlns:a16="http://schemas.microsoft.com/office/drawing/2014/main" id="{343601EB-C076-6045-D79F-3D37DB898006}"/>
              </a:ext>
            </a:extLst>
          </p:cNvPr>
          <p:cNvCxnSpPr/>
          <p:nvPr/>
        </p:nvCxnSpPr>
        <p:spPr>
          <a:xfrm>
            <a:off x="347866" y="4046832"/>
            <a:ext cx="1155600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5572475"/>
      </p:ext>
    </p:extLst>
  </p:cSld>
  <p:clrMapOvr>
    <a:masterClrMapping/>
  </p:clrMapOvr>
  <mc:AlternateContent xmlns:mc="http://schemas.openxmlformats.org/markup-compatibility/2006" xmlns:p14="http://schemas.microsoft.com/office/powerpoint/2010/main">
    <mc:Choice Requires="p14">
      <p:transition spd="slow" p14:dur="2000" advTm="8850"/>
    </mc:Choice>
    <mc:Fallback xmlns="">
      <p:transition spd="slow" advTm="885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ED26165-C413-467C-8687-D133F42FD2CA}"/>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组织架构 </a:t>
            </a:r>
            <a:r>
              <a:rPr lang="en-GB" altLang="zh-CN" sz="2400"/>
              <a:t>How we work</a:t>
            </a:r>
            <a:endParaRPr lang="en-GB"/>
          </a:p>
        </p:txBody>
      </p:sp>
      <p:sp>
        <p:nvSpPr>
          <p:cNvPr id="4" name="Slide Number Placeholder 3">
            <a:extLst>
              <a:ext uri="{FF2B5EF4-FFF2-40B4-BE49-F238E27FC236}">
                <a16:creationId xmlns:a16="http://schemas.microsoft.com/office/drawing/2014/main" id="{D6067010-47CA-40E6-82D6-84C96CE2E9F3}"/>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18</a:t>
            </a:fld>
            <a:endParaRPr lang="en-GB"/>
          </a:p>
        </p:txBody>
      </p:sp>
      <p:sp>
        <p:nvSpPr>
          <p:cNvPr id="13" name="Rectangle 12">
            <a:extLst>
              <a:ext uri="{FF2B5EF4-FFF2-40B4-BE49-F238E27FC236}">
                <a16:creationId xmlns:a16="http://schemas.microsoft.com/office/drawing/2014/main" id="{D95F6332-300E-45D4-AED0-F674444C0E3A}"/>
              </a:ext>
            </a:extLst>
          </p:cNvPr>
          <p:cNvSpPr/>
          <p:nvPr/>
        </p:nvSpPr>
        <p:spPr>
          <a:xfrm>
            <a:off x="5250266" y="1917943"/>
            <a:ext cx="1275833" cy="302188"/>
          </a:xfrm>
          <a:prstGeom prst="rect">
            <a:avLst/>
          </a:prstGeom>
          <a:solidFill>
            <a:schemeClr val="accent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a:latin typeface="微软雅黑" panose="020B0503020204020204" pitchFamily="34" charset="-122"/>
                <a:ea typeface="微软雅黑" panose="020B0503020204020204" pitchFamily="34" charset="-122"/>
              </a:rPr>
              <a:t>主席</a:t>
            </a:r>
            <a:r>
              <a:rPr lang="zh-CN" altLang="en-US" sz="1100" b="1"/>
              <a:t> </a:t>
            </a:r>
            <a:r>
              <a:rPr lang="en-GB" sz="1100" b="1"/>
              <a:t>CHAIR</a:t>
            </a:r>
          </a:p>
        </p:txBody>
      </p:sp>
      <p:pic>
        <p:nvPicPr>
          <p:cNvPr id="16" name="Picture 15" descr="Text&#10;&#10;Description automatically generated">
            <a:extLst>
              <a:ext uri="{FF2B5EF4-FFF2-40B4-BE49-F238E27FC236}">
                <a16:creationId xmlns:a16="http://schemas.microsoft.com/office/drawing/2014/main" id="{467CC7C9-0E61-4852-831B-D93722901819}"/>
              </a:ext>
            </a:extLst>
          </p:cNvPr>
          <p:cNvPicPr>
            <a:picLocks noChangeAspect="1"/>
          </p:cNvPicPr>
          <p:nvPr/>
        </p:nvPicPr>
        <p:blipFill>
          <a:blip r:embed="rId4"/>
          <a:stretch>
            <a:fillRect/>
          </a:stretch>
        </p:blipFill>
        <p:spPr>
          <a:xfrm>
            <a:off x="3954337" y="1285536"/>
            <a:ext cx="3867690" cy="695422"/>
          </a:xfrm>
          <a:prstGeom prst="rect">
            <a:avLst/>
          </a:prstGeom>
        </p:spPr>
      </p:pic>
      <p:sp>
        <p:nvSpPr>
          <p:cNvPr id="20" name="Rectangle 19">
            <a:extLst>
              <a:ext uri="{FF2B5EF4-FFF2-40B4-BE49-F238E27FC236}">
                <a16:creationId xmlns:a16="http://schemas.microsoft.com/office/drawing/2014/main" id="{B846E324-A8A4-4076-8EF0-D839051CEF9B}"/>
              </a:ext>
            </a:extLst>
          </p:cNvPr>
          <p:cNvSpPr/>
          <p:nvPr/>
        </p:nvSpPr>
        <p:spPr>
          <a:xfrm>
            <a:off x="680408" y="4086865"/>
            <a:ext cx="1930706" cy="302188"/>
          </a:xfrm>
          <a:prstGeom prst="rect">
            <a:avLst/>
          </a:prstGeom>
          <a:solidFill>
            <a:schemeClr val="accent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a:latin typeface="微软雅黑" panose="020B0503020204020204" pitchFamily="34" charset="-122"/>
                <a:ea typeface="微软雅黑" panose="020B0503020204020204" pitchFamily="34" charset="-122"/>
              </a:rPr>
              <a:t>中国小组 </a:t>
            </a:r>
            <a:r>
              <a:rPr lang="en-GB" sz="1100" b="1"/>
              <a:t>China Sub-Team</a:t>
            </a:r>
          </a:p>
        </p:txBody>
      </p:sp>
      <p:sp>
        <p:nvSpPr>
          <p:cNvPr id="21" name="Rectangle 20">
            <a:extLst>
              <a:ext uri="{FF2B5EF4-FFF2-40B4-BE49-F238E27FC236}">
                <a16:creationId xmlns:a16="http://schemas.microsoft.com/office/drawing/2014/main" id="{33FB7EFA-3878-42C0-9C17-1444A51C69AB}"/>
              </a:ext>
            </a:extLst>
          </p:cNvPr>
          <p:cNvSpPr/>
          <p:nvPr/>
        </p:nvSpPr>
        <p:spPr>
          <a:xfrm>
            <a:off x="9373367" y="4086865"/>
            <a:ext cx="1930705" cy="302188"/>
          </a:xfrm>
          <a:prstGeom prst="rect">
            <a:avLst/>
          </a:prstGeom>
          <a:solidFill>
            <a:schemeClr val="accent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a:latin typeface="微软雅黑" panose="020B0503020204020204" pitchFamily="34" charset="-122"/>
                <a:ea typeface="微软雅黑" panose="020B0503020204020204" pitchFamily="34" charset="-122"/>
              </a:rPr>
              <a:t>印度小组 </a:t>
            </a:r>
            <a:r>
              <a:rPr lang="en-GB" sz="1100" b="1"/>
              <a:t>India Sub-Team</a:t>
            </a:r>
          </a:p>
        </p:txBody>
      </p:sp>
      <p:cxnSp>
        <p:nvCxnSpPr>
          <p:cNvPr id="26" name="Straight Connector 25">
            <a:extLst>
              <a:ext uri="{FF2B5EF4-FFF2-40B4-BE49-F238E27FC236}">
                <a16:creationId xmlns:a16="http://schemas.microsoft.com/office/drawing/2014/main" id="{76843113-4469-43DF-AE91-99E04AE2B67B}"/>
              </a:ext>
            </a:extLst>
          </p:cNvPr>
          <p:cNvCxnSpPr>
            <a:cxnSpLocks/>
            <a:stCxn id="20" idx="3"/>
            <a:endCxn id="21" idx="1"/>
          </p:cNvCxnSpPr>
          <p:nvPr/>
        </p:nvCxnSpPr>
        <p:spPr>
          <a:xfrm>
            <a:off x="2611114" y="4237959"/>
            <a:ext cx="6762253"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ECDF590D-20B8-46E5-8192-72611ADF7C81}"/>
              </a:ext>
            </a:extLst>
          </p:cNvPr>
          <p:cNvSpPr/>
          <p:nvPr/>
        </p:nvSpPr>
        <p:spPr>
          <a:xfrm>
            <a:off x="6948164" y="1307321"/>
            <a:ext cx="1168928" cy="3021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50" b="1">
                <a:solidFill>
                  <a:schemeClr val="tx1">
                    <a:lumMod val="50000"/>
                    <a:lumOff val="50000"/>
                  </a:schemeClr>
                </a:solidFill>
                <a:latin typeface="微软雅黑" panose="020B0503020204020204" pitchFamily="34" charset="-122"/>
                <a:ea typeface="微软雅黑" panose="020B0503020204020204" pitchFamily="34" charset="-122"/>
              </a:rPr>
              <a:t>伙伴关系委员会</a:t>
            </a:r>
            <a:endParaRPr lang="en-GB" sz="1050" b="1">
              <a:solidFill>
                <a:schemeClr val="tx1">
                  <a:lumMod val="50000"/>
                  <a:lumOff val="50000"/>
                </a:schemeClr>
              </a:solidFill>
              <a:latin typeface="微软雅黑" panose="020B0503020204020204" pitchFamily="34" charset="-122"/>
              <a:ea typeface="微软雅黑" panose="020B0503020204020204" pitchFamily="34" charset="-122"/>
            </a:endParaRPr>
          </a:p>
        </p:txBody>
      </p:sp>
      <p:pic>
        <p:nvPicPr>
          <p:cNvPr id="11" name="Picture 10">
            <a:extLst>
              <a:ext uri="{FF2B5EF4-FFF2-40B4-BE49-F238E27FC236}">
                <a16:creationId xmlns:a16="http://schemas.microsoft.com/office/drawing/2014/main" id="{E3ADFC05-AFF7-162F-9512-03791EF62F13}"/>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5295591" y="2228613"/>
            <a:ext cx="1185182" cy="1718571"/>
          </a:xfrm>
          <a:prstGeom prst="rect">
            <a:avLst/>
          </a:prstGeom>
        </p:spPr>
      </p:pic>
      <p:pic>
        <p:nvPicPr>
          <p:cNvPr id="25" name="Picture 24">
            <a:extLst>
              <a:ext uri="{FF2B5EF4-FFF2-40B4-BE49-F238E27FC236}">
                <a16:creationId xmlns:a16="http://schemas.microsoft.com/office/drawing/2014/main" id="{88480892-2F4E-677B-1734-25614E8F273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28508" y="4510304"/>
            <a:ext cx="1234506" cy="1692000"/>
          </a:xfrm>
          <a:prstGeom prst="rect">
            <a:avLst/>
          </a:prstGeom>
        </p:spPr>
      </p:pic>
      <p:pic>
        <p:nvPicPr>
          <p:cNvPr id="32" name="Picture 31">
            <a:extLst>
              <a:ext uri="{FF2B5EF4-FFF2-40B4-BE49-F238E27FC236}">
                <a16:creationId xmlns:a16="http://schemas.microsoft.com/office/drawing/2014/main" id="{E160A011-BB29-9C4A-7EE6-28141A4302E2}"/>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007717" y="4509222"/>
            <a:ext cx="2551556" cy="1692103"/>
          </a:xfrm>
          <a:prstGeom prst="rect">
            <a:avLst/>
          </a:prstGeom>
        </p:spPr>
      </p:pic>
      <p:pic>
        <p:nvPicPr>
          <p:cNvPr id="7" name="Picture 6">
            <a:extLst>
              <a:ext uri="{FF2B5EF4-FFF2-40B4-BE49-F238E27FC236}">
                <a16:creationId xmlns:a16="http://schemas.microsoft.com/office/drawing/2014/main" id="{6B64EC15-5798-F665-D673-D445C2BA5F63}"/>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9035802" y="4546788"/>
            <a:ext cx="1213403" cy="1219664"/>
          </a:xfrm>
          <a:prstGeom prst="rect">
            <a:avLst/>
          </a:prstGeom>
        </p:spPr>
      </p:pic>
      <p:sp>
        <p:nvSpPr>
          <p:cNvPr id="6" name="Rectangle 5">
            <a:extLst>
              <a:ext uri="{FF2B5EF4-FFF2-40B4-BE49-F238E27FC236}">
                <a16:creationId xmlns:a16="http://schemas.microsoft.com/office/drawing/2014/main" id="{D7E7ADAA-8C4C-7866-7162-F05875D248BA}"/>
              </a:ext>
            </a:extLst>
          </p:cNvPr>
          <p:cNvSpPr/>
          <p:nvPr/>
        </p:nvSpPr>
        <p:spPr>
          <a:xfrm>
            <a:off x="3473418" y="4086865"/>
            <a:ext cx="1930705" cy="302188"/>
          </a:xfrm>
          <a:prstGeom prst="rect">
            <a:avLst/>
          </a:prstGeom>
          <a:solidFill>
            <a:schemeClr val="accent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dirty="0">
                <a:latin typeface="微软雅黑" panose="020B0503020204020204" pitchFamily="34" charset="-122"/>
                <a:ea typeface="微软雅黑" panose="020B0503020204020204" pitchFamily="34" charset="-122"/>
              </a:rPr>
              <a:t>拉美小组 </a:t>
            </a:r>
            <a:r>
              <a:rPr lang="en-GB" sz="1100" b="1" dirty="0"/>
              <a:t>Latin Sub-Team</a:t>
            </a:r>
          </a:p>
        </p:txBody>
      </p:sp>
      <p:pic>
        <p:nvPicPr>
          <p:cNvPr id="9" name="Picture 8">
            <a:extLst>
              <a:ext uri="{FF2B5EF4-FFF2-40B4-BE49-F238E27FC236}">
                <a16:creationId xmlns:a16="http://schemas.microsoft.com/office/drawing/2014/main" id="{4721D999-D6DB-73EF-56BD-E98D0D2B1BED}"/>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3849259" y="4559072"/>
            <a:ext cx="1179022" cy="1692000"/>
          </a:xfrm>
          <a:prstGeom prst="rect">
            <a:avLst/>
          </a:prstGeom>
        </p:spPr>
      </p:pic>
      <p:sp>
        <p:nvSpPr>
          <p:cNvPr id="10" name="Rectangle 9">
            <a:extLst>
              <a:ext uri="{FF2B5EF4-FFF2-40B4-BE49-F238E27FC236}">
                <a16:creationId xmlns:a16="http://schemas.microsoft.com/office/drawing/2014/main" id="{BDD2086B-520E-AEF5-6F13-380AA9C432AA}"/>
              </a:ext>
            </a:extLst>
          </p:cNvPr>
          <p:cNvSpPr/>
          <p:nvPr/>
        </p:nvSpPr>
        <p:spPr>
          <a:xfrm>
            <a:off x="6218745" y="4086865"/>
            <a:ext cx="2340000" cy="302188"/>
          </a:xfrm>
          <a:prstGeom prst="rect">
            <a:avLst/>
          </a:prstGeom>
          <a:solidFill>
            <a:schemeClr val="accent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00" b="1">
                <a:latin typeface="微软雅黑" panose="020B0503020204020204" pitchFamily="34" charset="-122"/>
                <a:ea typeface="微软雅黑" panose="020B0503020204020204" pitchFamily="34" charset="-122"/>
              </a:rPr>
              <a:t>穆西河小组 </a:t>
            </a:r>
            <a:r>
              <a:rPr lang="en-GB" sz="1100" b="1"/>
              <a:t>M</a:t>
            </a:r>
            <a:r>
              <a:rPr lang="en-US" altLang="zh-CN" sz="1100" b="1" err="1"/>
              <a:t>usi</a:t>
            </a:r>
            <a:r>
              <a:rPr lang="en-US" altLang="zh-CN" sz="1100" b="1"/>
              <a:t> River</a:t>
            </a:r>
            <a:r>
              <a:rPr lang="en-GB" sz="1100" b="1"/>
              <a:t> Sub-Team</a:t>
            </a:r>
          </a:p>
        </p:txBody>
      </p:sp>
      <p:pic>
        <p:nvPicPr>
          <p:cNvPr id="14" name="Picture 13">
            <a:extLst>
              <a:ext uri="{FF2B5EF4-FFF2-40B4-BE49-F238E27FC236}">
                <a16:creationId xmlns:a16="http://schemas.microsoft.com/office/drawing/2014/main" id="{1C340997-AC97-04C1-FCC0-B5B02F52C6DD}"/>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6781092" y="4558591"/>
            <a:ext cx="1215306" cy="1692000"/>
          </a:xfrm>
          <a:prstGeom prst="rect">
            <a:avLst/>
          </a:prstGeom>
        </p:spPr>
      </p:pic>
      <p:pic>
        <p:nvPicPr>
          <p:cNvPr id="17" name="Picture 16">
            <a:extLst>
              <a:ext uri="{FF2B5EF4-FFF2-40B4-BE49-F238E27FC236}">
                <a16:creationId xmlns:a16="http://schemas.microsoft.com/office/drawing/2014/main" id="{3BDEF0F2-83B9-2AB8-D9F0-EC2054EA656F}"/>
              </a:ext>
            </a:extLst>
          </p:cNvPr>
          <p:cNvPicPr>
            <a:picLocks noChangeAspect="1"/>
          </p:cNvPicPr>
          <p:nvPr/>
        </p:nvPicPr>
        <p:blipFill>
          <a:blip r:embed="rId11"/>
          <a:stretch>
            <a:fillRect/>
          </a:stretch>
        </p:blipFill>
        <p:spPr>
          <a:xfrm>
            <a:off x="6781092" y="4560835"/>
            <a:ext cx="1215306" cy="1260845"/>
          </a:xfrm>
          <a:prstGeom prst="rect">
            <a:avLst/>
          </a:prstGeom>
        </p:spPr>
      </p:pic>
    </p:spTree>
    <p:extLst>
      <p:ext uri="{BB962C8B-B14F-4D97-AF65-F5344CB8AC3E}">
        <p14:creationId xmlns:p14="http://schemas.microsoft.com/office/powerpoint/2010/main" val="4148555125"/>
      </p:ext>
    </p:extLst>
  </p:cSld>
  <p:clrMapOvr>
    <a:masterClrMapping/>
  </p:clrMapOvr>
  <mc:AlternateContent xmlns:mc="http://schemas.openxmlformats.org/markup-compatibility/2006" xmlns:p14="http://schemas.microsoft.com/office/powerpoint/2010/main">
    <mc:Choice Requires="p14">
      <p:transition spd="slow" p14:dur="2000" advTm="8850"/>
    </mc:Choice>
    <mc:Fallback xmlns="">
      <p:transition spd="slow" advTm="8850"/>
    </mc:Fallback>
  </mc:AlternateContent>
  <p:extLst>
    <p:ext uri="{6950BFC3-D8DA-4A85-94F7-54DA5524770B}">
      <p188:commentRel xmlns:p188="http://schemas.microsoft.com/office/powerpoint/2018/8/main" r:id="rId3"/>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CD8FEB-6B50-4961-98CE-7ADF3EF76A58}"/>
              </a:ext>
            </a:extLst>
          </p:cNvPr>
          <p:cNvSpPr>
            <a:spLocks noGrp="1"/>
          </p:cNvSpPr>
          <p:nvPr>
            <p:ph type="title"/>
          </p:nvPr>
        </p:nvSpPr>
        <p:spPr/>
        <p:txBody>
          <a:bodyPr/>
          <a:lstStyle/>
          <a:p>
            <a:r>
              <a:rPr lang="zh-CN" altLang="en-US"/>
              <a:t>基于</a:t>
            </a:r>
            <a:r>
              <a:rPr lang="en-US" altLang="zh-CN"/>
              <a:t>PSCI</a:t>
            </a:r>
            <a:r>
              <a:rPr lang="zh-CN" altLang="en-US"/>
              <a:t>原则 </a:t>
            </a:r>
            <a:r>
              <a:rPr lang="en-US" altLang="zh-CN" sz="2400"/>
              <a:t>PSCI Principles</a:t>
            </a:r>
          </a:p>
        </p:txBody>
      </p:sp>
      <p:sp>
        <p:nvSpPr>
          <p:cNvPr id="3" name="Slide Number Placeholder 2">
            <a:extLst>
              <a:ext uri="{FF2B5EF4-FFF2-40B4-BE49-F238E27FC236}">
                <a16:creationId xmlns:a16="http://schemas.microsoft.com/office/drawing/2014/main" id="{6D69EE6A-0C81-4056-AFA2-E309B5B6501F}"/>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19</a:t>
            </a:fld>
            <a:endParaRPr lang="en-GB"/>
          </a:p>
        </p:txBody>
      </p:sp>
      <p:pic>
        <p:nvPicPr>
          <p:cNvPr id="6" name="Picture 5">
            <a:extLst>
              <a:ext uri="{FF2B5EF4-FFF2-40B4-BE49-F238E27FC236}">
                <a16:creationId xmlns:a16="http://schemas.microsoft.com/office/drawing/2014/main" id="{FEDEFF05-802C-436D-87EA-203352BDBF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3273" y="2602951"/>
            <a:ext cx="8851669" cy="3171018"/>
          </a:xfrm>
          <a:prstGeom prst="rect">
            <a:avLst/>
          </a:prstGeom>
        </p:spPr>
      </p:pic>
      <p:sp>
        <p:nvSpPr>
          <p:cNvPr id="7" name="TextBox 6">
            <a:extLst>
              <a:ext uri="{FF2B5EF4-FFF2-40B4-BE49-F238E27FC236}">
                <a16:creationId xmlns:a16="http://schemas.microsoft.com/office/drawing/2014/main" id="{7D6F26B2-AFE3-4008-BD75-DBEF44F20EEE}"/>
              </a:ext>
            </a:extLst>
          </p:cNvPr>
          <p:cNvSpPr txBox="1"/>
          <p:nvPr/>
        </p:nvSpPr>
        <p:spPr>
          <a:xfrm>
            <a:off x="568712" y="1300444"/>
            <a:ext cx="11340790" cy="1358577"/>
          </a:xfrm>
          <a:prstGeom prst="rect">
            <a:avLst/>
          </a:prstGeom>
          <a:noFill/>
        </p:spPr>
        <p:txBody>
          <a:bodyPr wrap="square" lIns="91440" tIns="45720" rIns="91440" bIns="45720" rtlCol="0" anchor="t">
            <a:spAutoFit/>
          </a:bodyPr>
          <a:lstStyle/>
          <a:p>
            <a:pPr>
              <a:lnSpc>
                <a:spcPct val="120000"/>
              </a:lnSpc>
            </a:pPr>
            <a:r>
              <a:rPr lang="en-US" altLang="zh-CN">
                <a:solidFill>
                  <a:schemeClr val="bg1">
                    <a:lumMod val="50000"/>
                  </a:schemeClr>
                </a:solidFill>
              </a:rPr>
              <a:t>PSCI </a:t>
            </a:r>
            <a:r>
              <a:rPr lang="zh-CN" altLang="en-US">
                <a:solidFill>
                  <a:schemeClr val="bg1">
                    <a:lumMod val="50000"/>
                  </a:schemeClr>
                </a:solidFill>
              </a:rPr>
              <a:t>原则覆盖五个企业责任核心领域（</a:t>
            </a:r>
            <a:r>
              <a:rPr lang="zh-CN" altLang="en-US" b="1">
                <a:solidFill>
                  <a:schemeClr val="accent1"/>
                </a:solidFill>
              </a:rPr>
              <a:t>伦理，劳工，健康及安全，环境，管理体系</a:t>
            </a:r>
            <a:r>
              <a:rPr lang="zh-CN" altLang="en-US">
                <a:solidFill>
                  <a:schemeClr val="bg1">
                    <a:lumMod val="50000"/>
                  </a:schemeClr>
                </a:solidFill>
              </a:rPr>
              <a:t>），确保成员践行其在医药与健康行业的供应链管理责任。您可以通过此</a:t>
            </a:r>
            <a:r>
              <a:rPr lang="zh-CN" altLang="en-US">
                <a:solidFill>
                  <a:schemeClr val="bg1">
                    <a:lumMod val="50000"/>
                  </a:schemeClr>
                </a:solidFill>
                <a:hlinkClick r:id="rId3"/>
              </a:rPr>
              <a:t>链接</a:t>
            </a:r>
            <a:r>
              <a:rPr lang="zh-CN" altLang="en-US">
                <a:solidFill>
                  <a:schemeClr val="bg1">
                    <a:lumMod val="50000"/>
                  </a:schemeClr>
                </a:solidFill>
              </a:rPr>
              <a:t>了解更多信息，或通过</a:t>
            </a:r>
            <a:r>
              <a:rPr lang="zh-CN" altLang="en-US">
                <a:solidFill>
                  <a:schemeClr val="bg1">
                    <a:lumMod val="50000"/>
                  </a:schemeClr>
                </a:solidFill>
                <a:hlinkClick r:id="rId4"/>
              </a:rPr>
              <a:t>短视频</a:t>
            </a:r>
            <a:r>
              <a:rPr lang="en-US" altLang="zh-CN" err="1">
                <a:solidFill>
                  <a:schemeClr val="bg1">
                    <a:lumMod val="50000"/>
                  </a:schemeClr>
                </a:solidFill>
              </a:rPr>
              <a:t>了解PSCI原</a:t>
            </a:r>
            <a:r>
              <a:rPr lang="zh-CN" altLang="en-US">
                <a:solidFill>
                  <a:schemeClr val="bg1">
                    <a:lumMod val="50000"/>
                  </a:schemeClr>
                </a:solidFill>
              </a:rPr>
              <a:t>则的完整内容。</a:t>
            </a:r>
            <a:endParaRPr lang="en-US" altLang="zh-CN">
              <a:solidFill>
                <a:schemeClr val="bg1">
                  <a:lumMod val="50000"/>
                </a:schemeClr>
              </a:solidFill>
            </a:endParaRPr>
          </a:p>
          <a:p>
            <a:pPr>
              <a:lnSpc>
                <a:spcPct val="120000"/>
              </a:lnSpc>
            </a:pPr>
            <a:endParaRPr lang="zh-CN" altLang="en-US">
              <a:solidFill>
                <a:schemeClr val="bg1">
                  <a:lumMod val="50000"/>
                </a:schemeClr>
              </a:solidFill>
            </a:endParaRPr>
          </a:p>
          <a:p>
            <a:pPr algn="ctr">
              <a:lnSpc>
                <a:spcPct val="120000"/>
              </a:lnSpc>
            </a:pPr>
            <a:r>
              <a:rPr lang="en-US" altLang="zh-CN" sz="1600" i="1">
                <a:solidFill>
                  <a:schemeClr val="bg1">
                    <a:lumMod val="50000"/>
                  </a:schemeClr>
                </a:solidFill>
              </a:rPr>
              <a:t>2022</a:t>
            </a:r>
            <a:r>
              <a:rPr lang="zh-CN" altLang="en-US" sz="1600" i="1">
                <a:solidFill>
                  <a:schemeClr val="bg1">
                    <a:lumMod val="50000"/>
                  </a:schemeClr>
                </a:solidFill>
              </a:rPr>
              <a:t>年</a:t>
            </a:r>
            <a:r>
              <a:rPr lang="en-US" altLang="zh-CN" sz="1600" i="1">
                <a:solidFill>
                  <a:schemeClr val="bg1">
                    <a:lumMod val="50000"/>
                  </a:schemeClr>
                </a:solidFill>
              </a:rPr>
              <a:t>3</a:t>
            </a:r>
            <a:r>
              <a:rPr lang="zh-CN" altLang="en-US" sz="1600" i="1">
                <a:solidFill>
                  <a:schemeClr val="bg1">
                    <a:lumMod val="50000"/>
                  </a:schemeClr>
                </a:solidFill>
              </a:rPr>
              <a:t>月</a:t>
            </a:r>
            <a:r>
              <a:rPr lang="en-US" altLang="zh-CN" sz="1600" i="1">
                <a:solidFill>
                  <a:schemeClr val="bg1">
                    <a:lumMod val="50000"/>
                  </a:schemeClr>
                </a:solidFill>
              </a:rPr>
              <a:t> </a:t>
            </a:r>
            <a:r>
              <a:rPr lang="zh-CN" altLang="en-US" sz="1600" i="1">
                <a:solidFill>
                  <a:schemeClr val="bg1">
                    <a:lumMod val="50000"/>
                  </a:schemeClr>
                </a:solidFill>
              </a:rPr>
              <a:t>至</a:t>
            </a:r>
            <a:r>
              <a:rPr lang="en-US" altLang="zh-CN" sz="1600" i="1">
                <a:solidFill>
                  <a:schemeClr val="bg1">
                    <a:lumMod val="50000"/>
                  </a:schemeClr>
                </a:solidFill>
              </a:rPr>
              <a:t> 2023</a:t>
            </a:r>
            <a:r>
              <a:rPr lang="zh-CN" altLang="en-US" sz="1600" i="1">
                <a:solidFill>
                  <a:schemeClr val="bg1">
                    <a:lumMod val="50000"/>
                  </a:schemeClr>
                </a:solidFill>
              </a:rPr>
              <a:t>年</a:t>
            </a:r>
            <a:r>
              <a:rPr lang="en-US" altLang="zh-CN" sz="1600" i="1">
                <a:solidFill>
                  <a:schemeClr val="bg1">
                    <a:lumMod val="50000"/>
                  </a:schemeClr>
                </a:solidFill>
              </a:rPr>
              <a:t>5</a:t>
            </a:r>
            <a:r>
              <a:rPr lang="zh-CN" altLang="en-US" sz="1600" i="1">
                <a:solidFill>
                  <a:schemeClr val="bg1">
                    <a:lumMod val="50000"/>
                  </a:schemeClr>
                </a:solidFill>
              </a:rPr>
              <a:t>月</a:t>
            </a:r>
            <a:r>
              <a:rPr lang="en-US" altLang="zh-CN" sz="1600" i="1">
                <a:solidFill>
                  <a:schemeClr val="bg1">
                    <a:lumMod val="50000"/>
                  </a:schemeClr>
                </a:solidFill>
              </a:rPr>
              <a:t>, </a:t>
            </a:r>
            <a:r>
              <a:rPr lang="zh-CN" altLang="en-US" sz="1600" i="1">
                <a:solidFill>
                  <a:schemeClr val="bg1">
                    <a:lumMod val="50000"/>
                  </a:schemeClr>
                </a:solidFill>
              </a:rPr>
              <a:t>我们将更新</a:t>
            </a:r>
            <a:r>
              <a:rPr lang="en-US" altLang="zh-CN" sz="1600" i="1">
                <a:solidFill>
                  <a:schemeClr val="bg1">
                    <a:lumMod val="50000"/>
                  </a:schemeClr>
                </a:solidFill>
              </a:rPr>
              <a:t>PSCI</a:t>
            </a:r>
            <a:r>
              <a:rPr lang="zh-CN" altLang="en-US" sz="1600" i="1">
                <a:solidFill>
                  <a:schemeClr val="bg1">
                    <a:lumMod val="50000"/>
                  </a:schemeClr>
                </a:solidFill>
              </a:rPr>
              <a:t>现有原则。</a:t>
            </a:r>
            <a:endParaRPr lang="en-US" altLang="zh-CN" sz="1600">
              <a:solidFill>
                <a:schemeClr val="bg1">
                  <a:lumMod val="50000"/>
                </a:schemeClr>
              </a:solidFill>
            </a:endParaRPr>
          </a:p>
        </p:txBody>
      </p:sp>
      <p:sp>
        <p:nvSpPr>
          <p:cNvPr id="5" name="Rectangle 4">
            <a:extLst>
              <a:ext uri="{FF2B5EF4-FFF2-40B4-BE49-F238E27FC236}">
                <a16:creationId xmlns:a16="http://schemas.microsoft.com/office/drawing/2014/main" id="{5CD008E2-61D7-4493-8B78-059AA2C255C4}"/>
              </a:ext>
            </a:extLst>
          </p:cNvPr>
          <p:cNvSpPr/>
          <p:nvPr/>
        </p:nvSpPr>
        <p:spPr>
          <a:xfrm>
            <a:off x="981307" y="5773968"/>
            <a:ext cx="10515600" cy="441897"/>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a:extLst>
              <a:ext uri="{FF2B5EF4-FFF2-40B4-BE49-F238E27FC236}">
                <a16:creationId xmlns:a16="http://schemas.microsoft.com/office/drawing/2014/main" id="{2347F4A4-D102-41C9-8B81-4458A158AFF6}"/>
              </a:ext>
            </a:extLst>
          </p:cNvPr>
          <p:cNvSpPr txBox="1"/>
          <p:nvPr/>
        </p:nvSpPr>
        <p:spPr>
          <a:xfrm>
            <a:off x="981307" y="5815711"/>
            <a:ext cx="10515600" cy="369332"/>
          </a:xfrm>
          <a:prstGeom prst="rect">
            <a:avLst/>
          </a:prstGeom>
          <a:noFill/>
        </p:spPr>
        <p:txBody>
          <a:bodyPr wrap="square" rtlCol="0">
            <a:spAutoFit/>
          </a:bodyPr>
          <a:lstStyle/>
          <a:p>
            <a:pPr algn="ctr"/>
            <a:r>
              <a:rPr lang="zh-CN" altLang="en-US">
                <a:solidFill>
                  <a:schemeClr val="accent1"/>
                </a:solidFill>
              </a:rPr>
              <a:t>主要关注领域</a:t>
            </a:r>
            <a:r>
              <a:rPr lang="en-US" altLang="zh-CN">
                <a:solidFill>
                  <a:schemeClr val="accent1"/>
                </a:solidFill>
              </a:rPr>
              <a:t>: </a:t>
            </a:r>
            <a:r>
              <a:rPr lang="zh-CN" altLang="en-US" b="1">
                <a:solidFill>
                  <a:schemeClr val="accent1"/>
                </a:solidFill>
              </a:rPr>
              <a:t>环境可持续</a:t>
            </a:r>
            <a:r>
              <a:rPr lang="en-US" altLang="zh-CN" b="1">
                <a:solidFill>
                  <a:schemeClr val="accent1"/>
                </a:solidFill>
              </a:rPr>
              <a:t>, </a:t>
            </a:r>
            <a:r>
              <a:rPr lang="zh-CN" altLang="en-US" b="1">
                <a:solidFill>
                  <a:schemeClr val="accent1"/>
                </a:solidFill>
              </a:rPr>
              <a:t>企业责任</a:t>
            </a:r>
          </a:p>
        </p:txBody>
      </p:sp>
    </p:spTree>
    <p:extLst>
      <p:ext uri="{BB962C8B-B14F-4D97-AF65-F5344CB8AC3E}">
        <p14:creationId xmlns:p14="http://schemas.microsoft.com/office/powerpoint/2010/main" val="19960135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 Placeholder 19">
            <a:extLst>
              <a:ext uri="{FF2B5EF4-FFF2-40B4-BE49-F238E27FC236}">
                <a16:creationId xmlns:a16="http://schemas.microsoft.com/office/drawing/2014/main" id="{B3AACDBC-A244-CAA4-8233-4F38183002B6}"/>
              </a:ext>
            </a:extLst>
          </p:cNvPr>
          <p:cNvSpPr>
            <a:spLocks noGrp="1"/>
          </p:cNvSpPr>
          <p:nvPr>
            <p:ph type="body" sz="quarter" idx="10"/>
          </p:nvPr>
        </p:nvSpPr>
        <p:spPr/>
        <p:txBody>
          <a:bodyPr/>
          <a:lstStyle/>
          <a:p>
            <a:r>
              <a:rPr lang="zh-CN" altLang="en-US">
                <a:latin typeface="微软雅黑" panose="020B0503020204020204" pitchFamily="34" charset="-122"/>
                <a:ea typeface="微软雅黑" panose="020B0503020204020204" pitchFamily="34" charset="-122"/>
                <a:cs typeface="Calibri"/>
              </a:rPr>
              <a:t>审计</a:t>
            </a:r>
            <a:r>
              <a:rPr lang="zh-CN" altLang="en-US">
                <a:cs typeface="Calibri"/>
              </a:rPr>
              <a:t>组委会</a:t>
            </a:r>
            <a:r>
              <a:rPr lang="zh-CN" altLang="en-US">
                <a:latin typeface="微软雅黑" panose="020B0503020204020204" pitchFamily="34" charset="-122"/>
                <a:ea typeface="微软雅黑" panose="020B0503020204020204" pitchFamily="34" charset="-122"/>
                <a:cs typeface="Calibri"/>
              </a:rPr>
              <a:t> </a:t>
            </a:r>
            <a:r>
              <a:rPr lang="en-GB" altLang="zh-CN">
                <a:latin typeface="Calibri"/>
                <a:cs typeface="Calibri"/>
              </a:rPr>
              <a:t>Audit C</a:t>
            </a:r>
            <a:r>
              <a:rPr lang="en-US" altLang="zh-CN" err="1">
                <a:latin typeface="Calibri"/>
                <a:cs typeface="Calibri"/>
              </a:rPr>
              <a:t>ommittee</a:t>
            </a:r>
            <a:endParaRPr lang="en-GB" altLang="zh-CN"/>
          </a:p>
          <a:p>
            <a:endParaRPr lang="zh-CN" altLang="en-US"/>
          </a:p>
        </p:txBody>
      </p:sp>
      <p:sp>
        <p:nvSpPr>
          <p:cNvPr id="22" name="Text Placeholder 21">
            <a:extLst>
              <a:ext uri="{FF2B5EF4-FFF2-40B4-BE49-F238E27FC236}">
                <a16:creationId xmlns:a16="http://schemas.microsoft.com/office/drawing/2014/main" id="{BB1E923A-B84E-374E-F346-A3853A24322C}"/>
              </a:ext>
            </a:extLst>
          </p:cNvPr>
          <p:cNvSpPr>
            <a:spLocks noGrp="1"/>
          </p:cNvSpPr>
          <p:nvPr>
            <p:ph type="body" sz="quarter" idx="11"/>
          </p:nvPr>
        </p:nvSpPr>
        <p:spPr>
          <a:xfrm>
            <a:off x="450849" y="3027987"/>
            <a:ext cx="5911850" cy="591145"/>
          </a:xfrm>
        </p:spPr>
        <p:txBody>
          <a:bodyPr>
            <a:noAutofit/>
          </a:bodyPr>
          <a:lstStyle/>
          <a:p>
            <a:r>
              <a:rPr lang="zh-CN" altLang="en-US"/>
              <a:t>审计共享对供应商的好处 </a:t>
            </a:r>
            <a:r>
              <a:rPr lang="en-US" altLang="zh-CN"/>
              <a:t>Audit sharing benefits</a:t>
            </a:r>
            <a:endParaRPr lang="zh-CN" altLang="en-US"/>
          </a:p>
        </p:txBody>
      </p:sp>
      <p:sp>
        <p:nvSpPr>
          <p:cNvPr id="4" name="Content Placeholder 3">
            <a:extLst>
              <a:ext uri="{FF2B5EF4-FFF2-40B4-BE49-F238E27FC236}">
                <a16:creationId xmlns:a16="http://schemas.microsoft.com/office/drawing/2014/main" id="{907A8D11-B992-DFE7-5071-867EBA3745B8}"/>
              </a:ext>
            </a:extLst>
          </p:cNvPr>
          <p:cNvSpPr>
            <a:spLocks noGrp="1"/>
          </p:cNvSpPr>
          <p:nvPr>
            <p:ph type="body" sz="quarter" idx="12"/>
          </p:nvPr>
        </p:nvSpPr>
        <p:spPr/>
        <p:txBody>
          <a:bodyPr vert="horz" lIns="91440" tIns="45720" rIns="91440" bIns="45720" rtlCol="0" anchor="t">
            <a:noAutofit/>
          </a:bodyPr>
          <a:lstStyle/>
          <a:p>
            <a:r>
              <a:rPr lang="zh-CN" altLang="en-US">
                <a:latin typeface="微软雅黑" panose="020B0503020204020204" pitchFamily="34" charset="-122"/>
                <a:ea typeface="微软雅黑" panose="020B0503020204020204" pitchFamily="34" charset="-122"/>
                <a:cs typeface="Calibri"/>
              </a:rPr>
              <a:t>审计项目供应商 </a:t>
            </a:r>
            <a:r>
              <a:rPr lang="en-US" altLang="zh-CN">
                <a:latin typeface="Calibri"/>
                <a:cs typeface="Calibri"/>
              </a:rPr>
              <a:t>FAQ audit program supplier FAQ</a:t>
            </a:r>
            <a:endParaRPr lang="en-GB" altLang="zh-CN"/>
          </a:p>
        </p:txBody>
      </p:sp>
      <p:sp>
        <p:nvSpPr>
          <p:cNvPr id="24" name="Text Placeholder 23">
            <a:extLst>
              <a:ext uri="{FF2B5EF4-FFF2-40B4-BE49-F238E27FC236}">
                <a16:creationId xmlns:a16="http://schemas.microsoft.com/office/drawing/2014/main" id="{736260FC-1C13-BBA1-18F7-04595446937B}"/>
              </a:ext>
            </a:extLst>
          </p:cNvPr>
          <p:cNvSpPr>
            <a:spLocks noGrp="1"/>
          </p:cNvSpPr>
          <p:nvPr>
            <p:ph type="body" sz="quarter" idx="13"/>
          </p:nvPr>
        </p:nvSpPr>
        <p:spPr/>
        <p:txBody>
          <a:bodyPr/>
          <a:lstStyle/>
          <a:p>
            <a:r>
              <a:rPr lang="zh-CN" altLang="en-US"/>
              <a:t>供应商自主审计 </a:t>
            </a:r>
            <a:r>
              <a:rPr lang="en-GB" altLang="zh-CN" sz="2000"/>
              <a:t>Self-initiated audit program</a:t>
            </a:r>
            <a:endParaRPr lang="zh-CN" altLang="en-US"/>
          </a:p>
        </p:txBody>
      </p:sp>
      <p:sp>
        <p:nvSpPr>
          <p:cNvPr id="25" name="Text Placeholder 24">
            <a:extLst>
              <a:ext uri="{FF2B5EF4-FFF2-40B4-BE49-F238E27FC236}">
                <a16:creationId xmlns:a16="http://schemas.microsoft.com/office/drawing/2014/main" id="{D8E9E8D7-C630-3338-DAA6-CB7E259C84C6}"/>
              </a:ext>
            </a:extLst>
          </p:cNvPr>
          <p:cNvSpPr>
            <a:spLocks noGrp="1"/>
          </p:cNvSpPr>
          <p:nvPr>
            <p:ph type="body" sz="quarter" idx="14"/>
          </p:nvPr>
        </p:nvSpPr>
        <p:spPr/>
        <p:txBody>
          <a:bodyPr/>
          <a:lstStyle/>
          <a:p>
            <a:r>
              <a:rPr lang="en-US" altLang="zh-CN"/>
              <a:t>PSCI </a:t>
            </a:r>
            <a:r>
              <a:rPr lang="zh-CN" altLang="en-US"/>
              <a:t>审计项目 </a:t>
            </a:r>
            <a:r>
              <a:rPr lang="en-US" altLang="zh-CN"/>
              <a:t>PSCI audit program </a:t>
            </a:r>
            <a:endParaRPr lang="zh-CN" altLang="en-US"/>
          </a:p>
        </p:txBody>
      </p:sp>
      <p:sp>
        <p:nvSpPr>
          <p:cNvPr id="26" name="Text Placeholder 25">
            <a:extLst>
              <a:ext uri="{FF2B5EF4-FFF2-40B4-BE49-F238E27FC236}">
                <a16:creationId xmlns:a16="http://schemas.microsoft.com/office/drawing/2014/main" id="{A6227CC8-BDC8-72CA-454C-9C4FA363D34D}"/>
              </a:ext>
            </a:extLst>
          </p:cNvPr>
          <p:cNvSpPr>
            <a:spLocks noGrp="1"/>
          </p:cNvSpPr>
          <p:nvPr>
            <p:ph type="body" sz="quarter" idx="15"/>
          </p:nvPr>
        </p:nvSpPr>
        <p:spPr/>
        <p:txBody>
          <a:bodyPr/>
          <a:lstStyle/>
          <a:p>
            <a:r>
              <a:rPr lang="zh-CN" altLang="en-US"/>
              <a:t>重要审计资源 </a:t>
            </a:r>
            <a:r>
              <a:rPr lang="en-US" altLang="zh-CN"/>
              <a:t>Key audit resources</a:t>
            </a:r>
            <a:r>
              <a:rPr lang="zh-CN" altLang="en-US"/>
              <a:t> </a:t>
            </a:r>
            <a:endParaRPr lang="en-GB" altLang="zh-CN"/>
          </a:p>
        </p:txBody>
      </p:sp>
      <p:sp>
        <p:nvSpPr>
          <p:cNvPr id="2" name="Title 1">
            <a:extLst>
              <a:ext uri="{FF2B5EF4-FFF2-40B4-BE49-F238E27FC236}">
                <a16:creationId xmlns:a16="http://schemas.microsoft.com/office/drawing/2014/main" id="{8FF6ED9A-8099-A446-E3EB-6E2F06784FC5}"/>
              </a:ext>
            </a:extLst>
          </p:cNvPr>
          <p:cNvSpPr>
            <a:spLocks noGrp="1"/>
          </p:cNvSpPr>
          <p:nvPr>
            <p:ph type="title"/>
          </p:nvPr>
        </p:nvSpPr>
        <p:spPr/>
        <p:txBody>
          <a:bodyPr/>
          <a:lstStyle/>
          <a:p>
            <a:r>
              <a:rPr lang="en-GB"/>
              <a:t>PSCI Update</a:t>
            </a:r>
            <a:endParaRPr lang="en-US"/>
          </a:p>
        </p:txBody>
      </p:sp>
    </p:spTree>
    <p:extLst>
      <p:ext uri="{BB962C8B-B14F-4D97-AF65-F5344CB8AC3E}">
        <p14:creationId xmlns:p14="http://schemas.microsoft.com/office/powerpoint/2010/main" val="25436171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en-GB"/>
              <a:t>PSCI </a:t>
            </a:r>
            <a:r>
              <a:rPr lang="zh-CN" altLang="en-US"/>
              <a:t>审计项目 </a:t>
            </a:r>
            <a:r>
              <a:rPr lang="en-US" altLang="zh-CN" sz="2400"/>
              <a:t>PSCI audit program</a:t>
            </a:r>
            <a:endParaRPr lang="en-GB" sz="2400"/>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type="body" sz="quarter" idx="14"/>
          </p:nvPr>
        </p:nvSpPr>
        <p:spPr>
          <a:xfrm>
            <a:off x="355107" y="1424788"/>
            <a:ext cx="5663953" cy="3345175"/>
          </a:xfrm>
        </p:spPr>
        <p:txBody>
          <a:bodyPr vert="horz" lIns="91440" tIns="45720" rIns="91440" bIns="45720" rtlCol="0" anchor="t">
            <a:noAutofit/>
          </a:bodyPr>
          <a:lstStyle/>
          <a:p>
            <a:pPr>
              <a:lnSpc>
                <a:spcPct val="120000"/>
              </a:lnSpc>
            </a:pPr>
            <a:r>
              <a:rPr lang="zh-CN" altLang="en-US" sz="1800"/>
              <a:t>基于</a:t>
            </a:r>
            <a:r>
              <a:rPr lang="en-US" altLang="zh-CN" sz="1800"/>
              <a:t>PSCI</a:t>
            </a:r>
            <a:r>
              <a:rPr lang="zh-CN" altLang="en-US" sz="1800"/>
              <a:t>原则，审计委员会编制了供应商自查问卷（</a:t>
            </a:r>
            <a:r>
              <a:rPr lang="en-US" altLang="zh-CN" sz="1800"/>
              <a:t>SAQ</a:t>
            </a:r>
            <a:r>
              <a:rPr lang="zh-CN" altLang="en-US" sz="1800"/>
              <a:t>）及审计模板来评估供应商。</a:t>
            </a:r>
            <a:endParaRPr lang="en-GB" sz="1800"/>
          </a:p>
          <a:p>
            <a:pPr>
              <a:lnSpc>
                <a:spcPct val="120000"/>
              </a:lnSpc>
            </a:pPr>
            <a:r>
              <a:rPr lang="en-GB" sz="1800"/>
              <a:t>PSCI </a:t>
            </a:r>
            <a:r>
              <a:rPr lang="zh-CN" altLang="en-US" sz="1800"/>
              <a:t>自查问卷 </a:t>
            </a:r>
            <a:r>
              <a:rPr lang="en-GB" altLang="zh-CN" sz="1800"/>
              <a:t>(SAQ) </a:t>
            </a:r>
            <a:r>
              <a:rPr lang="zh-CN" altLang="en-US" sz="1800"/>
              <a:t>及审计报告模板存在两种类别：</a:t>
            </a:r>
            <a:endParaRPr lang="en-GB" sz="1800"/>
          </a:p>
          <a:p>
            <a:pPr lvl="1">
              <a:lnSpc>
                <a:spcPct val="120000"/>
              </a:lnSpc>
            </a:pPr>
            <a:r>
              <a:rPr lang="zh-CN" altLang="en-US" sz="1800"/>
              <a:t>对于</a:t>
            </a:r>
            <a:r>
              <a:rPr lang="en-GB" sz="1800"/>
              <a:t>“B” </a:t>
            </a:r>
            <a:r>
              <a:rPr lang="zh-CN" altLang="en-US" sz="1800"/>
              <a:t>及</a:t>
            </a:r>
            <a:r>
              <a:rPr lang="en-GB" sz="1800"/>
              <a:t> “C” </a:t>
            </a:r>
            <a:r>
              <a:rPr lang="zh-CN" altLang="en-US" sz="1800"/>
              <a:t>类核心供应商，需要填写</a:t>
            </a:r>
            <a:r>
              <a:rPr lang="zh-CN" altLang="en-US" sz="1800">
                <a:hlinkClick r:id="rId3"/>
              </a:rPr>
              <a:t>完整版</a:t>
            </a:r>
            <a:r>
              <a:rPr lang="en-GB" sz="1800">
                <a:hlinkClick r:id="rId3"/>
              </a:rPr>
              <a:t> </a:t>
            </a:r>
            <a:endParaRPr lang="en-GB" sz="1800"/>
          </a:p>
          <a:p>
            <a:pPr lvl="1">
              <a:lnSpc>
                <a:spcPct val="120000"/>
              </a:lnSpc>
            </a:pPr>
            <a:r>
              <a:rPr lang="zh-CN" altLang="en-US" sz="1800"/>
              <a:t>对于</a:t>
            </a:r>
            <a:r>
              <a:rPr lang="en-GB" altLang="zh-CN" sz="1800"/>
              <a:t>“A” </a:t>
            </a:r>
            <a:r>
              <a:rPr lang="zh-CN" altLang="en-US" sz="1800"/>
              <a:t>类供应商，需要填写</a:t>
            </a:r>
            <a:r>
              <a:rPr lang="zh-CN" altLang="en-US" sz="1800">
                <a:hlinkClick r:id="rId4"/>
              </a:rPr>
              <a:t>缩略版</a:t>
            </a:r>
            <a:endParaRPr lang="en-GB" altLang="zh-CN" sz="1800"/>
          </a:p>
          <a:p>
            <a:pPr lvl="1">
              <a:lnSpc>
                <a:spcPct val="120000"/>
              </a:lnSpc>
            </a:pPr>
            <a:r>
              <a:rPr lang="en-US" altLang="zh-CN" sz="1800"/>
              <a:t>PSCI</a:t>
            </a:r>
            <a:r>
              <a:rPr lang="zh-CN" altLang="en-US" sz="1800"/>
              <a:t>希望供应商可以积极参与审计项目，上传审计报告，并与</a:t>
            </a:r>
            <a:r>
              <a:rPr lang="en-US" altLang="zh-CN" sz="1800"/>
              <a:t>PSCI</a:t>
            </a:r>
            <a:r>
              <a:rPr lang="zh-CN" altLang="en-US" sz="1800"/>
              <a:t>成员进行分享。</a:t>
            </a:r>
            <a:endParaRPr lang="en-US" altLang="zh-CN" sz="1800"/>
          </a:p>
          <a:p>
            <a:pPr>
              <a:lnSpc>
                <a:spcPct val="120000"/>
              </a:lnSpc>
            </a:pPr>
            <a:r>
              <a:rPr lang="zh-CN" altLang="en-US" b="1">
                <a:solidFill>
                  <a:schemeClr val="accent1"/>
                </a:solidFill>
              </a:rPr>
              <a:t>供应商自查问卷（</a:t>
            </a:r>
            <a:r>
              <a:rPr lang="en-US" altLang="zh-CN" b="1">
                <a:solidFill>
                  <a:schemeClr val="accent1"/>
                </a:solidFill>
              </a:rPr>
              <a:t>SAQ</a:t>
            </a:r>
            <a:r>
              <a:rPr lang="zh-CN" altLang="en-US" b="1">
                <a:solidFill>
                  <a:schemeClr val="accent1"/>
                </a:solidFill>
              </a:rPr>
              <a:t>）线上版本将于</a:t>
            </a:r>
            <a:r>
              <a:rPr lang="en-US" altLang="zh-CN" b="1">
                <a:solidFill>
                  <a:schemeClr val="accent1"/>
                </a:solidFill>
              </a:rPr>
              <a:t>2022</a:t>
            </a:r>
            <a:r>
              <a:rPr lang="zh-CN" altLang="en-US" b="1">
                <a:solidFill>
                  <a:schemeClr val="accent1"/>
                </a:solidFill>
              </a:rPr>
              <a:t>年底发布</a:t>
            </a:r>
            <a:endParaRPr lang="en-GB" sz="2000"/>
          </a:p>
          <a:p>
            <a:pPr marL="0" indent="0">
              <a:lnSpc>
                <a:spcPct val="120000"/>
              </a:lnSpc>
              <a:buNone/>
            </a:pPr>
            <a:endParaRPr lang="en-GB" sz="2000"/>
          </a:p>
        </p:txBody>
      </p:sp>
      <p:pic>
        <p:nvPicPr>
          <p:cNvPr id="14" name="Picture 13">
            <a:extLst>
              <a:ext uri="{FF2B5EF4-FFF2-40B4-BE49-F238E27FC236}">
                <a16:creationId xmlns:a16="http://schemas.microsoft.com/office/drawing/2014/main" id="{D1F16165-E32B-CD57-8B22-C075F32EF012}"/>
              </a:ext>
            </a:extLst>
          </p:cNvPr>
          <p:cNvPicPr>
            <a:picLocks noChangeAspect="1"/>
          </p:cNvPicPr>
          <p:nvPr/>
        </p:nvPicPr>
        <p:blipFill>
          <a:blip r:embed="rId5"/>
          <a:stretch>
            <a:fillRect/>
          </a:stretch>
        </p:blipFill>
        <p:spPr>
          <a:xfrm>
            <a:off x="6284432" y="1706252"/>
            <a:ext cx="5457567" cy="4279161"/>
          </a:xfrm>
          <a:prstGeom prst="rect">
            <a:avLst/>
          </a:prstGeom>
          <a:ln>
            <a:noFill/>
          </a:ln>
          <a:effectLst>
            <a:outerShdw blurRad="292100" dist="139700" dir="2700000" algn="tl" rotWithShape="0">
              <a:srgbClr val="333333">
                <a:alpha val="65000"/>
              </a:srgbClr>
            </a:outerShdw>
          </a:effectLst>
        </p:spPr>
      </p:pic>
      <p:graphicFrame>
        <p:nvGraphicFramePr>
          <p:cNvPr id="4" name="Diagram 3">
            <a:extLst>
              <a:ext uri="{FF2B5EF4-FFF2-40B4-BE49-F238E27FC236}">
                <a16:creationId xmlns:a16="http://schemas.microsoft.com/office/drawing/2014/main" id="{F8C790CF-7222-F9C7-61C5-528725AC44D6}"/>
              </a:ext>
            </a:extLst>
          </p:cNvPr>
          <p:cNvGraphicFramePr/>
          <p:nvPr/>
        </p:nvGraphicFramePr>
        <p:xfrm>
          <a:off x="551954" y="5201446"/>
          <a:ext cx="5047568" cy="118152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6" name="TextBox 5">
            <a:extLst>
              <a:ext uri="{FF2B5EF4-FFF2-40B4-BE49-F238E27FC236}">
                <a16:creationId xmlns:a16="http://schemas.microsoft.com/office/drawing/2014/main" id="{4187A67C-686A-18D0-C672-85F4C8CD1248}"/>
              </a:ext>
            </a:extLst>
          </p:cNvPr>
          <p:cNvSpPr txBox="1"/>
          <p:nvPr/>
        </p:nvSpPr>
        <p:spPr>
          <a:xfrm>
            <a:off x="450000" y="5016780"/>
            <a:ext cx="620559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sng" strike="noStrike" kern="1200" cap="none" spc="0" normalizeH="0" baseline="0" noProof="0">
                <a:ln>
                  <a:noFill/>
                </a:ln>
                <a:solidFill>
                  <a:srgbClr val="848484"/>
                </a:solidFill>
                <a:effectLst/>
                <a:uLnTx/>
                <a:uFillTx/>
                <a:latin typeface="Ubuntu"/>
                <a:ea typeface="微软雅黑"/>
                <a:cs typeface="+mn-cs"/>
              </a:rPr>
              <a:t>审计流程</a:t>
            </a:r>
            <a:endParaRPr kumimoji="0" lang="en-GB" sz="1800" b="1" i="0" u="sng" strike="noStrike" kern="1200" cap="none" spc="0" normalizeH="0" baseline="0" noProof="0">
              <a:ln>
                <a:noFill/>
              </a:ln>
              <a:solidFill>
                <a:srgbClr val="848484"/>
              </a:solidFill>
              <a:effectLst/>
              <a:uLnTx/>
              <a:uFillTx/>
              <a:latin typeface="Ubuntu"/>
              <a:ea typeface="微软雅黑"/>
              <a:cs typeface="+mn-cs"/>
            </a:endParaRPr>
          </a:p>
        </p:txBody>
      </p:sp>
      <p:sp>
        <p:nvSpPr>
          <p:cNvPr id="9" name="Slide Number Placeholder 2">
            <a:extLst>
              <a:ext uri="{FF2B5EF4-FFF2-40B4-BE49-F238E27FC236}">
                <a16:creationId xmlns:a16="http://schemas.microsoft.com/office/drawing/2014/main" id="{81197BCE-EBE0-CDF5-64D3-69485DEDFC6B}"/>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extLst>
      <p:ext uri="{BB962C8B-B14F-4D97-AF65-F5344CB8AC3E}">
        <p14:creationId xmlns:p14="http://schemas.microsoft.com/office/powerpoint/2010/main" val="23735602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4134E-A57A-4F55-881F-610AA8C17E97}"/>
              </a:ext>
            </a:extLst>
          </p:cNvPr>
          <p:cNvSpPr>
            <a:spLocks noGrp="1"/>
          </p:cNvSpPr>
          <p:nvPr>
            <p:ph type="title"/>
          </p:nvPr>
        </p:nvSpPr>
        <p:spPr/>
        <p:txBody>
          <a:bodyPr/>
          <a:lstStyle/>
          <a:p>
            <a:r>
              <a:rPr lang="zh-CN" altLang="en-US"/>
              <a:t>对供应商的好处 </a:t>
            </a:r>
            <a:r>
              <a:rPr lang="en-US" altLang="zh-CN" sz="2400"/>
              <a:t>Audit sharing benefits</a:t>
            </a:r>
          </a:p>
        </p:txBody>
      </p:sp>
      <p:sp>
        <p:nvSpPr>
          <p:cNvPr id="3" name="Slide Number Placeholder 2">
            <a:extLst>
              <a:ext uri="{FF2B5EF4-FFF2-40B4-BE49-F238E27FC236}">
                <a16:creationId xmlns:a16="http://schemas.microsoft.com/office/drawing/2014/main" id="{FCE4315D-F62C-400C-B859-CB2B453EF163}"/>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
        <p:nvSpPr>
          <p:cNvPr id="4" name="Text Placeholder 3">
            <a:extLst>
              <a:ext uri="{FF2B5EF4-FFF2-40B4-BE49-F238E27FC236}">
                <a16:creationId xmlns:a16="http://schemas.microsoft.com/office/drawing/2014/main" id="{5900BCA2-1FEF-91FE-C26D-3EECB8DEC9BC}"/>
              </a:ext>
            </a:extLst>
          </p:cNvPr>
          <p:cNvSpPr>
            <a:spLocks noGrp="1"/>
          </p:cNvSpPr>
          <p:nvPr>
            <p:ph type="body" sz="quarter" idx="14"/>
          </p:nvPr>
        </p:nvSpPr>
        <p:spPr>
          <a:xfrm>
            <a:off x="450000" y="1424788"/>
            <a:ext cx="11263464" cy="1111426"/>
          </a:xfrm>
        </p:spPr>
        <p:txBody>
          <a:bodyPr/>
          <a:lstStyle/>
          <a:p>
            <a:pPr>
              <a:lnSpc>
                <a:spcPct val="120000"/>
              </a:lnSpc>
            </a:pPr>
            <a:r>
              <a:rPr lang="zh-CN" altLang="en-US" sz="1800"/>
              <a:t>如果您作为多家医药公司的供应商，那么如果您允许越来越多的</a:t>
            </a:r>
            <a:r>
              <a:rPr lang="en-US" altLang="zh-CN" sz="1800"/>
              <a:t>PSCI</a:t>
            </a:r>
            <a:r>
              <a:rPr lang="zh-CN" altLang="en-US" sz="1800"/>
              <a:t>成员公司访问您历年的</a:t>
            </a:r>
            <a:r>
              <a:rPr lang="en-US" altLang="zh-CN" sz="1800"/>
              <a:t>PSCI</a:t>
            </a:r>
            <a:r>
              <a:rPr lang="zh-CN" altLang="en-US" sz="1800"/>
              <a:t>审计报告，</a:t>
            </a:r>
            <a:r>
              <a:rPr lang="zh-CN" altLang="en-US" sz="1800">
                <a:solidFill>
                  <a:srgbClr val="F86524"/>
                </a:solidFill>
              </a:rPr>
              <a:t>将有助于您减少收到审计的请求，减轻您的负担。</a:t>
            </a:r>
            <a:r>
              <a:rPr lang="zh-CN" altLang="en-US" sz="1800"/>
              <a:t>您可以选择与平台上的</a:t>
            </a:r>
            <a:r>
              <a:rPr lang="zh-CN" altLang="en-US" sz="1800">
                <a:solidFill>
                  <a:schemeClr val="accent1"/>
                </a:solidFill>
              </a:rPr>
              <a:t>“特定”成员公司</a:t>
            </a:r>
            <a:r>
              <a:rPr lang="zh-CN" altLang="en-US" sz="1800"/>
              <a:t>或</a:t>
            </a:r>
            <a:r>
              <a:rPr lang="zh-CN" altLang="en-US" sz="1800">
                <a:solidFill>
                  <a:schemeClr val="accent1"/>
                </a:solidFill>
              </a:rPr>
              <a:t>“所有”</a:t>
            </a:r>
            <a:r>
              <a:rPr lang="en-US" altLang="zh-CN" sz="1800">
                <a:solidFill>
                  <a:schemeClr val="accent1"/>
                </a:solidFill>
              </a:rPr>
              <a:t>PSCI</a:t>
            </a:r>
            <a:r>
              <a:rPr lang="zh-CN" altLang="en-US" sz="1800">
                <a:solidFill>
                  <a:schemeClr val="accent1"/>
                </a:solidFill>
              </a:rPr>
              <a:t>成员</a:t>
            </a:r>
            <a:r>
              <a:rPr lang="zh-CN" altLang="en-US" sz="1800"/>
              <a:t>共享审计报告。</a:t>
            </a:r>
            <a:endParaRPr lang="en-US" altLang="zh-CN" sz="1800"/>
          </a:p>
        </p:txBody>
      </p:sp>
      <p:sp>
        <p:nvSpPr>
          <p:cNvPr id="9" name="Content Placeholder 2">
            <a:extLst>
              <a:ext uri="{FF2B5EF4-FFF2-40B4-BE49-F238E27FC236}">
                <a16:creationId xmlns:a16="http://schemas.microsoft.com/office/drawing/2014/main" id="{46B2AC9E-53EF-4331-95B9-56BA580602EF}"/>
              </a:ext>
            </a:extLst>
          </p:cNvPr>
          <p:cNvSpPr txBox="1">
            <a:spLocks/>
          </p:cNvSpPr>
          <p:nvPr/>
        </p:nvSpPr>
        <p:spPr>
          <a:xfrm>
            <a:off x="450000" y="2536214"/>
            <a:ext cx="11106714" cy="14516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
                <a:srgbClr val="F8652E"/>
              </a:buClr>
              <a:buSzTx/>
              <a:buFont typeface="Wingdings" panose="05000000000000000000" pitchFamily="2" charset="2"/>
              <a:buNone/>
              <a:tabLst/>
              <a:defRPr/>
            </a:pPr>
            <a:r>
              <a:rPr kumimoji="0" lang="zh-CN" altLang="en-US" sz="1800" b="1" i="0" u="none" strike="noStrike" kern="1200" cap="none" spc="0" normalizeH="0" baseline="0" noProof="0">
                <a:ln>
                  <a:noFill/>
                </a:ln>
                <a:solidFill>
                  <a:srgbClr val="848484"/>
                </a:solidFill>
                <a:effectLst/>
                <a:uLnTx/>
                <a:uFillTx/>
                <a:latin typeface="Ubuntu"/>
                <a:ea typeface="微软雅黑"/>
                <a:cs typeface="+mn-cs"/>
              </a:rPr>
              <a:t>注意</a:t>
            </a:r>
            <a:r>
              <a:rPr kumimoji="0" lang="en-US" altLang="zh-CN" sz="1800" b="0" i="0" u="none" strike="noStrike" kern="1200" cap="none" spc="0" normalizeH="0" baseline="0" noProof="0">
                <a:ln>
                  <a:noFill/>
                </a:ln>
                <a:solidFill>
                  <a:srgbClr val="848484"/>
                </a:solidFill>
                <a:effectLst/>
                <a:uLnTx/>
                <a:uFillTx/>
                <a:latin typeface="Ubuntu"/>
                <a:ea typeface="微软雅黑"/>
                <a:cs typeface="+mn-cs"/>
              </a:rPr>
              <a:t>:  </a:t>
            </a:r>
            <a:r>
              <a:rPr kumimoji="0" lang="zh-CN" altLang="en-US" sz="1800" b="1" i="0" u="none" strike="noStrike" kern="1200" cap="none" spc="0" normalizeH="0" baseline="0" noProof="0">
                <a:ln>
                  <a:noFill/>
                </a:ln>
                <a:solidFill>
                  <a:srgbClr val="F86524"/>
                </a:solidFill>
                <a:effectLst/>
                <a:uLnTx/>
                <a:uFillTx/>
                <a:latin typeface="Ubuntu"/>
                <a:ea typeface="微软雅黑"/>
                <a:cs typeface="+mn-cs"/>
              </a:rPr>
              <a:t>上传审计报告并不代表共享审计报告</a:t>
            </a: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a:t>
            </a:r>
            <a:r>
              <a:rPr kumimoji="0" lang="zh-CN" altLang="en-US" sz="1800" b="0" i="0" u="none" strike="noStrike" kern="1200" cap="none" spc="0" normalizeH="0" baseline="0" noProof="0">
                <a:ln>
                  <a:noFill/>
                </a:ln>
                <a:solidFill>
                  <a:srgbClr val="848484"/>
                </a:solidFill>
                <a:effectLst/>
                <a:uLnTx/>
                <a:uFillTx/>
                <a:latin typeface="微软雅黑" panose="020B0503020204020204" pitchFamily="34" charset="-122"/>
                <a:ea typeface="微软雅黑" panose="020B0503020204020204" pitchFamily="34" charset="-122"/>
                <a:cs typeface="Calibri" panose="020F0502020204030204" pitchFamily="34" charset="0"/>
              </a:rPr>
              <a:t>上传审计报告后仅意味着要求您进行审计的</a:t>
            </a:r>
            <a:r>
              <a:rPr kumimoji="0" lang="en-US" altLang="zh-CN" sz="1800" b="0" i="0" u="none" strike="noStrike" kern="1200" cap="none" spc="0" normalizeH="0" baseline="0" noProof="0">
                <a:ln>
                  <a:noFill/>
                </a:ln>
                <a:solidFill>
                  <a:srgbClr val="848484"/>
                </a:solidFill>
                <a:effectLst/>
                <a:uLnTx/>
                <a:uFillTx/>
                <a:latin typeface="微软雅黑" panose="020B0503020204020204" pitchFamily="34" charset="-122"/>
                <a:ea typeface="微软雅黑" panose="020B0503020204020204" pitchFamily="34" charset="-122"/>
                <a:cs typeface="Calibri" panose="020F0502020204030204" pitchFamily="34" charset="0"/>
              </a:rPr>
              <a:t>PSCI</a:t>
            </a:r>
            <a:r>
              <a:rPr kumimoji="0" lang="zh-CN" altLang="en-US" sz="1800" b="0" i="0" u="none" strike="noStrike" kern="1200" cap="none" spc="0" normalizeH="0" baseline="0" noProof="0">
                <a:ln>
                  <a:noFill/>
                </a:ln>
                <a:solidFill>
                  <a:srgbClr val="848484"/>
                </a:solidFill>
                <a:effectLst/>
                <a:uLnTx/>
                <a:uFillTx/>
                <a:latin typeface="微软雅黑" panose="020B0503020204020204" pitchFamily="34" charset="-122"/>
                <a:ea typeface="微软雅黑" panose="020B0503020204020204" pitchFamily="34" charset="-122"/>
                <a:cs typeface="Calibri" panose="020F0502020204030204" pitchFamily="34" charset="0"/>
              </a:rPr>
              <a:t>成员及</a:t>
            </a:r>
            <a:r>
              <a:rPr kumimoji="0" lang="en-US" altLang="zh-CN" sz="1800" b="0" i="0" u="none" strike="noStrike" kern="1200" cap="none" spc="0" normalizeH="0" baseline="0" noProof="0">
                <a:ln>
                  <a:noFill/>
                </a:ln>
                <a:solidFill>
                  <a:srgbClr val="848484"/>
                </a:solidFill>
                <a:effectLst/>
                <a:uLnTx/>
                <a:uFillTx/>
                <a:latin typeface="微软雅黑" panose="020B0503020204020204" pitchFamily="34" charset="-122"/>
                <a:ea typeface="微软雅黑" panose="020B0503020204020204" pitchFamily="34" charset="-122"/>
                <a:cs typeface="Calibri" panose="020F0502020204030204" pitchFamily="34" charset="0"/>
              </a:rPr>
              <a:t>PSCI</a:t>
            </a:r>
            <a:r>
              <a:rPr kumimoji="0" lang="zh-CN" altLang="en-US" sz="1800" b="0" i="0" u="none" strike="noStrike" kern="1200" cap="none" spc="0" normalizeH="0" baseline="0" noProof="0">
                <a:ln>
                  <a:noFill/>
                </a:ln>
                <a:solidFill>
                  <a:srgbClr val="848484"/>
                </a:solidFill>
                <a:effectLst/>
                <a:uLnTx/>
                <a:uFillTx/>
                <a:latin typeface="微软雅黑" panose="020B0503020204020204" pitchFamily="34" charset="-122"/>
                <a:ea typeface="微软雅黑" panose="020B0503020204020204" pitchFamily="34" charset="-122"/>
                <a:cs typeface="Calibri" panose="020F0502020204030204" pitchFamily="34" charset="0"/>
              </a:rPr>
              <a:t>秘书处会看到此报告，供应商无需担心报告会被自动共享给</a:t>
            </a:r>
            <a:r>
              <a:rPr kumimoji="0" lang="en-US" altLang="zh-CN" sz="1800" b="0" i="0" u="none" strike="noStrike" kern="1200" cap="none" spc="0" normalizeH="0" baseline="0" noProof="0">
                <a:ln>
                  <a:noFill/>
                </a:ln>
                <a:solidFill>
                  <a:srgbClr val="848484"/>
                </a:solidFill>
                <a:effectLst/>
                <a:uLnTx/>
                <a:uFillTx/>
                <a:latin typeface="微软雅黑" panose="020B0503020204020204" pitchFamily="34" charset="-122"/>
                <a:ea typeface="微软雅黑" panose="020B0503020204020204" pitchFamily="34" charset="-122"/>
                <a:cs typeface="Calibri" panose="020F0502020204030204" pitchFamily="34" charset="0"/>
              </a:rPr>
              <a:t>PSCI</a:t>
            </a:r>
            <a:r>
              <a:rPr kumimoji="0" lang="zh-CN" altLang="en-US" sz="1800" b="0" i="0" u="none" strike="noStrike" kern="1200" cap="none" spc="0" normalizeH="0" baseline="0" noProof="0">
                <a:ln>
                  <a:noFill/>
                </a:ln>
                <a:solidFill>
                  <a:srgbClr val="848484"/>
                </a:solidFill>
                <a:effectLst/>
                <a:uLnTx/>
                <a:uFillTx/>
                <a:latin typeface="微软雅黑" panose="020B0503020204020204" pitchFamily="34" charset="-122"/>
                <a:ea typeface="微软雅黑" panose="020B0503020204020204" pitchFamily="34" charset="-122"/>
                <a:cs typeface="Calibri" panose="020F0502020204030204" pitchFamily="34" charset="0"/>
              </a:rPr>
              <a:t>所有成员。想要查看审计报告的其他</a:t>
            </a:r>
            <a:r>
              <a:rPr kumimoji="0" lang="en-US" altLang="zh-CN" sz="1800" b="0" i="0" u="none" strike="noStrike" kern="1200" cap="none" spc="0" normalizeH="0" baseline="0" noProof="0">
                <a:ln>
                  <a:noFill/>
                </a:ln>
                <a:solidFill>
                  <a:srgbClr val="848484"/>
                </a:solidFill>
                <a:effectLst/>
                <a:uLnTx/>
                <a:uFillTx/>
                <a:latin typeface="微软雅黑" panose="020B0503020204020204" pitchFamily="34" charset="-122"/>
                <a:ea typeface="微软雅黑" panose="020B0503020204020204" pitchFamily="34" charset="-122"/>
                <a:cs typeface="Calibri" panose="020F0502020204030204" pitchFamily="34" charset="0"/>
              </a:rPr>
              <a:t>PSCI</a:t>
            </a:r>
            <a:r>
              <a:rPr kumimoji="0" lang="zh-CN" altLang="en-US" sz="1800" b="0" i="0" u="none" strike="noStrike" kern="1200" cap="none" spc="0" normalizeH="0" baseline="0" noProof="0">
                <a:ln>
                  <a:noFill/>
                </a:ln>
                <a:solidFill>
                  <a:srgbClr val="848484"/>
                </a:solidFill>
                <a:effectLst/>
                <a:uLnTx/>
                <a:uFillTx/>
                <a:latin typeface="微软雅黑" panose="020B0503020204020204" pitchFamily="34" charset="-122"/>
                <a:ea typeface="微软雅黑" panose="020B0503020204020204" pitchFamily="34" charset="-122"/>
                <a:cs typeface="Calibri" panose="020F0502020204030204" pitchFamily="34" charset="0"/>
              </a:rPr>
              <a:t>成员将会向您发送审计报告查看申请，收到您的同意后才能查看此报告。</a:t>
            </a:r>
            <a:r>
              <a:rPr kumimoji="0" lang="en-US" altLang="zh-CN" sz="1800" b="0" i="0" u="none" strike="noStrike" kern="1200" cap="none" spc="0" normalizeH="0" baseline="0" noProof="0">
                <a:ln>
                  <a:noFill/>
                </a:ln>
                <a:solidFill>
                  <a:srgbClr val="F86524"/>
                </a:solidFill>
                <a:effectLst/>
                <a:uLnTx/>
                <a:uFillTx/>
                <a:latin typeface="微软雅黑" panose="020B0503020204020204" pitchFamily="34" charset="-122"/>
                <a:ea typeface="微软雅黑" panose="020B0503020204020204" pitchFamily="34" charset="-122"/>
                <a:cs typeface="Calibri" panose="020F0502020204030204" pitchFamily="34" charset="0"/>
              </a:rPr>
              <a:t>PSCI</a:t>
            </a:r>
            <a:r>
              <a:rPr kumimoji="0" lang="zh-CN" altLang="en-US" sz="1800" b="0" i="0" u="none" strike="noStrike" kern="1200" cap="none" spc="0" normalizeH="0" baseline="0" noProof="0">
                <a:ln>
                  <a:noFill/>
                </a:ln>
                <a:solidFill>
                  <a:srgbClr val="F86524"/>
                </a:solidFill>
                <a:effectLst/>
                <a:uLnTx/>
                <a:uFillTx/>
                <a:latin typeface="微软雅黑" panose="020B0503020204020204" pitchFamily="34" charset="-122"/>
                <a:ea typeface="微软雅黑" panose="020B0503020204020204" pitchFamily="34" charset="-122"/>
                <a:cs typeface="Calibri" panose="020F0502020204030204" pitchFamily="34" charset="0"/>
              </a:rPr>
              <a:t>提倡所有供应商都上传审计报告到</a:t>
            </a:r>
            <a:r>
              <a:rPr kumimoji="0" lang="en-US" altLang="zh-CN" sz="1800" b="0" i="0" u="none" strike="noStrike" kern="1200" cap="none" spc="0" normalizeH="0" baseline="0" noProof="0">
                <a:ln>
                  <a:noFill/>
                </a:ln>
                <a:solidFill>
                  <a:srgbClr val="F86524"/>
                </a:solidFill>
                <a:effectLst/>
                <a:uLnTx/>
                <a:uFillTx/>
                <a:latin typeface="微软雅黑" panose="020B0503020204020204" pitchFamily="34" charset="-122"/>
                <a:ea typeface="微软雅黑" panose="020B0503020204020204" pitchFamily="34" charset="-122"/>
                <a:cs typeface="Calibri" panose="020F0502020204030204" pitchFamily="34" charset="0"/>
              </a:rPr>
              <a:t>PSCI</a:t>
            </a:r>
            <a:r>
              <a:rPr kumimoji="0" lang="zh-CN" altLang="en-US" sz="1800" b="0" i="0" u="none" strike="noStrike" kern="1200" cap="none" spc="0" normalizeH="0" baseline="0" noProof="0">
                <a:ln>
                  <a:noFill/>
                </a:ln>
                <a:solidFill>
                  <a:srgbClr val="F86524"/>
                </a:solidFill>
                <a:effectLst/>
                <a:uLnTx/>
                <a:uFillTx/>
                <a:latin typeface="微软雅黑" panose="020B0503020204020204" pitchFamily="34" charset="-122"/>
                <a:ea typeface="微软雅黑" panose="020B0503020204020204" pitchFamily="34" charset="-122"/>
                <a:cs typeface="Calibri" panose="020F0502020204030204" pitchFamily="34" charset="0"/>
              </a:rPr>
              <a:t>平台。</a:t>
            </a:r>
            <a:endParaRPr kumimoji="0" lang="en-US" altLang="zh-CN" sz="1800" b="0" i="0" u="none" strike="noStrike" kern="1200" cap="none" spc="0" normalizeH="0" baseline="0" noProof="0">
              <a:ln>
                <a:noFill/>
              </a:ln>
              <a:solidFill>
                <a:srgbClr val="F86524"/>
              </a:solidFill>
              <a:effectLst/>
              <a:uLnTx/>
              <a:uFillTx/>
              <a:latin typeface="微软雅黑" panose="020B0503020204020204" pitchFamily="34" charset="-122"/>
              <a:ea typeface="微软雅黑" panose="020B0503020204020204" pitchFamily="34" charset="-122"/>
              <a:cs typeface="Calibri" panose="020F0502020204030204" pitchFamily="34" charset="0"/>
            </a:endParaRPr>
          </a:p>
        </p:txBody>
      </p:sp>
      <p:sp>
        <p:nvSpPr>
          <p:cNvPr id="10" name="Content Placeholder 2">
            <a:extLst>
              <a:ext uri="{FF2B5EF4-FFF2-40B4-BE49-F238E27FC236}">
                <a16:creationId xmlns:a16="http://schemas.microsoft.com/office/drawing/2014/main" id="{EE9C0423-65CB-4FE3-A3B2-721CE4EA0474}"/>
              </a:ext>
            </a:extLst>
          </p:cNvPr>
          <p:cNvSpPr txBox="1">
            <a:spLocks/>
          </p:cNvSpPr>
          <p:nvPr/>
        </p:nvSpPr>
        <p:spPr>
          <a:xfrm>
            <a:off x="421603" y="1654141"/>
            <a:ext cx="11106715" cy="80908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30000"/>
              </a:lnSpc>
              <a:spcBef>
                <a:spcPts val="1000"/>
              </a:spcBef>
              <a:spcAft>
                <a:spcPts val="0"/>
              </a:spcAft>
              <a:buClr>
                <a:srgbClr val="F8652E"/>
              </a:buClr>
              <a:buSzTx/>
              <a:buFont typeface="Wingdings" panose="05000000000000000000" pitchFamily="2" charset="2"/>
              <a:buChar char="§"/>
              <a:tabLst/>
              <a:defRPr/>
            </a:pPr>
            <a:endParaRPr kumimoji="0" lang="en-US" altLang="zh-CN" sz="1800" b="0" i="0" u="none" strike="noStrike" kern="1200" cap="none" spc="0" normalizeH="0" baseline="0" noProof="0">
              <a:ln>
                <a:noFill/>
              </a:ln>
              <a:solidFill>
                <a:srgbClr val="848484"/>
              </a:solidFill>
              <a:effectLst/>
              <a:uLnTx/>
              <a:uFillTx/>
              <a:latin typeface="Ubuntu"/>
              <a:ea typeface="微软雅黑"/>
              <a:cs typeface="+mn-cs"/>
            </a:endParaRPr>
          </a:p>
        </p:txBody>
      </p:sp>
      <p:sp>
        <p:nvSpPr>
          <p:cNvPr id="11" name="Content Placeholder 2">
            <a:extLst>
              <a:ext uri="{FF2B5EF4-FFF2-40B4-BE49-F238E27FC236}">
                <a16:creationId xmlns:a16="http://schemas.microsoft.com/office/drawing/2014/main" id="{5CA92016-A4B0-4B6A-9044-08D5806AAD3E}"/>
              </a:ext>
            </a:extLst>
          </p:cNvPr>
          <p:cNvSpPr txBox="1">
            <a:spLocks/>
          </p:cNvSpPr>
          <p:nvPr/>
        </p:nvSpPr>
        <p:spPr>
          <a:xfrm>
            <a:off x="450000" y="4513171"/>
            <a:ext cx="4506533" cy="1710647"/>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50000"/>
              </a:lnSpc>
              <a:spcBef>
                <a:spcPts val="1000"/>
              </a:spcBef>
              <a:spcAft>
                <a:spcPts val="0"/>
              </a:spcAft>
              <a:buClr>
                <a:srgbClr val="F8652E"/>
              </a:buClr>
              <a:buSzTx/>
              <a:buFont typeface="Wingdings" panose="05000000000000000000" pitchFamily="2" charset="2"/>
              <a:buChar char="§"/>
              <a:tabLst/>
              <a:defRPr/>
            </a:pP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在获得您的审计报告后，其他</a:t>
            </a:r>
            <a:r>
              <a:rPr kumimoji="0" lang="en-US" altLang="zh-CN" sz="1800" b="0" i="0" u="none" strike="noStrike" kern="1200" cap="none" spc="0" normalizeH="0" baseline="0" noProof="0">
                <a:ln>
                  <a:noFill/>
                </a:ln>
                <a:solidFill>
                  <a:srgbClr val="F86524"/>
                </a:solidFill>
                <a:effectLst/>
                <a:uLnTx/>
                <a:uFillTx/>
                <a:latin typeface="Ubuntu"/>
                <a:ea typeface="微软雅黑"/>
                <a:cs typeface="+mn-cs"/>
              </a:rPr>
              <a:t>PSCI</a:t>
            </a: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成员公司可能会选择取消</a:t>
            </a:r>
            <a:r>
              <a:rPr kumimoji="0" lang="en-US" altLang="zh-CN" sz="1800" b="0" i="0" u="none" strike="noStrike" kern="1200" cap="none" spc="0" normalizeH="0" baseline="0" noProof="0">
                <a:ln>
                  <a:noFill/>
                </a:ln>
                <a:solidFill>
                  <a:srgbClr val="F86524"/>
                </a:solidFill>
                <a:effectLst/>
                <a:uLnTx/>
                <a:uFillTx/>
                <a:latin typeface="Ubuntu"/>
                <a:ea typeface="微软雅黑"/>
                <a:cs typeface="+mn-cs"/>
              </a:rPr>
              <a:t>/</a:t>
            </a: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推迟</a:t>
            </a:r>
            <a:r>
              <a:rPr kumimoji="0" lang="en-US" altLang="zh-CN" sz="1800" b="0" i="0" u="none" strike="noStrike" kern="1200" cap="none" spc="0" normalizeH="0" baseline="0" noProof="0">
                <a:ln>
                  <a:noFill/>
                </a:ln>
                <a:solidFill>
                  <a:srgbClr val="F86524"/>
                </a:solidFill>
                <a:effectLst/>
                <a:uLnTx/>
                <a:uFillTx/>
                <a:latin typeface="Ubuntu"/>
                <a:ea typeface="微软雅黑"/>
                <a:cs typeface="+mn-cs"/>
              </a:rPr>
              <a:t>/</a:t>
            </a: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缩小对您的审计计划。</a:t>
            </a:r>
            <a:endParaRPr kumimoji="0" lang="en-US" altLang="zh-CN" sz="1800" b="0" i="0" u="none" strike="noStrike" kern="1200" cap="none" spc="0" normalizeH="0" baseline="0" noProof="0">
              <a:ln>
                <a:noFill/>
              </a:ln>
              <a:solidFill>
                <a:srgbClr val="F86524"/>
              </a:solidFill>
              <a:effectLst/>
              <a:uLnTx/>
              <a:uFillTx/>
              <a:latin typeface="Ubuntu"/>
              <a:ea typeface="微软雅黑"/>
              <a:cs typeface="+mn-cs"/>
            </a:endParaRPr>
          </a:p>
        </p:txBody>
      </p:sp>
      <p:graphicFrame>
        <p:nvGraphicFramePr>
          <p:cNvPr id="6" name="Chart 5">
            <a:extLst>
              <a:ext uri="{FF2B5EF4-FFF2-40B4-BE49-F238E27FC236}">
                <a16:creationId xmlns:a16="http://schemas.microsoft.com/office/drawing/2014/main" id="{0665B4CA-E6D2-9F3F-08D1-09EB663A946B}"/>
              </a:ext>
            </a:extLst>
          </p:cNvPr>
          <p:cNvGraphicFramePr/>
          <p:nvPr/>
        </p:nvGraphicFramePr>
        <p:xfrm>
          <a:off x="4409345" y="3392915"/>
          <a:ext cx="7118973" cy="293095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1913031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AE320-924B-4B9F-8C6E-3D3E04B3E64B}"/>
              </a:ext>
            </a:extLst>
          </p:cNvPr>
          <p:cNvSpPr>
            <a:spLocks noGrp="1"/>
          </p:cNvSpPr>
          <p:nvPr>
            <p:ph type="title"/>
          </p:nvPr>
        </p:nvSpPr>
        <p:spPr/>
        <p:txBody>
          <a:bodyPr/>
          <a:lstStyle/>
          <a:p>
            <a:r>
              <a:rPr lang="zh-CN" altLang="en-US"/>
              <a:t>供应商自主审计 </a:t>
            </a:r>
            <a:r>
              <a:rPr lang="en-US" altLang="zh-CN" sz="2400">
                <a:latin typeface="Ubuntu"/>
                <a:ea typeface="微软雅黑"/>
              </a:rPr>
              <a:t>S</a:t>
            </a:r>
            <a:r>
              <a:rPr kumimoji="0" lang="en-US" altLang="zh-CN" sz="2400" b="0" i="0" u="none" strike="noStrike" kern="1200" cap="none" spc="0" normalizeH="0" baseline="0" noProof="0">
                <a:ln>
                  <a:noFill/>
                </a:ln>
                <a:solidFill>
                  <a:srgbClr val="F8652E"/>
                </a:solidFill>
                <a:effectLst/>
                <a:uLnTx/>
                <a:uFillTx/>
                <a:latin typeface="Ubuntu"/>
                <a:ea typeface="微软雅黑"/>
                <a:cs typeface="+mj-cs"/>
              </a:rPr>
              <a:t>elf-initiated audit program</a:t>
            </a:r>
            <a:endParaRPr lang="en-GB" altLang="zh-CN" sz="2400" b="1"/>
          </a:p>
        </p:txBody>
      </p:sp>
      <p:sp>
        <p:nvSpPr>
          <p:cNvPr id="5" name="Content Placeholder 2">
            <a:extLst>
              <a:ext uri="{FF2B5EF4-FFF2-40B4-BE49-F238E27FC236}">
                <a16:creationId xmlns:a16="http://schemas.microsoft.com/office/drawing/2014/main" id="{0D68AAC1-F6F8-4089-9C27-13DE52800C98}"/>
              </a:ext>
            </a:extLst>
          </p:cNvPr>
          <p:cNvSpPr txBox="1">
            <a:spLocks/>
          </p:cNvSpPr>
          <p:nvPr/>
        </p:nvSpPr>
        <p:spPr>
          <a:xfrm>
            <a:off x="557660" y="5830461"/>
            <a:ext cx="11263464" cy="369332"/>
          </a:xfrm>
          <a:prstGeom prst="rect">
            <a:avLst/>
          </a:prstGeom>
        </p:spPr>
        <p:txBody>
          <a:bodyPr>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0"/>
              </a:spcBef>
              <a:spcAft>
                <a:spcPts val="0"/>
              </a:spcAft>
              <a:buClr>
                <a:srgbClr val="F8652E"/>
              </a:buClr>
              <a:buSzTx/>
              <a:buFont typeface="Wingdings" panose="05000000000000000000" pitchFamily="2" charset="2"/>
              <a:buChar char="§"/>
              <a:tabLst/>
              <a:defRPr/>
            </a:pPr>
            <a:r>
              <a:rPr kumimoji="0" lang="zh-CN" altLang="en-US" sz="1800" b="0" i="0" u="none" strike="noStrike" kern="1200" cap="none" spc="0" normalizeH="0" baseline="0" noProof="0">
                <a:ln>
                  <a:noFill/>
                </a:ln>
                <a:solidFill>
                  <a:srgbClr val="848484"/>
                </a:solidFill>
                <a:effectLst/>
                <a:uLnTx/>
                <a:uFillTx/>
                <a:latin typeface="Calibri Light"/>
                <a:ea typeface="+mn-ea"/>
                <a:cs typeface="+mn-cs"/>
              </a:rPr>
              <a:t>任何</a:t>
            </a:r>
            <a:r>
              <a:rPr kumimoji="0" lang="en-US" altLang="zh-CN" sz="1800" b="0" i="0" u="none" strike="noStrike" kern="1200" cap="none" spc="0" normalizeH="0" baseline="0" noProof="0">
                <a:ln>
                  <a:noFill/>
                </a:ln>
                <a:solidFill>
                  <a:srgbClr val="848484"/>
                </a:solidFill>
                <a:effectLst/>
                <a:uLnTx/>
                <a:uFillTx/>
                <a:latin typeface="Calibri Light"/>
                <a:ea typeface="+mn-ea"/>
                <a:cs typeface="+mn-cs"/>
              </a:rPr>
              <a:t>PSCI</a:t>
            </a:r>
            <a:r>
              <a:rPr kumimoji="0" lang="zh-CN" altLang="en-US" sz="1800" b="0" i="0" u="none" strike="noStrike" kern="1200" cap="none" spc="0" normalizeH="0" baseline="0" noProof="0">
                <a:ln>
                  <a:noFill/>
                </a:ln>
                <a:solidFill>
                  <a:srgbClr val="848484"/>
                </a:solidFill>
                <a:effectLst/>
                <a:uLnTx/>
                <a:uFillTx/>
                <a:latin typeface="Calibri Light"/>
                <a:ea typeface="+mn-ea"/>
                <a:cs typeface="+mn-cs"/>
              </a:rPr>
              <a:t>成员及其供应商都可以参加供应商自主审计</a:t>
            </a:r>
            <a:endParaRPr kumimoji="0" lang="en-GB" sz="1800" b="0" i="0" u="none" strike="noStrike" kern="1200" cap="none" spc="0" normalizeH="0" baseline="0" noProof="0">
              <a:ln>
                <a:noFill/>
              </a:ln>
              <a:solidFill>
                <a:srgbClr val="848484"/>
              </a:solidFill>
              <a:effectLst/>
              <a:uLnTx/>
              <a:uFillTx/>
              <a:latin typeface="Calibri Light"/>
              <a:ea typeface="+mn-ea"/>
              <a:cs typeface="+mn-cs"/>
            </a:endParaRPr>
          </a:p>
        </p:txBody>
      </p:sp>
      <p:sp>
        <p:nvSpPr>
          <p:cNvPr id="6" name="TextBox 5">
            <a:extLst>
              <a:ext uri="{FF2B5EF4-FFF2-40B4-BE49-F238E27FC236}">
                <a16:creationId xmlns:a16="http://schemas.microsoft.com/office/drawing/2014/main" id="{8E7C29FC-B5F2-4A4A-8D0B-EEAC07B845C7}"/>
              </a:ext>
            </a:extLst>
          </p:cNvPr>
          <p:cNvSpPr txBox="1"/>
          <p:nvPr/>
        </p:nvSpPr>
        <p:spPr>
          <a:xfrm>
            <a:off x="592115" y="5420569"/>
            <a:ext cx="1092143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zh-CN" altLang="en-US" sz="1800" b="1" i="0" u="none" strike="noStrike" kern="1200" cap="none" spc="0" normalizeH="0" baseline="0" noProof="0">
                <a:ln>
                  <a:noFill/>
                </a:ln>
                <a:solidFill>
                  <a:prstClr val="black">
                    <a:lumMod val="65000"/>
                    <a:lumOff val="35000"/>
                  </a:prstClr>
                </a:solidFill>
                <a:effectLst/>
                <a:uLnTx/>
                <a:uFillTx/>
                <a:latin typeface="Calibri" panose="020F0502020204030204" pitchFamily="34" charset="0"/>
                <a:ea typeface="+mn-ea"/>
                <a:cs typeface="+mn-cs"/>
              </a:rPr>
              <a:t>谁可以参加供应商自主审计？</a:t>
            </a:r>
            <a:endParaRPr kumimoji="0" lang="en-GB" altLang="zh-CN" sz="1800" b="1" i="0" u="none" strike="noStrike" kern="1200" cap="none" spc="0" normalizeH="0" baseline="0" noProof="0">
              <a:ln>
                <a:noFill/>
              </a:ln>
              <a:solidFill>
                <a:prstClr val="black">
                  <a:lumMod val="65000"/>
                  <a:lumOff val="35000"/>
                </a:prstClr>
              </a:solidFill>
              <a:effectLst/>
              <a:uLnTx/>
              <a:uFillTx/>
              <a:latin typeface="Calibri" panose="020F0502020204030204" pitchFamily="34" charset="0"/>
              <a:ea typeface="+mn-ea"/>
              <a:cs typeface="+mn-cs"/>
            </a:endParaRPr>
          </a:p>
        </p:txBody>
      </p:sp>
      <p:sp>
        <p:nvSpPr>
          <p:cNvPr id="12" name="Rectangle 11">
            <a:extLst>
              <a:ext uri="{FF2B5EF4-FFF2-40B4-BE49-F238E27FC236}">
                <a16:creationId xmlns:a16="http://schemas.microsoft.com/office/drawing/2014/main" id="{2F388BCE-E37B-4070-09B1-B5979331258C}"/>
              </a:ext>
            </a:extLst>
          </p:cNvPr>
          <p:cNvSpPr/>
          <p:nvPr/>
        </p:nvSpPr>
        <p:spPr>
          <a:xfrm>
            <a:off x="510964" y="1330944"/>
            <a:ext cx="11170072" cy="389639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Light"/>
              <a:ea typeface="+mn-ea"/>
              <a:cs typeface="+mn-cs"/>
            </a:endParaRPr>
          </a:p>
        </p:txBody>
      </p:sp>
      <p:sp>
        <p:nvSpPr>
          <p:cNvPr id="14" name="Content Placeholder 2">
            <a:extLst>
              <a:ext uri="{FF2B5EF4-FFF2-40B4-BE49-F238E27FC236}">
                <a16:creationId xmlns:a16="http://schemas.microsoft.com/office/drawing/2014/main" id="{BE429511-A5EA-ED4B-1E15-0396012AE5FA}"/>
              </a:ext>
            </a:extLst>
          </p:cNvPr>
          <p:cNvSpPr txBox="1">
            <a:spLocks/>
          </p:cNvSpPr>
          <p:nvPr/>
        </p:nvSpPr>
        <p:spPr>
          <a:xfrm>
            <a:off x="60964" y="1646173"/>
            <a:ext cx="11620072" cy="3681731"/>
          </a:xfrm>
          <a:prstGeom prst="rect">
            <a:avLst/>
          </a:prstGeom>
        </p:spPr>
        <p:txBody>
          <a:bodyPr>
            <a:normAutofit fontScale="92500"/>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1" indent="0" algn="l" defTabSz="914400" rtl="0" eaLnBrk="1" fontAlgn="auto" latinLnBrk="0" hangingPunct="1">
              <a:lnSpc>
                <a:spcPct val="160000"/>
              </a:lnSpc>
              <a:spcBef>
                <a:spcPts val="0"/>
              </a:spcBef>
              <a:spcAft>
                <a:spcPts val="0"/>
              </a:spcAft>
              <a:buClrTx/>
              <a:buSzTx/>
              <a:buFont typeface="Calibri Light" panose="020F0302020204030204" pitchFamily="34" charset="0"/>
              <a:buNone/>
              <a:tabLst/>
              <a:defRPr/>
            </a:pPr>
            <a:r>
              <a:rPr kumimoji="0" lang="en-GB" altLang="zh-CN" sz="1800" b="1" i="0" u="none" strike="noStrike" kern="1200" cap="none" spc="0" normalizeH="0" baseline="0" noProof="0">
                <a:ln>
                  <a:noFill/>
                </a:ln>
                <a:solidFill>
                  <a:srgbClr val="F86524"/>
                </a:solidFill>
                <a:effectLst/>
                <a:uLnTx/>
                <a:uFillTx/>
                <a:latin typeface="Calibri Light"/>
                <a:ea typeface="+mn-ea"/>
                <a:cs typeface="+mn-cs"/>
              </a:rPr>
              <a:t>PSCI</a:t>
            </a:r>
            <a:r>
              <a:rPr kumimoji="0" lang="zh-CN" altLang="en-US" sz="1800" b="1" i="0" u="none" strike="noStrike" kern="1200" cap="none" spc="0" normalizeH="0" baseline="0" noProof="0">
                <a:ln>
                  <a:noFill/>
                </a:ln>
                <a:solidFill>
                  <a:srgbClr val="F86524"/>
                </a:solidFill>
                <a:effectLst/>
                <a:uLnTx/>
                <a:uFillTx/>
                <a:latin typeface="Calibri Light"/>
                <a:ea typeface="+mn-ea"/>
                <a:cs typeface="+mn-cs"/>
              </a:rPr>
              <a:t>赞助是什么？</a:t>
            </a:r>
            <a:endParaRPr kumimoji="0" lang="en-GB" altLang="zh-CN" sz="1800" b="1" i="0" u="none" strike="noStrike" kern="1200" cap="none" spc="0" normalizeH="0" baseline="0" noProof="0">
              <a:ln>
                <a:noFill/>
              </a:ln>
              <a:solidFill>
                <a:srgbClr val="F86524"/>
              </a:solidFill>
              <a:effectLst/>
              <a:uLnTx/>
              <a:uFillTx/>
              <a:latin typeface="Calibri Light"/>
              <a:ea typeface="+mn-ea"/>
              <a:cs typeface="+mn-cs"/>
            </a:endParaRPr>
          </a:p>
          <a:p>
            <a:pPr marL="457200" marR="0" lvl="1" indent="0" algn="l" defTabSz="914400" rtl="0" eaLnBrk="1" fontAlgn="auto" latinLnBrk="0" hangingPunct="1">
              <a:lnSpc>
                <a:spcPct val="150000"/>
              </a:lnSpc>
              <a:spcBef>
                <a:spcPts val="0"/>
              </a:spcBef>
              <a:spcAft>
                <a:spcPts val="0"/>
              </a:spcAft>
              <a:buClrTx/>
              <a:buSzTx/>
              <a:buFont typeface="Calibri Light" panose="020F0302020204030204" pitchFamily="34" charset="0"/>
              <a:buNone/>
              <a:tabLst/>
              <a:defRPr/>
            </a:pPr>
            <a:r>
              <a:rPr kumimoji="0" lang="en-GB" altLang="zh-CN" sz="1800" b="0" i="0" u="none" strike="noStrike" kern="1200" cap="none" spc="0" normalizeH="0" baseline="0" noProof="0">
                <a:ln>
                  <a:noFill/>
                </a:ln>
                <a:solidFill>
                  <a:srgbClr val="848484"/>
                </a:solidFill>
                <a:effectLst/>
                <a:uLnTx/>
                <a:uFillTx/>
                <a:latin typeface="Calibri Light"/>
                <a:ea typeface="+mn-ea"/>
                <a:cs typeface="+mn-cs"/>
              </a:rPr>
              <a:t>PSCI</a:t>
            </a:r>
            <a:r>
              <a:rPr kumimoji="0" lang="zh-CN" altLang="en-US" sz="1800" b="0" i="0" u="none" strike="noStrike" kern="1200" cap="none" spc="0" normalizeH="0" baseline="0" noProof="0">
                <a:ln>
                  <a:noFill/>
                </a:ln>
                <a:solidFill>
                  <a:srgbClr val="848484"/>
                </a:solidFill>
                <a:effectLst/>
                <a:uLnTx/>
                <a:uFillTx/>
                <a:latin typeface="Calibri Light"/>
                <a:ea typeface="+mn-ea"/>
                <a:cs typeface="+mn-cs"/>
              </a:rPr>
              <a:t>每年向</a:t>
            </a:r>
            <a:r>
              <a:rPr kumimoji="0" lang="en-US" altLang="zh-CN" sz="1800" b="1" i="0" u="none" strike="noStrike" kern="1200" cap="none" spc="0" normalizeH="0" baseline="0" noProof="0">
                <a:ln>
                  <a:noFill/>
                </a:ln>
                <a:solidFill>
                  <a:srgbClr val="F86524"/>
                </a:solidFill>
                <a:effectLst/>
                <a:uLnTx/>
                <a:uFillTx/>
                <a:latin typeface="Calibri Light"/>
                <a:ea typeface="+mn-ea"/>
                <a:cs typeface="+mn-cs"/>
              </a:rPr>
              <a:t>2</a:t>
            </a:r>
            <a:r>
              <a:rPr kumimoji="0" lang="zh-CN" altLang="en-US" sz="1800" b="1" i="0" u="none" strike="noStrike" kern="1200" cap="none" spc="0" normalizeH="0" baseline="0" noProof="0">
                <a:ln>
                  <a:noFill/>
                </a:ln>
                <a:solidFill>
                  <a:srgbClr val="F86524"/>
                </a:solidFill>
                <a:effectLst/>
                <a:uLnTx/>
                <a:uFillTx/>
                <a:latin typeface="Calibri Light"/>
                <a:ea typeface="+mn-ea"/>
                <a:cs typeface="+mn-cs"/>
              </a:rPr>
              <a:t>家供应商提供自主审计赞助（</a:t>
            </a:r>
            <a:r>
              <a:rPr kumimoji="0" lang="en-US" altLang="zh-CN" sz="1800" b="1" i="0" u="none" strike="noStrike" kern="1200" cap="none" spc="0" normalizeH="0" baseline="0" noProof="0">
                <a:ln>
                  <a:noFill/>
                </a:ln>
                <a:solidFill>
                  <a:srgbClr val="F86524"/>
                </a:solidFill>
                <a:effectLst/>
                <a:uLnTx/>
                <a:uFillTx/>
                <a:latin typeface="Calibri Light"/>
                <a:ea typeface="+mn-ea"/>
                <a:cs typeface="+mn-cs"/>
              </a:rPr>
              <a:t>SSIA</a:t>
            </a:r>
            <a:r>
              <a:rPr kumimoji="0" lang="zh-CN" altLang="en-US" sz="1800" b="1" i="0" u="none" strike="noStrike" kern="1200" cap="none" spc="0" normalizeH="0" baseline="0" noProof="0">
                <a:ln>
                  <a:noFill/>
                </a:ln>
                <a:solidFill>
                  <a:srgbClr val="F86524"/>
                </a:solidFill>
                <a:effectLst/>
                <a:uLnTx/>
                <a:uFillTx/>
                <a:latin typeface="Calibri Light"/>
                <a:ea typeface="+mn-ea"/>
                <a:cs typeface="+mn-cs"/>
              </a:rPr>
              <a:t>）（免费审计）</a:t>
            </a:r>
            <a:r>
              <a:rPr kumimoji="0" lang="zh-CN" altLang="en-US" sz="1800" b="0" i="0" u="none" strike="noStrike" kern="1200" cap="none" spc="0" normalizeH="0" baseline="0" noProof="0">
                <a:ln>
                  <a:noFill/>
                </a:ln>
                <a:solidFill>
                  <a:srgbClr val="848484"/>
                </a:solidFill>
                <a:effectLst/>
                <a:uLnTx/>
                <a:uFillTx/>
                <a:latin typeface="Calibri Light"/>
                <a:ea typeface="+mn-ea"/>
                <a:cs typeface="+mn-cs"/>
              </a:rPr>
              <a:t>。</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欢迎大家积极申请，最终赞助对象基于先到先得的原则。如您想进一步了解，</a:t>
            </a:r>
            <a:r>
              <a:rPr kumimoji="0" lang="zh-CN" altLang="en-US" sz="1800" b="0" i="0" u="none" strike="noStrike" kern="1200" cap="none" spc="0" normalizeH="0" baseline="0" noProof="0">
                <a:ln>
                  <a:noFill/>
                </a:ln>
                <a:solidFill>
                  <a:srgbClr val="848484"/>
                </a:solidFill>
                <a:effectLst/>
                <a:uLnTx/>
                <a:uFillTx/>
                <a:latin typeface="Calibri Light"/>
                <a:ea typeface="+mn-ea"/>
                <a:cs typeface="+mn-cs"/>
              </a:rPr>
              <a:t>请联系</a:t>
            </a:r>
            <a:r>
              <a:rPr kumimoji="0" lang="en-US" altLang="zh-CN" sz="1800" b="0" i="0" u="none" strike="noStrike" kern="1200" cap="none" spc="0" normalizeH="0" baseline="0" noProof="0">
                <a:ln>
                  <a:noFill/>
                </a:ln>
                <a:solidFill>
                  <a:srgbClr val="848484"/>
                </a:solidFill>
                <a:effectLst/>
                <a:uLnTx/>
                <a:uFillTx/>
                <a:latin typeface="Calibri Light"/>
                <a:ea typeface="+mn-ea"/>
                <a:cs typeface="+mn-cs"/>
              </a:rPr>
              <a:t>PSCI</a:t>
            </a:r>
            <a:r>
              <a:rPr kumimoji="0" lang="zh-CN" altLang="en-US" sz="1800" b="0" i="0" u="none" strike="noStrike" kern="1200" cap="none" spc="0" normalizeH="0" baseline="0" noProof="0">
                <a:ln>
                  <a:noFill/>
                </a:ln>
                <a:solidFill>
                  <a:srgbClr val="848484"/>
                </a:solidFill>
                <a:effectLst/>
                <a:uLnTx/>
                <a:uFillTx/>
                <a:latin typeface="Calibri Light"/>
                <a:ea typeface="+mn-ea"/>
                <a:cs typeface="+mn-cs"/>
              </a:rPr>
              <a:t>秘书处</a:t>
            </a:r>
            <a:r>
              <a:rPr kumimoji="0" lang="en-US" altLang="zh-CN" sz="1800" b="0" i="0" u="none" strike="noStrike" kern="1200" cap="none" spc="0" normalizeH="0" baseline="0" noProof="0">
                <a:ln>
                  <a:noFill/>
                </a:ln>
                <a:solidFill>
                  <a:srgbClr val="848484"/>
                </a:solidFill>
                <a:effectLst/>
                <a:uLnTx/>
                <a:uFillTx/>
                <a:latin typeface="Calibri Light"/>
                <a:ea typeface="+mn-ea"/>
                <a:cs typeface="+mn-cs"/>
              </a:rPr>
              <a:t>Blake </a:t>
            </a:r>
            <a:r>
              <a:rPr kumimoji="0" lang="en-GB" altLang="zh-CN" sz="1800" b="0" i="0" u="none" strike="noStrike" kern="1200" cap="none" spc="0" normalizeH="0" baseline="0" noProof="0">
                <a:ln>
                  <a:noFill/>
                </a:ln>
                <a:solidFill>
                  <a:srgbClr val="848484"/>
                </a:solidFill>
                <a:effectLst/>
                <a:uLnTx/>
                <a:uFillTx/>
                <a:latin typeface="Calibri Light"/>
                <a:ea typeface="+mn-ea"/>
                <a:cs typeface="+mn-cs"/>
                <a:hlinkClick r:id="rId3"/>
              </a:rPr>
              <a:t>blake.zheng@carnstone.com</a:t>
            </a:r>
            <a:r>
              <a:rPr kumimoji="0" lang="en-GB" altLang="zh-CN" sz="1800" b="0" i="0" u="none" strike="noStrike" kern="1200" cap="none" spc="0" normalizeH="0" baseline="0" noProof="0">
                <a:ln>
                  <a:noFill/>
                </a:ln>
                <a:solidFill>
                  <a:srgbClr val="848484"/>
                </a:solidFill>
                <a:effectLst/>
                <a:uLnTx/>
                <a:uFillTx/>
                <a:latin typeface="Calibri Light"/>
                <a:ea typeface="+mn-ea"/>
                <a:cs typeface="+mn-cs"/>
              </a:rPr>
              <a:t> </a:t>
            </a:r>
            <a:r>
              <a:rPr kumimoji="0" lang="zh-CN" altLang="en-US" sz="1800" b="0" i="0" u="none" strike="noStrike" kern="1200" cap="none" spc="0" normalizeH="0" baseline="0" noProof="0">
                <a:ln>
                  <a:noFill/>
                </a:ln>
                <a:solidFill>
                  <a:srgbClr val="848484"/>
                </a:solidFill>
                <a:effectLst/>
                <a:uLnTx/>
                <a:uFillTx/>
                <a:latin typeface="Calibri Light"/>
                <a:ea typeface="+mn-ea"/>
                <a:cs typeface="+mn-cs"/>
              </a:rPr>
              <a:t>或 </a:t>
            </a:r>
            <a:r>
              <a:rPr kumimoji="0" lang="en-US" altLang="zh-CN" sz="1800" b="0" i="0" u="none" strike="noStrike" kern="1200" cap="none" spc="0" normalizeH="0" baseline="0" noProof="0">
                <a:ln>
                  <a:noFill/>
                </a:ln>
                <a:solidFill>
                  <a:srgbClr val="848484"/>
                </a:solidFill>
                <a:effectLst/>
                <a:uLnTx/>
                <a:uFillTx/>
                <a:latin typeface="Calibri Light"/>
                <a:ea typeface="+mn-ea"/>
                <a:cs typeface="+mn-cs"/>
              </a:rPr>
              <a:t>Beth </a:t>
            </a:r>
            <a:r>
              <a:rPr kumimoji="0" lang="en-US" altLang="zh-CN" sz="1800" b="0" i="0" u="none" strike="noStrike" kern="1200" cap="none" spc="0" normalizeH="0" baseline="0" noProof="0">
                <a:ln>
                  <a:noFill/>
                </a:ln>
                <a:solidFill>
                  <a:srgbClr val="848484"/>
                </a:solidFill>
                <a:effectLst/>
                <a:uLnTx/>
                <a:uFillTx/>
                <a:latin typeface="Calibri Light"/>
                <a:ea typeface="+mn-ea"/>
                <a:cs typeface="+mn-cs"/>
                <a:hlinkClick r:id="rId4"/>
              </a:rPr>
              <a:t>beth.quinn@carnstone.com</a:t>
            </a:r>
            <a:endParaRPr kumimoji="0" lang="en-US" altLang="zh-CN" sz="1800" b="0" i="0" u="none" strike="noStrike" kern="1200" cap="none" spc="0" normalizeH="0" baseline="0" noProof="0">
              <a:ln>
                <a:noFill/>
              </a:ln>
              <a:solidFill>
                <a:srgbClr val="848484"/>
              </a:solidFill>
              <a:effectLst/>
              <a:uLnTx/>
              <a:uFillTx/>
              <a:latin typeface="Calibri Light"/>
              <a:ea typeface="+mn-ea"/>
              <a:cs typeface="+mn-cs"/>
            </a:endParaRPr>
          </a:p>
          <a:p>
            <a:pPr marL="457200" marR="0" lvl="1" indent="0" algn="l" defTabSz="914400" rtl="0" eaLnBrk="1" fontAlgn="auto" latinLnBrk="0" hangingPunct="1">
              <a:lnSpc>
                <a:spcPct val="150000"/>
              </a:lnSpc>
              <a:spcBef>
                <a:spcPts val="0"/>
              </a:spcBef>
              <a:spcAft>
                <a:spcPts val="0"/>
              </a:spcAft>
              <a:buClrTx/>
              <a:buSzTx/>
              <a:buFont typeface="Calibri Light" panose="020F0302020204030204" pitchFamily="34" charset="0"/>
              <a:buNone/>
              <a:tabLst/>
              <a:defRPr/>
            </a:pPr>
            <a:r>
              <a:rPr kumimoji="0" lang="zh-CN" altLang="en-US" sz="1800" b="1" i="0" u="none" strike="noStrike" kern="1200" cap="none" spc="0" normalizeH="0" baseline="0" noProof="0">
                <a:ln>
                  <a:noFill/>
                </a:ln>
                <a:solidFill>
                  <a:prstClr val="black">
                    <a:lumMod val="50000"/>
                    <a:lumOff val="50000"/>
                  </a:prstClr>
                </a:solidFill>
                <a:effectLst/>
                <a:uLnTx/>
                <a:uFillTx/>
                <a:latin typeface="Calibri Light"/>
                <a:ea typeface="+mn-ea"/>
                <a:cs typeface="+mn-cs"/>
              </a:rPr>
              <a:t>注意：</a:t>
            </a:r>
            <a:r>
              <a:rPr kumimoji="0" lang="en-US" altLang="zh-CN" sz="1800" b="0" i="0" u="none" strike="noStrike" kern="1200" cap="none" spc="0" normalizeH="0" baseline="0" noProof="0">
                <a:ln>
                  <a:noFill/>
                </a:ln>
                <a:solidFill>
                  <a:prstClr val="black">
                    <a:lumMod val="50000"/>
                    <a:lumOff val="50000"/>
                  </a:prstClr>
                </a:solidFill>
                <a:effectLst/>
                <a:uLnTx/>
                <a:uFillTx/>
                <a:latin typeface="Calibri Light"/>
                <a:ea typeface="+mn-ea"/>
                <a:cs typeface="+mn-cs"/>
              </a:rPr>
              <a:t>PSCI </a:t>
            </a:r>
            <a:r>
              <a:rPr kumimoji="0" lang="zh-CN" altLang="en-US" sz="1800" b="0" i="0" u="none" strike="noStrike" kern="1200" cap="none" spc="0" normalizeH="0" baseline="0" noProof="0">
                <a:ln>
                  <a:noFill/>
                </a:ln>
                <a:solidFill>
                  <a:prstClr val="black">
                    <a:lumMod val="50000"/>
                    <a:lumOff val="50000"/>
                  </a:prstClr>
                </a:solidFill>
                <a:effectLst/>
                <a:uLnTx/>
                <a:uFillTx/>
                <a:latin typeface="Calibri Light"/>
                <a:ea typeface="+mn-ea"/>
                <a:cs typeface="+mn-cs"/>
              </a:rPr>
              <a:t>赞助的供应商需要将审计结果</a:t>
            </a:r>
            <a:r>
              <a:rPr kumimoji="0" lang="zh-CN" altLang="en-US" sz="1800" b="1" i="0" u="none" strike="noStrike" kern="1200" cap="none" spc="0" normalizeH="0" baseline="0" noProof="0">
                <a:ln>
                  <a:noFill/>
                </a:ln>
                <a:solidFill>
                  <a:srgbClr val="F86524"/>
                </a:solidFill>
                <a:effectLst/>
                <a:uLnTx/>
                <a:uFillTx/>
                <a:latin typeface="Calibri Light"/>
                <a:ea typeface="+mn-ea"/>
                <a:cs typeface="+mn-cs"/>
              </a:rPr>
              <a:t>共享给所有</a:t>
            </a:r>
            <a:r>
              <a:rPr kumimoji="0" lang="en-US" altLang="zh-CN" sz="1800" b="1" i="0" u="none" strike="noStrike" kern="1200" cap="none" spc="0" normalizeH="0" baseline="0" noProof="0">
                <a:ln>
                  <a:noFill/>
                </a:ln>
                <a:solidFill>
                  <a:srgbClr val="F86524"/>
                </a:solidFill>
                <a:effectLst/>
                <a:uLnTx/>
                <a:uFillTx/>
                <a:latin typeface="Calibri Light"/>
                <a:ea typeface="+mn-ea"/>
                <a:cs typeface="+mn-cs"/>
              </a:rPr>
              <a:t>PSCI</a:t>
            </a:r>
            <a:r>
              <a:rPr kumimoji="0" lang="zh-CN" altLang="en-US" sz="1800" b="1" i="0" u="none" strike="noStrike" kern="1200" cap="none" spc="0" normalizeH="0" baseline="0" noProof="0">
                <a:ln>
                  <a:noFill/>
                </a:ln>
                <a:solidFill>
                  <a:srgbClr val="F86524"/>
                </a:solidFill>
                <a:effectLst/>
                <a:uLnTx/>
                <a:uFillTx/>
                <a:latin typeface="Calibri Light"/>
                <a:ea typeface="+mn-ea"/>
                <a:cs typeface="+mn-cs"/>
              </a:rPr>
              <a:t>成员</a:t>
            </a:r>
            <a:endParaRPr kumimoji="0" lang="en-US" altLang="zh-CN" sz="1800" b="1" i="0" u="none" strike="noStrike" kern="1200" cap="none" spc="0" normalizeH="0" baseline="0" noProof="0">
              <a:ln>
                <a:noFill/>
              </a:ln>
              <a:solidFill>
                <a:srgbClr val="F86524"/>
              </a:solidFill>
              <a:effectLst/>
              <a:uLnTx/>
              <a:uFillTx/>
              <a:latin typeface="Calibri Light"/>
              <a:ea typeface="+mn-ea"/>
              <a:cs typeface="+mn-cs"/>
            </a:endParaRPr>
          </a:p>
          <a:p>
            <a:pPr marL="457200" marR="0" lvl="1" indent="0" algn="l" defTabSz="914400" rtl="0" eaLnBrk="1" fontAlgn="auto" latinLnBrk="0" hangingPunct="1">
              <a:lnSpc>
                <a:spcPct val="150000"/>
              </a:lnSpc>
              <a:spcBef>
                <a:spcPts val="0"/>
              </a:spcBef>
              <a:spcAft>
                <a:spcPts val="0"/>
              </a:spcAft>
              <a:buClrTx/>
              <a:buSzTx/>
              <a:buFont typeface="Calibri Light" panose="020F0302020204030204" pitchFamily="34" charset="0"/>
              <a:buNone/>
              <a:tabLst/>
              <a:defRPr/>
            </a:pPr>
            <a:r>
              <a:rPr kumimoji="0" lang="zh-CN" altLang="en-US" sz="1800" b="1" i="0" u="none" strike="noStrike" kern="1200" cap="none" spc="0" normalizeH="0" baseline="0" noProof="0">
                <a:ln>
                  <a:noFill/>
                </a:ln>
                <a:solidFill>
                  <a:srgbClr val="F86524"/>
                </a:solidFill>
                <a:effectLst/>
                <a:uLnTx/>
                <a:uFillTx/>
                <a:latin typeface="Calibri Light"/>
                <a:ea typeface="+mn-ea"/>
                <a:cs typeface="+mn-cs"/>
              </a:rPr>
              <a:t>自主审计带来的好处？</a:t>
            </a:r>
            <a:endParaRPr kumimoji="0" lang="en-US" altLang="zh-CN" sz="1800" b="1" i="0" u="none" strike="noStrike" kern="1200" cap="none" spc="0" normalizeH="0" baseline="0" noProof="0">
              <a:ln>
                <a:noFill/>
              </a:ln>
              <a:solidFill>
                <a:srgbClr val="F86524"/>
              </a:solidFill>
              <a:effectLst/>
              <a:uLnTx/>
              <a:uFillTx/>
              <a:latin typeface="Calibri Light"/>
              <a:ea typeface="+mn-ea"/>
              <a:cs typeface="+mn-cs"/>
            </a:endParaRPr>
          </a:p>
          <a:p>
            <a:pPr marL="685800" marR="0" lvl="1" indent="-228600" algn="l" defTabSz="914400" rtl="0" eaLnBrk="1" fontAlgn="auto" latinLnBrk="0" hangingPunct="1">
              <a:lnSpc>
                <a:spcPct val="150000"/>
              </a:lnSpc>
              <a:spcBef>
                <a:spcPts val="0"/>
              </a:spcBef>
              <a:spcAft>
                <a:spcPts val="0"/>
              </a:spcAft>
              <a:buClrTx/>
              <a:buSzTx/>
              <a:buFont typeface="Calibri Light" panose="020F0302020204030204" pitchFamily="34" charset="0"/>
              <a:buChar char="-"/>
              <a:tabLst/>
              <a:defRPr/>
            </a:pPr>
            <a:r>
              <a:rPr kumimoji="0" lang="en-US" altLang="zh-CN" sz="1800" b="0" i="0" u="none" strike="noStrike" kern="1200" cap="none" spc="0" normalizeH="0" baseline="0" noProof="0" err="1">
                <a:ln>
                  <a:noFill/>
                </a:ln>
                <a:solidFill>
                  <a:srgbClr val="848484"/>
                </a:solidFill>
                <a:effectLst/>
                <a:uLnTx/>
                <a:uFillTx/>
                <a:latin typeface="Calibri Light"/>
                <a:ea typeface="+mn-ea"/>
                <a:cs typeface="+mn-cs"/>
              </a:rPr>
              <a:t>高质量</a:t>
            </a:r>
            <a:r>
              <a:rPr kumimoji="0" lang="zh-CN" altLang="en-US" sz="1800" b="0" i="0" u="none" strike="noStrike" kern="1200" cap="none" spc="0" normalizeH="0" baseline="0" noProof="0">
                <a:ln>
                  <a:noFill/>
                </a:ln>
                <a:solidFill>
                  <a:srgbClr val="848484"/>
                </a:solidFill>
                <a:effectLst/>
                <a:uLnTx/>
                <a:uFillTx/>
                <a:latin typeface="Calibri Light"/>
                <a:ea typeface="+mn-ea"/>
                <a:cs typeface="+mn-cs"/>
              </a:rPr>
              <a:t>的审计结果：自主审计将由</a:t>
            </a:r>
            <a:r>
              <a:rPr kumimoji="0" lang="en-US" altLang="zh-CN" sz="1800" b="0" i="0" u="none" strike="noStrike" kern="1200" cap="none" spc="0" normalizeH="0" baseline="0" noProof="0">
                <a:ln>
                  <a:noFill/>
                </a:ln>
                <a:solidFill>
                  <a:srgbClr val="848484"/>
                </a:solidFill>
                <a:effectLst/>
                <a:uLnTx/>
                <a:uFillTx/>
                <a:latin typeface="Calibri Light"/>
                <a:ea typeface="+mn-ea"/>
                <a:cs typeface="+mn-cs"/>
              </a:rPr>
              <a:t>PSCI</a:t>
            </a:r>
            <a:r>
              <a:rPr kumimoji="0" lang="zh-CN" altLang="en-US" sz="1800" b="0" i="0" u="none" strike="noStrike" kern="1200" cap="none" spc="0" normalizeH="0" baseline="0" noProof="0">
                <a:ln>
                  <a:noFill/>
                </a:ln>
                <a:solidFill>
                  <a:srgbClr val="848484"/>
                </a:solidFill>
                <a:effectLst/>
                <a:uLnTx/>
                <a:uFillTx/>
                <a:latin typeface="Calibri Light"/>
                <a:ea typeface="+mn-ea"/>
                <a:cs typeface="+mn-cs"/>
              </a:rPr>
              <a:t>认可的第三方审计公司执行，审计遵照</a:t>
            </a:r>
            <a:r>
              <a:rPr kumimoji="0" lang="en-US" altLang="zh-CN" sz="1800" b="0" i="0" u="none" strike="noStrike" kern="1200" cap="none" spc="0" normalizeH="0" baseline="0" noProof="0">
                <a:ln>
                  <a:noFill/>
                </a:ln>
                <a:solidFill>
                  <a:srgbClr val="848484"/>
                </a:solidFill>
                <a:effectLst/>
                <a:uLnTx/>
                <a:uFillTx/>
                <a:latin typeface="Calibri Light"/>
                <a:ea typeface="+mn-ea"/>
                <a:cs typeface="+mn-cs"/>
              </a:rPr>
              <a:t>PSCI</a:t>
            </a:r>
            <a:r>
              <a:rPr kumimoji="0" lang="zh-CN" altLang="en-US" sz="1800" b="0" i="0" u="none" strike="noStrike" kern="1200" cap="none" spc="0" normalizeH="0" baseline="0" noProof="0">
                <a:ln>
                  <a:noFill/>
                </a:ln>
                <a:solidFill>
                  <a:srgbClr val="848484"/>
                </a:solidFill>
                <a:effectLst/>
                <a:uLnTx/>
                <a:uFillTx/>
                <a:latin typeface="Calibri Light"/>
                <a:ea typeface="+mn-ea"/>
                <a:cs typeface="+mn-cs"/>
              </a:rPr>
              <a:t>审计协议</a:t>
            </a:r>
            <a:endParaRPr lang="en-US" altLang="zh-CN" sz="1800">
              <a:latin typeface="Calibri Light"/>
            </a:endParaRPr>
          </a:p>
          <a:p>
            <a:pPr marL="685800" marR="0" lvl="1" indent="-228600" algn="l" defTabSz="914400" rtl="0" eaLnBrk="1" fontAlgn="auto" latinLnBrk="0" hangingPunct="1">
              <a:lnSpc>
                <a:spcPct val="150000"/>
              </a:lnSpc>
              <a:spcBef>
                <a:spcPts val="0"/>
              </a:spcBef>
              <a:spcAft>
                <a:spcPts val="0"/>
              </a:spcAft>
              <a:buClrTx/>
              <a:buSzTx/>
              <a:buFont typeface="Calibri Light" panose="020F0302020204030204" pitchFamily="34" charset="0"/>
              <a:buChar char="-"/>
              <a:tabLst/>
              <a:defRPr/>
            </a:pPr>
            <a:r>
              <a:rPr kumimoji="0" lang="zh-CN" altLang="en-US" sz="1800" b="0" i="0" u="none" strike="noStrike" kern="1200" cap="none" spc="0" normalizeH="0" baseline="0" noProof="0">
                <a:ln>
                  <a:noFill/>
                </a:ln>
                <a:solidFill>
                  <a:srgbClr val="848484"/>
                </a:solidFill>
                <a:effectLst/>
                <a:uLnTx/>
                <a:uFillTx/>
                <a:latin typeface="Calibri Light"/>
                <a:ea typeface="+mn-ea"/>
                <a:cs typeface="+mn-cs"/>
              </a:rPr>
              <a:t>有效减少供应商重复审计的负担</a:t>
            </a:r>
            <a:endParaRPr kumimoji="0" lang="en-US" altLang="zh-CN" sz="1800" b="0" i="0" u="none" strike="noStrike" kern="1200" cap="none" spc="0" normalizeH="0" baseline="0" noProof="0">
              <a:ln>
                <a:noFill/>
              </a:ln>
              <a:solidFill>
                <a:srgbClr val="848484"/>
              </a:solidFill>
              <a:effectLst/>
              <a:uLnTx/>
              <a:uFillTx/>
              <a:latin typeface="Calibri Light"/>
              <a:ea typeface="+mn-ea"/>
              <a:cs typeface="+mn-cs"/>
            </a:endParaRPr>
          </a:p>
          <a:p>
            <a:pPr marL="685800" marR="0" lvl="1" indent="-228600" algn="l" defTabSz="914400" rtl="0" eaLnBrk="1" fontAlgn="auto" latinLnBrk="0" hangingPunct="1">
              <a:lnSpc>
                <a:spcPct val="150000"/>
              </a:lnSpc>
              <a:spcBef>
                <a:spcPts val="0"/>
              </a:spcBef>
              <a:spcAft>
                <a:spcPts val="0"/>
              </a:spcAft>
              <a:buClrTx/>
              <a:buSzTx/>
              <a:buFont typeface="Calibri Light" panose="020F0302020204030204" pitchFamily="34" charset="0"/>
              <a:buChar char="-"/>
              <a:tabLst/>
              <a:defRPr/>
            </a:pPr>
            <a:r>
              <a:rPr kumimoji="0" lang="zh-CN" altLang="en-US" sz="1800" b="0" i="0" u="none" strike="noStrike" kern="1200" cap="none" spc="0" normalizeH="0" baseline="0" noProof="0">
                <a:ln>
                  <a:noFill/>
                </a:ln>
                <a:solidFill>
                  <a:srgbClr val="848484"/>
                </a:solidFill>
                <a:effectLst/>
                <a:uLnTx/>
                <a:uFillTx/>
                <a:latin typeface="Calibri Light"/>
                <a:ea typeface="+mn-ea"/>
                <a:cs typeface="+mn-cs"/>
              </a:rPr>
              <a:t>自主审计可以增加灵活性及弹性，供应商更好地控制审计时间、审计计划及范围等</a:t>
            </a:r>
            <a:endParaRPr kumimoji="0" lang="en-US" altLang="zh-CN" sz="1800" b="0" i="0" u="none" strike="noStrike" kern="1200" cap="none" spc="0" normalizeH="0" baseline="0" noProof="0">
              <a:ln>
                <a:noFill/>
              </a:ln>
              <a:solidFill>
                <a:srgbClr val="848484"/>
              </a:solidFill>
              <a:effectLst/>
              <a:uLnTx/>
              <a:uFillTx/>
              <a:latin typeface="Calibri Light"/>
              <a:ea typeface="+mn-ea"/>
              <a:cs typeface="+mn-cs"/>
            </a:endParaRPr>
          </a:p>
          <a:p>
            <a:pPr marL="685800" marR="0" lvl="1" indent="-228600" algn="l" defTabSz="914400" rtl="0" eaLnBrk="1" fontAlgn="auto" latinLnBrk="0" hangingPunct="1">
              <a:lnSpc>
                <a:spcPct val="150000"/>
              </a:lnSpc>
              <a:spcBef>
                <a:spcPts val="0"/>
              </a:spcBef>
              <a:spcAft>
                <a:spcPts val="0"/>
              </a:spcAft>
              <a:buClrTx/>
              <a:buSzTx/>
              <a:buFont typeface="Calibri Light" panose="020F0302020204030204" pitchFamily="34" charset="0"/>
              <a:buChar char="-"/>
              <a:tabLst/>
              <a:defRPr/>
            </a:pPr>
            <a:r>
              <a:rPr kumimoji="0" lang="zh-CN" altLang="en-US" sz="1800" b="0" i="0" u="none" strike="noStrike" kern="1200" cap="none" spc="0" normalizeH="0" baseline="0" noProof="0">
                <a:ln>
                  <a:noFill/>
                </a:ln>
                <a:solidFill>
                  <a:srgbClr val="848484"/>
                </a:solidFill>
                <a:effectLst/>
                <a:uLnTx/>
                <a:uFillTx/>
                <a:latin typeface="Calibri Light"/>
                <a:ea typeface="+mn-ea"/>
                <a:cs typeface="+mn-cs"/>
              </a:rPr>
              <a:t>供应商可以主动识别自身风险，持续提高自身表现</a:t>
            </a:r>
          </a:p>
        </p:txBody>
      </p:sp>
      <p:sp>
        <p:nvSpPr>
          <p:cNvPr id="15" name="TextBox 14">
            <a:extLst>
              <a:ext uri="{FF2B5EF4-FFF2-40B4-BE49-F238E27FC236}">
                <a16:creationId xmlns:a16="http://schemas.microsoft.com/office/drawing/2014/main" id="{86B943B1-142B-6004-FF85-A86E7CF0BB60}"/>
              </a:ext>
            </a:extLst>
          </p:cNvPr>
          <p:cNvSpPr txBox="1"/>
          <p:nvPr/>
        </p:nvSpPr>
        <p:spPr>
          <a:xfrm>
            <a:off x="502025" y="1346511"/>
            <a:ext cx="11170072" cy="369332"/>
          </a:xfrm>
          <a:prstGeom prst="rect">
            <a:avLst/>
          </a:prstGeom>
          <a:solidFill>
            <a:schemeClr val="accent1"/>
          </a:solidFill>
          <a:ln>
            <a:solidFill>
              <a:schemeClr val="bg1">
                <a:lumMod val="95000"/>
              </a:schemeClr>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altLang="zh-CN" sz="1800" b="1" i="0" u="none" strike="noStrike" kern="1200" cap="none" spc="0" normalizeH="0" baseline="0" noProof="0">
                <a:ln>
                  <a:noFill/>
                </a:ln>
                <a:solidFill>
                  <a:prstClr val="white"/>
                </a:solidFill>
                <a:effectLst/>
                <a:uLnTx/>
                <a:uFillTx/>
                <a:latin typeface="Calibri" panose="020F0502020204030204" pitchFamily="34" charset="0"/>
                <a:ea typeface="+mn-ea"/>
                <a:cs typeface="+mn-cs"/>
              </a:rPr>
              <a:t>PSCI</a:t>
            </a:r>
            <a:r>
              <a:rPr kumimoji="0" lang="zh-CN" altLang="en-US" sz="1800" b="1" i="0" u="none" strike="noStrike" kern="1200" cap="none" spc="0" normalizeH="0" baseline="0" noProof="0">
                <a:ln>
                  <a:noFill/>
                </a:ln>
                <a:solidFill>
                  <a:prstClr val="white"/>
                </a:solidFill>
                <a:effectLst/>
                <a:uLnTx/>
                <a:uFillTx/>
                <a:latin typeface="Calibri" panose="020F0502020204030204" pitchFamily="34" charset="0"/>
                <a:ea typeface="+mn-ea"/>
                <a:cs typeface="+mn-cs"/>
              </a:rPr>
              <a:t>赞助及供应商自主审计的好处</a:t>
            </a:r>
            <a:endParaRPr kumimoji="0" lang="en-US" altLang="zh-CN" sz="1800" b="1" i="0" u="none" strike="noStrike" kern="1200" cap="none" spc="0" normalizeH="0" baseline="0" noProof="0">
              <a:ln>
                <a:noFill/>
              </a:ln>
              <a:solidFill>
                <a:prstClr val="white"/>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980635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0B3BA-1BD0-4A22-815B-FBA9433B3807}"/>
              </a:ext>
            </a:extLst>
          </p:cNvPr>
          <p:cNvSpPr>
            <a:spLocks noGrp="1"/>
          </p:cNvSpPr>
          <p:nvPr>
            <p:ph type="title"/>
          </p:nvPr>
        </p:nvSpPr>
        <p:spPr>
          <a:xfrm>
            <a:off x="450000" y="495300"/>
            <a:ext cx="11726449" cy="673339"/>
          </a:xfrm>
        </p:spPr>
        <p:txBody>
          <a:bodyPr/>
          <a:lstStyle/>
          <a:p>
            <a:r>
              <a:rPr lang="zh-CN" altLang="en-US"/>
              <a:t>重要审计资源 </a:t>
            </a:r>
            <a:r>
              <a:rPr lang="en-US" altLang="zh-CN" sz="2400"/>
              <a:t>Key audit resources</a:t>
            </a:r>
            <a:endParaRPr lang="en-GB" sz="2400"/>
          </a:p>
        </p:txBody>
      </p:sp>
      <p:sp>
        <p:nvSpPr>
          <p:cNvPr id="6" name="Content Placeholder 2">
            <a:extLst>
              <a:ext uri="{FF2B5EF4-FFF2-40B4-BE49-F238E27FC236}">
                <a16:creationId xmlns:a16="http://schemas.microsoft.com/office/drawing/2014/main" id="{436BF7B7-7442-4BF4-A9F1-B5371E68A062}"/>
              </a:ext>
            </a:extLst>
          </p:cNvPr>
          <p:cNvSpPr txBox="1">
            <a:spLocks/>
          </p:cNvSpPr>
          <p:nvPr/>
        </p:nvSpPr>
        <p:spPr>
          <a:xfrm>
            <a:off x="6571548" y="1444754"/>
            <a:ext cx="6288730" cy="168005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1" i="0" u="none" strike="noStrike" kern="1200" cap="none" spc="0" normalizeH="0" baseline="0" noProof="0">
                <a:ln>
                  <a:noFill/>
                </a:ln>
                <a:solidFill>
                  <a:prstClr val="black"/>
                </a:solidFill>
                <a:effectLst/>
                <a:uLnTx/>
                <a:uFillTx/>
                <a:latin typeface="Calibri Light" panose="020F0302020204030204" pitchFamily="34" charset="0"/>
                <a:ea typeface="微软雅黑"/>
                <a:cs typeface="Calibri Light" panose="020F0302020204030204" pitchFamily="34" charset="0"/>
              </a:rPr>
              <a:t> </a:t>
            </a:r>
            <a:r>
              <a:rPr kumimoji="0" lang="en-GB" altLang="en-US" sz="1800" b="0" i="0" u="none" strike="noStrike" kern="1200" cap="none" spc="0" normalizeH="0" baseline="0" noProof="0">
                <a:ln>
                  <a:noFill/>
                </a:ln>
                <a:solidFill>
                  <a:prstClr val="black"/>
                </a:solidFill>
                <a:effectLst/>
                <a:uLnTx/>
                <a:uFillTx/>
                <a:latin typeface="Calibri Light" panose="020F0302020204030204" pitchFamily="34" charset="0"/>
                <a:ea typeface="微软雅黑"/>
                <a:cs typeface="Calibri Light" panose="020F0302020204030204" pitchFamily="34" charset="0"/>
              </a:rPr>
              <a:t> </a:t>
            </a:r>
          </a:p>
        </p:txBody>
      </p:sp>
      <p:sp>
        <p:nvSpPr>
          <p:cNvPr id="9" name="Content Placeholder 8">
            <a:extLst>
              <a:ext uri="{FF2B5EF4-FFF2-40B4-BE49-F238E27FC236}">
                <a16:creationId xmlns:a16="http://schemas.microsoft.com/office/drawing/2014/main" id="{2AC62E67-F954-44A0-85C0-A35DF55DC525}"/>
              </a:ext>
            </a:extLst>
          </p:cNvPr>
          <p:cNvSpPr>
            <a:spLocks noGrp="1"/>
          </p:cNvSpPr>
          <p:nvPr>
            <p:ph idx="1"/>
          </p:nvPr>
        </p:nvSpPr>
        <p:spPr>
          <a:xfrm>
            <a:off x="531768" y="1173684"/>
            <a:ext cx="10759083" cy="5345988"/>
          </a:xfrm>
        </p:spPr>
        <p:txBody>
          <a:bodyPr vert="horz" lIns="91440" tIns="45720" rIns="91440" bIns="45720" rtlCol="0" anchor="t">
            <a:noAutofit/>
          </a:bodyPr>
          <a:lstStyle/>
          <a:p>
            <a:pPr marL="0" indent="0" fontAlgn="ctr">
              <a:lnSpc>
                <a:spcPct val="120000"/>
              </a:lnSpc>
              <a:spcAft>
                <a:spcPct val="0"/>
              </a:spcAft>
              <a:buNone/>
            </a:pPr>
            <a:r>
              <a:rPr lang="en-GB" altLang="en-US" sz="2000">
                <a:solidFill>
                  <a:schemeClr val="tx1"/>
                </a:solidFill>
                <a:cs typeface="Calibri Light" panose="020F0302020204030204" pitchFamily="34" charset="0"/>
                <a:hlinkClick r:id="rId3"/>
              </a:rPr>
              <a:t>PSCI </a:t>
            </a:r>
            <a:r>
              <a:rPr lang="zh-CN" altLang="en-US" sz="2000">
                <a:solidFill>
                  <a:schemeClr val="tx1"/>
                </a:solidFill>
                <a:cs typeface="Calibri Light" panose="020F0302020204030204" pitchFamily="34" charset="0"/>
                <a:hlinkClick r:id="rId3"/>
              </a:rPr>
              <a:t>审计指引</a:t>
            </a:r>
            <a:r>
              <a:rPr lang="en-GB" altLang="en-US" sz="2000">
                <a:solidFill>
                  <a:schemeClr val="tx1"/>
                </a:solidFill>
                <a:cs typeface="Calibri Light" panose="020F0302020204030204" pitchFamily="34" charset="0"/>
                <a:hlinkClick r:id="rId3"/>
              </a:rPr>
              <a:t> </a:t>
            </a:r>
            <a:r>
              <a:rPr lang="en-GB" altLang="en-US" sz="2000">
                <a:solidFill>
                  <a:schemeClr val="tx1">
                    <a:lumMod val="50000"/>
                    <a:lumOff val="50000"/>
                  </a:schemeClr>
                </a:solidFill>
                <a:cs typeface="Calibri Light" panose="020F0302020204030204" pitchFamily="34" charset="0"/>
              </a:rPr>
              <a:t>| </a:t>
            </a:r>
            <a:r>
              <a:rPr lang="zh-CN" altLang="en-US" sz="2000">
                <a:solidFill>
                  <a:schemeClr val="tx1"/>
                </a:solidFill>
                <a:cs typeface="Calibri Light" panose="020F0302020204030204" pitchFamily="34" charset="0"/>
                <a:hlinkClick r:id="rId4"/>
              </a:rPr>
              <a:t>预审计文档需求清单</a:t>
            </a:r>
            <a:r>
              <a:rPr lang="en-GB" altLang="en-US" sz="2000">
                <a:solidFill>
                  <a:schemeClr val="tx1"/>
                </a:solidFill>
                <a:cs typeface="Calibri Light" panose="020F0302020204030204" pitchFamily="34" charset="0"/>
                <a:hlinkClick r:id="rId4"/>
              </a:rPr>
              <a:t> </a:t>
            </a:r>
            <a:r>
              <a:rPr lang="en-GB" altLang="en-US" sz="2000">
                <a:solidFill>
                  <a:schemeClr val="tx1"/>
                </a:solidFill>
                <a:cs typeface="Calibri Light" panose="020F0302020204030204" pitchFamily="34" charset="0"/>
              </a:rPr>
              <a:t> </a:t>
            </a:r>
          </a:p>
          <a:p>
            <a:pPr marL="0" indent="0" fontAlgn="ctr">
              <a:lnSpc>
                <a:spcPct val="120000"/>
              </a:lnSpc>
              <a:spcAft>
                <a:spcPct val="0"/>
              </a:spcAft>
              <a:buNone/>
            </a:pPr>
            <a:r>
              <a:rPr lang="en-GB" altLang="en-US" sz="2000" b="1">
                <a:solidFill>
                  <a:schemeClr val="tx1">
                    <a:lumMod val="50000"/>
                    <a:lumOff val="50000"/>
                  </a:schemeClr>
                </a:solidFill>
                <a:cs typeface="Calibri Light" panose="020F0302020204030204" pitchFamily="34" charset="0"/>
              </a:rPr>
              <a:t>SAQ/</a:t>
            </a:r>
            <a:r>
              <a:rPr lang="zh-CN" altLang="en-US" sz="2000" b="1">
                <a:solidFill>
                  <a:schemeClr val="tx1">
                    <a:lumMod val="50000"/>
                    <a:lumOff val="50000"/>
                  </a:schemeClr>
                </a:solidFill>
                <a:cs typeface="Calibri Light" panose="020F0302020204030204" pitchFamily="34" charset="0"/>
              </a:rPr>
              <a:t>审计报告</a:t>
            </a:r>
            <a:r>
              <a:rPr lang="en-GB" altLang="en-US" sz="2000" b="1">
                <a:solidFill>
                  <a:schemeClr val="tx1">
                    <a:lumMod val="50000"/>
                    <a:lumOff val="50000"/>
                  </a:schemeClr>
                </a:solidFill>
                <a:cs typeface="Calibri Light" panose="020F0302020204030204" pitchFamily="34" charset="0"/>
              </a:rPr>
              <a:t>: </a:t>
            </a:r>
          </a:p>
          <a:p>
            <a:pPr lvl="1" fontAlgn="ctr">
              <a:lnSpc>
                <a:spcPct val="120000"/>
              </a:lnSpc>
              <a:spcAft>
                <a:spcPct val="0"/>
              </a:spcAft>
              <a:buFont typeface="Wingdings" panose="05000000000000000000" pitchFamily="2" charset="2"/>
              <a:buChar char="§"/>
            </a:pPr>
            <a:r>
              <a:rPr lang="zh-CN" altLang="en-US" sz="2000">
                <a:solidFill>
                  <a:schemeClr val="tx1">
                    <a:lumMod val="50000"/>
                    <a:lumOff val="50000"/>
                  </a:schemeClr>
                </a:solidFill>
                <a:cs typeface="Calibri Light" panose="020F0302020204030204" pitchFamily="34" charset="0"/>
              </a:rPr>
              <a:t>完整版</a:t>
            </a:r>
            <a:r>
              <a:rPr lang="en-GB" altLang="en-US" sz="2000">
                <a:solidFill>
                  <a:schemeClr val="tx1">
                    <a:lumMod val="50000"/>
                    <a:lumOff val="50000"/>
                  </a:schemeClr>
                </a:solidFill>
                <a:cs typeface="Calibri Light" panose="020F0302020204030204" pitchFamily="34" charset="0"/>
              </a:rPr>
              <a:t>(8.0) </a:t>
            </a:r>
            <a:r>
              <a:rPr lang="zh-CN" altLang="en-US" sz="2000">
                <a:solidFill>
                  <a:schemeClr val="tx1">
                    <a:lumMod val="50000"/>
                    <a:lumOff val="50000"/>
                  </a:schemeClr>
                </a:solidFill>
                <a:cs typeface="Calibri Light" panose="020F0302020204030204" pitchFamily="34" charset="0"/>
              </a:rPr>
              <a:t>针对</a:t>
            </a:r>
            <a:r>
              <a:rPr lang="en-GB" altLang="en-US" sz="2000">
                <a:solidFill>
                  <a:schemeClr val="tx1">
                    <a:lumMod val="50000"/>
                    <a:lumOff val="50000"/>
                  </a:schemeClr>
                </a:solidFill>
                <a:cs typeface="Calibri Light" panose="020F0302020204030204" pitchFamily="34" charset="0"/>
              </a:rPr>
              <a:t>B/C </a:t>
            </a:r>
            <a:r>
              <a:rPr lang="zh-CN" altLang="en-US" sz="2000">
                <a:solidFill>
                  <a:schemeClr val="tx1">
                    <a:lumMod val="50000"/>
                    <a:lumOff val="50000"/>
                  </a:schemeClr>
                </a:solidFill>
                <a:cs typeface="Calibri Light" panose="020F0302020204030204" pitchFamily="34" charset="0"/>
              </a:rPr>
              <a:t>类供应商</a:t>
            </a:r>
            <a:r>
              <a:rPr lang="en-GB" altLang="en-US" sz="2000">
                <a:solidFill>
                  <a:schemeClr val="tx1">
                    <a:lumMod val="50000"/>
                    <a:lumOff val="50000"/>
                  </a:schemeClr>
                </a:solidFill>
                <a:cs typeface="Calibri Light" panose="020F0302020204030204" pitchFamily="34" charset="0"/>
              </a:rPr>
              <a:t>: </a:t>
            </a:r>
            <a:r>
              <a:rPr lang="en-GB" altLang="en-US" sz="2000">
                <a:solidFill>
                  <a:schemeClr val="tx1"/>
                </a:solidFill>
                <a:cs typeface="Calibri Light" panose="020F0302020204030204" pitchFamily="34" charset="0"/>
                <a:hlinkClick r:id="rId5"/>
              </a:rPr>
              <a:t>Excel</a:t>
            </a:r>
            <a:endParaRPr lang="en-GB" altLang="en-US" sz="2000">
              <a:solidFill>
                <a:schemeClr val="tx1"/>
              </a:solidFill>
              <a:cs typeface="Calibri Light" panose="020F0302020204030204" pitchFamily="34" charset="0"/>
            </a:endParaRPr>
          </a:p>
          <a:p>
            <a:pPr lvl="1" fontAlgn="ctr">
              <a:lnSpc>
                <a:spcPct val="120000"/>
              </a:lnSpc>
              <a:spcAft>
                <a:spcPct val="0"/>
              </a:spcAft>
              <a:buFont typeface="Wingdings" panose="05000000000000000000" pitchFamily="2" charset="2"/>
              <a:buChar char="§"/>
            </a:pPr>
            <a:r>
              <a:rPr lang="zh-CN" altLang="en-US" sz="2000">
                <a:solidFill>
                  <a:schemeClr val="tx1">
                    <a:lumMod val="50000"/>
                    <a:lumOff val="50000"/>
                  </a:schemeClr>
                </a:solidFill>
                <a:cs typeface="Calibri Light" panose="020F0302020204030204" pitchFamily="34" charset="0"/>
              </a:rPr>
              <a:t>缩略版</a:t>
            </a:r>
            <a:r>
              <a:rPr lang="en-GB" altLang="en-US" sz="2000">
                <a:solidFill>
                  <a:schemeClr val="tx1">
                    <a:lumMod val="50000"/>
                    <a:lumOff val="50000"/>
                  </a:schemeClr>
                </a:solidFill>
                <a:cs typeface="Calibri Light" panose="020F0302020204030204" pitchFamily="34" charset="0"/>
              </a:rPr>
              <a:t> </a:t>
            </a:r>
            <a:r>
              <a:rPr lang="zh-CN" altLang="en-US" sz="2000">
                <a:solidFill>
                  <a:schemeClr val="tx1">
                    <a:lumMod val="50000"/>
                    <a:lumOff val="50000"/>
                  </a:schemeClr>
                </a:solidFill>
                <a:cs typeface="Calibri Light" panose="020F0302020204030204" pitchFamily="34" charset="0"/>
              </a:rPr>
              <a:t>针对</a:t>
            </a:r>
            <a:r>
              <a:rPr lang="en-GB" altLang="en-US" sz="2000">
                <a:solidFill>
                  <a:schemeClr val="tx1">
                    <a:lumMod val="50000"/>
                    <a:lumOff val="50000"/>
                  </a:schemeClr>
                </a:solidFill>
                <a:cs typeface="Calibri Light" panose="020F0302020204030204" pitchFamily="34" charset="0"/>
              </a:rPr>
              <a:t>A </a:t>
            </a:r>
            <a:r>
              <a:rPr lang="zh-CN" altLang="en-US" sz="2000">
                <a:solidFill>
                  <a:schemeClr val="tx1">
                    <a:lumMod val="50000"/>
                    <a:lumOff val="50000"/>
                  </a:schemeClr>
                </a:solidFill>
                <a:cs typeface="Calibri Light" panose="020F0302020204030204" pitchFamily="34" charset="0"/>
              </a:rPr>
              <a:t>类供应商</a:t>
            </a:r>
            <a:r>
              <a:rPr lang="en-GB" altLang="en-US" sz="2000">
                <a:solidFill>
                  <a:schemeClr val="tx1">
                    <a:lumMod val="50000"/>
                    <a:lumOff val="50000"/>
                  </a:schemeClr>
                </a:solidFill>
                <a:cs typeface="Calibri Light" panose="020F0302020204030204" pitchFamily="34" charset="0"/>
              </a:rPr>
              <a:t>: </a:t>
            </a:r>
            <a:r>
              <a:rPr lang="en-GB" altLang="en-US" sz="2000">
                <a:solidFill>
                  <a:schemeClr val="tx1"/>
                </a:solidFill>
                <a:cs typeface="Calibri Light" panose="020F0302020204030204" pitchFamily="34" charset="0"/>
                <a:hlinkClick r:id="rId6"/>
              </a:rPr>
              <a:t>Excel</a:t>
            </a:r>
            <a:r>
              <a:rPr lang="en-GB" altLang="en-US" sz="2000">
                <a:solidFill>
                  <a:schemeClr val="tx1">
                    <a:lumMod val="50000"/>
                    <a:lumOff val="50000"/>
                  </a:schemeClr>
                </a:solidFill>
                <a:cs typeface="Calibri Light" panose="020F0302020204030204" pitchFamily="34" charset="0"/>
              </a:rPr>
              <a:t>, </a:t>
            </a:r>
            <a:r>
              <a:rPr lang="en-GB" altLang="en-US" sz="2000">
                <a:solidFill>
                  <a:schemeClr val="tx1"/>
                </a:solidFill>
                <a:cs typeface="Calibri Light" panose="020F0302020204030204" pitchFamily="34" charset="0"/>
                <a:hlinkClick r:id="rId7"/>
              </a:rPr>
              <a:t>Word</a:t>
            </a:r>
            <a:endParaRPr lang="en-GB" altLang="en-US" sz="2000">
              <a:solidFill>
                <a:schemeClr val="tx1">
                  <a:lumMod val="50000"/>
                  <a:lumOff val="50000"/>
                </a:schemeClr>
              </a:solidFill>
              <a:cs typeface="Calibri Light" panose="020F0302020204030204" pitchFamily="34" charset="0"/>
            </a:endParaRPr>
          </a:p>
          <a:p>
            <a:pPr marL="0" indent="0" fontAlgn="ctr">
              <a:lnSpc>
                <a:spcPct val="120000"/>
              </a:lnSpc>
              <a:spcAft>
                <a:spcPct val="0"/>
              </a:spcAft>
              <a:buNone/>
            </a:pPr>
            <a:r>
              <a:rPr lang="en-GB" altLang="en-US" sz="2000"/>
              <a:t>CAP </a:t>
            </a:r>
            <a:r>
              <a:rPr lang="zh-CN" altLang="en-US" sz="2000"/>
              <a:t>改进措施计划模板</a:t>
            </a:r>
            <a:r>
              <a:rPr lang="en-GB" altLang="en-US" sz="2000">
                <a:solidFill>
                  <a:schemeClr val="tx1">
                    <a:lumMod val="50000"/>
                    <a:lumOff val="50000"/>
                  </a:schemeClr>
                </a:solidFill>
                <a:cs typeface="Calibri Light" panose="020F0302020204030204" pitchFamily="34" charset="0"/>
              </a:rPr>
              <a:t>: </a:t>
            </a:r>
            <a:r>
              <a:rPr lang="en-GB" altLang="en-US" sz="2000">
                <a:solidFill>
                  <a:schemeClr val="tx1"/>
                </a:solidFill>
                <a:cs typeface="Calibri Light" panose="020F0302020204030204" pitchFamily="34" charset="0"/>
                <a:hlinkClick r:id="rId8"/>
              </a:rPr>
              <a:t>Excel</a:t>
            </a:r>
            <a:r>
              <a:rPr lang="en-GB" altLang="en-US" sz="2000">
                <a:solidFill>
                  <a:schemeClr val="tx1">
                    <a:lumMod val="50000"/>
                    <a:lumOff val="50000"/>
                  </a:schemeClr>
                </a:solidFill>
                <a:cs typeface="Calibri Light" panose="020F0302020204030204" pitchFamily="34" charset="0"/>
              </a:rPr>
              <a:t>, </a:t>
            </a:r>
            <a:r>
              <a:rPr lang="en-GB" altLang="en-US" sz="2000">
                <a:solidFill>
                  <a:schemeClr val="tx1"/>
                </a:solidFill>
                <a:cs typeface="Calibri Light" panose="020F0302020204030204" pitchFamily="34" charset="0"/>
                <a:hlinkClick r:id="rId9"/>
              </a:rPr>
              <a:t>Word</a:t>
            </a:r>
            <a:endParaRPr lang="en-GB" altLang="en-US" sz="2000">
              <a:solidFill>
                <a:schemeClr val="tx1">
                  <a:lumMod val="50000"/>
                  <a:lumOff val="50000"/>
                </a:schemeClr>
              </a:solidFill>
              <a:cs typeface="Calibri Light" panose="020F0302020204030204" pitchFamily="34" charset="0"/>
            </a:endParaRPr>
          </a:p>
          <a:p>
            <a:pPr marL="0" indent="0" fontAlgn="ctr">
              <a:lnSpc>
                <a:spcPct val="120000"/>
              </a:lnSpc>
              <a:spcAft>
                <a:spcPct val="0"/>
              </a:spcAft>
              <a:buNone/>
            </a:pPr>
            <a:r>
              <a:rPr lang="zh-CN" altLang="en-US" sz="2000">
                <a:solidFill>
                  <a:schemeClr val="tx1"/>
                </a:solidFill>
                <a:cs typeface="Calibri Light" panose="020F0302020204030204" pitchFamily="34" charset="0"/>
                <a:hlinkClick r:id="rId10"/>
              </a:rPr>
              <a:t>数据分享协议</a:t>
            </a:r>
            <a:endParaRPr lang="en-GB" altLang="en-US" sz="2000">
              <a:solidFill>
                <a:schemeClr val="tx1"/>
              </a:solidFill>
              <a:cs typeface="Calibri Light" panose="020F0302020204030204" pitchFamily="34" charset="0"/>
            </a:endParaRPr>
          </a:p>
          <a:p>
            <a:pPr marL="0" indent="0" fontAlgn="ctr">
              <a:lnSpc>
                <a:spcPct val="120000"/>
              </a:lnSpc>
              <a:spcAft>
                <a:spcPct val="0"/>
              </a:spcAft>
              <a:buNone/>
            </a:pPr>
            <a:r>
              <a:rPr lang="en-GB" altLang="en-US" sz="2000">
                <a:solidFill>
                  <a:schemeClr val="tx1"/>
                </a:solidFill>
                <a:cs typeface="Calibri Light" panose="020F0302020204030204" pitchFamily="34" charset="0"/>
                <a:hlinkClick r:id="rId11"/>
              </a:rPr>
              <a:t>PSCI </a:t>
            </a:r>
            <a:r>
              <a:rPr lang="zh-CN" altLang="en-US" sz="2000">
                <a:solidFill>
                  <a:schemeClr val="tx1"/>
                </a:solidFill>
                <a:cs typeface="Calibri Light" panose="020F0302020204030204" pitchFamily="34" charset="0"/>
                <a:hlinkClick r:id="rId11"/>
              </a:rPr>
              <a:t>审计发现分类实例</a:t>
            </a:r>
            <a:endParaRPr lang="en-GB" altLang="en-US" sz="2000">
              <a:solidFill>
                <a:schemeClr val="tx1"/>
              </a:solidFill>
              <a:cs typeface="Calibri Light" panose="020F0302020204030204" pitchFamily="34" charset="0"/>
            </a:endParaRPr>
          </a:p>
          <a:p>
            <a:pPr marL="0" indent="0" fontAlgn="ctr">
              <a:lnSpc>
                <a:spcPct val="120000"/>
              </a:lnSpc>
              <a:spcBef>
                <a:spcPts val="0"/>
              </a:spcBef>
              <a:spcAft>
                <a:spcPct val="0"/>
              </a:spcAft>
              <a:buNone/>
            </a:pPr>
            <a:r>
              <a:rPr lang="en-GB" sz="1600"/>
              <a:t>(</a:t>
            </a:r>
            <a:r>
              <a:rPr lang="zh-CN" altLang="en-US" sz="1600"/>
              <a:t>对重要</a:t>
            </a:r>
            <a:r>
              <a:rPr lang="en-US" altLang="zh-CN" sz="1600"/>
              <a:t>/</a:t>
            </a:r>
            <a:r>
              <a:rPr lang="zh-CN" altLang="en-US" sz="1600"/>
              <a:t>主要</a:t>
            </a:r>
            <a:r>
              <a:rPr lang="en-US" altLang="zh-CN" sz="1600"/>
              <a:t>/</a:t>
            </a:r>
            <a:r>
              <a:rPr lang="zh-CN" altLang="en-US" sz="1600"/>
              <a:t>次要审计发现分类</a:t>
            </a:r>
            <a:r>
              <a:rPr lang="en-GB" sz="1600"/>
              <a:t>)</a:t>
            </a:r>
            <a:endParaRPr lang="en-GB" sz="1600">
              <a:solidFill>
                <a:schemeClr val="tx1"/>
              </a:solidFill>
              <a:cs typeface="Calibri Light" panose="020F0302020204030204" pitchFamily="34" charset="0"/>
            </a:endParaRPr>
          </a:p>
          <a:p>
            <a:pPr marL="0" indent="0" fontAlgn="ctr">
              <a:lnSpc>
                <a:spcPct val="120000"/>
              </a:lnSpc>
              <a:spcAft>
                <a:spcPct val="0"/>
              </a:spcAft>
              <a:buNone/>
            </a:pPr>
            <a:r>
              <a:rPr lang="zh-CN" altLang="en-US" sz="2000">
                <a:hlinkClick r:id="rId12"/>
              </a:rPr>
              <a:t>远程审计常见问题解答（</a:t>
            </a:r>
            <a:r>
              <a:rPr lang="en-GB" altLang="zh-CN" sz="2000">
                <a:hlinkClick r:id="rId12"/>
              </a:rPr>
              <a:t> FAQs </a:t>
            </a:r>
            <a:r>
              <a:rPr lang="zh-CN" altLang="en-US" sz="2000">
                <a:hlinkClick r:id="rId12"/>
              </a:rPr>
              <a:t>）</a:t>
            </a:r>
            <a:r>
              <a:rPr lang="en-GB" sz="2000">
                <a:hlinkClick r:id="rId12"/>
              </a:rPr>
              <a:t> </a:t>
            </a:r>
            <a:r>
              <a:rPr lang="zh-CN" altLang="en-US" sz="2000">
                <a:hlinkClick r:id="rId12"/>
              </a:rPr>
              <a:t>及相关资源</a:t>
            </a:r>
            <a:endParaRPr lang="en-GB" sz="2000">
              <a:solidFill>
                <a:schemeClr val="tx1"/>
              </a:solidFill>
              <a:cs typeface="Calibri Light" panose="020F0302020204030204" pitchFamily="34" charset="0"/>
            </a:endParaRPr>
          </a:p>
          <a:p>
            <a:pPr marL="0" indent="0" fontAlgn="ctr">
              <a:lnSpc>
                <a:spcPct val="120000"/>
              </a:lnSpc>
              <a:spcAft>
                <a:spcPct val="0"/>
              </a:spcAft>
              <a:buNone/>
            </a:pPr>
            <a:r>
              <a:rPr lang="zh-CN" altLang="en-US" sz="2000">
                <a:hlinkClick r:id="rId13"/>
              </a:rPr>
              <a:t>审计项目供应商常见问题解答</a:t>
            </a:r>
            <a:r>
              <a:rPr lang="en-GB" altLang="en-US" sz="2000">
                <a:hlinkClick r:id="rId13"/>
              </a:rPr>
              <a:t> </a:t>
            </a:r>
            <a:r>
              <a:rPr lang="zh-CN" altLang="en-US" sz="2000">
                <a:hlinkClick r:id="rId12"/>
              </a:rPr>
              <a:t>（</a:t>
            </a:r>
            <a:r>
              <a:rPr lang="en-GB" altLang="zh-CN" sz="2000">
                <a:hlinkClick r:id="rId12"/>
              </a:rPr>
              <a:t> FAQs </a:t>
            </a:r>
            <a:r>
              <a:rPr lang="zh-CN" altLang="en-US" sz="2000">
                <a:hlinkClick r:id="rId12"/>
              </a:rPr>
              <a:t>）</a:t>
            </a:r>
            <a:r>
              <a:rPr lang="en-GB" altLang="zh-CN" sz="2000">
                <a:hlinkClick r:id="rId12"/>
              </a:rPr>
              <a:t> </a:t>
            </a:r>
            <a:r>
              <a:rPr lang="en-GB" altLang="en-US" sz="2000"/>
              <a:t>|</a:t>
            </a:r>
            <a:r>
              <a:rPr lang="en-GB" altLang="en-US" sz="2000">
                <a:solidFill>
                  <a:schemeClr val="accent1"/>
                </a:solidFill>
              </a:rPr>
              <a:t> </a:t>
            </a:r>
            <a:r>
              <a:rPr lang="zh-CN" altLang="en-US" sz="2000">
                <a:solidFill>
                  <a:schemeClr val="accent1"/>
                </a:solidFill>
                <a:hlinkClick r:id="rId14">
                  <a:extLst>
                    <a:ext uri="{A12FA001-AC4F-418D-AE19-62706E023703}">
                      <ahyp:hlinkClr xmlns:ahyp="http://schemas.microsoft.com/office/drawing/2018/hyperlinkcolor" val="tx"/>
                    </a:ext>
                  </a:extLst>
                </a:hlinkClick>
              </a:rPr>
              <a:t>供应商自主审计宣传册</a:t>
            </a:r>
            <a:r>
              <a:rPr lang="en-GB" altLang="en-US" sz="2000">
                <a:solidFill>
                  <a:schemeClr val="accent1"/>
                </a:solidFill>
                <a:hlinkClick r:id="rId14">
                  <a:extLst>
                    <a:ext uri="{A12FA001-AC4F-418D-AE19-62706E023703}">
                      <ahyp:hlinkClr xmlns:ahyp="http://schemas.microsoft.com/office/drawing/2018/hyperlinkcolor" val="tx"/>
                    </a:ext>
                  </a:extLst>
                </a:hlinkClick>
              </a:rPr>
              <a:t> </a:t>
            </a:r>
            <a:endParaRPr lang="en-GB" altLang="en-US" sz="2000">
              <a:solidFill>
                <a:schemeClr val="accent1"/>
              </a:solidFill>
            </a:endParaRPr>
          </a:p>
          <a:p>
            <a:pPr marL="0" indent="0" fontAlgn="ctr">
              <a:lnSpc>
                <a:spcPct val="120000"/>
              </a:lnSpc>
              <a:spcAft>
                <a:spcPct val="0"/>
              </a:spcAft>
              <a:buNone/>
            </a:pPr>
            <a:r>
              <a:rPr lang="en-GB" altLang="en-US" sz="2000">
                <a:solidFill>
                  <a:schemeClr val="tx1"/>
                </a:solidFill>
                <a:cs typeface="Calibri Light" panose="020F0302020204030204" pitchFamily="34" charset="0"/>
                <a:hlinkClick r:id="rId15"/>
              </a:rPr>
              <a:t>PSCI</a:t>
            </a:r>
            <a:r>
              <a:rPr lang="zh-CN" altLang="en-US" sz="2000">
                <a:solidFill>
                  <a:schemeClr val="tx1"/>
                </a:solidFill>
                <a:cs typeface="Calibri Light" panose="020F0302020204030204" pitchFamily="34" charset="0"/>
                <a:hlinkClick r:id="rId15"/>
              </a:rPr>
              <a:t>核准审计员</a:t>
            </a:r>
            <a:r>
              <a:rPr lang="en-GB" altLang="en-US" sz="2000">
                <a:solidFill>
                  <a:schemeClr val="tx1"/>
                </a:solidFill>
                <a:cs typeface="Calibri Light" panose="020F0302020204030204" pitchFamily="34" charset="0"/>
                <a:hlinkClick r:id="rId15"/>
              </a:rPr>
              <a:t> </a:t>
            </a:r>
            <a:r>
              <a:rPr lang="en-GB" altLang="en-US" sz="2000"/>
              <a:t>|</a:t>
            </a:r>
            <a:r>
              <a:rPr lang="en-GB" altLang="en-US" sz="2000">
                <a:solidFill>
                  <a:schemeClr val="tx1"/>
                </a:solidFill>
                <a:cs typeface="Calibri Light" panose="020F0302020204030204" pitchFamily="34" charset="0"/>
              </a:rPr>
              <a:t> </a:t>
            </a:r>
            <a:r>
              <a:rPr lang="en-GB" altLang="en-US" sz="2000">
                <a:solidFill>
                  <a:schemeClr val="tx1"/>
                </a:solidFill>
                <a:cs typeface="Calibri Light" panose="020F0302020204030204" pitchFamily="34" charset="0"/>
                <a:hlinkClick r:id="rId16"/>
              </a:rPr>
              <a:t>PSCI </a:t>
            </a:r>
            <a:r>
              <a:rPr lang="zh-CN" altLang="en-US" sz="2000">
                <a:solidFill>
                  <a:schemeClr val="tx1"/>
                </a:solidFill>
                <a:cs typeface="Calibri Light" panose="020F0302020204030204" pitchFamily="34" charset="0"/>
                <a:hlinkClick r:id="rId16"/>
              </a:rPr>
              <a:t>审计员信息模板</a:t>
            </a:r>
            <a:r>
              <a:rPr lang="en-GB" altLang="en-US" sz="2000">
                <a:solidFill>
                  <a:schemeClr val="tx1"/>
                </a:solidFill>
                <a:cs typeface="Calibri Light" panose="020F0302020204030204" pitchFamily="34" charset="0"/>
                <a:hlinkClick r:id="rId16"/>
              </a:rPr>
              <a:t> </a:t>
            </a:r>
            <a:r>
              <a:rPr lang="en-GB" altLang="en-US" sz="2000"/>
              <a:t>|</a:t>
            </a:r>
            <a:r>
              <a:rPr lang="en-GB" altLang="en-US" sz="2000">
                <a:solidFill>
                  <a:schemeClr val="tx1"/>
                </a:solidFill>
                <a:cs typeface="Calibri Light" panose="020F0302020204030204" pitchFamily="34" charset="0"/>
              </a:rPr>
              <a:t> </a:t>
            </a:r>
            <a:r>
              <a:rPr lang="zh-CN" altLang="en-US" sz="2000">
                <a:solidFill>
                  <a:schemeClr val="tx1"/>
                </a:solidFill>
                <a:cs typeface="Calibri Light" panose="020F0302020204030204" pitchFamily="34" charset="0"/>
                <a:hlinkClick r:id="rId17"/>
              </a:rPr>
              <a:t>新申请审计相关流程宣传册</a:t>
            </a:r>
            <a:endParaRPr lang="en-GB" altLang="en-US" sz="2000">
              <a:solidFill>
                <a:schemeClr val="tx1"/>
              </a:solidFill>
              <a:cs typeface="Calibri Light" panose="020F0302020204030204" pitchFamily="34" charset="0"/>
            </a:endParaRPr>
          </a:p>
          <a:p>
            <a:pPr fontAlgn="ctr">
              <a:lnSpc>
                <a:spcPct val="110000"/>
              </a:lnSpc>
              <a:spcAft>
                <a:spcPct val="0"/>
              </a:spcAft>
            </a:pPr>
            <a:endParaRPr lang="en-GB" altLang="en-US" sz="2000">
              <a:solidFill>
                <a:schemeClr val="tx1"/>
              </a:solidFill>
              <a:cs typeface="Calibri Light" panose="020F0302020204030204" pitchFamily="34" charset="0"/>
            </a:endParaRPr>
          </a:p>
          <a:p>
            <a:pPr fontAlgn="ctr">
              <a:lnSpc>
                <a:spcPct val="110000"/>
              </a:lnSpc>
              <a:spcAft>
                <a:spcPct val="0"/>
              </a:spcAft>
            </a:pPr>
            <a:endParaRPr lang="en-GB" altLang="en-US" sz="2000">
              <a:solidFill>
                <a:schemeClr val="tx1"/>
              </a:solidFill>
              <a:latin typeface="Calibri Light" panose="020F0302020204030204" pitchFamily="34" charset="0"/>
              <a:cs typeface="Calibri Light" panose="020F0302020204030204" pitchFamily="34" charset="0"/>
            </a:endParaRPr>
          </a:p>
        </p:txBody>
      </p:sp>
      <p:sp>
        <p:nvSpPr>
          <p:cNvPr id="3" name="TextBox 2">
            <a:extLst>
              <a:ext uri="{FF2B5EF4-FFF2-40B4-BE49-F238E27FC236}">
                <a16:creationId xmlns:a16="http://schemas.microsoft.com/office/drawing/2014/main" id="{CC265B03-37F6-AF1B-375F-2634825EF9EC}"/>
              </a:ext>
            </a:extLst>
          </p:cNvPr>
          <p:cNvSpPr txBox="1"/>
          <p:nvPr/>
        </p:nvSpPr>
        <p:spPr>
          <a:xfrm>
            <a:off x="7166348" y="1377769"/>
            <a:ext cx="5636723" cy="701731"/>
          </a:xfrm>
          <a:prstGeom prst="rect">
            <a:avLst/>
          </a:prstGeom>
          <a:noFill/>
        </p:spPr>
        <p:txBody>
          <a:bodyPr wrap="square">
            <a:spAutoFit/>
          </a:bodyPr>
          <a:lstStyle/>
          <a:p>
            <a:pPr marL="0" marR="0" lvl="0" indent="0" algn="l" defTabSz="914400" rtl="0" eaLnBrk="1" fontAlgn="ctr" latinLnBrk="0" hangingPunct="1">
              <a:lnSpc>
                <a:spcPct val="110000"/>
              </a:lnSpc>
              <a:spcBef>
                <a:spcPts val="0"/>
              </a:spcBef>
              <a:spcAft>
                <a:spcPct val="0"/>
              </a:spcAft>
              <a:buClrTx/>
              <a:buSzTx/>
              <a:buFontTx/>
              <a:buNone/>
              <a:tabLst/>
              <a:defRPr/>
            </a:pPr>
            <a:r>
              <a:rPr lang="zh-CN" altLang="en-US">
                <a:solidFill>
                  <a:prstClr val="black"/>
                </a:solidFill>
                <a:latin typeface="Ubuntu"/>
                <a:ea typeface="微软雅黑"/>
                <a:hlinkClick r:id="rId18"/>
              </a:rPr>
              <a:t>审计项目供应商常见问题解答（</a:t>
            </a:r>
            <a:r>
              <a:rPr lang="en-US" altLang="zh-CN">
                <a:solidFill>
                  <a:prstClr val="black"/>
                </a:solidFill>
                <a:latin typeface="Ubuntu"/>
                <a:ea typeface="微软雅黑"/>
                <a:hlinkClick r:id="rId18"/>
              </a:rPr>
              <a:t> FAQs </a:t>
            </a:r>
            <a:r>
              <a:rPr lang="zh-CN" altLang="en-US">
                <a:solidFill>
                  <a:prstClr val="black"/>
                </a:solidFill>
                <a:latin typeface="Ubuntu"/>
                <a:ea typeface="微软雅黑"/>
                <a:hlinkClick r:id="rId18"/>
              </a:rPr>
              <a:t>）</a:t>
            </a:r>
            <a:endParaRPr lang="en-US" altLang="zh-CN">
              <a:solidFill>
                <a:prstClr val="black"/>
              </a:solidFill>
              <a:latin typeface="Ubuntu"/>
              <a:ea typeface="微软雅黑"/>
            </a:endParaRPr>
          </a:p>
          <a:p>
            <a:pPr marL="0" marR="0" lvl="0" indent="0" algn="l" defTabSz="914400" rtl="0" eaLnBrk="1" fontAlgn="ctr" latinLnBrk="0" hangingPunct="1">
              <a:lnSpc>
                <a:spcPct val="110000"/>
              </a:lnSpc>
              <a:spcBef>
                <a:spcPts val="0"/>
              </a:spcBef>
              <a:spcAft>
                <a:spcPct val="0"/>
              </a:spcAft>
              <a:buClrTx/>
              <a:buSzTx/>
              <a:buFontTx/>
              <a:buNone/>
              <a:tabLst/>
              <a:defRPr/>
            </a:pPr>
            <a:r>
              <a:rPr kumimoji="0" lang="zh-CN" altLang="en-US" sz="1800" b="0" i="0" u="none" strike="noStrike" kern="1200" cap="none" spc="0" normalizeH="0" baseline="0" noProof="0">
                <a:ln>
                  <a:noFill/>
                </a:ln>
                <a:solidFill>
                  <a:prstClr val="black">
                    <a:lumMod val="50000"/>
                    <a:lumOff val="50000"/>
                  </a:prstClr>
                </a:solidFill>
                <a:effectLst/>
                <a:uLnTx/>
                <a:uFillTx/>
                <a:latin typeface="Ubuntu"/>
                <a:ea typeface="微软雅黑"/>
                <a:cs typeface="Calibri Light" panose="020F0302020204030204" pitchFamily="34" charset="0"/>
              </a:rPr>
              <a:t>将在</a:t>
            </a:r>
            <a:r>
              <a:rPr kumimoji="0" lang="en-US" altLang="zh-CN" sz="1800" b="0" i="0" u="none" strike="noStrike" kern="1200" cap="none" spc="0" normalizeH="0" baseline="0" noProof="0">
                <a:ln>
                  <a:noFill/>
                </a:ln>
                <a:solidFill>
                  <a:prstClr val="black">
                    <a:lumMod val="50000"/>
                    <a:lumOff val="50000"/>
                  </a:prstClr>
                </a:solidFill>
                <a:effectLst/>
                <a:uLnTx/>
                <a:uFillTx/>
                <a:latin typeface="Ubuntu"/>
                <a:ea typeface="微软雅黑"/>
                <a:cs typeface="Calibri Light" panose="020F0302020204030204" pitchFamily="34" charset="0"/>
              </a:rPr>
              <a:t>2022</a:t>
            </a:r>
            <a:r>
              <a:rPr kumimoji="0" lang="zh-CN" altLang="en-US" sz="1800" b="0" i="0" u="none" strike="noStrike" kern="1200" cap="none" spc="0" normalizeH="0" baseline="0" noProof="0">
                <a:ln>
                  <a:noFill/>
                </a:ln>
                <a:solidFill>
                  <a:prstClr val="black">
                    <a:lumMod val="50000"/>
                    <a:lumOff val="50000"/>
                  </a:prstClr>
                </a:solidFill>
                <a:effectLst/>
                <a:uLnTx/>
                <a:uFillTx/>
                <a:latin typeface="Ubuntu"/>
                <a:ea typeface="微软雅黑"/>
                <a:cs typeface="Calibri Light" panose="020F0302020204030204" pitchFamily="34" charset="0"/>
              </a:rPr>
              <a:t>年底将发布中文版</a:t>
            </a:r>
          </a:p>
        </p:txBody>
      </p:sp>
      <p:pic>
        <p:nvPicPr>
          <p:cNvPr id="4" name="Picture 3">
            <a:extLst>
              <a:ext uri="{FF2B5EF4-FFF2-40B4-BE49-F238E27FC236}">
                <a16:creationId xmlns:a16="http://schemas.microsoft.com/office/drawing/2014/main" id="{ED7A8075-52B0-CD15-4466-F6BA9F6012D7}"/>
              </a:ext>
            </a:extLst>
          </p:cNvPr>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7230754" y="2164280"/>
            <a:ext cx="4489058" cy="2882725"/>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454088EF-8F2E-2327-ECDF-99A20EE2618C}"/>
              </a:ext>
            </a:extLst>
          </p:cNvPr>
          <p:cNvSpPr txBox="1"/>
          <p:nvPr/>
        </p:nvSpPr>
        <p:spPr>
          <a:xfrm>
            <a:off x="7611060" y="3122245"/>
            <a:ext cx="3888000" cy="307777"/>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a:ln>
                  <a:noFill/>
                </a:ln>
                <a:solidFill>
                  <a:srgbClr val="F86524"/>
                </a:solidFill>
                <a:effectLst/>
                <a:uLnTx/>
                <a:uFillTx/>
                <a:latin typeface="Ubuntu"/>
                <a:ea typeface="微软雅黑"/>
                <a:cs typeface="+mn-cs"/>
              </a:rPr>
              <a:t>PSCI</a:t>
            </a:r>
            <a:r>
              <a:rPr kumimoji="0" lang="zh-CN" altLang="en-US" sz="1400" b="1" i="0" u="none" strike="noStrike" kern="1200" cap="none" spc="0" normalizeH="0" baseline="0" noProof="0">
                <a:ln>
                  <a:noFill/>
                </a:ln>
                <a:solidFill>
                  <a:srgbClr val="F86524"/>
                </a:solidFill>
                <a:effectLst/>
                <a:uLnTx/>
                <a:uFillTx/>
                <a:latin typeface="Ubuntu"/>
                <a:ea typeface="微软雅黑"/>
                <a:cs typeface="+mn-cs"/>
              </a:rPr>
              <a:t>与</a:t>
            </a:r>
            <a:r>
              <a:rPr kumimoji="0" lang="en-US" altLang="zh-CN" sz="1400" b="1" i="0" u="none" strike="noStrike" kern="1200" cap="none" spc="0" normalizeH="0" baseline="0" noProof="0">
                <a:ln>
                  <a:noFill/>
                </a:ln>
                <a:solidFill>
                  <a:srgbClr val="F86524"/>
                </a:solidFill>
                <a:effectLst/>
                <a:uLnTx/>
                <a:uFillTx/>
                <a:latin typeface="Ubuntu"/>
                <a:ea typeface="微软雅黑"/>
                <a:cs typeface="+mn-cs"/>
              </a:rPr>
              <a:t>PSCI</a:t>
            </a:r>
            <a:r>
              <a:rPr kumimoji="0" lang="zh-CN" altLang="en-US" sz="1400" b="1" i="0" u="none" strike="noStrike" kern="1200" cap="none" spc="0" normalizeH="0" baseline="0" noProof="0">
                <a:ln>
                  <a:noFill/>
                </a:ln>
                <a:solidFill>
                  <a:srgbClr val="F86524"/>
                </a:solidFill>
                <a:effectLst/>
                <a:uLnTx/>
                <a:uFillTx/>
                <a:latin typeface="Ubuntu"/>
                <a:ea typeface="微软雅黑"/>
                <a:cs typeface="+mn-cs"/>
              </a:rPr>
              <a:t>审计项目</a:t>
            </a:r>
          </a:p>
        </p:txBody>
      </p:sp>
      <p:sp>
        <p:nvSpPr>
          <p:cNvPr id="7" name="TextBox 6">
            <a:extLst>
              <a:ext uri="{FF2B5EF4-FFF2-40B4-BE49-F238E27FC236}">
                <a16:creationId xmlns:a16="http://schemas.microsoft.com/office/drawing/2014/main" id="{1742B7CF-DBAA-65F4-F0EF-C88AD15B6F35}"/>
              </a:ext>
            </a:extLst>
          </p:cNvPr>
          <p:cNvSpPr txBox="1"/>
          <p:nvPr/>
        </p:nvSpPr>
        <p:spPr>
          <a:xfrm>
            <a:off x="7611060" y="3504058"/>
            <a:ext cx="3888000" cy="307777"/>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a:ln>
                  <a:noFill/>
                </a:ln>
                <a:solidFill>
                  <a:srgbClr val="F86524"/>
                </a:solidFill>
                <a:effectLst/>
                <a:uLnTx/>
                <a:uFillTx/>
                <a:latin typeface="Ubuntu"/>
                <a:ea typeface="微软雅黑"/>
                <a:cs typeface="+mn-cs"/>
              </a:rPr>
              <a:t>共享审计报告的目的</a:t>
            </a:r>
          </a:p>
        </p:txBody>
      </p:sp>
      <p:sp>
        <p:nvSpPr>
          <p:cNvPr id="8" name="TextBox 7">
            <a:extLst>
              <a:ext uri="{FF2B5EF4-FFF2-40B4-BE49-F238E27FC236}">
                <a16:creationId xmlns:a16="http://schemas.microsoft.com/office/drawing/2014/main" id="{F89B6F5A-8815-D190-6DE7-0BF535AFCCB5}"/>
              </a:ext>
            </a:extLst>
          </p:cNvPr>
          <p:cNvSpPr txBox="1"/>
          <p:nvPr/>
        </p:nvSpPr>
        <p:spPr>
          <a:xfrm>
            <a:off x="7611060" y="3885871"/>
            <a:ext cx="3888000" cy="307777"/>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a:ln>
                  <a:noFill/>
                </a:ln>
                <a:solidFill>
                  <a:srgbClr val="F86524"/>
                </a:solidFill>
                <a:effectLst/>
                <a:uLnTx/>
                <a:uFillTx/>
                <a:latin typeface="Ubuntu"/>
                <a:ea typeface="微软雅黑"/>
                <a:cs typeface="+mn-cs"/>
              </a:rPr>
              <a:t>查阅审计报告的权限</a:t>
            </a:r>
          </a:p>
        </p:txBody>
      </p:sp>
      <p:sp>
        <p:nvSpPr>
          <p:cNvPr id="12" name="TextBox 11">
            <a:extLst>
              <a:ext uri="{FF2B5EF4-FFF2-40B4-BE49-F238E27FC236}">
                <a16:creationId xmlns:a16="http://schemas.microsoft.com/office/drawing/2014/main" id="{C6DFF60E-DFA3-A62F-56E5-E902EB679927}"/>
              </a:ext>
            </a:extLst>
          </p:cNvPr>
          <p:cNvSpPr txBox="1"/>
          <p:nvPr/>
        </p:nvSpPr>
        <p:spPr>
          <a:xfrm>
            <a:off x="7611060" y="4267684"/>
            <a:ext cx="3888000" cy="307777"/>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a:ln>
                  <a:noFill/>
                </a:ln>
                <a:solidFill>
                  <a:srgbClr val="F86524"/>
                </a:solidFill>
                <a:effectLst/>
                <a:uLnTx/>
                <a:uFillTx/>
                <a:latin typeface="Ubuntu"/>
                <a:ea typeface="微软雅黑"/>
                <a:cs typeface="+mn-cs"/>
              </a:rPr>
              <a:t>PSCI</a:t>
            </a:r>
            <a:r>
              <a:rPr kumimoji="0" lang="zh-CN" altLang="en-US" sz="1400" b="1" i="0" u="none" strike="noStrike" kern="1200" cap="none" spc="0" normalizeH="0" baseline="0" noProof="0">
                <a:ln>
                  <a:noFill/>
                </a:ln>
                <a:solidFill>
                  <a:srgbClr val="F86524"/>
                </a:solidFill>
                <a:effectLst/>
                <a:uLnTx/>
                <a:uFillTx/>
                <a:latin typeface="Ubuntu"/>
                <a:ea typeface="微软雅黑"/>
                <a:cs typeface="+mn-cs"/>
              </a:rPr>
              <a:t>成员使用审计报告的准则</a:t>
            </a:r>
          </a:p>
        </p:txBody>
      </p:sp>
      <p:sp>
        <p:nvSpPr>
          <p:cNvPr id="13" name="TextBox 12">
            <a:extLst>
              <a:ext uri="{FF2B5EF4-FFF2-40B4-BE49-F238E27FC236}">
                <a16:creationId xmlns:a16="http://schemas.microsoft.com/office/drawing/2014/main" id="{4C177F9E-0359-44BB-5CDD-30A8797D158E}"/>
              </a:ext>
            </a:extLst>
          </p:cNvPr>
          <p:cNvSpPr txBox="1"/>
          <p:nvPr/>
        </p:nvSpPr>
        <p:spPr>
          <a:xfrm>
            <a:off x="7611060" y="4649496"/>
            <a:ext cx="3888000" cy="307777"/>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a:ln>
                  <a:noFill/>
                </a:ln>
                <a:solidFill>
                  <a:srgbClr val="F86524"/>
                </a:solidFill>
                <a:effectLst/>
                <a:uLnTx/>
                <a:uFillTx/>
                <a:latin typeface="Ubuntu"/>
                <a:ea typeface="微软雅黑"/>
                <a:cs typeface="+mn-cs"/>
              </a:rPr>
              <a:t>PSCI</a:t>
            </a:r>
            <a:r>
              <a:rPr kumimoji="0" lang="zh-CN" altLang="en-US" sz="1400" b="1" i="0" u="none" strike="noStrike" kern="1200" cap="none" spc="0" normalizeH="0" baseline="0" noProof="0">
                <a:ln>
                  <a:noFill/>
                </a:ln>
                <a:solidFill>
                  <a:srgbClr val="F86524"/>
                </a:solidFill>
                <a:effectLst/>
                <a:uLnTx/>
                <a:uFillTx/>
                <a:latin typeface="Ubuntu"/>
                <a:ea typeface="微软雅黑"/>
                <a:cs typeface="+mn-cs"/>
              </a:rPr>
              <a:t>审计流程及审计平台使用指南</a:t>
            </a:r>
          </a:p>
        </p:txBody>
      </p:sp>
      <p:sp>
        <p:nvSpPr>
          <p:cNvPr id="14" name="Slide Number Placeholder 3">
            <a:extLst>
              <a:ext uri="{FF2B5EF4-FFF2-40B4-BE49-F238E27FC236}">
                <a16:creationId xmlns:a16="http://schemas.microsoft.com/office/drawing/2014/main" id="{B3C1645D-BA8D-16C1-C4E5-4A35878CDD6A}"/>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24</a:t>
            </a:fld>
            <a:endParaRPr lang="en-GB"/>
          </a:p>
        </p:txBody>
      </p:sp>
    </p:spTree>
    <p:extLst>
      <p:ext uri="{BB962C8B-B14F-4D97-AF65-F5344CB8AC3E}">
        <p14:creationId xmlns:p14="http://schemas.microsoft.com/office/powerpoint/2010/main" val="11604258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955BB-DA91-438E-9963-8A1E6FBCE51F}"/>
              </a:ext>
            </a:extLst>
          </p:cNvPr>
          <p:cNvSpPr>
            <a:spLocks noGrp="1"/>
          </p:cNvSpPr>
          <p:nvPr>
            <p:ph type="title"/>
          </p:nvPr>
        </p:nvSpPr>
        <p:spPr/>
        <p:txBody>
          <a:bodyPr/>
          <a:lstStyle/>
          <a:p>
            <a:r>
              <a:rPr lang="zh-CN" altLang="en-US">
                <a:latin typeface="微软雅黑"/>
                <a:ea typeface="微软雅黑"/>
              </a:rPr>
              <a:t>开场致词 </a:t>
            </a:r>
            <a:r>
              <a:rPr lang="en-GB" sz="2400"/>
              <a:t>Opening remarks</a:t>
            </a:r>
          </a:p>
        </p:txBody>
      </p:sp>
      <p:sp>
        <p:nvSpPr>
          <p:cNvPr id="7" name="Content Placeholder 2">
            <a:extLst>
              <a:ext uri="{FF2B5EF4-FFF2-40B4-BE49-F238E27FC236}">
                <a16:creationId xmlns:a16="http://schemas.microsoft.com/office/drawing/2014/main" id="{B5E921DF-B2D0-4749-BA8B-D4238A8990A9}"/>
              </a:ext>
            </a:extLst>
          </p:cNvPr>
          <p:cNvSpPr txBox="1">
            <a:spLocks/>
          </p:cNvSpPr>
          <p:nvPr/>
        </p:nvSpPr>
        <p:spPr>
          <a:xfrm>
            <a:off x="450000" y="1422155"/>
            <a:ext cx="7204565" cy="456386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2000">
                <a:latin typeface="微软雅黑" panose="020B0503020204020204" pitchFamily="34" charset="-122"/>
                <a:ea typeface="微软雅黑" panose="020B0503020204020204" pitchFamily="34" charset="-122"/>
              </a:rPr>
              <a:t>姓名</a:t>
            </a:r>
            <a:r>
              <a:rPr lang="en-GB" sz="2000">
                <a:latin typeface="+mj-lt"/>
                <a:ea typeface="微软雅黑" panose="020B0503020204020204" pitchFamily="34" charset="-122"/>
              </a:rPr>
              <a:t>: </a:t>
            </a:r>
            <a:r>
              <a:rPr lang="zh-CN" altLang="en-US" sz="2000">
                <a:latin typeface="微软雅黑" panose="020B0503020204020204" pitchFamily="34" charset="-122"/>
                <a:ea typeface="微软雅黑" panose="020B0503020204020204" pitchFamily="34" charset="-122"/>
              </a:rPr>
              <a:t>鲍国祥</a:t>
            </a:r>
            <a:endParaRPr lang="en-GB" sz="2000">
              <a:latin typeface="+mj-lt"/>
              <a:ea typeface="微软雅黑" panose="020B0503020204020204" pitchFamily="34" charset="-122"/>
            </a:endParaRPr>
          </a:p>
          <a:p>
            <a:r>
              <a:rPr lang="zh-CN" altLang="en-US" sz="2000">
                <a:latin typeface="微软雅黑" panose="020B0503020204020204" pitchFamily="34" charset="-122"/>
                <a:ea typeface="微软雅黑" panose="020B0503020204020204" pitchFamily="34" charset="-122"/>
              </a:rPr>
              <a:t>职位</a:t>
            </a:r>
            <a:r>
              <a:rPr lang="en-GB" sz="2000">
                <a:latin typeface="微软雅黑" panose="020B0503020204020204" pitchFamily="34" charset="-122"/>
                <a:ea typeface="微软雅黑" panose="020B0503020204020204" pitchFamily="34" charset="-122"/>
              </a:rPr>
              <a:t>: </a:t>
            </a:r>
            <a:r>
              <a:rPr lang="en-US" altLang="zh-CN" sz="2000">
                <a:latin typeface="微软雅黑" panose="020B0503020204020204" pitchFamily="34" charset="-122"/>
                <a:ea typeface="微软雅黑" panose="020B0503020204020204" pitchFamily="34" charset="-122"/>
              </a:rPr>
              <a:t>EHS</a:t>
            </a:r>
            <a:r>
              <a:rPr lang="zh-CN" altLang="en-US" sz="2000">
                <a:latin typeface="微软雅黑" panose="020B0503020204020204" pitchFamily="34" charset="-122"/>
                <a:ea typeface="微软雅黑" panose="020B0503020204020204" pitchFamily="34" charset="-122"/>
              </a:rPr>
              <a:t>副总监 </a:t>
            </a:r>
            <a:r>
              <a:rPr lang="en-US" altLang="zh-CN" sz="2000">
                <a:latin typeface="微软雅黑" panose="020B0503020204020204" pitchFamily="34" charset="-122"/>
                <a:ea typeface="微软雅黑" panose="020B0503020204020204" pitchFamily="34" charset="-122"/>
              </a:rPr>
              <a:t>| PSCI </a:t>
            </a:r>
            <a:r>
              <a:rPr lang="zh-CN" altLang="en-US" sz="2000">
                <a:latin typeface="微软雅黑" panose="020B0503020204020204" pitchFamily="34" charset="-122"/>
                <a:ea typeface="微软雅黑" panose="020B0503020204020204" pitchFamily="34" charset="-122"/>
              </a:rPr>
              <a:t>理事会成员，安全专题组负责人</a:t>
            </a:r>
            <a:endParaRPr lang="en-US" altLang="zh-CN" sz="2000">
              <a:latin typeface="微软雅黑" panose="020B0503020204020204" pitchFamily="34" charset="-122"/>
              <a:ea typeface="微软雅黑" panose="020B0503020204020204" pitchFamily="34" charset="-122"/>
            </a:endParaRPr>
          </a:p>
          <a:p>
            <a:r>
              <a:rPr lang="zh-CN" altLang="en-US" sz="2000">
                <a:latin typeface="微软雅黑" panose="020B0503020204020204" pitchFamily="34" charset="-122"/>
                <a:ea typeface="微软雅黑" panose="020B0503020204020204" pitchFamily="34" charset="-122"/>
              </a:rPr>
              <a:t>公司</a:t>
            </a:r>
            <a:r>
              <a:rPr lang="en-GB" sz="2000">
                <a:latin typeface="微软雅黑" panose="020B0503020204020204" pitchFamily="34" charset="-122"/>
                <a:ea typeface="微软雅黑" panose="020B0503020204020204" pitchFamily="34" charset="-122"/>
              </a:rPr>
              <a:t>: </a:t>
            </a:r>
            <a:r>
              <a:rPr lang="en-GB" altLang="zh-CN" sz="2000">
                <a:latin typeface="微软雅黑" panose="020B0503020204020204" pitchFamily="34" charset="-122"/>
                <a:ea typeface="微软雅黑" panose="020B0503020204020204" pitchFamily="34" charset="-122"/>
              </a:rPr>
              <a:t>BMS</a:t>
            </a:r>
            <a:r>
              <a:rPr lang="zh-CN" altLang="en-US" sz="2000">
                <a:latin typeface="微软雅黑" panose="020B0503020204020204" pitchFamily="34" charset="-122"/>
                <a:ea typeface="微软雅黑" panose="020B0503020204020204" pitchFamily="34" charset="-122"/>
              </a:rPr>
              <a:t>，百时美施贵宝</a:t>
            </a:r>
            <a:endParaRPr lang="en-US" altLang="zh-CN" sz="2000">
              <a:latin typeface="微软雅黑" panose="020B0503020204020204" pitchFamily="34" charset="-122"/>
              <a:ea typeface="微软雅黑" panose="020B0503020204020204" pitchFamily="34" charset="-122"/>
            </a:endParaRPr>
          </a:p>
          <a:p>
            <a:pPr marL="0" indent="0">
              <a:buNone/>
            </a:pPr>
            <a:r>
              <a:rPr lang="en-GB" altLang="zh-CN" sz="2000">
                <a:latin typeface="微软雅黑" panose="020B0503020204020204" pitchFamily="34" charset="-122"/>
                <a:ea typeface="微软雅黑" panose="020B0503020204020204" pitchFamily="34" charset="-122"/>
              </a:rPr>
              <a:t>------------------------------------------------------</a:t>
            </a:r>
          </a:p>
          <a:p>
            <a:r>
              <a:rPr lang="zh-CN" altLang="en-US" sz="2000">
                <a:latin typeface="微软雅黑" panose="020B0503020204020204" pitchFamily="34" charset="-122"/>
                <a:ea typeface="微软雅黑" panose="020B0503020204020204" pitchFamily="34" charset="-122"/>
              </a:rPr>
              <a:t>背景：</a:t>
            </a:r>
            <a:endParaRPr lang="en-US" altLang="zh-CN" sz="2000">
              <a:latin typeface="微软雅黑" panose="020B0503020204020204" pitchFamily="34" charset="-122"/>
              <a:ea typeface="微软雅黑" panose="020B0503020204020204" pitchFamily="34" charset="-122"/>
            </a:endParaRPr>
          </a:p>
          <a:p>
            <a:pPr marL="0" indent="0">
              <a:buNone/>
            </a:pPr>
            <a:r>
              <a:rPr lang="zh-CN" altLang="en-US" sz="2000">
                <a:latin typeface="微软雅黑" panose="020B0503020204020204" pitchFamily="34" charset="-122"/>
                <a:ea typeface="微软雅黑" panose="020B0503020204020204" pitchFamily="34" charset="-122"/>
              </a:rPr>
              <a:t>国家注册安全工程师</a:t>
            </a:r>
            <a:endParaRPr lang="en-US" altLang="zh-CN" sz="2000">
              <a:latin typeface="微软雅黑" panose="020B0503020204020204" pitchFamily="34" charset="-122"/>
              <a:ea typeface="微软雅黑" panose="020B0503020204020204" pitchFamily="34" charset="-122"/>
            </a:endParaRPr>
          </a:p>
          <a:p>
            <a:pPr marL="0" indent="0">
              <a:buNone/>
            </a:pPr>
            <a:r>
              <a:rPr lang="zh-CN" altLang="en-US" sz="2000">
                <a:latin typeface="微软雅黑" panose="020B0503020204020204" pitchFamily="34" charset="-122"/>
                <a:ea typeface="微软雅黑" panose="020B0503020204020204" pitchFamily="34" charset="-122"/>
              </a:rPr>
              <a:t>自</a:t>
            </a:r>
            <a:r>
              <a:rPr lang="en-US" altLang="zh-CN" sz="2000">
                <a:latin typeface="微软雅黑" panose="020B0503020204020204" pitchFamily="34" charset="-122"/>
                <a:ea typeface="微软雅黑" panose="020B0503020204020204" pitchFamily="34" charset="-122"/>
              </a:rPr>
              <a:t>2001</a:t>
            </a:r>
            <a:r>
              <a:rPr lang="zh-CN" altLang="en-US" sz="2000">
                <a:latin typeface="微软雅黑" panose="020B0503020204020204" pitchFamily="34" charset="-122"/>
                <a:ea typeface="微软雅黑" panose="020B0503020204020204" pitchFamily="34" charset="-122"/>
              </a:rPr>
              <a:t>年起开始从事</a:t>
            </a:r>
            <a:r>
              <a:rPr lang="en-US" altLang="zh-CN" sz="2000">
                <a:latin typeface="微软雅黑" panose="020B0503020204020204" pitchFamily="34" charset="-122"/>
                <a:ea typeface="微软雅黑" panose="020B0503020204020204" pitchFamily="34" charset="-122"/>
              </a:rPr>
              <a:t>EHS</a:t>
            </a:r>
            <a:r>
              <a:rPr lang="zh-CN" altLang="en-US" sz="2000">
                <a:latin typeface="微软雅黑" panose="020B0503020204020204" pitchFamily="34" charset="-122"/>
                <a:ea typeface="微软雅黑" panose="020B0503020204020204" pitchFamily="34" charset="-122"/>
              </a:rPr>
              <a:t>相关工作</a:t>
            </a:r>
            <a:endParaRPr lang="en-US" altLang="zh-CN" sz="2000">
              <a:latin typeface="微软雅黑" panose="020B0503020204020204" pitchFamily="34" charset="-122"/>
              <a:ea typeface="微软雅黑" panose="020B0503020204020204" pitchFamily="34" charset="-122"/>
            </a:endParaRPr>
          </a:p>
          <a:p>
            <a:pPr marL="0" indent="0">
              <a:buNone/>
            </a:pPr>
            <a:r>
              <a:rPr lang="zh-CN" altLang="en-US" sz="2000">
                <a:latin typeface="微软雅黑" panose="020B0503020204020204" pitchFamily="34" charset="-122"/>
                <a:ea typeface="微软雅黑" panose="020B0503020204020204" pitchFamily="34" charset="-122"/>
              </a:rPr>
              <a:t>曾在</a:t>
            </a:r>
            <a:r>
              <a:rPr lang="en-US" altLang="zh-CN" sz="2000">
                <a:latin typeface="微软雅黑" panose="020B0503020204020204" pitchFamily="34" charset="-122"/>
                <a:ea typeface="微软雅黑" panose="020B0503020204020204" pitchFamily="34" charset="-122"/>
              </a:rPr>
              <a:t>FedEx, Trane Air Conditioning, Pfizer</a:t>
            </a:r>
            <a:r>
              <a:rPr lang="zh-CN" altLang="en-US" sz="2000">
                <a:latin typeface="微软雅黑" panose="020B0503020204020204" pitchFamily="34" charset="-122"/>
                <a:ea typeface="微软雅黑" panose="020B0503020204020204" pitchFamily="34" charset="-122"/>
              </a:rPr>
              <a:t>等多家国内外知名企业任职</a:t>
            </a:r>
            <a:endParaRPr lang="en-US" altLang="zh-CN" sz="2000">
              <a:latin typeface="微软雅黑" panose="020B0503020204020204" pitchFamily="34" charset="-122"/>
              <a:ea typeface="微软雅黑" panose="020B0503020204020204" pitchFamily="34" charset="-122"/>
            </a:endParaRPr>
          </a:p>
          <a:p>
            <a:pPr marL="0" indent="0">
              <a:buNone/>
            </a:pPr>
            <a:r>
              <a:rPr lang="zh-CN" altLang="en-US" sz="2000">
                <a:latin typeface="微软雅黑" panose="020B0503020204020204" pitchFamily="34" charset="-122"/>
                <a:ea typeface="微软雅黑" panose="020B0503020204020204" pitchFamily="34" charset="-122"/>
              </a:rPr>
              <a:t>擅长环境中的药物</a:t>
            </a:r>
            <a:r>
              <a:rPr lang="en-US" altLang="zh-CN" sz="2000">
                <a:latin typeface="微软雅黑" panose="020B0503020204020204" pitchFamily="34" charset="-122"/>
                <a:ea typeface="微软雅黑" panose="020B0503020204020204" pitchFamily="34" charset="-122"/>
              </a:rPr>
              <a:t>/</a:t>
            </a:r>
            <a:r>
              <a:rPr lang="zh-CN" altLang="en-US" sz="2000">
                <a:latin typeface="微软雅黑" panose="020B0503020204020204" pitchFamily="34" charset="-122"/>
                <a:ea typeface="微软雅黑" panose="020B0503020204020204" pitchFamily="34" charset="-122"/>
              </a:rPr>
              <a:t>抗生素抗药性、过程安全管理、工业卫生、常规安全及应急响应</a:t>
            </a:r>
            <a:endParaRPr lang="en-US" altLang="zh-CN" sz="2000">
              <a:latin typeface="微软雅黑" panose="020B0503020204020204" pitchFamily="34" charset="-122"/>
              <a:ea typeface="微软雅黑" panose="020B0503020204020204" pitchFamily="34" charset="-122"/>
            </a:endParaRPr>
          </a:p>
        </p:txBody>
      </p:sp>
      <p:pic>
        <p:nvPicPr>
          <p:cNvPr id="5" name="Picture 4">
            <a:extLst>
              <a:ext uri="{FF2B5EF4-FFF2-40B4-BE49-F238E27FC236}">
                <a16:creationId xmlns:a16="http://schemas.microsoft.com/office/drawing/2014/main" id="{DFBF914D-2A1D-AD7B-0291-50A189192837}"/>
              </a:ext>
            </a:extLst>
          </p:cNvPr>
          <p:cNvPicPr>
            <a:picLocks noChangeAspect="1"/>
          </p:cNvPicPr>
          <p:nvPr/>
        </p:nvPicPr>
        <p:blipFill>
          <a:blip r:embed="rId3"/>
          <a:stretch>
            <a:fillRect/>
          </a:stretch>
        </p:blipFill>
        <p:spPr>
          <a:xfrm>
            <a:off x="7861455" y="1750811"/>
            <a:ext cx="3680688" cy="3763869"/>
          </a:xfrm>
          <a:prstGeom prst="rect">
            <a:avLst/>
          </a:prstGeom>
        </p:spPr>
      </p:pic>
      <p:sp>
        <p:nvSpPr>
          <p:cNvPr id="6" name="Slide Number Placeholder 3">
            <a:extLst>
              <a:ext uri="{FF2B5EF4-FFF2-40B4-BE49-F238E27FC236}">
                <a16:creationId xmlns:a16="http://schemas.microsoft.com/office/drawing/2014/main" id="{58087E7C-50D7-BDDD-0A17-5F1A8DA88B2F}"/>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25</a:t>
            </a:fld>
            <a:endParaRPr lang="en-GB"/>
          </a:p>
        </p:txBody>
      </p:sp>
    </p:spTree>
    <p:extLst>
      <p:ext uri="{BB962C8B-B14F-4D97-AF65-F5344CB8AC3E}">
        <p14:creationId xmlns:p14="http://schemas.microsoft.com/office/powerpoint/2010/main" val="25971621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907A8D11-B992-DFE7-5071-867EBA3745B8}"/>
              </a:ext>
            </a:extLst>
          </p:cNvPr>
          <p:cNvSpPr>
            <a:spLocks noGrp="1"/>
          </p:cNvSpPr>
          <p:nvPr>
            <p:ph type="body" sz="quarter" idx="10"/>
          </p:nvPr>
        </p:nvSpPr>
        <p:spPr/>
        <p:txBody>
          <a:bodyPr vert="horz" lIns="91440" tIns="45720" rIns="91440" bIns="45720" rtlCol="0" anchor="t">
            <a:noAutofit/>
          </a:bodyPr>
          <a:lstStyle/>
          <a:p>
            <a:r>
              <a:rPr lang="zh-CN" altLang="en-US">
                <a:latin typeface="Calibri"/>
                <a:cs typeface="Calibri Light"/>
              </a:rPr>
              <a:t>能力建设组委会 </a:t>
            </a:r>
            <a:r>
              <a:rPr lang="en-GB" altLang="zh-CN">
                <a:latin typeface="Calibri"/>
                <a:cs typeface="Calibri Light"/>
              </a:rPr>
              <a:t>Capability Committee</a:t>
            </a:r>
            <a:endParaRPr lang="en-GB" altLang="zh-CN">
              <a:cs typeface="Calibri Light"/>
            </a:endParaRPr>
          </a:p>
          <a:p>
            <a:endParaRPr lang="en-GB"/>
          </a:p>
        </p:txBody>
      </p:sp>
      <p:sp>
        <p:nvSpPr>
          <p:cNvPr id="7" name="Text Placeholder 6">
            <a:extLst>
              <a:ext uri="{FF2B5EF4-FFF2-40B4-BE49-F238E27FC236}">
                <a16:creationId xmlns:a16="http://schemas.microsoft.com/office/drawing/2014/main" id="{16D38117-AAC8-3914-5655-F84229FD89A5}"/>
              </a:ext>
            </a:extLst>
          </p:cNvPr>
          <p:cNvSpPr>
            <a:spLocks noGrp="1"/>
          </p:cNvSpPr>
          <p:nvPr>
            <p:ph type="body" sz="quarter" idx="11"/>
          </p:nvPr>
        </p:nvSpPr>
        <p:spPr/>
        <p:txBody>
          <a:bodyPr vert="horz" lIns="91440" tIns="45720" rIns="91440" bIns="45720" rtlCol="0" anchor="t">
            <a:noAutofit/>
          </a:bodyPr>
          <a:lstStyle/>
          <a:p>
            <a:r>
              <a:rPr lang="zh-CN" altLang="en-US">
                <a:latin typeface="微软雅黑" panose="020B0503020204020204" pitchFamily="34" charset="-122"/>
                <a:ea typeface="微软雅黑" panose="020B0503020204020204" pitchFamily="34" charset="-122"/>
                <a:cs typeface="Calibri"/>
              </a:rPr>
              <a:t>即将举行的线上培训 </a:t>
            </a:r>
            <a:r>
              <a:rPr lang="en-US" altLang="zh-CN">
                <a:latin typeface="Calibri"/>
                <a:cs typeface="Calibri"/>
              </a:rPr>
              <a:t>Upcoming w</a:t>
            </a:r>
            <a:r>
              <a:rPr lang="en-GB" altLang="zh-CN" err="1">
                <a:latin typeface="Calibri"/>
                <a:cs typeface="Calibri"/>
              </a:rPr>
              <a:t>ebinars</a:t>
            </a:r>
            <a:endParaRPr lang="en-US" altLang="zh-CN"/>
          </a:p>
        </p:txBody>
      </p:sp>
      <p:sp>
        <p:nvSpPr>
          <p:cNvPr id="3" name="Content Placeholder 2">
            <a:extLst>
              <a:ext uri="{FF2B5EF4-FFF2-40B4-BE49-F238E27FC236}">
                <a16:creationId xmlns:a16="http://schemas.microsoft.com/office/drawing/2014/main" id="{A62BC41A-1090-5DCB-7556-A0AFA1C1C2A8}"/>
              </a:ext>
            </a:extLst>
          </p:cNvPr>
          <p:cNvSpPr>
            <a:spLocks noGrp="1"/>
          </p:cNvSpPr>
          <p:nvPr>
            <p:ph type="body" sz="quarter" idx="12"/>
          </p:nvPr>
        </p:nvSpPr>
        <p:spPr/>
        <p:txBody>
          <a:bodyPr vert="horz" lIns="91440" tIns="45720" rIns="91440" bIns="45720" rtlCol="0" anchor="t">
            <a:normAutofit/>
          </a:bodyPr>
          <a:lstStyle/>
          <a:p>
            <a:endParaRPr lang="en-GB">
              <a:cs typeface="Calibri Light"/>
            </a:endParaRPr>
          </a:p>
        </p:txBody>
      </p:sp>
      <p:sp>
        <p:nvSpPr>
          <p:cNvPr id="12" name="Text Placeholder 11">
            <a:extLst>
              <a:ext uri="{FF2B5EF4-FFF2-40B4-BE49-F238E27FC236}">
                <a16:creationId xmlns:a16="http://schemas.microsoft.com/office/drawing/2014/main" id="{85E5623C-BCE6-6057-47D0-685446199E77}"/>
              </a:ext>
            </a:extLst>
          </p:cNvPr>
          <p:cNvSpPr>
            <a:spLocks noGrp="1"/>
          </p:cNvSpPr>
          <p:nvPr>
            <p:ph type="body" sz="quarter" idx="13"/>
          </p:nvPr>
        </p:nvSpPr>
        <p:spPr/>
        <p:txBody>
          <a:bodyPr/>
          <a:lstStyle/>
          <a:p>
            <a:endParaRPr lang="zh-CN" altLang="en-US"/>
          </a:p>
        </p:txBody>
      </p:sp>
      <p:sp>
        <p:nvSpPr>
          <p:cNvPr id="13" name="Text Placeholder 12">
            <a:extLst>
              <a:ext uri="{FF2B5EF4-FFF2-40B4-BE49-F238E27FC236}">
                <a16:creationId xmlns:a16="http://schemas.microsoft.com/office/drawing/2014/main" id="{15192900-9D59-AF0D-4B86-5A9889B106A0}"/>
              </a:ext>
            </a:extLst>
          </p:cNvPr>
          <p:cNvSpPr>
            <a:spLocks noGrp="1"/>
          </p:cNvSpPr>
          <p:nvPr>
            <p:ph type="body" sz="quarter" idx="14"/>
          </p:nvPr>
        </p:nvSpPr>
        <p:spPr/>
        <p:txBody>
          <a:bodyPr/>
          <a:lstStyle/>
          <a:p>
            <a:r>
              <a:rPr lang="en-US" altLang="zh-CN">
                <a:latin typeface="微软雅黑" panose="020B0503020204020204" pitchFamily="34" charset="-122"/>
                <a:ea typeface="微软雅黑" panose="020B0503020204020204" pitchFamily="34" charset="-122"/>
                <a:cs typeface="Calibri"/>
              </a:rPr>
              <a:t>2022</a:t>
            </a:r>
            <a:r>
              <a:rPr lang="zh-CN" altLang="en-US">
                <a:latin typeface="微软雅黑" panose="020B0503020204020204" pitchFamily="34" charset="-122"/>
                <a:ea typeface="微软雅黑" panose="020B0503020204020204" pitchFamily="34" charset="-122"/>
                <a:cs typeface="Calibri"/>
              </a:rPr>
              <a:t>已进行的线上培训 </a:t>
            </a:r>
            <a:r>
              <a:rPr lang="en-US" altLang="zh-CN">
                <a:latin typeface="Calibri"/>
                <a:cs typeface="Calibri"/>
              </a:rPr>
              <a:t>2022</a:t>
            </a:r>
            <a:r>
              <a:rPr lang="en-US" altLang="zh-CN">
                <a:latin typeface="微软雅黑" panose="020B0503020204020204" pitchFamily="34" charset="-122"/>
                <a:ea typeface="微软雅黑" panose="020B0503020204020204" pitchFamily="34" charset="-122"/>
                <a:cs typeface="Calibri"/>
              </a:rPr>
              <a:t> </a:t>
            </a:r>
            <a:r>
              <a:rPr lang="en-US" altLang="zh-CN">
                <a:latin typeface="Calibri"/>
                <a:cs typeface="Calibri"/>
              </a:rPr>
              <a:t>w</a:t>
            </a:r>
            <a:r>
              <a:rPr lang="en-GB" altLang="zh-CN" err="1">
                <a:latin typeface="Calibri"/>
                <a:cs typeface="Calibri"/>
              </a:rPr>
              <a:t>ebinars</a:t>
            </a:r>
            <a:endParaRPr lang="en-US" altLang="zh-CN"/>
          </a:p>
        </p:txBody>
      </p:sp>
      <p:sp>
        <p:nvSpPr>
          <p:cNvPr id="14" name="Text Placeholder 13">
            <a:extLst>
              <a:ext uri="{FF2B5EF4-FFF2-40B4-BE49-F238E27FC236}">
                <a16:creationId xmlns:a16="http://schemas.microsoft.com/office/drawing/2014/main" id="{9FF0957B-F1A8-3F1A-BC59-89042363D8A9}"/>
              </a:ext>
            </a:extLst>
          </p:cNvPr>
          <p:cNvSpPr>
            <a:spLocks noGrp="1"/>
          </p:cNvSpPr>
          <p:nvPr>
            <p:ph type="body" sz="quarter" idx="15"/>
          </p:nvPr>
        </p:nvSpPr>
        <p:spPr/>
        <p:txBody>
          <a:bodyPr/>
          <a:lstStyle/>
          <a:p>
            <a:r>
              <a:rPr lang="zh-CN" altLang="en-US">
                <a:latin typeface="微软雅黑" panose="020B0503020204020204" pitchFamily="34" charset="-122"/>
                <a:ea typeface="微软雅黑" panose="020B0503020204020204" pitchFamily="34" charset="-122"/>
                <a:cs typeface="Calibri"/>
              </a:rPr>
              <a:t>供应商成熟度模型 </a:t>
            </a:r>
            <a:r>
              <a:rPr lang="en-GB" altLang="zh-CN">
                <a:latin typeface="Calibri"/>
                <a:cs typeface="Calibri"/>
              </a:rPr>
              <a:t>Supplier maturity model</a:t>
            </a:r>
            <a:endParaRPr lang="en-GB" altLang="zh-CN"/>
          </a:p>
        </p:txBody>
      </p:sp>
      <p:sp>
        <p:nvSpPr>
          <p:cNvPr id="2" name="Title 1">
            <a:extLst>
              <a:ext uri="{FF2B5EF4-FFF2-40B4-BE49-F238E27FC236}">
                <a16:creationId xmlns:a16="http://schemas.microsoft.com/office/drawing/2014/main" id="{8FF6ED9A-8099-A446-E3EB-6E2F06784FC5}"/>
              </a:ext>
            </a:extLst>
          </p:cNvPr>
          <p:cNvSpPr>
            <a:spLocks noGrp="1"/>
          </p:cNvSpPr>
          <p:nvPr>
            <p:ph type="title"/>
          </p:nvPr>
        </p:nvSpPr>
        <p:spPr/>
        <p:txBody>
          <a:bodyPr/>
          <a:lstStyle/>
          <a:p>
            <a:r>
              <a:rPr lang="en-GB"/>
              <a:t>PSCI Update</a:t>
            </a:r>
            <a:endParaRPr lang="en-US"/>
          </a:p>
        </p:txBody>
      </p:sp>
    </p:spTree>
    <p:extLst>
      <p:ext uri="{BB962C8B-B14F-4D97-AF65-F5344CB8AC3E}">
        <p14:creationId xmlns:p14="http://schemas.microsoft.com/office/powerpoint/2010/main" val="28680777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05A84-10DA-464D-B8D0-F39564A1935E}"/>
              </a:ext>
            </a:extLst>
          </p:cNvPr>
          <p:cNvSpPr>
            <a:spLocks noGrp="1"/>
          </p:cNvSpPr>
          <p:nvPr>
            <p:ph type="title"/>
          </p:nvPr>
        </p:nvSpPr>
        <p:spPr/>
        <p:txBody>
          <a:bodyPr/>
          <a:lstStyle/>
          <a:p>
            <a:r>
              <a:rPr lang="en-US" altLang="zh-CN" i="0" u="none">
                <a:solidFill>
                  <a:srgbClr val="F8652E"/>
                </a:solidFill>
                <a:latin typeface="微软雅黑"/>
                <a:ea typeface="微软雅黑"/>
              </a:rPr>
              <a:t>2022</a:t>
            </a:r>
            <a:r>
              <a:rPr lang="zh-CN" altLang="en-US" i="0" u="none">
                <a:solidFill>
                  <a:srgbClr val="F8652E"/>
                </a:solidFill>
                <a:latin typeface="微软雅黑"/>
                <a:ea typeface="微软雅黑"/>
              </a:rPr>
              <a:t>已进行的</a:t>
            </a:r>
            <a:r>
              <a:rPr lang="zh-CN" altLang="en-US">
                <a:latin typeface="微软雅黑"/>
                <a:ea typeface="微软雅黑"/>
              </a:rPr>
              <a:t>线上培训（中国）</a:t>
            </a:r>
            <a:r>
              <a:rPr lang="en-US" altLang="zh-CN" sz="6000" i="0" u="none">
                <a:solidFill>
                  <a:srgbClr val="F8652E"/>
                </a:solidFill>
                <a:ea typeface="Ubuntu Bold"/>
              </a:rPr>
              <a:t> </a:t>
            </a:r>
            <a:r>
              <a:rPr lang="en-US" altLang="zh-CN" sz="2400" i="0" u="none">
                <a:solidFill>
                  <a:srgbClr val="F8652E"/>
                </a:solidFill>
                <a:ea typeface="Ubuntu Bold"/>
              </a:rPr>
              <a:t>2022 </a:t>
            </a:r>
            <a:r>
              <a:rPr lang="en-US" altLang="zh-CN" sz="2400"/>
              <a:t>China </a:t>
            </a:r>
            <a:r>
              <a:rPr lang="en-GB" altLang="zh-CN" sz="2400"/>
              <a:t>webinars</a:t>
            </a:r>
            <a:endParaRPr lang="en-GB" sz="2400"/>
          </a:p>
        </p:txBody>
      </p:sp>
      <p:sp>
        <p:nvSpPr>
          <p:cNvPr id="3" name="Content Placeholder 2">
            <a:extLst>
              <a:ext uri="{FF2B5EF4-FFF2-40B4-BE49-F238E27FC236}">
                <a16:creationId xmlns:a16="http://schemas.microsoft.com/office/drawing/2014/main" id="{9541FED2-93A7-4A3D-B6A8-23FAB178C676}"/>
              </a:ext>
            </a:extLst>
          </p:cNvPr>
          <p:cNvSpPr>
            <a:spLocks noGrp="1"/>
          </p:cNvSpPr>
          <p:nvPr>
            <p:ph type="body" sz="quarter" idx="14"/>
          </p:nvPr>
        </p:nvSpPr>
        <p:spPr>
          <a:xfrm>
            <a:off x="450000" y="1424787"/>
            <a:ext cx="11263464" cy="811517"/>
          </a:xfrm>
        </p:spPr>
        <p:txBody>
          <a:bodyPr vert="horz" lIns="91440" tIns="45720" rIns="91440" bIns="45720" rtlCol="0" anchor="t">
            <a:normAutofit/>
          </a:bodyPr>
          <a:lstStyle/>
          <a:p>
            <a:pPr marL="285750" indent="-285750">
              <a:buFont typeface="Wingdings" panose="05000000000000000000" pitchFamily="2" charset="2"/>
              <a:buChar char="n"/>
            </a:pPr>
            <a:r>
              <a:rPr lang="en-US">
                <a:latin typeface="微软雅黑"/>
                <a:ea typeface="微软雅黑"/>
                <a:cs typeface="Calibri"/>
              </a:rPr>
              <a:t>PSCI</a:t>
            </a:r>
            <a:r>
              <a:rPr lang="zh-CN" altLang="en-US">
                <a:latin typeface="微软雅黑"/>
                <a:ea typeface="微软雅黑"/>
                <a:cs typeface="Calibri"/>
              </a:rPr>
              <a:t>中国微信公众号关注数：</a:t>
            </a:r>
            <a:r>
              <a:rPr lang="en-US" altLang="zh-CN">
                <a:latin typeface="微软雅黑"/>
                <a:ea typeface="微软雅黑"/>
                <a:cs typeface="Calibri"/>
              </a:rPr>
              <a:t>793</a:t>
            </a:r>
            <a:endParaRPr lang="en-US">
              <a:latin typeface="微软雅黑"/>
              <a:ea typeface="微软雅黑"/>
              <a:cs typeface="Calibri"/>
            </a:endParaRPr>
          </a:p>
          <a:p>
            <a:pPr marL="285750" indent="-285750">
              <a:buFont typeface="Wingdings" panose="05000000000000000000" pitchFamily="2" charset="2"/>
              <a:buChar char="n"/>
            </a:pPr>
            <a:r>
              <a:rPr lang="en-US">
                <a:latin typeface="微软雅黑"/>
                <a:ea typeface="微软雅黑"/>
                <a:cs typeface="Calibri"/>
              </a:rPr>
              <a:t>2022</a:t>
            </a:r>
            <a:r>
              <a:rPr lang="zh-CN" altLang="en-US">
                <a:latin typeface="微软雅黑"/>
                <a:ea typeface="微软雅黑"/>
                <a:cs typeface="Calibri"/>
              </a:rPr>
              <a:t>已在</a:t>
            </a:r>
            <a:r>
              <a:rPr lang="en-US" altLang="zh-CN">
                <a:latin typeface="微软雅黑"/>
                <a:ea typeface="微软雅黑"/>
                <a:cs typeface="Calibri"/>
              </a:rPr>
              <a:t>PSCI</a:t>
            </a:r>
            <a:r>
              <a:rPr lang="zh-CN" altLang="en-US">
                <a:latin typeface="微软雅黑"/>
                <a:ea typeface="微软雅黑"/>
                <a:cs typeface="Calibri"/>
              </a:rPr>
              <a:t>中国区举办三场线上培训 </a:t>
            </a:r>
            <a:endParaRPr lang="en-GB">
              <a:highlight>
                <a:srgbClr val="FFFF00"/>
              </a:highlight>
              <a:cs typeface="Calibri Light"/>
            </a:endParaRPr>
          </a:p>
        </p:txBody>
      </p:sp>
      <p:pic>
        <p:nvPicPr>
          <p:cNvPr id="4" name="Picture 3">
            <a:extLst>
              <a:ext uri="{FF2B5EF4-FFF2-40B4-BE49-F238E27FC236}">
                <a16:creationId xmlns:a16="http://schemas.microsoft.com/office/drawing/2014/main" id="{2CAE29F0-B732-461B-C3A2-7AD8009E49B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6113" y="2374047"/>
            <a:ext cx="3544478" cy="2015719"/>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31969082-CFA3-3F08-179E-BBC7BE7AD87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366263" y="2374047"/>
            <a:ext cx="3544479" cy="2016000"/>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1F296FDE-A859-06F7-ED0A-D49AF523355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426614" y="2374047"/>
            <a:ext cx="3553626" cy="2016000"/>
          </a:xfrm>
          <a:prstGeom prst="rect">
            <a:avLst/>
          </a:prstGeom>
          <a:ln>
            <a:noFill/>
          </a:ln>
          <a:effectLst>
            <a:outerShdw blurRad="292100" dist="139700" dir="2700000" algn="tl" rotWithShape="0">
              <a:srgbClr val="333333">
                <a:alpha val="65000"/>
              </a:srgbClr>
            </a:outerShdw>
          </a:effectLst>
        </p:spPr>
      </p:pic>
      <p:sp>
        <p:nvSpPr>
          <p:cNvPr id="10" name="TextBox 9">
            <a:extLst>
              <a:ext uri="{FF2B5EF4-FFF2-40B4-BE49-F238E27FC236}">
                <a16:creationId xmlns:a16="http://schemas.microsoft.com/office/drawing/2014/main" id="{ABDD948A-5CE7-FFC2-AB1F-D51AAB075A86}"/>
              </a:ext>
            </a:extLst>
          </p:cNvPr>
          <p:cNvSpPr txBox="1"/>
          <p:nvPr/>
        </p:nvSpPr>
        <p:spPr>
          <a:xfrm>
            <a:off x="829560" y="4608375"/>
            <a:ext cx="2722882" cy="1477328"/>
          </a:xfrm>
          <a:prstGeom prst="rect">
            <a:avLst/>
          </a:prstGeom>
          <a:noFill/>
        </p:spPr>
        <p:txBody>
          <a:bodyPr wrap="square" lIns="91440" tIns="45720" rIns="91440" bIns="45720" rtlCol="0" anchor="t">
            <a:spAutoFit/>
          </a:bodyPr>
          <a:lstStyle/>
          <a:p>
            <a:r>
              <a:rPr lang="zh-CN" altLang="en-US">
                <a:hlinkClick r:id="rId6"/>
              </a:rPr>
              <a:t>静电危害与防控</a:t>
            </a:r>
            <a:r>
              <a:rPr lang="zh-CN" altLang="en-US"/>
              <a:t> </a:t>
            </a:r>
            <a:r>
              <a:rPr lang="en-US" altLang="zh-CN" b="1">
                <a:solidFill>
                  <a:srgbClr val="848484"/>
                </a:solidFill>
                <a:latin typeface="Body"/>
              </a:rPr>
              <a:t>2022.4.19</a:t>
            </a:r>
          </a:p>
          <a:p>
            <a:r>
              <a:rPr lang="zh-CN" altLang="en-US" b="0" i="0">
                <a:solidFill>
                  <a:srgbClr val="848484"/>
                </a:solidFill>
                <a:effectLst/>
                <a:latin typeface="Body"/>
              </a:rPr>
              <a:t>唐彬，总经理</a:t>
            </a:r>
            <a:endParaRPr lang="en-US" altLang="zh-CN" b="0" i="0">
              <a:solidFill>
                <a:srgbClr val="848484"/>
              </a:solidFill>
              <a:effectLst/>
              <a:latin typeface="Body"/>
            </a:endParaRPr>
          </a:p>
          <a:p>
            <a:r>
              <a:rPr lang="zh-CN" altLang="en-US" b="0" i="0">
                <a:solidFill>
                  <a:srgbClr val="848484"/>
                </a:solidFill>
                <a:effectLst/>
                <a:latin typeface="Body"/>
              </a:rPr>
              <a:t>北京安必达科技有限公司</a:t>
            </a:r>
            <a:endParaRPr lang="en-US" altLang="zh-CN" b="0" i="0">
              <a:solidFill>
                <a:srgbClr val="848484"/>
              </a:solidFill>
              <a:effectLst/>
              <a:latin typeface="Body"/>
            </a:endParaRPr>
          </a:p>
          <a:p>
            <a:endParaRPr lang="zh-CN" altLang="en-US">
              <a:solidFill>
                <a:srgbClr val="000000"/>
              </a:solidFill>
              <a:latin typeface="Ubuntu"/>
            </a:endParaRPr>
          </a:p>
        </p:txBody>
      </p:sp>
      <p:sp>
        <p:nvSpPr>
          <p:cNvPr id="11" name="TextBox 10">
            <a:extLst>
              <a:ext uri="{FF2B5EF4-FFF2-40B4-BE49-F238E27FC236}">
                <a16:creationId xmlns:a16="http://schemas.microsoft.com/office/drawing/2014/main" id="{EECAE213-E108-5EEE-51E9-26125BEF141C}"/>
              </a:ext>
            </a:extLst>
          </p:cNvPr>
          <p:cNvSpPr txBox="1"/>
          <p:nvPr/>
        </p:nvSpPr>
        <p:spPr>
          <a:xfrm>
            <a:off x="4435148" y="4608375"/>
            <a:ext cx="3341966" cy="1477328"/>
          </a:xfrm>
          <a:prstGeom prst="rect">
            <a:avLst/>
          </a:prstGeom>
          <a:noFill/>
        </p:spPr>
        <p:txBody>
          <a:bodyPr wrap="square" lIns="91440" tIns="45720" rIns="91440" bIns="45720" rtlCol="0" anchor="t">
            <a:spAutoFit/>
          </a:bodyPr>
          <a:lstStyle/>
          <a:p>
            <a:r>
              <a:rPr lang="zh-CN" altLang="en-US" sz="1800" cap="all">
                <a:solidFill>
                  <a:srgbClr val="F86524"/>
                </a:solidFill>
                <a:latin typeface="Header"/>
                <a:hlinkClick r:id="rId7"/>
              </a:rPr>
              <a:t>认证对制药企业供应链的启示</a:t>
            </a:r>
            <a:r>
              <a:rPr lang="zh-CN" altLang="en-US" sz="1800" cap="all">
                <a:solidFill>
                  <a:srgbClr val="F86524"/>
                </a:solidFill>
                <a:latin typeface="Header"/>
              </a:rPr>
              <a:t> </a:t>
            </a:r>
            <a:r>
              <a:rPr lang="en-US" altLang="zh-CN" b="1">
                <a:solidFill>
                  <a:srgbClr val="848484"/>
                </a:solidFill>
                <a:latin typeface="Body"/>
              </a:rPr>
              <a:t>2022.5.19</a:t>
            </a:r>
          </a:p>
          <a:p>
            <a:r>
              <a:rPr lang="zh-CN" altLang="en-US" sz="1800" b="0" i="0">
                <a:solidFill>
                  <a:srgbClr val="848484"/>
                </a:solidFill>
                <a:effectLst/>
                <a:latin typeface="Body"/>
              </a:rPr>
              <a:t>马利超</a:t>
            </a:r>
            <a:r>
              <a:rPr lang="en-US" altLang="zh-CN" sz="1800" b="0" i="0">
                <a:solidFill>
                  <a:srgbClr val="848484"/>
                </a:solidFill>
                <a:effectLst/>
                <a:latin typeface="Body"/>
              </a:rPr>
              <a:t>, </a:t>
            </a:r>
            <a:r>
              <a:rPr lang="zh-CN" altLang="en-US" sz="1800" b="0" i="0">
                <a:solidFill>
                  <a:srgbClr val="848484"/>
                </a:solidFill>
                <a:effectLst/>
                <a:latin typeface="Body"/>
              </a:rPr>
              <a:t>中国执行董事，</a:t>
            </a:r>
            <a:r>
              <a:rPr lang="en-GB" altLang="zh-CN" sz="1800" b="0" i="0">
                <a:solidFill>
                  <a:srgbClr val="848484"/>
                </a:solidFill>
                <a:effectLst/>
                <a:latin typeface="Body"/>
              </a:rPr>
              <a:t>FSC</a:t>
            </a:r>
          </a:p>
          <a:p>
            <a:r>
              <a:rPr lang="zh-CN" altLang="en-US" sz="1800" b="0" i="0">
                <a:solidFill>
                  <a:srgbClr val="848484"/>
                </a:solidFill>
                <a:effectLst/>
                <a:latin typeface="Body"/>
              </a:rPr>
              <a:t>刘立，</a:t>
            </a:r>
            <a:r>
              <a:rPr lang="en-US" altLang="zh-CN" sz="1800" b="0" i="0">
                <a:solidFill>
                  <a:srgbClr val="848484"/>
                </a:solidFill>
                <a:effectLst/>
                <a:latin typeface="Body"/>
              </a:rPr>
              <a:t>EHS </a:t>
            </a:r>
            <a:r>
              <a:rPr lang="zh-CN" altLang="en-US" sz="1800" b="0" i="0">
                <a:solidFill>
                  <a:srgbClr val="848484"/>
                </a:solidFill>
                <a:effectLst/>
                <a:latin typeface="Body"/>
              </a:rPr>
              <a:t>经理，勃林格殷格翰</a:t>
            </a:r>
            <a:endParaRPr lang="en-GB" altLang="zh-CN" sz="1800" b="0" i="0">
              <a:solidFill>
                <a:srgbClr val="848484"/>
              </a:solidFill>
              <a:effectLst/>
              <a:latin typeface="Body"/>
            </a:endParaRPr>
          </a:p>
          <a:p>
            <a:endParaRPr lang="zh-CN" altLang="en-US">
              <a:solidFill>
                <a:srgbClr val="000000"/>
              </a:solidFill>
              <a:latin typeface="Ubuntu"/>
            </a:endParaRPr>
          </a:p>
        </p:txBody>
      </p:sp>
      <p:sp>
        <p:nvSpPr>
          <p:cNvPr id="12" name="TextBox 11">
            <a:extLst>
              <a:ext uri="{FF2B5EF4-FFF2-40B4-BE49-F238E27FC236}">
                <a16:creationId xmlns:a16="http://schemas.microsoft.com/office/drawing/2014/main" id="{E569C17C-7CA9-01D4-BF0D-6410D51568E0}"/>
              </a:ext>
            </a:extLst>
          </p:cNvPr>
          <p:cNvSpPr txBox="1"/>
          <p:nvPr/>
        </p:nvSpPr>
        <p:spPr>
          <a:xfrm>
            <a:off x="8403971" y="4608375"/>
            <a:ext cx="3341966" cy="1477328"/>
          </a:xfrm>
          <a:prstGeom prst="rect">
            <a:avLst/>
          </a:prstGeom>
          <a:noFill/>
        </p:spPr>
        <p:txBody>
          <a:bodyPr wrap="square" lIns="91440" tIns="45720" rIns="91440" bIns="45720" rtlCol="0" anchor="t">
            <a:spAutoFit/>
          </a:bodyPr>
          <a:lstStyle/>
          <a:p>
            <a:r>
              <a:rPr lang="zh-CN" altLang="en-US" sz="1800" cap="all">
                <a:solidFill>
                  <a:srgbClr val="F86524"/>
                </a:solidFill>
                <a:latin typeface="Header"/>
                <a:hlinkClick r:id="rId8"/>
              </a:rPr>
              <a:t>爆炸危险区域划分</a:t>
            </a:r>
            <a:endParaRPr lang="en-US" altLang="zh-CN" sz="1800" cap="all">
              <a:solidFill>
                <a:srgbClr val="F86524"/>
              </a:solidFill>
              <a:latin typeface="Header"/>
            </a:endParaRPr>
          </a:p>
          <a:p>
            <a:r>
              <a:rPr lang="en-US" altLang="zh-CN" b="1">
                <a:solidFill>
                  <a:srgbClr val="848484"/>
                </a:solidFill>
                <a:latin typeface="Body"/>
              </a:rPr>
              <a:t>2022.6.28</a:t>
            </a:r>
          </a:p>
          <a:p>
            <a:r>
              <a:rPr lang="zh-CN" altLang="en-US">
                <a:solidFill>
                  <a:srgbClr val="848484"/>
                </a:solidFill>
                <a:latin typeface="Body"/>
              </a:rPr>
              <a:t>谭霖</a:t>
            </a:r>
            <a:r>
              <a:rPr lang="en-US" altLang="zh-CN">
                <a:solidFill>
                  <a:srgbClr val="848484"/>
                </a:solidFill>
                <a:latin typeface="Body"/>
              </a:rPr>
              <a:t>, </a:t>
            </a:r>
            <a:r>
              <a:rPr lang="zh-CN" altLang="en-US">
                <a:solidFill>
                  <a:srgbClr val="848484"/>
                </a:solidFill>
                <a:latin typeface="Body"/>
              </a:rPr>
              <a:t>亚太区 </a:t>
            </a:r>
            <a:r>
              <a:rPr lang="en-US" altLang="zh-CN">
                <a:solidFill>
                  <a:srgbClr val="848484"/>
                </a:solidFill>
                <a:latin typeface="Body"/>
              </a:rPr>
              <a:t>PHCH </a:t>
            </a:r>
            <a:r>
              <a:rPr lang="zh-CN" altLang="en-US">
                <a:solidFill>
                  <a:srgbClr val="848484"/>
                </a:solidFill>
                <a:latin typeface="Body"/>
              </a:rPr>
              <a:t>工艺安全负责人，拜耳</a:t>
            </a:r>
            <a:endParaRPr lang="en-US" altLang="zh-CN">
              <a:solidFill>
                <a:srgbClr val="848484"/>
              </a:solidFill>
              <a:latin typeface="Body"/>
            </a:endParaRPr>
          </a:p>
          <a:p>
            <a:endParaRPr lang="zh-CN" altLang="en-US">
              <a:solidFill>
                <a:srgbClr val="000000"/>
              </a:solidFill>
              <a:latin typeface="Ubuntu"/>
            </a:endParaRPr>
          </a:p>
        </p:txBody>
      </p:sp>
      <p:sp>
        <p:nvSpPr>
          <p:cNvPr id="13" name="Slide Number Placeholder 3">
            <a:extLst>
              <a:ext uri="{FF2B5EF4-FFF2-40B4-BE49-F238E27FC236}">
                <a16:creationId xmlns:a16="http://schemas.microsoft.com/office/drawing/2014/main" id="{F283B9C8-2D4C-313B-445C-AD05ADE4D602}"/>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27</a:t>
            </a:fld>
            <a:endParaRPr lang="en-GB"/>
          </a:p>
        </p:txBody>
      </p:sp>
    </p:spTree>
    <p:extLst>
      <p:ext uri="{BB962C8B-B14F-4D97-AF65-F5344CB8AC3E}">
        <p14:creationId xmlns:p14="http://schemas.microsoft.com/office/powerpoint/2010/main" val="3718895954"/>
      </p:ext>
    </p:extLst>
  </p:cSld>
  <p:clrMapOvr>
    <a:masterClrMapping/>
  </p:clrMapOvr>
  <p:extLst>
    <p:ext uri="{6950BFC3-D8DA-4A85-94F7-54DA5524770B}">
      <p188:commentRel xmlns:p188="http://schemas.microsoft.com/office/powerpoint/2018/8/main" r:id="rId2"/>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4E53A-6031-45A9-87D7-8BEF25044A04}"/>
              </a:ext>
            </a:extLst>
          </p:cNvPr>
          <p:cNvSpPr>
            <a:spLocks noGrp="1"/>
          </p:cNvSpPr>
          <p:nvPr>
            <p:ph type="title"/>
          </p:nvPr>
        </p:nvSpPr>
        <p:spPr/>
        <p:txBody>
          <a:bodyPr/>
          <a:lstStyle/>
          <a:p>
            <a:r>
              <a:rPr lang="en-US" altLang="zh-CN" i="0" u="none" err="1">
                <a:solidFill>
                  <a:srgbClr val="F8652E"/>
                </a:solidFill>
                <a:latin typeface="微软雅黑" panose="020B0503020204020204" pitchFamily="34" charset="-122"/>
                <a:ea typeface="微软雅黑" panose="020B0503020204020204" pitchFamily="34" charset="-122"/>
              </a:rPr>
              <a:t>即将举行的</a:t>
            </a:r>
            <a:r>
              <a:rPr lang="zh-CN" altLang="en-US" i="0" u="none">
                <a:solidFill>
                  <a:srgbClr val="F8652E"/>
                </a:solidFill>
                <a:latin typeface="微软雅黑" panose="020B0503020204020204" pitchFamily="34" charset="-122"/>
                <a:ea typeface="微软雅黑" panose="020B0503020204020204" pitchFamily="34" charset="-122"/>
              </a:rPr>
              <a:t>线上培训</a:t>
            </a:r>
            <a:r>
              <a:rPr lang="en-US" altLang="zh-CN" sz="4000" i="0" u="none">
                <a:solidFill>
                  <a:srgbClr val="F8652E"/>
                </a:solidFill>
                <a:ea typeface="Ubuntu Bold"/>
              </a:rPr>
              <a:t>  </a:t>
            </a:r>
            <a:r>
              <a:rPr lang="en-GB" sz="2400"/>
              <a:t>Upcoming webinars</a:t>
            </a:r>
            <a:endParaRPr lang="en-GB"/>
          </a:p>
        </p:txBody>
      </p:sp>
      <p:graphicFrame>
        <p:nvGraphicFramePr>
          <p:cNvPr id="7" name="Table 6">
            <a:extLst>
              <a:ext uri="{FF2B5EF4-FFF2-40B4-BE49-F238E27FC236}">
                <a16:creationId xmlns:a16="http://schemas.microsoft.com/office/drawing/2014/main" id="{24B6AEB0-28A6-40EB-9E39-DD2518F4DA1A}"/>
              </a:ext>
            </a:extLst>
          </p:cNvPr>
          <p:cNvGraphicFramePr>
            <a:graphicFrameLocks noGrp="1"/>
          </p:cNvGraphicFramePr>
          <p:nvPr>
            <p:extLst>
              <p:ext uri="{D42A27DB-BD31-4B8C-83A1-F6EECF244321}">
                <p14:modId xmlns:p14="http://schemas.microsoft.com/office/powerpoint/2010/main" val="3528112403"/>
              </p:ext>
            </p:extLst>
          </p:nvPr>
        </p:nvGraphicFramePr>
        <p:xfrm>
          <a:off x="328702" y="1252942"/>
          <a:ext cx="11548559" cy="5003949"/>
        </p:xfrm>
        <a:graphic>
          <a:graphicData uri="http://schemas.openxmlformats.org/drawingml/2006/table">
            <a:tbl>
              <a:tblPr firstRow="1" bandRow="1">
                <a:tableStyleId>{5C22544A-7EE6-4342-B048-85BDC9FD1C3A}</a:tableStyleId>
              </a:tblPr>
              <a:tblGrid>
                <a:gridCol w="2028247">
                  <a:extLst>
                    <a:ext uri="{9D8B030D-6E8A-4147-A177-3AD203B41FA5}">
                      <a16:colId xmlns:a16="http://schemas.microsoft.com/office/drawing/2014/main" val="1672365830"/>
                    </a:ext>
                  </a:extLst>
                </a:gridCol>
                <a:gridCol w="6776188">
                  <a:extLst>
                    <a:ext uri="{9D8B030D-6E8A-4147-A177-3AD203B41FA5}">
                      <a16:colId xmlns:a16="http://schemas.microsoft.com/office/drawing/2014/main" val="3255522536"/>
                    </a:ext>
                  </a:extLst>
                </a:gridCol>
                <a:gridCol w="2744124">
                  <a:extLst>
                    <a:ext uri="{9D8B030D-6E8A-4147-A177-3AD203B41FA5}">
                      <a16:colId xmlns:a16="http://schemas.microsoft.com/office/drawing/2014/main" val="94838492"/>
                    </a:ext>
                  </a:extLst>
                </a:gridCol>
              </a:tblGrid>
              <a:tr h="447511">
                <a:tc>
                  <a:txBody>
                    <a:bodyPr/>
                    <a:lstStyle/>
                    <a:p>
                      <a:pPr algn="ctr"/>
                      <a:r>
                        <a:rPr lang="zh-TW" altLang="en-US" sz="1600"/>
                        <a:t>小组</a:t>
                      </a:r>
                      <a:endParaRPr lang="en-US" altLang="zh-TW" sz="1600"/>
                    </a:p>
                    <a:p>
                      <a:pPr algn="ctr"/>
                      <a:r>
                        <a:rPr lang="zh-TW" altLang="en-US" sz="1600"/>
                        <a:t> </a:t>
                      </a:r>
                      <a:r>
                        <a:rPr lang="en-US" altLang="zh-CN" sz="1600"/>
                        <a:t>Team Lead</a:t>
                      </a:r>
                      <a:endParaRPr lang="en-US" sz="1600"/>
                    </a:p>
                  </a:txBody>
                  <a:tcPr marL="67397" marR="67397" marT="33698" marB="33698" anchor="ctr">
                    <a:solidFill>
                      <a:schemeClr val="accent1"/>
                    </a:solidFill>
                  </a:tcPr>
                </a:tc>
                <a:tc>
                  <a:txBody>
                    <a:bodyPr/>
                    <a:lstStyle/>
                    <a:p>
                      <a:pPr algn="ctr"/>
                      <a:r>
                        <a:rPr lang="zh-TW" altLang="en-US" sz="1600"/>
                        <a:t>主题  </a:t>
                      </a:r>
                      <a:r>
                        <a:rPr lang="en-US" altLang="zh-TW" sz="1600"/>
                        <a:t>Topic</a:t>
                      </a:r>
                      <a:endParaRPr lang="en-US" sz="1600"/>
                    </a:p>
                  </a:txBody>
                  <a:tcPr marL="67397" marR="67397" marT="33698" marB="33698" anchor="ctr"/>
                </a:tc>
                <a:tc>
                  <a:txBody>
                    <a:bodyPr/>
                    <a:lstStyle/>
                    <a:p>
                      <a:pPr algn="ctr"/>
                      <a:r>
                        <a:rPr lang="zh-TW" altLang="en-US" sz="1600"/>
                        <a:t>日期  </a:t>
                      </a:r>
                      <a:r>
                        <a:rPr lang="en-US" altLang="zh-TW" sz="1600"/>
                        <a:t>Date</a:t>
                      </a:r>
                      <a:endParaRPr lang="en-US" sz="1600"/>
                    </a:p>
                  </a:txBody>
                  <a:tcPr marL="67397" marR="67397" marT="33698" marB="33698" anchor="ctr"/>
                </a:tc>
                <a:extLst>
                  <a:ext uri="{0D108BD9-81ED-4DB2-BD59-A6C34878D82A}">
                    <a16:rowId xmlns:a16="http://schemas.microsoft.com/office/drawing/2014/main" val="3191290320"/>
                  </a:ext>
                </a:extLst>
              </a:tr>
              <a:tr h="71226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600">
                          <a:solidFill>
                            <a:schemeClr val="bg1"/>
                          </a:solidFill>
                        </a:rPr>
                        <a:t>能力建设 </a:t>
                      </a:r>
                      <a:r>
                        <a:rPr lang="en-US" altLang="zh-CN" sz="1600">
                          <a:solidFill>
                            <a:schemeClr val="bg1"/>
                          </a:solidFill>
                        </a:rPr>
                        <a:t>Capability</a:t>
                      </a:r>
                    </a:p>
                  </a:txBody>
                  <a:tcPr marL="67397" marR="67397" marT="33698" marB="33698" anchor="ctr">
                    <a:solidFill>
                      <a:schemeClr val="accent1"/>
                    </a:solidFill>
                  </a:tcPr>
                </a:tc>
                <a:tc>
                  <a:txBody>
                    <a:bodyPr/>
                    <a:lstStyle/>
                    <a:p>
                      <a:r>
                        <a:rPr lang="zh-CN" altLang="en-US" sz="1600">
                          <a:solidFill>
                            <a:srgbClr val="848484"/>
                          </a:solidFill>
                        </a:rPr>
                        <a:t>如何使用</a:t>
                      </a:r>
                      <a:r>
                        <a:rPr lang="en-US" altLang="zh-CN" sz="1600">
                          <a:solidFill>
                            <a:srgbClr val="848484"/>
                          </a:solidFill>
                        </a:rPr>
                        <a:t>PSCI</a:t>
                      </a:r>
                      <a:r>
                        <a:rPr lang="zh-CN" altLang="en-US" sz="1600">
                          <a:solidFill>
                            <a:srgbClr val="848484"/>
                          </a:solidFill>
                        </a:rPr>
                        <a:t>成熟度模型 </a:t>
                      </a:r>
                      <a:endParaRPr lang="en-US" altLang="zh-CN" sz="1600">
                        <a:solidFill>
                          <a:srgbClr val="848484"/>
                        </a:solidFill>
                      </a:endParaRPr>
                    </a:p>
                    <a:p>
                      <a:r>
                        <a:rPr lang="en-US" sz="1600">
                          <a:solidFill>
                            <a:srgbClr val="848484"/>
                          </a:solidFill>
                        </a:rPr>
                        <a:t>How to use the PSCI maturity models &amp; </a:t>
                      </a:r>
                      <a:r>
                        <a:rPr lang="en-US" altLang="zh-CN" sz="1600">
                          <a:solidFill>
                            <a:srgbClr val="848484"/>
                          </a:solidFill>
                        </a:rPr>
                        <a:t>learning plans</a:t>
                      </a:r>
                      <a:endParaRPr lang="en-US" sz="1600">
                        <a:solidFill>
                          <a:srgbClr val="848484"/>
                        </a:solidFill>
                      </a:endParaRPr>
                    </a:p>
                  </a:txBody>
                  <a:tcPr marL="67397" marR="67397" marT="33698" marB="33698"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600">
                          <a:solidFill>
                            <a:srgbClr val="848484"/>
                          </a:solidFill>
                        </a:rPr>
                        <a:t>9</a:t>
                      </a:r>
                      <a:r>
                        <a:rPr lang="zh-TW" altLang="en-US" sz="1600">
                          <a:solidFill>
                            <a:srgbClr val="848484"/>
                          </a:solidFill>
                        </a:rPr>
                        <a:t>月</a:t>
                      </a:r>
                      <a:r>
                        <a:rPr lang="en-US" altLang="zh-CN" sz="1600">
                          <a:solidFill>
                            <a:srgbClr val="848484"/>
                          </a:solidFill>
                        </a:rPr>
                        <a:t>15</a:t>
                      </a:r>
                      <a:r>
                        <a:rPr lang="zh-TW" altLang="en-US" sz="1600">
                          <a:solidFill>
                            <a:srgbClr val="848484"/>
                          </a:solidFill>
                        </a:rPr>
                        <a:t>日</a:t>
                      </a:r>
                      <a:r>
                        <a:rPr lang="zh-CN" altLang="en-US" sz="1600">
                          <a:solidFill>
                            <a:srgbClr val="848484"/>
                          </a:solidFill>
                        </a:rPr>
                        <a:t>（暂定）</a:t>
                      </a:r>
                      <a:endParaRPr lang="en-US" altLang="zh-TW" sz="1600">
                        <a:solidFill>
                          <a:srgbClr val="848484"/>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600">
                          <a:solidFill>
                            <a:srgbClr val="848484"/>
                          </a:solidFill>
                        </a:rPr>
                        <a:t>15 S</a:t>
                      </a:r>
                      <a:r>
                        <a:rPr lang="en-US" altLang="zh-CN" sz="1600">
                          <a:solidFill>
                            <a:srgbClr val="848484"/>
                          </a:solidFill>
                        </a:rPr>
                        <a:t>eptem</a:t>
                      </a:r>
                      <a:r>
                        <a:rPr lang="en-US" altLang="zh-TW" sz="1600">
                          <a:solidFill>
                            <a:srgbClr val="848484"/>
                          </a:solidFill>
                        </a:rPr>
                        <a:t>ber (tentative)</a:t>
                      </a:r>
                      <a:endParaRPr lang="en-US" altLang="zh-CN" sz="1600">
                        <a:solidFill>
                          <a:srgbClr val="848484"/>
                        </a:solidFill>
                      </a:endParaRPr>
                    </a:p>
                  </a:txBody>
                  <a:tcPr marL="67397" marR="67397" marT="33698" marB="33698" anchor="ctr"/>
                </a:tc>
                <a:extLst>
                  <a:ext uri="{0D108BD9-81ED-4DB2-BD59-A6C34878D82A}">
                    <a16:rowId xmlns:a16="http://schemas.microsoft.com/office/drawing/2014/main" val="1691106687"/>
                  </a:ext>
                </a:extLst>
              </a:tr>
              <a:tr h="71226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600">
                          <a:solidFill>
                            <a:schemeClr val="bg1"/>
                          </a:solidFill>
                        </a:rPr>
                        <a:t>工业卫生 </a:t>
                      </a:r>
                      <a:r>
                        <a:rPr lang="en-US" altLang="zh-CN" sz="1600">
                          <a:solidFill>
                            <a:schemeClr val="bg1"/>
                          </a:solidFill>
                        </a:rPr>
                        <a:t>IH</a:t>
                      </a:r>
                    </a:p>
                  </a:txBody>
                  <a:tcPr marL="67397" marR="67397" marT="33698" marB="33698"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600">
                          <a:solidFill>
                            <a:srgbClr val="848484"/>
                          </a:solidFill>
                        </a:rPr>
                        <a:t>工业卫生暴露物控制（</a:t>
                      </a:r>
                      <a:r>
                        <a:rPr lang="en-US" altLang="zh-CN" sz="1600">
                          <a:solidFill>
                            <a:srgbClr val="848484"/>
                          </a:solidFill>
                        </a:rPr>
                        <a:t>OEB</a:t>
                      </a:r>
                      <a:r>
                        <a:rPr lang="zh-CN" altLang="en-US" sz="1600">
                          <a:solidFill>
                            <a:srgbClr val="848484"/>
                          </a:solidFill>
                        </a:rPr>
                        <a:t>）</a:t>
                      </a:r>
                      <a:endParaRPr lang="en-US" altLang="zh-CN" sz="1600">
                        <a:solidFill>
                          <a:srgbClr val="848484"/>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a:solidFill>
                            <a:srgbClr val="848484"/>
                          </a:solidFill>
                        </a:rPr>
                        <a:t>IH Controls-Exposure Controls, Containment by OEB intro</a:t>
                      </a:r>
                    </a:p>
                  </a:txBody>
                  <a:tcPr marL="67397" marR="67397" marT="33698" marB="33698" anchor="ctr"/>
                </a:tc>
                <a:tc>
                  <a:txBody>
                    <a:bodyPr/>
                    <a:lstStyle/>
                    <a:p>
                      <a:pPr algn="ctr"/>
                      <a:r>
                        <a:rPr lang="en-US" altLang="zh-TW" sz="1600">
                          <a:solidFill>
                            <a:srgbClr val="848484"/>
                          </a:solidFill>
                        </a:rPr>
                        <a:t>10</a:t>
                      </a:r>
                      <a:r>
                        <a:rPr lang="zh-TW" altLang="en-US" sz="1600">
                          <a:solidFill>
                            <a:srgbClr val="848484"/>
                          </a:solidFill>
                        </a:rPr>
                        <a:t>月</a:t>
                      </a:r>
                      <a:r>
                        <a:rPr lang="en-US" altLang="zh-CN" sz="1600">
                          <a:solidFill>
                            <a:srgbClr val="848484"/>
                          </a:solidFill>
                        </a:rPr>
                        <a:t>13</a:t>
                      </a:r>
                      <a:r>
                        <a:rPr lang="zh-TW" altLang="en-US" sz="1600">
                          <a:solidFill>
                            <a:srgbClr val="848484"/>
                          </a:solidFill>
                        </a:rPr>
                        <a:t>日</a:t>
                      </a:r>
                      <a:r>
                        <a:rPr lang="zh-CN" altLang="en-US" sz="1600">
                          <a:solidFill>
                            <a:srgbClr val="848484"/>
                          </a:solidFill>
                        </a:rPr>
                        <a:t>（暂定）</a:t>
                      </a:r>
                      <a:endParaRPr lang="en-US" altLang="zh-TW" sz="1600">
                        <a:solidFill>
                          <a:srgbClr val="848484"/>
                        </a:solidFill>
                      </a:endParaRPr>
                    </a:p>
                    <a:p>
                      <a:pPr algn="ctr"/>
                      <a:r>
                        <a:rPr lang="en-US" altLang="zh-TW" sz="1600">
                          <a:solidFill>
                            <a:srgbClr val="848484"/>
                          </a:solidFill>
                        </a:rPr>
                        <a:t>13 October (tentative)</a:t>
                      </a:r>
                      <a:endParaRPr lang="en-US" sz="1600">
                        <a:solidFill>
                          <a:srgbClr val="848484"/>
                        </a:solidFill>
                      </a:endParaRPr>
                    </a:p>
                  </a:txBody>
                  <a:tcPr marL="67397" marR="67397" marT="33698" marB="33698" anchor="ctr"/>
                </a:tc>
                <a:extLst>
                  <a:ext uri="{0D108BD9-81ED-4DB2-BD59-A6C34878D82A}">
                    <a16:rowId xmlns:a16="http://schemas.microsoft.com/office/drawing/2014/main" val="363828465"/>
                  </a:ext>
                </a:extLst>
              </a:tr>
              <a:tr h="712264">
                <a:tc>
                  <a:txBody>
                    <a:bodyPr/>
                    <a:lstStyle/>
                    <a:p>
                      <a:pPr algn="ctr"/>
                      <a:r>
                        <a:rPr lang="zh-CN" altLang="en-US" sz="1600">
                          <a:solidFill>
                            <a:schemeClr val="bg1"/>
                          </a:solidFill>
                        </a:rPr>
                        <a:t>安全</a:t>
                      </a:r>
                      <a:r>
                        <a:rPr lang="en-US" altLang="zh-TW" sz="1600">
                          <a:solidFill>
                            <a:schemeClr val="bg1"/>
                          </a:solidFill>
                        </a:rPr>
                        <a:t> </a:t>
                      </a:r>
                      <a:r>
                        <a:rPr lang="en-US" altLang="zh-CN" sz="1600">
                          <a:solidFill>
                            <a:schemeClr val="bg1"/>
                          </a:solidFill>
                        </a:rPr>
                        <a:t>Safety</a:t>
                      </a:r>
                    </a:p>
                  </a:txBody>
                  <a:tcPr marL="67397" marR="67397" marT="33698" marB="33698" anchor="ctr">
                    <a:solidFill>
                      <a:schemeClr val="accent1"/>
                    </a:solidFill>
                  </a:tcPr>
                </a:tc>
                <a:tc>
                  <a:txBody>
                    <a:bodyPr/>
                    <a:lstStyle/>
                    <a:p>
                      <a:r>
                        <a:rPr lang="zh-CN" altLang="en-US" sz="1600">
                          <a:solidFill>
                            <a:srgbClr val="848484"/>
                          </a:solidFill>
                        </a:rPr>
                        <a:t>实验室安全 </a:t>
                      </a:r>
                      <a:r>
                        <a:rPr lang="en-US" altLang="zh-CN" sz="1600">
                          <a:solidFill>
                            <a:srgbClr val="848484"/>
                          </a:solidFill>
                        </a:rPr>
                        <a:t>Lab safety</a:t>
                      </a:r>
                      <a:endParaRPr lang="en-US" sz="1600">
                        <a:solidFill>
                          <a:srgbClr val="848484"/>
                        </a:solidFill>
                      </a:endParaRPr>
                    </a:p>
                  </a:txBody>
                  <a:tcPr marL="67397" marR="67397" marT="33698" marB="33698" anchor="ctr"/>
                </a:tc>
                <a:tc>
                  <a:txBody>
                    <a:bodyPr/>
                    <a:lstStyle/>
                    <a:p>
                      <a:pPr algn="ctr"/>
                      <a:r>
                        <a:rPr lang="en-US" altLang="zh-TW" sz="1600">
                          <a:solidFill>
                            <a:srgbClr val="848484"/>
                          </a:solidFill>
                        </a:rPr>
                        <a:t>10</a:t>
                      </a:r>
                      <a:r>
                        <a:rPr lang="zh-TW" altLang="en-US" sz="1600">
                          <a:solidFill>
                            <a:srgbClr val="848484"/>
                          </a:solidFill>
                        </a:rPr>
                        <a:t>月</a:t>
                      </a:r>
                      <a:r>
                        <a:rPr lang="en-US" altLang="zh-TW" sz="1600">
                          <a:solidFill>
                            <a:srgbClr val="848484"/>
                          </a:solidFill>
                        </a:rPr>
                        <a:t>27</a:t>
                      </a:r>
                      <a:r>
                        <a:rPr lang="zh-TW" altLang="en-US" sz="1600">
                          <a:solidFill>
                            <a:srgbClr val="848484"/>
                          </a:solidFill>
                        </a:rPr>
                        <a:t>日</a:t>
                      </a:r>
                      <a:r>
                        <a:rPr lang="zh-CN" altLang="en-US" sz="1600">
                          <a:solidFill>
                            <a:srgbClr val="848484"/>
                          </a:solidFill>
                        </a:rPr>
                        <a:t>（暂定）</a:t>
                      </a:r>
                      <a:endParaRPr lang="en-US" altLang="zh-TW" sz="1600">
                        <a:solidFill>
                          <a:srgbClr val="848484"/>
                        </a:solidFill>
                      </a:endParaRPr>
                    </a:p>
                    <a:p>
                      <a:pPr algn="ctr"/>
                      <a:r>
                        <a:rPr lang="zh-TW" altLang="en-US" sz="1600">
                          <a:solidFill>
                            <a:srgbClr val="848484"/>
                          </a:solidFill>
                        </a:rPr>
                        <a:t> </a:t>
                      </a:r>
                      <a:r>
                        <a:rPr lang="en-US" altLang="zh-TW" sz="1600">
                          <a:solidFill>
                            <a:srgbClr val="848484"/>
                          </a:solidFill>
                        </a:rPr>
                        <a:t>27 October (tentative)</a:t>
                      </a:r>
                      <a:endParaRPr lang="en-US" sz="1600">
                        <a:solidFill>
                          <a:srgbClr val="848484"/>
                        </a:solidFill>
                      </a:endParaRPr>
                    </a:p>
                  </a:txBody>
                  <a:tcPr marL="67397" marR="67397" marT="33698" marB="33698" anchor="ctr"/>
                </a:tc>
                <a:extLst>
                  <a:ext uri="{0D108BD9-81ED-4DB2-BD59-A6C34878D82A}">
                    <a16:rowId xmlns:a16="http://schemas.microsoft.com/office/drawing/2014/main" val="2747344690"/>
                  </a:ext>
                </a:extLst>
              </a:tr>
              <a:tr h="6364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600">
                          <a:solidFill>
                            <a:schemeClr val="bg1"/>
                          </a:solidFill>
                        </a:rPr>
                        <a:t>常规 </a:t>
                      </a:r>
                      <a:r>
                        <a:rPr lang="en-US" altLang="zh-TW" sz="1600">
                          <a:solidFill>
                            <a:schemeClr val="bg1"/>
                          </a:solidFill>
                        </a:rPr>
                        <a:t>G</a:t>
                      </a:r>
                      <a:r>
                        <a:rPr lang="en-US" altLang="zh-CN" sz="1600">
                          <a:solidFill>
                            <a:schemeClr val="bg1"/>
                          </a:solidFill>
                        </a:rPr>
                        <a:t>eneral</a:t>
                      </a:r>
                    </a:p>
                  </a:txBody>
                  <a:tcPr marL="67397" marR="67397" marT="33698" marB="33698" anchor="ctr">
                    <a:solidFill>
                      <a:schemeClr val="accent1"/>
                    </a:solidFill>
                  </a:tcPr>
                </a:tc>
                <a:tc>
                  <a:txBody>
                    <a:bodyPr/>
                    <a:lstStyle/>
                    <a:p>
                      <a:r>
                        <a:rPr lang="zh-CN" altLang="en-US" sz="1600">
                          <a:solidFill>
                            <a:srgbClr val="848484"/>
                          </a:solidFill>
                        </a:rPr>
                        <a:t>网络安全 </a:t>
                      </a:r>
                      <a:r>
                        <a:rPr lang="en-US" altLang="zh-CN" sz="1600">
                          <a:solidFill>
                            <a:srgbClr val="848484"/>
                          </a:solidFill>
                        </a:rPr>
                        <a:t>Cybersecurity</a:t>
                      </a:r>
                      <a:endParaRPr lang="en-US" sz="1600">
                        <a:solidFill>
                          <a:srgbClr val="848484"/>
                        </a:solidFill>
                      </a:endParaRPr>
                    </a:p>
                  </a:txBody>
                  <a:tcPr marL="67397" marR="67397" marT="33698" marB="33698" anchor="ctr"/>
                </a:tc>
                <a:tc>
                  <a:txBody>
                    <a:bodyPr/>
                    <a:lstStyle/>
                    <a:p>
                      <a:pPr algn="ctr"/>
                      <a:r>
                        <a:rPr lang="en-US" altLang="zh-TW" sz="1600">
                          <a:solidFill>
                            <a:srgbClr val="848484"/>
                          </a:solidFill>
                        </a:rPr>
                        <a:t>11</a:t>
                      </a:r>
                      <a:r>
                        <a:rPr lang="zh-TW" altLang="en-US" sz="1600">
                          <a:solidFill>
                            <a:srgbClr val="848484"/>
                          </a:solidFill>
                        </a:rPr>
                        <a:t>月</a:t>
                      </a:r>
                      <a:r>
                        <a:rPr lang="en-US" altLang="zh-TW" sz="1600">
                          <a:solidFill>
                            <a:srgbClr val="848484"/>
                          </a:solidFill>
                        </a:rPr>
                        <a:t>24</a:t>
                      </a:r>
                      <a:r>
                        <a:rPr lang="zh-TW" altLang="en-US" sz="1600">
                          <a:solidFill>
                            <a:srgbClr val="848484"/>
                          </a:solidFill>
                        </a:rPr>
                        <a:t>日   </a:t>
                      </a:r>
                      <a:endParaRPr lang="en-US" altLang="zh-TW" sz="1600">
                        <a:solidFill>
                          <a:srgbClr val="848484"/>
                        </a:solidFill>
                      </a:endParaRPr>
                    </a:p>
                    <a:p>
                      <a:pPr algn="ctr"/>
                      <a:r>
                        <a:rPr lang="zh-TW" altLang="en-US" sz="1600">
                          <a:solidFill>
                            <a:srgbClr val="848484"/>
                          </a:solidFill>
                        </a:rPr>
                        <a:t> </a:t>
                      </a:r>
                      <a:r>
                        <a:rPr lang="en-US" altLang="zh-TW" sz="1600">
                          <a:solidFill>
                            <a:srgbClr val="848484"/>
                          </a:solidFill>
                        </a:rPr>
                        <a:t>24 November (tentative)</a:t>
                      </a:r>
                      <a:endParaRPr lang="en-US" sz="1600">
                        <a:solidFill>
                          <a:srgbClr val="848484"/>
                        </a:solidFill>
                      </a:endParaRPr>
                    </a:p>
                  </a:txBody>
                  <a:tcPr marL="67397" marR="67397" marT="33698" marB="33698" anchor="ctr"/>
                </a:tc>
                <a:extLst>
                  <a:ext uri="{0D108BD9-81ED-4DB2-BD59-A6C34878D82A}">
                    <a16:rowId xmlns:a16="http://schemas.microsoft.com/office/drawing/2014/main" val="3620928811"/>
                  </a:ext>
                </a:extLst>
              </a:tr>
              <a:tr h="608299">
                <a:tc>
                  <a:txBody>
                    <a:bodyPr/>
                    <a:lstStyle/>
                    <a:p>
                      <a:pPr algn="ctr"/>
                      <a:r>
                        <a:rPr lang="zh-CN" altLang="en-US" sz="1600">
                          <a:solidFill>
                            <a:schemeClr val="bg1"/>
                          </a:solidFill>
                        </a:rPr>
                        <a:t>过程安全管理 </a:t>
                      </a:r>
                      <a:r>
                        <a:rPr lang="en-US" altLang="zh-TW" sz="1600">
                          <a:solidFill>
                            <a:schemeClr val="bg1"/>
                          </a:solidFill>
                        </a:rPr>
                        <a:t>PSM</a:t>
                      </a:r>
                      <a:endParaRPr lang="en-US" sz="1600">
                        <a:solidFill>
                          <a:schemeClr val="bg1"/>
                        </a:solidFill>
                      </a:endParaRPr>
                    </a:p>
                  </a:txBody>
                  <a:tcPr marL="67397" marR="67397" marT="33698" marB="33698" anchor="ctr">
                    <a:solidFill>
                      <a:schemeClr val="accent1"/>
                    </a:solidFill>
                  </a:tcPr>
                </a:tc>
                <a:tc>
                  <a:txBody>
                    <a:bodyPr/>
                    <a:lstStyle/>
                    <a:p>
                      <a:r>
                        <a:rPr lang="zh-CN" altLang="en-US" sz="1600">
                          <a:solidFill>
                            <a:srgbClr val="848484"/>
                          </a:solidFill>
                        </a:rPr>
                        <a:t>安全完整性等级 </a:t>
                      </a:r>
                      <a:r>
                        <a:rPr lang="en-US" altLang="zh-CN" sz="1600">
                          <a:solidFill>
                            <a:srgbClr val="848484"/>
                          </a:solidFill>
                        </a:rPr>
                        <a:t>Safety integrity level (SIL) concept</a:t>
                      </a:r>
                    </a:p>
                  </a:txBody>
                  <a:tcPr marL="67397" marR="67397" marT="33698" marB="33698" anchor="ctr"/>
                </a:tc>
                <a:tc>
                  <a:txBody>
                    <a:bodyPr/>
                    <a:lstStyle/>
                    <a:p>
                      <a:pPr algn="ctr"/>
                      <a:r>
                        <a:rPr lang="en-US" altLang="zh-CN" sz="1600">
                          <a:solidFill>
                            <a:srgbClr val="848484"/>
                          </a:solidFill>
                        </a:rPr>
                        <a:t>TBC</a:t>
                      </a:r>
                    </a:p>
                  </a:txBody>
                  <a:tcPr marL="67397" marR="67397" marT="33698" marB="33698" anchor="ctr"/>
                </a:tc>
                <a:extLst>
                  <a:ext uri="{0D108BD9-81ED-4DB2-BD59-A6C34878D82A}">
                    <a16:rowId xmlns:a16="http://schemas.microsoft.com/office/drawing/2014/main" val="827137147"/>
                  </a:ext>
                </a:extLst>
              </a:tr>
              <a:tr h="4308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600">
                          <a:solidFill>
                            <a:schemeClr val="bg1"/>
                          </a:solidFill>
                        </a:rPr>
                        <a:t> </a:t>
                      </a:r>
                      <a:r>
                        <a:rPr lang="zh-CN" altLang="en-US" sz="1600">
                          <a:solidFill>
                            <a:schemeClr val="bg1"/>
                          </a:solidFill>
                        </a:rPr>
                        <a:t>常规 </a:t>
                      </a:r>
                      <a:r>
                        <a:rPr lang="en-US" altLang="zh-TW" sz="1600">
                          <a:solidFill>
                            <a:schemeClr val="bg1"/>
                          </a:solidFill>
                        </a:rPr>
                        <a:t>G</a:t>
                      </a:r>
                      <a:r>
                        <a:rPr lang="en-US" altLang="zh-CN" sz="1600">
                          <a:solidFill>
                            <a:schemeClr val="bg1"/>
                          </a:solidFill>
                        </a:rPr>
                        <a:t>eneral</a:t>
                      </a:r>
                      <a:endParaRPr lang="en-US" sz="1600">
                        <a:solidFill>
                          <a:schemeClr val="bg1"/>
                        </a:solidFill>
                      </a:endParaRPr>
                    </a:p>
                  </a:txBody>
                  <a:tcPr marL="67397" marR="67397" marT="33698" marB="33698" anchor="ctr">
                    <a:solidFill>
                      <a:schemeClr val="accent1"/>
                    </a:solidFill>
                  </a:tcPr>
                </a:tc>
                <a:tc>
                  <a:txBody>
                    <a:bodyPr/>
                    <a:lstStyle/>
                    <a:p>
                      <a:r>
                        <a:rPr lang="zh-CN" altLang="en-US" sz="1600">
                          <a:solidFill>
                            <a:srgbClr val="848484"/>
                          </a:solidFill>
                        </a:rPr>
                        <a:t>健康安全环境相关规定更新 </a:t>
                      </a:r>
                      <a:r>
                        <a:rPr lang="en-US" altLang="zh-CN" sz="1600">
                          <a:solidFill>
                            <a:srgbClr val="848484"/>
                          </a:solidFill>
                        </a:rPr>
                        <a:t>HSE Regulatory updates overview</a:t>
                      </a:r>
                    </a:p>
                  </a:txBody>
                  <a:tcPr marL="67397" marR="67397" marT="33698" marB="33698" anchor="ctr"/>
                </a:tc>
                <a:tc>
                  <a:txBody>
                    <a:bodyPr/>
                    <a:lstStyle/>
                    <a:p>
                      <a:pPr algn="ctr"/>
                      <a:r>
                        <a:rPr lang="en-US" altLang="zh-CN" sz="1600">
                          <a:solidFill>
                            <a:srgbClr val="848484"/>
                          </a:solidFill>
                        </a:rPr>
                        <a:t>TBC</a:t>
                      </a:r>
                      <a:endParaRPr lang="en-US" sz="1600">
                        <a:solidFill>
                          <a:srgbClr val="848484"/>
                        </a:solidFill>
                      </a:endParaRPr>
                    </a:p>
                  </a:txBody>
                  <a:tcPr marL="67397" marR="67397" marT="33698" marB="33698" anchor="ctr"/>
                </a:tc>
                <a:extLst>
                  <a:ext uri="{0D108BD9-81ED-4DB2-BD59-A6C34878D82A}">
                    <a16:rowId xmlns:a16="http://schemas.microsoft.com/office/drawing/2014/main" val="321159561"/>
                  </a:ext>
                </a:extLst>
              </a:tr>
              <a:tr h="636451">
                <a:tc>
                  <a:txBody>
                    <a:bodyPr/>
                    <a:lstStyle/>
                    <a:p>
                      <a:pPr algn="ctr"/>
                      <a:r>
                        <a:rPr lang="zh-CN" altLang="en-US" sz="1600">
                          <a:solidFill>
                            <a:schemeClr val="bg1"/>
                          </a:solidFill>
                        </a:rPr>
                        <a:t>环境中的药物</a:t>
                      </a:r>
                      <a:r>
                        <a:rPr lang="en-US" altLang="zh-CN" sz="1600">
                          <a:solidFill>
                            <a:schemeClr val="bg1"/>
                          </a:solidFill>
                        </a:rPr>
                        <a:t>/ </a:t>
                      </a:r>
                      <a:r>
                        <a:rPr lang="zh-CN" altLang="en-US" sz="1600">
                          <a:solidFill>
                            <a:schemeClr val="bg1"/>
                          </a:solidFill>
                        </a:rPr>
                        <a:t>抗生素抗药性 </a:t>
                      </a:r>
                      <a:r>
                        <a:rPr lang="en-US" sz="1600">
                          <a:solidFill>
                            <a:schemeClr val="bg1"/>
                          </a:solidFill>
                        </a:rPr>
                        <a:t>PIE</a:t>
                      </a:r>
                      <a:r>
                        <a:rPr lang="en-US" altLang="zh-TW" sz="1600">
                          <a:solidFill>
                            <a:schemeClr val="bg1"/>
                          </a:solidFill>
                        </a:rPr>
                        <a:t>/AMR</a:t>
                      </a:r>
                      <a:endParaRPr lang="en-US" sz="1600">
                        <a:solidFill>
                          <a:schemeClr val="bg1"/>
                        </a:solidFill>
                      </a:endParaRPr>
                    </a:p>
                  </a:txBody>
                  <a:tcPr marL="67397" marR="67397" marT="33698" marB="33698" anchor="ctr">
                    <a:solidFill>
                      <a:schemeClr val="accent1"/>
                    </a:solidFill>
                  </a:tcPr>
                </a:tc>
                <a:tc>
                  <a:txBody>
                    <a:bodyPr/>
                    <a:lstStyle/>
                    <a:p>
                      <a:r>
                        <a:rPr lang="zh-CN" altLang="en-US" sz="1600">
                          <a:solidFill>
                            <a:srgbClr val="848484"/>
                          </a:solidFill>
                        </a:rPr>
                        <a:t>淤泥中的抗生素监测及去除方法</a:t>
                      </a:r>
                      <a:endParaRPr lang="en-US" sz="1600">
                        <a:solidFill>
                          <a:srgbClr val="848484"/>
                        </a:solidFill>
                      </a:endParaRPr>
                    </a:p>
                    <a:p>
                      <a:r>
                        <a:rPr lang="en-US" sz="1600">
                          <a:solidFill>
                            <a:srgbClr val="848484"/>
                          </a:solidFill>
                        </a:rPr>
                        <a:t>Antibiotic</a:t>
                      </a:r>
                      <a:r>
                        <a:rPr lang="zh-TW" altLang="en-US" sz="1600">
                          <a:solidFill>
                            <a:srgbClr val="848484"/>
                          </a:solidFill>
                        </a:rPr>
                        <a:t> </a:t>
                      </a:r>
                      <a:r>
                        <a:rPr lang="en-US" altLang="zh-TW" sz="1600">
                          <a:solidFill>
                            <a:srgbClr val="848484"/>
                          </a:solidFill>
                        </a:rPr>
                        <a:t>detection and removal metho in sludge</a:t>
                      </a:r>
                      <a:endParaRPr lang="en-US" sz="1600">
                        <a:solidFill>
                          <a:srgbClr val="848484"/>
                        </a:solidFill>
                      </a:endParaRPr>
                    </a:p>
                  </a:txBody>
                  <a:tcPr marL="67397" marR="67397" marT="33698" marB="33698"/>
                </a:tc>
                <a:tc>
                  <a:txBody>
                    <a:bodyPr/>
                    <a:lstStyle/>
                    <a:p>
                      <a:pPr algn="ctr"/>
                      <a:r>
                        <a:rPr lang="en-US" altLang="zh-CN" sz="1600">
                          <a:solidFill>
                            <a:srgbClr val="848484"/>
                          </a:solidFill>
                        </a:rPr>
                        <a:t>TBC</a:t>
                      </a:r>
                      <a:endParaRPr lang="en-US" sz="1600">
                        <a:solidFill>
                          <a:srgbClr val="848484"/>
                        </a:solidFill>
                      </a:endParaRPr>
                    </a:p>
                  </a:txBody>
                  <a:tcPr marL="67397" marR="67397" marT="33698" marB="33698" anchor="ctr"/>
                </a:tc>
                <a:extLst>
                  <a:ext uri="{0D108BD9-81ED-4DB2-BD59-A6C34878D82A}">
                    <a16:rowId xmlns:a16="http://schemas.microsoft.com/office/drawing/2014/main" val="4086271506"/>
                  </a:ext>
                </a:extLst>
              </a:tr>
            </a:tbl>
          </a:graphicData>
        </a:graphic>
      </p:graphicFrame>
      <p:sp>
        <p:nvSpPr>
          <p:cNvPr id="5" name="Slide Number Placeholder 3">
            <a:extLst>
              <a:ext uri="{FF2B5EF4-FFF2-40B4-BE49-F238E27FC236}">
                <a16:creationId xmlns:a16="http://schemas.microsoft.com/office/drawing/2014/main" id="{9DAC2E71-E482-44D2-FBE5-526F0C5AA78C}"/>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28</a:t>
            </a:fld>
            <a:endParaRPr lang="en-GB"/>
          </a:p>
        </p:txBody>
      </p:sp>
    </p:spTree>
    <p:extLst>
      <p:ext uri="{BB962C8B-B14F-4D97-AF65-F5344CB8AC3E}">
        <p14:creationId xmlns:p14="http://schemas.microsoft.com/office/powerpoint/2010/main" val="25449600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81994-7F2F-C0F0-E293-51A143672DEA}"/>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供应商成熟度模型 </a:t>
            </a:r>
            <a:r>
              <a:rPr lang="en-GB" altLang="zh-CN" sz="2400"/>
              <a:t>Supplier </a:t>
            </a:r>
            <a:r>
              <a:rPr lang="en-US" altLang="zh-CN" sz="2400"/>
              <a:t>m</a:t>
            </a:r>
            <a:r>
              <a:rPr lang="en-GB" altLang="zh-CN" sz="2400"/>
              <a:t>aturity model</a:t>
            </a:r>
            <a:endParaRPr lang="zh-CN" altLang="en-US" sz="2400"/>
          </a:p>
        </p:txBody>
      </p:sp>
      <p:sp>
        <p:nvSpPr>
          <p:cNvPr id="4" name="Content Placeholder 2">
            <a:extLst>
              <a:ext uri="{FF2B5EF4-FFF2-40B4-BE49-F238E27FC236}">
                <a16:creationId xmlns:a16="http://schemas.microsoft.com/office/drawing/2014/main" id="{2F6038C5-8990-141B-9A53-E8338A2F4444}"/>
              </a:ext>
            </a:extLst>
          </p:cNvPr>
          <p:cNvSpPr txBox="1">
            <a:spLocks/>
          </p:cNvSpPr>
          <p:nvPr/>
        </p:nvSpPr>
        <p:spPr>
          <a:xfrm>
            <a:off x="7731963" y="2902824"/>
            <a:ext cx="3546282" cy="1896781"/>
          </a:xfrm>
          <a:prstGeom prst="rect">
            <a:avLst/>
          </a:prstGeom>
          <a:solidFill>
            <a:schemeClr val="bg1">
              <a:lumMod val="95000"/>
            </a:schemeClr>
          </a:solidFill>
        </p:spPr>
        <p:txBody>
          <a:bodyPr lIns="91440" tIns="45720" rIns="91440" bIns="45720" anchor="t">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Wingdings" panose="05000000000000000000" pitchFamily="2" charset="2"/>
              <a:buNone/>
            </a:pPr>
            <a:r>
              <a:rPr lang="en-GB" sz="2000"/>
              <a:t>PSCI</a:t>
            </a:r>
            <a:r>
              <a:rPr lang="zh-CN" altLang="en-US" sz="2000"/>
              <a:t>成熟度模型可以帮助</a:t>
            </a:r>
            <a:r>
              <a:rPr lang="zh-CN" altLang="en-US" sz="2000">
                <a:solidFill>
                  <a:schemeClr val="accent1"/>
                </a:solidFill>
              </a:rPr>
              <a:t>供应商识别企业现状，参照</a:t>
            </a:r>
            <a:r>
              <a:rPr lang="en-US" altLang="zh-CN" sz="2000">
                <a:solidFill>
                  <a:schemeClr val="accent1"/>
                </a:solidFill>
              </a:rPr>
              <a:t>PSCI</a:t>
            </a:r>
            <a:r>
              <a:rPr lang="zh-CN" altLang="en-US" sz="2000">
                <a:solidFill>
                  <a:schemeClr val="accent1"/>
                </a:solidFill>
              </a:rPr>
              <a:t>原则的各项要求制定发展计划。</a:t>
            </a:r>
            <a:endParaRPr lang="en-GB" sz="2000">
              <a:solidFill>
                <a:schemeClr val="accent1"/>
              </a:solidFill>
            </a:endParaRPr>
          </a:p>
        </p:txBody>
      </p:sp>
      <p:pic>
        <p:nvPicPr>
          <p:cNvPr id="5" name="Picture 4">
            <a:extLst>
              <a:ext uri="{FF2B5EF4-FFF2-40B4-BE49-F238E27FC236}">
                <a16:creationId xmlns:a16="http://schemas.microsoft.com/office/drawing/2014/main" id="{D552ADC3-10F5-ED2E-2645-2584A57C0DCB}"/>
              </a:ext>
            </a:extLst>
          </p:cNvPr>
          <p:cNvPicPr>
            <a:picLocks noChangeAspect="1"/>
          </p:cNvPicPr>
          <p:nvPr/>
        </p:nvPicPr>
        <p:blipFill rotWithShape="1">
          <a:blip r:embed="rId2"/>
          <a:srcRect t="22053"/>
          <a:stretch/>
        </p:blipFill>
        <p:spPr>
          <a:xfrm>
            <a:off x="673613" y="1436802"/>
            <a:ext cx="6623132" cy="4828825"/>
          </a:xfrm>
          <a:prstGeom prst="rect">
            <a:avLst/>
          </a:prstGeom>
        </p:spPr>
      </p:pic>
      <p:sp>
        <p:nvSpPr>
          <p:cNvPr id="6" name="Slide Number Placeholder 3">
            <a:extLst>
              <a:ext uri="{FF2B5EF4-FFF2-40B4-BE49-F238E27FC236}">
                <a16:creationId xmlns:a16="http://schemas.microsoft.com/office/drawing/2014/main" id="{E2A4ADA4-5936-E834-D15D-D2EDD820E58F}"/>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29</a:t>
            </a:fld>
            <a:endParaRPr lang="en-GB"/>
          </a:p>
        </p:txBody>
      </p:sp>
      <p:sp>
        <p:nvSpPr>
          <p:cNvPr id="7" name="TextBox 6">
            <a:extLst>
              <a:ext uri="{FF2B5EF4-FFF2-40B4-BE49-F238E27FC236}">
                <a16:creationId xmlns:a16="http://schemas.microsoft.com/office/drawing/2014/main" id="{0A9E03A8-7DDF-DB37-1C73-92FB20035723}"/>
              </a:ext>
            </a:extLst>
          </p:cNvPr>
          <p:cNvSpPr txBox="1"/>
          <p:nvPr/>
        </p:nvSpPr>
        <p:spPr>
          <a:xfrm>
            <a:off x="5129401" y="1610139"/>
            <a:ext cx="1440000" cy="367748"/>
          </a:xfrm>
          <a:prstGeom prst="rect">
            <a:avLst/>
          </a:prstGeom>
          <a:solidFill>
            <a:srgbClr val="FCBD1B"/>
          </a:solidFill>
        </p:spPr>
        <p:txBody>
          <a:bodyPr wrap="square" rtlCol="0">
            <a:spAutoFit/>
          </a:bodyPr>
          <a:lstStyle/>
          <a:p>
            <a:pPr algn="ctr"/>
            <a:r>
              <a:rPr lang="zh-CN" altLang="en-US">
                <a:solidFill>
                  <a:schemeClr val="bg1"/>
                </a:solidFill>
              </a:rPr>
              <a:t>伦理</a:t>
            </a:r>
          </a:p>
        </p:txBody>
      </p:sp>
      <p:sp>
        <p:nvSpPr>
          <p:cNvPr id="9" name="TextBox 8">
            <a:extLst>
              <a:ext uri="{FF2B5EF4-FFF2-40B4-BE49-F238E27FC236}">
                <a16:creationId xmlns:a16="http://schemas.microsoft.com/office/drawing/2014/main" id="{297D338E-22A6-7D74-23D1-077183B531C0}"/>
              </a:ext>
            </a:extLst>
          </p:cNvPr>
          <p:cNvSpPr txBox="1"/>
          <p:nvPr/>
        </p:nvSpPr>
        <p:spPr>
          <a:xfrm>
            <a:off x="5129401" y="2179957"/>
            <a:ext cx="1440000" cy="369332"/>
          </a:xfrm>
          <a:prstGeom prst="rect">
            <a:avLst/>
          </a:prstGeom>
          <a:solidFill>
            <a:srgbClr val="70C2B4"/>
          </a:solidFill>
        </p:spPr>
        <p:txBody>
          <a:bodyPr wrap="square" rtlCol="0">
            <a:spAutoFit/>
          </a:bodyPr>
          <a:lstStyle/>
          <a:p>
            <a:pPr algn="ctr"/>
            <a:r>
              <a:rPr lang="zh-CN" altLang="en-US">
                <a:solidFill>
                  <a:schemeClr val="bg1"/>
                </a:solidFill>
              </a:rPr>
              <a:t>劳工</a:t>
            </a:r>
          </a:p>
        </p:txBody>
      </p:sp>
      <p:sp>
        <p:nvSpPr>
          <p:cNvPr id="11" name="TextBox 10">
            <a:extLst>
              <a:ext uri="{FF2B5EF4-FFF2-40B4-BE49-F238E27FC236}">
                <a16:creationId xmlns:a16="http://schemas.microsoft.com/office/drawing/2014/main" id="{9CEF6DDA-DBA7-D83C-BA8E-1936BA0F012E}"/>
              </a:ext>
            </a:extLst>
          </p:cNvPr>
          <p:cNvSpPr txBox="1"/>
          <p:nvPr/>
        </p:nvSpPr>
        <p:spPr>
          <a:xfrm>
            <a:off x="5129401" y="2751359"/>
            <a:ext cx="1440000" cy="369332"/>
          </a:xfrm>
          <a:prstGeom prst="rect">
            <a:avLst/>
          </a:prstGeom>
          <a:solidFill>
            <a:srgbClr val="C53308"/>
          </a:solidFill>
        </p:spPr>
        <p:txBody>
          <a:bodyPr wrap="square" rtlCol="0">
            <a:spAutoFit/>
          </a:bodyPr>
          <a:lstStyle/>
          <a:p>
            <a:pPr algn="ctr"/>
            <a:r>
              <a:rPr lang="zh-CN" altLang="en-US">
                <a:solidFill>
                  <a:schemeClr val="bg1"/>
                </a:solidFill>
              </a:rPr>
              <a:t>安全</a:t>
            </a:r>
          </a:p>
        </p:txBody>
      </p:sp>
      <p:sp>
        <p:nvSpPr>
          <p:cNvPr id="13" name="TextBox 12">
            <a:extLst>
              <a:ext uri="{FF2B5EF4-FFF2-40B4-BE49-F238E27FC236}">
                <a16:creationId xmlns:a16="http://schemas.microsoft.com/office/drawing/2014/main" id="{80C166BC-978C-EC66-81B5-9FBD9714E871}"/>
              </a:ext>
            </a:extLst>
          </p:cNvPr>
          <p:cNvSpPr txBox="1"/>
          <p:nvPr/>
        </p:nvSpPr>
        <p:spPr>
          <a:xfrm>
            <a:off x="5129401" y="3365689"/>
            <a:ext cx="1440000" cy="369332"/>
          </a:xfrm>
          <a:prstGeom prst="rect">
            <a:avLst/>
          </a:prstGeom>
          <a:solidFill>
            <a:srgbClr val="C53308"/>
          </a:solidFill>
        </p:spPr>
        <p:txBody>
          <a:bodyPr wrap="square" rtlCol="0">
            <a:spAutoFit/>
          </a:bodyPr>
          <a:lstStyle/>
          <a:p>
            <a:pPr algn="ctr"/>
            <a:r>
              <a:rPr lang="zh-CN" altLang="en-US">
                <a:solidFill>
                  <a:schemeClr val="bg1"/>
                </a:solidFill>
              </a:rPr>
              <a:t>工业卫生</a:t>
            </a:r>
          </a:p>
        </p:txBody>
      </p:sp>
      <p:sp>
        <p:nvSpPr>
          <p:cNvPr id="15" name="TextBox 14">
            <a:extLst>
              <a:ext uri="{FF2B5EF4-FFF2-40B4-BE49-F238E27FC236}">
                <a16:creationId xmlns:a16="http://schemas.microsoft.com/office/drawing/2014/main" id="{097705A4-5AE8-B457-88ED-6E60608CAF54}"/>
              </a:ext>
            </a:extLst>
          </p:cNvPr>
          <p:cNvSpPr txBox="1"/>
          <p:nvPr/>
        </p:nvSpPr>
        <p:spPr>
          <a:xfrm>
            <a:off x="5129401" y="3936390"/>
            <a:ext cx="1440000" cy="369332"/>
          </a:xfrm>
          <a:prstGeom prst="rect">
            <a:avLst/>
          </a:prstGeom>
          <a:solidFill>
            <a:srgbClr val="C53308"/>
          </a:solidFill>
        </p:spPr>
        <p:txBody>
          <a:bodyPr wrap="square" rtlCol="0">
            <a:spAutoFit/>
          </a:bodyPr>
          <a:lstStyle/>
          <a:p>
            <a:pPr algn="ctr"/>
            <a:r>
              <a:rPr lang="zh-CN" altLang="en-US">
                <a:solidFill>
                  <a:schemeClr val="bg1"/>
                </a:solidFill>
              </a:rPr>
              <a:t>过程安全</a:t>
            </a:r>
          </a:p>
        </p:txBody>
      </p:sp>
      <p:sp>
        <p:nvSpPr>
          <p:cNvPr id="17" name="TextBox 16">
            <a:extLst>
              <a:ext uri="{FF2B5EF4-FFF2-40B4-BE49-F238E27FC236}">
                <a16:creationId xmlns:a16="http://schemas.microsoft.com/office/drawing/2014/main" id="{30D334B8-75DC-AB2D-7B36-9FEE0851DDAA}"/>
              </a:ext>
            </a:extLst>
          </p:cNvPr>
          <p:cNvSpPr txBox="1"/>
          <p:nvPr/>
        </p:nvSpPr>
        <p:spPr>
          <a:xfrm>
            <a:off x="5129401" y="4539635"/>
            <a:ext cx="1440000" cy="369332"/>
          </a:xfrm>
          <a:prstGeom prst="rect">
            <a:avLst/>
          </a:prstGeom>
          <a:solidFill>
            <a:srgbClr val="2D9BBC"/>
          </a:solidFill>
        </p:spPr>
        <p:txBody>
          <a:bodyPr wrap="square" rtlCol="0">
            <a:spAutoFit/>
          </a:bodyPr>
          <a:lstStyle/>
          <a:p>
            <a:pPr algn="ctr"/>
            <a:r>
              <a:rPr lang="zh-CN" altLang="en-US">
                <a:solidFill>
                  <a:schemeClr val="bg1"/>
                </a:solidFill>
              </a:rPr>
              <a:t>环境</a:t>
            </a:r>
          </a:p>
        </p:txBody>
      </p:sp>
      <p:sp>
        <p:nvSpPr>
          <p:cNvPr id="19" name="TextBox 18">
            <a:extLst>
              <a:ext uri="{FF2B5EF4-FFF2-40B4-BE49-F238E27FC236}">
                <a16:creationId xmlns:a16="http://schemas.microsoft.com/office/drawing/2014/main" id="{F2FA57CD-98BB-F6BE-3EB3-C1AD4D67F232}"/>
              </a:ext>
            </a:extLst>
          </p:cNvPr>
          <p:cNvSpPr txBox="1"/>
          <p:nvPr/>
        </p:nvSpPr>
        <p:spPr>
          <a:xfrm>
            <a:off x="4940560" y="5121421"/>
            <a:ext cx="1872000" cy="369332"/>
          </a:xfrm>
          <a:prstGeom prst="rect">
            <a:avLst/>
          </a:prstGeom>
          <a:solidFill>
            <a:srgbClr val="2D9BBC"/>
          </a:solidFill>
        </p:spPr>
        <p:txBody>
          <a:bodyPr wrap="square" rtlCol="0">
            <a:spAutoFit/>
          </a:bodyPr>
          <a:lstStyle/>
          <a:p>
            <a:pPr algn="ctr"/>
            <a:r>
              <a:rPr lang="zh-CN" altLang="en-US">
                <a:solidFill>
                  <a:schemeClr val="bg1"/>
                </a:solidFill>
              </a:rPr>
              <a:t>范围三（碳排放）</a:t>
            </a:r>
          </a:p>
        </p:txBody>
      </p:sp>
      <p:sp>
        <p:nvSpPr>
          <p:cNvPr id="21" name="TextBox 20">
            <a:extLst>
              <a:ext uri="{FF2B5EF4-FFF2-40B4-BE49-F238E27FC236}">
                <a16:creationId xmlns:a16="http://schemas.microsoft.com/office/drawing/2014/main" id="{0FC93B3B-FE03-CB77-F807-2591ED6B43D4}"/>
              </a:ext>
            </a:extLst>
          </p:cNvPr>
          <p:cNvSpPr txBox="1"/>
          <p:nvPr/>
        </p:nvSpPr>
        <p:spPr>
          <a:xfrm>
            <a:off x="5129401" y="5722111"/>
            <a:ext cx="1440000" cy="369332"/>
          </a:xfrm>
          <a:prstGeom prst="rect">
            <a:avLst/>
          </a:prstGeom>
          <a:solidFill>
            <a:srgbClr val="CC006A"/>
          </a:solidFill>
        </p:spPr>
        <p:txBody>
          <a:bodyPr wrap="square" rtlCol="0">
            <a:spAutoFit/>
          </a:bodyPr>
          <a:lstStyle/>
          <a:p>
            <a:pPr algn="ctr"/>
            <a:r>
              <a:rPr lang="zh-CN" altLang="en-US">
                <a:solidFill>
                  <a:schemeClr val="bg1"/>
                </a:solidFill>
              </a:rPr>
              <a:t>管理体系</a:t>
            </a:r>
          </a:p>
        </p:txBody>
      </p:sp>
    </p:spTree>
    <p:extLst>
      <p:ext uri="{BB962C8B-B14F-4D97-AF65-F5344CB8AC3E}">
        <p14:creationId xmlns:p14="http://schemas.microsoft.com/office/powerpoint/2010/main" val="31919539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B332F-C30C-C9B7-EF49-F1361F60464C}"/>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供应商成熟度模型 </a:t>
            </a:r>
            <a:r>
              <a:rPr lang="en-GB" sz="2400"/>
              <a:t>Supplier </a:t>
            </a:r>
            <a:r>
              <a:rPr lang="en-US" altLang="zh-CN" sz="2400"/>
              <a:t>m</a:t>
            </a:r>
            <a:r>
              <a:rPr lang="en-GB" sz="2400" err="1"/>
              <a:t>aturity</a:t>
            </a:r>
            <a:r>
              <a:rPr lang="en-GB" sz="2400"/>
              <a:t> model</a:t>
            </a:r>
          </a:p>
        </p:txBody>
      </p:sp>
      <p:sp>
        <p:nvSpPr>
          <p:cNvPr id="37" name="Text Placeholder 36">
            <a:extLst>
              <a:ext uri="{FF2B5EF4-FFF2-40B4-BE49-F238E27FC236}">
                <a16:creationId xmlns:a16="http://schemas.microsoft.com/office/drawing/2014/main" id="{C044A807-3A3E-5597-40D1-1DCE5F323404}"/>
              </a:ext>
            </a:extLst>
          </p:cNvPr>
          <p:cNvSpPr>
            <a:spLocks noGrp="1"/>
          </p:cNvSpPr>
          <p:nvPr>
            <p:ph type="body" sz="quarter" idx="14"/>
          </p:nvPr>
        </p:nvSpPr>
        <p:spPr/>
        <p:txBody>
          <a:bodyPr vert="horz" lIns="91440" tIns="45720" rIns="91440" bIns="45720" rtlCol="0" anchor="t">
            <a:noAutofit/>
          </a:bodyPr>
          <a:lstStyle/>
          <a:p>
            <a:r>
              <a:rPr lang="zh-CN" altLang="en-US">
                <a:latin typeface="微软雅黑"/>
                <a:ea typeface="微软雅黑"/>
                <a:cs typeface="Calibri"/>
              </a:rPr>
              <a:t>供应商成熟度模型旨在帮助供应商根据自身情况选用培训材料，提高资源学习效率。</a:t>
            </a:r>
          </a:p>
        </p:txBody>
      </p:sp>
      <p:pic>
        <p:nvPicPr>
          <p:cNvPr id="5" name="Picture 4">
            <a:extLst>
              <a:ext uri="{FF2B5EF4-FFF2-40B4-BE49-F238E27FC236}">
                <a16:creationId xmlns:a16="http://schemas.microsoft.com/office/drawing/2014/main" id="{6FD377FB-8A4F-A8BC-6FD2-1B2509F9C86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75256" r="1640"/>
          <a:stretch/>
        </p:blipFill>
        <p:spPr>
          <a:xfrm>
            <a:off x="9173208" y="2107442"/>
            <a:ext cx="1037268" cy="2109600"/>
          </a:xfrm>
          <a:prstGeom prst="rect">
            <a:avLst/>
          </a:prstGeom>
        </p:spPr>
      </p:pic>
      <p:grpSp>
        <p:nvGrpSpPr>
          <p:cNvPr id="29" name="Group 28">
            <a:extLst>
              <a:ext uri="{FF2B5EF4-FFF2-40B4-BE49-F238E27FC236}">
                <a16:creationId xmlns:a16="http://schemas.microsoft.com/office/drawing/2014/main" id="{C7169360-4E43-FE52-E0C7-FA4737C3E7D6}"/>
              </a:ext>
            </a:extLst>
          </p:cNvPr>
          <p:cNvGrpSpPr/>
          <p:nvPr/>
        </p:nvGrpSpPr>
        <p:grpSpPr>
          <a:xfrm>
            <a:off x="616225" y="4306866"/>
            <a:ext cx="2595549" cy="1872000"/>
            <a:chOff x="818211" y="5052060"/>
            <a:chExt cx="2595549" cy="1257125"/>
          </a:xfrm>
        </p:grpSpPr>
        <p:sp>
          <p:nvSpPr>
            <p:cNvPr id="3" name="Rectangle 2">
              <a:extLst>
                <a:ext uri="{FF2B5EF4-FFF2-40B4-BE49-F238E27FC236}">
                  <a16:creationId xmlns:a16="http://schemas.microsoft.com/office/drawing/2014/main" id="{D9A7392D-1277-32CE-0EE9-1A06EFE794B7}"/>
                </a:ext>
              </a:extLst>
            </p:cNvPr>
            <p:cNvSpPr/>
            <p:nvPr/>
          </p:nvSpPr>
          <p:spPr>
            <a:xfrm>
              <a:off x="1220267" y="5052060"/>
              <a:ext cx="2193493" cy="1257125"/>
            </a:xfrm>
            <a:prstGeom prst="rect">
              <a:avLst/>
            </a:prstGeom>
            <a:noFill/>
            <a:ln>
              <a:solidFill>
                <a:srgbClr val="FCBD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050" b="1">
                  <a:solidFill>
                    <a:schemeClr val="tx1"/>
                  </a:solidFill>
                </a:rPr>
                <a:t>适合初具规模的供应商：</a:t>
              </a:r>
              <a:endParaRPr lang="en-US" altLang="zh-CN" sz="1050" b="1">
                <a:solidFill>
                  <a:schemeClr val="tx1"/>
                </a:solidFill>
              </a:endParaRPr>
            </a:p>
            <a:p>
              <a:pPr marL="285750" indent="-285750">
                <a:buFont typeface="Arial" panose="020B0604020202020204" pitchFamily="34" charset="0"/>
                <a:buChar char="•"/>
              </a:pPr>
              <a:r>
                <a:rPr lang="zh-CN" altLang="en-US" sz="1050">
                  <a:solidFill>
                    <a:schemeClr val="tx1"/>
                  </a:solidFill>
                </a:rPr>
                <a:t>满足法律合规要求</a:t>
              </a:r>
              <a:endParaRPr lang="en-US" altLang="zh-CN" sz="1050">
                <a:solidFill>
                  <a:schemeClr val="tx1"/>
                </a:solidFill>
              </a:endParaRPr>
            </a:p>
            <a:p>
              <a:pPr marL="285750" indent="-285750">
                <a:buFont typeface="Arial" panose="020B0604020202020204" pitchFamily="34" charset="0"/>
                <a:buChar char="•"/>
              </a:pPr>
              <a:r>
                <a:rPr lang="zh-CN" altLang="en-US" sz="1050">
                  <a:solidFill>
                    <a:schemeClr val="tx1"/>
                  </a:solidFill>
                </a:rPr>
                <a:t>组织中已发布必要政策</a:t>
              </a:r>
              <a:endParaRPr lang="en-US" altLang="zh-CN" sz="1050">
                <a:solidFill>
                  <a:schemeClr val="tx1"/>
                </a:solidFill>
              </a:endParaRPr>
            </a:p>
            <a:p>
              <a:pPr marL="285750" indent="-285750">
                <a:buFont typeface="Arial" panose="020B0604020202020204" pitchFamily="34" charset="0"/>
                <a:buChar char="•"/>
              </a:pPr>
              <a:r>
                <a:rPr lang="zh-CN" altLang="en-US" sz="1050">
                  <a:solidFill>
                    <a:schemeClr val="tx1"/>
                  </a:solidFill>
                </a:rPr>
                <a:t>满足最佳实践的最小程度要求</a:t>
              </a:r>
              <a:endParaRPr lang="en-US" altLang="zh-CN" sz="1050">
                <a:solidFill>
                  <a:schemeClr val="tx1"/>
                </a:solidFill>
              </a:endParaRPr>
            </a:p>
          </p:txBody>
        </p:sp>
        <p:sp>
          <p:nvSpPr>
            <p:cNvPr id="9" name="Rectangle 8">
              <a:extLst>
                <a:ext uri="{FF2B5EF4-FFF2-40B4-BE49-F238E27FC236}">
                  <a16:creationId xmlns:a16="http://schemas.microsoft.com/office/drawing/2014/main" id="{F31147E8-7C22-51D1-0741-FCCC81340DDE}"/>
                </a:ext>
              </a:extLst>
            </p:cNvPr>
            <p:cNvSpPr/>
            <p:nvPr/>
          </p:nvSpPr>
          <p:spPr>
            <a:xfrm>
              <a:off x="818211" y="5052060"/>
              <a:ext cx="402056" cy="347870"/>
            </a:xfrm>
            <a:prstGeom prst="rect">
              <a:avLst/>
            </a:prstGeom>
            <a:solidFill>
              <a:srgbClr val="FCBD1A"/>
            </a:solidFill>
            <a:ln>
              <a:solidFill>
                <a:srgbClr val="FCBD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a:t>1</a:t>
              </a:r>
              <a:endParaRPr lang="zh-CN" altLang="en-US" sz="1050"/>
            </a:p>
          </p:txBody>
        </p:sp>
      </p:grpSp>
      <p:pic>
        <p:nvPicPr>
          <p:cNvPr id="17" name="Picture 16">
            <a:extLst>
              <a:ext uri="{FF2B5EF4-FFF2-40B4-BE49-F238E27FC236}">
                <a16:creationId xmlns:a16="http://schemas.microsoft.com/office/drawing/2014/main" id="{78FC2BB3-05E2-EBDF-6180-A8388333DDB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51750" r="25146"/>
          <a:stretch/>
        </p:blipFill>
        <p:spPr>
          <a:xfrm>
            <a:off x="6322784" y="2107442"/>
            <a:ext cx="1037268" cy="2109600"/>
          </a:xfrm>
          <a:prstGeom prst="rect">
            <a:avLst/>
          </a:prstGeom>
        </p:spPr>
      </p:pic>
      <p:pic>
        <p:nvPicPr>
          <p:cNvPr id="18" name="Picture 17">
            <a:extLst>
              <a:ext uri="{FF2B5EF4-FFF2-40B4-BE49-F238E27FC236}">
                <a16:creationId xmlns:a16="http://schemas.microsoft.com/office/drawing/2014/main" id="{FD02CA01-2A6A-7196-94DA-F5137A86A7C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9130" r="48511"/>
          <a:stretch/>
        </p:blipFill>
        <p:spPr>
          <a:xfrm>
            <a:off x="3732713" y="2107442"/>
            <a:ext cx="1003805" cy="2109600"/>
          </a:xfrm>
          <a:prstGeom prst="rect">
            <a:avLst/>
          </a:prstGeom>
        </p:spPr>
      </p:pic>
      <p:pic>
        <p:nvPicPr>
          <p:cNvPr id="19" name="Picture 18">
            <a:extLst>
              <a:ext uri="{FF2B5EF4-FFF2-40B4-BE49-F238E27FC236}">
                <a16:creationId xmlns:a16="http://schemas.microsoft.com/office/drawing/2014/main" id="{714EE544-1858-C7EF-7E5D-530D8708715C}"/>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r="71223"/>
          <a:stretch/>
        </p:blipFill>
        <p:spPr>
          <a:xfrm>
            <a:off x="913209" y="2107442"/>
            <a:ext cx="1359275" cy="2109781"/>
          </a:xfrm>
          <a:prstGeom prst="rect">
            <a:avLst/>
          </a:prstGeom>
        </p:spPr>
      </p:pic>
      <p:grpSp>
        <p:nvGrpSpPr>
          <p:cNvPr id="30" name="Group 29">
            <a:extLst>
              <a:ext uri="{FF2B5EF4-FFF2-40B4-BE49-F238E27FC236}">
                <a16:creationId xmlns:a16="http://schemas.microsoft.com/office/drawing/2014/main" id="{E4728DC2-88D5-90CE-D0B4-3F9E822F93FF}"/>
              </a:ext>
            </a:extLst>
          </p:cNvPr>
          <p:cNvGrpSpPr/>
          <p:nvPr/>
        </p:nvGrpSpPr>
        <p:grpSpPr>
          <a:xfrm>
            <a:off x="3330657" y="4306865"/>
            <a:ext cx="2601365" cy="1872000"/>
            <a:chOff x="3590544" y="5052059"/>
            <a:chExt cx="2601365" cy="1257125"/>
          </a:xfrm>
        </p:grpSpPr>
        <p:sp>
          <p:nvSpPr>
            <p:cNvPr id="23" name="Rectangle 22">
              <a:extLst>
                <a:ext uri="{FF2B5EF4-FFF2-40B4-BE49-F238E27FC236}">
                  <a16:creationId xmlns:a16="http://schemas.microsoft.com/office/drawing/2014/main" id="{169C28B2-6D6F-571A-501B-CFD3A8080F87}"/>
                </a:ext>
              </a:extLst>
            </p:cNvPr>
            <p:cNvSpPr/>
            <p:nvPr/>
          </p:nvSpPr>
          <p:spPr>
            <a:xfrm>
              <a:off x="3998416" y="5052059"/>
              <a:ext cx="2193493" cy="1257125"/>
            </a:xfrm>
            <a:prstGeom prst="rect">
              <a:avLst/>
            </a:prstGeom>
            <a:noFill/>
            <a:ln>
              <a:solidFill>
                <a:srgbClr val="70C2B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000" b="1">
                  <a:solidFill>
                    <a:schemeClr val="tx1"/>
                  </a:solidFill>
                </a:rPr>
                <a:t>适合进一步发展后的供应商</a:t>
              </a:r>
              <a:r>
                <a:rPr lang="zh-CN" altLang="en-US" sz="1000">
                  <a:solidFill>
                    <a:schemeClr val="tx1"/>
                  </a:solidFill>
                </a:rPr>
                <a:t>：</a:t>
              </a:r>
              <a:endParaRPr lang="en-US" altLang="zh-CN" sz="1000">
                <a:solidFill>
                  <a:schemeClr val="tx1"/>
                </a:solidFill>
              </a:endParaRPr>
            </a:p>
            <a:p>
              <a:pPr marL="285750" indent="-285750">
                <a:buFont typeface="Arial" panose="020B0604020202020204" pitchFamily="34" charset="0"/>
                <a:buChar char="•"/>
              </a:pPr>
              <a:r>
                <a:rPr lang="zh-CN" altLang="en-US" sz="1000">
                  <a:solidFill>
                    <a:schemeClr val="tx1"/>
                  </a:solidFill>
                </a:rPr>
                <a:t>具备完整的审计</a:t>
              </a:r>
              <a:r>
                <a:rPr lang="en-US" altLang="zh-CN" sz="1000">
                  <a:solidFill>
                    <a:schemeClr val="tx1"/>
                  </a:solidFill>
                </a:rPr>
                <a:t>/</a:t>
              </a:r>
              <a:r>
                <a:rPr lang="zh-CN" altLang="en-US" sz="1000">
                  <a:solidFill>
                    <a:schemeClr val="tx1"/>
                  </a:solidFill>
                </a:rPr>
                <a:t>基线设定</a:t>
              </a:r>
              <a:r>
                <a:rPr lang="en-US" altLang="zh-CN" sz="1000">
                  <a:solidFill>
                    <a:schemeClr val="tx1"/>
                  </a:solidFill>
                </a:rPr>
                <a:t>/</a:t>
              </a:r>
              <a:r>
                <a:rPr lang="zh-CN" altLang="en-US" sz="1000">
                  <a:solidFill>
                    <a:schemeClr val="tx1"/>
                  </a:solidFill>
                </a:rPr>
                <a:t>风险评估机制</a:t>
              </a:r>
              <a:endParaRPr lang="en-US" altLang="zh-CN" sz="1000">
                <a:solidFill>
                  <a:schemeClr val="tx1"/>
                </a:solidFill>
              </a:endParaRPr>
            </a:p>
            <a:p>
              <a:pPr marL="285750" indent="-285750">
                <a:buFont typeface="Arial" panose="020B0604020202020204" pitchFamily="34" charset="0"/>
                <a:buChar char="•"/>
              </a:pPr>
              <a:r>
                <a:rPr lang="zh-CN" altLang="en-US" sz="1000">
                  <a:solidFill>
                    <a:schemeClr val="tx1"/>
                  </a:solidFill>
                </a:rPr>
                <a:t>已识别核心风险</a:t>
              </a:r>
              <a:endParaRPr lang="en-US" altLang="zh-CN" sz="1000">
                <a:solidFill>
                  <a:schemeClr val="tx1"/>
                </a:solidFill>
              </a:endParaRPr>
            </a:p>
            <a:p>
              <a:pPr marL="285750" indent="-285750">
                <a:buFont typeface="Arial" panose="020B0604020202020204" pitchFamily="34" charset="0"/>
                <a:buChar char="•"/>
              </a:pPr>
              <a:r>
                <a:rPr lang="zh-CN" altLang="en-US" sz="1000">
                  <a:solidFill>
                    <a:schemeClr val="tx1"/>
                  </a:solidFill>
                </a:rPr>
                <a:t>组织中已配备测量和记录系统</a:t>
              </a:r>
              <a:endParaRPr lang="en-US" altLang="zh-CN" sz="1000">
                <a:solidFill>
                  <a:schemeClr val="tx1"/>
                </a:solidFill>
              </a:endParaRPr>
            </a:p>
            <a:p>
              <a:pPr marL="285750" indent="-285750">
                <a:buFont typeface="Arial" panose="020B0604020202020204" pitchFamily="34" charset="0"/>
                <a:buChar char="•"/>
              </a:pPr>
              <a:r>
                <a:rPr lang="zh-CN" altLang="en-US" sz="1000">
                  <a:solidFill>
                    <a:schemeClr val="tx1"/>
                  </a:solidFill>
                </a:rPr>
                <a:t>已合理分配管理责任</a:t>
              </a:r>
              <a:endParaRPr lang="en-US" altLang="zh-CN" sz="1000">
                <a:solidFill>
                  <a:schemeClr val="tx1"/>
                </a:solidFill>
              </a:endParaRPr>
            </a:p>
            <a:p>
              <a:pPr marL="285750" indent="-285750">
                <a:buFont typeface="Arial" panose="020B0604020202020204" pitchFamily="34" charset="0"/>
                <a:buChar char="•"/>
              </a:pPr>
              <a:r>
                <a:rPr lang="zh-CN" altLang="en-US" sz="1000">
                  <a:solidFill>
                    <a:schemeClr val="tx1"/>
                  </a:solidFill>
                </a:rPr>
                <a:t>已设定发展目标</a:t>
              </a:r>
              <a:endParaRPr lang="en-US" altLang="zh-CN" sz="1000">
                <a:solidFill>
                  <a:schemeClr val="tx1"/>
                </a:solidFill>
              </a:endParaRPr>
            </a:p>
          </p:txBody>
        </p:sp>
        <p:sp>
          <p:nvSpPr>
            <p:cNvPr id="24" name="Rectangle 23">
              <a:extLst>
                <a:ext uri="{FF2B5EF4-FFF2-40B4-BE49-F238E27FC236}">
                  <a16:creationId xmlns:a16="http://schemas.microsoft.com/office/drawing/2014/main" id="{D9B10FDB-889B-59FC-15A6-2A89FAB75C0E}"/>
                </a:ext>
              </a:extLst>
            </p:cNvPr>
            <p:cNvSpPr/>
            <p:nvPr/>
          </p:nvSpPr>
          <p:spPr>
            <a:xfrm>
              <a:off x="3590544" y="5052059"/>
              <a:ext cx="402056" cy="347870"/>
            </a:xfrm>
            <a:prstGeom prst="rect">
              <a:avLst/>
            </a:prstGeom>
            <a:solidFill>
              <a:srgbClr val="70C2B4"/>
            </a:solidFill>
            <a:ln>
              <a:solidFill>
                <a:srgbClr val="70C2B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a:t>2</a:t>
              </a:r>
              <a:endParaRPr lang="zh-CN" altLang="en-US" sz="1000"/>
            </a:p>
          </p:txBody>
        </p:sp>
      </p:grpSp>
      <p:grpSp>
        <p:nvGrpSpPr>
          <p:cNvPr id="31" name="Group 30">
            <a:extLst>
              <a:ext uri="{FF2B5EF4-FFF2-40B4-BE49-F238E27FC236}">
                <a16:creationId xmlns:a16="http://schemas.microsoft.com/office/drawing/2014/main" id="{28976B7A-720E-55A5-7FA1-903A5584986E}"/>
              </a:ext>
            </a:extLst>
          </p:cNvPr>
          <p:cNvGrpSpPr/>
          <p:nvPr/>
        </p:nvGrpSpPr>
        <p:grpSpPr>
          <a:xfrm>
            <a:off x="6050905" y="4306865"/>
            <a:ext cx="2601365" cy="1872000"/>
            <a:chOff x="6303264" y="5052059"/>
            <a:chExt cx="2601365" cy="1257125"/>
          </a:xfrm>
        </p:grpSpPr>
        <p:sp>
          <p:nvSpPr>
            <p:cNvPr id="25" name="Rectangle 24">
              <a:extLst>
                <a:ext uri="{FF2B5EF4-FFF2-40B4-BE49-F238E27FC236}">
                  <a16:creationId xmlns:a16="http://schemas.microsoft.com/office/drawing/2014/main" id="{AF73F4AE-F862-25E7-7DCF-8E147FD63F12}"/>
                </a:ext>
              </a:extLst>
            </p:cNvPr>
            <p:cNvSpPr/>
            <p:nvPr/>
          </p:nvSpPr>
          <p:spPr>
            <a:xfrm>
              <a:off x="6711136" y="5052059"/>
              <a:ext cx="2193493" cy="1257125"/>
            </a:xfrm>
            <a:prstGeom prst="rect">
              <a:avLst/>
            </a:prstGeom>
            <a:noFill/>
            <a:ln>
              <a:solidFill>
                <a:srgbClr val="F865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000" b="1">
                  <a:solidFill>
                    <a:schemeClr val="tx1"/>
                  </a:solidFill>
                </a:rPr>
                <a:t>适合发展较为成熟的供应商：</a:t>
              </a:r>
              <a:endParaRPr lang="en-US" altLang="zh-CN" sz="1000" b="1">
                <a:solidFill>
                  <a:schemeClr val="tx1"/>
                </a:solidFill>
              </a:endParaRPr>
            </a:p>
            <a:p>
              <a:pPr marL="285750" indent="-285750">
                <a:buFont typeface="Arial" panose="020B0604020202020204" pitchFamily="34" charset="0"/>
                <a:buChar char="•"/>
              </a:pPr>
              <a:r>
                <a:rPr lang="zh-CN" altLang="en-US" sz="1000">
                  <a:solidFill>
                    <a:schemeClr val="tx1"/>
                  </a:solidFill>
                </a:rPr>
                <a:t>管理流程完善，且核心员工有清晰的责任划分</a:t>
              </a:r>
              <a:endParaRPr lang="en-US" altLang="zh-CN" sz="1000">
                <a:solidFill>
                  <a:schemeClr val="tx1"/>
                </a:solidFill>
              </a:endParaRPr>
            </a:p>
            <a:p>
              <a:pPr marL="285750" indent="-285750">
                <a:buFont typeface="Arial" panose="020B0604020202020204" pitchFamily="34" charset="0"/>
                <a:buChar char="•"/>
              </a:pPr>
              <a:r>
                <a:rPr lang="zh-CN" altLang="en-US" sz="1000">
                  <a:solidFill>
                    <a:schemeClr val="tx1"/>
                  </a:solidFill>
                </a:rPr>
                <a:t>所有雇员都已接受培训</a:t>
              </a:r>
              <a:endParaRPr lang="en-US" altLang="zh-CN" sz="1000">
                <a:solidFill>
                  <a:schemeClr val="tx1"/>
                </a:solidFill>
              </a:endParaRPr>
            </a:p>
            <a:p>
              <a:pPr marL="285750" indent="-285750">
                <a:buFont typeface="Arial" panose="020B0604020202020204" pitchFamily="34" charset="0"/>
                <a:buChar char="•"/>
              </a:pPr>
              <a:r>
                <a:rPr lang="zh-CN" altLang="en-US" sz="1000">
                  <a:solidFill>
                    <a:schemeClr val="tx1"/>
                  </a:solidFill>
                </a:rPr>
                <a:t>发展目标已基本实现</a:t>
              </a:r>
              <a:endParaRPr lang="en-US" altLang="zh-CN" sz="1000">
                <a:solidFill>
                  <a:schemeClr val="tx1"/>
                </a:solidFill>
              </a:endParaRPr>
            </a:p>
            <a:p>
              <a:pPr marL="285750" indent="-285750">
                <a:buFont typeface="Arial" panose="020B0604020202020204" pitchFamily="34" charset="0"/>
                <a:buChar char="•"/>
              </a:pPr>
              <a:r>
                <a:rPr lang="zh-CN" altLang="en-US" sz="1000">
                  <a:solidFill>
                    <a:schemeClr val="tx1"/>
                  </a:solidFill>
                </a:rPr>
                <a:t>正在提升组织中的各项目表现</a:t>
              </a:r>
              <a:endParaRPr lang="en-US" altLang="zh-CN" sz="1000">
                <a:solidFill>
                  <a:schemeClr val="tx1"/>
                </a:solidFill>
              </a:endParaRPr>
            </a:p>
            <a:p>
              <a:pPr marL="285750" indent="-285750">
                <a:buFont typeface="Arial" panose="020B0604020202020204" pitchFamily="34" charset="0"/>
                <a:buChar char="•"/>
              </a:pPr>
              <a:r>
                <a:rPr lang="zh-CN" altLang="en-US" sz="1000">
                  <a:solidFill>
                    <a:schemeClr val="tx1"/>
                  </a:solidFill>
                </a:rPr>
                <a:t>已获取第三方认证</a:t>
              </a:r>
              <a:endParaRPr lang="en-US" altLang="zh-CN" sz="1000">
                <a:solidFill>
                  <a:schemeClr val="tx1"/>
                </a:solidFill>
              </a:endParaRPr>
            </a:p>
            <a:p>
              <a:pPr marL="285750" indent="-285750">
                <a:buFont typeface="Arial" panose="020B0604020202020204" pitchFamily="34" charset="0"/>
                <a:buChar char="•"/>
              </a:pPr>
              <a:r>
                <a:rPr lang="zh-CN" altLang="en-US" sz="1000">
                  <a:solidFill>
                    <a:schemeClr val="tx1"/>
                  </a:solidFill>
                </a:rPr>
                <a:t>与第三方合作伙伴共同发展</a:t>
              </a:r>
              <a:endParaRPr lang="en-US" altLang="zh-CN" sz="1000">
                <a:solidFill>
                  <a:schemeClr val="tx1"/>
                </a:solidFill>
              </a:endParaRPr>
            </a:p>
            <a:p>
              <a:pPr marL="285750" indent="-285750">
                <a:buFont typeface="Arial" panose="020B0604020202020204" pitchFamily="34" charset="0"/>
                <a:buChar char="•"/>
              </a:pPr>
              <a:r>
                <a:rPr lang="zh-CN" altLang="en-US" sz="1000">
                  <a:solidFill>
                    <a:schemeClr val="tx1"/>
                  </a:solidFill>
                </a:rPr>
                <a:t>向公众公开透明的企业报告</a:t>
              </a:r>
              <a:endParaRPr lang="en-US" altLang="zh-CN" sz="1000">
                <a:solidFill>
                  <a:schemeClr val="tx1"/>
                </a:solidFill>
              </a:endParaRPr>
            </a:p>
            <a:p>
              <a:pPr marL="285750" indent="-285750">
                <a:buFont typeface="Arial" panose="020B0604020202020204" pitchFamily="34" charset="0"/>
                <a:buChar char="•"/>
              </a:pPr>
              <a:r>
                <a:rPr lang="zh-CN" altLang="en-US" sz="1000">
                  <a:solidFill>
                    <a:schemeClr val="tx1"/>
                  </a:solidFill>
                </a:rPr>
                <a:t>有效控制已识别的风险</a:t>
              </a:r>
              <a:endParaRPr lang="en-US" altLang="zh-CN" sz="1000">
                <a:solidFill>
                  <a:schemeClr val="tx1"/>
                </a:solidFill>
              </a:endParaRPr>
            </a:p>
          </p:txBody>
        </p:sp>
        <p:sp>
          <p:nvSpPr>
            <p:cNvPr id="26" name="Rectangle 25">
              <a:extLst>
                <a:ext uri="{FF2B5EF4-FFF2-40B4-BE49-F238E27FC236}">
                  <a16:creationId xmlns:a16="http://schemas.microsoft.com/office/drawing/2014/main" id="{38F8D719-3A34-6BAB-09A0-64B268509C8F}"/>
                </a:ext>
              </a:extLst>
            </p:cNvPr>
            <p:cNvSpPr/>
            <p:nvPr/>
          </p:nvSpPr>
          <p:spPr>
            <a:xfrm>
              <a:off x="6303264" y="5052059"/>
              <a:ext cx="402056" cy="347870"/>
            </a:xfrm>
            <a:prstGeom prst="rect">
              <a:avLst/>
            </a:prstGeom>
            <a:solidFill>
              <a:srgbClr val="F86524"/>
            </a:solidFill>
            <a:ln>
              <a:solidFill>
                <a:srgbClr val="F865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a:t>3</a:t>
              </a:r>
              <a:endParaRPr lang="zh-CN" altLang="en-US" sz="1000"/>
            </a:p>
          </p:txBody>
        </p:sp>
      </p:grpSp>
      <p:grpSp>
        <p:nvGrpSpPr>
          <p:cNvPr id="32" name="Group 31">
            <a:extLst>
              <a:ext uri="{FF2B5EF4-FFF2-40B4-BE49-F238E27FC236}">
                <a16:creationId xmlns:a16="http://schemas.microsoft.com/office/drawing/2014/main" id="{B2466BEF-AD19-CB12-A9BA-70C58FE127E0}"/>
              </a:ext>
            </a:extLst>
          </p:cNvPr>
          <p:cNvGrpSpPr/>
          <p:nvPr/>
        </p:nvGrpSpPr>
        <p:grpSpPr>
          <a:xfrm>
            <a:off x="8771152" y="4306865"/>
            <a:ext cx="2601365" cy="1872000"/>
            <a:chOff x="8973138" y="5052059"/>
            <a:chExt cx="2601365" cy="1257125"/>
          </a:xfrm>
        </p:grpSpPr>
        <p:sp>
          <p:nvSpPr>
            <p:cNvPr id="27" name="Rectangle 26">
              <a:extLst>
                <a:ext uri="{FF2B5EF4-FFF2-40B4-BE49-F238E27FC236}">
                  <a16:creationId xmlns:a16="http://schemas.microsoft.com/office/drawing/2014/main" id="{4CDA6013-428F-9B7F-F805-4167426B5C3C}"/>
                </a:ext>
              </a:extLst>
            </p:cNvPr>
            <p:cNvSpPr/>
            <p:nvPr/>
          </p:nvSpPr>
          <p:spPr>
            <a:xfrm>
              <a:off x="9381010" y="5052059"/>
              <a:ext cx="2193493" cy="1257125"/>
            </a:xfrm>
            <a:prstGeom prst="rect">
              <a:avLst/>
            </a:prstGeom>
            <a:noFill/>
            <a:ln>
              <a:solidFill>
                <a:srgbClr val="CB00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000" b="1">
                  <a:solidFill>
                    <a:schemeClr val="tx1"/>
                  </a:solidFill>
                </a:rPr>
                <a:t>适合完全成熟的供应商：</a:t>
              </a:r>
              <a:endParaRPr lang="en-US" altLang="zh-CN" sz="1000" b="1">
                <a:solidFill>
                  <a:schemeClr val="tx1"/>
                </a:solidFill>
              </a:endParaRPr>
            </a:p>
            <a:p>
              <a:pPr marL="285750" indent="-285750">
                <a:buFont typeface="Arial" panose="020B0604020202020204" pitchFamily="34" charset="0"/>
                <a:buChar char="•"/>
              </a:pPr>
              <a:r>
                <a:rPr lang="zh-CN" altLang="en-US" sz="1000">
                  <a:solidFill>
                    <a:schemeClr val="tx1"/>
                  </a:solidFill>
                </a:rPr>
                <a:t>已将成熟度模型与企业文化相融合</a:t>
              </a:r>
              <a:endParaRPr lang="en-US" altLang="zh-CN" sz="1000">
                <a:solidFill>
                  <a:schemeClr val="tx1"/>
                </a:solidFill>
              </a:endParaRPr>
            </a:p>
            <a:p>
              <a:pPr marL="285750" indent="-285750">
                <a:buFont typeface="Arial" panose="020B0604020202020204" pitchFamily="34" charset="0"/>
                <a:buChar char="•"/>
              </a:pPr>
              <a:r>
                <a:rPr lang="zh-CN" altLang="en-US" sz="1000">
                  <a:solidFill>
                    <a:schemeClr val="tx1"/>
                  </a:solidFill>
                </a:rPr>
                <a:t>获得国内</a:t>
              </a:r>
              <a:r>
                <a:rPr lang="en-US" altLang="zh-CN" sz="1000">
                  <a:solidFill>
                    <a:schemeClr val="tx1"/>
                  </a:solidFill>
                </a:rPr>
                <a:t>/</a:t>
              </a:r>
              <a:r>
                <a:rPr lang="zh-CN" altLang="en-US" sz="1000">
                  <a:solidFill>
                    <a:schemeClr val="tx1"/>
                  </a:solidFill>
                </a:rPr>
                <a:t>国际公认的业界大赏</a:t>
              </a:r>
              <a:endParaRPr lang="en-US" altLang="zh-CN" sz="1000">
                <a:solidFill>
                  <a:schemeClr val="tx1"/>
                </a:solidFill>
              </a:endParaRPr>
            </a:p>
            <a:p>
              <a:pPr marL="285750" indent="-285750">
                <a:buFont typeface="Arial" panose="020B0604020202020204" pitchFamily="34" charset="0"/>
                <a:buChar char="•"/>
              </a:pPr>
              <a:r>
                <a:rPr lang="zh-CN" altLang="en-US" sz="1000">
                  <a:solidFill>
                    <a:schemeClr val="tx1"/>
                  </a:solidFill>
                </a:rPr>
                <a:t>已合理分配管理责任</a:t>
              </a:r>
              <a:endParaRPr lang="en-US" altLang="zh-CN" sz="1000">
                <a:solidFill>
                  <a:schemeClr val="tx1"/>
                </a:solidFill>
              </a:endParaRPr>
            </a:p>
            <a:p>
              <a:pPr marL="285750" indent="-285750">
                <a:buFont typeface="Arial" panose="020B0604020202020204" pitchFamily="34" charset="0"/>
                <a:buChar char="•"/>
              </a:pPr>
              <a:r>
                <a:rPr lang="zh-CN" altLang="en-US" sz="1000">
                  <a:solidFill>
                    <a:schemeClr val="tx1"/>
                  </a:solidFill>
                </a:rPr>
                <a:t>有自己的核心立场</a:t>
              </a:r>
              <a:endParaRPr lang="en-US" altLang="zh-CN" sz="1000">
                <a:solidFill>
                  <a:schemeClr val="tx1"/>
                </a:solidFill>
              </a:endParaRPr>
            </a:p>
            <a:p>
              <a:pPr marL="285750" indent="-285750">
                <a:buFont typeface="Arial" panose="020B0604020202020204" pitchFamily="34" charset="0"/>
                <a:buChar char="•"/>
              </a:pPr>
              <a:r>
                <a:rPr lang="zh-CN" altLang="en-US" sz="1000">
                  <a:solidFill>
                    <a:schemeClr val="tx1"/>
                  </a:solidFill>
                </a:rPr>
                <a:t>放眼供应链，进行管理</a:t>
              </a:r>
              <a:endParaRPr lang="en-US" altLang="zh-CN" sz="1000">
                <a:solidFill>
                  <a:schemeClr val="tx1"/>
                </a:solidFill>
              </a:endParaRPr>
            </a:p>
            <a:p>
              <a:pPr marL="285750" indent="-285750">
                <a:buFont typeface="Arial" panose="020B0604020202020204" pitchFamily="34" charset="0"/>
                <a:buChar char="•"/>
              </a:pPr>
              <a:r>
                <a:rPr lang="zh-CN" altLang="en-US" sz="1000">
                  <a:solidFill>
                    <a:schemeClr val="tx1"/>
                  </a:solidFill>
                </a:rPr>
                <a:t>在业界有许多合作伙伴</a:t>
              </a:r>
              <a:endParaRPr lang="en-US" altLang="zh-CN" sz="1000">
                <a:solidFill>
                  <a:schemeClr val="tx1"/>
                </a:solidFill>
              </a:endParaRPr>
            </a:p>
            <a:p>
              <a:pPr marL="285750" indent="-285750">
                <a:buFont typeface="Arial" panose="020B0604020202020204" pitchFamily="34" charset="0"/>
                <a:buChar char="•"/>
              </a:pPr>
              <a:r>
                <a:rPr lang="zh-CN" altLang="en-US" sz="1000">
                  <a:solidFill>
                    <a:schemeClr val="tx1"/>
                  </a:solidFill>
                </a:rPr>
                <a:t>帮助合作伙伴</a:t>
              </a:r>
              <a:r>
                <a:rPr lang="en-US" altLang="zh-CN" sz="1000">
                  <a:solidFill>
                    <a:schemeClr val="tx1"/>
                  </a:solidFill>
                </a:rPr>
                <a:t>/</a:t>
              </a:r>
              <a:r>
                <a:rPr lang="zh-CN" altLang="en-US" sz="1000">
                  <a:solidFill>
                    <a:schemeClr val="tx1"/>
                  </a:solidFill>
                </a:rPr>
                <a:t>顾客能力提升</a:t>
              </a:r>
              <a:endParaRPr lang="en-US" altLang="zh-CN" sz="1000">
                <a:solidFill>
                  <a:schemeClr val="tx1"/>
                </a:solidFill>
              </a:endParaRPr>
            </a:p>
            <a:p>
              <a:pPr marL="285750" indent="-285750">
                <a:buFont typeface="Arial" panose="020B0604020202020204" pitchFamily="34" charset="0"/>
                <a:buChar char="•"/>
              </a:pPr>
              <a:r>
                <a:rPr lang="zh-CN" altLang="en-US" sz="1000">
                  <a:solidFill>
                    <a:schemeClr val="tx1"/>
                  </a:solidFill>
                </a:rPr>
                <a:t>以可持续发展为核心，进行创新，成为行业独角兽</a:t>
              </a:r>
              <a:endParaRPr lang="en-US" altLang="zh-CN" sz="1000">
                <a:solidFill>
                  <a:schemeClr val="tx1"/>
                </a:solidFill>
              </a:endParaRPr>
            </a:p>
          </p:txBody>
        </p:sp>
        <p:sp>
          <p:nvSpPr>
            <p:cNvPr id="28" name="Rectangle 27">
              <a:extLst>
                <a:ext uri="{FF2B5EF4-FFF2-40B4-BE49-F238E27FC236}">
                  <a16:creationId xmlns:a16="http://schemas.microsoft.com/office/drawing/2014/main" id="{2C92144A-BF46-39ED-B423-54C405A8B2F5}"/>
                </a:ext>
              </a:extLst>
            </p:cNvPr>
            <p:cNvSpPr/>
            <p:nvPr/>
          </p:nvSpPr>
          <p:spPr>
            <a:xfrm>
              <a:off x="8973138" y="5052059"/>
              <a:ext cx="402056" cy="347870"/>
            </a:xfrm>
            <a:prstGeom prst="rect">
              <a:avLst/>
            </a:prstGeom>
            <a:solidFill>
              <a:srgbClr val="CB006B"/>
            </a:solidFill>
            <a:ln>
              <a:solidFill>
                <a:srgbClr val="CB00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a:t>4</a:t>
              </a:r>
              <a:endParaRPr lang="zh-CN" altLang="en-US" sz="1000"/>
            </a:p>
          </p:txBody>
        </p:sp>
      </p:grpSp>
      <p:sp>
        <p:nvSpPr>
          <p:cNvPr id="33" name="Arrow: Right 32">
            <a:extLst>
              <a:ext uri="{FF2B5EF4-FFF2-40B4-BE49-F238E27FC236}">
                <a16:creationId xmlns:a16="http://schemas.microsoft.com/office/drawing/2014/main" id="{60704DF7-DCE2-29F3-264B-A50DE654E584}"/>
              </a:ext>
            </a:extLst>
          </p:cNvPr>
          <p:cNvSpPr/>
          <p:nvPr/>
        </p:nvSpPr>
        <p:spPr>
          <a:xfrm>
            <a:off x="2615739" y="3165475"/>
            <a:ext cx="647683" cy="204327"/>
          </a:xfrm>
          <a:prstGeom prst="rightArrow">
            <a:avLst/>
          </a:prstGeom>
          <a:solidFill>
            <a:schemeClr val="accent1">
              <a:lumMod val="40000"/>
              <a:lumOff val="6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Arrow: Right 33">
            <a:extLst>
              <a:ext uri="{FF2B5EF4-FFF2-40B4-BE49-F238E27FC236}">
                <a16:creationId xmlns:a16="http://schemas.microsoft.com/office/drawing/2014/main" id="{7A82B9B2-3E76-5E2D-D923-D6F875E67C46}"/>
              </a:ext>
            </a:extLst>
          </p:cNvPr>
          <p:cNvSpPr/>
          <p:nvPr/>
        </p:nvSpPr>
        <p:spPr>
          <a:xfrm>
            <a:off x="5235525" y="3165475"/>
            <a:ext cx="647683" cy="204327"/>
          </a:xfrm>
          <a:prstGeom prst="rightArrow">
            <a:avLst/>
          </a:prstGeom>
          <a:solidFill>
            <a:schemeClr val="accent1">
              <a:lumMod val="40000"/>
              <a:lumOff val="6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Arrow: Right 34">
            <a:extLst>
              <a:ext uri="{FF2B5EF4-FFF2-40B4-BE49-F238E27FC236}">
                <a16:creationId xmlns:a16="http://schemas.microsoft.com/office/drawing/2014/main" id="{38B5AFB5-950E-C654-5CE5-5F3EB385E319}"/>
              </a:ext>
            </a:extLst>
          </p:cNvPr>
          <p:cNvSpPr/>
          <p:nvPr/>
        </p:nvSpPr>
        <p:spPr>
          <a:xfrm>
            <a:off x="8123469" y="3165475"/>
            <a:ext cx="647683" cy="204327"/>
          </a:xfrm>
          <a:prstGeom prst="rightArrow">
            <a:avLst/>
          </a:prstGeom>
          <a:solidFill>
            <a:schemeClr val="accent1">
              <a:lumMod val="40000"/>
              <a:lumOff val="6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Slide Number Placeholder 3">
            <a:extLst>
              <a:ext uri="{FF2B5EF4-FFF2-40B4-BE49-F238E27FC236}">
                <a16:creationId xmlns:a16="http://schemas.microsoft.com/office/drawing/2014/main" id="{FBCAC956-6ACC-4087-77DF-9E0BAA4C4117}"/>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30</a:t>
            </a:fld>
            <a:endParaRPr lang="en-GB"/>
          </a:p>
        </p:txBody>
      </p:sp>
    </p:spTree>
    <p:extLst>
      <p:ext uri="{BB962C8B-B14F-4D97-AF65-F5344CB8AC3E}">
        <p14:creationId xmlns:p14="http://schemas.microsoft.com/office/powerpoint/2010/main" val="34708391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B332F-C30C-C9B7-EF49-F1361F60464C}"/>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供应商成熟度模型示例 </a:t>
            </a:r>
            <a:r>
              <a:rPr lang="en-GB" altLang="zh-CN" sz="2400"/>
              <a:t>Supplier </a:t>
            </a:r>
            <a:r>
              <a:rPr lang="en-US" altLang="zh-CN" sz="2400"/>
              <a:t>m</a:t>
            </a:r>
            <a:r>
              <a:rPr lang="en-GB" altLang="zh-CN" sz="2400" err="1"/>
              <a:t>aturity</a:t>
            </a:r>
            <a:r>
              <a:rPr lang="en-GB" altLang="zh-CN" sz="2400"/>
              <a:t> model - example</a:t>
            </a:r>
            <a:endParaRPr lang="en-GB" sz="2400"/>
          </a:p>
        </p:txBody>
      </p:sp>
      <p:pic>
        <p:nvPicPr>
          <p:cNvPr id="7" name="Picture 6">
            <a:extLst>
              <a:ext uri="{FF2B5EF4-FFF2-40B4-BE49-F238E27FC236}">
                <a16:creationId xmlns:a16="http://schemas.microsoft.com/office/drawing/2014/main" id="{C06F1D83-B40C-2B19-1590-34C37D3D734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29756" y="2101864"/>
            <a:ext cx="9432316" cy="3571148"/>
          </a:xfrm>
          <a:prstGeom prst="rect">
            <a:avLst/>
          </a:prstGeom>
        </p:spPr>
      </p:pic>
      <p:graphicFrame>
        <p:nvGraphicFramePr>
          <p:cNvPr id="8" name="Table 4">
            <a:extLst>
              <a:ext uri="{FF2B5EF4-FFF2-40B4-BE49-F238E27FC236}">
                <a16:creationId xmlns:a16="http://schemas.microsoft.com/office/drawing/2014/main" id="{1D9C12C3-0D70-640F-8E86-66BF9ABCBECB}"/>
              </a:ext>
            </a:extLst>
          </p:cNvPr>
          <p:cNvGraphicFramePr>
            <a:graphicFrameLocks noGrp="1"/>
          </p:cNvGraphicFramePr>
          <p:nvPr>
            <p:extLst>
              <p:ext uri="{D42A27DB-BD31-4B8C-83A1-F6EECF244321}">
                <p14:modId xmlns:p14="http://schemas.microsoft.com/office/powerpoint/2010/main" val="391199652"/>
              </p:ext>
            </p:extLst>
          </p:nvPr>
        </p:nvGraphicFramePr>
        <p:xfrm>
          <a:off x="431338" y="3049238"/>
          <a:ext cx="1817339" cy="1676400"/>
        </p:xfrm>
        <a:graphic>
          <a:graphicData uri="http://schemas.openxmlformats.org/drawingml/2006/table">
            <a:tbl>
              <a:tblPr firstRow="1" bandRow="1">
                <a:tableStyleId>{5C22544A-7EE6-4342-B048-85BDC9FD1C3A}</a:tableStyleId>
              </a:tblPr>
              <a:tblGrid>
                <a:gridCol w="1817339">
                  <a:extLst>
                    <a:ext uri="{9D8B030D-6E8A-4147-A177-3AD203B41FA5}">
                      <a16:colId xmlns:a16="http://schemas.microsoft.com/office/drawing/2014/main" val="2560148337"/>
                    </a:ext>
                  </a:extLst>
                </a:gridCol>
              </a:tblGrid>
              <a:tr h="248375">
                <a:tc>
                  <a:txBody>
                    <a:bodyPr/>
                    <a:lstStyle/>
                    <a:p>
                      <a:pPr algn="ctr"/>
                      <a:r>
                        <a:rPr lang="en-US" sz="2400" b="0">
                          <a:solidFill>
                            <a:schemeClr val="bg1"/>
                          </a:solidFill>
                          <a:latin typeface="+mj-lt"/>
                        </a:rPr>
                        <a:t>SCOPE 3</a:t>
                      </a:r>
                      <a:endParaRPr lang="en-GB" sz="2400" b="0">
                        <a:solidFill>
                          <a:schemeClr val="bg1"/>
                        </a:solidFill>
                        <a:latin typeface="+mj-lt"/>
                      </a:endParaRPr>
                    </a:p>
                  </a:txBody>
                  <a:tcPr anchor="ctr">
                    <a:lnL w="38100" cap="flat" cmpd="sng" algn="ctr">
                      <a:solidFill>
                        <a:srgbClr val="2D9BBC"/>
                      </a:solidFill>
                      <a:prstDash val="solid"/>
                      <a:round/>
                      <a:headEnd type="none" w="med" len="med"/>
                      <a:tailEnd type="none" w="med" len="med"/>
                    </a:lnL>
                    <a:lnR w="38100" cap="flat" cmpd="sng" algn="ctr">
                      <a:solidFill>
                        <a:srgbClr val="2D9BBC"/>
                      </a:solidFill>
                      <a:prstDash val="solid"/>
                      <a:round/>
                      <a:headEnd type="none" w="med" len="med"/>
                      <a:tailEnd type="none" w="med" len="med"/>
                    </a:lnR>
                    <a:lnT w="38100" cap="flat" cmpd="sng" algn="ctr">
                      <a:solidFill>
                        <a:srgbClr val="2D9BBC"/>
                      </a:solidFill>
                      <a:prstDash val="solid"/>
                      <a:round/>
                      <a:headEnd type="none" w="med" len="med"/>
                      <a:tailEnd type="none" w="med" len="med"/>
                    </a:lnT>
                    <a:lnB w="38100" cap="flat" cmpd="sng" algn="ctr">
                      <a:solidFill>
                        <a:srgbClr val="2D9BBC"/>
                      </a:solidFill>
                      <a:prstDash val="solid"/>
                      <a:round/>
                      <a:headEnd type="none" w="med" len="med"/>
                      <a:tailEnd type="none" w="med" len="med"/>
                    </a:lnB>
                    <a:solidFill>
                      <a:srgbClr val="2D9BBC"/>
                    </a:solidFill>
                  </a:tcPr>
                </a:tc>
                <a:extLst>
                  <a:ext uri="{0D108BD9-81ED-4DB2-BD59-A6C34878D82A}">
                    <a16:rowId xmlns:a16="http://schemas.microsoft.com/office/drawing/2014/main" val="3882908602"/>
                  </a:ext>
                </a:extLst>
              </a:tr>
              <a:tr h="236486">
                <a:tc>
                  <a:txBody>
                    <a:bodyPr/>
                    <a:lstStyle/>
                    <a:p>
                      <a:pPr algn="ctr"/>
                      <a:r>
                        <a:rPr lang="zh-CN" altLang="en-US" sz="1400" b="0">
                          <a:solidFill>
                            <a:srgbClr val="2D9BBC"/>
                          </a:solidFill>
                          <a:latin typeface="+mj-lt"/>
                        </a:rPr>
                        <a:t>采取行动 </a:t>
                      </a:r>
                      <a:r>
                        <a:rPr lang="en-US" altLang="zh-CN" sz="1400" b="0">
                          <a:solidFill>
                            <a:srgbClr val="2D9BBC"/>
                          </a:solidFill>
                          <a:latin typeface="+mj-lt"/>
                        </a:rPr>
                        <a:t>&amp; </a:t>
                      </a:r>
                      <a:r>
                        <a:rPr lang="zh-CN" altLang="en-US" sz="1400" b="0">
                          <a:solidFill>
                            <a:srgbClr val="2D9BBC"/>
                          </a:solidFill>
                          <a:latin typeface="+mj-lt"/>
                        </a:rPr>
                        <a:t>减排</a:t>
                      </a:r>
                      <a:endParaRPr lang="en-GB" sz="1400" b="0">
                        <a:solidFill>
                          <a:srgbClr val="2D9BBC"/>
                        </a:solidFill>
                        <a:latin typeface="+mj-lt"/>
                      </a:endParaRPr>
                    </a:p>
                  </a:txBody>
                  <a:tcPr anchor="ctr">
                    <a:lnL w="38100" cap="flat" cmpd="sng" algn="ctr">
                      <a:solidFill>
                        <a:srgbClr val="2D9BBC"/>
                      </a:solidFill>
                      <a:prstDash val="solid"/>
                      <a:round/>
                      <a:headEnd type="none" w="med" len="med"/>
                      <a:tailEnd type="none" w="med" len="med"/>
                    </a:lnL>
                    <a:lnR w="38100" cap="flat" cmpd="sng" algn="ctr">
                      <a:solidFill>
                        <a:srgbClr val="2D9BBC"/>
                      </a:solidFill>
                      <a:prstDash val="solid"/>
                      <a:round/>
                      <a:headEnd type="none" w="med" len="med"/>
                      <a:tailEnd type="none" w="med" len="med"/>
                    </a:lnR>
                    <a:lnT w="38100" cap="flat" cmpd="sng" algn="ctr">
                      <a:solidFill>
                        <a:srgbClr val="2D9BBC"/>
                      </a:solidFill>
                      <a:prstDash val="solid"/>
                      <a:round/>
                      <a:headEnd type="none" w="med" len="med"/>
                      <a:tailEnd type="none" w="med" len="med"/>
                    </a:lnT>
                    <a:lnB w="38100" cap="flat" cmpd="sng" algn="ctr">
                      <a:solidFill>
                        <a:srgbClr val="2D9BBC"/>
                      </a:solidFill>
                      <a:prstDash val="solid"/>
                      <a:round/>
                      <a:headEnd type="none" w="med" len="med"/>
                      <a:tailEnd type="none" w="med" len="med"/>
                    </a:lnB>
                    <a:noFill/>
                  </a:tcPr>
                </a:tc>
                <a:extLst>
                  <a:ext uri="{0D108BD9-81ED-4DB2-BD59-A6C34878D82A}">
                    <a16:rowId xmlns:a16="http://schemas.microsoft.com/office/drawing/2014/main" val="3604198593"/>
                  </a:ext>
                </a:extLst>
              </a:tr>
              <a:tr h="236486">
                <a:tc>
                  <a:txBody>
                    <a:bodyPr/>
                    <a:lstStyle/>
                    <a:p>
                      <a:pPr algn="ctr"/>
                      <a:r>
                        <a:rPr lang="zh-CN" altLang="en-US" sz="1400" b="0">
                          <a:solidFill>
                            <a:srgbClr val="2D9BBC"/>
                          </a:solidFill>
                          <a:latin typeface="+mj-lt"/>
                        </a:rPr>
                        <a:t>报告 </a:t>
                      </a:r>
                      <a:r>
                        <a:rPr lang="en-US" altLang="zh-CN" sz="1400" b="0">
                          <a:solidFill>
                            <a:srgbClr val="2D9BBC"/>
                          </a:solidFill>
                          <a:latin typeface="+mj-lt"/>
                        </a:rPr>
                        <a:t>&amp; </a:t>
                      </a:r>
                      <a:r>
                        <a:rPr lang="zh-CN" altLang="en-US" sz="1400" b="0">
                          <a:solidFill>
                            <a:srgbClr val="2D9BBC"/>
                          </a:solidFill>
                          <a:latin typeface="+mj-lt"/>
                        </a:rPr>
                        <a:t>披露</a:t>
                      </a:r>
                      <a:endParaRPr lang="en-GB" sz="1400" b="0">
                        <a:solidFill>
                          <a:srgbClr val="2D9BBC"/>
                        </a:solidFill>
                        <a:latin typeface="+mj-lt"/>
                      </a:endParaRPr>
                    </a:p>
                  </a:txBody>
                  <a:tcPr anchor="ctr">
                    <a:lnL w="38100" cap="flat" cmpd="sng" algn="ctr">
                      <a:solidFill>
                        <a:srgbClr val="2D9BBC"/>
                      </a:solidFill>
                      <a:prstDash val="solid"/>
                      <a:round/>
                      <a:headEnd type="none" w="med" len="med"/>
                      <a:tailEnd type="none" w="med" len="med"/>
                    </a:lnL>
                    <a:lnR w="38100" cap="flat" cmpd="sng" algn="ctr">
                      <a:solidFill>
                        <a:srgbClr val="2D9BBC"/>
                      </a:solidFill>
                      <a:prstDash val="solid"/>
                      <a:round/>
                      <a:headEnd type="none" w="med" len="med"/>
                      <a:tailEnd type="none" w="med" len="med"/>
                    </a:lnR>
                    <a:lnT w="38100" cap="flat" cmpd="sng" algn="ctr">
                      <a:solidFill>
                        <a:srgbClr val="2D9BBC"/>
                      </a:solidFill>
                      <a:prstDash val="solid"/>
                      <a:round/>
                      <a:headEnd type="none" w="med" len="med"/>
                      <a:tailEnd type="none" w="med" len="med"/>
                    </a:lnT>
                    <a:lnB w="38100" cap="flat" cmpd="sng" algn="ctr">
                      <a:solidFill>
                        <a:srgbClr val="2D9BBC"/>
                      </a:solidFill>
                      <a:prstDash val="solid"/>
                      <a:round/>
                      <a:headEnd type="none" w="med" len="med"/>
                      <a:tailEnd type="none" w="med" len="med"/>
                    </a:lnB>
                    <a:noFill/>
                  </a:tcPr>
                </a:tc>
                <a:extLst>
                  <a:ext uri="{0D108BD9-81ED-4DB2-BD59-A6C34878D82A}">
                    <a16:rowId xmlns:a16="http://schemas.microsoft.com/office/drawing/2014/main" val="2159116205"/>
                  </a:ext>
                </a:extLst>
              </a:tr>
              <a:tr h="236486">
                <a:tc>
                  <a:txBody>
                    <a:bodyPr/>
                    <a:lstStyle/>
                    <a:p>
                      <a:pPr algn="ctr"/>
                      <a:r>
                        <a:rPr lang="zh-CN" altLang="en-US" sz="1400" b="0">
                          <a:solidFill>
                            <a:srgbClr val="2D9BBC"/>
                          </a:solidFill>
                          <a:latin typeface="+mj-lt"/>
                        </a:rPr>
                        <a:t>策略 </a:t>
                      </a:r>
                      <a:r>
                        <a:rPr lang="en-US" altLang="zh-CN" sz="1400" b="0">
                          <a:solidFill>
                            <a:srgbClr val="2D9BBC"/>
                          </a:solidFill>
                          <a:latin typeface="+mj-lt"/>
                        </a:rPr>
                        <a:t>&amp; </a:t>
                      </a:r>
                      <a:r>
                        <a:rPr lang="zh-CN" altLang="en-US" sz="1400" b="0">
                          <a:solidFill>
                            <a:srgbClr val="2D9BBC"/>
                          </a:solidFill>
                          <a:latin typeface="+mj-lt"/>
                        </a:rPr>
                        <a:t>治理</a:t>
                      </a:r>
                      <a:endParaRPr lang="en-GB" sz="1400" b="0">
                        <a:solidFill>
                          <a:srgbClr val="2D9BBC"/>
                        </a:solidFill>
                        <a:latin typeface="+mj-lt"/>
                      </a:endParaRPr>
                    </a:p>
                  </a:txBody>
                  <a:tcPr anchor="ctr">
                    <a:lnL w="38100" cap="flat" cmpd="sng" algn="ctr">
                      <a:solidFill>
                        <a:srgbClr val="2D9BBC"/>
                      </a:solidFill>
                      <a:prstDash val="solid"/>
                      <a:round/>
                      <a:headEnd type="none" w="med" len="med"/>
                      <a:tailEnd type="none" w="med" len="med"/>
                    </a:lnL>
                    <a:lnR w="38100" cap="flat" cmpd="sng" algn="ctr">
                      <a:solidFill>
                        <a:srgbClr val="2D9BBC"/>
                      </a:solidFill>
                      <a:prstDash val="solid"/>
                      <a:round/>
                      <a:headEnd type="none" w="med" len="med"/>
                      <a:tailEnd type="none" w="med" len="med"/>
                    </a:lnR>
                    <a:lnT w="38100" cap="flat" cmpd="sng" algn="ctr">
                      <a:solidFill>
                        <a:srgbClr val="2D9BBC"/>
                      </a:solidFill>
                      <a:prstDash val="solid"/>
                      <a:round/>
                      <a:headEnd type="none" w="med" len="med"/>
                      <a:tailEnd type="none" w="med" len="med"/>
                    </a:lnT>
                    <a:lnB w="38100" cap="flat" cmpd="sng" algn="ctr">
                      <a:solidFill>
                        <a:srgbClr val="2D9BBC"/>
                      </a:solidFill>
                      <a:prstDash val="solid"/>
                      <a:round/>
                      <a:headEnd type="none" w="med" len="med"/>
                      <a:tailEnd type="none" w="med" len="med"/>
                    </a:lnB>
                    <a:noFill/>
                  </a:tcPr>
                </a:tc>
                <a:extLst>
                  <a:ext uri="{0D108BD9-81ED-4DB2-BD59-A6C34878D82A}">
                    <a16:rowId xmlns:a16="http://schemas.microsoft.com/office/drawing/2014/main" val="1986569824"/>
                  </a:ext>
                </a:extLst>
              </a:tr>
              <a:tr h="236486">
                <a:tc>
                  <a:txBody>
                    <a:bodyPr/>
                    <a:lstStyle/>
                    <a:p>
                      <a:pPr algn="ctr"/>
                      <a:r>
                        <a:rPr lang="zh-CN" altLang="en-US" sz="1400" b="0">
                          <a:solidFill>
                            <a:srgbClr val="2D9BBC"/>
                          </a:solidFill>
                          <a:latin typeface="+mj-lt"/>
                        </a:rPr>
                        <a:t>目标</a:t>
                      </a:r>
                      <a:endParaRPr lang="en-GB" sz="1400" b="0">
                        <a:solidFill>
                          <a:srgbClr val="2D9BBC"/>
                        </a:solidFill>
                        <a:latin typeface="+mj-lt"/>
                      </a:endParaRPr>
                    </a:p>
                  </a:txBody>
                  <a:tcPr anchor="ctr">
                    <a:lnL w="38100" cap="flat" cmpd="sng" algn="ctr">
                      <a:solidFill>
                        <a:srgbClr val="2D9BBC"/>
                      </a:solidFill>
                      <a:prstDash val="solid"/>
                      <a:round/>
                      <a:headEnd type="none" w="med" len="med"/>
                      <a:tailEnd type="none" w="med" len="med"/>
                    </a:lnL>
                    <a:lnR w="38100" cap="flat" cmpd="sng" algn="ctr">
                      <a:solidFill>
                        <a:srgbClr val="2D9BBC"/>
                      </a:solidFill>
                      <a:prstDash val="solid"/>
                      <a:round/>
                      <a:headEnd type="none" w="med" len="med"/>
                      <a:tailEnd type="none" w="med" len="med"/>
                    </a:lnR>
                    <a:lnT w="38100" cap="flat" cmpd="sng" algn="ctr">
                      <a:solidFill>
                        <a:srgbClr val="2D9BBC"/>
                      </a:solidFill>
                      <a:prstDash val="solid"/>
                      <a:round/>
                      <a:headEnd type="none" w="med" len="med"/>
                      <a:tailEnd type="none" w="med" len="med"/>
                    </a:lnT>
                    <a:lnB w="38100" cap="flat" cmpd="sng" algn="ctr">
                      <a:solidFill>
                        <a:srgbClr val="2D9BBC"/>
                      </a:solidFill>
                      <a:prstDash val="solid"/>
                      <a:round/>
                      <a:headEnd type="none" w="med" len="med"/>
                      <a:tailEnd type="none" w="med" len="med"/>
                    </a:lnB>
                    <a:noFill/>
                  </a:tcPr>
                </a:tc>
                <a:extLst>
                  <a:ext uri="{0D108BD9-81ED-4DB2-BD59-A6C34878D82A}">
                    <a16:rowId xmlns:a16="http://schemas.microsoft.com/office/drawing/2014/main" val="2474027351"/>
                  </a:ext>
                </a:extLst>
              </a:tr>
            </a:tbl>
          </a:graphicData>
        </a:graphic>
      </p:graphicFrame>
      <p:pic>
        <p:nvPicPr>
          <p:cNvPr id="10" name="Picture 9">
            <a:extLst>
              <a:ext uri="{FF2B5EF4-FFF2-40B4-BE49-F238E27FC236}">
                <a16:creationId xmlns:a16="http://schemas.microsoft.com/office/drawing/2014/main" id="{75C8CA43-1938-98B9-9640-3A4F68302312}"/>
              </a:ext>
            </a:extLst>
          </p:cNvPr>
          <p:cNvPicPr>
            <a:picLocks noChangeAspect="1"/>
          </p:cNvPicPr>
          <p:nvPr/>
        </p:nvPicPr>
        <p:blipFill>
          <a:blip r:embed="rId4"/>
          <a:stretch>
            <a:fillRect/>
          </a:stretch>
        </p:blipFill>
        <p:spPr>
          <a:xfrm>
            <a:off x="970109" y="4731006"/>
            <a:ext cx="739796" cy="729074"/>
          </a:xfrm>
          <a:prstGeom prst="rect">
            <a:avLst/>
          </a:prstGeom>
        </p:spPr>
      </p:pic>
      <p:sp>
        <p:nvSpPr>
          <p:cNvPr id="9" name="Slide Number Placeholder 3">
            <a:extLst>
              <a:ext uri="{FF2B5EF4-FFF2-40B4-BE49-F238E27FC236}">
                <a16:creationId xmlns:a16="http://schemas.microsoft.com/office/drawing/2014/main" id="{053FBBD4-FFA1-F2D2-62C6-0B78208688AA}"/>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31</a:t>
            </a:fld>
            <a:endParaRPr lang="en-GB"/>
          </a:p>
        </p:txBody>
      </p:sp>
      <p:sp>
        <p:nvSpPr>
          <p:cNvPr id="4" name="Text Placeholder 3">
            <a:extLst>
              <a:ext uri="{FF2B5EF4-FFF2-40B4-BE49-F238E27FC236}">
                <a16:creationId xmlns:a16="http://schemas.microsoft.com/office/drawing/2014/main" id="{D45BA505-9E74-4D27-1253-36F05F60FC1B}"/>
              </a:ext>
            </a:extLst>
          </p:cNvPr>
          <p:cNvSpPr>
            <a:spLocks noGrp="1"/>
          </p:cNvSpPr>
          <p:nvPr>
            <p:ph type="body" sz="quarter" idx="14"/>
          </p:nvPr>
        </p:nvSpPr>
        <p:spPr/>
        <p:txBody>
          <a:bodyPr vert="horz" lIns="91440" tIns="45720" rIns="91440" bIns="45720" rtlCol="0" anchor="t">
            <a:noAutofit/>
          </a:bodyPr>
          <a:lstStyle/>
          <a:p>
            <a:r>
              <a:rPr lang="ja-JP" altLang="en-GB">
                <a:latin typeface="微软雅黑"/>
                <a:ea typeface="微软雅黑"/>
                <a:cs typeface="Calibri"/>
              </a:rPr>
              <a:t>供应商成熟度模型在碳排放（范围三）方面的具体要求</a:t>
            </a:r>
            <a:endParaRPr lang="en-GB"/>
          </a:p>
        </p:txBody>
      </p:sp>
    </p:spTree>
    <p:extLst>
      <p:ext uri="{BB962C8B-B14F-4D97-AF65-F5344CB8AC3E}">
        <p14:creationId xmlns:p14="http://schemas.microsoft.com/office/powerpoint/2010/main" val="6003756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907A8D11-B992-DFE7-5071-867EBA3745B8}"/>
              </a:ext>
            </a:extLst>
          </p:cNvPr>
          <p:cNvSpPr>
            <a:spLocks noGrp="1"/>
          </p:cNvSpPr>
          <p:nvPr>
            <p:ph type="body" sz="quarter" idx="10"/>
          </p:nvPr>
        </p:nvSpPr>
        <p:spPr/>
        <p:txBody>
          <a:bodyPr vert="horz" lIns="91440" tIns="45720" rIns="91440" bIns="45720" rtlCol="0" anchor="t">
            <a:noAutofit/>
          </a:bodyPr>
          <a:lstStyle/>
          <a:p>
            <a:r>
              <a:rPr lang="zh-CN" altLang="en-US">
                <a:latin typeface="Calibri"/>
                <a:cs typeface="Calibri Light"/>
              </a:rPr>
              <a:t>合作伙伴组委会 </a:t>
            </a:r>
            <a:r>
              <a:rPr lang="en-GB" altLang="zh-CN">
                <a:latin typeface="Calibri"/>
                <a:cs typeface="Calibri Light"/>
              </a:rPr>
              <a:t>Partnerships Committee</a:t>
            </a:r>
            <a:endParaRPr lang="en-GB" altLang="zh-CN">
              <a:cs typeface="Calibri Light"/>
            </a:endParaRPr>
          </a:p>
        </p:txBody>
      </p:sp>
      <p:sp>
        <p:nvSpPr>
          <p:cNvPr id="7" name="Text Placeholder 6">
            <a:extLst>
              <a:ext uri="{FF2B5EF4-FFF2-40B4-BE49-F238E27FC236}">
                <a16:creationId xmlns:a16="http://schemas.microsoft.com/office/drawing/2014/main" id="{16D38117-AAC8-3914-5655-F84229FD89A5}"/>
              </a:ext>
            </a:extLst>
          </p:cNvPr>
          <p:cNvSpPr>
            <a:spLocks noGrp="1"/>
          </p:cNvSpPr>
          <p:nvPr>
            <p:ph type="body" sz="quarter" idx="11"/>
          </p:nvPr>
        </p:nvSpPr>
        <p:spPr/>
        <p:txBody>
          <a:bodyPr vert="horz" lIns="91440" tIns="45720" rIns="91440" bIns="45720" rtlCol="0" anchor="t">
            <a:noAutofit/>
          </a:bodyPr>
          <a:lstStyle/>
          <a:p>
            <a:r>
              <a:rPr lang="zh-CN" altLang="en-US">
                <a:latin typeface="Calibri"/>
                <a:cs typeface="Calibri"/>
              </a:rPr>
              <a:t>全球合作伙伴 </a:t>
            </a:r>
            <a:r>
              <a:rPr lang="en-GB" altLang="zh-CN">
                <a:latin typeface="Calibri"/>
                <a:cs typeface="Calibri"/>
              </a:rPr>
              <a:t>G</a:t>
            </a:r>
            <a:r>
              <a:rPr lang="en-US" altLang="zh-CN">
                <a:latin typeface="Calibri"/>
                <a:cs typeface="Calibri"/>
              </a:rPr>
              <a:t>lobal partnerships</a:t>
            </a:r>
            <a:endParaRPr lang="en-GB"/>
          </a:p>
        </p:txBody>
      </p:sp>
      <p:sp>
        <p:nvSpPr>
          <p:cNvPr id="3" name="Content Placeholder 2">
            <a:extLst>
              <a:ext uri="{FF2B5EF4-FFF2-40B4-BE49-F238E27FC236}">
                <a16:creationId xmlns:a16="http://schemas.microsoft.com/office/drawing/2014/main" id="{A62BC41A-1090-5DCB-7556-A0AFA1C1C2A8}"/>
              </a:ext>
            </a:extLst>
          </p:cNvPr>
          <p:cNvSpPr>
            <a:spLocks noGrp="1"/>
          </p:cNvSpPr>
          <p:nvPr>
            <p:ph type="body" sz="quarter" idx="12"/>
          </p:nvPr>
        </p:nvSpPr>
        <p:spPr/>
        <p:txBody>
          <a:bodyPr vert="horz" lIns="91440" tIns="45720" rIns="91440" bIns="45720" rtlCol="0" anchor="t">
            <a:normAutofit/>
          </a:bodyPr>
          <a:lstStyle/>
          <a:p>
            <a:endParaRPr lang="en-GB">
              <a:cs typeface="Calibri Light"/>
            </a:endParaRPr>
          </a:p>
        </p:txBody>
      </p:sp>
      <p:sp>
        <p:nvSpPr>
          <p:cNvPr id="9" name="Text Placeholder 8">
            <a:extLst>
              <a:ext uri="{FF2B5EF4-FFF2-40B4-BE49-F238E27FC236}">
                <a16:creationId xmlns:a16="http://schemas.microsoft.com/office/drawing/2014/main" id="{BBEEF763-0C4C-0516-3AD6-7369AB103EEF}"/>
              </a:ext>
            </a:extLst>
          </p:cNvPr>
          <p:cNvSpPr>
            <a:spLocks noGrp="1"/>
          </p:cNvSpPr>
          <p:nvPr>
            <p:ph type="body" sz="quarter" idx="13"/>
          </p:nvPr>
        </p:nvSpPr>
        <p:spPr/>
        <p:txBody>
          <a:bodyPr/>
          <a:lstStyle/>
          <a:p>
            <a:endParaRPr lang="zh-CN" altLang="en-US"/>
          </a:p>
        </p:txBody>
      </p:sp>
      <p:sp>
        <p:nvSpPr>
          <p:cNvPr id="10" name="Text Placeholder 9">
            <a:extLst>
              <a:ext uri="{FF2B5EF4-FFF2-40B4-BE49-F238E27FC236}">
                <a16:creationId xmlns:a16="http://schemas.microsoft.com/office/drawing/2014/main" id="{D2EFCC2B-E7FC-A025-3CDB-E186934F003B}"/>
              </a:ext>
            </a:extLst>
          </p:cNvPr>
          <p:cNvSpPr>
            <a:spLocks noGrp="1"/>
          </p:cNvSpPr>
          <p:nvPr>
            <p:ph type="body" sz="quarter" idx="14"/>
          </p:nvPr>
        </p:nvSpPr>
        <p:spPr/>
        <p:txBody>
          <a:bodyPr vert="horz" lIns="91440" tIns="45720" rIns="91440" bIns="45720" rtlCol="0" anchor="t">
            <a:noAutofit/>
          </a:bodyPr>
          <a:lstStyle/>
          <a:p>
            <a:r>
              <a:rPr lang="zh-CN" altLang="en-US">
                <a:latin typeface="Calibri"/>
                <a:cs typeface="Calibri"/>
              </a:rPr>
              <a:t>当地合作伙伴 </a:t>
            </a:r>
            <a:r>
              <a:rPr lang="en-US" altLang="zh-CN">
                <a:latin typeface="Calibri"/>
                <a:cs typeface="Calibri"/>
              </a:rPr>
              <a:t>Local partnerships</a:t>
            </a:r>
            <a:endParaRPr lang="zh-CN" altLang="en-US"/>
          </a:p>
        </p:txBody>
      </p:sp>
      <p:sp>
        <p:nvSpPr>
          <p:cNvPr id="11" name="Text Placeholder 10">
            <a:extLst>
              <a:ext uri="{FF2B5EF4-FFF2-40B4-BE49-F238E27FC236}">
                <a16:creationId xmlns:a16="http://schemas.microsoft.com/office/drawing/2014/main" id="{B6131BD0-2BAB-0AE7-297E-72B64C1C3BF0}"/>
              </a:ext>
            </a:extLst>
          </p:cNvPr>
          <p:cNvSpPr>
            <a:spLocks noGrp="1"/>
          </p:cNvSpPr>
          <p:nvPr>
            <p:ph type="body" sz="quarter" idx="15"/>
          </p:nvPr>
        </p:nvSpPr>
        <p:spPr/>
        <p:txBody>
          <a:bodyPr/>
          <a:lstStyle/>
          <a:p>
            <a:endParaRPr lang="zh-CN" altLang="en-US"/>
          </a:p>
        </p:txBody>
      </p:sp>
      <p:sp>
        <p:nvSpPr>
          <p:cNvPr id="2" name="Title 1">
            <a:extLst>
              <a:ext uri="{FF2B5EF4-FFF2-40B4-BE49-F238E27FC236}">
                <a16:creationId xmlns:a16="http://schemas.microsoft.com/office/drawing/2014/main" id="{8FF6ED9A-8099-A446-E3EB-6E2F06784FC5}"/>
              </a:ext>
            </a:extLst>
          </p:cNvPr>
          <p:cNvSpPr>
            <a:spLocks noGrp="1"/>
          </p:cNvSpPr>
          <p:nvPr>
            <p:ph type="title"/>
          </p:nvPr>
        </p:nvSpPr>
        <p:spPr/>
        <p:txBody>
          <a:bodyPr/>
          <a:lstStyle/>
          <a:p>
            <a:r>
              <a:rPr lang="en-GB"/>
              <a:t>PSCI Update</a:t>
            </a:r>
            <a:endParaRPr lang="en-US"/>
          </a:p>
        </p:txBody>
      </p:sp>
    </p:spTree>
    <p:extLst>
      <p:ext uri="{BB962C8B-B14F-4D97-AF65-F5344CB8AC3E}">
        <p14:creationId xmlns:p14="http://schemas.microsoft.com/office/powerpoint/2010/main" val="26919786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05A84-10DA-464D-B8D0-F39564A1935E}"/>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中国合作</a:t>
            </a:r>
            <a:r>
              <a:rPr lang="zh-CN" altLang="en-US" i="0" u="none">
                <a:solidFill>
                  <a:srgbClr val="F8652E"/>
                </a:solidFill>
                <a:latin typeface="微软雅黑" panose="020B0503020204020204" pitchFamily="34" charset="-122"/>
                <a:ea typeface="微软雅黑" panose="020B0503020204020204" pitchFamily="34" charset="-122"/>
              </a:rPr>
              <a:t>伙伴</a:t>
            </a:r>
            <a:r>
              <a:rPr lang="en-US" altLang="zh-CN">
                <a:latin typeface="微软雅黑" panose="020B0503020204020204" pitchFamily="34" charset="-122"/>
                <a:ea typeface="微软雅黑" panose="020B0503020204020204" pitchFamily="34" charset="-122"/>
              </a:rPr>
              <a:t> </a:t>
            </a:r>
            <a:r>
              <a:rPr lang="en-GB" altLang="zh-CN" sz="2400"/>
              <a:t>L</a:t>
            </a:r>
            <a:r>
              <a:rPr lang="en-US" altLang="zh-CN" sz="2400" err="1"/>
              <a:t>ocal</a:t>
            </a:r>
            <a:r>
              <a:rPr lang="en-GB" sz="2400"/>
              <a:t> partnerships</a:t>
            </a:r>
            <a:endParaRPr lang="en-GB" sz="3800"/>
          </a:p>
        </p:txBody>
      </p:sp>
      <p:sp>
        <p:nvSpPr>
          <p:cNvPr id="42" name="Text Placeholder 41">
            <a:extLst>
              <a:ext uri="{FF2B5EF4-FFF2-40B4-BE49-F238E27FC236}">
                <a16:creationId xmlns:a16="http://schemas.microsoft.com/office/drawing/2014/main" id="{999BF32A-529C-0F29-E51F-DFDD6288CC10}"/>
              </a:ext>
            </a:extLst>
          </p:cNvPr>
          <p:cNvSpPr>
            <a:spLocks noGrp="1"/>
          </p:cNvSpPr>
          <p:nvPr>
            <p:ph type="body" sz="quarter" idx="14"/>
          </p:nvPr>
        </p:nvSpPr>
        <p:spPr>
          <a:xfrm>
            <a:off x="450000" y="1349372"/>
            <a:ext cx="11263464" cy="400050"/>
          </a:xfrm>
        </p:spPr>
        <p:txBody>
          <a:bodyPr/>
          <a:lstStyle/>
          <a:p>
            <a:endParaRPr lang="zh-CN" altLang="en-US">
              <a:latin typeface="+mj-ea"/>
              <a:ea typeface="+mj-ea"/>
            </a:endParaRPr>
          </a:p>
        </p:txBody>
      </p:sp>
      <p:cxnSp>
        <p:nvCxnSpPr>
          <p:cNvPr id="6" name="Straight Connector 5">
            <a:extLst>
              <a:ext uri="{FF2B5EF4-FFF2-40B4-BE49-F238E27FC236}">
                <a16:creationId xmlns:a16="http://schemas.microsoft.com/office/drawing/2014/main" id="{792341F8-2D1F-DA8C-D253-0F3AF283729A}"/>
              </a:ext>
            </a:extLst>
          </p:cNvPr>
          <p:cNvCxnSpPr>
            <a:cxnSpLocks/>
          </p:cNvCxnSpPr>
          <p:nvPr/>
        </p:nvCxnSpPr>
        <p:spPr>
          <a:xfrm>
            <a:off x="8667755" y="5710537"/>
            <a:ext cx="0" cy="37431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Pentagon 24">
            <a:extLst>
              <a:ext uri="{FF2B5EF4-FFF2-40B4-BE49-F238E27FC236}">
                <a16:creationId xmlns:a16="http://schemas.microsoft.com/office/drawing/2014/main" id="{C84C8DEC-0A4D-70CC-C4B8-8E3E065CC2C3}"/>
              </a:ext>
            </a:extLst>
          </p:cNvPr>
          <p:cNvSpPr/>
          <p:nvPr/>
        </p:nvSpPr>
        <p:spPr bwMode="auto">
          <a:xfrm>
            <a:off x="8437824" y="1331005"/>
            <a:ext cx="3500995" cy="674293"/>
          </a:xfrm>
          <a:prstGeom prst="homePlate">
            <a:avLst>
              <a:gd name="adj" fmla="val 0"/>
            </a:avLst>
          </a:prstGeom>
          <a:solidFill>
            <a:srgbClr val="AA1D11"/>
          </a:solidFill>
          <a:ln w="19050" cap="flat" cmpd="sng" algn="ctr">
            <a:noFill/>
            <a:prstDash val="solid"/>
            <a:round/>
            <a:headEnd type="none" w="med" len="med"/>
            <a:tailEnd type="none" w="med" len="med"/>
          </a:ln>
          <a:effectLst/>
        </p:spPr>
        <p:txBody>
          <a:bodyPr wrap="square" tIns="48000" bIns="48000" anchor="ctr">
            <a:spAutoFit/>
          </a:bodyPr>
          <a:lstStyle/>
          <a:p>
            <a:pPr marL="0" marR="0" lvl="0" indent="0" algn="l" defTabSz="914354" rtl="0" eaLnBrk="1" fontAlgn="auto" latinLnBrk="0" hangingPunct="1">
              <a:lnSpc>
                <a:spcPct val="100000"/>
              </a:lnSpc>
              <a:spcBef>
                <a:spcPts val="0"/>
              </a:spcBef>
              <a:spcAft>
                <a:spcPts val="0"/>
              </a:spcAft>
              <a:buClrTx/>
              <a:buSzTx/>
              <a:buFontTx/>
              <a:buNone/>
              <a:tabLst/>
              <a:defRPr/>
            </a:pPr>
            <a:r>
              <a:rPr kumimoji="0" lang="zh-CN" altLang="en-US" sz="1867" b="1" i="0" u="none" strike="noStrike" kern="1200" cap="none" spc="0" normalizeH="0" baseline="0" noProof="0">
                <a:ln>
                  <a:noFill/>
                </a:ln>
                <a:solidFill>
                  <a:srgbClr val="FFFFFF"/>
                </a:solidFill>
                <a:effectLst/>
                <a:uLnTx/>
                <a:uFillTx/>
                <a:latin typeface="+mj-ea"/>
                <a:ea typeface="+mj-ea"/>
                <a:cs typeface="+mn-cs"/>
              </a:rPr>
              <a:t>印度</a:t>
            </a:r>
            <a:r>
              <a:rPr kumimoji="0" lang="en-GB" sz="1867" b="1" i="0" u="none" strike="noStrike" kern="1200" cap="none" spc="0" normalizeH="0" baseline="0" noProof="0">
                <a:ln>
                  <a:noFill/>
                </a:ln>
                <a:solidFill>
                  <a:srgbClr val="FFFFFF"/>
                </a:solidFill>
                <a:effectLst/>
                <a:uLnTx/>
                <a:uFillTx/>
                <a:latin typeface="+mj-ea"/>
                <a:ea typeface="+mj-ea"/>
                <a:cs typeface="+mn-cs"/>
              </a:rPr>
              <a:t>:</a:t>
            </a: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a:ln>
                  <a:noFill/>
                </a:ln>
                <a:solidFill>
                  <a:srgbClr val="FFFFFF"/>
                </a:solidFill>
                <a:effectLst/>
                <a:uLnTx/>
                <a:uFillTx/>
                <a:latin typeface="+mj-ea"/>
                <a:ea typeface="+mj-ea"/>
                <a:cs typeface="+mn-cs"/>
              </a:rPr>
              <a:t>KDPMA</a:t>
            </a:r>
          </a:p>
        </p:txBody>
      </p:sp>
      <p:sp>
        <p:nvSpPr>
          <p:cNvPr id="8" name="Rectangle 7">
            <a:extLst>
              <a:ext uri="{FF2B5EF4-FFF2-40B4-BE49-F238E27FC236}">
                <a16:creationId xmlns:a16="http://schemas.microsoft.com/office/drawing/2014/main" id="{DB09B0AA-9E7A-DE16-F4AF-52D1C2048FF6}"/>
              </a:ext>
            </a:extLst>
          </p:cNvPr>
          <p:cNvSpPr/>
          <p:nvPr/>
        </p:nvSpPr>
        <p:spPr>
          <a:xfrm>
            <a:off x="8426927" y="6202573"/>
            <a:ext cx="3500995" cy="46620"/>
          </a:xfrm>
          <a:prstGeom prst="rect">
            <a:avLst/>
          </a:prstGeom>
          <a:solidFill>
            <a:srgbClr val="AA1D1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FFFFFF"/>
              </a:solidFill>
              <a:effectLst/>
              <a:uLnTx/>
              <a:uFillTx/>
              <a:latin typeface="+mj-ea"/>
              <a:ea typeface="+mj-ea"/>
              <a:cs typeface="+mn-cs"/>
            </a:endParaRPr>
          </a:p>
        </p:txBody>
      </p:sp>
      <p:pic>
        <p:nvPicPr>
          <p:cNvPr id="13" name="Picture 17" descr="A picture containing drawing&#10;&#10;Description generated with very high confidence">
            <a:extLst>
              <a:ext uri="{FF2B5EF4-FFF2-40B4-BE49-F238E27FC236}">
                <a16:creationId xmlns:a16="http://schemas.microsoft.com/office/drawing/2014/main" id="{6D7E5C58-3439-865B-AF2C-14DEE73DD1CB}"/>
              </a:ext>
            </a:extLst>
          </p:cNvPr>
          <p:cNvPicPr>
            <a:picLocks noChangeAspect="1"/>
          </p:cNvPicPr>
          <p:nvPr/>
        </p:nvPicPr>
        <p:blipFill>
          <a:blip r:embed="rId3"/>
          <a:stretch>
            <a:fillRect/>
          </a:stretch>
        </p:blipFill>
        <p:spPr>
          <a:xfrm>
            <a:off x="11137455" y="2141000"/>
            <a:ext cx="1054545" cy="722027"/>
          </a:xfrm>
          <a:prstGeom prst="rect">
            <a:avLst/>
          </a:prstGeom>
        </p:spPr>
      </p:pic>
      <p:sp>
        <p:nvSpPr>
          <p:cNvPr id="14" name="Rectangle 13">
            <a:extLst>
              <a:ext uri="{FF2B5EF4-FFF2-40B4-BE49-F238E27FC236}">
                <a16:creationId xmlns:a16="http://schemas.microsoft.com/office/drawing/2014/main" id="{FDA148F8-3BA6-D152-A1E7-F6DFE12C4819}"/>
              </a:ext>
            </a:extLst>
          </p:cNvPr>
          <p:cNvSpPr/>
          <p:nvPr/>
        </p:nvSpPr>
        <p:spPr>
          <a:xfrm>
            <a:off x="8428179" y="2081901"/>
            <a:ext cx="3048473" cy="2491009"/>
          </a:xfrm>
          <a:prstGeom prst="rect">
            <a:avLst/>
          </a:prstGeom>
          <a:noFill/>
        </p:spPr>
        <p:txBody>
          <a:bodyPr wrap="square" lIns="91440" tIns="45720" rIns="91440" bIns="45720" rtlCol="0" anchor="t">
            <a:noAutofit/>
          </a:bodyPr>
          <a:lstStyle/>
          <a:p>
            <a:pPr defTabSz="914354">
              <a:lnSpc>
                <a:spcPct val="110000"/>
              </a:lnSpc>
              <a:spcAft>
                <a:spcPts val="800"/>
              </a:spcAft>
              <a:defRPr/>
            </a:pPr>
            <a:r>
              <a:rPr lang="zh-CN" altLang="en-US" sz="1050" b="1">
                <a:solidFill>
                  <a:schemeClr val="tx1">
                    <a:lumMod val="65000"/>
                    <a:lumOff val="35000"/>
                  </a:schemeClr>
                </a:solidFill>
                <a:latin typeface="+mj-ea"/>
                <a:ea typeface="+mj-ea"/>
              </a:rPr>
              <a:t>卡纳塔克邦制药商协会 </a:t>
            </a:r>
            <a:r>
              <a:rPr lang="en-US" altLang="zh-CN" sz="1050" b="1">
                <a:solidFill>
                  <a:schemeClr val="tx1">
                    <a:lumMod val="65000"/>
                    <a:lumOff val="35000"/>
                  </a:schemeClr>
                </a:solidFill>
                <a:latin typeface="+mj-ea"/>
                <a:ea typeface="+mj-ea"/>
              </a:rPr>
              <a:t>KDPMA </a:t>
            </a:r>
            <a:r>
              <a:rPr lang="en-US" altLang="zh-CN" sz="1050" b="1">
                <a:solidFill>
                  <a:srgbClr val="000000"/>
                </a:solidFill>
                <a:latin typeface="+mj-ea"/>
                <a:ea typeface="+mj-ea"/>
              </a:rPr>
              <a:t>         </a:t>
            </a:r>
            <a:endParaRPr lang="de-CH" sz="1000">
              <a:solidFill>
                <a:srgbClr val="000000"/>
              </a:solidFill>
              <a:latin typeface="+mj-ea"/>
              <a:ea typeface="+mj-ea"/>
            </a:endParaRPr>
          </a:p>
          <a:p>
            <a:pPr defTabSz="914354">
              <a:lnSpc>
                <a:spcPct val="110000"/>
              </a:lnSpc>
              <a:spcAft>
                <a:spcPts val="800"/>
              </a:spcAft>
              <a:defRPr/>
            </a:pPr>
            <a:r>
              <a:rPr lang="de-CH" sz="1000">
                <a:solidFill>
                  <a:srgbClr val="000000"/>
                </a:solidFill>
                <a:latin typeface="+mj-ea"/>
                <a:ea typeface="+mj-ea"/>
                <a:hlinkClick r:id="rId4"/>
              </a:rPr>
              <a:t>Karnataka Drugs &amp; Pharma Manufacturers Association</a:t>
            </a:r>
            <a:endParaRPr lang="de-CH" sz="1000">
              <a:solidFill>
                <a:srgbClr val="000000"/>
              </a:solidFill>
              <a:latin typeface="+mj-ea"/>
              <a:ea typeface="+mj-ea"/>
            </a:endParaRPr>
          </a:p>
          <a:p>
            <a:pPr defTabSz="914354">
              <a:lnSpc>
                <a:spcPct val="110000"/>
              </a:lnSpc>
              <a:spcAft>
                <a:spcPts val="800"/>
              </a:spcAft>
              <a:defRPr/>
            </a:pPr>
            <a:r>
              <a:rPr lang="zh-CN" altLang="en-US" sz="1050">
                <a:solidFill>
                  <a:schemeClr val="tx1">
                    <a:lumMod val="65000"/>
                    <a:lumOff val="35000"/>
                  </a:schemeClr>
                </a:solidFill>
                <a:latin typeface="+mj-ea"/>
                <a:ea typeface="+mj-ea"/>
              </a:rPr>
              <a:t>合作谅解备忘录</a:t>
            </a:r>
            <a:r>
              <a:rPr lang="en-US" altLang="zh-CN" sz="1050">
                <a:solidFill>
                  <a:schemeClr val="tx1">
                    <a:lumMod val="65000"/>
                    <a:lumOff val="35000"/>
                  </a:schemeClr>
                </a:solidFill>
                <a:latin typeface="+mj-ea"/>
                <a:ea typeface="+mj-ea"/>
              </a:rPr>
              <a:t> | </a:t>
            </a:r>
            <a:r>
              <a:rPr lang="zh-CN" altLang="en-US" sz="1050">
                <a:solidFill>
                  <a:schemeClr val="tx1">
                    <a:lumMod val="65000"/>
                    <a:lumOff val="35000"/>
                  </a:schemeClr>
                </a:solidFill>
                <a:latin typeface="+mj-ea"/>
                <a:ea typeface="+mj-ea"/>
              </a:rPr>
              <a:t>良好合作关系</a:t>
            </a:r>
            <a:r>
              <a:rPr lang="en-GB" altLang="zh-CN" sz="1050">
                <a:solidFill>
                  <a:schemeClr val="tx1">
                    <a:lumMod val="65000"/>
                    <a:lumOff val="35000"/>
                  </a:schemeClr>
                </a:solidFill>
                <a:latin typeface="+mj-ea"/>
                <a:ea typeface="+mj-ea"/>
              </a:rPr>
              <a:t> | </a:t>
            </a:r>
            <a:r>
              <a:rPr lang="zh-CN" altLang="en-US" sz="1050">
                <a:solidFill>
                  <a:schemeClr val="tx1">
                    <a:lumMod val="65000"/>
                    <a:lumOff val="35000"/>
                  </a:schemeClr>
                </a:solidFill>
                <a:latin typeface="+mj-ea"/>
                <a:ea typeface="+mj-ea"/>
              </a:rPr>
              <a:t>互相宣传</a:t>
            </a:r>
            <a:r>
              <a:rPr lang="en-US" altLang="zh-CN" sz="1050">
                <a:solidFill>
                  <a:schemeClr val="tx1">
                    <a:lumMod val="65000"/>
                    <a:lumOff val="35000"/>
                  </a:schemeClr>
                </a:solidFill>
                <a:latin typeface="+mj-ea"/>
                <a:ea typeface="+mj-ea"/>
              </a:rPr>
              <a:t> | </a:t>
            </a:r>
            <a:r>
              <a:rPr lang="zh-CN" altLang="en-US" sz="1050">
                <a:solidFill>
                  <a:schemeClr val="tx1">
                    <a:lumMod val="65000"/>
                    <a:lumOff val="35000"/>
                  </a:schemeClr>
                </a:solidFill>
                <a:latin typeface="+mj-ea"/>
                <a:ea typeface="+mj-ea"/>
              </a:rPr>
              <a:t>受邀参加双方主要会议</a:t>
            </a:r>
            <a:endParaRPr lang="en-GB" sz="1050">
              <a:solidFill>
                <a:schemeClr val="tx1">
                  <a:lumMod val="65000"/>
                  <a:lumOff val="35000"/>
                </a:schemeClr>
              </a:solidFill>
              <a:latin typeface="+mj-ea"/>
              <a:ea typeface="+mj-ea"/>
            </a:endParaRPr>
          </a:p>
          <a:p>
            <a:pPr defTabSz="914354">
              <a:lnSpc>
                <a:spcPct val="110000"/>
              </a:lnSpc>
              <a:spcAft>
                <a:spcPts val="800"/>
              </a:spcAft>
              <a:defRPr/>
            </a:pPr>
            <a:r>
              <a:rPr lang="en-GB" sz="1050">
                <a:solidFill>
                  <a:schemeClr val="tx1">
                    <a:lumMod val="65000"/>
                    <a:lumOff val="35000"/>
                  </a:schemeClr>
                </a:solidFill>
                <a:latin typeface="+mj-ea"/>
                <a:ea typeface="+mj-ea"/>
              </a:rPr>
              <a:t>PSCI</a:t>
            </a:r>
            <a:r>
              <a:rPr lang="zh-CN" altLang="en-US" sz="1050">
                <a:solidFill>
                  <a:schemeClr val="tx1">
                    <a:lumMod val="65000"/>
                    <a:lumOff val="35000"/>
                  </a:schemeClr>
                </a:solidFill>
                <a:latin typeface="+mj-ea"/>
                <a:ea typeface="+mj-ea"/>
              </a:rPr>
              <a:t>正在与印度制药商协会（</a:t>
            </a:r>
            <a:r>
              <a:rPr lang="en-GB" altLang="zh-CN" sz="1050">
                <a:solidFill>
                  <a:srgbClr val="000000"/>
                </a:solidFill>
                <a:latin typeface="+mj-ea"/>
                <a:ea typeface="+mj-ea"/>
              </a:rPr>
              <a:t> </a:t>
            </a:r>
            <a:r>
              <a:rPr lang="en-GB" altLang="zh-CN" sz="1050">
                <a:solidFill>
                  <a:srgbClr val="000000"/>
                </a:solidFill>
                <a:latin typeface="+mj-ea"/>
                <a:ea typeface="+mj-ea"/>
                <a:hlinkClick r:id="rId5"/>
              </a:rPr>
              <a:t>IDMA</a:t>
            </a:r>
            <a:r>
              <a:rPr lang="en-GB" altLang="zh-CN" sz="1050">
                <a:solidFill>
                  <a:srgbClr val="000000"/>
                </a:solidFill>
                <a:latin typeface="+mj-ea"/>
                <a:ea typeface="+mj-ea"/>
              </a:rPr>
              <a:t> </a:t>
            </a:r>
            <a:r>
              <a:rPr lang="zh-CN" altLang="en-US" sz="1050">
                <a:solidFill>
                  <a:schemeClr val="tx1">
                    <a:lumMod val="65000"/>
                    <a:lumOff val="35000"/>
                  </a:schemeClr>
                </a:solidFill>
                <a:latin typeface="+mj-ea"/>
                <a:ea typeface="+mj-ea"/>
              </a:rPr>
              <a:t>）</a:t>
            </a:r>
            <a:r>
              <a:rPr lang="en-GB" sz="1050">
                <a:solidFill>
                  <a:schemeClr val="tx1">
                    <a:lumMod val="65000"/>
                    <a:lumOff val="35000"/>
                  </a:schemeClr>
                </a:solidFill>
                <a:latin typeface="+mj-ea"/>
                <a:ea typeface="+mj-ea"/>
              </a:rPr>
              <a:t> </a:t>
            </a:r>
            <a:r>
              <a:rPr lang="zh-CN" altLang="en-US" sz="1050">
                <a:solidFill>
                  <a:schemeClr val="tx1">
                    <a:lumMod val="65000"/>
                    <a:lumOff val="35000"/>
                  </a:schemeClr>
                </a:solidFill>
                <a:latin typeface="+mj-ea"/>
                <a:ea typeface="+mj-ea"/>
              </a:rPr>
              <a:t>国际绿色化学（</a:t>
            </a:r>
            <a:r>
              <a:rPr lang="en-GB" altLang="zh-CN" sz="1050">
                <a:solidFill>
                  <a:srgbClr val="000000"/>
                </a:solidFill>
                <a:latin typeface="+mj-ea"/>
                <a:ea typeface="+mj-ea"/>
              </a:rPr>
              <a:t> </a:t>
            </a:r>
            <a:r>
              <a:rPr lang="en-GB" altLang="zh-CN" sz="1050">
                <a:solidFill>
                  <a:srgbClr val="000000"/>
                </a:solidFill>
                <a:latin typeface="+mj-ea"/>
                <a:ea typeface="+mj-ea"/>
                <a:hlinkClick r:id="rId6"/>
              </a:rPr>
              <a:t>IGCW</a:t>
            </a:r>
            <a:r>
              <a:rPr lang="en-GB" altLang="zh-CN" sz="1050">
                <a:solidFill>
                  <a:srgbClr val="000000"/>
                </a:solidFill>
                <a:latin typeface="+mj-ea"/>
                <a:ea typeface="+mj-ea"/>
              </a:rPr>
              <a:t> </a:t>
            </a:r>
            <a:r>
              <a:rPr lang="zh-CN" altLang="en-US" sz="1050">
                <a:solidFill>
                  <a:srgbClr val="000000"/>
                </a:solidFill>
                <a:latin typeface="+mj-ea"/>
                <a:ea typeface="+mj-ea"/>
              </a:rPr>
              <a:t>）</a:t>
            </a:r>
            <a:r>
              <a:rPr lang="zh-CN" altLang="en-US" sz="1050">
                <a:solidFill>
                  <a:schemeClr val="tx1">
                    <a:lumMod val="65000"/>
                    <a:lumOff val="35000"/>
                  </a:schemeClr>
                </a:solidFill>
                <a:latin typeface="+mj-ea"/>
                <a:ea typeface="+mj-ea"/>
              </a:rPr>
              <a:t>接洽建立长期合作关系</a:t>
            </a:r>
            <a:endParaRPr lang="de-CH" sz="1050">
              <a:solidFill>
                <a:schemeClr val="tx1">
                  <a:lumMod val="65000"/>
                  <a:lumOff val="35000"/>
                </a:schemeClr>
              </a:solidFill>
              <a:latin typeface="+mj-ea"/>
              <a:ea typeface="+mj-ea"/>
            </a:endParaRPr>
          </a:p>
        </p:txBody>
      </p:sp>
      <p:pic>
        <p:nvPicPr>
          <p:cNvPr id="15" name="Picture 8" descr="Flag of India.svg">
            <a:extLst>
              <a:ext uri="{FF2B5EF4-FFF2-40B4-BE49-F238E27FC236}">
                <a16:creationId xmlns:a16="http://schemas.microsoft.com/office/drawing/2014/main" id="{CFD743B0-B8B2-886B-B558-D12878848A8D}"/>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11510020" y="1331005"/>
            <a:ext cx="428799" cy="291501"/>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a:extLst>
              <a:ext uri="{FF2B5EF4-FFF2-40B4-BE49-F238E27FC236}">
                <a16:creationId xmlns:a16="http://schemas.microsoft.com/office/drawing/2014/main" id="{CFE848A5-B605-5CEC-58F1-32400935B946}"/>
              </a:ext>
            </a:extLst>
          </p:cNvPr>
          <p:cNvSpPr/>
          <p:nvPr/>
        </p:nvSpPr>
        <p:spPr>
          <a:xfrm>
            <a:off x="8664616" y="2302759"/>
            <a:ext cx="2172052" cy="444955"/>
          </a:xfrm>
          <a:prstGeom prst="rect">
            <a:avLst/>
          </a:prstGeom>
          <a:noFill/>
        </p:spPr>
        <p:txBody>
          <a:bodyPr wrap="square" lIns="91440" tIns="45720" rIns="91440" bIns="45720" rtlCol="0" anchor="t">
            <a:noAutofit/>
          </a:bodyPr>
          <a:lstStyle/>
          <a:p>
            <a:pPr marR="0" lvl="0" algn="l" defTabSz="914354" rtl="0" eaLnBrk="1" fontAlgn="auto" latinLnBrk="0" hangingPunct="1">
              <a:lnSpc>
                <a:spcPct val="100000"/>
              </a:lnSpc>
              <a:spcBef>
                <a:spcPts val="0"/>
              </a:spcBef>
              <a:spcAft>
                <a:spcPts val="800"/>
              </a:spcAft>
              <a:buClrTx/>
              <a:buSzTx/>
              <a:tabLst/>
              <a:defRPr/>
            </a:pPr>
            <a:endParaRPr kumimoji="0" lang="en-US" sz="2800" b="0" i="0" u="none" strike="noStrike" kern="1200" cap="none" spc="0" normalizeH="0" baseline="0" noProof="0">
              <a:ln>
                <a:noFill/>
              </a:ln>
              <a:solidFill>
                <a:srgbClr val="000000"/>
              </a:solidFill>
              <a:effectLst/>
              <a:uLnTx/>
              <a:uFillTx/>
              <a:latin typeface="+mj-ea"/>
              <a:ea typeface="+mj-ea"/>
              <a:cs typeface="+mn-cs"/>
            </a:endParaRPr>
          </a:p>
        </p:txBody>
      </p:sp>
      <p:sp>
        <p:nvSpPr>
          <p:cNvPr id="35" name="Content Placeholder 2">
            <a:extLst>
              <a:ext uri="{FF2B5EF4-FFF2-40B4-BE49-F238E27FC236}">
                <a16:creationId xmlns:a16="http://schemas.microsoft.com/office/drawing/2014/main" id="{0A95E698-C2A3-78B6-0805-067ED02F5F59}"/>
              </a:ext>
            </a:extLst>
          </p:cNvPr>
          <p:cNvSpPr txBox="1">
            <a:spLocks/>
          </p:cNvSpPr>
          <p:nvPr/>
        </p:nvSpPr>
        <p:spPr>
          <a:xfrm>
            <a:off x="8481741" y="3820271"/>
            <a:ext cx="3349386" cy="2302439"/>
          </a:xfrm>
          <a:prstGeom prst="rect">
            <a:avLst/>
          </a:prstGeom>
          <a:solidFill>
            <a:schemeClr val="bg1">
              <a:lumMod val="95000"/>
            </a:schemeClr>
          </a:solidFill>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Font typeface="Wingdings" panose="05000000000000000000" pitchFamily="2" charset="2"/>
              <a:buNone/>
            </a:pPr>
            <a:r>
              <a:rPr lang="zh-CN" altLang="en-US" sz="1050" b="1">
                <a:solidFill>
                  <a:schemeClr val="accent1"/>
                </a:solidFill>
                <a:latin typeface="+mj-ea"/>
                <a:ea typeface="+mj-ea"/>
              </a:rPr>
              <a:t>穆西河项目</a:t>
            </a:r>
            <a:endParaRPr lang="en-GB" sz="1050" b="1">
              <a:solidFill>
                <a:schemeClr val="accent1"/>
              </a:solidFill>
              <a:latin typeface="+mj-ea"/>
              <a:ea typeface="+mj-ea"/>
            </a:endParaRPr>
          </a:p>
          <a:p>
            <a:pPr>
              <a:lnSpc>
                <a:spcPct val="110000"/>
              </a:lnSpc>
            </a:pPr>
            <a:r>
              <a:rPr lang="zh-CN" altLang="en-US" sz="1050">
                <a:latin typeface="+mj-ea"/>
                <a:ea typeface="+mj-ea"/>
              </a:rPr>
              <a:t>海得拉巴美丽的河流 ，非政府组织报告其污染与制药行业有潜在联系</a:t>
            </a:r>
            <a:endParaRPr lang="en-US" altLang="zh-CN" sz="1050">
              <a:latin typeface="+mj-ea"/>
              <a:ea typeface="+mj-ea"/>
            </a:endParaRPr>
          </a:p>
          <a:p>
            <a:pPr>
              <a:lnSpc>
                <a:spcPct val="110000"/>
              </a:lnSpc>
            </a:pPr>
            <a:r>
              <a:rPr lang="en-US" altLang="zh-CN" sz="1050" b="0" i="0" u="none" err="1">
                <a:solidFill>
                  <a:srgbClr val="848484"/>
                </a:solidFill>
                <a:latin typeface="+mj-ea"/>
                <a:ea typeface="+mj-ea"/>
              </a:rPr>
              <a:t>PSCI与报告作者Nordea进行了富有成果的讨论</a:t>
            </a:r>
            <a:endParaRPr lang="en-US" altLang="zh-CN" sz="1050" b="0" i="0" u="none">
              <a:solidFill>
                <a:srgbClr val="848484"/>
              </a:solidFill>
              <a:latin typeface="+mj-ea"/>
              <a:ea typeface="+mj-ea"/>
            </a:endParaRPr>
          </a:p>
          <a:p>
            <a:pPr>
              <a:lnSpc>
                <a:spcPct val="110000"/>
              </a:lnSpc>
            </a:pPr>
            <a:r>
              <a:rPr lang="zh-TW" altLang="en-US" sz="1050" b="0" i="0" u="none">
                <a:solidFill>
                  <a:srgbClr val="848484"/>
                </a:solidFill>
                <a:latin typeface="+mj-ea"/>
                <a:ea typeface="+mj-ea"/>
              </a:rPr>
              <a:t>首期</a:t>
            </a:r>
            <a:r>
              <a:rPr lang="zh-TW" altLang="en-CA" sz="1050">
                <a:latin typeface="+mj-ea"/>
                <a:ea typeface="+mj-ea"/>
              </a:rPr>
              <a:t>穆西</a:t>
            </a:r>
            <a:r>
              <a:rPr lang="zh-TW" altLang="en-CA" sz="1050" b="0" i="0" u="none">
                <a:solidFill>
                  <a:srgbClr val="848484"/>
                </a:solidFill>
                <a:latin typeface="+mj-ea"/>
                <a:ea typeface="+mj-ea"/>
              </a:rPr>
              <a:t>河</a:t>
            </a:r>
            <a:r>
              <a:rPr lang="en-US" altLang="zh-CN" sz="1050" b="0" i="0" u="none" err="1">
                <a:solidFill>
                  <a:srgbClr val="848484"/>
                </a:solidFill>
                <a:latin typeface="+mj-ea"/>
                <a:ea typeface="+mj-ea"/>
              </a:rPr>
              <a:t>项目</a:t>
            </a:r>
            <a:r>
              <a:rPr lang="en-US" altLang="zh-CN" sz="1050" b="0" i="0" u="none">
                <a:solidFill>
                  <a:srgbClr val="848484"/>
                </a:solidFill>
                <a:latin typeface="+mj-ea"/>
                <a:ea typeface="+mj-ea"/>
              </a:rPr>
              <a:t>：</a:t>
            </a:r>
            <a:r>
              <a:rPr lang="zh-TW" altLang="en-US" sz="1050">
                <a:latin typeface="+mj-ea"/>
                <a:ea typeface="+mj-ea"/>
              </a:rPr>
              <a:t>为</a:t>
            </a:r>
            <a:r>
              <a:rPr lang="en-US" altLang="zh-CN" sz="1050" b="0" i="0" u="none" err="1">
                <a:solidFill>
                  <a:srgbClr val="848484"/>
                </a:solidFill>
                <a:latin typeface="+mj-ea"/>
                <a:ea typeface="+mj-ea"/>
              </a:rPr>
              <a:t>供应商提供我们的资源，并</a:t>
            </a:r>
            <a:r>
              <a:rPr lang="zh-TW" altLang="en-US" sz="1050" b="0" i="0" u="none">
                <a:solidFill>
                  <a:srgbClr val="848484"/>
                </a:solidFill>
                <a:latin typeface="+mj-ea"/>
                <a:ea typeface="+mj-ea"/>
              </a:rPr>
              <a:t>公开</a:t>
            </a:r>
            <a:r>
              <a:rPr lang="en-US" altLang="zh-CN" sz="1050" b="0" i="0" u="none" err="1">
                <a:solidFill>
                  <a:srgbClr val="848484"/>
                </a:solidFill>
                <a:latin typeface="+mj-ea"/>
                <a:ea typeface="+mj-ea"/>
              </a:rPr>
              <a:t>声明支持特兰加纳州的复兴计划</a:t>
            </a:r>
            <a:endParaRPr lang="en-GB" altLang="zh-CN" sz="1050">
              <a:latin typeface="+mj-ea"/>
              <a:ea typeface="+mj-ea"/>
            </a:endParaRPr>
          </a:p>
          <a:p>
            <a:pPr marL="0" indent="0" fontAlgn="base">
              <a:lnSpc>
                <a:spcPct val="110000"/>
              </a:lnSpc>
              <a:buNone/>
            </a:pPr>
            <a:r>
              <a:rPr lang="en-US" altLang="zh-CN" sz="1050" b="1" err="1">
                <a:solidFill>
                  <a:schemeClr val="accent1"/>
                </a:solidFill>
                <a:latin typeface="+mj-ea"/>
                <a:ea typeface="+mj-ea"/>
              </a:rPr>
              <a:t>重启</a:t>
            </a:r>
            <a:r>
              <a:rPr lang="zh-TW" altLang="en-CA" sz="1050" b="1">
                <a:solidFill>
                  <a:schemeClr val="accent1"/>
                </a:solidFill>
                <a:latin typeface="+mj-ea"/>
                <a:ea typeface="+mj-ea"/>
              </a:rPr>
              <a:t>穆西</a:t>
            </a:r>
            <a:r>
              <a:rPr lang="zh-TW" altLang="en-US" sz="1050" b="1">
                <a:solidFill>
                  <a:schemeClr val="accent1"/>
                </a:solidFill>
                <a:latin typeface="+mj-ea"/>
                <a:ea typeface="+mj-ea"/>
              </a:rPr>
              <a:t>河</a:t>
            </a:r>
            <a:r>
              <a:rPr lang="en-US" altLang="zh-CN" sz="1050" b="1" err="1">
                <a:solidFill>
                  <a:schemeClr val="accent1"/>
                </a:solidFill>
                <a:latin typeface="+mj-ea"/>
                <a:ea typeface="+mj-ea"/>
              </a:rPr>
              <a:t>项目</a:t>
            </a:r>
            <a:r>
              <a:rPr lang="en-US" altLang="zh-CN" sz="1050" b="1">
                <a:solidFill>
                  <a:schemeClr val="accent1"/>
                </a:solidFill>
                <a:latin typeface="+mj-ea"/>
                <a:ea typeface="+mj-ea"/>
              </a:rPr>
              <a:t> </a:t>
            </a:r>
          </a:p>
          <a:p>
            <a:pPr lvl="1" fontAlgn="base">
              <a:lnSpc>
                <a:spcPct val="110000"/>
              </a:lnSpc>
              <a:buFont typeface="Arial" panose="020B0604020202020204" pitchFamily="34" charset="0"/>
              <a:buChar char="•"/>
            </a:pPr>
            <a:r>
              <a:rPr lang="en-US" altLang="zh-CN" sz="1050">
                <a:latin typeface="+mj-ea"/>
                <a:ea typeface="+mj-ea"/>
              </a:rPr>
              <a:t>海得拉巴100多家药品供应商的数据库</a:t>
            </a:r>
          </a:p>
          <a:p>
            <a:pPr lvl="1" fontAlgn="base">
              <a:lnSpc>
                <a:spcPct val="110000"/>
              </a:lnSpc>
              <a:buFont typeface="Arial" panose="020B0604020202020204" pitchFamily="34" charset="0"/>
              <a:buChar char="•"/>
            </a:pPr>
            <a:r>
              <a:rPr lang="en-US" altLang="zh-CN" sz="1050" err="1">
                <a:latin typeface="+mj-ea"/>
                <a:ea typeface="+mj-ea"/>
              </a:rPr>
              <a:t>现有废水处理技术的比较分析</a:t>
            </a:r>
            <a:endParaRPr lang="en-GB" altLang="zh-CN" sz="1050" err="1">
              <a:latin typeface="+mj-ea"/>
              <a:ea typeface="+mj-ea"/>
            </a:endParaRPr>
          </a:p>
        </p:txBody>
      </p:sp>
      <p:sp>
        <p:nvSpPr>
          <p:cNvPr id="36" name="Pentagon 24">
            <a:extLst>
              <a:ext uri="{FF2B5EF4-FFF2-40B4-BE49-F238E27FC236}">
                <a16:creationId xmlns:a16="http://schemas.microsoft.com/office/drawing/2014/main" id="{2F448DF0-9BF3-DBAC-45CB-A988712B432F}"/>
              </a:ext>
            </a:extLst>
          </p:cNvPr>
          <p:cNvSpPr/>
          <p:nvPr/>
        </p:nvSpPr>
        <p:spPr bwMode="auto">
          <a:xfrm>
            <a:off x="578061" y="5430456"/>
            <a:ext cx="7596000" cy="692037"/>
          </a:xfrm>
          <a:prstGeom prst="homePlate">
            <a:avLst>
              <a:gd name="adj" fmla="val 0"/>
            </a:avLst>
          </a:prstGeom>
          <a:solidFill>
            <a:srgbClr val="AA1D11"/>
          </a:solidFill>
          <a:ln w="19050" cap="flat" cmpd="sng" algn="ctr">
            <a:noFill/>
            <a:prstDash val="solid"/>
            <a:round/>
            <a:headEnd type="none" w="med" len="med"/>
            <a:tailEnd type="none" w="med" len="med"/>
          </a:ln>
          <a:effectLst/>
        </p:spPr>
        <p:txBody>
          <a:bodyPr wrap="square" lIns="91440" tIns="48000" rIns="91440" bIns="48000" anchor="ctr">
            <a:spAutoFit/>
          </a:bodyPr>
          <a:lstStyle/>
          <a:p>
            <a:pPr marL="0" marR="0" lvl="0" indent="0" algn="l" defTabSz="914354" rtl="0" eaLnBrk="1" fontAlgn="auto" latinLnBrk="0" hangingPunct="1">
              <a:lnSpc>
                <a:spcPct val="100000"/>
              </a:lnSpc>
              <a:spcBef>
                <a:spcPts val="0"/>
              </a:spcBef>
              <a:spcAft>
                <a:spcPts val="0"/>
              </a:spcAft>
              <a:buClrTx/>
              <a:buSzTx/>
              <a:buFontTx/>
              <a:buNone/>
              <a:tabLst/>
              <a:defRPr/>
            </a:pPr>
            <a:r>
              <a:rPr kumimoji="0" lang="en-GB" sz="1850" b="1" i="0" u="none" strike="noStrike" kern="1200" cap="none" spc="0" normalizeH="0" baseline="0" noProof="0">
                <a:ln>
                  <a:noFill/>
                </a:ln>
                <a:solidFill>
                  <a:srgbClr val="FFFFFF"/>
                </a:solidFill>
                <a:effectLst/>
                <a:uLnTx/>
                <a:uFillTx/>
                <a:latin typeface="+mj-ea"/>
                <a:ea typeface="+mj-ea"/>
              </a:rPr>
              <a:t>2022 </a:t>
            </a:r>
            <a:r>
              <a:rPr lang="zh-CN" altLang="en-US" sz="1850" b="1">
                <a:solidFill>
                  <a:srgbClr val="FFFFFF"/>
                </a:solidFill>
                <a:latin typeface="+mj-ea"/>
                <a:ea typeface="+mj-ea"/>
              </a:rPr>
              <a:t>新建</a:t>
            </a:r>
            <a:endParaRPr kumimoji="0" lang="en-GB" sz="1850" b="1" i="0" u="none" strike="noStrike" kern="1200" cap="none" spc="0" normalizeH="0" baseline="0" noProof="0">
              <a:ln>
                <a:noFill/>
              </a:ln>
              <a:solidFill>
                <a:srgbClr val="FFFFFF"/>
              </a:solidFill>
              <a:effectLst/>
              <a:uLnTx/>
              <a:uFillTx/>
              <a:latin typeface="+mj-ea"/>
              <a:ea typeface="+mj-ea"/>
            </a:endParaRPr>
          </a:p>
          <a:p>
            <a:r>
              <a:rPr lang="zh-CN" altLang="en-US" sz="2000" b="1" i="0" cap="all">
                <a:solidFill>
                  <a:srgbClr val="848484"/>
                </a:solidFill>
                <a:effectLst/>
                <a:latin typeface="+mj-ea"/>
                <a:ea typeface="+mj-ea"/>
              </a:rPr>
              <a:t>南美区域</a:t>
            </a:r>
            <a:r>
              <a:rPr lang="zh-CN" altLang="en-US" sz="2000" b="1" cap="all">
                <a:solidFill>
                  <a:srgbClr val="848484"/>
                </a:solidFill>
                <a:latin typeface="+mj-ea"/>
                <a:ea typeface="+mj-ea"/>
              </a:rPr>
              <a:t>工作</a:t>
            </a:r>
            <a:r>
              <a:rPr lang="zh-CN" altLang="en-US" sz="2000" b="1" i="0" cap="all">
                <a:solidFill>
                  <a:srgbClr val="848484"/>
                </a:solidFill>
                <a:effectLst/>
                <a:latin typeface="+mj-ea"/>
                <a:ea typeface="+mj-ea"/>
              </a:rPr>
              <a:t>组</a:t>
            </a:r>
            <a:endParaRPr lang="en-GB" sz="2000" b="1" i="0" cap="all">
              <a:solidFill>
                <a:srgbClr val="848484"/>
              </a:solidFill>
              <a:effectLst/>
              <a:latin typeface="+mj-ea"/>
              <a:ea typeface="+mj-ea"/>
            </a:endParaRPr>
          </a:p>
        </p:txBody>
      </p:sp>
      <p:sp>
        <p:nvSpPr>
          <p:cNvPr id="25" name="Slide Number Placeholder 3">
            <a:extLst>
              <a:ext uri="{FF2B5EF4-FFF2-40B4-BE49-F238E27FC236}">
                <a16:creationId xmlns:a16="http://schemas.microsoft.com/office/drawing/2014/main" id="{206D83DB-8BAE-1541-5A28-A93C8EC3595D}"/>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33</a:t>
            </a:fld>
            <a:endParaRPr lang="en-GB"/>
          </a:p>
        </p:txBody>
      </p:sp>
      <p:sp>
        <p:nvSpPr>
          <p:cNvPr id="27" name="TextBox 26">
            <a:extLst>
              <a:ext uri="{FF2B5EF4-FFF2-40B4-BE49-F238E27FC236}">
                <a16:creationId xmlns:a16="http://schemas.microsoft.com/office/drawing/2014/main" id="{57AB6696-68A6-72BE-9A9C-D118904347BB}"/>
              </a:ext>
            </a:extLst>
          </p:cNvPr>
          <p:cNvSpPr txBox="1"/>
          <p:nvPr/>
        </p:nvSpPr>
        <p:spPr>
          <a:xfrm>
            <a:off x="443962" y="2179251"/>
            <a:ext cx="3875984" cy="1825821"/>
          </a:xfrm>
          <a:prstGeom prst="rect">
            <a:avLst/>
          </a:prstGeom>
          <a:noFill/>
        </p:spPr>
        <p:txBody>
          <a:bodyPr wrap="square" lIns="91440" tIns="45720" rIns="91440" bIns="45720" rtlCol="0" anchor="t">
            <a:spAutoFit/>
          </a:bodyPr>
          <a:lstStyle/>
          <a:p>
            <a:pPr marR="0" lvl="0" algn="l" defTabSz="914354" rtl="0" eaLnBrk="1" fontAlgn="auto" latinLnBrk="0" hangingPunct="1">
              <a:lnSpc>
                <a:spcPct val="150000"/>
              </a:lnSpc>
              <a:spcBef>
                <a:spcPts val="0"/>
              </a:spcBef>
              <a:spcAft>
                <a:spcPts val="800"/>
              </a:spcAft>
              <a:buClrTx/>
              <a:buSzTx/>
              <a:tabLst/>
              <a:defRPr/>
            </a:pPr>
            <a:r>
              <a:rPr kumimoji="0" lang="zh-CN" altLang="en-US" sz="1050" b="1" i="0" u="none" strike="noStrike" kern="1200" cap="none" spc="0" normalizeH="0" baseline="0" noProof="0">
                <a:ln>
                  <a:noFill/>
                </a:ln>
                <a:solidFill>
                  <a:schemeClr val="tx1">
                    <a:lumMod val="65000"/>
                    <a:lumOff val="35000"/>
                  </a:schemeClr>
                </a:solidFill>
                <a:effectLst/>
                <a:uLnTx/>
                <a:uFillTx/>
                <a:latin typeface="+mj-ea"/>
                <a:ea typeface="+mj-ea"/>
                <a:cs typeface="+mn-cs"/>
              </a:rPr>
              <a:t>中国外商投资企业协会药品研制和开发行业委员会 </a:t>
            </a:r>
            <a:r>
              <a:rPr kumimoji="0" lang="en-US" altLang="zh-CN" sz="1050" b="1" i="0" u="none" strike="noStrike" kern="1200" cap="none" spc="0" normalizeH="0" baseline="0" noProof="0">
                <a:ln>
                  <a:noFill/>
                </a:ln>
                <a:solidFill>
                  <a:schemeClr val="tx1">
                    <a:lumMod val="65000"/>
                    <a:lumOff val="35000"/>
                  </a:schemeClr>
                </a:solidFill>
                <a:effectLst/>
                <a:uLnTx/>
                <a:uFillTx/>
                <a:latin typeface="+mj-ea"/>
                <a:ea typeface="+mj-ea"/>
                <a:cs typeface="+mn-cs"/>
              </a:rPr>
              <a:t>RDPAC</a:t>
            </a:r>
            <a:r>
              <a:rPr kumimoji="0" lang="zh-CN" altLang="en-US" sz="1050" b="1" i="0" u="none" strike="noStrike" kern="1200" cap="none" spc="0" normalizeH="0" baseline="0" noProof="0">
                <a:ln>
                  <a:noFill/>
                </a:ln>
                <a:solidFill>
                  <a:srgbClr val="000000"/>
                </a:solidFill>
                <a:effectLst/>
                <a:uLnTx/>
                <a:uFillTx/>
                <a:latin typeface="+mj-ea"/>
                <a:ea typeface="+mj-ea"/>
                <a:cs typeface="+mn-cs"/>
              </a:rPr>
              <a:t> </a:t>
            </a:r>
            <a:r>
              <a:rPr kumimoji="0" lang="en-GB" sz="1050" b="0" i="0" u="none" strike="noStrike" kern="1200" cap="none" spc="0" normalizeH="0" baseline="0" noProof="0">
                <a:ln>
                  <a:noFill/>
                </a:ln>
                <a:solidFill>
                  <a:srgbClr val="000000"/>
                </a:solidFill>
                <a:effectLst/>
                <a:uLnTx/>
                <a:uFillTx/>
                <a:latin typeface="+mj-ea"/>
                <a:ea typeface="+mj-ea"/>
                <a:cs typeface="+mn-cs"/>
                <a:hlinkClick r:id="rId8"/>
              </a:rPr>
              <a:t>Research &amp; Development based Pharmaceutical Association China</a:t>
            </a:r>
            <a:endParaRPr lang="en-GB" sz="1050">
              <a:solidFill>
                <a:srgbClr val="000000"/>
              </a:solidFill>
              <a:latin typeface="+mj-ea"/>
              <a:ea typeface="+mj-ea"/>
            </a:endParaRPr>
          </a:p>
          <a:p>
            <a:pPr marL="171450" marR="0" lvl="0" indent="-171450" algn="l" defTabSz="914354" rtl="0" eaLnBrk="1" fontAlgn="auto" latinLnBrk="0" hangingPunct="1">
              <a:lnSpc>
                <a:spcPct val="150000"/>
              </a:lnSpc>
              <a:spcBef>
                <a:spcPts val="0"/>
              </a:spcBef>
              <a:spcAft>
                <a:spcPts val="800"/>
              </a:spcAft>
              <a:buClrTx/>
              <a:buSzTx/>
              <a:buFont typeface="Arial" panose="020B0604020202020204" pitchFamily="34" charset="0"/>
              <a:buChar char="•"/>
              <a:tabLst/>
              <a:defRPr/>
            </a:pPr>
            <a:r>
              <a:rPr kumimoji="0" lang="zh-CN" altLang="en-US" sz="1050" b="0" i="0" u="none" strike="noStrike" kern="1200" cap="none" spc="0" normalizeH="0" baseline="0" noProof="0">
                <a:ln>
                  <a:noFill/>
                </a:ln>
                <a:solidFill>
                  <a:schemeClr val="tx1">
                    <a:lumMod val="65000"/>
                    <a:lumOff val="35000"/>
                  </a:schemeClr>
                </a:solidFill>
                <a:effectLst/>
                <a:uLnTx/>
                <a:uFillTx/>
                <a:latin typeface="+mj-ea"/>
                <a:ea typeface="+mj-ea"/>
                <a:cs typeface="+mn-cs"/>
              </a:rPr>
              <a:t>互相签订同意书</a:t>
            </a:r>
            <a:endParaRPr lang="en-US" sz="1050" b="0" i="0" u="none" strike="noStrike" kern="1200" cap="none" spc="0" normalizeH="0" baseline="0" noProof="0">
              <a:ln>
                <a:noFill/>
              </a:ln>
              <a:solidFill>
                <a:schemeClr val="tx1">
                  <a:lumMod val="65000"/>
                  <a:lumOff val="35000"/>
                </a:schemeClr>
              </a:solidFill>
              <a:effectLst/>
              <a:uLnTx/>
              <a:uFillTx/>
              <a:latin typeface="+mj-ea"/>
              <a:ea typeface="+mj-ea"/>
            </a:endParaRPr>
          </a:p>
          <a:p>
            <a:pPr marL="171450" marR="0" lvl="0" indent="-171450" algn="l" defTabSz="914354" rtl="0" eaLnBrk="1" fontAlgn="auto" latinLnBrk="0" hangingPunct="1">
              <a:lnSpc>
                <a:spcPct val="150000"/>
              </a:lnSpc>
              <a:spcBef>
                <a:spcPts val="0"/>
              </a:spcBef>
              <a:spcAft>
                <a:spcPts val="800"/>
              </a:spcAft>
              <a:buClrTx/>
              <a:buSzTx/>
              <a:buFont typeface="Arial" panose="020B0604020202020204" pitchFamily="34" charset="0"/>
              <a:buChar char="•"/>
              <a:tabLst/>
              <a:defRPr/>
            </a:pPr>
            <a:r>
              <a:rPr kumimoji="0" lang="zh-CN" altLang="en-US" sz="1050" b="0" i="0" u="none" strike="noStrike" kern="1200" cap="none" spc="0" normalizeH="0" baseline="0" noProof="0">
                <a:ln>
                  <a:noFill/>
                </a:ln>
                <a:solidFill>
                  <a:schemeClr val="tx1">
                    <a:lumMod val="65000"/>
                    <a:lumOff val="35000"/>
                  </a:schemeClr>
                </a:solidFill>
                <a:effectLst/>
                <a:uLnTx/>
                <a:uFillTx/>
                <a:latin typeface="+mj-ea"/>
                <a:ea typeface="+mj-ea"/>
                <a:cs typeface="+mn-cs"/>
              </a:rPr>
              <a:t>定期交流</a:t>
            </a:r>
            <a:endParaRPr lang="en-US" altLang="zh-CN" sz="1050" noProof="0">
              <a:solidFill>
                <a:schemeClr val="tx1">
                  <a:lumMod val="65000"/>
                  <a:lumOff val="35000"/>
                </a:schemeClr>
              </a:solidFill>
              <a:latin typeface="+mj-ea"/>
              <a:ea typeface="+mj-ea"/>
            </a:endParaRPr>
          </a:p>
          <a:p>
            <a:pPr marL="171450" marR="0" lvl="0" indent="-171450" algn="l" defTabSz="914354" rtl="0" eaLnBrk="1" fontAlgn="auto" latinLnBrk="0" hangingPunct="1">
              <a:lnSpc>
                <a:spcPct val="150000"/>
              </a:lnSpc>
              <a:spcBef>
                <a:spcPts val="0"/>
              </a:spcBef>
              <a:spcAft>
                <a:spcPts val="800"/>
              </a:spcAft>
              <a:buClrTx/>
              <a:buSzTx/>
              <a:buFont typeface="Arial" panose="020B0604020202020204" pitchFamily="34" charset="0"/>
              <a:buChar char="•"/>
              <a:tabLst/>
              <a:defRPr/>
            </a:pPr>
            <a:r>
              <a:rPr kumimoji="0" lang="zh-CN" altLang="en-US" sz="1050" b="0" i="0" u="none" strike="noStrike" kern="1200" cap="none" spc="0" normalizeH="0" baseline="0" noProof="0">
                <a:ln>
                  <a:noFill/>
                </a:ln>
                <a:solidFill>
                  <a:schemeClr val="tx1">
                    <a:lumMod val="65000"/>
                    <a:lumOff val="35000"/>
                  </a:schemeClr>
                </a:solidFill>
                <a:effectLst/>
                <a:uLnTx/>
                <a:uFillTx/>
                <a:latin typeface="+mj-ea"/>
                <a:ea typeface="+mj-ea"/>
                <a:cs typeface="+mn-cs"/>
              </a:rPr>
              <a:t>参与互相的会议</a:t>
            </a:r>
            <a:endParaRPr kumimoji="0" lang="en-US" sz="1050" b="0" i="0" u="none" strike="noStrike" kern="1200" cap="none" spc="0" normalizeH="0" baseline="0">
              <a:ln>
                <a:noFill/>
              </a:ln>
              <a:solidFill>
                <a:schemeClr val="tx1">
                  <a:lumMod val="65000"/>
                  <a:lumOff val="35000"/>
                </a:schemeClr>
              </a:solidFill>
              <a:effectLst/>
              <a:uLnTx/>
              <a:uFillTx/>
              <a:latin typeface="+mj-ea"/>
              <a:ea typeface="+mj-ea"/>
              <a:cs typeface="+mn-cs"/>
            </a:endParaRPr>
          </a:p>
        </p:txBody>
      </p:sp>
      <p:sp>
        <p:nvSpPr>
          <p:cNvPr id="28" name="TextBox 27">
            <a:extLst>
              <a:ext uri="{FF2B5EF4-FFF2-40B4-BE49-F238E27FC236}">
                <a16:creationId xmlns:a16="http://schemas.microsoft.com/office/drawing/2014/main" id="{B916552F-5DBF-BED8-5EB4-8121A108DF61}"/>
              </a:ext>
            </a:extLst>
          </p:cNvPr>
          <p:cNvSpPr txBox="1"/>
          <p:nvPr/>
        </p:nvSpPr>
        <p:spPr>
          <a:xfrm>
            <a:off x="4158032" y="2179251"/>
            <a:ext cx="4061408" cy="2170787"/>
          </a:xfrm>
          <a:prstGeom prst="rect">
            <a:avLst/>
          </a:prstGeom>
          <a:noFill/>
        </p:spPr>
        <p:txBody>
          <a:bodyPr wrap="square" lIns="91440" tIns="45720" rIns="91440" bIns="45720" rtlCol="0" anchor="t">
            <a:spAutoFit/>
          </a:bodyPr>
          <a:lstStyle/>
          <a:p>
            <a:pPr defTabSz="914354">
              <a:lnSpc>
                <a:spcPct val="150000"/>
              </a:lnSpc>
              <a:spcAft>
                <a:spcPts val="800"/>
              </a:spcAft>
              <a:defRPr/>
            </a:pPr>
            <a:r>
              <a:rPr kumimoji="0" lang="zh-CN" altLang="en-US" sz="1050" b="1" i="0" u="none" strike="noStrike" kern="1200" cap="none" spc="0" normalizeH="0" baseline="0">
                <a:ln>
                  <a:noFill/>
                </a:ln>
                <a:solidFill>
                  <a:schemeClr val="tx1">
                    <a:lumMod val="65000"/>
                    <a:lumOff val="35000"/>
                  </a:schemeClr>
                </a:solidFill>
                <a:effectLst/>
                <a:uLnTx/>
                <a:uFillTx/>
                <a:latin typeface="+mj-ea"/>
                <a:ea typeface="+mj-ea"/>
              </a:rPr>
              <a:t>中国医药企业协会 </a:t>
            </a:r>
            <a:r>
              <a:rPr kumimoji="0" lang="en-US" altLang="zh-CN" sz="1050" b="1" i="0" u="none" strike="noStrike" kern="1200" cap="none" spc="0" normalizeH="0" baseline="0">
                <a:ln>
                  <a:noFill/>
                </a:ln>
                <a:solidFill>
                  <a:schemeClr val="tx1">
                    <a:lumMod val="65000"/>
                    <a:lumOff val="35000"/>
                  </a:schemeClr>
                </a:solidFill>
                <a:effectLst/>
                <a:uLnTx/>
                <a:uFillTx/>
                <a:latin typeface="+mj-ea"/>
                <a:ea typeface="+mj-ea"/>
              </a:rPr>
              <a:t>CPEA</a:t>
            </a:r>
            <a:r>
              <a:rPr lang="en-US" altLang="zh-CN" sz="1050" b="1">
                <a:solidFill>
                  <a:schemeClr val="tx1">
                    <a:lumMod val="65000"/>
                    <a:lumOff val="35000"/>
                  </a:schemeClr>
                </a:solidFill>
                <a:latin typeface="+mj-ea"/>
                <a:ea typeface="+mj-ea"/>
              </a:rPr>
              <a:t>  </a:t>
            </a:r>
            <a:r>
              <a:rPr lang="en-US" altLang="zh-CN" sz="1050" b="1">
                <a:solidFill>
                  <a:srgbClr val="000000"/>
                </a:solidFill>
                <a:latin typeface="+mj-ea"/>
                <a:ea typeface="+mj-ea"/>
              </a:rPr>
              <a:t>                                                      </a:t>
            </a:r>
            <a:r>
              <a:rPr kumimoji="0" lang="en-US" sz="1050" b="0" i="0" u="none" strike="noStrike" kern="1200" cap="none" spc="0" normalizeH="0" baseline="0">
                <a:ln>
                  <a:noFill/>
                </a:ln>
                <a:solidFill>
                  <a:srgbClr val="000000"/>
                </a:solidFill>
                <a:effectLst/>
                <a:uLnTx/>
                <a:uFillTx/>
                <a:latin typeface="+mj-ea"/>
                <a:ea typeface="+mj-ea"/>
                <a:hlinkClick r:id="rId9"/>
              </a:rPr>
              <a:t>China Pharmaceutical Enterprise Association</a:t>
            </a:r>
            <a:endParaRPr kumimoji="0" lang="en-US" sz="1050" b="0" i="0" u="none" strike="noStrike" kern="1200" cap="none" spc="0" normalizeH="0" baseline="0">
              <a:ln>
                <a:noFill/>
              </a:ln>
              <a:solidFill>
                <a:srgbClr val="000000"/>
              </a:solidFill>
              <a:effectLst/>
              <a:uLnTx/>
              <a:uFillTx/>
              <a:latin typeface="+mj-ea"/>
              <a:ea typeface="+mj-ea"/>
            </a:endParaRPr>
          </a:p>
          <a:p>
            <a:pPr marL="227965" indent="-227965" defTabSz="914354">
              <a:lnSpc>
                <a:spcPct val="150000"/>
              </a:lnSpc>
              <a:spcAft>
                <a:spcPts val="800"/>
              </a:spcAft>
              <a:buFont typeface="Wingdings" pitchFamily="2" charset="2"/>
              <a:buChar char="§"/>
              <a:defRPr/>
            </a:pPr>
            <a:r>
              <a:rPr lang="zh-CN" altLang="en-US" sz="1050">
                <a:solidFill>
                  <a:schemeClr val="tx1">
                    <a:lumMod val="65000"/>
                    <a:lumOff val="35000"/>
                  </a:schemeClr>
                </a:solidFill>
                <a:latin typeface="+mj-ea"/>
                <a:ea typeface="+mj-ea"/>
              </a:rPr>
              <a:t>合作谅解备忘录</a:t>
            </a:r>
            <a:r>
              <a:rPr kumimoji="0" lang="en-US" sz="1050" b="0" i="0" u="none" strike="noStrike" kern="1200" cap="none" spc="0" normalizeH="0" baseline="0" noProof="0">
                <a:ln>
                  <a:noFill/>
                </a:ln>
                <a:solidFill>
                  <a:schemeClr val="tx1">
                    <a:lumMod val="65000"/>
                    <a:lumOff val="35000"/>
                  </a:schemeClr>
                </a:solidFill>
                <a:effectLst/>
                <a:uLnTx/>
                <a:uFillTx/>
                <a:latin typeface="+mj-ea"/>
                <a:ea typeface="+mj-ea"/>
              </a:rPr>
              <a:t>;</a:t>
            </a:r>
            <a:r>
              <a:rPr lang="en-US" sz="1050">
                <a:solidFill>
                  <a:schemeClr val="tx1">
                    <a:lumMod val="65000"/>
                    <a:lumOff val="35000"/>
                  </a:schemeClr>
                </a:solidFill>
                <a:latin typeface="+mj-ea"/>
                <a:ea typeface="+mj-ea"/>
              </a:rPr>
              <a:t> </a:t>
            </a:r>
            <a:endParaRPr lang="en-US" sz="1050" b="0" i="0" u="none" strike="noStrike" kern="1200" cap="none" spc="0" normalizeH="0" baseline="0" noProof="0">
              <a:ln>
                <a:noFill/>
              </a:ln>
              <a:solidFill>
                <a:schemeClr val="tx1">
                  <a:lumMod val="65000"/>
                  <a:lumOff val="35000"/>
                </a:schemeClr>
              </a:solidFill>
              <a:effectLst/>
              <a:uLnTx/>
              <a:uFillTx/>
              <a:latin typeface="+mj-ea"/>
              <a:ea typeface="+mj-ea"/>
            </a:endParaRPr>
          </a:p>
          <a:p>
            <a:pPr marL="227965" marR="0" lvl="0" indent="-227965" algn="l" defTabSz="914354" rtl="0" eaLnBrk="1" fontAlgn="auto" latinLnBrk="0" hangingPunct="1">
              <a:lnSpc>
                <a:spcPct val="150000"/>
              </a:lnSpc>
              <a:spcBef>
                <a:spcPts val="0"/>
              </a:spcBef>
              <a:spcAft>
                <a:spcPts val="800"/>
              </a:spcAft>
              <a:buClrTx/>
              <a:buSzTx/>
              <a:buFont typeface="Wingdings" pitchFamily="2" charset="2"/>
              <a:buChar char="§"/>
              <a:tabLst/>
              <a:defRPr/>
            </a:pPr>
            <a:r>
              <a:rPr kumimoji="0" lang="zh-CN" altLang="en-US" sz="1050" b="0" i="0" u="none" strike="noStrike" kern="1200" cap="none" spc="0" normalizeH="0" baseline="0" noProof="0">
                <a:ln>
                  <a:noFill/>
                </a:ln>
                <a:solidFill>
                  <a:schemeClr val="tx1">
                    <a:lumMod val="65000"/>
                    <a:lumOff val="35000"/>
                  </a:schemeClr>
                </a:solidFill>
                <a:effectLst/>
                <a:uLnTx/>
                <a:uFillTx/>
                <a:latin typeface="+mj-ea"/>
                <a:ea typeface="+mj-ea"/>
              </a:rPr>
              <a:t>定期交流</a:t>
            </a:r>
            <a:endParaRPr lang="en-US" altLang="zh-CN" sz="1050" b="0" i="0" u="none" strike="noStrike" kern="1200" cap="none" spc="0" normalizeH="0" baseline="0" noProof="0">
              <a:ln>
                <a:noFill/>
              </a:ln>
              <a:solidFill>
                <a:schemeClr val="tx1">
                  <a:lumMod val="65000"/>
                  <a:lumOff val="35000"/>
                </a:schemeClr>
              </a:solidFill>
              <a:effectLst/>
              <a:uLnTx/>
              <a:uFillTx/>
              <a:latin typeface="+mj-ea"/>
              <a:ea typeface="+mj-ea"/>
            </a:endParaRPr>
          </a:p>
          <a:p>
            <a:pPr marL="227965" marR="0" lvl="0" indent="-227965" algn="l" defTabSz="914354" rtl="0" eaLnBrk="1" fontAlgn="auto" latinLnBrk="0" hangingPunct="1">
              <a:lnSpc>
                <a:spcPct val="150000"/>
              </a:lnSpc>
              <a:spcBef>
                <a:spcPts val="0"/>
              </a:spcBef>
              <a:spcAft>
                <a:spcPts val="800"/>
              </a:spcAft>
              <a:buClrTx/>
              <a:buSzTx/>
              <a:buFont typeface="Wingdings" pitchFamily="2" charset="2"/>
              <a:buChar char="§"/>
              <a:tabLst/>
              <a:defRPr/>
            </a:pPr>
            <a:r>
              <a:rPr kumimoji="0" lang="zh-CN" altLang="en-US" sz="1050" b="0" i="0" u="none" strike="noStrike" kern="1200" cap="none" spc="0" normalizeH="0" baseline="0" noProof="0">
                <a:ln>
                  <a:noFill/>
                </a:ln>
                <a:solidFill>
                  <a:schemeClr val="tx1">
                    <a:lumMod val="65000"/>
                    <a:lumOff val="35000"/>
                  </a:schemeClr>
                </a:solidFill>
                <a:effectLst/>
                <a:uLnTx/>
                <a:uFillTx/>
                <a:latin typeface="+mj-ea"/>
                <a:ea typeface="+mj-ea"/>
              </a:rPr>
              <a:t>开始使用</a:t>
            </a:r>
            <a:r>
              <a:rPr kumimoji="0" lang="en-US" altLang="zh-CN" sz="1050" b="0" i="0" u="none" strike="noStrike" kern="1200" cap="none" spc="0" normalizeH="0" baseline="0" noProof="0">
                <a:ln>
                  <a:noFill/>
                </a:ln>
                <a:solidFill>
                  <a:schemeClr val="tx1">
                    <a:lumMod val="65000"/>
                    <a:lumOff val="35000"/>
                  </a:schemeClr>
                </a:solidFill>
                <a:effectLst/>
                <a:uLnTx/>
                <a:uFillTx/>
                <a:latin typeface="+mj-ea"/>
                <a:ea typeface="+mj-ea"/>
              </a:rPr>
              <a:t>PSCI</a:t>
            </a:r>
            <a:r>
              <a:rPr kumimoji="0" lang="zh-CN" altLang="en-US" sz="1050" b="0" i="0" u="none" strike="noStrike" kern="1200" cap="none" spc="0" normalizeH="0" baseline="0" noProof="0">
                <a:ln>
                  <a:noFill/>
                </a:ln>
                <a:solidFill>
                  <a:schemeClr val="tx1">
                    <a:lumMod val="65000"/>
                    <a:lumOff val="35000"/>
                  </a:schemeClr>
                </a:solidFill>
                <a:effectLst/>
                <a:uLnTx/>
                <a:uFillTx/>
                <a:latin typeface="+mj-ea"/>
                <a:ea typeface="+mj-ea"/>
              </a:rPr>
              <a:t>供应商自评问卷</a:t>
            </a:r>
            <a:endParaRPr lang="en-US" altLang="zh-CN" sz="1050" b="0" i="0" u="none" strike="noStrike" kern="1200" cap="none" spc="0" normalizeH="0" baseline="0" noProof="0">
              <a:ln>
                <a:noFill/>
              </a:ln>
              <a:solidFill>
                <a:schemeClr val="tx1">
                  <a:lumMod val="65000"/>
                  <a:lumOff val="35000"/>
                </a:schemeClr>
              </a:solidFill>
              <a:effectLst/>
              <a:uLnTx/>
              <a:uFillTx/>
              <a:latin typeface="+mj-ea"/>
              <a:ea typeface="+mj-ea"/>
            </a:endParaRPr>
          </a:p>
          <a:p>
            <a:pPr marL="227965" indent="-227965" defTabSz="914354">
              <a:lnSpc>
                <a:spcPct val="150000"/>
              </a:lnSpc>
              <a:spcAft>
                <a:spcPts val="800"/>
              </a:spcAft>
              <a:buFont typeface="Wingdings"/>
              <a:buChar char="§"/>
              <a:defRPr/>
            </a:pPr>
            <a:r>
              <a:rPr kumimoji="0" lang="zh-CN" altLang="en-US" sz="1050" b="0" i="0" u="none" strike="noStrike" kern="1200" cap="none" spc="0" normalizeH="0" baseline="0" noProof="0">
                <a:ln>
                  <a:noFill/>
                </a:ln>
                <a:solidFill>
                  <a:schemeClr val="tx1">
                    <a:lumMod val="65000"/>
                    <a:lumOff val="35000"/>
                  </a:schemeClr>
                </a:solidFill>
                <a:effectLst/>
                <a:uLnTx/>
                <a:uFillTx/>
                <a:latin typeface="+mj-ea"/>
                <a:ea typeface="+mj-ea"/>
              </a:rPr>
              <a:t>会议</a:t>
            </a:r>
            <a:r>
              <a:rPr lang="zh-CN" altLang="en-US" sz="1050">
                <a:solidFill>
                  <a:schemeClr val="tx1">
                    <a:lumMod val="65000"/>
                    <a:lumOff val="35000"/>
                  </a:schemeClr>
                </a:solidFill>
                <a:latin typeface="+mj-ea"/>
                <a:ea typeface="+mj-ea"/>
              </a:rPr>
              <a:t>互动</a:t>
            </a:r>
            <a:r>
              <a:rPr kumimoji="0" lang="zh-CN" altLang="en-US" sz="1050" b="0" i="0" u="none" strike="noStrike" kern="1200" cap="none" spc="0" normalizeH="0" baseline="0">
                <a:ln>
                  <a:noFill/>
                </a:ln>
                <a:solidFill>
                  <a:schemeClr val="tx1">
                    <a:lumMod val="65000"/>
                    <a:lumOff val="35000"/>
                  </a:schemeClr>
                </a:solidFill>
                <a:effectLst/>
                <a:uLnTx/>
                <a:uFillTx/>
                <a:latin typeface="+mj-ea"/>
                <a:ea typeface="+mj-ea"/>
              </a:rPr>
              <a:t>（</a:t>
            </a:r>
            <a:r>
              <a:rPr kumimoji="0" lang="en-US" altLang="zh-CN" sz="1050" b="0" i="0" u="none" strike="noStrike" kern="1200" cap="none" spc="0" normalizeH="0" baseline="0">
                <a:ln>
                  <a:noFill/>
                </a:ln>
                <a:solidFill>
                  <a:schemeClr val="tx1">
                    <a:lumMod val="65000"/>
                    <a:lumOff val="35000"/>
                  </a:schemeClr>
                </a:solidFill>
                <a:effectLst/>
                <a:uLnTx/>
                <a:uFillTx/>
                <a:latin typeface="+mj-ea"/>
                <a:ea typeface="+mj-ea"/>
              </a:rPr>
              <a:t>PSCI</a:t>
            </a:r>
            <a:r>
              <a:rPr kumimoji="0" lang="zh-CN" altLang="en-US" sz="1050" b="0" i="0" u="none" strike="noStrike" kern="1200" cap="none" spc="0" normalizeH="0" baseline="0">
                <a:ln>
                  <a:noFill/>
                </a:ln>
                <a:solidFill>
                  <a:schemeClr val="tx1">
                    <a:lumMod val="65000"/>
                    <a:lumOff val="35000"/>
                  </a:schemeClr>
                </a:solidFill>
                <a:effectLst/>
                <a:uLnTx/>
                <a:uFillTx/>
                <a:latin typeface="+mj-ea"/>
                <a:ea typeface="+mj-ea"/>
              </a:rPr>
              <a:t>成员将作为演讲嘉宾参加</a:t>
            </a:r>
            <a:r>
              <a:rPr kumimoji="0" lang="en-US" altLang="zh-CN" sz="1050" b="0" i="0" u="none" strike="noStrike" kern="1200" cap="none" spc="0" normalizeH="0" baseline="0">
                <a:ln>
                  <a:noFill/>
                </a:ln>
                <a:solidFill>
                  <a:schemeClr val="tx1">
                    <a:lumMod val="65000"/>
                    <a:lumOff val="35000"/>
                  </a:schemeClr>
                </a:solidFill>
                <a:effectLst/>
                <a:uLnTx/>
                <a:uFillTx/>
                <a:latin typeface="+mj-ea"/>
                <a:ea typeface="+mj-ea"/>
              </a:rPr>
              <a:t>9</a:t>
            </a:r>
            <a:r>
              <a:rPr kumimoji="0" lang="zh-CN" altLang="en-US" sz="1050" b="0" i="0" u="none" strike="noStrike" kern="1200" cap="none" spc="0" normalizeH="0" baseline="0">
                <a:ln>
                  <a:noFill/>
                </a:ln>
                <a:solidFill>
                  <a:schemeClr val="tx1">
                    <a:lumMod val="65000"/>
                    <a:lumOff val="35000"/>
                  </a:schemeClr>
                </a:solidFill>
                <a:effectLst/>
                <a:uLnTx/>
                <a:uFillTx/>
                <a:latin typeface="+mj-ea"/>
                <a:ea typeface="+mj-ea"/>
              </a:rPr>
              <a:t>月</a:t>
            </a:r>
            <a:r>
              <a:rPr kumimoji="0" lang="en-US" altLang="zh-CN" sz="1050" b="0" i="0" u="none" strike="noStrike" kern="1200" cap="none" spc="0" normalizeH="0" baseline="0">
                <a:ln>
                  <a:noFill/>
                </a:ln>
                <a:solidFill>
                  <a:schemeClr val="tx1">
                    <a:lumMod val="65000"/>
                    <a:lumOff val="35000"/>
                  </a:schemeClr>
                </a:solidFill>
                <a:effectLst/>
                <a:uLnTx/>
                <a:uFillTx/>
                <a:latin typeface="+mj-ea"/>
                <a:ea typeface="+mj-ea"/>
              </a:rPr>
              <a:t>CP</a:t>
            </a:r>
            <a:r>
              <a:rPr lang="en-US" altLang="zh-CN" sz="1050">
                <a:solidFill>
                  <a:schemeClr val="tx1">
                    <a:lumMod val="65000"/>
                    <a:lumOff val="35000"/>
                  </a:schemeClr>
                </a:solidFill>
                <a:latin typeface="+mj-ea"/>
                <a:ea typeface="+mj-ea"/>
              </a:rPr>
              <a:t>EA</a:t>
            </a:r>
            <a:r>
              <a:rPr lang="zh-CN" altLang="zh-CN" sz="1050">
                <a:solidFill>
                  <a:schemeClr val="tx1">
                    <a:lumMod val="65000"/>
                    <a:lumOff val="35000"/>
                  </a:schemeClr>
                </a:solidFill>
                <a:latin typeface="+mj-ea"/>
                <a:ea typeface="+mj-ea"/>
              </a:rPr>
              <a:t>会议）</a:t>
            </a:r>
            <a:endParaRPr lang="en-US" altLang="zh-CN" sz="1050">
              <a:solidFill>
                <a:schemeClr val="tx1">
                  <a:lumMod val="65000"/>
                  <a:lumOff val="35000"/>
                </a:schemeClr>
              </a:solidFill>
              <a:latin typeface="+mj-ea"/>
              <a:ea typeface="+mj-ea"/>
            </a:endParaRPr>
          </a:p>
        </p:txBody>
      </p:sp>
      <p:sp>
        <p:nvSpPr>
          <p:cNvPr id="29" name="Pentagon 24">
            <a:extLst>
              <a:ext uri="{FF2B5EF4-FFF2-40B4-BE49-F238E27FC236}">
                <a16:creationId xmlns:a16="http://schemas.microsoft.com/office/drawing/2014/main" id="{7FCC2FB1-4397-493C-BADD-8BA8AAD974A3}"/>
              </a:ext>
            </a:extLst>
          </p:cNvPr>
          <p:cNvSpPr/>
          <p:nvPr/>
        </p:nvSpPr>
        <p:spPr bwMode="auto">
          <a:xfrm>
            <a:off x="485872" y="1331005"/>
            <a:ext cx="7605401" cy="673200"/>
          </a:xfrm>
          <a:prstGeom prst="homePlate">
            <a:avLst>
              <a:gd name="adj" fmla="val 0"/>
            </a:avLst>
          </a:prstGeom>
          <a:solidFill>
            <a:schemeClr val="accent3"/>
          </a:solidFill>
          <a:ln w="19050" cap="flat" cmpd="sng" algn="ctr">
            <a:noFill/>
            <a:prstDash val="solid"/>
            <a:round/>
            <a:headEnd type="none" w="med" len="med"/>
            <a:tailEnd type="none" w="med" len="med"/>
          </a:ln>
          <a:effectLst/>
        </p:spPr>
        <p:txBody>
          <a:bodyPr wrap="square" tIns="48000" bIns="48000" anchor="ctr">
            <a:spAutoFit/>
          </a:bodyPr>
          <a:lstStyle/>
          <a:p>
            <a:pPr marL="0" marR="0" lvl="0" indent="0" algn="l" defTabSz="914354" rtl="0" eaLnBrk="1" fontAlgn="auto" latinLnBrk="0" hangingPunct="1">
              <a:lnSpc>
                <a:spcPct val="100000"/>
              </a:lnSpc>
              <a:spcBef>
                <a:spcPts val="0"/>
              </a:spcBef>
              <a:spcAft>
                <a:spcPts val="0"/>
              </a:spcAft>
              <a:buClrTx/>
              <a:buSzTx/>
              <a:buFontTx/>
              <a:buNone/>
              <a:tabLst/>
              <a:defRPr/>
            </a:pPr>
            <a:r>
              <a:rPr lang="zh-CN" altLang="en-US" sz="1867" b="1">
                <a:solidFill>
                  <a:srgbClr val="FFFFFF"/>
                </a:solidFill>
                <a:latin typeface="+mj-ea"/>
                <a:ea typeface="+mj-ea"/>
              </a:rPr>
              <a:t>中国</a:t>
            </a:r>
            <a:r>
              <a:rPr lang="en-US" sz="1867" b="1">
                <a:solidFill>
                  <a:srgbClr val="FFFFFF"/>
                </a:solidFill>
                <a:latin typeface="+mj-ea"/>
                <a:ea typeface="+mj-ea"/>
              </a:rPr>
              <a:t>:</a:t>
            </a:r>
          </a:p>
          <a:p>
            <a:pPr defTabSz="914354">
              <a:defRPr/>
            </a:pPr>
            <a:r>
              <a:rPr kumimoji="0" lang="en-US" b="1" i="0" u="none" strike="noStrike" kern="1200" cap="none" spc="0" normalizeH="0" baseline="0" noProof="0">
                <a:ln>
                  <a:noFill/>
                </a:ln>
                <a:solidFill>
                  <a:srgbClr val="FFFFFF"/>
                </a:solidFill>
                <a:effectLst/>
                <a:uLnTx/>
                <a:uFillTx/>
                <a:latin typeface="+mj-ea"/>
                <a:ea typeface="+mj-ea"/>
              </a:rPr>
              <a:t>RDPAC </a:t>
            </a:r>
            <a:r>
              <a:rPr lang="en-US" b="1">
                <a:solidFill>
                  <a:srgbClr val="FFFFFF"/>
                </a:solidFill>
                <a:latin typeface="+mj-ea"/>
                <a:ea typeface="+mj-ea"/>
              </a:rPr>
              <a:t> </a:t>
            </a:r>
            <a:r>
              <a:rPr lang="en-US" altLang="zh-CN" b="1">
                <a:solidFill>
                  <a:srgbClr val="FFFFFF"/>
                </a:solidFill>
                <a:latin typeface="+mj-ea"/>
                <a:ea typeface="+mj-ea"/>
              </a:rPr>
              <a:t>&amp; </a:t>
            </a:r>
            <a:r>
              <a:rPr lang="en-US" b="1">
                <a:solidFill>
                  <a:srgbClr val="FFFFFF"/>
                </a:solidFill>
                <a:latin typeface="+mj-ea"/>
                <a:ea typeface="+mj-ea"/>
              </a:rPr>
              <a:t>CPEA </a:t>
            </a:r>
            <a:r>
              <a:rPr lang="en-US" altLang="zh-CN" b="1">
                <a:solidFill>
                  <a:srgbClr val="FFFFFF"/>
                </a:solidFill>
                <a:latin typeface="+mj-ea"/>
                <a:ea typeface="+mj-ea"/>
              </a:rPr>
              <a:t>&amp; </a:t>
            </a:r>
            <a:r>
              <a:rPr lang="en-US" b="1">
                <a:solidFill>
                  <a:srgbClr val="FFFFFF"/>
                </a:solidFill>
                <a:latin typeface="+mj-ea"/>
                <a:ea typeface="+mj-ea"/>
              </a:rPr>
              <a:t>CPHI</a:t>
            </a:r>
            <a:r>
              <a:rPr kumimoji="0" lang="en-US" b="1" i="0" u="none" strike="noStrike" kern="1200" cap="none" spc="0" normalizeH="0" baseline="0" noProof="0">
                <a:ln>
                  <a:noFill/>
                </a:ln>
                <a:solidFill>
                  <a:srgbClr val="FFFFFF"/>
                </a:solidFill>
                <a:effectLst/>
                <a:uLnTx/>
                <a:uFillTx/>
                <a:latin typeface="+mj-ea"/>
                <a:ea typeface="+mj-ea"/>
              </a:rPr>
              <a:t> </a:t>
            </a:r>
          </a:p>
        </p:txBody>
      </p:sp>
      <p:sp>
        <p:nvSpPr>
          <p:cNvPr id="32" name="Rectangle 31">
            <a:extLst>
              <a:ext uri="{FF2B5EF4-FFF2-40B4-BE49-F238E27FC236}">
                <a16:creationId xmlns:a16="http://schemas.microsoft.com/office/drawing/2014/main" id="{8D147D8D-5B8C-C439-62A1-77DBC20A7D6B}"/>
              </a:ext>
            </a:extLst>
          </p:cNvPr>
          <p:cNvSpPr/>
          <p:nvPr/>
        </p:nvSpPr>
        <p:spPr>
          <a:xfrm>
            <a:off x="485871" y="5208067"/>
            <a:ext cx="7596000" cy="4571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FFFFFF"/>
              </a:solidFill>
              <a:effectLst/>
              <a:uLnTx/>
              <a:uFillTx/>
              <a:latin typeface="+mj-ea"/>
              <a:ea typeface="+mj-ea"/>
              <a:cs typeface="+mn-cs"/>
            </a:endParaRPr>
          </a:p>
        </p:txBody>
      </p:sp>
      <p:pic>
        <p:nvPicPr>
          <p:cNvPr id="33" name="Picture 32">
            <a:extLst>
              <a:ext uri="{FF2B5EF4-FFF2-40B4-BE49-F238E27FC236}">
                <a16:creationId xmlns:a16="http://schemas.microsoft.com/office/drawing/2014/main" id="{76F2B56B-B805-8A1E-E144-268A9CDE53A5}"/>
              </a:ext>
            </a:extLst>
          </p:cNvPr>
          <p:cNvPicPr>
            <a:picLocks noChangeAspect="1"/>
          </p:cNvPicPr>
          <p:nvPr/>
        </p:nvPicPr>
        <p:blipFill rotWithShape="1">
          <a:blip r:embed="rId10"/>
          <a:srcRect l="73000" t="70903" r="8727" b="12440"/>
          <a:stretch/>
        </p:blipFill>
        <p:spPr>
          <a:xfrm>
            <a:off x="2284248" y="2944684"/>
            <a:ext cx="1440000" cy="738360"/>
          </a:xfrm>
          <a:prstGeom prst="rect">
            <a:avLst/>
          </a:prstGeom>
        </p:spPr>
      </p:pic>
      <p:pic>
        <p:nvPicPr>
          <p:cNvPr id="37" name="Picture 36">
            <a:extLst>
              <a:ext uri="{FF2B5EF4-FFF2-40B4-BE49-F238E27FC236}">
                <a16:creationId xmlns:a16="http://schemas.microsoft.com/office/drawing/2014/main" id="{8232222C-6FF6-D384-5407-EB26C190FCBA}"/>
              </a:ext>
            </a:extLst>
          </p:cNvPr>
          <p:cNvPicPr>
            <a:picLocks noChangeAspect="1"/>
          </p:cNvPicPr>
          <p:nvPr/>
        </p:nvPicPr>
        <p:blipFill rotWithShape="1">
          <a:blip r:embed="rId10"/>
          <a:srcRect l="7363" t="67411" r="77455" b="11366"/>
          <a:stretch/>
        </p:blipFill>
        <p:spPr>
          <a:xfrm>
            <a:off x="6662692" y="2650063"/>
            <a:ext cx="1426460" cy="1121653"/>
          </a:xfrm>
          <a:prstGeom prst="rect">
            <a:avLst/>
          </a:prstGeom>
        </p:spPr>
      </p:pic>
      <p:pic>
        <p:nvPicPr>
          <p:cNvPr id="38" name="Picture 6" descr="Flag of the People's Republic of China.svg">
            <a:extLst>
              <a:ext uri="{FF2B5EF4-FFF2-40B4-BE49-F238E27FC236}">
                <a16:creationId xmlns:a16="http://schemas.microsoft.com/office/drawing/2014/main" id="{ACFDBA8C-C83A-7FDF-E819-A53821BD11B3}"/>
              </a:ext>
            </a:extLst>
          </p:cNvPr>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7640818" y="1331005"/>
            <a:ext cx="450455" cy="300303"/>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38">
            <a:extLst>
              <a:ext uri="{FF2B5EF4-FFF2-40B4-BE49-F238E27FC236}">
                <a16:creationId xmlns:a16="http://schemas.microsoft.com/office/drawing/2014/main" id="{56EE32E8-ACE9-CAF7-BD11-38020FB2B1DB}"/>
              </a:ext>
            </a:extLst>
          </p:cNvPr>
          <p:cNvPicPr>
            <a:picLocks noChangeAspect="1"/>
          </p:cNvPicPr>
          <p:nvPr/>
        </p:nvPicPr>
        <p:blipFill>
          <a:blip r:embed="rId12"/>
          <a:stretch>
            <a:fillRect/>
          </a:stretch>
        </p:blipFill>
        <p:spPr>
          <a:xfrm>
            <a:off x="4254934" y="4287173"/>
            <a:ext cx="2022739" cy="854045"/>
          </a:xfrm>
          <a:prstGeom prst="rect">
            <a:avLst/>
          </a:prstGeom>
        </p:spPr>
      </p:pic>
      <p:sp>
        <p:nvSpPr>
          <p:cNvPr id="3" name="TextBox 2">
            <a:extLst>
              <a:ext uri="{FF2B5EF4-FFF2-40B4-BE49-F238E27FC236}">
                <a16:creationId xmlns:a16="http://schemas.microsoft.com/office/drawing/2014/main" id="{FBA8036A-B933-A7D9-C18E-F01707C585E8}"/>
              </a:ext>
            </a:extLst>
          </p:cNvPr>
          <p:cNvSpPr txBox="1"/>
          <p:nvPr/>
        </p:nvSpPr>
        <p:spPr>
          <a:xfrm>
            <a:off x="464917" y="4149067"/>
            <a:ext cx="5546315" cy="996107"/>
          </a:xfrm>
          <a:prstGeom prst="rect">
            <a:avLst/>
          </a:prstGeom>
          <a:noFill/>
        </p:spPr>
        <p:txBody>
          <a:bodyPr wrap="square" lIns="91440" tIns="45720" rIns="91440" bIns="45720" rtlCol="0" anchor="t">
            <a:spAutoFit/>
          </a:bodyPr>
          <a:lstStyle/>
          <a:p>
            <a:pPr marR="0" lvl="0" algn="l" defTabSz="914354" rtl="0" eaLnBrk="1" fontAlgn="auto" latinLnBrk="0" hangingPunct="1">
              <a:lnSpc>
                <a:spcPct val="150000"/>
              </a:lnSpc>
              <a:spcBef>
                <a:spcPts val="0"/>
              </a:spcBef>
              <a:spcAft>
                <a:spcPts val="800"/>
              </a:spcAft>
              <a:buClrTx/>
              <a:buSzTx/>
              <a:tabLst/>
              <a:defRPr/>
            </a:pPr>
            <a:r>
              <a:rPr kumimoji="0" lang="en-US" altLang="zh-CN" sz="1050" b="1" i="0" u="none" strike="noStrike" kern="1200" cap="none" spc="0" normalizeH="0" baseline="0">
                <a:ln>
                  <a:noFill/>
                </a:ln>
                <a:solidFill>
                  <a:schemeClr val="tx1">
                    <a:lumMod val="65000"/>
                    <a:lumOff val="35000"/>
                  </a:schemeClr>
                </a:solidFill>
                <a:effectLst/>
                <a:uLnTx/>
                <a:uFillTx/>
                <a:latin typeface="+mj-ea"/>
                <a:ea typeface="+mj-ea"/>
              </a:rPr>
              <a:t>CPHI China </a:t>
            </a:r>
            <a:r>
              <a:rPr kumimoji="0" lang="zh-CN" altLang="en-US" sz="1050" b="1" i="0" u="none" strike="noStrike" kern="1200" cap="none" spc="0" normalizeH="0" baseline="0">
                <a:ln>
                  <a:noFill/>
                </a:ln>
                <a:solidFill>
                  <a:srgbClr val="000000"/>
                </a:solidFill>
                <a:effectLst/>
                <a:uLnTx/>
                <a:uFillTx/>
                <a:latin typeface="+mj-ea"/>
                <a:ea typeface="+mj-ea"/>
                <a:hlinkClick r:id="rId13"/>
              </a:rPr>
              <a:t>世界制药原料展</a:t>
            </a:r>
            <a:endParaRPr kumimoji="0" lang="en-US" altLang="zh-CN" sz="1050" b="1" i="0" u="none" strike="noStrike" kern="1200" cap="none" spc="0" normalizeH="0" baseline="0">
              <a:ln>
                <a:noFill/>
              </a:ln>
              <a:solidFill>
                <a:srgbClr val="000000"/>
              </a:solidFill>
              <a:effectLst/>
              <a:uLnTx/>
              <a:uFillTx/>
              <a:latin typeface="+mj-ea"/>
              <a:ea typeface="+mj-ea"/>
            </a:endParaRPr>
          </a:p>
          <a:p>
            <a:pPr marR="0" lvl="0" algn="l" defTabSz="914354" rtl="0" eaLnBrk="1" fontAlgn="auto" latinLnBrk="0" hangingPunct="1">
              <a:lnSpc>
                <a:spcPct val="150000"/>
              </a:lnSpc>
              <a:spcBef>
                <a:spcPts val="0"/>
              </a:spcBef>
              <a:spcAft>
                <a:spcPts val="800"/>
              </a:spcAft>
              <a:buClrTx/>
              <a:buSzTx/>
              <a:tabLst/>
              <a:defRPr/>
            </a:pPr>
            <a:r>
              <a:rPr kumimoji="0" lang="en-US" altLang="zh-CN" sz="1050" b="0" i="0" u="none" strike="noStrike" kern="1200" cap="none" spc="0" normalizeH="0" baseline="0">
                <a:ln>
                  <a:noFill/>
                </a:ln>
                <a:solidFill>
                  <a:schemeClr val="tx1">
                    <a:lumMod val="65000"/>
                    <a:lumOff val="35000"/>
                  </a:schemeClr>
                </a:solidFill>
                <a:effectLst/>
                <a:uLnTx/>
                <a:uFillTx/>
                <a:latin typeface="+mj-ea"/>
                <a:ea typeface="+mj-ea"/>
              </a:rPr>
              <a:t>PSCI</a:t>
            </a:r>
            <a:r>
              <a:rPr kumimoji="0" lang="zh-CN" altLang="en-US" sz="1050" b="0" i="0" u="none" strike="noStrike" kern="1200" cap="none" spc="0" normalizeH="0" baseline="0">
                <a:ln>
                  <a:noFill/>
                </a:ln>
                <a:solidFill>
                  <a:schemeClr val="tx1">
                    <a:lumMod val="65000"/>
                    <a:lumOff val="35000"/>
                  </a:schemeClr>
                </a:solidFill>
                <a:effectLst/>
                <a:uLnTx/>
                <a:uFillTx/>
                <a:latin typeface="+mj-ea"/>
                <a:ea typeface="+mj-ea"/>
              </a:rPr>
              <a:t>成员在</a:t>
            </a:r>
            <a:r>
              <a:rPr kumimoji="0" lang="en-US" altLang="zh-CN" sz="1050" b="0" i="0" u="none" strike="noStrike" kern="1200" cap="none" spc="0" normalizeH="0" baseline="0">
                <a:ln>
                  <a:noFill/>
                </a:ln>
                <a:solidFill>
                  <a:schemeClr val="tx1">
                    <a:lumMod val="65000"/>
                    <a:lumOff val="35000"/>
                  </a:schemeClr>
                </a:solidFill>
                <a:effectLst/>
                <a:uLnTx/>
                <a:uFillTx/>
                <a:latin typeface="+mj-ea"/>
                <a:ea typeface="+mj-ea"/>
              </a:rPr>
              <a:t>4</a:t>
            </a:r>
            <a:r>
              <a:rPr kumimoji="0" lang="zh-CN" altLang="en-US" sz="1050" b="0" i="0" u="none" strike="noStrike" kern="1200" cap="none" spc="0" normalizeH="0" baseline="0">
                <a:ln>
                  <a:noFill/>
                </a:ln>
                <a:solidFill>
                  <a:schemeClr val="tx1">
                    <a:lumMod val="65000"/>
                    <a:lumOff val="35000"/>
                  </a:schemeClr>
                </a:solidFill>
                <a:effectLst/>
                <a:uLnTx/>
                <a:uFillTx/>
                <a:latin typeface="+mj-ea"/>
                <a:ea typeface="+mj-ea"/>
              </a:rPr>
              <a:t>月的</a:t>
            </a:r>
            <a:r>
              <a:rPr kumimoji="0" lang="en-US" altLang="zh-CN" sz="1050" b="0" i="0" u="none" strike="noStrike" kern="1200" cap="none" spc="0" normalizeH="0" baseline="0">
                <a:ln>
                  <a:noFill/>
                </a:ln>
                <a:solidFill>
                  <a:schemeClr val="tx1">
                    <a:lumMod val="65000"/>
                    <a:lumOff val="35000"/>
                  </a:schemeClr>
                </a:solidFill>
                <a:effectLst/>
                <a:uLnTx/>
                <a:uFillTx/>
                <a:latin typeface="+mj-ea"/>
                <a:ea typeface="+mj-ea"/>
              </a:rPr>
              <a:t>PEPC</a:t>
            </a:r>
            <a:r>
              <a:rPr kumimoji="0" lang="zh-CN" altLang="en-US" sz="1050" b="0" i="0" u="none" strike="noStrike" kern="1200" cap="none" spc="0" normalizeH="0" baseline="0">
                <a:ln>
                  <a:noFill/>
                </a:ln>
                <a:solidFill>
                  <a:schemeClr val="tx1">
                    <a:lumMod val="65000"/>
                    <a:lumOff val="35000"/>
                  </a:schemeClr>
                </a:solidFill>
                <a:effectLst/>
                <a:uLnTx/>
                <a:uFillTx/>
                <a:latin typeface="+mj-ea"/>
                <a:ea typeface="+mj-ea"/>
              </a:rPr>
              <a:t>论坛上对废水处理</a:t>
            </a:r>
            <a:r>
              <a:rPr lang="zh-CN" altLang="en-US" sz="1050">
                <a:solidFill>
                  <a:schemeClr val="tx1">
                    <a:lumMod val="65000"/>
                    <a:lumOff val="35000"/>
                  </a:schemeClr>
                </a:solidFill>
                <a:latin typeface="+mj-ea"/>
                <a:ea typeface="+mj-ea"/>
              </a:rPr>
              <a:t>相关议题进行演讲</a:t>
            </a:r>
            <a:endParaRPr lang="en-US" altLang="zh-CN" sz="1050">
              <a:solidFill>
                <a:schemeClr val="tx1">
                  <a:lumMod val="65000"/>
                  <a:lumOff val="35000"/>
                </a:schemeClr>
              </a:solidFill>
              <a:latin typeface="+mj-ea"/>
              <a:ea typeface="+mj-ea"/>
            </a:endParaRPr>
          </a:p>
          <a:p>
            <a:pPr marR="0" lvl="0" algn="l" defTabSz="914354" rtl="0" eaLnBrk="1" fontAlgn="auto" latinLnBrk="0" hangingPunct="1">
              <a:lnSpc>
                <a:spcPct val="150000"/>
              </a:lnSpc>
              <a:spcBef>
                <a:spcPts val="0"/>
              </a:spcBef>
              <a:spcAft>
                <a:spcPts val="800"/>
              </a:spcAft>
              <a:buClrTx/>
              <a:buSzTx/>
              <a:tabLst/>
              <a:defRPr/>
            </a:pPr>
            <a:r>
              <a:rPr lang="en-US" altLang="zh-CN" sz="1050">
                <a:solidFill>
                  <a:schemeClr val="tx1">
                    <a:lumMod val="65000"/>
                    <a:lumOff val="35000"/>
                  </a:schemeClr>
                </a:solidFill>
                <a:latin typeface="+mj-ea"/>
                <a:ea typeface="+mj-ea"/>
              </a:rPr>
              <a:t>11</a:t>
            </a:r>
            <a:r>
              <a:rPr lang="zh-CN" altLang="en-US" sz="1050">
                <a:solidFill>
                  <a:schemeClr val="tx1">
                    <a:lumMod val="65000"/>
                    <a:lumOff val="35000"/>
                  </a:schemeClr>
                </a:solidFill>
                <a:latin typeface="+mj-ea"/>
                <a:ea typeface="+mj-ea"/>
              </a:rPr>
              <a:t>月</a:t>
            </a:r>
            <a:r>
              <a:rPr lang="en-US" altLang="zh-CN" sz="1050">
                <a:solidFill>
                  <a:schemeClr val="tx1">
                    <a:lumMod val="65000"/>
                    <a:lumOff val="35000"/>
                  </a:schemeClr>
                </a:solidFill>
                <a:latin typeface="+mj-ea"/>
                <a:ea typeface="+mj-ea"/>
              </a:rPr>
              <a:t>PSCI</a:t>
            </a:r>
            <a:r>
              <a:rPr lang="zh-CN" altLang="en-US" sz="1050">
                <a:solidFill>
                  <a:schemeClr val="tx1">
                    <a:lumMod val="65000"/>
                    <a:lumOff val="35000"/>
                  </a:schemeClr>
                </a:solidFill>
                <a:latin typeface="+mj-ea"/>
                <a:ea typeface="+mj-ea"/>
              </a:rPr>
              <a:t>将参加</a:t>
            </a:r>
            <a:r>
              <a:rPr lang="en-US" altLang="zh-CN" sz="1050">
                <a:solidFill>
                  <a:schemeClr val="tx1">
                    <a:lumMod val="65000"/>
                    <a:lumOff val="35000"/>
                  </a:schemeClr>
                </a:solidFill>
                <a:latin typeface="+mj-ea"/>
                <a:ea typeface="+mj-ea"/>
              </a:rPr>
              <a:t>CPHI</a:t>
            </a:r>
            <a:r>
              <a:rPr lang="zh-CN" altLang="en-US" sz="1050">
                <a:solidFill>
                  <a:schemeClr val="tx1">
                    <a:lumMod val="65000"/>
                    <a:lumOff val="35000"/>
                  </a:schemeClr>
                </a:solidFill>
                <a:latin typeface="+mj-ea"/>
                <a:ea typeface="+mj-ea"/>
              </a:rPr>
              <a:t>法兰克福全球展</a:t>
            </a:r>
            <a:endParaRPr kumimoji="0" lang="en-US" altLang="zh-CN" sz="1050" b="0" i="0" u="none" strike="noStrike" kern="1200" cap="none" spc="0" normalizeH="0" baseline="0">
              <a:ln>
                <a:noFill/>
              </a:ln>
              <a:solidFill>
                <a:schemeClr val="tx1">
                  <a:lumMod val="65000"/>
                  <a:lumOff val="35000"/>
                </a:schemeClr>
              </a:solidFill>
              <a:effectLst/>
              <a:uLnTx/>
              <a:uFillTx/>
              <a:latin typeface="+mj-ea"/>
              <a:ea typeface="+mj-ea"/>
            </a:endParaRPr>
          </a:p>
        </p:txBody>
      </p:sp>
    </p:spTree>
    <p:extLst>
      <p:ext uri="{BB962C8B-B14F-4D97-AF65-F5344CB8AC3E}">
        <p14:creationId xmlns:p14="http://schemas.microsoft.com/office/powerpoint/2010/main" val="5514465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05A84-10DA-464D-B8D0-F39564A1935E}"/>
              </a:ext>
            </a:extLst>
          </p:cNvPr>
          <p:cNvSpPr>
            <a:spLocks noGrp="1"/>
          </p:cNvSpPr>
          <p:nvPr>
            <p:ph type="title"/>
          </p:nvPr>
        </p:nvSpPr>
        <p:spPr/>
        <p:txBody>
          <a:bodyPr/>
          <a:lstStyle/>
          <a:p>
            <a:r>
              <a:rPr lang="zh-CN" altLang="en-US" i="0" u="none">
                <a:solidFill>
                  <a:srgbClr val="F8652E"/>
                </a:solidFill>
                <a:latin typeface="微软雅黑" panose="020B0503020204020204" pitchFamily="34" charset="-122"/>
                <a:ea typeface="微软雅黑" panose="020B0503020204020204" pitchFamily="34" charset="-122"/>
              </a:rPr>
              <a:t>全球合作伙伴</a:t>
            </a:r>
            <a:r>
              <a:rPr lang="en-US" altLang="zh-CN">
                <a:latin typeface="微软雅黑" panose="020B0503020204020204" pitchFamily="34" charset="-122"/>
                <a:ea typeface="微软雅黑" panose="020B0503020204020204" pitchFamily="34" charset="-122"/>
              </a:rPr>
              <a:t> </a:t>
            </a:r>
            <a:r>
              <a:rPr lang="en-GB" altLang="zh-CN" sz="2400"/>
              <a:t>G</a:t>
            </a:r>
            <a:r>
              <a:rPr lang="en-US" altLang="zh-CN" sz="2400"/>
              <a:t>lobal</a:t>
            </a:r>
            <a:r>
              <a:rPr lang="en-GB" sz="2400"/>
              <a:t> partnerships</a:t>
            </a:r>
            <a:endParaRPr lang="en-GB" sz="3800"/>
          </a:p>
        </p:txBody>
      </p:sp>
      <p:sp>
        <p:nvSpPr>
          <p:cNvPr id="40" name="TextBox 39"/>
          <p:cNvSpPr txBox="1"/>
          <p:nvPr/>
        </p:nvSpPr>
        <p:spPr>
          <a:xfrm>
            <a:off x="6529278" y="2341605"/>
            <a:ext cx="1317852" cy="276999"/>
          </a:xfrm>
          <a:prstGeom prst="rect">
            <a:avLst/>
          </a:prstGeom>
          <a:noFill/>
        </p:spPr>
        <p:txBody>
          <a:bodyPr wrap="square" rtlCol="0">
            <a:spAutoFit/>
          </a:bodyPr>
          <a:lstStyle/>
          <a:p>
            <a:pPr algn="ctr" defTabSz="914354">
              <a:spcAft>
                <a:spcPts val="800"/>
              </a:spcAft>
              <a:defRPr/>
            </a:pPr>
            <a:r>
              <a:rPr lang="zh-CN" altLang="en-US" sz="1200" b="1">
                <a:solidFill>
                  <a:srgbClr val="000000"/>
                </a:solidFill>
                <a:latin typeface="微软雅黑" panose="020B0503020204020204" pitchFamily="34" charset="-122"/>
                <a:ea typeface="微软雅黑" panose="020B0503020204020204" pitchFamily="34" charset="-122"/>
                <a:hlinkClick r:id="rId3"/>
              </a:rPr>
              <a:t>世界制药原料展</a:t>
            </a:r>
            <a:endParaRPr lang="en-US" altLang="zh-CN" sz="1200" b="1" i="0" u="none">
              <a:solidFill>
                <a:srgbClr val="000000"/>
              </a:solidFill>
              <a:latin typeface="微软雅黑" panose="020B0503020204020204" pitchFamily="34" charset="-122"/>
              <a:ea typeface="微软雅黑" panose="020B0503020204020204" pitchFamily="34" charset="-122"/>
            </a:endParaRPr>
          </a:p>
        </p:txBody>
      </p:sp>
      <p:sp>
        <p:nvSpPr>
          <p:cNvPr id="9" name="TextBox 8">
            <a:extLst>
              <a:ext uri="{FF2B5EF4-FFF2-40B4-BE49-F238E27FC236}">
                <a16:creationId xmlns:a16="http://schemas.microsoft.com/office/drawing/2014/main" id="{8F89423D-3096-42FB-A087-833C5AA4E5DE}"/>
              </a:ext>
            </a:extLst>
          </p:cNvPr>
          <p:cNvSpPr txBox="1"/>
          <p:nvPr/>
        </p:nvSpPr>
        <p:spPr>
          <a:xfrm>
            <a:off x="1150233" y="4116286"/>
            <a:ext cx="1234730" cy="276999"/>
          </a:xfrm>
          <a:prstGeom prst="rect">
            <a:avLst/>
          </a:prstGeom>
          <a:noFill/>
        </p:spPr>
        <p:txBody>
          <a:bodyPr wrap="square" rtlCol="0">
            <a:spAutoFit/>
          </a:bodyPr>
          <a:lstStyle/>
          <a:p>
            <a:pPr algn="ctr" defTabSz="914354">
              <a:spcAft>
                <a:spcPts val="800"/>
              </a:spcAft>
              <a:defRPr/>
            </a:pPr>
            <a:r>
              <a:rPr lang="zh-CN" altLang="en-US" sz="1200" b="1" i="0">
                <a:solidFill>
                  <a:srgbClr val="333232"/>
                </a:solidFill>
                <a:effectLst/>
                <a:latin typeface="微软雅黑" panose="020B0503020204020204" pitchFamily="34" charset="-122"/>
                <a:ea typeface="微软雅黑" panose="020B0503020204020204" pitchFamily="34" charset="-122"/>
                <a:hlinkClick r:id="rId4"/>
              </a:rPr>
              <a:t>艾赛思</a:t>
            </a:r>
            <a:endParaRPr lang="en-US" altLang="zh-CN" sz="1200" b="1" i="0">
              <a:solidFill>
                <a:srgbClr val="333232"/>
              </a:solidFill>
              <a:effectLst/>
              <a:latin typeface="微软雅黑" panose="020B0503020204020204" pitchFamily="34" charset="-122"/>
              <a:ea typeface="微软雅黑" panose="020B0503020204020204" pitchFamily="34" charset="-122"/>
            </a:endParaRPr>
          </a:p>
        </p:txBody>
      </p:sp>
      <p:pic>
        <p:nvPicPr>
          <p:cNvPr id="1026" name="Picture 2" descr="International Safety Systems">
            <a:extLst>
              <a:ext uri="{FF2B5EF4-FFF2-40B4-BE49-F238E27FC236}">
                <a16:creationId xmlns:a16="http://schemas.microsoft.com/office/drawing/2014/main" id="{F7111309-E0A8-8D1D-997F-3602016EE17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3129" y="3025244"/>
            <a:ext cx="1524000" cy="857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6C6E98CE-1135-E41D-1637-EFDB4BDD7D82}"/>
              </a:ext>
            </a:extLst>
          </p:cNvPr>
          <p:cNvPicPr>
            <a:picLocks noChangeAspect="1"/>
          </p:cNvPicPr>
          <p:nvPr/>
        </p:nvPicPr>
        <p:blipFill>
          <a:blip r:embed="rId6"/>
          <a:stretch>
            <a:fillRect/>
          </a:stretch>
        </p:blipFill>
        <p:spPr>
          <a:xfrm>
            <a:off x="6449520" y="1400843"/>
            <a:ext cx="1317851" cy="556426"/>
          </a:xfrm>
          <a:prstGeom prst="rect">
            <a:avLst/>
          </a:prstGeom>
        </p:spPr>
      </p:pic>
      <p:pic>
        <p:nvPicPr>
          <p:cNvPr id="4" name="Picture 3">
            <a:extLst>
              <a:ext uri="{FF2B5EF4-FFF2-40B4-BE49-F238E27FC236}">
                <a16:creationId xmlns:a16="http://schemas.microsoft.com/office/drawing/2014/main" id="{43C58172-EF11-D65F-0E35-B8B05157C6D7}"/>
              </a:ext>
            </a:extLst>
          </p:cNvPr>
          <p:cNvPicPr>
            <a:picLocks noChangeAspect="1"/>
          </p:cNvPicPr>
          <p:nvPr/>
        </p:nvPicPr>
        <p:blipFill>
          <a:blip r:embed="rId7"/>
          <a:stretch>
            <a:fillRect/>
          </a:stretch>
        </p:blipFill>
        <p:spPr>
          <a:xfrm>
            <a:off x="705598" y="1234727"/>
            <a:ext cx="2124000" cy="960163"/>
          </a:xfrm>
          <a:prstGeom prst="rect">
            <a:avLst/>
          </a:prstGeom>
        </p:spPr>
      </p:pic>
      <p:sp>
        <p:nvSpPr>
          <p:cNvPr id="6" name="TextBox 5">
            <a:extLst>
              <a:ext uri="{FF2B5EF4-FFF2-40B4-BE49-F238E27FC236}">
                <a16:creationId xmlns:a16="http://schemas.microsoft.com/office/drawing/2014/main" id="{8BC3DF4B-BBB0-65AC-E8EA-4510BF47CC1A}"/>
              </a:ext>
            </a:extLst>
          </p:cNvPr>
          <p:cNvSpPr txBox="1"/>
          <p:nvPr/>
        </p:nvSpPr>
        <p:spPr>
          <a:xfrm>
            <a:off x="1178189" y="2341605"/>
            <a:ext cx="1412612" cy="276999"/>
          </a:xfrm>
          <a:prstGeom prst="rect">
            <a:avLst/>
          </a:prstGeom>
          <a:noFill/>
        </p:spPr>
        <p:txBody>
          <a:bodyPr wrap="square" rtlCol="0">
            <a:spAutoFit/>
          </a:bodyPr>
          <a:lstStyle/>
          <a:p>
            <a:pPr algn="ctr" defTabSz="914354">
              <a:spcAft>
                <a:spcPts val="800"/>
              </a:spcAft>
              <a:defRPr/>
            </a:pPr>
            <a:r>
              <a:rPr lang="en-US" altLang="zh-CN" sz="1200" b="1">
                <a:solidFill>
                  <a:srgbClr val="000000"/>
                </a:solidFill>
                <a:latin typeface="Calibri" panose="020F0502020204030204" pitchFamily="34" charset="0"/>
                <a:ea typeface="微软雅黑" panose="020B0503020204020204" pitchFamily="34" charset="-122"/>
                <a:cs typeface="Calibri" panose="020F0502020204030204" pitchFamily="34" charset="0"/>
                <a:hlinkClick r:id="rId8"/>
              </a:rPr>
              <a:t>ACS </a:t>
            </a:r>
            <a:r>
              <a:rPr lang="zh-CN" altLang="en-US" sz="1200" b="1">
                <a:solidFill>
                  <a:srgbClr val="000000"/>
                </a:solidFill>
                <a:latin typeface="Calibri" panose="020F0502020204030204" pitchFamily="34" charset="0"/>
                <a:ea typeface="微软雅黑" panose="020B0503020204020204" pitchFamily="34" charset="-122"/>
                <a:cs typeface="Calibri" panose="020F0502020204030204" pitchFamily="34" charset="0"/>
                <a:hlinkClick r:id="rId8"/>
              </a:rPr>
              <a:t>绿色化学组织</a:t>
            </a:r>
            <a:endParaRPr lang="en-US" altLang="zh-CN" sz="1200" b="1" i="0" u="none">
              <a:solidFill>
                <a:srgbClr val="000000"/>
              </a:solidFill>
              <a:latin typeface="Calibri" panose="020F0502020204030204" pitchFamily="34" charset="0"/>
              <a:ea typeface="微软雅黑" panose="020B0503020204020204" pitchFamily="34" charset="-122"/>
              <a:cs typeface="Calibri" panose="020F0502020204030204" pitchFamily="34" charset="0"/>
            </a:endParaRPr>
          </a:p>
        </p:txBody>
      </p:sp>
      <p:pic>
        <p:nvPicPr>
          <p:cNvPr id="8" name="Picture 7">
            <a:extLst>
              <a:ext uri="{FF2B5EF4-FFF2-40B4-BE49-F238E27FC236}">
                <a16:creationId xmlns:a16="http://schemas.microsoft.com/office/drawing/2014/main" id="{6538E2D8-2419-4F06-1434-27538CCBF37A}"/>
              </a:ext>
            </a:extLst>
          </p:cNvPr>
          <p:cNvPicPr>
            <a:picLocks noChangeAspect="1"/>
          </p:cNvPicPr>
          <p:nvPr/>
        </p:nvPicPr>
        <p:blipFill rotWithShape="1">
          <a:blip r:embed="rId9"/>
          <a:srcRect r="32322"/>
          <a:stretch/>
        </p:blipFill>
        <p:spPr>
          <a:xfrm>
            <a:off x="3560987" y="1413415"/>
            <a:ext cx="2160000" cy="625246"/>
          </a:xfrm>
          <a:prstGeom prst="rect">
            <a:avLst/>
          </a:prstGeom>
        </p:spPr>
      </p:pic>
      <p:pic>
        <p:nvPicPr>
          <p:cNvPr id="13" name="Picture 12">
            <a:extLst>
              <a:ext uri="{FF2B5EF4-FFF2-40B4-BE49-F238E27FC236}">
                <a16:creationId xmlns:a16="http://schemas.microsoft.com/office/drawing/2014/main" id="{7A4FF9FE-3CD8-CC0C-8E41-1E0FB1ECA37C}"/>
              </a:ext>
            </a:extLst>
          </p:cNvPr>
          <p:cNvPicPr>
            <a:picLocks noChangeAspect="1"/>
          </p:cNvPicPr>
          <p:nvPr/>
        </p:nvPicPr>
        <p:blipFill>
          <a:blip r:embed="rId10"/>
          <a:stretch>
            <a:fillRect/>
          </a:stretch>
        </p:blipFill>
        <p:spPr>
          <a:xfrm>
            <a:off x="8813633" y="1400843"/>
            <a:ext cx="2160000" cy="736720"/>
          </a:xfrm>
          <a:prstGeom prst="rect">
            <a:avLst/>
          </a:prstGeom>
        </p:spPr>
      </p:pic>
      <p:sp>
        <p:nvSpPr>
          <p:cNvPr id="30" name="TextBox 29">
            <a:extLst>
              <a:ext uri="{FF2B5EF4-FFF2-40B4-BE49-F238E27FC236}">
                <a16:creationId xmlns:a16="http://schemas.microsoft.com/office/drawing/2014/main" id="{99DE8619-CA1E-BB7B-AC41-161A1F26A676}"/>
              </a:ext>
            </a:extLst>
          </p:cNvPr>
          <p:cNvSpPr txBox="1"/>
          <p:nvPr/>
        </p:nvSpPr>
        <p:spPr>
          <a:xfrm>
            <a:off x="4195783" y="2341605"/>
            <a:ext cx="914221" cy="276999"/>
          </a:xfrm>
          <a:prstGeom prst="rect">
            <a:avLst/>
          </a:prstGeom>
          <a:noFill/>
        </p:spPr>
        <p:txBody>
          <a:bodyPr wrap="square" rtlCol="0">
            <a:spAutoFit/>
          </a:bodyPr>
          <a:lstStyle/>
          <a:p>
            <a:pPr algn="ctr" defTabSz="914354">
              <a:spcAft>
                <a:spcPts val="800"/>
              </a:spcAft>
              <a:defRPr/>
            </a:pPr>
            <a:r>
              <a:rPr lang="zh-CN" altLang="en-US" sz="1200" b="1">
                <a:solidFill>
                  <a:srgbClr val="000000"/>
                </a:solidFill>
                <a:latin typeface="Calibri" panose="020F0502020204030204" pitchFamily="34" charset="0"/>
                <a:ea typeface="微软雅黑" panose="020B0503020204020204" pitchFamily="34" charset="-122"/>
                <a:cs typeface="Calibri" panose="020F0502020204030204" pitchFamily="34" charset="0"/>
                <a:hlinkClick r:id="rId11"/>
              </a:rPr>
              <a:t>凯谛思   </a:t>
            </a:r>
            <a:endParaRPr lang="en-US" altLang="zh-CN" sz="1200" b="1" dirty="0">
              <a:solidFill>
                <a:srgbClr val="000000"/>
              </a:solidFill>
              <a:latin typeface="Calibri" panose="020F0502020204030204" pitchFamily="34" charset="0"/>
              <a:ea typeface="微软雅黑" panose="020B0503020204020204" pitchFamily="34" charset="-122"/>
              <a:cs typeface="Calibri" panose="020F0502020204030204" pitchFamily="34" charset="0"/>
            </a:endParaRPr>
          </a:p>
        </p:txBody>
      </p:sp>
      <p:sp>
        <p:nvSpPr>
          <p:cNvPr id="32" name="TextBox 31">
            <a:extLst>
              <a:ext uri="{FF2B5EF4-FFF2-40B4-BE49-F238E27FC236}">
                <a16:creationId xmlns:a16="http://schemas.microsoft.com/office/drawing/2014/main" id="{3B768079-9A99-A221-21F5-D796F4D6AFAF}"/>
              </a:ext>
            </a:extLst>
          </p:cNvPr>
          <p:cNvSpPr txBox="1"/>
          <p:nvPr/>
        </p:nvSpPr>
        <p:spPr>
          <a:xfrm>
            <a:off x="9646806" y="2327228"/>
            <a:ext cx="914221" cy="276999"/>
          </a:xfrm>
          <a:prstGeom prst="rect">
            <a:avLst/>
          </a:prstGeom>
          <a:noFill/>
        </p:spPr>
        <p:txBody>
          <a:bodyPr wrap="square" rtlCol="0">
            <a:spAutoFit/>
          </a:bodyPr>
          <a:lstStyle/>
          <a:p>
            <a:pPr algn="ctr" defTabSz="914354">
              <a:spcAft>
                <a:spcPts val="800"/>
              </a:spcAft>
              <a:defRPr/>
            </a:pPr>
            <a:r>
              <a:rPr lang="zh-CN" altLang="en-US" sz="1200" b="1">
                <a:solidFill>
                  <a:srgbClr val="000000"/>
                </a:solidFill>
                <a:latin typeface="Calibri" panose="020F0502020204030204" pitchFamily="34" charset="0"/>
                <a:ea typeface="微软雅黑" panose="020B0503020204020204" pitchFamily="34" charset="-122"/>
                <a:cs typeface="Calibri" panose="020F0502020204030204" pitchFamily="34" charset="0"/>
                <a:hlinkClick r:id="rId11"/>
              </a:rPr>
              <a:t>德凯  </a:t>
            </a:r>
            <a:endParaRPr lang="en-US" altLang="zh-CN" sz="1200" b="1">
              <a:solidFill>
                <a:srgbClr val="000000"/>
              </a:solidFill>
              <a:latin typeface="Calibri" panose="020F0502020204030204" pitchFamily="34" charset="0"/>
              <a:ea typeface="微软雅黑" panose="020B0503020204020204" pitchFamily="34" charset="-122"/>
              <a:cs typeface="Calibri" panose="020F0502020204030204" pitchFamily="34" charset="0"/>
            </a:endParaRPr>
          </a:p>
        </p:txBody>
      </p:sp>
      <p:pic>
        <p:nvPicPr>
          <p:cNvPr id="33" name="Picture 32">
            <a:extLst>
              <a:ext uri="{FF2B5EF4-FFF2-40B4-BE49-F238E27FC236}">
                <a16:creationId xmlns:a16="http://schemas.microsoft.com/office/drawing/2014/main" id="{5D125820-EC1F-F0BE-1C85-5A012683E09A}"/>
              </a:ext>
            </a:extLst>
          </p:cNvPr>
          <p:cNvPicPr>
            <a:picLocks noChangeAspect="1"/>
          </p:cNvPicPr>
          <p:nvPr/>
        </p:nvPicPr>
        <p:blipFill>
          <a:blip r:embed="rId12"/>
          <a:stretch>
            <a:fillRect/>
          </a:stretch>
        </p:blipFill>
        <p:spPr>
          <a:xfrm>
            <a:off x="4162476" y="3027974"/>
            <a:ext cx="1028090" cy="851790"/>
          </a:xfrm>
          <a:prstGeom prst="rect">
            <a:avLst/>
          </a:prstGeom>
        </p:spPr>
      </p:pic>
      <p:pic>
        <p:nvPicPr>
          <p:cNvPr id="34" name="Picture 33">
            <a:extLst>
              <a:ext uri="{FF2B5EF4-FFF2-40B4-BE49-F238E27FC236}">
                <a16:creationId xmlns:a16="http://schemas.microsoft.com/office/drawing/2014/main" id="{730BEC0C-04ED-CA6B-6834-7E03ADE3E862}"/>
              </a:ext>
            </a:extLst>
          </p:cNvPr>
          <p:cNvPicPr>
            <a:picLocks noChangeAspect="1"/>
          </p:cNvPicPr>
          <p:nvPr/>
        </p:nvPicPr>
        <p:blipFill>
          <a:blip r:embed="rId13"/>
          <a:stretch>
            <a:fillRect/>
          </a:stretch>
        </p:blipFill>
        <p:spPr>
          <a:xfrm>
            <a:off x="6241307" y="3042832"/>
            <a:ext cx="1735856" cy="822075"/>
          </a:xfrm>
          <a:prstGeom prst="rect">
            <a:avLst/>
          </a:prstGeom>
        </p:spPr>
      </p:pic>
      <p:sp>
        <p:nvSpPr>
          <p:cNvPr id="35" name="TextBox 34">
            <a:extLst>
              <a:ext uri="{FF2B5EF4-FFF2-40B4-BE49-F238E27FC236}">
                <a16:creationId xmlns:a16="http://schemas.microsoft.com/office/drawing/2014/main" id="{61DDD131-147C-130E-FD16-6B09AE419D54}"/>
              </a:ext>
            </a:extLst>
          </p:cNvPr>
          <p:cNvSpPr txBox="1"/>
          <p:nvPr/>
        </p:nvSpPr>
        <p:spPr>
          <a:xfrm>
            <a:off x="9154740" y="4043101"/>
            <a:ext cx="2144001" cy="461665"/>
          </a:xfrm>
          <a:prstGeom prst="rect">
            <a:avLst/>
          </a:prstGeom>
          <a:noFill/>
        </p:spPr>
        <p:txBody>
          <a:bodyPr wrap="square" rtlCol="0">
            <a:spAutoFit/>
          </a:bodyPr>
          <a:lstStyle/>
          <a:p>
            <a:pPr algn="ctr" defTabSz="914354">
              <a:spcAft>
                <a:spcPts val="800"/>
              </a:spcAft>
              <a:defRPr/>
            </a:pPr>
            <a:r>
              <a:rPr lang="zh-CN" altLang="en-US" sz="1200" b="1">
                <a:solidFill>
                  <a:srgbClr val="333232"/>
                </a:solidFill>
                <a:latin typeface="微软雅黑" panose="020B0503020204020204" pitchFamily="34" charset="-122"/>
                <a:ea typeface="微软雅黑" panose="020B0503020204020204" pitchFamily="34" charset="-122"/>
                <a:hlinkClick r:id="rId14"/>
              </a:rPr>
              <a:t>中国外商投资企业协会药品研制和开发行业委员会 </a:t>
            </a:r>
            <a:endParaRPr lang="en-US" altLang="zh-CN" sz="1200" b="1">
              <a:solidFill>
                <a:srgbClr val="333232"/>
              </a:solidFill>
              <a:latin typeface="微软雅黑" panose="020B0503020204020204" pitchFamily="34" charset="-122"/>
              <a:ea typeface="微软雅黑" panose="020B0503020204020204" pitchFamily="34" charset="-122"/>
            </a:endParaRPr>
          </a:p>
        </p:txBody>
      </p:sp>
      <p:pic>
        <p:nvPicPr>
          <p:cNvPr id="36" name="Picture 35">
            <a:extLst>
              <a:ext uri="{FF2B5EF4-FFF2-40B4-BE49-F238E27FC236}">
                <a16:creationId xmlns:a16="http://schemas.microsoft.com/office/drawing/2014/main" id="{020F8418-C0C9-8104-2D9C-C9885330BE18}"/>
              </a:ext>
            </a:extLst>
          </p:cNvPr>
          <p:cNvPicPr>
            <a:picLocks noChangeAspect="1"/>
          </p:cNvPicPr>
          <p:nvPr/>
        </p:nvPicPr>
        <p:blipFill rotWithShape="1">
          <a:blip r:embed="rId15"/>
          <a:srcRect l="8275" t="8737"/>
          <a:stretch/>
        </p:blipFill>
        <p:spPr>
          <a:xfrm>
            <a:off x="9362351" y="2896347"/>
            <a:ext cx="1497019" cy="1057535"/>
          </a:xfrm>
          <a:prstGeom prst="rect">
            <a:avLst/>
          </a:prstGeom>
        </p:spPr>
      </p:pic>
      <p:pic>
        <p:nvPicPr>
          <p:cNvPr id="39" name="Picture 38">
            <a:extLst>
              <a:ext uri="{FF2B5EF4-FFF2-40B4-BE49-F238E27FC236}">
                <a16:creationId xmlns:a16="http://schemas.microsoft.com/office/drawing/2014/main" id="{EF19DDAC-FCFD-EE9B-A707-1344F9A1874A}"/>
              </a:ext>
            </a:extLst>
          </p:cNvPr>
          <p:cNvPicPr>
            <a:picLocks noChangeAspect="1"/>
          </p:cNvPicPr>
          <p:nvPr/>
        </p:nvPicPr>
        <p:blipFill>
          <a:blip r:embed="rId16"/>
          <a:stretch>
            <a:fillRect/>
          </a:stretch>
        </p:blipFill>
        <p:spPr>
          <a:xfrm>
            <a:off x="1541867" y="4996189"/>
            <a:ext cx="2160000" cy="823620"/>
          </a:xfrm>
          <a:prstGeom prst="rect">
            <a:avLst/>
          </a:prstGeom>
        </p:spPr>
      </p:pic>
      <p:pic>
        <p:nvPicPr>
          <p:cNvPr id="41" name="Picture 40">
            <a:extLst>
              <a:ext uri="{FF2B5EF4-FFF2-40B4-BE49-F238E27FC236}">
                <a16:creationId xmlns:a16="http://schemas.microsoft.com/office/drawing/2014/main" id="{9825305C-58C4-CCBB-EF51-79DCE7D0FB0E}"/>
              </a:ext>
            </a:extLst>
          </p:cNvPr>
          <p:cNvPicPr>
            <a:picLocks noChangeAspect="1"/>
          </p:cNvPicPr>
          <p:nvPr/>
        </p:nvPicPr>
        <p:blipFill>
          <a:blip r:embed="rId17"/>
          <a:stretch>
            <a:fillRect/>
          </a:stretch>
        </p:blipFill>
        <p:spPr>
          <a:xfrm>
            <a:off x="4705197" y="4824938"/>
            <a:ext cx="2160000" cy="1133400"/>
          </a:xfrm>
          <a:prstGeom prst="rect">
            <a:avLst/>
          </a:prstGeom>
        </p:spPr>
      </p:pic>
      <p:pic>
        <p:nvPicPr>
          <p:cNvPr id="42" name="Picture 41">
            <a:extLst>
              <a:ext uri="{FF2B5EF4-FFF2-40B4-BE49-F238E27FC236}">
                <a16:creationId xmlns:a16="http://schemas.microsoft.com/office/drawing/2014/main" id="{03EAD6A9-4BFB-8631-B4C8-30B5C90D45F9}"/>
              </a:ext>
            </a:extLst>
          </p:cNvPr>
          <p:cNvPicPr>
            <a:picLocks noChangeAspect="1"/>
          </p:cNvPicPr>
          <p:nvPr/>
        </p:nvPicPr>
        <p:blipFill>
          <a:blip r:embed="rId18"/>
          <a:stretch>
            <a:fillRect/>
          </a:stretch>
        </p:blipFill>
        <p:spPr>
          <a:xfrm>
            <a:off x="7808046" y="4972833"/>
            <a:ext cx="2160000" cy="930120"/>
          </a:xfrm>
          <a:prstGeom prst="rect">
            <a:avLst/>
          </a:prstGeom>
        </p:spPr>
      </p:pic>
      <p:pic>
        <p:nvPicPr>
          <p:cNvPr id="44" name="Graphic 43" descr="Badge 1 with solid fill">
            <a:extLst>
              <a:ext uri="{FF2B5EF4-FFF2-40B4-BE49-F238E27FC236}">
                <a16:creationId xmlns:a16="http://schemas.microsoft.com/office/drawing/2014/main" id="{D2A43826-B2CB-223F-F58A-9F35CB046416}"/>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825598" y="2300104"/>
            <a:ext cx="360000" cy="360000"/>
          </a:xfrm>
          <a:prstGeom prst="rect">
            <a:avLst/>
          </a:prstGeom>
        </p:spPr>
      </p:pic>
      <p:pic>
        <p:nvPicPr>
          <p:cNvPr id="48" name="Graphic 47" descr="Badge with solid fill">
            <a:extLst>
              <a:ext uri="{FF2B5EF4-FFF2-40B4-BE49-F238E27FC236}">
                <a16:creationId xmlns:a16="http://schemas.microsoft.com/office/drawing/2014/main" id="{BF092E56-82F4-B7CC-CC0A-C5B093CEA713}"/>
              </a:ext>
            </a:extLst>
          </p:cNvPr>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3560987" y="2300104"/>
            <a:ext cx="360000" cy="360000"/>
          </a:xfrm>
          <a:prstGeom prst="rect">
            <a:avLst/>
          </a:prstGeom>
        </p:spPr>
      </p:pic>
      <p:pic>
        <p:nvPicPr>
          <p:cNvPr id="50" name="Graphic 49" descr="Badge 3 with solid fill">
            <a:extLst>
              <a:ext uri="{FF2B5EF4-FFF2-40B4-BE49-F238E27FC236}">
                <a16:creationId xmlns:a16="http://schemas.microsoft.com/office/drawing/2014/main" id="{CEA21679-7550-A37A-8D9B-FC7479F33DB1}"/>
              </a:ext>
            </a:extLst>
          </p:cNvPr>
          <p:cNvPicPr>
            <a:picLocks noChangeAspect="1"/>
          </p:cNvPicPr>
          <p:nvPr/>
        </p:nvPicPr>
        <p:blipFill>
          <a:blip r:embed="rId23">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a:off x="6192069" y="2300104"/>
            <a:ext cx="360000" cy="360000"/>
          </a:xfrm>
          <a:prstGeom prst="rect">
            <a:avLst/>
          </a:prstGeom>
        </p:spPr>
      </p:pic>
      <p:pic>
        <p:nvPicPr>
          <p:cNvPr id="52" name="Graphic 51" descr="Badge 4 with solid fill">
            <a:extLst>
              <a:ext uri="{FF2B5EF4-FFF2-40B4-BE49-F238E27FC236}">
                <a16:creationId xmlns:a16="http://schemas.microsoft.com/office/drawing/2014/main" id="{5DA8FD07-7E83-848A-B94C-E05EF94A9CAB}"/>
              </a:ext>
            </a:extLst>
          </p:cNvPr>
          <p:cNvPicPr>
            <a:picLocks noChangeAspect="1"/>
          </p:cNvPicPr>
          <p:nvPr/>
        </p:nvPicPr>
        <p:blipFill>
          <a:blip r:embed="rId25">
            <a:extLst>
              <a:ext uri="{28A0092B-C50C-407E-A947-70E740481C1C}">
                <a14:useLocalDpi xmlns:a14="http://schemas.microsoft.com/office/drawing/2010/main" val="0"/>
              </a:ext>
              <a:ext uri="{96DAC541-7B7A-43D3-8B79-37D633B846F1}">
                <asvg:svgBlip xmlns:asvg="http://schemas.microsoft.com/office/drawing/2016/SVG/main" r:embed="rId26"/>
              </a:ext>
            </a:extLst>
          </a:blip>
          <a:stretch>
            <a:fillRect/>
          </a:stretch>
        </p:blipFill>
        <p:spPr>
          <a:xfrm>
            <a:off x="8785857" y="2300104"/>
            <a:ext cx="360000" cy="360000"/>
          </a:xfrm>
          <a:prstGeom prst="rect">
            <a:avLst/>
          </a:prstGeom>
        </p:spPr>
      </p:pic>
      <p:pic>
        <p:nvPicPr>
          <p:cNvPr id="59" name="Graphic 58" descr="Badge 5 with solid fill">
            <a:extLst>
              <a:ext uri="{FF2B5EF4-FFF2-40B4-BE49-F238E27FC236}">
                <a16:creationId xmlns:a16="http://schemas.microsoft.com/office/drawing/2014/main" id="{A6CD124B-7CA8-7EF0-C2E8-44AF8F7A27F1}"/>
              </a:ext>
            </a:extLst>
          </p:cNvPr>
          <p:cNvPicPr>
            <a:picLocks noChangeAspect="1"/>
          </p:cNvPicPr>
          <p:nvPr/>
        </p:nvPicPr>
        <p:blipFill>
          <a:blip r:embed="rId27">
            <a:extLst>
              <a:ext uri="{28A0092B-C50C-407E-A947-70E740481C1C}">
                <a14:useLocalDpi xmlns:a14="http://schemas.microsoft.com/office/drawing/2010/main" val="0"/>
              </a:ext>
              <a:ext uri="{96DAC541-7B7A-43D3-8B79-37D633B846F1}">
                <asvg:svgBlip xmlns:asvg="http://schemas.microsoft.com/office/drawing/2016/SVG/main" r:embed="rId28"/>
              </a:ext>
            </a:extLst>
          </a:blip>
          <a:stretch>
            <a:fillRect/>
          </a:stretch>
        </p:blipFill>
        <p:spPr>
          <a:xfrm>
            <a:off x="825598" y="4074785"/>
            <a:ext cx="360000" cy="360000"/>
          </a:xfrm>
          <a:prstGeom prst="rect">
            <a:avLst/>
          </a:prstGeom>
        </p:spPr>
      </p:pic>
      <p:pic>
        <p:nvPicPr>
          <p:cNvPr id="61" name="Graphic 60" descr="Badge 6 with solid fill">
            <a:extLst>
              <a:ext uri="{FF2B5EF4-FFF2-40B4-BE49-F238E27FC236}">
                <a16:creationId xmlns:a16="http://schemas.microsoft.com/office/drawing/2014/main" id="{2639F40F-8C73-AD42-6947-7AE0660F204F}"/>
              </a:ext>
            </a:extLst>
          </p:cNvPr>
          <p:cNvPicPr>
            <a:picLocks noChangeAspect="1"/>
          </p:cNvPicPr>
          <p:nvPr/>
        </p:nvPicPr>
        <p:blipFill>
          <a:blip r:embed="rId29">
            <a:extLst>
              <a:ext uri="{28A0092B-C50C-407E-A947-70E740481C1C}">
                <a14:useLocalDpi xmlns:a14="http://schemas.microsoft.com/office/drawing/2010/main" val="0"/>
              </a:ext>
              <a:ext uri="{96DAC541-7B7A-43D3-8B79-37D633B846F1}">
                <asvg:svgBlip xmlns:asvg="http://schemas.microsoft.com/office/drawing/2016/SVG/main" r:embed="rId30"/>
              </a:ext>
            </a:extLst>
          </a:blip>
          <a:stretch>
            <a:fillRect/>
          </a:stretch>
        </p:blipFill>
        <p:spPr>
          <a:xfrm>
            <a:off x="3560987" y="4074785"/>
            <a:ext cx="360000" cy="360000"/>
          </a:xfrm>
          <a:prstGeom prst="rect">
            <a:avLst/>
          </a:prstGeom>
        </p:spPr>
      </p:pic>
      <p:pic>
        <p:nvPicPr>
          <p:cNvPr id="63" name="Graphic 62" descr="Badge 7 with solid fill">
            <a:extLst>
              <a:ext uri="{FF2B5EF4-FFF2-40B4-BE49-F238E27FC236}">
                <a16:creationId xmlns:a16="http://schemas.microsoft.com/office/drawing/2014/main" id="{A1C4148A-8DB9-B3BC-F28D-6628B88C38B0}"/>
              </a:ext>
            </a:extLst>
          </p:cNvPr>
          <p:cNvPicPr>
            <a:picLocks noChangeAspect="1"/>
          </p:cNvPicPr>
          <p:nvPr/>
        </p:nvPicPr>
        <p:blipFill>
          <a:blip r:embed="rId31">
            <a:extLst>
              <a:ext uri="{28A0092B-C50C-407E-A947-70E740481C1C}">
                <a14:useLocalDpi xmlns:a14="http://schemas.microsoft.com/office/drawing/2010/main" val="0"/>
              </a:ext>
              <a:ext uri="{96DAC541-7B7A-43D3-8B79-37D633B846F1}">
                <asvg:svgBlip xmlns:asvg="http://schemas.microsoft.com/office/drawing/2016/SVG/main" r:embed="rId32"/>
              </a:ext>
            </a:extLst>
          </a:blip>
          <a:stretch>
            <a:fillRect/>
          </a:stretch>
        </p:blipFill>
        <p:spPr>
          <a:xfrm>
            <a:off x="6192069" y="4074785"/>
            <a:ext cx="360000" cy="360000"/>
          </a:xfrm>
          <a:prstGeom prst="rect">
            <a:avLst/>
          </a:prstGeom>
        </p:spPr>
      </p:pic>
      <p:pic>
        <p:nvPicPr>
          <p:cNvPr id="1025" name="Graphic 1024" descr="Badge 8 with solid fill">
            <a:extLst>
              <a:ext uri="{FF2B5EF4-FFF2-40B4-BE49-F238E27FC236}">
                <a16:creationId xmlns:a16="http://schemas.microsoft.com/office/drawing/2014/main" id="{EB711B38-1B37-73AE-661A-E72844150798}"/>
              </a:ext>
            </a:extLst>
          </p:cNvPr>
          <p:cNvPicPr>
            <a:picLocks noChangeAspect="1"/>
          </p:cNvPicPr>
          <p:nvPr/>
        </p:nvPicPr>
        <p:blipFill>
          <a:blip r:embed="rId33">
            <a:extLst>
              <a:ext uri="{28A0092B-C50C-407E-A947-70E740481C1C}">
                <a14:useLocalDpi xmlns:a14="http://schemas.microsoft.com/office/drawing/2010/main" val="0"/>
              </a:ext>
              <a:ext uri="{96DAC541-7B7A-43D3-8B79-37D633B846F1}">
                <asvg:svgBlip xmlns:asvg="http://schemas.microsoft.com/office/drawing/2016/SVG/main" r:embed="rId34"/>
              </a:ext>
            </a:extLst>
          </a:blip>
          <a:stretch>
            <a:fillRect/>
          </a:stretch>
        </p:blipFill>
        <p:spPr>
          <a:xfrm>
            <a:off x="8785857" y="4074785"/>
            <a:ext cx="360000" cy="360000"/>
          </a:xfrm>
          <a:prstGeom prst="rect">
            <a:avLst/>
          </a:prstGeom>
        </p:spPr>
      </p:pic>
      <p:sp>
        <p:nvSpPr>
          <p:cNvPr id="1027" name="TextBox 1026">
            <a:extLst>
              <a:ext uri="{FF2B5EF4-FFF2-40B4-BE49-F238E27FC236}">
                <a16:creationId xmlns:a16="http://schemas.microsoft.com/office/drawing/2014/main" id="{7F05B58B-0341-5CE9-D0F0-EC7DE7436788}"/>
              </a:ext>
            </a:extLst>
          </p:cNvPr>
          <p:cNvSpPr txBox="1"/>
          <p:nvPr/>
        </p:nvSpPr>
        <p:spPr>
          <a:xfrm>
            <a:off x="3944556" y="4131802"/>
            <a:ext cx="1497020" cy="276999"/>
          </a:xfrm>
          <a:prstGeom prst="rect">
            <a:avLst/>
          </a:prstGeom>
          <a:noFill/>
        </p:spPr>
        <p:txBody>
          <a:bodyPr wrap="square" rtlCol="0">
            <a:spAutoFit/>
          </a:bodyPr>
          <a:lstStyle/>
          <a:p>
            <a:pPr algn="ctr" defTabSz="914354">
              <a:spcAft>
                <a:spcPts val="800"/>
              </a:spcAft>
              <a:defRPr/>
            </a:pPr>
            <a:r>
              <a:rPr lang="zh-CN" altLang="en-US" sz="1200" b="1">
                <a:solidFill>
                  <a:srgbClr val="000000"/>
                </a:solidFill>
                <a:latin typeface="Calibri" panose="020F0502020204030204" pitchFamily="34" charset="0"/>
                <a:ea typeface="微软雅黑" panose="020B0503020204020204" pitchFamily="34" charset="-122"/>
                <a:cs typeface="Calibri" panose="020F0502020204030204" pitchFamily="34" charset="0"/>
                <a:hlinkClick r:id="rId35"/>
              </a:rPr>
              <a:t>世界工业绿色化学</a:t>
            </a:r>
            <a:endParaRPr lang="en-US" altLang="zh-CN" sz="1200" b="1">
              <a:solidFill>
                <a:srgbClr val="000000"/>
              </a:solidFill>
              <a:latin typeface="Calibri" panose="020F0502020204030204" pitchFamily="34" charset="0"/>
              <a:ea typeface="微软雅黑" panose="020B0503020204020204" pitchFamily="34" charset="-122"/>
              <a:cs typeface="Calibri" panose="020F0502020204030204" pitchFamily="34" charset="0"/>
            </a:endParaRPr>
          </a:p>
        </p:txBody>
      </p:sp>
      <p:sp>
        <p:nvSpPr>
          <p:cNvPr id="1028" name="TextBox 1027">
            <a:extLst>
              <a:ext uri="{FF2B5EF4-FFF2-40B4-BE49-F238E27FC236}">
                <a16:creationId xmlns:a16="http://schemas.microsoft.com/office/drawing/2014/main" id="{4D23AA15-835C-7E7B-D593-8BC5953154F6}"/>
              </a:ext>
            </a:extLst>
          </p:cNvPr>
          <p:cNvSpPr txBox="1"/>
          <p:nvPr/>
        </p:nvSpPr>
        <p:spPr>
          <a:xfrm>
            <a:off x="6592979" y="4132712"/>
            <a:ext cx="1497020" cy="276999"/>
          </a:xfrm>
          <a:prstGeom prst="rect">
            <a:avLst/>
          </a:prstGeom>
          <a:noFill/>
        </p:spPr>
        <p:txBody>
          <a:bodyPr wrap="square" rtlCol="0">
            <a:spAutoFit/>
          </a:bodyPr>
          <a:lstStyle/>
          <a:p>
            <a:pPr algn="ctr" defTabSz="914354">
              <a:spcAft>
                <a:spcPts val="800"/>
              </a:spcAft>
              <a:defRPr/>
            </a:pPr>
            <a:r>
              <a:rPr lang="zh-CN" altLang="en-US" sz="1200" b="1">
                <a:solidFill>
                  <a:srgbClr val="000000"/>
                </a:solidFill>
                <a:latin typeface="微软雅黑" panose="020B0503020204020204" pitchFamily="34" charset="-122"/>
                <a:ea typeface="微软雅黑" panose="020B0503020204020204" pitchFamily="34" charset="-122"/>
                <a:hlinkClick r:id="rId36"/>
              </a:rPr>
              <a:t>公众环境研究中心</a:t>
            </a:r>
            <a:endParaRPr lang="en-US" altLang="zh-CN" sz="1200" b="1" i="0" u="none">
              <a:solidFill>
                <a:srgbClr val="000000"/>
              </a:solidFill>
              <a:latin typeface="微软雅黑" panose="020B0503020204020204" pitchFamily="34" charset="-122"/>
              <a:ea typeface="微软雅黑" panose="020B0503020204020204" pitchFamily="34" charset="-122"/>
            </a:endParaRPr>
          </a:p>
        </p:txBody>
      </p:sp>
      <p:sp>
        <p:nvSpPr>
          <p:cNvPr id="1029" name="TextBox 1028">
            <a:extLst>
              <a:ext uri="{FF2B5EF4-FFF2-40B4-BE49-F238E27FC236}">
                <a16:creationId xmlns:a16="http://schemas.microsoft.com/office/drawing/2014/main" id="{D1614C3D-E09F-329A-8786-11ACDD4DB3E9}"/>
              </a:ext>
            </a:extLst>
          </p:cNvPr>
          <p:cNvSpPr txBox="1"/>
          <p:nvPr/>
        </p:nvSpPr>
        <p:spPr>
          <a:xfrm>
            <a:off x="1775955" y="5956987"/>
            <a:ext cx="1234730" cy="276999"/>
          </a:xfrm>
          <a:prstGeom prst="rect">
            <a:avLst/>
          </a:prstGeom>
          <a:noFill/>
        </p:spPr>
        <p:txBody>
          <a:bodyPr wrap="square" rtlCol="0">
            <a:spAutoFit/>
          </a:bodyPr>
          <a:lstStyle/>
          <a:p>
            <a:pPr algn="ctr" defTabSz="914354">
              <a:spcAft>
                <a:spcPts val="800"/>
              </a:spcAft>
              <a:defRPr/>
            </a:pPr>
            <a:r>
              <a:rPr lang="en-US" altLang="zh-CN" sz="1200" b="1" i="0" err="1">
                <a:solidFill>
                  <a:srgbClr val="333232"/>
                </a:solidFill>
                <a:effectLst/>
                <a:latin typeface="微软雅黑" panose="020B0503020204020204" pitchFamily="34" charset="-122"/>
                <a:ea typeface="微软雅黑" panose="020B0503020204020204" pitchFamily="34" charset="-122"/>
                <a:hlinkClick r:id="rId37"/>
              </a:rPr>
              <a:t>SafeBridge</a:t>
            </a:r>
            <a:endParaRPr lang="en-US" altLang="zh-CN" sz="1200" b="1">
              <a:solidFill>
                <a:srgbClr val="333232"/>
              </a:solidFill>
              <a:latin typeface="微软雅黑" panose="020B0503020204020204" pitchFamily="34" charset="-122"/>
              <a:ea typeface="微软雅黑" panose="020B0503020204020204" pitchFamily="34" charset="-122"/>
            </a:endParaRPr>
          </a:p>
        </p:txBody>
      </p:sp>
      <p:sp>
        <p:nvSpPr>
          <p:cNvPr id="1030" name="TextBox 1029">
            <a:extLst>
              <a:ext uri="{FF2B5EF4-FFF2-40B4-BE49-F238E27FC236}">
                <a16:creationId xmlns:a16="http://schemas.microsoft.com/office/drawing/2014/main" id="{95BFEE7C-F3B2-F960-089E-8885547F132D}"/>
              </a:ext>
            </a:extLst>
          </p:cNvPr>
          <p:cNvSpPr txBox="1"/>
          <p:nvPr/>
        </p:nvSpPr>
        <p:spPr>
          <a:xfrm>
            <a:off x="5167832" y="5956987"/>
            <a:ext cx="1234730" cy="276999"/>
          </a:xfrm>
          <a:prstGeom prst="rect">
            <a:avLst/>
          </a:prstGeom>
          <a:noFill/>
        </p:spPr>
        <p:txBody>
          <a:bodyPr wrap="square" rtlCol="0">
            <a:spAutoFit/>
          </a:bodyPr>
          <a:lstStyle/>
          <a:p>
            <a:pPr algn="ctr" defTabSz="914354">
              <a:spcAft>
                <a:spcPts val="800"/>
              </a:spcAft>
              <a:defRPr/>
            </a:pPr>
            <a:r>
              <a:rPr lang="en-US" altLang="zh-CN" sz="1200" b="1">
                <a:solidFill>
                  <a:srgbClr val="333232"/>
                </a:solidFill>
                <a:latin typeface="微软雅黑" panose="020B0503020204020204" pitchFamily="34" charset="-122"/>
                <a:ea typeface="微软雅黑" panose="020B0503020204020204" pitchFamily="34" charset="-122"/>
                <a:hlinkClick r:id="rId38"/>
              </a:rPr>
              <a:t>NSF WET</a:t>
            </a:r>
            <a:endParaRPr lang="en-US" altLang="zh-CN" sz="1200" b="1">
              <a:solidFill>
                <a:srgbClr val="333232"/>
              </a:solidFill>
              <a:latin typeface="微软雅黑" panose="020B0503020204020204" pitchFamily="34" charset="-122"/>
              <a:ea typeface="微软雅黑" panose="020B0503020204020204" pitchFamily="34" charset="-122"/>
            </a:endParaRPr>
          </a:p>
        </p:txBody>
      </p:sp>
      <p:sp>
        <p:nvSpPr>
          <p:cNvPr id="1031" name="TextBox 1030">
            <a:extLst>
              <a:ext uri="{FF2B5EF4-FFF2-40B4-BE49-F238E27FC236}">
                <a16:creationId xmlns:a16="http://schemas.microsoft.com/office/drawing/2014/main" id="{BB6C5248-25E5-DD75-CF76-B7DCBED358DE}"/>
              </a:ext>
            </a:extLst>
          </p:cNvPr>
          <p:cNvSpPr txBox="1"/>
          <p:nvPr/>
        </p:nvSpPr>
        <p:spPr>
          <a:xfrm>
            <a:off x="8318457" y="5956987"/>
            <a:ext cx="1234730" cy="276999"/>
          </a:xfrm>
          <a:prstGeom prst="rect">
            <a:avLst/>
          </a:prstGeom>
          <a:noFill/>
        </p:spPr>
        <p:txBody>
          <a:bodyPr wrap="square" rtlCol="0">
            <a:spAutoFit/>
          </a:bodyPr>
          <a:lstStyle/>
          <a:p>
            <a:pPr algn="ctr" defTabSz="914354">
              <a:spcAft>
                <a:spcPts val="800"/>
              </a:spcAft>
              <a:defRPr/>
            </a:pPr>
            <a:r>
              <a:rPr lang="en-US" altLang="zh-CN" sz="1200" b="1">
                <a:solidFill>
                  <a:srgbClr val="333232"/>
                </a:solidFill>
                <a:latin typeface="微软雅黑" panose="020B0503020204020204" pitchFamily="34" charset="-122"/>
                <a:ea typeface="微软雅黑" panose="020B0503020204020204" pitchFamily="34" charset="-122"/>
                <a:hlinkClick r:id="rId39"/>
              </a:rPr>
              <a:t>Maplecroft</a:t>
            </a:r>
            <a:endParaRPr lang="en-US" altLang="zh-CN" sz="1200" b="1">
              <a:solidFill>
                <a:srgbClr val="333232"/>
              </a:solidFill>
              <a:latin typeface="微软雅黑" panose="020B0503020204020204" pitchFamily="34" charset="-122"/>
              <a:ea typeface="微软雅黑" panose="020B0503020204020204" pitchFamily="34" charset="-122"/>
            </a:endParaRPr>
          </a:p>
        </p:txBody>
      </p:sp>
      <p:pic>
        <p:nvPicPr>
          <p:cNvPr id="1033" name="Graphic 1032" descr="Badge 9 with solid fill">
            <a:extLst>
              <a:ext uri="{FF2B5EF4-FFF2-40B4-BE49-F238E27FC236}">
                <a16:creationId xmlns:a16="http://schemas.microsoft.com/office/drawing/2014/main" id="{546477E2-86C0-A821-9129-C2B7B9C71B82}"/>
              </a:ext>
            </a:extLst>
          </p:cNvPr>
          <p:cNvPicPr>
            <a:picLocks noChangeAspect="1"/>
          </p:cNvPicPr>
          <p:nvPr/>
        </p:nvPicPr>
        <p:blipFill>
          <a:blip r:embed="rId40">
            <a:extLst>
              <a:ext uri="{28A0092B-C50C-407E-A947-70E740481C1C}">
                <a14:useLocalDpi xmlns:a14="http://schemas.microsoft.com/office/drawing/2010/main" val="0"/>
              </a:ext>
              <a:ext uri="{96DAC541-7B7A-43D3-8B79-37D633B846F1}">
                <asvg:svgBlip xmlns:asvg="http://schemas.microsoft.com/office/drawing/2016/SVG/main" r:embed="rId41"/>
              </a:ext>
            </a:extLst>
          </a:blip>
          <a:stretch>
            <a:fillRect/>
          </a:stretch>
        </p:blipFill>
        <p:spPr>
          <a:xfrm>
            <a:off x="1385129" y="5915486"/>
            <a:ext cx="360000" cy="360000"/>
          </a:xfrm>
          <a:prstGeom prst="rect">
            <a:avLst/>
          </a:prstGeom>
        </p:spPr>
      </p:pic>
      <p:pic>
        <p:nvPicPr>
          <p:cNvPr id="1035" name="Graphic 1034" descr="Badge 10 with solid fill">
            <a:extLst>
              <a:ext uri="{FF2B5EF4-FFF2-40B4-BE49-F238E27FC236}">
                <a16:creationId xmlns:a16="http://schemas.microsoft.com/office/drawing/2014/main" id="{32409D8F-00C0-FDB0-BA64-22BA60D07095}"/>
              </a:ext>
            </a:extLst>
          </p:cNvPr>
          <p:cNvPicPr>
            <a:picLocks noChangeAspect="1"/>
          </p:cNvPicPr>
          <p:nvPr/>
        </p:nvPicPr>
        <p:blipFill>
          <a:blip r:embed="rId42">
            <a:extLst>
              <a:ext uri="{28A0092B-C50C-407E-A947-70E740481C1C}">
                <a14:useLocalDpi xmlns:a14="http://schemas.microsoft.com/office/drawing/2010/main" val="0"/>
              </a:ext>
              <a:ext uri="{96DAC541-7B7A-43D3-8B79-37D633B846F1}">
                <asvg:svgBlip xmlns:asvg="http://schemas.microsoft.com/office/drawing/2016/SVG/main" r:embed="rId43"/>
              </a:ext>
            </a:extLst>
          </a:blip>
          <a:stretch>
            <a:fillRect/>
          </a:stretch>
        </p:blipFill>
        <p:spPr>
          <a:xfrm>
            <a:off x="4840749" y="5901939"/>
            <a:ext cx="360000" cy="360000"/>
          </a:xfrm>
          <a:prstGeom prst="rect">
            <a:avLst/>
          </a:prstGeom>
        </p:spPr>
      </p:pic>
      <p:pic>
        <p:nvPicPr>
          <p:cNvPr id="1037" name="Graphic 1036" descr="Badge 10 with solid fill">
            <a:extLst>
              <a:ext uri="{FF2B5EF4-FFF2-40B4-BE49-F238E27FC236}">
                <a16:creationId xmlns:a16="http://schemas.microsoft.com/office/drawing/2014/main" id="{6D10CE7F-7B6F-78B2-3D5C-13372FC29029}"/>
              </a:ext>
            </a:extLst>
          </p:cNvPr>
          <p:cNvPicPr>
            <a:picLocks noChangeAspect="1"/>
          </p:cNvPicPr>
          <p:nvPr/>
        </p:nvPicPr>
        <p:blipFill>
          <a:blip r:embed="rId42">
            <a:extLst>
              <a:ext uri="{28A0092B-C50C-407E-A947-70E740481C1C}">
                <a14:useLocalDpi xmlns:a14="http://schemas.microsoft.com/office/drawing/2010/main" val="0"/>
              </a:ext>
              <a:ext uri="{96DAC541-7B7A-43D3-8B79-37D633B846F1}">
                <asvg:svgBlip xmlns:asvg="http://schemas.microsoft.com/office/drawing/2016/SVG/main" r:embed="rId43"/>
              </a:ext>
            </a:extLst>
          </a:blip>
          <a:stretch>
            <a:fillRect/>
          </a:stretch>
        </p:blipFill>
        <p:spPr>
          <a:xfrm>
            <a:off x="8104380" y="5916453"/>
            <a:ext cx="360000" cy="360000"/>
          </a:xfrm>
          <a:prstGeom prst="rect">
            <a:avLst/>
          </a:prstGeom>
        </p:spPr>
      </p:pic>
      <p:pic>
        <p:nvPicPr>
          <p:cNvPr id="1040" name="Picture 1039">
            <a:extLst>
              <a:ext uri="{FF2B5EF4-FFF2-40B4-BE49-F238E27FC236}">
                <a16:creationId xmlns:a16="http://schemas.microsoft.com/office/drawing/2014/main" id="{DAB1ED1F-AB49-69C4-7880-641E0A57286C}"/>
              </a:ext>
            </a:extLst>
          </p:cNvPr>
          <p:cNvPicPr>
            <a:picLocks noChangeAspect="1"/>
          </p:cNvPicPr>
          <p:nvPr/>
        </p:nvPicPr>
        <p:blipFill>
          <a:blip r:embed="rId44"/>
          <a:stretch>
            <a:fillRect/>
          </a:stretch>
        </p:blipFill>
        <p:spPr>
          <a:xfrm>
            <a:off x="8277224" y="6012479"/>
            <a:ext cx="92870" cy="169200"/>
          </a:xfrm>
          <a:prstGeom prst="rect">
            <a:avLst/>
          </a:prstGeom>
        </p:spPr>
      </p:pic>
      <p:pic>
        <p:nvPicPr>
          <p:cNvPr id="1042" name="Graphic 1041" descr="New with solid fill">
            <a:extLst>
              <a:ext uri="{FF2B5EF4-FFF2-40B4-BE49-F238E27FC236}">
                <a16:creationId xmlns:a16="http://schemas.microsoft.com/office/drawing/2014/main" id="{BE2B4278-BD56-6B2E-200D-0CEC22108F8C}"/>
              </a:ext>
            </a:extLst>
          </p:cNvPr>
          <p:cNvPicPr>
            <a:picLocks noChangeAspect="1"/>
          </p:cNvPicPr>
          <p:nvPr/>
        </p:nvPicPr>
        <p:blipFill>
          <a:blip r:embed="rId45">
            <a:extLst>
              <a:ext uri="{28A0092B-C50C-407E-A947-70E740481C1C}">
                <a14:useLocalDpi xmlns:a14="http://schemas.microsoft.com/office/drawing/2010/main" val="0"/>
              </a:ext>
              <a:ext uri="{96DAC541-7B7A-43D3-8B79-37D633B846F1}">
                <asvg:svgBlip xmlns:asvg="http://schemas.microsoft.com/office/drawing/2016/SVG/main" r:embed="rId46"/>
              </a:ext>
            </a:extLst>
          </a:blip>
          <a:stretch>
            <a:fillRect/>
          </a:stretch>
        </p:blipFill>
        <p:spPr>
          <a:xfrm>
            <a:off x="7726982" y="2233009"/>
            <a:ext cx="453699" cy="453699"/>
          </a:xfrm>
          <a:prstGeom prst="rect">
            <a:avLst/>
          </a:prstGeom>
        </p:spPr>
      </p:pic>
      <p:pic>
        <p:nvPicPr>
          <p:cNvPr id="1043" name="Graphic 1042" descr="New with solid fill">
            <a:extLst>
              <a:ext uri="{FF2B5EF4-FFF2-40B4-BE49-F238E27FC236}">
                <a16:creationId xmlns:a16="http://schemas.microsoft.com/office/drawing/2014/main" id="{669D345C-BEE5-D977-4451-AD21680DF147}"/>
              </a:ext>
            </a:extLst>
          </p:cNvPr>
          <p:cNvPicPr>
            <a:picLocks noChangeAspect="1"/>
          </p:cNvPicPr>
          <p:nvPr/>
        </p:nvPicPr>
        <p:blipFill>
          <a:blip r:embed="rId45">
            <a:extLst>
              <a:ext uri="{28A0092B-C50C-407E-A947-70E740481C1C}">
                <a14:useLocalDpi xmlns:a14="http://schemas.microsoft.com/office/drawing/2010/main" val="0"/>
              </a:ext>
              <a:ext uri="{96DAC541-7B7A-43D3-8B79-37D633B846F1}">
                <asvg:svgBlip xmlns:asvg="http://schemas.microsoft.com/office/drawing/2016/SVG/main" r:embed="rId46"/>
              </a:ext>
            </a:extLst>
          </a:blip>
          <a:stretch>
            <a:fillRect/>
          </a:stretch>
        </p:blipFill>
        <p:spPr>
          <a:xfrm>
            <a:off x="2068145" y="4042420"/>
            <a:ext cx="453699" cy="453699"/>
          </a:xfrm>
          <a:prstGeom prst="rect">
            <a:avLst/>
          </a:prstGeom>
        </p:spPr>
      </p:pic>
      <p:pic>
        <p:nvPicPr>
          <p:cNvPr id="1044" name="Graphic 1043" descr="New with solid fill">
            <a:extLst>
              <a:ext uri="{FF2B5EF4-FFF2-40B4-BE49-F238E27FC236}">
                <a16:creationId xmlns:a16="http://schemas.microsoft.com/office/drawing/2014/main" id="{CA2C4F30-133D-1916-660A-AD3762AD73BC}"/>
              </a:ext>
            </a:extLst>
          </p:cNvPr>
          <p:cNvPicPr>
            <a:picLocks noChangeAspect="1"/>
          </p:cNvPicPr>
          <p:nvPr/>
        </p:nvPicPr>
        <p:blipFill>
          <a:blip r:embed="rId45">
            <a:extLst>
              <a:ext uri="{28A0092B-C50C-407E-A947-70E740481C1C}">
                <a14:useLocalDpi xmlns:a14="http://schemas.microsoft.com/office/drawing/2010/main" val="0"/>
              </a:ext>
              <a:ext uri="{96DAC541-7B7A-43D3-8B79-37D633B846F1}">
                <asvg:svgBlip xmlns:asvg="http://schemas.microsoft.com/office/drawing/2016/SVG/main" r:embed="rId46"/>
              </a:ext>
            </a:extLst>
          </a:blip>
          <a:stretch>
            <a:fillRect/>
          </a:stretch>
        </p:blipFill>
        <p:spPr>
          <a:xfrm>
            <a:off x="10680871" y="6068809"/>
            <a:ext cx="252000" cy="252000"/>
          </a:xfrm>
          <a:prstGeom prst="rect">
            <a:avLst/>
          </a:prstGeom>
        </p:spPr>
      </p:pic>
      <p:sp>
        <p:nvSpPr>
          <p:cNvPr id="1046" name="TextBox 1045">
            <a:extLst>
              <a:ext uri="{FF2B5EF4-FFF2-40B4-BE49-F238E27FC236}">
                <a16:creationId xmlns:a16="http://schemas.microsoft.com/office/drawing/2014/main" id="{4ACB4F3B-CE9A-6127-78BC-96715FB2BB39}"/>
              </a:ext>
            </a:extLst>
          </p:cNvPr>
          <p:cNvSpPr txBox="1"/>
          <p:nvPr/>
        </p:nvSpPr>
        <p:spPr>
          <a:xfrm>
            <a:off x="10885248" y="6035759"/>
            <a:ext cx="1601597" cy="318100"/>
          </a:xfrm>
          <a:prstGeom prst="rect">
            <a:avLst/>
          </a:prstGeom>
          <a:noFill/>
        </p:spPr>
        <p:txBody>
          <a:bodyPr wrap="square" rtlCol="0">
            <a:spAutoFit/>
          </a:bodyPr>
          <a:lstStyle/>
          <a:p>
            <a:r>
              <a:rPr lang="en-US" sz="1067" i="1">
                <a:solidFill>
                  <a:schemeClr val="bg1">
                    <a:lumMod val="50000"/>
                  </a:schemeClr>
                </a:solidFill>
                <a:cs typeface="Arial" panose="020B0604020202020204" pitchFamily="34" charset="0"/>
              </a:rPr>
              <a:t>N</a:t>
            </a:r>
            <a:r>
              <a:rPr lang="en-US" altLang="zh-CN" sz="1067" i="1">
                <a:solidFill>
                  <a:schemeClr val="bg1">
                    <a:lumMod val="50000"/>
                  </a:schemeClr>
                </a:solidFill>
                <a:cs typeface="Arial" panose="020B0604020202020204" pitchFamily="34" charset="0"/>
              </a:rPr>
              <a:t>ew Partnerships</a:t>
            </a:r>
            <a:r>
              <a:rPr lang="en-US" sz="1467" i="1">
                <a:solidFill>
                  <a:schemeClr val="bg1">
                    <a:lumMod val="50000"/>
                  </a:schemeClr>
                </a:solidFill>
                <a:cs typeface="Arial" panose="020B0604020202020204" pitchFamily="34" charset="0"/>
              </a:rPr>
              <a:t>.</a:t>
            </a:r>
            <a:endParaRPr lang="en-US" sz="1600" i="1">
              <a:solidFill>
                <a:schemeClr val="bg1">
                  <a:lumMod val="50000"/>
                </a:schemeClr>
              </a:solidFill>
              <a:cs typeface="Arial" panose="020B0604020202020204" pitchFamily="34" charset="0"/>
            </a:endParaRPr>
          </a:p>
        </p:txBody>
      </p:sp>
      <p:sp>
        <p:nvSpPr>
          <p:cNvPr id="43" name="Slide Number Placeholder 3">
            <a:extLst>
              <a:ext uri="{FF2B5EF4-FFF2-40B4-BE49-F238E27FC236}">
                <a16:creationId xmlns:a16="http://schemas.microsoft.com/office/drawing/2014/main" id="{8C4F8D9F-73CB-6EEB-72C9-76B43A872E35}"/>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34</a:t>
            </a:fld>
            <a:endParaRPr lang="en-GB"/>
          </a:p>
        </p:txBody>
      </p:sp>
    </p:spTree>
    <p:extLst>
      <p:ext uri="{BB962C8B-B14F-4D97-AF65-F5344CB8AC3E}">
        <p14:creationId xmlns:p14="http://schemas.microsoft.com/office/powerpoint/2010/main" val="37707597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16D38117-AAC8-3914-5655-F84229FD89A5}"/>
              </a:ext>
            </a:extLst>
          </p:cNvPr>
          <p:cNvSpPr>
            <a:spLocks noGrp="1"/>
          </p:cNvSpPr>
          <p:nvPr>
            <p:ph type="body" sz="quarter" idx="10"/>
          </p:nvPr>
        </p:nvSpPr>
        <p:spPr/>
        <p:txBody>
          <a:bodyPr vert="horz" lIns="91440" tIns="45720" rIns="91440" bIns="45720" rtlCol="0" anchor="t">
            <a:noAutofit/>
          </a:bodyPr>
          <a:lstStyle/>
          <a:p>
            <a:r>
              <a:rPr lang="zh-CN" altLang="en-US">
                <a:latin typeface="Calibri"/>
                <a:cs typeface="Calibri Light"/>
              </a:rPr>
              <a:t>对外沟通组委会 </a:t>
            </a:r>
            <a:r>
              <a:rPr lang="en-GB" altLang="zh-CN">
                <a:latin typeface="Calibri"/>
                <a:cs typeface="Calibri Light"/>
              </a:rPr>
              <a:t>Communications Committee</a:t>
            </a:r>
            <a:endParaRPr lang="en-GB" altLang="zh-CN">
              <a:cs typeface="Calibri Light"/>
            </a:endParaRPr>
          </a:p>
        </p:txBody>
      </p:sp>
      <p:sp>
        <p:nvSpPr>
          <p:cNvPr id="9" name="Text Placeholder 8">
            <a:extLst>
              <a:ext uri="{FF2B5EF4-FFF2-40B4-BE49-F238E27FC236}">
                <a16:creationId xmlns:a16="http://schemas.microsoft.com/office/drawing/2014/main" id="{F375E860-16BE-62BA-F969-9F943B359D98}"/>
              </a:ext>
            </a:extLst>
          </p:cNvPr>
          <p:cNvSpPr>
            <a:spLocks noGrp="1"/>
          </p:cNvSpPr>
          <p:nvPr>
            <p:ph type="body" sz="quarter" idx="11"/>
          </p:nvPr>
        </p:nvSpPr>
        <p:spPr>
          <a:xfrm>
            <a:off x="450849" y="3027988"/>
            <a:ext cx="8901697" cy="400049"/>
          </a:xfrm>
        </p:spPr>
        <p:txBody>
          <a:bodyPr>
            <a:noAutofit/>
          </a:bodyPr>
          <a:lstStyle/>
          <a:p>
            <a:r>
              <a:rPr lang="en-GB" altLang="zh-CN">
                <a:latin typeface="Calibri"/>
                <a:cs typeface="Calibri"/>
              </a:rPr>
              <a:t>CPHI </a:t>
            </a:r>
            <a:r>
              <a:rPr lang="zh-CN" altLang="en-US">
                <a:latin typeface="Calibri"/>
                <a:cs typeface="Calibri"/>
              </a:rPr>
              <a:t>法兰克福全球展 </a:t>
            </a:r>
            <a:r>
              <a:rPr lang="en-GB" altLang="zh-CN">
                <a:latin typeface="Calibri"/>
                <a:cs typeface="Calibri"/>
              </a:rPr>
              <a:t>PSCI AT CPHI WORLDWIDE FRANKFURT 1-3 NOVEMBER</a:t>
            </a:r>
            <a:endParaRPr lang="en-GB" altLang="zh-CN"/>
          </a:p>
        </p:txBody>
      </p:sp>
      <p:sp>
        <p:nvSpPr>
          <p:cNvPr id="3" name="Content Placeholder 2">
            <a:extLst>
              <a:ext uri="{FF2B5EF4-FFF2-40B4-BE49-F238E27FC236}">
                <a16:creationId xmlns:a16="http://schemas.microsoft.com/office/drawing/2014/main" id="{A62BC41A-1090-5DCB-7556-A0AFA1C1C2A8}"/>
              </a:ext>
            </a:extLst>
          </p:cNvPr>
          <p:cNvSpPr>
            <a:spLocks noGrp="1"/>
          </p:cNvSpPr>
          <p:nvPr>
            <p:ph type="body" sz="quarter" idx="12"/>
          </p:nvPr>
        </p:nvSpPr>
        <p:spPr/>
        <p:txBody>
          <a:bodyPr vert="horz" lIns="91440" tIns="45720" rIns="91440" bIns="45720" rtlCol="0" anchor="t">
            <a:normAutofit/>
          </a:bodyPr>
          <a:lstStyle/>
          <a:p>
            <a:r>
              <a:rPr lang="en-GB">
                <a:cs typeface="Calibri Light"/>
              </a:rPr>
              <a:t>2023</a:t>
            </a:r>
            <a:r>
              <a:rPr lang="zh-CN" altLang="en-US">
                <a:cs typeface="Calibri Light"/>
              </a:rPr>
              <a:t>重点供应商小组 </a:t>
            </a:r>
            <a:r>
              <a:rPr lang="en-US" altLang="zh-CN">
                <a:cs typeface="Calibri Light"/>
              </a:rPr>
              <a:t>Supplier focus group</a:t>
            </a:r>
            <a:endParaRPr lang="en-GB">
              <a:cs typeface="Calibri Light"/>
            </a:endParaRPr>
          </a:p>
        </p:txBody>
      </p:sp>
      <p:sp>
        <p:nvSpPr>
          <p:cNvPr id="12" name="Text Placeholder 11">
            <a:extLst>
              <a:ext uri="{FF2B5EF4-FFF2-40B4-BE49-F238E27FC236}">
                <a16:creationId xmlns:a16="http://schemas.microsoft.com/office/drawing/2014/main" id="{D90F60FB-6AA5-6B5A-E973-D1B15B0536B9}"/>
              </a:ext>
            </a:extLst>
          </p:cNvPr>
          <p:cNvSpPr>
            <a:spLocks noGrp="1"/>
          </p:cNvSpPr>
          <p:nvPr>
            <p:ph type="body" sz="quarter" idx="13"/>
          </p:nvPr>
        </p:nvSpPr>
        <p:spPr/>
        <p:txBody>
          <a:bodyPr/>
          <a:lstStyle/>
          <a:p>
            <a:endParaRPr lang="zh-CN" altLang="en-US"/>
          </a:p>
        </p:txBody>
      </p:sp>
      <p:sp>
        <p:nvSpPr>
          <p:cNvPr id="13" name="Text Placeholder 12">
            <a:extLst>
              <a:ext uri="{FF2B5EF4-FFF2-40B4-BE49-F238E27FC236}">
                <a16:creationId xmlns:a16="http://schemas.microsoft.com/office/drawing/2014/main" id="{7B1FDC99-F282-0527-1CAC-6C1780F25B8B}"/>
              </a:ext>
            </a:extLst>
          </p:cNvPr>
          <p:cNvSpPr>
            <a:spLocks noGrp="1"/>
          </p:cNvSpPr>
          <p:nvPr>
            <p:ph type="body" sz="quarter" idx="14"/>
          </p:nvPr>
        </p:nvSpPr>
        <p:spPr/>
        <p:txBody>
          <a:bodyPr/>
          <a:lstStyle/>
          <a:p>
            <a:r>
              <a:rPr lang="en-GB" altLang="zh-CN">
                <a:latin typeface="+mn-lt"/>
                <a:cs typeface="Calibri"/>
              </a:rPr>
              <a:t>2021 PSCI </a:t>
            </a:r>
            <a:r>
              <a:rPr lang="zh-CN" altLang="en-US">
                <a:latin typeface="微软雅黑" panose="020B0503020204020204" pitchFamily="34" charset="-122"/>
                <a:ea typeface="微软雅黑" panose="020B0503020204020204" pitchFamily="34" charset="-122"/>
                <a:cs typeface="Calibri"/>
              </a:rPr>
              <a:t>年度报告 </a:t>
            </a:r>
            <a:r>
              <a:rPr lang="en-GB" altLang="zh-CN">
                <a:latin typeface="Calibri"/>
                <a:cs typeface="Calibri"/>
              </a:rPr>
              <a:t>Annual report</a:t>
            </a:r>
            <a:endParaRPr lang="en-GB" altLang="zh-CN"/>
          </a:p>
          <a:p>
            <a:endParaRPr lang="zh-CN" altLang="en-US"/>
          </a:p>
        </p:txBody>
      </p:sp>
      <p:sp>
        <p:nvSpPr>
          <p:cNvPr id="14" name="Text Placeholder 13">
            <a:extLst>
              <a:ext uri="{FF2B5EF4-FFF2-40B4-BE49-F238E27FC236}">
                <a16:creationId xmlns:a16="http://schemas.microsoft.com/office/drawing/2014/main" id="{903A3C33-E060-3E06-3E01-9015EA30AE9D}"/>
              </a:ext>
            </a:extLst>
          </p:cNvPr>
          <p:cNvSpPr>
            <a:spLocks noGrp="1"/>
          </p:cNvSpPr>
          <p:nvPr>
            <p:ph type="body" sz="quarter" idx="15"/>
          </p:nvPr>
        </p:nvSpPr>
        <p:spPr/>
        <p:txBody>
          <a:bodyPr/>
          <a:lstStyle/>
          <a:p>
            <a:r>
              <a:rPr lang="zh-CN" altLang="en-US"/>
              <a:t>与</a:t>
            </a:r>
            <a:r>
              <a:rPr lang="en-GB" altLang="zh-CN"/>
              <a:t>PSCI</a:t>
            </a:r>
            <a:r>
              <a:rPr lang="zh-CN" altLang="en-US"/>
              <a:t>保持联系 </a:t>
            </a:r>
            <a:r>
              <a:rPr lang="en-GB" altLang="zh-CN"/>
              <a:t>Stay up to date with the PSCI</a:t>
            </a:r>
            <a:endParaRPr lang="zh-CN" altLang="en-US"/>
          </a:p>
        </p:txBody>
      </p:sp>
      <p:sp>
        <p:nvSpPr>
          <p:cNvPr id="2" name="Title 1">
            <a:extLst>
              <a:ext uri="{FF2B5EF4-FFF2-40B4-BE49-F238E27FC236}">
                <a16:creationId xmlns:a16="http://schemas.microsoft.com/office/drawing/2014/main" id="{8FF6ED9A-8099-A446-E3EB-6E2F06784FC5}"/>
              </a:ext>
            </a:extLst>
          </p:cNvPr>
          <p:cNvSpPr>
            <a:spLocks noGrp="1"/>
          </p:cNvSpPr>
          <p:nvPr>
            <p:ph type="title"/>
          </p:nvPr>
        </p:nvSpPr>
        <p:spPr/>
        <p:txBody>
          <a:bodyPr/>
          <a:lstStyle/>
          <a:p>
            <a:r>
              <a:rPr lang="en-GB"/>
              <a:t>PSCI Update </a:t>
            </a:r>
            <a:endParaRPr lang="en-US"/>
          </a:p>
        </p:txBody>
      </p:sp>
    </p:spTree>
    <p:extLst>
      <p:ext uri="{BB962C8B-B14F-4D97-AF65-F5344CB8AC3E}">
        <p14:creationId xmlns:p14="http://schemas.microsoft.com/office/powerpoint/2010/main" val="30000444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E8B88583-4AF4-BF12-3B85-FB8FF094B7E2}"/>
              </a:ext>
            </a:extLst>
          </p:cNvPr>
          <p:cNvPicPr>
            <a:picLocks noChangeAspect="1"/>
          </p:cNvPicPr>
          <p:nvPr/>
        </p:nvPicPr>
        <p:blipFill>
          <a:blip r:embed="rId2">
            <a:alphaModFix amt="33000"/>
          </a:blip>
          <a:stretch>
            <a:fillRect/>
          </a:stretch>
        </p:blipFill>
        <p:spPr>
          <a:xfrm>
            <a:off x="5001732" y="2100638"/>
            <a:ext cx="6484936" cy="3998047"/>
          </a:xfrm>
          <a:prstGeom prst="rect">
            <a:avLst/>
          </a:prstGeom>
        </p:spPr>
      </p:pic>
      <p:sp>
        <p:nvSpPr>
          <p:cNvPr id="2" name="Title 1">
            <a:extLst>
              <a:ext uri="{FF2B5EF4-FFF2-40B4-BE49-F238E27FC236}">
                <a16:creationId xmlns:a16="http://schemas.microsoft.com/office/drawing/2014/main" id="{C5B05A84-10DA-464D-B8D0-F39564A1935E}"/>
              </a:ext>
            </a:extLst>
          </p:cNvPr>
          <p:cNvSpPr>
            <a:spLocks noGrp="1"/>
          </p:cNvSpPr>
          <p:nvPr>
            <p:ph type="title"/>
          </p:nvPr>
        </p:nvSpPr>
        <p:spPr/>
        <p:txBody>
          <a:bodyPr/>
          <a:lstStyle/>
          <a:p>
            <a:r>
              <a:rPr lang="en-GB"/>
              <a:t>2021 PSCI</a:t>
            </a:r>
            <a:r>
              <a:rPr lang="zh-CN" altLang="en-US"/>
              <a:t>年度报告 2021 </a:t>
            </a:r>
            <a:r>
              <a:rPr lang="en-GB" sz="2400"/>
              <a:t>Annual </a:t>
            </a:r>
            <a:r>
              <a:rPr lang="en-US" altLang="zh-CN" sz="2400"/>
              <a:t>r</a:t>
            </a:r>
            <a:r>
              <a:rPr lang="en-GB" sz="2400" err="1"/>
              <a:t>eport</a:t>
            </a:r>
            <a:endParaRPr lang="en-GB" sz="2400"/>
          </a:p>
        </p:txBody>
      </p:sp>
      <p:sp>
        <p:nvSpPr>
          <p:cNvPr id="4" name="Text Placeholder 3">
            <a:extLst>
              <a:ext uri="{FF2B5EF4-FFF2-40B4-BE49-F238E27FC236}">
                <a16:creationId xmlns:a16="http://schemas.microsoft.com/office/drawing/2014/main" id="{C3E57D56-B136-A072-D0B2-A75760EDC2A1}"/>
              </a:ext>
            </a:extLst>
          </p:cNvPr>
          <p:cNvSpPr>
            <a:spLocks noGrp="1"/>
          </p:cNvSpPr>
          <p:nvPr>
            <p:ph type="body" sz="quarter" idx="14"/>
          </p:nvPr>
        </p:nvSpPr>
        <p:spPr/>
        <p:txBody>
          <a:bodyPr/>
          <a:lstStyle/>
          <a:p>
            <a:r>
              <a:rPr lang="zh-CN" altLang="en-US"/>
              <a:t>立即下载</a:t>
            </a:r>
            <a:r>
              <a:rPr lang="en-US" altLang="zh-CN">
                <a:hlinkClick r:id="rId3"/>
              </a:rPr>
              <a:t>2021PSCI</a:t>
            </a:r>
            <a:r>
              <a:rPr lang="zh-CN" altLang="en-US">
                <a:hlinkClick r:id="rId3"/>
              </a:rPr>
              <a:t>年度报告</a:t>
            </a:r>
            <a:r>
              <a:rPr lang="zh-CN" altLang="en-US"/>
              <a:t>进行查阅</a:t>
            </a:r>
          </a:p>
        </p:txBody>
      </p:sp>
      <p:pic>
        <p:nvPicPr>
          <p:cNvPr id="8" name="Picture 7" descr="A picture containing text&#10;&#10;Description automatically generated">
            <a:extLst>
              <a:ext uri="{FF2B5EF4-FFF2-40B4-BE49-F238E27FC236}">
                <a16:creationId xmlns:a16="http://schemas.microsoft.com/office/drawing/2014/main" id="{C1DDF33A-CB49-1B8F-7F8D-716105C3A52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2719" y="2101864"/>
            <a:ext cx="3998047" cy="3998047"/>
          </a:xfrm>
          <a:prstGeom prst="rect">
            <a:avLst/>
          </a:prstGeom>
        </p:spPr>
      </p:pic>
      <p:pic>
        <p:nvPicPr>
          <p:cNvPr id="16" name="Picture 15" descr="A person with a beard and a hat&#10;&#10;Description automatically generated with low confidence">
            <a:extLst>
              <a:ext uri="{FF2B5EF4-FFF2-40B4-BE49-F238E27FC236}">
                <a16:creationId xmlns:a16="http://schemas.microsoft.com/office/drawing/2014/main" id="{61494D8B-C9B4-5CAE-270C-ECDF6E34CED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01732" y="3938685"/>
            <a:ext cx="2160000" cy="2160000"/>
          </a:xfrm>
          <a:prstGeom prst="rect">
            <a:avLst/>
          </a:prstGeom>
        </p:spPr>
      </p:pic>
      <p:pic>
        <p:nvPicPr>
          <p:cNvPr id="21" name="Picture 20" descr="A person smiling for the camera&#10;&#10;Description automatically generated with medium confidence">
            <a:extLst>
              <a:ext uri="{FF2B5EF4-FFF2-40B4-BE49-F238E27FC236}">
                <a16:creationId xmlns:a16="http://schemas.microsoft.com/office/drawing/2014/main" id="{D6B083A3-B8DD-E6F4-7D63-6D8B925787B4}"/>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161732" y="2100638"/>
            <a:ext cx="2160000" cy="2160000"/>
          </a:xfrm>
          <a:prstGeom prst="rect">
            <a:avLst/>
          </a:prstGeom>
        </p:spPr>
      </p:pic>
      <p:pic>
        <p:nvPicPr>
          <p:cNvPr id="11" name="Picture 10">
            <a:extLst>
              <a:ext uri="{FF2B5EF4-FFF2-40B4-BE49-F238E27FC236}">
                <a16:creationId xmlns:a16="http://schemas.microsoft.com/office/drawing/2014/main" id="{3BF537C8-93DD-977A-872B-6E4BB7E245C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334040" y="3938685"/>
            <a:ext cx="2147692" cy="2160000"/>
          </a:xfrm>
          <a:prstGeom prst="rect">
            <a:avLst/>
          </a:prstGeom>
        </p:spPr>
      </p:pic>
      <p:sp>
        <p:nvSpPr>
          <p:cNvPr id="10" name="Slide Number Placeholder 3">
            <a:extLst>
              <a:ext uri="{FF2B5EF4-FFF2-40B4-BE49-F238E27FC236}">
                <a16:creationId xmlns:a16="http://schemas.microsoft.com/office/drawing/2014/main" id="{173F3628-A229-D4F2-AA85-E68DF92971C6}"/>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36</a:t>
            </a:fld>
            <a:endParaRPr lang="en-GB"/>
          </a:p>
        </p:txBody>
      </p:sp>
    </p:spTree>
    <p:extLst>
      <p:ext uri="{BB962C8B-B14F-4D97-AF65-F5344CB8AC3E}">
        <p14:creationId xmlns:p14="http://schemas.microsoft.com/office/powerpoint/2010/main" val="16114799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BC5D3C5-2E14-1A4D-5E12-1DDD70431D38}"/>
              </a:ext>
            </a:extLst>
          </p:cNvPr>
          <p:cNvSpPr/>
          <p:nvPr/>
        </p:nvSpPr>
        <p:spPr>
          <a:xfrm>
            <a:off x="325119" y="1341120"/>
            <a:ext cx="11531601" cy="485132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itle 1">
            <a:extLst>
              <a:ext uri="{FF2B5EF4-FFF2-40B4-BE49-F238E27FC236}">
                <a16:creationId xmlns:a16="http://schemas.microsoft.com/office/drawing/2014/main" id="{B8758EAF-709F-BA3F-3FD9-371EC4EFD1F8}"/>
              </a:ext>
            </a:extLst>
          </p:cNvPr>
          <p:cNvSpPr>
            <a:spLocks noGrp="1"/>
          </p:cNvSpPr>
          <p:nvPr>
            <p:ph type="title"/>
          </p:nvPr>
        </p:nvSpPr>
        <p:spPr/>
        <p:txBody>
          <a:bodyPr/>
          <a:lstStyle/>
          <a:p>
            <a:pPr algn="just">
              <a:lnSpc>
                <a:spcPct val="112000"/>
              </a:lnSpc>
            </a:pPr>
            <a:r>
              <a:rPr lang="en-GB" sz="3200">
                <a:solidFill>
                  <a:schemeClr val="accent1"/>
                </a:solidFill>
                <a:latin typeface="微软雅黑"/>
                <a:ea typeface="微软雅黑"/>
              </a:rPr>
              <a:t>PSCI</a:t>
            </a:r>
            <a:r>
              <a:rPr lang="zh-CN" altLang="en-US" sz="3200">
                <a:solidFill>
                  <a:schemeClr val="accent1"/>
                </a:solidFill>
                <a:latin typeface="微软雅黑"/>
                <a:ea typeface="微软雅黑"/>
              </a:rPr>
              <a:t>将于</a:t>
            </a:r>
            <a:r>
              <a:rPr lang="en-GB" altLang="zh-CN" sz="3200">
                <a:solidFill>
                  <a:schemeClr val="accent1"/>
                </a:solidFill>
                <a:latin typeface="微软雅黑"/>
                <a:ea typeface="微软雅黑"/>
              </a:rPr>
              <a:t>11</a:t>
            </a:r>
            <a:r>
              <a:rPr lang="zh-CN" altLang="en-US" sz="3200">
                <a:solidFill>
                  <a:schemeClr val="accent1"/>
                </a:solidFill>
                <a:latin typeface="微软雅黑"/>
                <a:ea typeface="微软雅黑"/>
              </a:rPr>
              <a:t>月</a:t>
            </a:r>
            <a:r>
              <a:rPr lang="en-GB" altLang="zh-CN" sz="3200">
                <a:solidFill>
                  <a:schemeClr val="accent1"/>
                </a:solidFill>
                <a:latin typeface="微软雅黑"/>
                <a:ea typeface="微软雅黑"/>
              </a:rPr>
              <a:t>1</a:t>
            </a:r>
            <a:r>
              <a:rPr lang="zh-CN" altLang="en-US" sz="3200">
                <a:solidFill>
                  <a:schemeClr val="accent1"/>
                </a:solidFill>
                <a:latin typeface="微软雅黑"/>
                <a:ea typeface="微软雅黑"/>
              </a:rPr>
              <a:t>日至</a:t>
            </a:r>
            <a:r>
              <a:rPr lang="en-GB" altLang="zh-CN" sz="3200">
                <a:solidFill>
                  <a:schemeClr val="accent1"/>
                </a:solidFill>
                <a:latin typeface="微软雅黑"/>
                <a:ea typeface="微软雅黑"/>
              </a:rPr>
              <a:t>3</a:t>
            </a:r>
            <a:r>
              <a:rPr lang="zh-CN" altLang="en-US" sz="3200">
                <a:solidFill>
                  <a:schemeClr val="accent1"/>
                </a:solidFill>
                <a:latin typeface="微软雅黑"/>
                <a:ea typeface="微软雅黑"/>
              </a:rPr>
              <a:t>日在法兰克福参加</a:t>
            </a:r>
            <a:r>
              <a:rPr lang="en-GB" sz="3200">
                <a:solidFill>
                  <a:schemeClr val="accent1"/>
                </a:solidFill>
                <a:latin typeface="微软雅黑"/>
                <a:ea typeface="微软雅黑"/>
              </a:rPr>
              <a:t>CPHI</a:t>
            </a:r>
            <a:r>
              <a:rPr lang="zh-CN" altLang="en-US" sz="3200">
                <a:solidFill>
                  <a:schemeClr val="accent1"/>
                </a:solidFill>
                <a:latin typeface="微软雅黑"/>
                <a:ea typeface="微软雅黑"/>
              </a:rPr>
              <a:t>全球展</a:t>
            </a:r>
            <a:endParaRPr lang="en-GB" sz="3200">
              <a:solidFill>
                <a:schemeClr val="accent1"/>
              </a:solidFill>
              <a:latin typeface="微软雅黑" panose="020B0503020204020204" pitchFamily="34" charset="-122"/>
              <a:ea typeface="微软雅黑" panose="020B0503020204020204" pitchFamily="34" charset="-122"/>
            </a:endParaRPr>
          </a:p>
        </p:txBody>
      </p:sp>
      <p:sp>
        <p:nvSpPr>
          <p:cNvPr id="9" name="Text Placeholder 8">
            <a:extLst>
              <a:ext uri="{FF2B5EF4-FFF2-40B4-BE49-F238E27FC236}">
                <a16:creationId xmlns:a16="http://schemas.microsoft.com/office/drawing/2014/main" id="{69E0AF04-F605-38AC-5982-F9C2AB51A3EF}"/>
              </a:ext>
            </a:extLst>
          </p:cNvPr>
          <p:cNvSpPr>
            <a:spLocks noGrp="1"/>
          </p:cNvSpPr>
          <p:nvPr>
            <p:ph type="body" sz="quarter" idx="14"/>
          </p:nvPr>
        </p:nvSpPr>
        <p:spPr/>
        <p:txBody>
          <a:bodyPr/>
          <a:lstStyle/>
          <a:p>
            <a:pPr>
              <a:lnSpc>
                <a:spcPct val="150000"/>
              </a:lnSpc>
            </a:pPr>
            <a:r>
              <a:rPr lang="en-US" altLang="zh-CN" sz="1800" b="1">
                <a:solidFill>
                  <a:srgbClr val="0A3F40"/>
                </a:solidFill>
                <a:latin typeface="微软雅黑" panose="020B0503020204020204" pitchFamily="34" charset="-122"/>
                <a:ea typeface="微软雅黑" panose="020B0503020204020204" pitchFamily="34" charset="-122"/>
              </a:rPr>
              <a:t>PSCI</a:t>
            </a:r>
            <a:r>
              <a:rPr lang="zh-CN" altLang="en-US" sz="1800" b="1">
                <a:solidFill>
                  <a:srgbClr val="0A3F40"/>
                </a:solidFill>
                <a:latin typeface="微软雅黑" panose="020B0503020204020204" pitchFamily="34" charset="-122"/>
                <a:ea typeface="微软雅黑" panose="020B0503020204020204" pitchFamily="34" charset="-122"/>
              </a:rPr>
              <a:t>非常荣幸成为世界制药原料展</a:t>
            </a:r>
            <a:r>
              <a:rPr lang="en-US" altLang="zh-CN" sz="1800" b="1">
                <a:solidFill>
                  <a:srgbClr val="0A3F40"/>
                </a:solidFill>
                <a:latin typeface="微软雅黑" panose="020B0503020204020204" pitchFamily="34" charset="-122"/>
                <a:ea typeface="微软雅黑" panose="020B0503020204020204" pitchFamily="34" charset="-122"/>
              </a:rPr>
              <a:t>CPHI</a:t>
            </a:r>
            <a:r>
              <a:rPr lang="zh-CN" altLang="en-US" sz="1800" b="1">
                <a:solidFill>
                  <a:srgbClr val="0A3F40"/>
                </a:solidFill>
                <a:latin typeface="微软雅黑" panose="020B0503020204020204" pitchFamily="34" charset="-122"/>
                <a:ea typeface="微软雅黑" panose="020B0503020204020204" pitchFamily="34" charset="-122"/>
              </a:rPr>
              <a:t>的官方可持续发展合作伙伴。</a:t>
            </a:r>
            <a:r>
              <a:rPr lang="en-US" altLang="zh-CN" sz="1800" b="1">
                <a:solidFill>
                  <a:srgbClr val="0A3F40"/>
                </a:solidFill>
                <a:latin typeface="微软雅黑" panose="020B0503020204020204" pitchFamily="34" charset="-122"/>
                <a:ea typeface="微软雅黑" panose="020B0503020204020204" pitchFamily="34" charset="-122"/>
              </a:rPr>
              <a:t> </a:t>
            </a:r>
          </a:p>
        </p:txBody>
      </p:sp>
      <p:pic>
        <p:nvPicPr>
          <p:cNvPr id="5" name="Content Placeholder 4" descr="Logo&#10;&#10;Description automatically generated with medium confidence">
            <a:extLst>
              <a:ext uri="{FF2B5EF4-FFF2-40B4-BE49-F238E27FC236}">
                <a16:creationId xmlns:a16="http://schemas.microsoft.com/office/drawing/2014/main" id="{42737130-496D-C469-51BB-EC6726C7D857}"/>
              </a:ext>
            </a:extLst>
          </p:cNvPr>
          <p:cNvPicPr>
            <a:picLocks noGrp="1" noChangeAspect="1"/>
          </p:cNvPicPr>
          <p:nvPr>
            <p:ph idx="4294967295"/>
          </p:nvPr>
        </p:nvPicPr>
        <p:blipFill rotWithShape="1">
          <a:blip r:embed="rId3" cstate="email">
            <a:extLst>
              <a:ext uri="{28A0092B-C50C-407E-A947-70E740481C1C}">
                <a14:useLocalDpi xmlns:a14="http://schemas.microsoft.com/office/drawing/2010/main"/>
              </a:ext>
            </a:extLst>
          </a:blip>
          <a:srcRect t="3918"/>
          <a:stretch/>
        </p:blipFill>
        <p:spPr>
          <a:xfrm>
            <a:off x="5974879" y="2101864"/>
            <a:ext cx="5775368" cy="3415016"/>
          </a:xfrm>
        </p:spPr>
      </p:pic>
      <p:sp>
        <p:nvSpPr>
          <p:cNvPr id="15" name="Content Placeholder 2">
            <a:extLst>
              <a:ext uri="{FF2B5EF4-FFF2-40B4-BE49-F238E27FC236}">
                <a16:creationId xmlns:a16="http://schemas.microsoft.com/office/drawing/2014/main" id="{438ED22C-D5AE-4CF1-9973-53D422E81081}"/>
              </a:ext>
            </a:extLst>
          </p:cNvPr>
          <p:cNvSpPr txBox="1">
            <a:spLocks/>
          </p:cNvSpPr>
          <p:nvPr/>
        </p:nvSpPr>
        <p:spPr>
          <a:xfrm>
            <a:off x="449999" y="2165274"/>
            <a:ext cx="5400000" cy="1505929"/>
          </a:xfrm>
          <a:prstGeom prst="rect">
            <a:avLst/>
          </a:prstGeom>
          <a:ln>
            <a:no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Aft>
                <a:spcPts val="1000"/>
              </a:spcAft>
              <a:buNone/>
            </a:pPr>
            <a:r>
              <a:rPr lang="en-US" altLang="zh-CN" sz="1800" b="1">
                <a:solidFill>
                  <a:schemeClr val="accent1"/>
                </a:solidFill>
                <a:latin typeface="微软雅黑" panose="020B0503020204020204" pitchFamily="34" charset="-122"/>
                <a:ea typeface="微软雅黑" panose="020B0503020204020204" pitchFamily="34" charset="-122"/>
              </a:rPr>
              <a:t>PSCI 将</a:t>
            </a:r>
            <a:r>
              <a:rPr lang="zh-CN" altLang="en-US" sz="1800" b="1">
                <a:solidFill>
                  <a:schemeClr val="accent1"/>
                </a:solidFill>
                <a:latin typeface="微软雅黑" panose="020B0503020204020204" pitchFamily="34" charset="-122"/>
                <a:ea typeface="微软雅黑" panose="020B0503020204020204" pitchFamily="34" charset="-122"/>
              </a:rPr>
              <a:t>在 </a:t>
            </a:r>
            <a:r>
              <a:rPr lang="en-US" altLang="zh-CN" sz="1800" b="1">
                <a:solidFill>
                  <a:schemeClr val="accent1"/>
                </a:solidFill>
                <a:latin typeface="微软雅黑" panose="020B0503020204020204" pitchFamily="34" charset="-122"/>
                <a:ea typeface="微软雅黑" panose="020B0503020204020204" pitchFamily="34" charset="-122"/>
              </a:rPr>
              <a:t>3.0</a:t>
            </a:r>
            <a:r>
              <a:rPr lang="zh-CN" altLang="en-US" sz="1800" b="1">
                <a:solidFill>
                  <a:schemeClr val="accent1"/>
                </a:solidFill>
                <a:latin typeface="微软雅黑" panose="020B0503020204020204" pitchFamily="34" charset="-122"/>
                <a:ea typeface="微软雅黑" panose="020B0503020204020204" pitchFamily="34" charset="-122"/>
              </a:rPr>
              <a:t>号展厅 </a:t>
            </a:r>
            <a:r>
              <a:rPr lang="en-US" altLang="zh-CN" sz="1800" b="1">
                <a:solidFill>
                  <a:schemeClr val="accent1"/>
                </a:solidFill>
                <a:latin typeface="微软雅黑" panose="020B0503020204020204" pitchFamily="34" charset="-122"/>
                <a:ea typeface="微软雅黑" panose="020B0503020204020204" pitchFamily="34" charset="-122"/>
              </a:rPr>
              <a:t>30H21</a:t>
            </a:r>
            <a:r>
              <a:rPr lang="zh-CN" altLang="en-US" sz="1800" b="1">
                <a:solidFill>
                  <a:schemeClr val="accent1"/>
                </a:solidFill>
                <a:latin typeface="微软雅黑" panose="020B0503020204020204" pitchFamily="34" charset="-122"/>
                <a:ea typeface="微软雅黑" panose="020B0503020204020204" pitchFamily="34" charset="-122"/>
                <a:cs typeface="+mn-lt"/>
              </a:rPr>
              <a:t>位 与您见面</a:t>
            </a:r>
            <a:endParaRPr lang="en-US" altLang="zh-CN" sz="1800" b="1">
              <a:solidFill>
                <a:schemeClr val="accent1"/>
              </a:solidFill>
              <a:latin typeface="微软雅黑" panose="020B0503020204020204" pitchFamily="34" charset="-122"/>
              <a:ea typeface="微软雅黑" panose="020B0503020204020204" pitchFamily="34" charset="-122"/>
              <a:cs typeface="+mn-lt"/>
            </a:endParaRPr>
          </a:p>
          <a:p>
            <a:pPr marL="0" indent="0">
              <a:lnSpc>
                <a:spcPct val="150000"/>
              </a:lnSpc>
              <a:spcAft>
                <a:spcPts val="1000"/>
              </a:spcAft>
              <a:buNone/>
            </a:pPr>
            <a:r>
              <a:rPr lang="zh-CN" altLang="en-US" sz="1800" b="1" u="sng">
                <a:solidFill>
                  <a:srgbClr val="0A3F40"/>
                </a:solidFill>
                <a:latin typeface="微软雅黑" panose="020B0503020204020204" pitchFamily="34" charset="-122"/>
                <a:ea typeface="微软雅黑" panose="020B0503020204020204" pitchFamily="34" charset="-122"/>
              </a:rPr>
              <a:t>如您计划到访</a:t>
            </a:r>
            <a:r>
              <a:rPr lang="en-US" altLang="zh-CN" sz="1800" b="1" u="sng">
                <a:solidFill>
                  <a:srgbClr val="0A3F40"/>
                </a:solidFill>
                <a:latin typeface="微软雅黑" panose="020B0503020204020204" pitchFamily="34" charset="-122"/>
                <a:ea typeface="微软雅黑" panose="020B0503020204020204" pitchFamily="34" charset="-122"/>
              </a:rPr>
              <a:t>CPHI</a:t>
            </a:r>
            <a:r>
              <a:rPr lang="zh-CN" altLang="en-US" sz="1800" b="1" u="sng">
                <a:solidFill>
                  <a:srgbClr val="0A3F40"/>
                </a:solidFill>
                <a:latin typeface="微软雅黑" panose="020B0503020204020204" pitchFamily="34" charset="-122"/>
                <a:ea typeface="微软雅黑" panose="020B0503020204020204" pitchFamily="34" charset="-122"/>
              </a:rPr>
              <a:t>法兰克福全球展会，请与我们联系。</a:t>
            </a:r>
            <a:endParaRPr lang="en-US" sz="1800" b="1" u="sng">
              <a:solidFill>
                <a:srgbClr val="0A3F40"/>
              </a:solidFill>
              <a:latin typeface="微软雅黑" panose="020B0503020204020204" pitchFamily="34" charset="-122"/>
              <a:ea typeface="微软雅黑" panose="020B0503020204020204" pitchFamily="34" charset="-122"/>
              <a:cs typeface="Calibri Light"/>
            </a:endParaRPr>
          </a:p>
        </p:txBody>
      </p:sp>
      <p:sp>
        <p:nvSpPr>
          <p:cNvPr id="4" name="Content Placeholder 2">
            <a:extLst>
              <a:ext uri="{FF2B5EF4-FFF2-40B4-BE49-F238E27FC236}">
                <a16:creationId xmlns:a16="http://schemas.microsoft.com/office/drawing/2014/main" id="{BC798D4E-C280-FAEC-3C16-281A8CEC60F7}"/>
              </a:ext>
            </a:extLst>
          </p:cNvPr>
          <p:cNvSpPr txBox="1">
            <a:spLocks/>
          </p:cNvSpPr>
          <p:nvPr/>
        </p:nvSpPr>
        <p:spPr>
          <a:xfrm>
            <a:off x="450001" y="3830994"/>
            <a:ext cx="5400000" cy="2173565"/>
          </a:xfrm>
          <a:prstGeom prst="rect">
            <a:avLst/>
          </a:prstGeom>
          <a:ln>
            <a:no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Aft>
                <a:spcPts val="1000"/>
              </a:spcAft>
              <a:buNone/>
            </a:pPr>
            <a:r>
              <a:rPr lang="zh-CN" altLang="en-US" sz="1800">
                <a:latin typeface="微软雅黑"/>
                <a:ea typeface="微软雅黑"/>
              </a:rPr>
              <a:t>以“</a:t>
            </a:r>
            <a:r>
              <a:rPr lang="en-US" altLang="zh-CN" sz="1800">
                <a:latin typeface="微软雅黑"/>
                <a:ea typeface="微软雅黑"/>
              </a:rPr>
              <a:t>ESG</a:t>
            </a:r>
            <a:r>
              <a:rPr lang="zh-CN" altLang="en-US" sz="1800">
                <a:latin typeface="微软雅黑"/>
                <a:ea typeface="微软雅黑"/>
              </a:rPr>
              <a:t>理论与实践 - 医药行业如何创建负责任的供应链”为主题的可持续发展讨论会，将于</a:t>
            </a:r>
            <a:r>
              <a:rPr lang="en-US" altLang="zh-CN" sz="1800" b="1">
                <a:solidFill>
                  <a:srgbClr val="0A3F40"/>
                </a:solidFill>
                <a:latin typeface="微软雅黑"/>
                <a:ea typeface="微软雅黑"/>
              </a:rPr>
              <a:t>11</a:t>
            </a:r>
            <a:r>
              <a:rPr lang="zh-CN" altLang="en-US" sz="1800" b="1">
                <a:solidFill>
                  <a:srgbClr val="0A3F40"/>
                </a:solidFill>
                <a:latin typeface="微软雅黑"/>
                <a:ea typeface="微软雅黑"/>
              </a:rPr>
              <a:t>月</a:t>
            </a:r>
            <a:r>
              <a:rPr lang="en-US" altLang="zh-CN" sz="1800" b="1">
                <a:solidFill>
                  <a:srgbClr val="0A3F40"/>
                </a:solidFill>
                <a:latin typeface="微软雅黑"/>
                <a:ea typeface="微软雅黑"/>
              </a:rPr>
              <a:t>3</a:t>
            </a:r>
            <a:r>
              <a:rPr lang="zh-CN" altLang="en-US" sz="1800" b="1">
                <a:solidFill>
                  <a:srgbClr val="0A3F40"/>
                </a:solidFill>
                <a:latin typeface="微软雅黑"/>
                <a:ea typeface="微软雅黑"/>
              </a:rPr>
              <a:t>号（周四）</a:t>
            </a:r>
            <a:r>
              <a:rPr lang="zh-CN" altLang="en-US" sz="1800" b="1">
                <a:solidFill>
                  <a:schemeClr val="tx1"/>
                </a:solidFill>
                <a:latin typeface="微软雅黑"/>
                <a:ea typeface="微软雅黑"/>
              </a:rPr>
              <a:t>在</a:t>
            </a:r>
            <a:r>
              <a:rPr lang="en-US" altLang="zh-CN" sz="1800" b="1">
                <a:solidFill>
                  <a:srgbClr val="0A3F40"/>
                </a:solidFill>
                <a:latin typeface="微软雅黑"/>
                <a:ea typeface="微软雅黑"/>
              </a:rPr>
              <a:t>3.1</a:t>
            </a:r>
            <a:r>
              <a:rPr lang="zh-CN" altLang="en-US" sz="1800" b="1">
                <a:solidFill>
                  <a:srgbClr val="0A3F40"/>
                </a:solidFill>
                <a:latin typeface="微软雅黑"/>
                <a:ea typeface="微软雅黑"/>
              </a:rPr>
              <a:t>号展厅(</a:t>
            </a:r>
            <a:r>
              <a:rPr lang="en-US" altLang="zh-CN" sz="1800" b="1">
                <a:solidFill>
                  <a:srgbClr val="0A3F40"/>
                </a:solidFill>
              </a:rPr>
              <a:t>Product Innovation and Sustainability Theatre</a:t>
            </a:r>
            <a:r>
              <a:rPr lang="en-US" altLang="zh-CN" sz="1800" b="1">
                <a:solidFill>
                  <a:srgbClr val="0A3F40"/>
                </a:solidFill>
                <a:latin typeface="微软雅黑"/>
                <a:ea typeface="微软雅黑"/>
              </a:rPr>
              <a:t>)</a:t>
            </a:r>
            <a:r>
              <a:rPr lang="zh-CN" altLang="en-US" sz="1800" b="1">
                <a:solidFill>
                  <a:srgbClr val="0A3F40"/>
                </a:solidFill>
                <a:latin typeface="微软雅黑"/>
                <a:ea typeface="微软雅黑"/>
              </a:rPr>
              <a:t>进行</a:t>
            </a:r>
            <a:r>
              <a:rPr lang="zh-CN" altLang="en-US" sz="1800">
                <a:latin typeface="微软雅黑"/>
                <a:ea typeface="微软雅黑"/>
              </a:rPr>
              <a:t>。</a:t>
            </a:r>
            <a:endParaRPr lang="en-US" sz="1800">
              <a:latin typeface="微软雅黑"/>
              <a:ea typeface="微软雅黑"/>
            </a:endParaRPr>
          </a:p>
        </p:txBody>
      </p:sp>
      <p:sp>
        <p:nvSpPr>
          <p:cNvPr id="8" name="Slide Number Placeholder 3">
            <a:extLst>
              <a:ext uri="{FF2B5EF4-FFF2-40B4-BE49-F238E27FC236}">
                <a16:creationId xmlns:a16="http://schemas.microsoft.com/office/drawing/2014/main" id="{F382AE4E-743F-1197-7AE2-A28FA02FDD25}"/>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37</a:t>
            </a:fld>
            <a:endParaRPr lang="en-GB"/>
          </a:p>
        </p:txBody>
      </p:sp>
    </p:spTree>
    <p:extLst>
      <p:ext uri="{BB962C8B-B14F-4D97-AF65-F5344CB8AC3E}">
        <p14:creationId xmlns:p14="http://schemas.microsoft.com/office/powerpoint/2010/main" val="16795734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DC3D7-B77C-476A-8932-7633474288E5}"/>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与</a:t>
            </a:r>
            <a:r>
              <a:rPr lang="en-US" altLang="zh-CN">
                <a:latin typeface="微软雅黑" panose="020B0503020204020204" pitchFamily="34" charset="-122"/>
                <a:ea typeface="微软雅黑" panose="020B0503020204020204" pitchFamily="34" charset="-122"/>
              </a:rPr>
              <a:t>PSCI</a:t>
            </a:r>
            <a:r>
              <a:rPr lang="zh-CN" altLang="en-US">
                <a:latin typeface="微软雅黑" panose="020B0503020204020204" pitchFamily="34" charset="-122"/>
                <a:ea typeface="微软雅黑" panose="020B0503020204020204" pitchFamily="34" charset="-122"/>
              </a:rPr>
              <a:t>保持联系</a:t>
            </a:r>
            <a:r>
              <a:rPr lang="en-US" altLang="zh-CN">
                <a:latin typeface="微软雅黑" panose="020B0503020204020204" pitchFamily="34" charset="-122"/>
                <a:ea typeface="微软雅黑" panose="020B0503020204020204" pitchFamily="34" charset="-122"/>
              </a:rPr>
              <a:t> </a:t>
            </a:r>
            <a:r>
              <a:rPr lang="en-GB" sz="2400"/>
              <a:t>Stay up to date with the PSCI</a:t>
            </a:r>
          </a:p>
        </p:txBody>
      </p:sp>
      <p:sp>
        <p:nvSpPr>
          <p:cNvPr id="9" name="Content Placeholder 8">
            <a:extLst>
              <a:ext uri="{FF2B5EF4-FFF2-40B4-BE49-F238E27FC236}">
                <a16:creationId xmlns:a16="http://schemas.microsoft.com/office/drawing/2014/main" id="{4720B7FF-AEEB-6BFE-9580-A34AC018215B}"/>
              </a:ext>
            </a:extLst>
          </p:cNvPr>
          <p:cNvSpPr>
            <a:spLocks noGrp="1"/>
          </p:cNvSpPr>
          <p:nvPr>
            <p:ph type="body" sz="quarter" idx="14"/>
          </p:nvPr>
        </p:nvSpPr>
        <p:spPr>
          <a:xfrm>
            <a:off x="450000" y="1424788"/>
            <a:ext cx="5452960" cy="1994674"/>
          </a:xfrm>
        </p:spPr>
        <p:txBody>
          <a:bodyPr vert="horz" lIns="91440" tIns="45720" rIns="91440" bIns="45720" rtlCol="0" anchor="t">
            <a:normAutofit/>
          </a:bodyPr>
          <a:lstStyle/>
          <a:p>
            <a:pPr>
              <a:lnSpc>
                <a:spcPct val="120000"/>
              </a:lnSpc>
            </a:pPr>
            <a:r>
              <a:rPr lang="zh-CN" altLang="en-US">
                <a:latin typeface="微软雅黑"/>
                <a:ea typeface="微软雅黑"/>
                <a:cs typeface="Calibri"/>
              </a:rPr>
              <a:t>如何关注</a:t>
            </a:r>
            <a:r>
              <a:rPr lang="en-US" altLang="zh-CN">
                <a:latin typeface="微软雅黑"/>
                <a:ea typeface="微软雅黑"/>
                <a:cs typeface="Calibri"/>
              </a:rPr>
              <a:t>PSCI</a:t>
            </a:r>
            <a:r>
              <a:rPr lang="zh-CN" altLang="en-US">
                <a:latin typeface="微软雅黑"/>
                <a:ea typeface="微软雅黑"/>
                <a:cs typeface="Calibri"/>
              </a:rPr>
              <a:t>动态</a:t>
            </a:r>
            <a:endParaRPr lang="en-US" altLang="zh-CN">
              <a:latin typeface="微软雅黑"/>
              <a:ea typeface="微软雅黑"/>
              <a:cs typeface="Calibri"/>
            </a:endParaRPr>
          </a:p>
          <a:p>
            <a:pPr lvl="1">
              <a:lnSpc>
                <a:spcPct val="120000"/>
              </a:lnSpc>
            </a:pPr>
            <a:r>
              <a:rPr lang="zh-CN" altLang="en-US" sz="1800" b="1">
                <a:solidFill>
                  <a:schemeClr val="accent1"/>
                </a:solidFill>
              </a:rPr>
              <a:t>关注</a:t>
            </a:r>
            <a:r>
              <a:rPr lang="en-US" altLang="zh-CN" sz="1800" b="1">
                <a:solidFill>
                  <a:schemeClr val="accent1"/>
                </a:solidFill>
              </a:rPr>
              <a:t>PSCI</a:t>
            </a:r>
            <a:r>
              <a:rPr lang="zh-CN" altLang="en-US" sz="1800" b="1">
                <a:solidFill>
                  <a:schemeClr val="accent1"/>
                </a:solidFill>
              </a:rPr>
              <a:t>微信公众号</a:t>
            </a:r>
            <a:endParaRPr lang="en-GB" sz="1800" b="1">
              <a:solidFill>
                <a:schemeClr val="accent1"/>
              </a:solidFill>
            </a:endParaRPr>
          </a:p>
          <a:p>
            <a:pPr lvl="1">
              <a:lnSpc>
                <a:spcPct val="120000"/>
              </a:lnSpc>
            </a:pPr>
            <a:r>
              <a:rPr lang="en-US" altLang="zh-CN" sz="1800"/>
              <a:t>PSCI</a:t>
            </a:r>
            <a:r>
              <a:rPr lang="en-GB" sz="1800"/>
              <a:t> </a:t>
            </a:r>
            <a:r>
              <a:rPr lang="en-GB" sz="1800">
                <a:hlinkClick r:id="rId3"/>
              </a:rPr>
              <a:t>newsletter </a:t>
            </a:r>
            <a:endParaRPr lang="en-GB" sz="1800"/>
          </a:p>
          <a:p>
            <a:pPr lvl="1">
              <a:lnSpc>
                <a:spcPct val="120000"/>
              </a:lnSpc>
            </a:pPr>
            <a:r>
              <a:rPr lang="zh-CN" altLang="en-US" sz="1800"/>
              <a:t>关注</a:t>
            </a:r>
            <a:r>
              <a:rPr lang="en-US" altLang="zh-CN" sz="1800"/>
              <a:t>PSCI </a:t>
            </a:r>
            <a:r>
              <a:rPr lang="zh-CN" altLang="en-US" sz="1800">
                <a:hlinkClick r:id="rId4"/>
              </a:rPr>
              <a:t>领英</a:t>
            </a:r>
            <a:r>
              <a:rPr lang="zh-CN" altLang="en-US" sz="1800"/>
              <a:t>和</a:t>
            </a:r>
            <a:r>
              <a:rPr lang="zh-CN" altLang="en-US" sz="1800">
                <a:hlinkClick r:id="rId5"/>
              </a:rPr>
              <a:t>推特</a:t>
            </a:r>
            <a:endParaRPr lang="en-US" altLang="zh-CN" sz="1800"/>
          </a:p>
          <a:p>
            <a:pPr lvl="1">
              <a:lnSpc>
                <a:spcPct val="120000"/>
              </a:lnSpc>
            </a:pPr>
            <a:r>
              <a:rPr lang="zh-CN" altLang="en-US" sz="1800"/>
              <a:t>查阅</a:t>
            </a:r>
            <a:r>
              <a:rPr lang="en-GB" sz="1800"/>
              <a:t> </a:t>
            </a:r>
            <a:r>
              <a:rPr lang="en-GB" sz="1800">
                <a:hlinkClick r:id="rId6"/>
              </a:rPr>
              <a:t>CPhI Online </a:t>
            </a:r>
            <a:r>
              <a:rPr lang="zh-CN" altLang="en-US" sz="1800"/>
              <a:t>上的博客</a:t>
            </a:r>
            <a:endParaRPr lang="en-GB" sz="1800"/>
          </a:p>
        </p:txBody>
      </p:sp>
      <p:pic>
        <p:nvPicPr>
          <p:cNvPr id="6" name="Picture 5">
            <a:extLst>
              <a:ext uri="{FF2B5EF4-FFF2-40B4-BE49-F238E27FC236}">
                <a16:creationId xmlns:a16="http://schemas.microsoft.com/office/drawing/2014/main" id="{51CF3400-604D-A582-D75A-88C7DDEB2252}"/>
              </a:ext>
            </a:extLst>
          </p:cNvPr>
          <p:cNvPicPr>
            <a:picLocks noChangeAspect="1"/>
          </p:cNvPicPr>
          <p:nvPr/>
        </p:nvPicPr>
        <p:blipFill>
          <a:blip r:embed="rId7"/>
          <a:stretch>
            <a:fillRect/>
          </a:stretch>
        </p:blipFill>
        <p:spPr>
          <a:xfrm>
            <a:off x="7441175" y="1575307"/>
            <a:ext cx="4272070" cy="2150413"/>
          </a:xfrm>
          <a:prstGeom prst="rect">
            <a:avLst/>
          </a:prstGeom>
          <a:ln>
            <a:solidFill>
              <a:schemeClr val="accent1"/>
            </a:solidFill>
          </a:ln>
        </p:spPr>
      </p:pic>
      <p:pic>
        <p:nvPicPr>
          <p:cNvPr id="3" name="Picture 2">
            <a:extLst>
              <a:ext uri="{FF2B5EF4-FFF2-40B4-BE49-F238E27FC236}">
                <a16:creationId xmlns:a16="http://schemas.microsoft.com/office/drawing/2014/main" id="{54BC4E80-B299-0848-6DEC-6561688A0607}"/>
              </a:ext>
            </a:extLst>
          </p:cNvPr>
          <p:cNvPicPr>
            <a:picLocks noChangeAspect="1"/>
          </p:cNvPicPr>
          <p:nvPr/>
        </p:nvPicPr>
        <p:blipFill rotWithShape="1">
          <a:blip r:embed="rId8"/>
          <a:srcRect t="2443"/>
          <a:stretch/>
        </p:blipFill>
        <p:spPr>
          <a:xfrm>
            <a:off x="5066240" y="1515520"/>
            <a:ext cx="2059519" cy="2021017"/>
          </a:xfrm>
          <a:prstGeom prst="rect">
            <a:avLst/>
          </a:prstGeom>
        </p:spPr>
      </p:pic>
      <p:pic>
        <p:nvPicPr>
          <p:cNvPr id="5" name="Picture 4">
            <a:extLst>
              <a:ext uri="{FF2B5EF4-FFF2-40B4-BE49-F238E27FC236}">
                <a16:creationId xmlns:a16="http://schemas.microsoft.com/office/drawing/2014/main" id="{1FB6EB6B-7931-6802-1E51-BBD2CC2B629B}"/>
              </a:ext>
            </a:extLst>
          </p:cNvPr>
          <p:cNvPicPr>
            <a:picLocks noChangeAspect="1"/>
          </p:cNvPicPr>
          <p:nvPr/>
        </p:nvPicPr>
        <p:blipFill>
          <a:blip r:embed="rId9"/>
          <a:stretch>
            <a:fillRect/>
          </a:stretch>
        </p:blipFill>
        <p:spPr>
          <a:xfrm>
            <a:off x="7143625" y="3830694"/>
            <a:ext cx="4622041" cy="2405438"/>
          </a:xfrm>
          <a:prstGeom prst="rect">
            <a:avLst/>
          </a:prstGeom>
        </p:spPr>
      </p:pic>
      <p:pic>
        <p:nvPicPr>
          <p:cNvPr id="8" name="Picture 7">
            <a:extLst>
              <a:ext uri="{FF2B5EF4-FFF2-40B4-BE49-F238E27FC236}">
                <a16:creationId xmlns:a16="http://schemas.microsoft.com/office/drawing/2014/main" id="{AAF54F01-10B1-9B44-23D7-AE80082A8F91}"/>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655069" y="3824414"/>
            <a:ext cx="6043641" cy="2360491"/>
          </a:xfrm>
          <a:prstGeom prst="rect">
            <a:avLst/>
          </a:prstGeom>
        </p:spPr>
      </p:pic>
      <p:sp>
        <p:nvSpPr>
          <p:cNvPr id="10" name="Arrow: Right 9">
            <a:extLst>
              <a:ext uri="{FF2B5EF4-FFF2-40B4-BE49-F238E27FC236}">
                <a16:creationId xmlns:a16="http://schemas.microsoft.com/office/drawing/2014/main" id="{82472560-5B57-6869-C263-2F3586B8D6B6}"/>
              </a:ext>
            </a:extLst>
          </p:cNvPr>
          <p:cNvSpPr/>
          <p:nvPr/>
        </p:nvSpPr>
        <p:spPr>
          <a:xfrm>
            <a:off x="3593613" y="1921317"/>
            <a:ext cx="1196311" cy="19676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Slide Number Placeholder 3">
            <a:extLst>
              <a:ext uri="{FF2B5EF4-FFF2-40B4-BE49-F238E27FC236}">
                <a16:creationId xmlns:a16="http://schemas.microsoft.com/office/drawing/2014/main" id="{BF77905D-A415-5104-833A-A5C4586EDFCD}"/>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38</a:t>
            </a:fld>
            <a:endParaRPr lang="en-GB"/>
          </a:p>
        </p:txBody>
      </p:sp>
    </p:spTree>
    <p:extLst>
      <p:ext uri="{BB962C8B-B14F-4D97-AF65-F5344CB8AC3E}">
        <p14:creationId xmlns:p14="http://schemas.microsoft.com/office/powerpoint/2010/main" val="6044269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13C17-D78F-B26D-6284-4B4FB4A2E9C8}"/>
              </a:ext>
            </a:extLst>
          </p:cNvPr>
          <p:cNvSpPr>
            <a:spLocks noGrp="1"/>
          </p:cNvSpPr>
          <p:nvPr>
            <p:ph type="title"/>
          </p:nvPr>
        </p:nvSpPr>
        <p:spPr>
          <a:xfrm>
            <a:off x="449999" y="495299"/>
            <a:ext cx="11605151" cy="652463"/>
          </a:xfrm>
        </p:spPr>
        <p:txBody>
          <a:bodyPr/>
          <a:lstStyle/>
          <a:p>
            <a:r>
              <a:rPr lang="en-GB"/>
              <a:t>2023 </a:t>
            </a:r>
            <a:r>
              <a:rPr lang="zh-CN" altLang="en-GB" err="1"/>
              <a:t>供应商互动及</a:t>
            </a:r>
            <a:r>
              <a:rPr lang="en-GB" altLang="zh-CN" err="1"/>
              <a:t>PSCI</a:t>
            </a:r>
            <a:r>
              <a:rPr lang="zh-CN" altLang="en-GB" err="1"/>
              <a:t>影响力调查</a:t>
            </a:r>
            <a:r>
              <a:rPr lang="zh-CN" altLang="en-US"/>
              <a:t> </a:t>
            </a:r>
            <a:r>
              <a:rPr lang="en-GB" sz="2400"/>
              <a:t>Supplier focus group</a:t>
            </a:r>
          </a:p>
        </p:txBody>
      </p:sp>
      <p:sp>
        <p:nvSpPr>
          <p:cNvPr id="3" name="Content Placeholder 2">
            <a:extLst>
              <a:ext uri="{FF2B5EF4-FFF2-40B4-BE49-F238E27FC236}">
                <a16:creationId xmlns:a16="http://schemas.microsoft.com/office/drawing/2014/main" id="{D9420D37-6249-D8D4-212C-DFF3168B9A03}"/>
              </a:ext>
            </a:extLst>
          </p:cNvPr>
          <p:cNvSpPr>
            <a:spLocks noGrp="1"/>
          </p:cNvSpPr>
          <p:nvPr>
            <p:ph type="body" sz="quarter" idx="14"/>
          </p:nvPr>
        </p:nvSpPr>
        <p:spPr>
          <a:xfrm>
            <a:off x="663064" y="1535835"/>
            <a:ext cx="5107422" cy="3878190"/>
          </a:xfrm>
        </p:spPr>
        <p:txBody>
          <a:bodyPr vert="horz" lIns="91440" tIns="45720" rIns="91440" bIns="45720" rtlCol="0" anchor="t">
            <a:normAutofit/>
          </a:bodyPr>
          <a:lstStyle/>
          <a:p>
            <a:pPr>
              <a:lnSpc>
                <a:spcPct val="160000"/>
              </a:lnSpc>
              <a:spcBef>
                <a:spcPts val="600"/>
              </a:spcBef>
              <a:spcAft>
                <a:spcPts val="600"/>
              </a:spcAft>
            </a:pPr>
            <a:r>
              <a:rPr lang="zh-CN" altLang="en-US">
                <a:latin typeface="+mj-ea"/>
                <a:ea typeface="+mj-ea"/>
                <a:cs typeface="+mn-lt"/>
              </a:rPr>
              <a:t>为了解 </a:t>
            </a:r>
            <a:r>
              <a:rPr lang="en-US" altLang="zh-CN">
                <a:latin typeface="+mj-ea"/>
                <a:ea typeface="+mj-ea"/>
                <a:cs typeface="+mn-lt"/>
              </a:rPr>
              <a:t>PSCI 对</a:t>
            </a:r>
            <a:r>
              <a:rPr lang="zh-CN" altLang="en-US">
                <a:latin typeface="+mj-ea"/>
                <a:ea typeface="+mj-ea"/>
                <a:cs typeface="+mn-lt"/>
              </a:rPr>
              <a:t>供应商伙伴产生的实际影响，我们将在2023年邀请供应商伙伴更多参与到 </a:t>
            </a:r>
            <a:r>
              <a:rPr lang="en-US" altLang="zh-CN">
                <a:latin typeface="+mj-ea"/>
                <a:ea typeface="+mj-ea"/>
                <a:cs typeface="+mn-lt"/>
              </a:rPr>
              <a:t>PSCI 在</a:t>
            </a:r>
            <a:r>
              <a:rPr lang="zh-CN" altLang="en-US" b="1">
                <a:solidFill>
                  <a:schemeClr val="accent1"/>
                </a:solidFill>
                <a:latin typeface="+mj-ea"/>
                <a:ea typeface="+mj-ea"/>
                <a:cs typeface="+mn-lt"/>
              </a:rPr>
              <a:t>重要供应链地区的各项活动中，</a:t>
            </a:r>
            <a:r>
              <a:rPr lang="zh-CN" altLang="en-US">
                <a:latin typeface="+mj-ea"/>
                <a:ea typeface="+mj-ea"/>
                <a:cs typeface="+mn-lt"/>
              </a:rPr>
              <a:t>如中国供应商大会，印度供应商大会，世界其他地区供应商大会（</a:t>
            </a:r>
            <a:r>
              <a:rPr lang="en-US" altLang="zh-CN">
                <a:latin typeface="+mj-ea"/>
                <a:ea typeface="+mj-ea"/>
                <a:cs typeface="+mn-lt"/>
              </a:rPr>
              <a:t>Rest of World Conference</a:t>
            </a:r>
            <a:r>
              <a:rPr lang="zh-CN" altLang="en-US">
                <a:latin typeface="+mj-ea"/>
                <a:ea typeface="+mj-ea"/>
                <a:cs typeface="+mn-lt"/>
              </a:rPr>
              <a:t>）等，并与特定供应商开展</a:t>
            </a:r>
            <a:r>
              <a:rPr lang="zh-CN" altLang="en-US" b="1">
                <a:solidFill>
                  <a:schemeClr val="accent1"/>
                </a:solidFill>
                <a:latin typeface="+mj-ea"/>
                <a:ea typeface="+mj-ea"/>
                <a:cs typeface="+mn-lt"/>
              </a:rPr>
              <a:t>访谈</a:t>
            </a:r>
            <a:r>
              <a:rPr lang="zh-CN" altLang="en-US">
                <a:latin typeface="+mj-ea"/>
                <a:ea typeface="+mj-ea"/>
                <a:cs typeface="+mn-lt"/>
              </a:rPr>
              <a:t>。</a:t>
            </a:r>
            <a:endParaRPr lang="en-US" altLang="zh-CN">
              <a:latin typeface="+mj-ea"/>
              <a:ea typeface="+mj-ea"/>
              <a:cs typeface="+mn-lt"/>
            </a:endParaRPr>
          </a:p>
          <a:p>
            <a:pPr>
              <a:lnSpc>
                <a:spcPct val="160000"/>
              </a:lnSpc>
              <a:spcBef>
                <a:spcPts val="600"/>
              </a:spcBef>
              <a:spcAft>
                <a:spcPts val="600"/>
              </a:spcAft>
            </a:pPr>
            <a:r>
              <a:rPr lang="zh-CN" altLang="en-US">
                <a:latin typeface="+mj-ea"/>
                <a:ea typeface="+mj-ea"/>
                <a:cs typeface="+mn-lt"/>
              </a:rPr>
              <a:t>如您有意参与，请联系</a:t>
            </a:r>
            <a:r>
              <a:rPr lang="zh-CN" altLang="en-US" b="1">
                <a:solidFill>
                  <a:schemeClr val="accent1"/>
                </a:solidFill>
                <a:latin typeface="+mj-ea"/>
                <a:ea typeface="+mj-ea"/>
                <a:cs typeface="+mn-lt"/>
              </a:rPr>
              <a:t>PSCI Secretariat</a:t>
            </a:r>
            <a:r>
              <a:rPr lang="zh-CN" altLang="en-US">
                <a:solidFill>
                  <a:schemeClr val="accent1"/>
                </a:solidFill>
                <a:latin typeface="+mj-ea"/>
                <a:ea typeface="+mj-ea"/>
                <a:cs typeface="+mn-lt"/>
              </a:rPr>
              <a:t> </a:t>
            </a:r>
            <a:r>
              <a:rPr lang="zh-CN" altLang="en-US">
                <a:solidFill>
                  <a:schemeClr val="accent1"/>
                </a:solidFill>
                <a:latin typeface="+mj-ea"/>
                <a:ea typeface="+mj-ea"/>
                <a:cs typeface="+mn-lt"/>
                <a:hlinkClick r:id="rId2">
                  <a:extLst>
                    <a:ext uri="{A12FA001-AC4F-418D-AE19-62706E023703}">
                      <ahyp:hlinkClr xmlns:ahyp="http://schemas.microsoft.com/office/drawing/2018/hyperlinkcolor" val="tx"/>
                    </a:ext>
                  </a:extLst>
                </a:hlinkClick>
              </a:rPr>
              <a:t>Blake.Zheng@carsntone.com</a:t>
            </a:r>
            <a:endParaRPr lang="zh-CN" altLang="en-US">
              <a:solidFill>
                <a:schemeClr val="accent1"/>
              </a:solidFill>
              <a:latin typeface="+mj-ea"/>
              <a:ea typeface="+mj-ea"/>
              <a:cs typeface="+mn-lt"/>
            </a:endParaRPr>
          </a:p>
          <a:p>
            <a:pPr>
              <a:lnSpc>
                <a:spcPct val="160000"/>
              </a:lnSpc>
              <a:spcBef>
                <a:spcPts val="600"/>
              </a:spcBef>
              <a:spcAft>
                <a:spcPts val="600"/>
              </a:spcAft>
            </a:pPr>
            <a:endParaRPr lang="zh-CN" altLang="en-US">
              <a:solidFill>
                <a:schemeClr val="accent1"/>
              </a:solidFill>
              <a:latin typeface="+mj-ea"/>
              <a:ea typeface="+mj-ea"/>
              <a:cs typeface="+mn-lt"/>
            </a:endParaRPr>
          </a:p>
        </p:txBody>
      </p:sp>
      <p:pic>
        <p:nvPicPr>
          <p:cNvPr id="5" name="Picture 4">
            <a:extLst>
              <a:ext uri="{FF2B5EF4-FFF2-40B4-BE49-F238E27FC236}">
                <a16:creationId xmlns:a16="http://schemas.microsoft.com/office/drawing/2014/main" id="{FCA81368-2BEF-5695-6FB2-99A59B4198F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1463"/>
          <a:stretch/>
        </p:blipFill>
        <p:spPr>
          <a:xfrm>
            <a:off x="6634580" y="2300827"/>
            <a:ext cx="4671725" cy="2935484"/>
          </a:xfrm>
          <a:prstGeom prst="rect">
            <a:avLst/>
          </a:prstGeom>
          <a:ln>
            <a:no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6A23BDC3-8206-8447-2637-3277B38A9F97}"/>
              </a:ext>
            </a:extLst>
          </p:cNvPr>
          <p:cNvSpPr txBox="1"/>
          <p:nvPr/>
        </p:nvSpPr>
        <p:spPr>
          <a:xfrm>
            <a:off x="7620442" y="1800395"/>
            <a:ext cx="2700000" cy="369332"/>
          </a:xfrm>
          <a:prstGeom prst="rect">
            <a:avLst/>
          </a:prstGeom>
          <a:noFill/>
        </p:spPr>
        <p:txBody>
          <a:bodyPr wrap="square" rtlCol="0">
            <a:spAutoFit/>
          </a:bodyPr>
          <a:lstStyle/>
          <a:p>
            <a:r>
              <a:rPr lang="zh-CN" altLang="en-US">
                <a:hlinkClick r:id="rId4"/>
              </a:rPr>
              <a:t>印度供应商大会报名链接</a:t>
            </a:r>
            <a:endParaRPr lang="zh-CN" altLang="en-US"/>
          </a:p>
        </p:txBody>
      </p:sp>
      <p:sp>
        <p:nvSpPr>
          <p:cNvPr id="7" name="Slide Number Placeholder 3">
            <a:extLst>
              <a:ext uri="{FF2B5EF4-FFF2-40B4-BE49-F238E27FC236}">
                <a16:creationId xmlns:a16="http://schemas.microsoft.com/office/drawing/2014/main" id="{9A28C551-5EBC-A7B2-9AA4-8584A2776842}"/>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39</a:t>
            </a:fld>
            <a:endParaRPr lang="en-GB"/>
          </a:p>
        </p:txBody>
      </p:sp>
    </p:spTree>
    <p:extLst>
      <p:ext uri="{BB962C8B-B14F-4D97-AF65-F5344CB8AC3E}">
        <p14:creationId xmlns:p14="http://schemas.microsoft.com/office/powerpoint/2010/main" val="8048530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AEBDA-0ED4-2BF1-BA8E-AF102DC6FCEC}"/>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供应商成熟度模型 </a:t>
            </a:r>
            <a:r>
              <a:rPr lang="en-GB" altLang="zh-CN" sz="2400"/>
              <a:t>Supplier </a:t>
            </a:r>
            <a:r>
              <a:rPr lang="en-US" altLang="zh-CN" sz="2400"/>
              <a:t>m</a:t>
            </a:r>
            <a:r>
              <a:rPr lang="en-GB" altLang="zh-CN" sz="2400" err="1"/>
              <a:t>aturity</a:t>
            </a:r>
            <a:r>
              <a:rPr lang="en-GB" altLang="zh-CN" sz="2400"/>
              <a:t> model</a:t>
            </a:r>
            <a:endParaRPr lang="zh-CN" altLang="en-US" sz="2400"/>
          </a:p>
        </p:txBody>
      </p:sp>
      <p:sp>
        <p:nvSpPr>
          <p:cNvPr id="4" name="Text Placeholder 3">
            <a:extLst>
              <a:ext uri="{FF2B5EF4-FFF2-40B4-BE49-F238E27FC236}">
                <a16:creationId xmlns:a16="http://schemas.microsoft.com/office/drawing/2014/main" id="{29A6D29D-90C1-AF2E-42DE-F41399C6C9DD}"/>
              </a:ext>
            </a:extLst>
          </p:cNvPr>
          <p:cNvSpPr>
            <a:spLocks noGrp="1"/>
          </p:cNvSpPr>
          <p:nvPr>
            <p:ph type="body" sz="quarter" idx="14"/>
          </p:nvPr>
        </p:nvSpPr>
        <p:spPr/>
        <p:txBody>
          <a:bodyPr vert="horz" lIns="91440" tIns="45720" rIns="91440" bIns="45720" rtlCol="0" anchor="t">
            <a:noAutofit/>
          </a:bodyPr>
          <a:lstStyle/>
          <a:p>
            <a:r>
              <a:rPr lang="zh-CN" altLang="en-US">
                <a:latin typeface="微软雅黑"/>
                <a:ea typeface="微软雅黑"/>
                <a:cs typeface="Calibri"/>
              </a:rPr>
              <a:t>您可以访问</a:t>
            </a:r>
            <a:r>
              <a:rPr lang="en-US" altLang="zh-CN">
                <a:latin typeface="微软雅黑"/>
                <a:ea typeface="微软雅黑"/>
                <a:cs typeface="Calibri"/>
                <a:hlinkClick r:id="rId2"/>
              </a:rPr>
              <a:t>PSCI</a:t>
            </a:r>
            <a:r>
              <a:rPr lang="zh-CN" altLang="en-US">
                <a:latin typeface="微软雅黑"/>
                <a:ea typeface="微软雅黑"/>
                <a:cs typeface="Calibri"/>
                <a:hlinkClick r:id="rId2"/>
              </a:rPr>
              <a:t>官网 </a:t>
            </a:r>
            <a:r>
              <a:rPr lang="zh-CN" altLang="en-US">
                <a:latin typeface="微软雅黑"/>
                <a:ea typeface="微软雅黑"/>
                <a:cs typeface="Calibri"/>
              </a:rPr>
              <a:t>进一步了解</a:t>
            </a:r>
            <a:r>
              <a:rPr lang="zh-CN" b="1">
                <a:solidFill>
                  <a:srgbClr val="CC006A"/>
                </a:solidFill>
                <a:latin typeface="Microsoft YaHei"/>
                <a:ea typeface="Microsoft YaHei"/>
                <a:cs typeface="Calibri"/>
              </a:rPr>
              <a:t>管理体系</a:t>
            </a:r>
            <a:r>
              <a:rPr lang="zh-CN">
                <a:latin typeface="Microsoft YaHei"/>
                <a:ea typeface="Microsoft YaHei"/>
                <a:cs typeface="Calibri"/>
              </a:rPr>
              <a:t>专题的发展成熟</a:t>
            </a:r>
            <a:r>
              <a:rPr lang="zh-CN" altLang="en-US">
                <a:latin typeface="微软雅黑"/>
                <a:ea typeface="微软雅黑"/>
                <a:cs typeface="Calibri"/>
              </a:rPr>
              <a:t>度模型。</a:t>
            </a:r>
          </a:p>
        </p:txBody>
      </p:sp>
      <p:sp>
        <p:nvSpPr>
          <p:cNvPr id="22" name="Slide Number Placeholder 3">
            <a:extLst>
              <a:ext uri="{FF2B5EF4-FFF2-40B4-BE49-F238E27FC236}">
                <a16:creationId xmlns:a16="http://schemas.microsoft.com/office/drawing/2014/main" id="{5C2718EC-7D98-0720-9597-8C2FCCB0756F}"/>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40</a:t>
            </a:fld>
            <a:endParaRPr lang="en-GB"/>
          </a:p>
        </p:txBody>
      </p:sp>
      <p:graphicFrame>
        <p:nvGraphicFramePr>
          <p:cNvPr id="5" name="Table 4">
            <a:extLst>
              <a:ext uri="{FF2B5EF4-FFF2-40B4-BE49-F238E27FC236}">
                <a16:creationId xmlns:a16="http://schemas.microsoft.com/office/drawing/2014/main" id="{5D9CBDA0-BD11-0D62-38CD-2F18B19DE87E}"/>
              </a:ext>
            </a:extLst>
          </p:cNvPr>
          <p:cNvGraphicFramePr>
            <a:graphicFrameLocks noGrp="1"/>
          </p:cNvGraphicFramePr>
          <p:nvPr>
            <p:extLst>
              <p:ext uri="{D42A27DB-BD31-4B8C-83A1-F6EECF244321}">
                <p14:modId xmlns:p14="http://schemas.microsoft.com/office/powerpoint/2010/main" val="227757711"/>
              </p:ext>
            </p:extLst>
          </p:nvPr>
        </p:nvGraphicFramePr>
        <p:xfrm>
          <a:off x="421105" y="1985210"/>
          <a:ext cx="2036032" cy="3888361"/>
        </p:xfrm>
        <a:graphic>
          <a:graphicData uri="http://schemas.openxmlformats.org/drawingml/2006/table">
            <a:tbl>
              <a:tblPr firstRow="1" bandRow="1">
                <a:tableStyleId>{5C22544A-7EE6-4342-B048-85BDC9FD1C3A}</a:tableStyleId>
              </a:tblPr>
              <a:tblGrid>
                <a:gridCol w="2036032">
                  <a:extLst>
                    <a:ext uri="{9D8B030D-6E8A-4147-A177-3AD203B41FA5}">
                      <a16:colId xmlns:a16="http://schemas.microsoft.com/office/drawing/2014/main" val="2560148337"/>
                    </a:ext>
                  </a:extLst>
                </a:gridCol>
              </a:tblGrid>
              <a:tr h="448657">
                <a:tc>
                  <a:txBody>
                    <a:bodyPr/>
                    <a:lstStyle/>
                    <a:p>
                      <a:pPr algn="ctr"/>
                      <a:r>
                        <a:rPr lang="zh-CN" altLang="en-US" sz="1600" b="0">
                          <a:solidFill>
                            <a:schemeClr val="bg1"/>
                          </a:solidFill>
                          <a:latin typeface="+mj-lt"/>
                        </a:rPr>
                        <a:t>管理体系</a:t>
                      </a:r>
                      <a:endParaRPr lang="en-GB" sz="1600" b="0">
                        <a:solidFill>
                          <a:schemeClr val="bg1"/>
                        </a:solidFill>
                        <a:latin typeface="+mj-lt"/>
                      </a:endParaRPr>
                    </a:p>
                  </a:txBody>
                  <a:tcPr anchor="ctr">
                    <a:lnL w="38100" cap="flat" cmpd="sng" algn="ctr">
                      <a:solidFill>
                        <a:srgbClr val="CB006B"/>
                      </a:solidFill>
                      <a:prstDash val="solid"/>
                      <a:round/>
                      <a:headEnd type="none" w="med" len="med"/>
                      <a:tailEnd type="none" w="med" len="med"/>
                    </a:lnL>
                    <a:lnR w="38100" cap="flat" cmpd="sng" algn="ctr">
                      <a:solidFill>
                        <a:srgbClr val="CB006B"/>
                      </a:solidFill>
                      <a:prstDash val="solid"/>
                      <a:round/>
                      <a:headEnd type="none" w="med" len="med"/>
                      <a:tailEnd type="none" w="med" len="med"/>
                    </a:lnR>
                    <a:lnT w="38100" cap="flat" cmpd="sng" algn="ctr">
                      <a:solidFill>
                        <a:srgbClr val="CB006B"/>
                      </a:solidFill>
                      <a:prstDash val="solid"/>
                      <a:round/>
                      <a:headEnd type="none" w="med" len="med"/>
                      <a:tailEnd type="none" w="med" len="med"/>
                    </a:lnT>
                    <a:lnB w="38100" cap="flat" cmpd="sng" algn="ctr">
                      <a:solidFill>
                        <a:srgbClr val="CB006B"/>
                      </a:solidFill>
                      <a:prstDash val="solid"/>
                      <a:round/>
                      <a:headEnd type="none" w="med" len="med"/>
                      <a:tailEnd type="none" w="med" len="med"/>
                    </a:lnB>
                    <a:solidFill>
                      <a:srgbClr val="CB006B"/>
                    </a:solidFill>
                  </a:tcPr>
                </a:tc>
                <a:extLst>
                  <a:ext uri="{0D108BD9-81ED-4DB2-BD59-A6C34878D82A}">
                    <a16:rowId xmlns:a16="http://schemas.microsoft.com/office/drawing/2014/main" val="3882908602"/>
                  </a:ext>
                </a:extLst>
              </a:tr>
              <a:tr h="429963">
                <a:tc>
                  <a:txBody>
                    <a:bodyPr/>
                    <a:lstStyle/>
                    <a:p>
                      <a:pPr algn="ctr"/>
                      <a:r>
                        <a:rPr lang="zh-CN" altLang="en-US" sz="1200">
                          <a:solidFill>
                            <a:srgbClr val="CC006A"/>
                          </a:solidFill>
                        </a:rPr>
                        <a:t>承诺及责任</a:t>
                      </a:r>
                    </a:p>
                  </a:txBody>
                  <a:tcPr anchor="ctr">
                    <a:lnL w="38100" cap="flat" cmpd="sng" algn="ctr">
                      <a:solidFill>
                        <a:srgbClr val="CB006B"/>
                      </a:solidFill>
                      <a:prstDash val="solid"/>
                      <a:round/>
                      <a:headEnd type="none" w="med" len="med"/>
                      <a:tailEnd type="none" w="med" len="med"/>
                    </a:lnL>
                    <a:lnR w="38100" cap="flat" cmpd="sng" algn="ctr">
                      <a:solidFill>
                        <a:srgbClr val="CB006B"/>
                      </a:solidFill>
                      <a:prstDash val="solid"/>
                      <a:round/>
                      <a:headEnd type="none" w="med" len="med"/>
                      <a:tailEnd type="none" w="med" len="med"/>
                    </a:lnR>
                    <a:lnT w="38100" cap="flat" cmpd="sng" algn="ctr">
                      <a:solidFill>
                        <a:srgbClr val="CB006B"/>
                      </a:solidFill>
                      <a:prstDash val="solid"/>
                      <a:round/>
                      <a:headEnd type="none" w="med" len="med"/>
                      <a:tailEnd type="none" w="med" len="med"/>
                    </a:lnT>
                    <a:lnB w="38100" cap="flat" cmpd="sng" algn="ctr">
                      <a:solidFill>
                        <a:srgbClr val="CB006B"/>
                      </a:solidFill>
                      <a:prstDash val="solid"/>
                      <a:round/>
                      <a:headEnd type="none" w="med" len="med"/>
                      <a:tailEnd type="none" w="med" len="med"/>
                    </a:lnB>
                    <a:noFill/>
                  </a:tcPr>
                </a:tc>
                <a:extLst>
                  <a:ext uri="{0D108BD9-81ED-4DB2-BD59-A6C34878D82A}">
                    <a16:rowId xmlns:a16="http://schemas.microsoft.com/office/drawing/2014/main" val="3604198593"/>
                  </a:ext>
                </a:extLst>
              </a:tr>
              <a:tr h="429963">
                <a:tc>
                  <a:txBody>
                    <a:bodyPr/>
                    <a:lstStyle/>
                    <a:p>
                      <a:pPr algn="ctr"/>
                      <a:r>
                        <a:rPr lang="zh-CN" altLang="en-US" sz="1200">
                          <a:solidFill>
                            <a:srgbClr val="CC006A"/>
                          </a:solidFill>
                        </a:rPr>
                        <a:t>沟通</a:t>
                      </a:r>
                    </a:p>
                  </a:txBody>
                  <a:tcPr anchor="ctr">
                    <a:lnL w="38100" cap="flat" cmpd="sng" algn="ctr">
                      <a:solidFill>
                        <a:srgbClr val="CB006B"/>
                      </a:solidFill>
                      <a:prstDash val="solid"/>
                      <a:round/>
                      <a:headEnd type="none" w="med" len="med"/>
                      <a:tailEnd type="none" w="med" len="med"/>
                    </a:lnL>
                    <a:lnR w="38100" cap="flat" cmpd="sng" algn="ctr">
                      <a:solidFill>
                        <a:srgbClr val="CB006B"/>
                      </a:solidFill>
                      <a:prstDash val="solid"/>
                      <a:round/>
                      <a:headEnd type="none" w="med" len="med"/>
                      <a:tailEnd type="none" w="med" len="med"/>
                    </a:lnR>
                    <a:lnT w="38100" cap="flat" cmpd="sng" algn="ctr">
                      <a:solidFill>
                        <a:srgbClr val="CB006B"/>
                      </a:solidFill>
                      <a:prstDash val="solid"/>
                      <a:round/>
                      <a:headEnd type="none" w="med" len="med"/>
                      <a:tailEnd type="none" w="med" len="med"/>
                    </a:lnT>
                    <a:lnB w="38100" cap="flat" cmpd="sng" algn="ctr">
                      <a:solidFill>
                        <a:srgbClr val="CB006B"/>
                      </a:solidFill>
                      <a:prstDash val="solid"/>
                      <a:round/>
                      <a:headEnd type="none" w="med" len="med"/>
                      <a:tailEnd type="none" w="med" len="med"/>
                    </a:lnB>
                    <a:noFill/>
                  </a:tcPr>
                </a:tc>
                <a:extLst>
                  <a:ext uri="{0D108BD9-81ED-4DB2-BD59-A6C34878D82A}">
                    <a16:rowId xmlns:a16="http://schemas.microsoft.com/office/drawing/2014/main" val="2159116205"/>
                  </a:ext>
                </a:extLst>
              </a:tr>
              <a:tr h="429963">
                <a:tc>
                  <a:txBody>
                    <a:bodyPr/>
                    <a:lstStyle/>
                    <a:p>
                      <a:pPr algn="ctr"/>
                      <a:r>
                        <a:rPr lang="zh-CN" altLang="en-US" sz="1200">
                          <a:solidFill>
                            <a:srgbClr val="CC006A"/>
                          </a:solidFill>
                        </a:rPr>
                        <a:t>持续提升</a:t>
                      </a:r>
                    </a:p>
                  </a:txBody>
                  <a:tcPr anchor="ctr">
                    <a:lnL w="38100" cap="flat" cmpd="sng" algn="ctr">
                      <a:solidFill>
                        <a:srgbClr val="CB006B"/>
                      </a:solidFill>
                      <a:prstDash val="solid"/>
                      <a:round/>
                      <a:headEnd type="none" w="med" len="med"/>
                      <a:tailEnd type="none" w="med" len="med"/>
                    </a:lnL>
                    <a:lnR w="38100" cap="flat" cmpd="sng" algn="ctr">
                      <a:solidFill>
                        <a:srgbClr val="CB006B"/>
                      </a:solidFill>
                      <a:prstDash val="solid"/>
                      <a:round/>
                      <a:headEnd type="none" w="med" len="med"/>
                      <a:tailEnd type="none" w="med" len="med"/>
                    </a:lnR>
                    <a:lnT w="38100" cap="flat" cmpd="sng" algn="ctr">
                      <a:solidFill>
                        <a:srgbClr val="CB006B"/>
                      </a:solidFill>
                      <a:prstDash val="solid"/>
                      <a:round/>
                      <a:headEnd type="none" w="med" len="med"/>
                      <a:tailEnd type="none" w="med" len="med"/>
                    </a:lnT>
                    <a:lnB w="38100" cap="flat" cmpd="sng" algn="ctr">
                      <a:solidFill>
                        <a:srgbClr val="CB006B"/>
                      </a:solidFill>
                      <a:prstDash val="solid"/>
                      <a:round/>
                      <a:headEnd type="none" w="med" len="med"/>
                      <a:tailEnd type="none" w="med" len="med"/>
                    </a:lnB>
                    <a:noFill/>
                  </a:tcPr>
                </a:tc>
                <a:extLst>
                  <a:ext uri="{0D108BD9-81ED-4DB2-BD59-A6C34878D82A}">
                    <a16:rowId xmlns:a16="http://schemas.microsoft.com/office/drawing/2014/main" val="1986569824"/>
                  </a:ext>
                </a:extLst>
              </a:tr>
              <a:tr h="429963">
                <a:tc>
                  <a:txBody>
                    <a:bodyPr/>
                    <a:lstStyle/>
                    <a:p>
                      <a:pPr algn="ctr"/>
                      <a:r>
                        <a:rPr lang="zh-CN" altLang="en-US" sz="1200">
                          <a:solidFill>
                            <a:srgbClr val="CC006A"/>
                          </a:solidFill>
                        </a:rPr>
                        <a:t>文件管理</a:t>
                      </a:r>
                    </a:p>
                  </a:txBody>
                  <a:tcPr anchor="ctr">
                    <a:lnL w="38100" cap="flat" cmpd="sng" algn="ctr">
                      <a:solidFill>
                        <a:srgbClr val="CB006B"/>
                      </a:solidFill>
                      <a:prstDash val="solid"/>
                      <a:round/>
                      <a:headEnd type="none" w="med" len="med"/>
                      <a:tailEnd type="none" w="med" len="med"/>
                    </a:lnL>
                    <a:lnR w="38100" cap="flat" cmpd="sng" algn="ctr">
                      <a:solidFill>
                        <a:srgbClr val="CB006B"/>
                      </a:solidFill>
                      <a:prstDash val="solid"/>
                      <a:round/>
                      <a:headEnd type="none" w="med" len="med"/>
                      <a:tailEnd type="none" w="med" len="med"/>
                    </a:lnR>
                    <a:lnT w="38100" cap="flat" cmpd="sng" algn="ctr">
                      <a:solidFill>
                        <a:srgbClr val="CB006B"/>
                      </a:solidFill>
                      <a:prstDash val="solid"/>
                      <a:round/>
                      <a:headEnd type="none" w="med" len="med"/>
                      <a:tailEnd type="none" w="med" len="med"/>
                    </a:lnT>
                    <a:lnB w="38100" cap="flat" cmpd="sng" algn="ctr">
                      <a:solidFill>
                        <a:srgbClr val="CB006B"/>
                      </a:solidFill>
                      <a:prstDash val="solid"/>
                      <a:round/>
                      <a:headEnd type="none" w="med" len="med"/>
                      <a:tailEnd type="none" w="med" len="med"/>
                    </a:lnB>
                    <a:noFill/>
                  </a:tcPr>
                </a:tc>
                <a:extLst>
                  <a:ext uri="{0D108BD9-81ED-4DB2-BD59-A6C34878D82A}">
                    <a16:rowId xmlns:a16="http://schemas.microsoft.com/office/drawing/2014/main" val="2474027351"/>
                  </a:ext>
                </a:extLst>
              </a:tr>
              <a:tr h="429963">
                <a:tc>
                  <a:txBody>
                    <a:bodyPr/>
                    <a:lstStyle/>
                    <a:p>
                      <a:pPr algn="ctr"/>
                      <a:r>
                        <a:rPr lang="zh-CN" altLang="en-US" sz="1200">
                          <a:solidFill>
                            <a:srgbClr val="CC006A"/>
                          </a:solidFill>
                        </a:rPr>
                        <a:t>识别管理重点</a:t>
                      </a:r>
                    </a:p>
                  </a:txBody>
                  <a:tcPr anchor="ctr">
                    <a:lnL w="38100" cap="flat" cmpd="sng" algn="ctr">
                      <a:solidFill>
                        <a:srgbClr val="CB006B"/>
                      </a:solidFill>
                      <a:prstDash val="solid"/>
                      <a:round/>
                      <a:headEnd type="none" w="med" len="med"/>
                      <a:tailEnd type="none" w="med" len="med"/>
                    </a:lnL>
                    <a:lnR w="38100" cap="flat" cmpd="sng" algn="ctr">
                      <a:solidFill>
                        <a:srgbClr val="CB006B"/>
                      </a:solidFill>
                      <a:prstDash val="solid"/>
                      <a:round/>
                      <a:headEnd type="none" w="med" len="med"/>
                      <a:tailEnd type="none" w="med" len="med"/>
                    </a:lnR>
                    <a:lnT w="38100" cap="flat" cmpd="sng" algn="ctr">
                      <a:solidFill>
                        <a:srgbClr val="CB006B"/>
                      </a:solidFill>
                      <a:prstDash val="solid"/>
                      <a:round/>
                      <a:headEnd type="none" w="med" len="med"/>
                      <a:tailEnd type="none" w="med" len="med"/>
                    </a:lnT>
                    <a:lnB w="38100" cap="flat" cmpd="sng" algn="ctr">
                      <a:solidFill>
                        <a:srgbClr val="CB006B"/>
                      </a:solidFill>
                      <a:prstDash val="solid"/>
                      <a:round/>
                      <a:headEnd type="none" w="med" len="med"/>
                      <a:tailEnd type="none" w="med" len="med"/>
                    </a:lnB>
                    <a:noFill/>
                  </a:tcPr>
                </a:tc>
                <a:extLst>
                  <a:ext uri="{0D108BD9-81ED-4DB2-BD59-A6C34878D82A}">
                    <a16:rowId xmlns:a16="http://schemas.microsoft.com/office/drawing/2014/main" val="1098142043"/>
                  </a:ext>
                </a:extLst>
              </a:tr>
              <a:tr h="429963">
                <a:tc>
                  <a:txBody>
                    <a:bodyPr/>
                    <a:lstStyle/>
                    <a:p>
                      <a:pPr algn="ctr"/>
                      <a:r>
                        <a:rPr lang="zh-CN" altLang="en-US" sz="1200">
                          <a:solidFill>
                            <a:srgbClr val="CC006A"/>
                          </a:solidFill>
                        </a:rPr>
                        <a:t>合规及满足顾客需求</a:t>
                      </a:r>
                    </a:p>
                  </a:txBody>
                  <a:tcPr anchor="ctr">
                    <a:lnL w="38100" cap="flat" cmpd="sng" algn="ctr">
                      <a:solidFill>
                        <a:srgbClr val="CB006B"/>
                      </a:solidFill>
                      <a:prstDash val="solid"/>
                      <a:round/>
                      <a:headEnd type="none" w="med" len="med"/>
                      <a:tailEnd type="none" w="med" len="med"/>
                    </a:lnL>
                    <a:lnR w="38100" cap="flat" cmpd="sng" algn="ctr">
                      <a:solidFill>
                        <a:srgbClr val="CB006B"/>
                      </a:solidFill>
                      <a:prstDash val="solid"/>
                      <a:round/>
                      <a:headEnd type="none" w="med" len="med"/>
                      <a:tailEnd type="none" w="med" len="med"/>
                    </a:lnR>
                    <a:lnT w="38100" cap="flat" cmpd="sng" algn="ctr">
                      <a:solidFill>
                        <a:srgbClr val="CB006B"/>
                      </a:solidFill>
                      <a:prstDash val="solid"/>
                      <a:round/>
                      <a:headEnd type="none" w="med" len="med"/>
                      <a:tailEnd type="none" w="med" len="med"/>
                    </a:lnT>
                    <a:lnB w="38100" cap="flat" cmpd="sng" algn="ctr">
                      <a:solidFill>
                        <a:srgbClr val="CB006B"/>
                      </a:solidFill>
                      <a:prstDash val="solid"/>
                      <a:round/>
                      <a:headEnd type="none" w="med" len="med"/>
                      <a:tailEnd type="none" w="med" len="med"/>
                    </a:lnB>
                    <a:noFill/>
                  </a:tcPr>
                </a:tc>
                <a:extLst>
                  <a:ext uri="{0D108BD9-81ED-4DB2-BD59-A6C34878D82A}">
                    <a16:rowId xmlns:a16="http://schemas.microsoft.com/office/drawing/2014/main" val="880460406"/>
                  </a:ext>
                </a:extLst>
              </a:tr>
              <a:tr h="429963">
                <a:tc>
                  <a:txBody>
                    <a:bodyPr/>
                    <a:lstStyle/>
                    <a:p>
                      <a:pPr algn="ctr"/>
                      <a:r>
                        <a:rPr lang="zh-CN" altLang="en-US" sz="1200">
                          <a:solidFill>
                            <a:srgbClr val="CC006A"/>
                          </a:solidFill>
                        </a:rPr>
                        <a:t>风险管理</a:t>
                      </a:r>
                    </a:p>
                  </a:txBody>
                  <a:tcPr anchor="ctr">
                    <a:lnL w="38100" cap="flat" cmpd="sng" algn="ctr">
                      <a:solidFill>
                        <a:srgbClr val="CB006B"/>
                      </a:solidFill>
                      <a:prstDash val="solid"/>
                      <a:round/>
                      <a:headEnd type="none" w="med" len="med"/>
                      <a:tailEnd type="none" w="med" len="med"/>
                    </a:lnL>
                    <a:lnR w="38100" cap="flat" cmpd="sng" algn="ctr">
                      <a:solidFill>
                        <a:srgbClr val="CB006B"/>
                      </a:solidFill>
                      <a:prstDash val="solid"/>
                      <a:round/>
                      <a:headEnd type="none" w="med" len="med"/>
                      <a:tailEnd type="none" w="med" len="med"/>
                    </a:lnR>
                    <a:lnT w="38100" cap="flat" cmpd="sng" algn="ctr">
                      <a:solidFill>
                        <a:srgbClr val="CB006B"/>
                      </a:solidFill>
                      <a:prstDash val="solid"/>
                      <a:round/>
                      <a:headEnd type="none" w="med" len="med"/>
                      <a:tailEnd type="none" w="med" len="med"/>
                    </a:lnT>
                    <a:lnB w="38100" cap="flat" cmpd="sng" algn="ctr">
                      <a:solidFill>
                        <a:srgbClr val="CB006B"/>
                      </a:solidFill>
                      <a:prstDash val="solid"/>
                      <a:round/>
                      <a:headEnd type="none" w="med" len="med"/>
                      <a:tailEnd type="none" w="med" len="med"/>
                    </a:lnB>
                    <a:noFill/>
                  </a:tcPr>
                </a:tc>
                <a:extLst>
                  <a:ext uri="{0D108BD9-81ED-4DB2-BD59-A6C34878D82A}">
                    <a16:rowId xmlns:a16="http://schemas.microsoft.com/office/drawing/2014/main" val="4219876417"/>
                  </a:ext>
                </a:extLst>
              </a:tr>
              <a:tr h="429963">
                <a:tc>
                  <a:txBody>
                    <a:bodyPr/>
                    <a:lstStyle/>
                    <a:p>
                      <a:pPr algn="ctr"/>
                      <a:r>
                        <a:rPr lang="zh-CN" altLang="en-US" sz="1200">
                          <a:solidFill>
                            <a:srgbClr val="CC006A"/>
                          </a:solidFill>
                        </a:rPr>
                        <a:t>技能培训</a:t>
                      </a:r>
                    </a:p>
                  </a:txBody>
                  <a:tcPr anchor="ctr">
                    <a:lnL w="38100" cap="flat" cmpd="sng" algn="ctr">
                      <a:solidFill>
                        <a:srgbClr val="CB006B"/>
                      </a:solidFill>
                      <a:prstDash val="solid"/>
                      <a:round/>
                      <a:headEnd type="none" w="med" len="med"/>
                      <a:tailEnd type="none" w="med" len="med"/>
                    </a:lnL>
                    <a:lnR w="38100" cap="flat" cmpd="sng" algn="ctr">
                      <a:solidFill>
                        <a:srgbClr val="CB006B"/>
                      </a:solidFill>
                      <a:prstDash val="solid"/>
                      <a:round/>
                      <a:headEnd type="none" w="med" len="med"/>
                      <a:tailEnd type="none" w="med" len="med"/>
                    </a:lnR>
                    <a:lnT w="38100" cap="flat" cmpd="sng" algn="ctr">
                      <a:solidFill>
                        <a:srgbClr val="CB006B"/>
                      </a:solidFill>
                      <a:prstDash val="solid"/>
                      <a:round/>
                      <a:headEnd type="none" w="med" len="med"/>
                      <a:tailEnd type="none" w="med" len="med"/>
                    </a:lnT>
                    <a:lnB w="38100" cap="flat" cmpd="sng" algn="ctr">
                      <a:solidFill>
                        <a:srgbClr val="CB006B"/>
                      </a:solidFill>
                      <a:prstDash val="solid"/>
                      <a:round/>
                      <a:headEnd type="none" w="med" len="med"/>
                      <a:tailEnd type="none" w="med" len="med"/>
                    </a:lnB>
                    <a:noFill/>
                  </a:tcPr>
                </a:tc>
                <a:extLst>
                  <a:ext uri="{0D108BD9-81ED-4DB2-BD59-A6C34878D82A}">
                    <a16:rowId xmlns:a16="http://schemas.microsoft.com/office/drawing/2014/main" val="3104738840"/>
                  </a:ext>
                </a:extLst>
              </a:tr>
            </a:tbl>
          </a:graphicData>
        </a:graphic>
      </p:graphicFrame>
      <p:pic>
        <p:nvPicPr>
          <p:cNvPr id="8" name="Picture 7">
            <a:extLst>
              <a:ext uri="{FF2B5EF4-FFF2-40B4-BE49-F238E27FC236}">
                <a16:creationId xmlns:a16="http://schemas.microsoft.com/office/drawing/2014/main" id="{4C965B49-5330-E8FC-8048-CE16C4D297B1}"/>
              </a:ext>
            </a:extLst>
          </p:cNvPr>
          <p:cNvPicPr>
            <a:picLocks noChangeAspect="1"/>
          </p:cNvPicPr>
          <p:nvPr/>
        </p:nvPicPr>
        <p:blipFill>
          <a:blip r:embed="rId3"/>
          <a:stretch>
            <a:fillRect/>
          </a:stretch>
        </p:blipFill>
        <p:spPr>
          <a:xfrm>
            <a:off x="411331" y="1963321"/>
            <a:ext cx="543001" cy="476316"/>
          </a:xfrm>
          <a:prstGeom prst="rect">
            <a:avLst/>
          </a:prstGeom>
        </p:spPr>
      </p:pic>
      <p:pic>
        <p:nvPicPr>
          <p:cNvPr id="10" name="Picture 9">
            <a:extLst>
              <a:ext uri="{FF2B5EF4-FFF2-40B4-BE49-F238E27FC236}">
                <a16:creationId xmlns:a16="http://schemas.microsoft.com/office/drawing/2014/main" id="{6C55FBD8-F805-3D1D-2F7D-E847C7EEE45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26798" y="2251611"/>
            <a:ext cx="9457444" cy="3580662"/>
          </a:xfrm>
          <a:prstGeom prst="rect">
            <a:avLst/>
          </a:prstGeom>
        </p:spPr>
      </p:pic>
    </p:spTree>
    <p:extLst>
      <p:ext uri="{BB962C8B-B14F-4D97-AF65-F5344CB8AC3E}">
        <p14:creationId xmlns:p14="http://schemas.microsoft.com/office/powerpoint/2010/main" val="4795873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0217BA6-F206-860F-6979-FD59C72928EE}"/>
              </a:ext>
            </a:extLst>
          </p:cNvPr>
          <p:cNvSpPr>
            <a:spLocks noGrp="1"/>
          </p:cNvSpPr>
          <p:nvPr>
            <p:ph type="ctrTitle"/>
          </p:nvPr>
        </p:nvSpPr>
        <p:spPr/>
        <p:txBody>
          <a:bodyPr/>
          <a:lstStyle/>
          <a:p>
            <a:r>
              <a:rPr lang="zh-CN" altLang="en-US"/>
              <a:t>业务连续性计划 </a:t>
            </a:r>
            <a:r>
              <a:rPr lang="en-US" altLang="zh-CN" sz="2400">
                <a:latin typeface="+mj-ea"/>
                <a:ea typeface="+mj-ea"/>
              </a:rPr>
              <a:t>Business Continuity Plans</a:t>
            </a:r>
            <a:endParaRPr lang="zh-CN" altLang="en-US" sz="2400">
              <a:latin typeface="+mj-ea"/>
              <a:ea typeface="+mj-ea"/>
            </a:endParaRPr>
          </a:p>
        </p:txBody>
      </p:sp>
      <p:sp>
        <p:nvSpPr>
          <p:cNvPr id="10" name="Subtitle 9">
            <a:extLst>
              <a:ext uri="{FF2B5EF4-FFF2-40B4-BE49-F238E27FC236}">
                <a16:creationId xmlns:a16="http://schemas.microsoft.com/office/drawing/2014/main" id="{570F740A-FD4B-0E91-244B-AE8790030A56}"/>
              </a:ext>
            </a:extLst>
          </p:cNvPr>
          <p:cNvSpPr>
            <a:spLocks noGrp="1"/>
          </p:cNvSpPr>
          <p:nvPr>
            <p:ph type="subTitle" idx="1"/>
          </p:nvPr>
        </p:nvSpPr>
        <p:spPr/>
        <p:txBody>
          <a:bodyPr>
            <a:normAutofit/>
          </a:bodyPr>
          <a:lstStyle/>
          <a:p>
            <a:r>
              <a:rPr lang="zh-CN" altLang="zh-CN">
                <a:latin typeface="+mn-lt"/>
              </a:rPr>
              <a:t>员文权</a:t>
            </a:r>
            <a:r>
              <a:rPr lang="en-US" altLang="zh-CN">
                <a:latin typeface="+mn-lt"/>
              </a:rPr>
              <a:t> | </a:t>
            </a:r>
            <a:r>
              <a:rPr lang="zh-CN" altLang="zh-CN">
                <a:latin typeface="+mn-lt"/>
              </a:rPr>
              <a:t>技术总监</a:t>
            </a:r>
            <a:r>
              <a:rPr lang="en-US" altLang="zh-CN">
                <a:latin typeface="+mn-lt"/>
              </a:rPr>
              <a:t> | </a:t>
            </a:r>
            <a:r>
              <a:rPr lang="zh-CN" altLang="en-US">
                <a:latin typeface="+mn-lt"/>
              </a:rPr>
              <a:t>上海翊员科技有限公司</a:t>
            </a:r>
            <a:r>
              <a:rPr lang="en-GB" altLang="zh-CN">
                <a:latin typeface="+mn-lt"/>
              </a:rPr>
              <a:t> </a:t>
            </a:r>
          </a:p>
          <a:p>
            <a:r>
              <a:rPr lang="en-US" altLang="zh-CN"/>
              <a:t>Roderick | Technical director | Shanghai STRM Technology Co., Ltd.</a:t>
            </a:r>
            <a:endParaRPr lang="zh-CN" altLang="en-US"/>
          </a:p>
          <a:p>
            <a:pPr marL="0" lvl="0" indent="0" algn="l"/>
            <a:endParaRPr lang="zh-CN" altLang="en-US" sz="1800" b="0" i="0" u="none">
              <a:solidFill>
                <a:srgbClr val="848484"/>
              </a:solidFill>
              <a:latin typeface="+mn-lt"/>
            </a:endParaRPr>
          </a:p>
        </p:txBody>
      </p:sp>
      <p:pic>
        <p:nvPicPr>
          <p:cNvPr id="3" name="Picture 2" descr="Text&#10;&#10;Description automatically generated">
            <a:extLst>
              <a:ext uri="{FF2B5EF4-FFF2-40B4-BE49-F238E27FC236}">
                <a16:creationId xmlns:a16="http://schemas.microsoft.com/office/drawing/2014/main" id="{107F783E-E1C4-E924-4C03-FA901FFE87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50300" y="6730"/>
            <a:ext cx="3441700" cy="876300"/>
          </a:xfrm>
          <a:prstGeom prst="rect">
            <a:avLst/>
          </a:prstGeom>
        </p:spPr>
      </p:pic>
    </p:spTree>
    <p:extLst>
      <p:ext uri="{BB962C8B-B14F-4D97-AF65-F5344CB8AC3E}">
        <p14:creationId xmlns:p14="http://schemas.microsoft.com/office/powerpoint/2010/main" val="1429122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个人经历介绍 </a:t>
            </a:r>
            <a:r>
              <a:rPr lang="en-US" altLang="zh-CN" sz="2400"/>
              <a:t>Speaker Bio </a:t>
            </a:r>
            <a:endParaRPr lang="en-GB" sz="2400">
              <a:latin typeface="微软雅黑" panose="020B0503020204020204" pitchFamily="34" charset="-122"/>
              <a:ea typeface="微软雅黑" panose="020B0503020204020204" pitchFamily="34" charset="-122"/>
            </a:endParaRPr>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type="body" sz="quarter" idx="14"/>
          </p:nvPr>
        </p:nvSpPr>
        <p:spPr>
          <a:xfrm>
            <a:off x="450000" y="1424788"/>
            <a:ext cx="7131418" cy="4744518"/>
          </a:xfrm>
        </p:spPr>
        <p:txBody>
          <a:bodyPr>
            <a:normAutofit/>
          </a:bodyPr>
          <a:lstStyle/>
          <a:p>
            <a:pPr marL="228600" indent="-228600">
              <a:buFont typeface="Wingdings" panose="05000000000000000000" pitchFamily="2" charset="2"/>
              <a:buChar char="§"/>
            </a:pPr>
            <a:r>
              <a:rPr lang="zh-CN" altLang="en-US" sz="2000">
                <a:latin typeface="+mj-ea"/>
                <a:ea typeface="+mj-ea"/>
                <a:cs typeface="+mn-cs"/>
              </a:rPr>
              <a:t>姓名：员文权</a:t>
            </a:r>
            <a:r>
              <a:rPr lang="en-US" altLang="zh-CN" sz="2000">
                <a:latin typeface="+mj-ea"/>
                <a:ea typeface="+mj-ea"/>
                <a:cs typeface="+mn-cs"/>
              </a:rPr>
              <a:t>(Roderick Yuan)</a:t>
            </a:r>
            <a:endParaRPr lang="en-GB" sz="2000">
              <a:latin typeface="+mj-ea"/>
              <a:ea typeface="+mj-ea"/>
              <a:cs typeface="+mn-cs"/>
            </a:endParaRPr>
          </a:p>
          <a:p>
            <a:pPr marL="228600" indent="-228600">
              <a:buFont typeface="Wingdings" panose="05000000000000000000" pitchFamily="2" charset="2"/>
              <a:buChar char="§"/>
            </a:pPr>
            <a:r>
              <a:rPr lang="zh-CN" altLang="en-US" sz="2000">
                <a:latin typeface="+mj-ea"/>
                <a:ea typeface="+mj-ea"/>
                <a:cs typeface="+mn-cs"/>
              </a:rPr>
              <a:t>职位：技术总监</a:t>
            </a:r>
            <a:endParaRPr lang="en-GB" sz="2000">
              <a:latin typeface="+mj-ea"/>
              <a:ea typeface="+mj-ea"/>
              <a:cs typeface="+mn-cs"/>
            </a:endParaRPr>
          </a:p>
          <a:p>
            <a:pPr marL="228600" indent="-228600">
              <a:buFont typeface="Wingdings" panose="05000000000000000000" pitchFamily="2" charset="2"/>
              <a:buChar char="§"/>
            </a:pPr>
            <a:r>
              <a:rPr lang="zh-CN" altLang="en-US" sz="2000">
                <a:latin typeface="+mj-ea"/>
                <a:ea typeface="+mj-ea"/>
                <a:cs typeface="+mn-cs"/>
              </a:rPr>
              <a:t>公司：上海翊员科技有限公司</a:t>
            </a:r>
            <a:endParaRPr lang="en-GB" altLang="zh-CN" sz="2000">
              <a:latin typeface="+mj-ea"/>
              <a:ea typeface="+mj-ea"/>
              <a:cs typeface="+mn-cs"/>
            </a:endParaRPr>
          </a:p>
          <a:p>
            <a:pPr marL="228600" indent="-228600">
              <a:buFont typeface="Wingdings" panose="05000000000000000000" pitchFamily="2" charset="2"/>
              <a:buChar char="§"/>
            </a:pPr>
            <a:r>
              <a:rPr lang="zh-CN" altLang="en-US" sz="2000">
                <a:latin typeface="+mj-ea"/>
                <a:ea typeface="+mj-ea"/>
                <a:cs typeface="+mn-cs"/>
              </a:rPr>
              <a:t>联系方式</a:t>
            </a:r>
            <a:r>
              <a:rPr lang="en-GB" sz="2000">
                <a:latin typeface="+mj-ea"/>
                <a:ea typeface="+mj-ea"/>
                <a:cs typeface="+mn-cs"/>
              </a:rPr>
              <a:t> </a:t>
            </a:r>
            <a:r>
              <a:rPr lang="zh-CN" altLang="en-US" sz="2000">
                <a:latin typeface="+mj-ea"/>
                <a:ea typeface="+mj-ea"/>
                <a:cs typeface="+mn-cs"/>
              </a:rPr>
              <a:t>：</a:t>
            </a:r>
            <a:r>
              <a:rPr lang="en-US" altLang="zh-CN" sz="2000">
                <a:latin typeface="+mj-ea"/>
                <a:ea typeface="+mj-ea"/>
                <a:cs typeface="+mn-cs"/>
              </a:rPr>
              <a:t>15921404040</a:t>
            </a:r>
          </a:p>
          <a:p>
            <a:pPr marL="0" indent="0">
              <a:buNone/>
            </a:pPr>
            <a:r>
              <a:rPr lang="en-GB" sz="2000">
                <a:latin typeface="+mj-ea"/>
                <a:ea typeface="+mj-ea"/>
              </a:rPr>
              <a:t>------------------------------------------------------</a:t>
            </a:r>
          </a:p>
          <a:p>
            <a:pPr marL="228600" indent="-228600">
              <a:buFont typeface="Wingdings" panose="05000000000000000000" pitchFamily="2" charset="2"/>
              <a:buChar char="§"/>
            </a:pPr>
            <a:r>
              <a:rPr lang="zh-CN" altLang="en-US" sz="2000">
                <a:latin typeface="+mj-ea"/>
                <a:ea typeface="+mj-ea"/>
                <a:cs typeface="+mn-cs"/>
              </a:rPr>
              <a:t>背景：</a:t>
            </a:r>
            <a:endParaRPr lang="en-US" altLang="zh-CN" sz="2000">
              <a:latin typeface="+mj-ea"/>
              <a:ea typeface="+mj-ea"/>
              <a:cs typeface="+mn-cs"/>
            </a:endParaRPr>
          </a:p>
          <a:p>
            <a:pPr marL="0" indent="0">
              <a:buNone/>
            </a:pPr>
            <a:r>
              <a:rPr lang="zh-CN" altLang="en-US" sz="2000">
                <a:latin typeface="+mj-ea"/>
                <a:ea typeface="+mj-ea"/>
              </a:rPr>
              <a:t>曾任辉瑞全球</a:t>
            </a:r>
            <a:r>
              <a:rPr lang="en-US" altLang="zh-CN" sz="2000">
                <a:latin typeface="+mj-ea"/>
                <a:ea typeface="+mj-ea"/>
              </a:rPr>
              <a:t>EHS</a:t>
            </a:r>
            <a:r>
              <a:rPr lang="zh-CN" altLang="en-US" sz="2000">
                <a:latin typeface="+mj-ea"/>
                <a:ea typeface="+mj-ea"/>
              </a:rPr>
              <a:t>部门高级</a:t>
            </a:r>
            <a:r>
              <a:rPr lang="en-US" altLang="zh-CN" sz="2000">
                <a:latin typeface="+mj-ea"/>
                <a:ea typeface="+mj-ea"/>
              </a:rPr>
              <a:t>EHS</a:t>
            </a:r>
            <a:r>
              <a:rPr lang="zh-CN" altLang="en-US" sz="2000">
                <a:latin typeface="+mj-ea"/>
                <a:ea typeface="+mj-ea"/>
              </a:rPr>
              <a:t>经理，并为辉瑞内部工艺安全专家，并曾就职于拜耳等多家全球知名跨国公司。</a:t>
            </a:r>
          </a:p>
          <a:p>
            <a:pPr marL="0" indent="0">
              <a:buNone/>
            </a:pPr>
            <a:r>
              <a:rPr lang="zh-CN" altLang="en-US" sz="2000">
                <a:latin typeface="+mj-ea"/>
                <a:ea typeface="+mj-ea"/>
              </a:rPr>
              <a:t>擅长工艺安全、体系建立及优化、供应链</a:t>
            </a:r>
            <a:r>
              <a:rPr lang="en-US" altLang="zh-CN" sz="2000">
                <a:latin typeface="+mj-ea"/>
                <a:ea typeface="+mj-ea"/>
              </a:rPr>
              <a:t>EHS</a:t>
            </a:r>
            <a:r>
              <a:rPr lang="zh-CN" altLang="en-US" sz="2000">
                <a:latin typeface="+mj-ea"/>
                <a:ea typeface="+mj-ea"/>
              </a:rPr>
              <a:t>管理及业务连续性管理。</a:t>
            </a:r>
            <a:endParaRPr lang="en-US" altLang="zh-CN" sz="2000">
              <a:latin typeface="+mj-ea"/>
              <a:ea typeface="+mj-ea"/>
            </a:endParaRPr>
          </a:p>
          <a:p>
            <a:pPr marL="0" indent="0">
              <a:buNone/>
            </a:pPr>
            <a:r>
              <a:rPr lang="zh-CN" altLang="en-US" sz="2000">
                <a:latin typeface="+mj-ea"/>
                <a:ea typeface="+mj-ea"/>
              </a:rPr>
              <a:t>美国注册安全工程师</a:t>
            </a:r>
            <a:r>
              <a:rPr lang="en-US" altLang="zh-CN" sz="2000">
                <a:latin typeface="+mj-ea"/>
                <a:ea typeface="+mj-ea"/>
              </a:rPr>
              <a:t>(CSP)</a:t>
            </a:r>
            <a:r>
              <a:rPr lang="zh-CN" altLang="en-US" sz="2000">
                <a:latin typeface="+mj-ea"/>
                <a:ea typeface="+mj-ea"/>
              </a:rPr>
              <a:t>，美国</a:t>
            </a:r>
            <a:r>
              <a:rPr lang="en-US" altLang="zh-CN" sz="2000">
                <a:latin typeface="+mj-ea"/>
                <a:ea typeface="+mj-ea"/>
              </a:rPr>
              <a:t>CCPS</a:t>
            </a:r>
            <a:r>
              <a:rPr lang="zh-CN" altLang="en-US" sz="2000">
                <a:latin typeface="+mj-ea"/>
                <a:ea typeface="+mj-ea"/>
              </a:rPr>
              <a:t>认证工艺安全专家，注册功能安全专家</a:t>
            </a:r>
            <a:r>
              <a:rPr lang="en-US" altLang="zh-CN" sz="2000">
                <a:latin typeface="+mj-ea"/>
                <a:ea typeface="+mj-ea"/>
              </a:rPr>
              <a:t>(CFSE)</a:t>
            </a:r>
            <a:r>
              <a:rPr lang="zh-CN" altLang="en-US" sz="2000">
                <a:latin typeface="+mj-ea"/>
                <a:ea typeface="+mj-ea"/>
              </a:rPr>
              <a:t>，美国注册工业卫生师</a:t>
            </a:r>
            <a:r>
              <a:rPr lang="en-US" altLang="zh-CN" sz="2000">
                <a:latin typeface="+mj-ea"/>
                <a:ea typeface="+mj-ea"/>
              </a:rPr>
              <a:t>(CIH)</a:t>
            </a:r>
            <a:r>
              <a:rPr lang="zh-CN" altLang="en-US" sz="2000">
                <a:latin typeface="+mj-ea"/>
                <a:ea typeface="+mj-ea"/>
              </a:rPr>
              <a:t>，美国注册危险物质管理师</a:t>
            </a:r>
            <a:r>
              <a:rPr lang="en-US" altLang="zh-CN" sz="2000">
                <a:latin typeface="+mj-ea"/>
                <a:ea typeface="+mj-ea"/>
              </a:rPr>
              <a:t>(CHMM)</a:t>
            </a:r>
          </a:p>
        </p:txBody>
      </p:sp>
      <p:pic>
        <p:nvPicPr>
          <p:cNvPr id="10" name="图片 9">
            <a:extLst>
              <a:ext uri="{FF2B5EF4-FFF2-40B4-BE49-F238E27FC236}">
                <a16:creationId xmlns:a16="http://schemas.microsoft.com/office/drawing/2014/main" id="{9C6DF842-0445-44E1-BB2D-D703B7C5BE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512800" y="2105047"/>
            <a:ext cx="2836588" cy="3384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Slide Number Placeholder 3">
            <a:extLst>
              <a:ext uri="{FF2B5EF4-FFF2-40B4-BE49-F238E27FC236}">
                <a16:creationId xmlns:a16="http://schemas.microsoft.com/office/drawing/2014/main" id="{6BAC5F0A-E275-12A6-05D4-D69FCF57403D}"/>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42</a:t>
            </a:fld>
            <a:endParaRPr lang="en-GB"/>
          </a:p>
        </p:txBody>
      </p:sp>
    </p:spTree>
    <p:extLst>
      <p:ext uri="{BB962C8B-B14F-4D97-AF65-F5344CB8AC3E}">
        <p14:creationId xmlns:p14="http://schemas.microsoft.com/office/powerpoint/2010/main" val="41809912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AD55D-AAE7-4862-B3DD-2E15C63BDBCF}"/>
              </a:ext>
            </a:extLst>
          </p:cNvPr>
          <p:cNvSpPr>
            <a:spLocks noGrp="1"/>
          </p:cNvSpPr>
          <p:nvPr>
            <p:ph type="title"/>
          </p:nvPr>
        </p:nvSpPr>
        <p:spPr/>
        <p:txBody>
          <a:bodyPr/>
          <a:lstStyle/>
          <a:p>
            <a:r>
              <a:rPr lang="zh-CN" altLang="en-US">
                <a:latin typeface="+mj-ea"/>
              </a:rPr>
              <a:t>议程 </a:t>
            </a:r>
            <a:r>
              <a:rPr lang="en-US" altLang="zh-CN" sz="2400">
                <a:latin typeface="+mj-ea"/>
              </a:rPr>
              <a:t>Agenda</a:t>
            </a:r>
            <a:endParaRPr lang="zh-CN" altLang="en-US" sz="2400">
              <a:latin typeface="+mj-ea"/>
            </a:endParaRPr>
          </a:p>
        </p:txBody>
      </p:sp>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p:txBody>
          <a:bodyPr/>
          <a:lstStyle/>
          <a:p>
            <a:r>
              <a:rPr lang="zh-CN" altLang="en-US">
                <a:latin typeface="+mj-ea"/>
                <a:ea typeface="+mj-ea"/>
              </a:rPr>
              <a:t>业务连续性计划</a:t>
            </a:r>
          </a:p>
        </p:txBody>
      </p:sp>
      <p:sp>
        <p:nvSpPr>
          <p:cNvPr id="4" name="Text Placeholder 3">
            <a:extLst>
              <a:ext uri="{FF2B5EF4-FFF2-40B4-BE49-F238E27FC236}">
                <a16:creationId xmlns:a16="http://schemas.microsoft.com/office/drawing/2014/main" id="{B6CE52A2-C0BA-4F5F-B959-F1ED4951A323}"/>
              </a:ext>
            </a:extLst>
          </p:cNvPr>
          <p:cNvSpPr>
            <a:spLocks noGrp="1"/>
          </p:cNvSpPr>
          <p:nvPr>
            <p:ph type="body" sz="quarter" idx="11"/>
          </p:nvPr>
        </p:nvSpPr>
        <p:spPr/>
        <p:txBody>
          <a:bodyPr/>
          <a:lstStyle/>
          <a:p>
            <a:r>
              <a:rPr lang="zh-CN" altLang="en-US">
                <a:latin typeface="+mj-ea"/>
                <a:ea typeface="+mj-ea"/>
              </a:rPr>
              <a:t>什么是业务连续性？</a:t>
            </a:r>
          </a:p>
        </p:txBody>
      </p:sp>
      <p:sp>
        <p:nvSpPr>
          <p:cNvPr id="5" name="Text Placeholder 4">
            <a:extLst>
              <a:ext uri="{FF2B5EF4-FFF2-40B4-BE49-F238E27FC236}">
                <a16:creationId xmlns:a16="http://schemas.microsoft.com/office/drawing/2014/main" id="{988B829D-5EAE-48EC-BACE-782F759CA504}"/>
              </a:ext>
            </a:extLst>
          </p:cNvPr>
          <p:cNvSpPr>
            <a:spLocks noGrp="1"/>
          </p:cNvSpPr>
          <p:nvPr>
            <p:ph type="body" sz="quarter" idx="12"/>
          </p:nvPr>
        </p:nvSpPr>
        <p:spPr/>
        <p:txBody>
          <a:bodyPr/>
          <a:lstStyle/>
          <a:p>
            <a:r>
              <a:rPr lang="zh-CN" altLang="en-US">
                <a:latin typeface="+mj-ea"/>
                <a:ea typeface="+mj-ea"/>
              </a:rPr>
              <a:t>审计常见问题</a:t>
            </a:r>
          </a:p>
        </p:txBody>
      </p:sp>
      <p:sp>
        <p:nvSpPr>
          <p:cNvPr id="6" name="Text Placeholder 5">
            <a:extLst>
              <a:ext uri="{FF2B5EF4-FFF2-40B4-BE49-F238E27FC236}">
                <a16:creationId xmlns:a16="http://schemas.microsoft.com/office/drawing/2014/main" id="{61D73567-6FC3-4DDE-A9EE-25AC38DCE7EC}"/>
              </a:ext>
            </a:extLst>
          </p:cNvPr>
          <p:cNvSpPr>
            <a:spLocks noGrp="1"/>
          </p:cNvSpPr>
          <p:nvPr>
            <p:ph type="body" sz="quarter" idx="13"/>
          </p:nvPr>
        </p:nvSpPr>
        <p:spPr/>
        <p:txBody>
          <a:bodyPr/>
          <a:lstStyle/>
          <a:p>
            <a:r>
              <a:rPr lang="zh-CN" altLang="en-US">
                <a:latin typeface="+mj-ea"/>
                <a:ea typeface="+mj-ea"/>
              </a:rPr>
              <a:t>业务连续性计划实践</a:t>
            </a:r>
          </a:p>
          <a:p>
            <a:endParaRPr lang="zh-CN" altLang="en-US">
              <a:latin typeface="+mj-ea"/>
              <a:ea typeface="+mj-ea"/>
            </a:endParaRPr>
          </a:p>
        </p:txBody>
      </p:sp>
      <p:sp>
        <p:nvSpPr>
          <p:cNvPr id="7" name="Text Placeholder 6">
            <a:extLst>
              <a:ext uri="{FF2B5EF4-FFF2-40B4-BE49-F238E27FC236}">
                <a16:creationId xmlns:a16="http://schemas.microsoft.com/office/drawing/2014/main" id="{0F97A99C-AEAC-4122-A46C-8724642665A7}"/>
              </a:ext>
            </a:extLst>
          </p:cNvPr>
          <p:cNvSpPr>
            <a:spLocks noGrp="1"/>
          </p:cNvSpPr>
          <p:nvPr>
            <p:ph type="body" sz="quarter" idx="14"/>
          </p:nvPr>
        </p:nvSpPr>
        <p:spPr/>
        <p:txBody>
          <a:bodyPr/>
          <a:lstStyle/>
          <a:p>
            <a:r>
              <a:rPr lang="zh-CN" altLang="en-US">
                <a:latin typeface="+mj-ea"/>
                <a:ea typeface="+mj-ea"/>
              </a:rPr>
              <a:t>业务连续性管理的重要性</a:t>
            </a:r>
          </a:p>
        </p:txBody>
      </p:sp>
      <p:sp>
        <p:nvSpPr>
          <p:cNvPr id="8" name="Text Placeholder 7">
            <a:extLst>
              <a:ext uri="{FF2B5EF4-FFF2-40B4-BE49-F238E27FC236}">
                <a16:creationId xmlns:a16="http://schemas.microsoft.com/office/drawing/2014/main" id="{DAC2DE38-B003-44A4-9574-6437AD6EF269}"/>
              </a:ext>
            </a:extLst>
          </p:cNvPr>
          <p:cNvSpPr>
            <a:spLocks noGrp="1"/>
          </p:cNvSpPr>
          <p:nvPr>
            <p:ph type="body" sz="quarter" idx="15"/>
          </p:nvPr>
        </p:nvSpPr>
        <p:spPr/>
        <p:txBody>
          <a:bodyPr/>
          <a:lstStyle/>
          <a:p>
            <a:r>
              <a:rPr lang="zh-CN" altLang="en-US">
                <a:latin typeface="+mj-ea"/>
                <a:ea typeface="+mj-ea"/>
              </a:rPr>
              <a:t>与应急响应之间的关系</a:t>
            </a:r>
          </a:p>
        </p:txBody>
      </p:sp>
    </p:spTree>
    <p:extLst>
      <p:ext uri="{BB962C8B-B14F-4D97-AF65-F5344CB8AC3E}">
        <p14:creationId xmlns:p14="http://schemas.microsoft.com/office/powerpoint/2010/main" val="19698190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84350-34FE-477E-AC1B-D5CE7B65B65B}"/>
              </a:ext>
            </a:extLst>
          </p:cNvPr>
          <p:cNvSpPr>
            <a:spLocks noGrp="1"/>
          </p:cNvSpPr>
          <p:nvPr>
            <p:ph type="title"/>
          </p:nvPr>
        </p:nvSpPr>
        <p:spPr/>
        <p:txBody>
          <a:bodyPr/>
          <a:lstStyle/>
          <a:p>
            <a:r>
              <a:rPr lang="zh-CN" altLang="en-US"/>
              <a:t>关于翊员科技</a:t>
            </a:r>
          </a:p>
        </p:txBody>
      </p:sp>
      <p:sp>
        <p:nvSpPr>
          <p:cNvPr id="6" name="Slide Number Placeholder 5">
            <a:extLst>
              <a:ext uri="{FF2B5EF4-FFF2-40B4-BE49-F238E27FC236}">
                <a16:creationId xmlns:a16="http://schemas.microsoft.com/office/drawing/2014/main" id="{E4C72183-130C-4971-B852-7B56F10CEBD7}"/>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44</a:t>
            </a:fld>
            <a:endParaRPr lang="en-GB"/>
          </a:p>
        </p:txBody>
      </p:sp>
      <p:sp>
        <p:nvSpPr>
          <p:cNvPr id="37" name="Rectangle 25">
            <a:extLst>
              <a:ext uri="{FF2B5EF4-FFF2-40B4-BE49-F238E27FC236}">
                <a16:creationId xmlns:a16="http://schemas.microsoft.com/office/drawing/2014/main" id="{2350786A-C2E0-4DD2-8F16-57529C7534F0}"/>
              </a:ext>
            </a:extLst>
          </p:cNvPr>
          <p:cNvSpPr>
            <a:spLocks/>
          </p:cNvSpPr>
          <p:nvPr/>
        </p:nvSpPr>
        <p:spPr bwMode="auto">
          <a:xfrm>
            <a:off x="316231" y="1563984"/>
            <a:ext cx="2197354" cy="532651"/>
          </a:xfrm>
          <a:prstGeom prst="rect">
            <a:avLst/>
          </a:prstGeom>
          <a:solidFill>
            <a:schemeClr val="accent2">
              <a:lumMod val="60000"/>
              <a:lumOff val="40000"/>
            </a:schemeClr>
          </a:solidFill>
          <a:ln>
            <a:noFill/>
          </a:ln>
          <a:extLst>
            <a:ext uri="{91240B29-F687-4F45-9708-019B960494DF}">
              <a14:hiddenLine xmlns:a14="http://schemas.microsoft.com/office/drawing/2010/main" w="9525" cap="flat" cmpd="sng">
                <a:solidFill>
                  <a:srgbClr val="000000"/>
                </a:solidFill>
                <a:miter lim="800000"/>
                <a:headEnd/>
                <a:tailEnd/>
              </a14:hiddenLine>
            </a:ext>
          </a:extLst>
        </p:spPr>
        <p:txBody>
          <a:bodyPr tIns="1415488" rIns="44234" bIns="88468"/>
          <a:lstStyle/>
          <a:p>
            <a:pPr algn="ctr" defTabSz="914406"/>
            <a:endParaRPr lang="zh-CN" altLang="zh-CN" sz="1600" b="1" i="1">
              <a:solidFill>
                <a:prstClr val="black"/>
              </a:solidFill>
              <a:latin typeface="Segoe UI" pitchFamily="34" charset="0"/>
              <a:ea typeface="宋体"/>
              <a:cs typeface="Segoe UI" pitchFamily="34" charset="0"/>
              <a:sym typeface="Segoe UI" pitchFamily="34" charset="0"/>
            </a:endParaRPr>
          </a:p>
        </p:txBody>
      </p:sp>
      <p:sp>
        <p:nvSpPr>
          <p:cNvPr id="40" name="矩形 39">
            <a:extLst>
              <a:ext uri="{FF2B5EF4-FFF2-40B4-BE49-F238E27FC236}">
                <a16:creationId xmlns:a16="http://schemas.microsoft.com/office/drawing/2014/main" id="{7BA147F7-3496-45E2-B4F2-96C892778C2C}"/>
              </a:ext>
            </a:extLst>
          </p:cNvPr>
          <p:cNvSpPr/>
          <p:nvPr/>
        </p:nvSpPr>
        <p:spPr>
          <a:xfrm>
            <a:off x="316232" y="1669175"/>
            <a:ext cx="2197352" cy="338554"/>
          </a:xfrm>
          <a:prstGeom prst="rect">
            <a:avLst/>
          </a:prstGeom>
        </p:spPr>
        <p:txBody>
          <a:bodyPr wrap="square">
            <a:spAutoFit/>
          </a:bodyPr>
          <a:lstStyle/>
          <a:p>
            <a:pPr algn="ctr" defTabSz="914406"/>
            <a:r>
              <a:rPr lang="zh-CN" altLang="en-US" sz="1600">
                <a:solidFill>
                  <a:prstClr val="white"/>
                </a:solidFill>
                <a:latin typeface="微软雅黑" pitchFamily="34" charset="-122"/>
                <a:ea typeface="微软雅黑" pitchFamily="34" charset="-122"/>
              </a:rPr>
              <a:t>过程安全管理</a:t>
            </a:r>
          </a:p>
        </p:txBody>
      </p:sp>
      <p:sp>
        <p:nvSpPr>
          <p:cNvPr id="19" name="Rectangle 25">
            <a:extLst>
              <a:ext uri="{FF2B5EF4-FFF2-40B4-BE49-F238E27FC236}">
                <a16:creationId xmlns:a16="http://schemas.microsoft.com/office/drawing/2014/main" id="{F46A7D84-0815-42C6-BA39-084734A88E60}"/>
              </a:ext>
            </a:extLst>
          </p:cNvPr>
          <p:cNvSpPr>
            <a:spLocks/>
          </p:cNvSpPr>
          <p:nvPr/>
        </p:nvSpPr>
        <p:spPr bwMode="auto">
          <a:xfrm>
            <a:off x="2557452" y="1563984"/>
            <a:ext cx="2167053" cy="532651"/>
          </a:xfrm>
          <a:prstGeom prst="rect">
            <a:avLst/>
          </a:prstGeom>
          <a:solidFill>
            <a:schemeClr val="accent2">
              <a:lumMod val="60000"/>
              <a:lumOff val="40000"/>
            </a:schemeClr>
          </a:solidFill>
          <a:ln>
            <a:noFill/>
          </a:ln>
          <a:extLst>
            <a:ext uri="{91240B29-F687-4F45-9708-019B960494DF}">
              <a14:hiddenLine xmlns:a14="http://schemas.microsoft.com/office/drawing/2010/main" w="9525" cap="flat" cmpd="sng">
                <a:solidFill>
                  <a:srgbClr val="000000"/>
                </a:solidFill>
                <a:miter lim="800000"/>
                <a:headEnd/>
                <a:tailEnd/>
              </a14:hiddenLine>
            </a:ext>
          </a:extLst>
        </p:spPr>
        <p:txBody>
          <a:bodyPr tIns="1415488" rIns="44234" bIns="88468"/>
          <a:lstStyle/>
          <a:p>
            <a:pPr algn="ctr" defTabSz="914406"/>
            <a:endParaRPr lang="zh-CN" altLang="zh-CN" sz="1600" b="1" i="1">
              <a:solidFill>
                <a:prstClr val="black"/>
              </a:solidFill>
              <a:latin typeface="Segoe UI" pitchFamily="34" charset="0"/>
              <a:ea typeface="宋体"/>
              <a:cs typeface="Segoe UI" pitchFamily="34" charset="0"/>
              <a:sym typeface="Segoe UI" pitchFamily="34" charset="0"/>
            </a:endParaRPr>
          </a:p>
        </p:txBody>
      </p:sp>
      <p:sp>
        <p:nvSpPr>
          <p:cNvPr id="20" name="矩形 19">
            <a:extLst>
              <a:ext uri="{FF2B5EF4-FFF2-40B4-BE49-F238E27FC236}">
                <a16:creationId xmlns:a16="http://schemas.microsoft.com/office/drawing/2014/main" id="{D2548E40-78D7-460A-AA49-C7B9FD151F76}"/>
              </a:ext>
            </a:extLst>
          </p:cNvPr>
          <p:cNvSpPr/>
          <p:nvPr/>
        </p:nvSpPr>
        <p:spPr>
          <a:xfrm>
            <a:off x="2582462" y="1693202"/>
            <a:ext cx="2042547" cy="338554"/>
          </a:xfrm>
          <a:prstGeom prst="rect">
            <a:avLst/>
          </a:prstGeom>
        </p:spPr>
        <p:txBody>
          <a:bodyPr wrap="none">
            <a:spAutoFit/>
          </a:bodyPr>
          <a:lstStyle/>
          <a:p>
            <a:pPr defTabSz="914406"/>
            <a:r>
              <a:rPr lang="zh-CN" altLang="en-US" sz="1600">
                <a:solidFill>
                  <a:prstClr val="white"/>
                </a:solidFill>
                <a:latin typeface="微软雅黑" pitchFamily="34" charset="-122"/>
                <a:ea typeface="微软雅黑" pitchFamily="34" charset="-122"/>
              </a:rPr>
              <a:t>工艺危害分析 </a:t>
            </a:r>
            <a:r>
              <a:rPr lang="en-US" altLang="zh-CN" sz="1600">
                <a:solidFill>
                  <a:prstClr val="white"/>
                </a:solidFill>
                <a:latin typeface="微软雅黑" pitchFamily="34" charset="-122"/>
                <a:ea typeface="微软雅黑" pitchFamily="34" charset="-122"/>
              </a:rPr>
              <a:t>(PHA)</a:t>
            </a:r>
          </a:p>
        </p:txBody>
      </p:sp>
      <p:sp>
        <p:nvSpPr>
          <p:cNvPr id="25" name="Rectangle 25">
            <a:extLst>
              <a:ext uri="{FF2B5EF4-FFF2-40B4-BE49-F238E27FC236}">
                <a16:creationId xmlns:a16="http://schemas.microsoft.com/office/drawing/2014/main" id="{BDD09CD0-253F-42F6-BB42-3DACDF6CF43A}"/>
              </a:ext>
            </a:extLst>
          </p:cNvPr>
          <p:cNvSpPr>
            <a:spLocks/>
          </p:cNvSpPr>
          <p:nvPr/>
        </p:nvSpPr>
        <p:spPr bwMode="auto">
          <a:xfrm>
            <a:off x="4772364" y="1559593"/>
            <a:ext cx="2197356" cy="532651"/>
          </a:xfrm>
          <a:prstGeom prst="rect">
            <a:avLst/>
          </a:prstGeom>
          <a:solidFill>
            <a:schemeClr val="accent2">
              <a:lumMod val="60000"/>
              <a:lumOff val="40000"/>
            </a:schemeClr>
          </a:solidFill>
          <a:ln>
            <a:noFill/>
          </a:ln>
          <a:extLst>
            <a:ext uri="{91240B29-F687-4F45-9708-019B960494DF}">
              <a14:hiddenLine xmlns:a14="http://schemas.microsoft.com/office/drawing/2010/main" w="9525" cap="flat" cmpd="sng">
                <a:solidFill>
                  <a:srgbClr val="000000"/>
                </a:solidFill>
                <a:miter lim="800000"/>
                <a:headEnd/>
                <a:tailEnd/>
              </a14:hiddenLine>
            </a:ext>
          </a:extLst>
        </p:spPr>
        <p:txBody>
          <a:bodyPr tIns="1415488" rIns="44234" bIns="88468"/>
          <a:lstStyle/>
          <a:p>
            <a:pPr algn="ctr" defTabSz="914406"/>
            <a:endParaRPr lang="zh-CN" altLang="zh-CN" sz="1600" b="1" i="1">
              <a:solidFill>
                <a:prstClr val="black"/>
              </a:solidFill>
              <a:latin typeface="Segoe UI" pitchFamily="34" charset="0"/>
              <a:ea typeface="宋体"/>
              <a:cs typeface="Segoe UI" pitchFamily="34" charset="0"/>
              <a:sym typeface="Segoe UI" pitchFamily="34" charset="0"/>
            </a:endParaRPr>
          </a:p>
        </p:txBody>
      </p:sp>
      <p:sp>
        <p:nvSpPr>
          <p:cNvPr id="26" name="矩形 25">
            <a:extLst>
              <a:ext uri="{FF2B5EF4-FFF2-40B4-BE49-F238E27FC236}">
                <a16:creationId xmlns:a16="http://schemas.microsoft.com/office/drawing/2014/main" id="{9843D78B-530D-47B3-ACCA-3F7C18CC47BB}"/>
              </a:ext>
            </a:extLst>
          </p:cNvPr>
          <p:cNvSpPr/>
          <p:nvPr/>
        </p:nvSpPr>
        <p:spPr>
          <a:xfrm>
            <a:off x="4790948" y="1649623"/>
            <a:ext cx="2178771" cy="338554"/>
          </a:xfrm>
          <a:prstGeom prst="rect">
            <a:avLst/>
          </a:prstGeom>
        </p:spPr>
        <p:txBody>
          <a:bodyPr wrap="square">
            <a:spAutoFit/>
          </a:bodyPr>
          <a:lstStyle/>
          <a:p>
            <a:pPr algn="ctr" defTabSz="914406"/>
            <a:r>
              <a:rPr lang="zh-CN" altLang="en-US" sz="1600">
                <a:solidFill>
                  <a:prstClr val="white"/>
                </a:solidFill>
                <a:latin typeface="微软雅黑" pitchFamily="34" charset="-122"/>
                <a:ea typeface="微软雅黑" pitchFamily="34" charset="-122"/>
              </a:rPr>
              <a:t>火灾与爆炸预防</a:t>
            </a:r>
          </a:p>
        </p:txBody>
      </p:sp>
      <p:sp>
        <p:nvSpPr>
          <p:cNvPr id="29" name="Rectangle 25">
            <a:extLst>
              <a:ext uri="{FF2B5EF4-FFF2-40B4-BE49-F238E27FC236}">
                <a16:creationId xmlns:a16="http://schemas.microsoft.com/office/drawing/2014/main" id="{6BD14225-AE56-47CB-9D37-397C29826978}"/>
              </a:ext>
            </a:extLst>
          </p:cNvPr>
          <p:cNvSpPr>
            <a:spLocks/>
          </p:cNvSpPr>
          <p:nvPr/>
        </p:nvSpPr>
        <p:spPr bwMode="auto">
          <a:xfrm>
            <a:off x="7032818" y="1551593"/>
            <a:ext cx="2167052" cy="532651"/>
          </a:xfrm>
          <a:prstGeom prst="rect">
            <a:avLst/>
          </a:prstGeom>
          <a:solidFill>
            <a:schemeClr val="accent2">
              <a:lumMod val="60000"/>
              <a:lumOff val="40000"/>
            </a:schemeClr>
          </a:solidFill>
          <a:ln>
            <a:noFill/>
          </a:ln>
          <a:extLst>
            <a:ext uri="{91240B29-F687-4F45-9708-019B960494DF}">
              <a14:hiddenLine xmlns:a14="http://schemas.microsoft.com/office/drawing/2010/main" w="9525" cap="flat" cmpd="sng">
                <a:solidFill>
                  <a:srgbClr val="000000"/>
                </a:solidFill>
                <a:miter lim="800000"/>
                <a:headEnd/>
                <a:tailEnd/>
              </a14:hiddenLine>
            </a:ext>
          </a:extLst>
        </p:spPr>
        <p:txBody>
          <a:bodyPr tIns="1415488" rIns="44234" bIns="88468"/>
          <a:lstStyle/>
          <a:p>
            <a:pPr algn="ctr" defTabSz="914406"/>
            <a:endParaRPr lang="zh-CN" altLang="zh-CN" sz="1600" b="1" i="1">
              <a:solidFill>
                <a:prstClr val="black"/>
              </a:solidFill>
              <a:latin typeface="Segoe UI" pitchFamily="34" charset="0"/>
              <a:ea typeface="宋体"/>
              <a:cs typeface="Segoe UI" pitchFamily="34" charset="0"/>
              <a:sym typeface="Segoe UI" pitchFamily="34" charset="0"/>
            </a:endParaRPr>
          </a:p>
        </p:txBody>
      </p:sp>
      <p:sp>
        <p:nvSpPr>
          <p:cNvPr id="30" name="矩形 29">
            <a:extLst>
              <a:ext uri="{FF2B5EF4-FFF2-40B4-BE49-F238E27FC236}">
                <a16:creationId xmlns:a16="http://schemas.microsoft.com/office/drawing/2014/main" id="{62F3D02D-8000-48C8-AD3D-3ED9DBA3A9FC}"/>
              </a:ext>
            </a:extLst>
          </p:cNvPr>
          <p:cNvSpPr/>
          <p:nvPr/>
        </p:nvSpPr>
        <p:spPr>
          <a:xfrm>
            <a:off x="7051676" y="1656784"/>
            <a:ext cx="2092565" cy="338554"/>
          </a:xfrm>
          <a:prstGeom prst="rect">
            <a:avLst/>
          </a:prstGeom>
        </p:spPr>
        <p:txBody>
          <a:bodyPr wrap="square">
            <a:spAutoFit/>
          </a:bodyPr>
          <a:lstStyle/>
          <a:p>
            <a:pPr algn="ctr" defTabSz="914406"/>
            <a:r>
              <a:rPr lang="zh-CN" altLang="en-US" sz="1600">
                <a:solidFill>
                  <a:prstClr val="white"/>
                </a:solidFill>
                <a:latin typeface="微软雅黑" pitchFamily="34" charset="-122"/>
                <a:ea typeface="微软雅黑" pitchFamily="34" charset="-122"/>
              </a:rPr>
              <a:t>供应链</a:t>
            </a:r>
            <a:r>
              <a:rPr lang="en-US" altLang="zh-CN" sz="1600">
                <a:solidFill>
                  <a:prstClr val="white"/>
                </a:solidFill>
                <a:latin typeface="微软雅黑" pitchFamily="34" charset="-122"/>
                <a:ea typeface="微软雅黑" pitchFamily="34" charset="-122"/>
              </a:rPr>
              <a:t>EHS</a:t>
            </a:r>
            <a:r>
              <a:rPr lang="zh-CN" altLang="en-US" sz="1600">
                <a:solidFill>
                  <a:prstClr val="white"/>
                </a:solidFill>
                <a:latin typeface="微软雅黑" pitchFamily="34" charset="-122"/>
                <a:ea typeface="微软雅黑" pitchFamily="34" charset="-122"/>
              </a:rPr>
              <a:t>管理</a:t>
            </a:r>
          </a:p>
        </p:txBody>
      </p:sp>
      <p:sp>
        <p:nvSpPr>
          <p:cNvPr id="32" name="Rectangle 25">
            <a:extLst>
              <a:ext uri="{FF2B5EF4-FFF2-40B4-BE49-F238E27FC236}">
                <a16:creationId xmlns:a16="http://schemas.microsoft.com/office/drawing/2014/main" id="{111052D6-18E0-4C7D-9193-CC0B65B970FF}"/>
              </a:ext>
            </a:extLst>
          </p:cNvPr>
          <p:cNvSpPr>
            <a:spLocks/>
          </p:cNvSpPr>
          <p:nvPr/>
        </p:nvSpPr>
        <p:spPr bwMode="auto">
          <a:xfrm>
            <a:off x="9278032" y="1551593"/>
            <a:ext cx="2174131" cy="532651"/>
          </a:xfrm>
          <a:prstGeom prst="rect">
            <a:avLst/>
          </a:prstGeom>
          <a:solidFill>
            <a:schemeClr val="accent2">
              <a:lumMod val="60000"/>
              <a:lumOff val="40000"/>
            </a:schemeClr>
          </a:solidFill>
          <a:ln>
            <a:noFill/>
          </a:ln>
          <a:extLst>
            <a:ext uri="{91240B29-F687-4F45-9708-019B960494DF}">
              <a14:hiddenLine xmlns:a14="http://schemas.microsoft.com/office/drawing/2010/main" w="9525" cap="flat" cmpd="sng">
                <a:solidFill>
                  <a:srgbClr val="000000"/>
                </a:solidFill>
                <a:miter lim="800000"/>
                <a:headEnd/>
                <a:tailEnd/>
              </a14:hiddenLine>
            </a:ext>
          </a:extLst>
        </p:spPr>
        <p:txBody>
          <a:bodyPr tIns="1415488" rIns="44234" bIns="88468"/>
          <a:lstStyle/>
          <a:p>
            <a:pPr algn="ctr" defTabSz="914406"/>
            <a:endParaRPr lang="zh-CN" altLang="zh-CN" sz="1600" b="1" i="1">
              <a:solidFill>
                <a:prstClr val="black"/>
              </a:solidFill>
              <a:latin typeface="Segoe UI" pitchFamily="34" charset="0"/>
              <a:ea typeface="宋体"/>
              <a:cs typeface="Segoe UI" pitchFamily="34" charset="0"/>
              <a:sym typeface="Segoe UI" pitchFamily="34" charset="0"/>
            </a:endParaRPr>
          </a:p>
        </p:txBody>
      </p:sp>
      <p:sp>
        <p:nvSpPr>
          <p:cNvPr id="33" name="矩形​​ 5">
            <a:extLst>
              <a:ext uri="{FF2B5EF4-FFF2-40B4-BE49-F238E27FC236}">
                <a16:creationId xmlns:a16="http://schemas.microsoft.com/office/drawing/2014/main" id="{827B397C-FD5B-46FE-91FB-6FD8DB508304}"/>
              </a:ext>
            </a:extLst>
          </p:cNvPr>
          <p:cNvSpPr>
            <a:spLocks noChangeArrowheads="1"/>
          </p:cNvSpPr>
          <p:nvPr/>
        </p:nvSpPr>
        <p:spPr bwMode="auto">
          <a:xfrm>
            <a:off x="9278032" y="2122272"/>
            <a:ext cx="2174131" cy="24523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50351" tIns="25176" rIns="50351" bIns="25176" rtlCol="0" anchor="ctr"/>
          <a:lstStyle/>
          <a:p>
            <a:pPr algn="ctr"/>
            <a:endParaRPr lang="zh-CN" altLang="zh-CN" sz="1600">
              <a:latin typeface="Arial" panose="020B0604020202020204" pitchFamily="34" charset="0"/>
              <a:ea typeface="宋体" panose="02010600030101010101" pitchFamily="2" charset="-122"/>
              <a:sym typeface="Arial" pitchFamily="34" charset="0"/>
            </a:endParaRPr>
          </a:p>
        </p:txBody>
      </p:sp>
      <p:sp>
        <p:nvSpPr>
          <p:cNvPr id="34" name="TextBox 6">
            <a:extLst>
              <a:ext uri="{FF2B5EF4-FFF2-40B4-BE49-F238E27FC236}">
                <a16:creationId xmlns:a16="http://schemas.microsoft.com/office/drawing/2014/main" id="{3EBBF5BD-A8B0-4E07-ABE7-352CE4B177D3}"/>
              </a:ext>
            </a:extLst>
          </p:cNvPr>
          <p:cNvSpPr txBox="1"/>
          <p:nvPr/>
        </p:nvSpPr>
        <p:spPr>
          <a:xfrm>
            <a:off x="9278034" y="2233007"/>
            <a:ext cx="2092565" cy="2266835"/>
          </a:xfrm>
          <a:prstGeom prst="rect">
            <a:avLst/>
          </a:prstGeom>
          <a:noFill/>
        </p:spPr>
        <p:txBody>
          <a:bodyPr wrap="square" lIns="50351" tIns="25176" rIns="50351" bIns="25176" rtlCol="0">
            <a:spAutoFit/>
          </a:bodyPr>
          <a:lstStyle/>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商业韧性总体提升</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业务连续性管理</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现状评估</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业务影响分析</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损失预防</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端到端的供应链管理</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业务中断恢复管理</a:t>
            </a:r>
          </a:p>
        </p:txBody>
      </p:sp>
      <p:sp>
        <p:nvSpPr>
          <p:cNvPr id="35" name="矩形 34">
            <a:extLst>
              <a:ext uri="{FF2B5EF4-FFF2-40B4-BE49-F238E27FC236}">
                <a16:creationId xmlns:a16="http://schemas.microsoft.com/office/drawing/2014/main" id="{B5D01D55-06D9-4256-B1CA-50DE4496B3E7}"/>
              </a:ext>
            </a:extLst>
          </p:cNvPr>
          <p:cNvSpPr/>
          <p:nvPr/>
        </p:nvSpPr>
        <p:spPr>
          <a:xfrm>
            <a:off x="9278032" y="1649633"/>
            <a:ext cx="2174131" cy="338554"/>
          </a:xfrm>
          <a:prstGeom prst="rect">
            <a:avLst/>
          </a:prstGeom>
        </p:spPr>
        <p:txBody>
          <a:bodyPr wrap="square">
            <a:spAutoFit/>
          </a:bodyPr>
          <a:lstStyle/>
          <a:p>
            <a:pPr algn="ctr" defTabSz="914406"/>
            <a:r>
              <a:rPr lang="zh-CN" altLang="en-US" sz="1600">
                <a:solidFill>
                  <a:prstClr val="white"/>
                </a:solidFill>
                <a:latin typeface="微软雅黑" pitchFamily="34" charset="-122"/>
                <a:ea typeface="微软雅黑" pitchFamily="34" charset="-122"/>
              </a:rPr>
              <a:t>商业韧性</a:t>
            </a:r>
          </a:p>
        </p:txBody>
      </p:sp>
      <p:sp>
        <p:nvSpPr>
          <p:cNvPr id="49" name="矩形​​ 5">
            <a:extLst>
              <a:ext uri="{FF2B5EF4-FFF2-40B4-BE49-F238E27FC236}">
                <a16:creationId xmlns:a16="http://schemas.microsoft.com/office/drawing/2014/main" id="{7F7EEB52-937C-47AC-B521-C7D37FD8FE71}"/>
              </a:ext>
            </a:extLst>
          </p:cNvPr>
          <p:cNvSpPr>
            <a:spLocks noChangeArrowheads="1"/>
          </p:cNvSpPr>
          <p:nvPr/>
        </p:nvSpPr>
        <p:spPr bwMode="auto">
          <a:xfrm>
            <a:off x="316231" y="2105769"/>
            <a:ext cx="2197353" cy="24523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50351" tIns="25176" rIns="50351" bIns="25176" rtlCol="0" anchor="ctr"/>
          <a:lstStyle/>
          <a:p>
            <a:pPr algn="ctr"/>
            <a:endParaRPr lang="zh-CN" altLang="zh-CN" sz="1600">
              <a:latin typeface="Arial" panose="020B0604020202020204" pitchFamily="34" charset="0"/>
              <a:ea typeface="宋体" panose="02010600030101010101" pitchFamily="2" charset="-122"/>
              <a:sym typeface="Arial" pitchFamily="34" charset="0"/>
            </a:endParaRPr>
          </a:p>
        </p:txBody>
      </p:sp>
      <p:sp>
        <p:nvSpPr>
          <p:cNvPr id="50" name="TextBox 6">
            <a:extLst>
              <a:ext uri="{FF2B5EF4-FFF2-40B4-BE49-F238E27FC236}">
                <a16:creationId xmlns:a16="http://schemas.microsoft.com/office/drawing/2014/main" id="{882045B2-9F07-44E5-B370-A82F8F4E3284}"/>
              </a:ext>
            </a:extLst>
          </p:cNvPr>
          <p:cNvSpPr txBox="1"/>
          <p:nvPr/>
        </p:nvSpPr>
        <p:spPr>
          <a:xfrm>
            <a:off x="339455" y="2216504"/>
            <a:ext cx="2174129" cy="1774392"/>
          </a:xfrm>
          <a:prstGeom prst="rect">
            <a:avLst/>
          </a:prstGeom>
          <a:noFill/>
        </p:spPr>
        <p:txBody>
          <a:bodyPr wrap="square" lIns="50351" tIns="25176" rIns="50351" bIns="25176" rtlCol="0">
            <a:spAutoFit/>
          </a:bodyPr>
          <a:lstStyle/>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建立</a:t>
            </a:r>
            <a:r>
              <a:rPr lang="en-US" altLang="zh-CN" sz="1200">
                <a:solidFill>
                  <a:schemeClr val="bg1"/>
                </a:solidFill>
                <a:latin typeface="Arial" panose="020B0604020202020204" pitchFamily="34" charset="0"/>
                <a:ea typeface="宋体" panose="02010600030101010101" pitchFamily="2" charset="-122"/>
              </a:rPr>
              <a:t>/</a:t>
            </a:r>
            <a:r>
              <a:rPr lang="zh-CN" altLang="en-US" sz="1200">
                <a:solidFill>
                  <a:schemeClr val="bg1"/>
                </a:solidFill>
                <a:latin typeface="Arial" panose="020B0604020202020204" pitchFamily="34" charset="0"/>
                <a:ea typeface="宋体" panose="02010600030101010101" pitchFamily="2" charset="-122"/>
              </a:rPr>
              <a:t>优化过程安全管理体系</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过程安全管理体系可持续提升</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过程安全管理审计</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过程安全管理培训</a:t>
            </a:r>
          </a:p>
          <a:p>
            <a:pPr marL="171458" indent="-171458">
              <a:spcBef>
                <a:spcPts val="600"/>
              </a:spcBef>
              <a:spcAft>
                <a:spcPts val="600"/>
              </a:spcAft>
              <a:buFont typeface="Arial" panose="020B0604020202020204" pitchFamily="34" charset="0"/>
              <a:buChar char="•"/>
            </a:pPr>
            <a:endParaRPr lang="zh-CN" altLang="en-US" sz="1200">
              <a:solidFill>
                <a:schemeClr val="bg1"/>
              </a:solidFill>
              <a:latin typeface="Arial" panose="020B0604020202020204" pitchFamily="34" charset="0"/>
              <a:ea typeface="宋体" panose="02010600030101010101" pitchFamily="2" charset="-122"/>
            </a:endParaRPr>
          </a:p>
        </p:txBody>
      </p:sp>
      <p:sp>
        <p:nvSpPr>
          <p:cNvPr id="51" name="矩形​​ 5">
            <a:extLst>
              <a:ext uri="{FF2B5EF4-FFF2-40B4-BE49-F238E27FC236}">
                <a16:creationId xmlns:a16="http://schemas.microsoft.com/office/drawing/2014/main" id="{39C6A0E8-7D69-412A-BD47-4998BB5FD046}"/>
              </a:ext>
            </a:extLst>
          </p:cNvPr>
          <p:cNvSpPr>
            <a:spLocks noChangeArrowheads="1"/>
          </p:cNvSpPr>
          <p:nvPr/>
        </p:nvSpPr>
        <p:spPr bwMode="auto">
          <a:xfrm>
            <a:off x="2554366" y="2105769"/>
            <a:ext cx="2174131" cy="24523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50351" tIns="25176" rIns="50351" bIns="25176" rtlCol="0" anchor="ctr"/>
          <a:lstStyle/>
          <a:p>
            <a:pPr algn="ctr"/>
            <a:endParaRPr lang="zh-CN" altLang="zh-CN" sz="1600">
              <a:latin typeface="Arial" panose="020B0604020202020204" pitchFamily="34" charset="0"/>
              <a:ea typeface="宋体" panose="02010600030101010101" pitchFamily="2" charset="-122"/>
              <a:sym typeface="Arial" pitchFamily="34" charset="0"/>
            </a:endParaRPr>
          </a:p>
        </p:txBody>
      </p:sp>
      <p:sp>
        <p:nvSpPr>
          <p:cNvPr id="52" name="TextBox 6">
            <a:extLst>
              <a:ext uri="{FF2B5EF4-FFF2-40B4-BE49-F238E27FC236}">
                <a16:creationId xmlns:a16="http://schemas.microsoft.com/office/drawing/2014/main" id="{5B43F8EB-65F0-48DC-8DF2-704EF607BF5E}"/>
              </a:ext>
            </a:extLst>
          </p:cNvPr>
          <p:cNvSpPr txBox="1"/>
          <p:nvPr/>
        </p:nvSpPr>
        <p:spPr>
          <a:xfrm>
            <a:off x="2554368" y="2216504"/>
            <a:ext cx="2092565" cy="2112947"/>
          </a:xfrm>
          <a:prstGeom prst="rect">
            <a:avLst/>
          </a:prstGeom>
          <a:noFill/>
        </p:spPr>
        <p:txBody>
          <a:bodyPr wrap="square" lIns="50351" tIns="25176" rIns="50351" bIns="25176" rtlCol="0">
            <a:spAutoFit/>
          </a:bodyPr>
          <a:lstStyle/>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危害与可操作性分析 </a:t>
            </a:r>
            <a:r>
              <a:rPr lang="en-US" altLang="zh-CN" sz="1200">
                <a:solidFill>
                  <a:schemeClr val="bg1"/>
                </a:solidFill>
                <a:latin typeface="Arial" panose="020B0604020202020204" pitchFamily="34" charset="0"/>
                <a:ea typeface="宋体" panose="02010600030101010101" pitchFamily="2" charset="-122"/>
              </a:rPr>
              <a:t>(HAZOP)</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保护层分析 </a:t>
            </a:r>
            <a:r>
              <a:rPr lang="en-US" altLang="zh-CN" sz="1200">
                <a:solidFill>
                  <a:schemeClr val="bg1"/>
                </a:solidFill>
                <a:latin typeface="Arial" panose="020B0604020202020204" pitchFamily="34" charset="0"/>
                <a:ea typeface="宋体" panose="02010600030101010101" pitchFamily="2" charset="-122"/>
              </a:rPr>
              <a:t>(LOPA)</a:t>
            </a:r>
          </a:p>
          <a:p>
            <a:pPr marL="171458" indent="-171458">
              <a:spcBef>
                <a:spcPts val="600"/>
              </a:spcBef>
              <a:spcAft>
                <a:spcPts val="600"/>
              </a:spcAft>
              <a:buFont typeface="Arial" panose="020B0604020202020204" pitchFamily="34" charset="0"/>
              <a:buChar char="•"/>
            </a:pPr>
            <a:r>
              <a:rPr lang="en-US" altLang="zh-CN" sz="1200">
                <a:solidFill>
                  <a:schemeClr val="bg1"/>
                </a:solidFill>
                <a:latin typeface="Arial" panose="020B0604020202020204" pitchFamily="34" charset="0"/>
                <a:ea typeface="宋体" panose="02010600030101010101" pitchFamily="2" charset="-122"/>
              </a:rPr>
              <a:t>SIL</a:t>
            </a:r>
            <a:r>
              <a:rPr lang="zh-CN" altLang="en-US" sz="1200">
                <a:solidFill>
                  <a:schemeClr val="bg1"/>
                </a:solidFill>
                <a:latin typeface="Arial" panose="020B0604020202020204" pitchFamily="34" charset="0"/>
                <a:ea typeface="宋体" panose="02010600030101010101" pitchFamily="2" charset="-122"/>
              </a:rPr>
              <a:t>定级及验证</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粉尘爆炸专项分析</a:t>
            </a:r>
            <a:r>
              <a:rPr lang="en-US" altLang="zh-CN" sz="1200">
                <a:solidFill>
                  <a:schemeClr val="bg1"/>
                </a:solidFill>
                <a:latin typeface="Arial" panose="020B0604020202020204" pitchFamily="34" charset="0"/>
                <a:ea typeface="宋体" panose="02010600030101010101" pitchFamily="2" charset="-122"/>
              </a:rPr>
              <a:t>(DHA)</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定量风险评价</a:t>
            </a:r>
            <a:r>
              <a:rPr lang="en-US" altLang="zh-CN" sz="1200">
                <a:solidFill>
                  <a:schemeClr val="bg1"/>
                </a:solidFill>
                <a:latin typeface="Arial" panose="020B0604020202020204" pitchFamily="34" charset="0"/>
                <a:ea typeface="宋体" panose="02010600030101010101" pitchFamily="2" charset="-122"/>
              </a:rPr>
              <a:t>(QRA)</a:t>
            </a:r>
          </a:p>
          <a:p>
            <a:pPr>
              <a:spcBef>
                <a:spcPts val="600"/>
              </a:spcBef>
              <a:spcAft>
                <a:spcPts val="600"/>
              </a:spcAft>
            </a:pPr>
            <a:endParaRPr lang="zh-CN" altLang="en-US" sz="1200">
              <a:solidFill>
                <a:schemeClr val="bg1"/>
              </a:solidFill>
              <a:latin typeface="Arial" panose="020B0604020202020204" pitchFamily="34" charset="0"/>
              <a:ea typeface="宋体" panose="02010600030101010101" pitchFamily="2" charset="-122"/>
            </a:endParaRPr>
          </a:p>
        </p:txBody>
      </p:sp>
      <p:sp>
        <p:nvSpPr>
          <p:cNvPr id="53" name="矩形​​ 5">
            <a:extLst>
              <a:ext uri="{FF2B5EF4-FFF2-40B4-BE49-F238E27FC236}">
                <a16:creationId xmlns:a16="http://schemas.microsoft.com/office/drawing/2014/main" id="{4A23B9E5-AEFD-4594-BDE8-87B27868FF86}"/>
              </a:ext>
            </a:extLst>
          </p:cNvPr>
          <p:cNvSpPr>
            <a:spLocks noChangeArrowheads="1"/>
          </p:cNvSpPr>
          <p:nvPr/>
        </p:nvSpPr>
        <p:spPr bwMode="auto">
          <a:xfrm>
            <a:off x="4795588" y="2105769"/>
            <a:ext cx="2174131" cy="24523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50351" tIns="25176" rIns="50351" bIns="25176" rtlCol="0" anchor="ctr"/>
          <a:lstStyle/>
          <a:p>
            <a:pPr algn="ctr"/>
            <a:endParaRPr lang="zh-CN" altLang="zh-CN" sz="1600">
              <a:latin typeface="Arial" panose="020B0604020202020204" pitchFamily="34" charset="0"/>
              <a:ea typeface="宋体" panose="02010600030101010101" pitchFamily="2" charset="-122"/>
              <a:sym typeface="Arial" pitchFamily="34" charset="0"/>
            </a:endParaRPr>
          </a:p>
        </p:txBody>
      </p:sp>
      <p:sp>
        <p:nvSpPr>
          <p:cNvPr id="54" name="TextBox 6">
            <a:extLst>
              <a:ext uri="{FF2B5EF4-FFF2-40B4-BE49-F238E27FC236}">
                <a16:creationId xmlns:a16="http://schemas.microsoft.com/office/drawing/2014/main" id="{CD07D038-DAD4-4319-98D7-C6B23F20D91A}"/>
              </a:ext>
            </a:extLst>
          </p:cNvPr>
          <p:cNvSpPr txBox="1"/>
          <p:nvPr/>
        </p:nvSpPr>
        <p:spPr>
          <a:xfrm>
            <a:off x="4795590" y="2216504"/>
            <a:ext cx="2092565" cy="1928281"/>
          </a:xfrm>
          <a:prstGeom prst="rect">
            <a:avLst/>
          </a:prstGeom>
          <a:noFill/>
        </p:spPr>
        <p:txBody>
          <a:bodyPr wrap="square" lIns="50351" tIns="25176" rIns="50351" bIns="25176" rtlCol="0">
            <a:spAutoFit/>
          </a:bodyPr>
          <a:lstStyle/>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防爆区域划分</a:t>
            </a:r>
            <a:r>
              <a:rPr lang="en-US" altLang="zh-CN" sz="1200">
                <a:solidFill>
                  <a:schemeClr val="bg1"/>
                </a:solidFill>
                <a:latin typeface="Arial" panose="020B0604020202020204" pitchFamily="34" charset="0"/>
                <a:ea typeface="宋体" panose="02010600030101010101" pitchFamily="2" charset="-122"/>
              </a:rPr>
              <a:t>(HAC)</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静电危害识别与控制</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粉尘爆炸专项分析</a:t>
            </a:r>
            <a:r>
              <a:rPr lang="en-US" altLang="zh-CN" sz="1200">
                <a:solidFill>
                  <a:schemeClr val="bg1"/>
                </a:solidFill>
                <a:latin typeface="Arial" panose="020B0604020202020204" pitchFamily="34" charset="0"/>
                <a:ea typeface="宋体" panose="02010600030101010101" pitchFamily="2" charset="-122"/>
              </a:rPr>
              <a:t>(DHA)</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火灾风险评估</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危险化学品管理</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泄压设施工程解决方案</a:t>
            </a:r>
          </a:p>
        </p:txBody>
      </p:sp>
      <p:sp>
        <p:nvSpPr>
          <p:cNvPr id="55" name="矩形​​ 5">
            <a:extLst>
              <a:ext uri="{FF2B5EF4-FFF2-40B4-BE49-F238E27FC236}">
                <a16:creationId xmlns:a16="http://schemas.microsoft.com/office/drawing/2014/main" id="{E834172F-A793-4F08-9030-91788E26EEEB}"/>
              </a:ext>
            </a:extLst>
          </p:cNvPr>
          <p:cNvSpPr>
            <a:spLocks noChangeArrowheads="1"/>
          </p:cNvSpPr>
          <p:nvPr/>
        </p:nvSpPr>
        <p:spPr bwMode="auto">
          <a:xfrm>
            <a:off x="7036810" y="2110882"/>
            <a:ext cx="2174131" cy="24523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50351" tIns="25176" rIns="50351" bIns="25176" rtlCol="0" anchor="ctr"/>
          <a:lstStyle/>
          <a:p>
            <a:pPr algn="ctr"/>
            <a:endParaRPr lang="zh-CN" altLang="zh-CN" sz="1600">
              <a:latin typeface="Arial" panose="020B0604020202020204" pitchFamily="34" charset="0"/>
              <a:ea typeface="宋体" panose="02010600030101010101" pitchFamily="2" charset="-122"/>
              <a:sym typeface="Arial" pitchFamily="34" charset="0"/>
            </a:endParaRPr>
          </a:p>
        </p:txBody>
      </p:sp>
      <p:sp>
        <p:nvSpPr>
          <p:cNvPr id="56" name="TextBox 6">
            <a:extLst>
              <a:ext uri="{FF2B5EF4-FFF2-40B4-BE49-F238E27FC236}">
                <a16:creationId xmlns:a16="http://schemas.microsoft.com/office/drawing/2014/main" id="{9C76E889-ABE7-4AFB-AA5E-27FF73B3851D}"/>
              </a:ext>
            </a:extLst>
          </p:cNvPr>
          <p:cNvSpPr txBox="1"/>
          <p:nvPr/>
        </p:nvSpPr>
        <p:spPr>
          <a:xfrm>
            <a:off x="7077592" y="2236107"/>
            <a:ext cx="2092565" cy="1928281"/>
          </a:xfrm>
          <a:prstGeom prst="rect">
            <a:avLst/>
          </a:prstGeom>
          <a:noFill/>
        </p:spPr>
        <p:txBody>
          <a:bodyPr wrap="square" lIns="50351" tIns="25176" rIns="50351" bIns="25176" rtlCol="0">
            <a:spAutoFit/>
          </a:bodyPr>
          <a:lstStyle/>
          <a:p>
            <a:pPr marL="171458" indent="-171458">
              <a:spcBef>
                <a:spcPts val="600"/>
              </a:spcBef>
              <a:spcAft>
                <a:spcPts val="600"/>
              </a:spcAft>
              <a:buFont typeface="Arial" panose="020B0604020202020204" pitchFamily="34" charset="0"/>
              <a:buChar char="•"/>
            </a:pPr>
            <a:r>
              <a:rPr lang="en-US" altLang="zh-CN" sz="1200">
                <a:solidFill>
                  <a:schemeClr val="bg1"/>
                </a:solidFill>
                <a:latin typeface="Arial" panose="020B0604020202020204" pitchFamily="34" charset="0"/>
                <a:ea typeface="宋体" panose="02010600030101010101" pitchFamily="2" charset="-122"/>
              </a:rPr>
              <a:t>EHS</a:t>
            </a:r>
            <a:r>
              <a:rPr lang="zh-CN" altLang="en-US" sz="1200">
                <a:solidFill>
                  <a:schemeClr val="bg1"/>
                </a:solidFill>
                <a:latin typeface="Arial" panose="020B0604020202020204" pitchFamily="34" charset="0"/>
                <a:ea typeface="宋体" panose="02010600030101010101" pitchFamily="2" charset="-122"/>
              </a:rPr>
              <a:t>管理审计与提升</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过程安全审计与提升</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职业健康审计与提升</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损失预防审计与提升</a:t>
            </a:r>
          </a:p>
          <a:p>
            <a:pPr marL="171458" indent="-171458">
              <a:spcBef>
                <a:spcPts val="600"/>
              </a:spcBef>
              <a:spcAft>
                <a:spcPts val="600"/>
              </a:spcAft>
              <a:buFont typeface="Arial" panose="020B0604020202020204" pitchFamily="34" charset="0"/>
              <a:buChar char="•"/>
            </a:pPr>
            <a:r>
              <a:rPr lang="zh-CN" altLang="en-US" sz="1200">
                <a:solidFill>
                  <a:schemeClr val="bg1"/>
                </a:solidFill>
                <a:latin typeface="Arial" panose="020B0604020202020204" pitchFamily="34" charset="0"/>
                <a:ea typeface="宋体" panose="02010600030101010101" pitchFamily="2" charset="-122"/>
              </a:rPr>
              <a:t>业务连续性审计与提升</a:t>
            </a:r>
          </a:p>
          <a:p>
            <a:pPr marL="171458" indent="-171458">
              <a:spcBef>
                <a:spcPts val="600"/>
              </a:spcBef>
              <a:spcAft>
                <a:spcPts val="600"/>
              </a:spcAft>
              <a:buFont typeface="Arial" panose="020B0604020202020204" pitchFamily="34" charset="0"/>
              <a:buChar char="•"/>
            </a:pPr>
            <a:r>
              <a:rPr lang="en-US" altLang="zh-CN" sz="1200">
                <a:solidFill>
                  <a:schemeClr val="bg1"/>
                </a:solidFill>
                <a:latin typeface="Arial" panose="020B0604020202020204" pitchFamily="34" charset="0"/>
                <a:ea typeface="宋体" panose="02010600030101010101" pitchFamily="2" charset="-122"/>
              </a:rPr>
              <a:t>EHS</a:t>
            </a:r>
            <a:r>
              <a:rPr lang="zh-CN" altLang="en-US" sz="1200">
                <a:solidFill>
                  <a:schemeClr val="bg1"/>
                </a:solidFill>
                <a:latin typeface="Arial" panose="020B0604020202020204" pitchFamily="34" charset="0"/>
                <a:ea typeface="宋体" panose="02010600030101010101" pitchFamily="2" charset="-122"/>
              </a:rPr>
              <a:t>培训</a:t>
            </a:r>
          </a:p>
        </p:txBody>
      </p:sp>
      <p:pic>
        <p:nvPicPr>
          <p:cNvPr id="12" name="图片 11">
            <a:extLst>
              <a:ext uri="{FF2B5EF4-FFF2-40B4-BE49-F238E27FC236}">
                <a16:creationId xmlns:a16="http://schemas.microsoft.com/office/drawing/2014/main" id="{C01BE1D4-61C8-4310-A800-580F19BD501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472811" y="4953764"/>
            <a:ext cx="1979352" cy="705286"/>
          </a:xfrm>
          <a:prstGeom prst="rect">
            <a:avLst/>
          </a:prstGeom>
        </p:spPr>
      </p:pic>
    </p:spTree>
    <p:extLst>
      <p:ext uri="{BB962C8B-B14F-4D97-AF65-F5344CB8AC3E}">
        <p14:creationId xmlns:p14="http://schemas.microsoft.com/office/powerpoint/2010/main" val="21974352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84350-34FE-477E-AC1B-D5CE7B65B65B}"/>
              </a:ext>
            </a:extLst>
          </p:cNvPr>
          <p:cNvSpPr>
            <a:spLocks noGrp="1"/>
          </p:cNvSpPr>
          <p:nvPr>
            <p:ph type="title"/>
          </p:nvPr>
        </p:nvSpPr>
        <p:spPr/>
        <p:txBody>
          <a:bodyPr/>
          <a:lstStyle/>
          <a:p>
            <a:r>
              <a:rPr lang="zh-CN" altLang="en-US"/>
              <a:t>业务连续性的重要性</a:t>
            </a:r>
          </a:p>
        </p:txBody>
      </p:sp>
      <p:sp>
        <p:nvSpPr>
          <p:cNvPr id="6" name="Slide Number Placeholder 5">
            <a:extLst>
              <a:ext uri="{FF2B5EF4-FFF2-40B4-BE49-F238E27FC236}">
                <a16:creationId xmlns:a16="http://schemas.microsoft.com/office/drawing/2014/main" id="{E4C72183-130C-4971-B852-7B56F10CEBD7}"/>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45</a:t>
            </a:fld>
            <a:endParaRPr lang="en-GB"/>
          </a:p>
        </p:txBody>
      </p:sp>
      <p:sp>
        <p:nvSpPr>
          <p:cNvPr id="7" name="Rectangle 18">
            <a:extLst>
              <a:ext uri="{FF2B5EF4-FFF2-40B4-BE49-F238E27FC236}">
                <a16:creationId xmlns:a16="http://schemas.microsoft.com/office/drawing/2014/main" id="{19DB0B7E-0B61-4BB6-BD50-C633B63B3D51}"/>
              </a:ext>
            </a:extLst>
          </p:cNvPr>
          <p:cNvSpPr/>
          <p:nvPr/>
        </p:nvSpPr>
        <p:spPr bwMode="auto">
          <a:xfrm>
            <a:off x="436616" y="1598613"/>
            <a:ext cx="2598478" cy="3280620"/>
          </a:xfrm>
          <a:prstGeom prst="rect">
            <a:avLst/>
          </a:prstGeom>
          <a:solidFill>
            <a:sysClr val="window" lastClr="FFFFFF">
              <a:lumMod val="85000"/>
            </a:sysClr>
          </a:solidFill>
          <a:ln w="12700" cap="flat" cmpd="sng" algn="ctr">
            <a:noFill/>
            <a:prstDash val="solid"/>
            <a:miter lim="800000"/>
          </a:ln>
          <a:effectLst>
            <a:innerShdw dist="38100" dir="5400000">
              <a:prstClr val="black">
                <a:alpha val="20000"/>
              </a:prstClr>
            </a:innerShdw>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sym typeface="Arial" charset="0"/>
            </a:endParaRPr>
          </a:p>
        </p:txBody>
      </p:sp>
      <p:sp>
        <p:nvSpPr>
          <p:cNvPr id="8" name="Rectangle 10">
            <a:extLst>
              <a:ext uri="{FF2B5EF4-FFF2-40B4-BE49-F238E27FC236}">
                <a16:creationId xmlns:a16="http://schemas.microsoft.com/office/drawing/2014/main" id="{E38C48C2-A2C2-47C9-A190-9A0488AFB10C}"/>
              </a:ext>
            </a:extLst>
          </p:cNvPr>
          <p:cNvSpPr>
            <a:spLocks/>
          </p:cNvSpPr>
          <p:nvPr/>
        </p:nvSpPr>
        <p:spPr bwMode="auto">
          <a:xfrm>
            <a:off x="440780" y="1592567"/>
            <a:ext cx="2599200" cy="127274"/>
          </a:xfrm>
          <a:prstGeom prst="rect">
            <a:avLst/>
          </a:prstGeom>
          <a:solidFill>
            <a:srgbClr val="0D6FB8"/>
          </a:solidFill>
          <a:ln w="12700" cap="flat" cmpd="sng" algn="ctr">
            <a:noFill/>
            <a:prstDash val="solid"/>
            <a:miter lim="800000"/>
          </a:ln>
          <a:effectLst>
            <a:innerShdw dist="38100" dir="5400000">
              <a:prstClr val="black">
                <a:alpha val="20000"/>
              </a:prstClr>
            </a:innerShdw>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sym typeface="Arial" charset="0"/>
            </a:endParaRPr>
          </a:p>
        </p:txBody>
      </p:sp>
      <p:sp>
        <p:nvSpPr>
          <p:cNvPr id="9" name="Rectangle 11">
            <a:extLst>
              <a:ext uri="{FF2B5EF4-FFF2-40B4-BE49-F238E27FC236}">
                <a16:creationId xmlns:a16="http://schemas.microsoft.com/office/drawing/2014/main" id="{DA09811C-5771-415B-BD59-EAC2E991AD19}"/>
              </a:ext>
            </a:extLst>
          </p:cNvPr>
          <p:cNvSpPr>
            <a:spLocks/>
          </p:cNvSpPr>
          <p:nvPr/>
        </p:nvSpPr>
        <p:spPr bwMode="auto">
          <a:xfrm>
            <a:off x="429271" y="3998250"/>
            <a:ext cx="2605824" cy="875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40639" bIns="0" anchor="ctr"/>
          <a:lstStyle/>
          <a:p>
            <a:pPr marL="39688" algn="ctr" fontAlgn="base">
              <a:spcBef>
                <a:spcPct val="0"/>
              </a:spcBef>
              <a:spcAft>
                <a:spcPct val="0"/>
              </a:spcAft>
            </a:pPr>
            <a:r>
              <a:rPr lang="zh-CN" altLang="en-US" sz="1600">
                <a:solidFill>
                  <a:srgbClr val="1E1C11"/>
                </a:solidFill>
                <a:latin typeface="Arial" panose="020B0604020202020204" pitchFamily="34" charset="0"/>
                <a:ea typeface="宋体" panose="02010600030101010101" pitchFamily="2" charset="-122"/>
                <a:cs typeface="Calibri Bold" charset="0"/>
                <a:sym typeface="Calibri Bold" charset="0"/>
              </a:rPr>
              <a:t>江苏盐城“</a:t>
            </a:r>
            <a:r>
              <a:rPr lang="en-US" altLang="zh-CN" sz="1600">
                <a:solidFill>
                  <a:srgbClr val="1E1C11"/>
                </a:solidFill>
                <a:latin typeface="Arial" panose="020B0604020202020204" pitchFamily="34" charset="0"/>
                <a:ea typeface="宋体" panose="02010600030101010101" pitchFamily="2" charset="-122"/>
                <a:cs typeface="Calibri Bold" charset="0"/>
                <a:sym typeface="Calibri Bold" charset="0"/>
              </a:rPr>
              <a:t>3·21”</a:t>
            </a:r>
            <a:r>
              <a:rPr lang="zh-CN" altLang="en-US" sz="1600">
                <a:solidFill>
                  <a:srgbClr val="1E1C11"/>
                </a:solidFill>
                <a:latin typeface="Arial" panose="020B0604020202020204" pitchFamily="34" charset="0"/>
                <a:ea typeface="宋体" panose="02010600030101010101" pitchFamily="2" charset="-122"/>
                <a:cs typeface="Calibri Bold" charset="0"/>
                <a:sym typeface="Calibri Bold" charset="0"/>
              </a:rPr>
              <a:t>事故</a:t>
            </a:r>
          </a:p>
        </p:txBody>
      </p:sp>
      <p:sp>
        <p:nvSpPr>
          <p:cNvPr id="10" name="Rectangle 18">
            <a:extLst>
              <a:ext uri="{FF2B5EF4-FFF2-40B4-BE49-F238E27FC236}">
                <a16:creationId xmlns:a16="http://schemas.microsoft.com/office/drawing/2014/main" id="{3178204A-A292-4C41-BE66-FBAEF88C843C}"/>
              </a:ext>
            </a:extLst>
          </p:cNvPr>
          <p:cNvSpPr/>
          <p:nvPr/>
        </p:nvSpPr>
        <p:spPr bwMode="auto">
          <a:xfrm>
            <a:off x="3219759" y="1598613"/>
            <a:ext cx="2599200" cy="3280620"/>
          </a:xfrm>
          <a:prstGeom prst="rect">
            <a:avLst/>
          </a:prstGeom>
          <a:solidFill>
            <a:sysClr val="window" lastClr="FFFFFF">
              <a:lumMod val="85000"/>
            </a:sysClr>
          </a:solidFill>
          <a:ln w="12700" cap="flat" cmpd="sng" algn="ctr">
            <a:noFill/>
            <a:prstDash val="solid"/>
            <a:miter lim="800000"/>
          </a:ln>
          <a:effectLst>
            <a:innerShdw dist="38100" dir="5400000">
              <a:prstClr val="black">
                <a:alpha val="20000"/>
              </a:prstClr>
            </a:innerShdw>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sym typeface="Arial" charset="0"/>
            </a:endParaRPr>
          </a:p>
        </p:txBody>
      </p:sp>
      <p:sp>
        <p:nvSpPr>
          <p:cNvPr id="11" name="Rectangle 10">
            <a:extLst>
              <a:ext uri="{FF2B5EF4-FFF2-40B4-BE49-F238E27FC236}">
                <a16:creationId xmlns:a16="http://schemas.microsoft.com/office/drawing/2014/main" id="{05C37602-0CE8-4B72-8402-3AF804852824}"/>
              </a:ext>
            </a:extLst>
          </p:cNvPr>
          <p:cNvSpPr>
            <a:spLocks/>
          </p:cNvSpPr>
          <p:nvPr/>
        </p:nvSpPr>
        <p:spPr bwMode="auto">
          <a:xfrm>
            <a:off x="3233254" y="1592567"/>
            <a:ext cx="2599200" cy="127274"/>
          </a:xfrm>
          <a:prstGeom prst="rect">
            <a:avLst/>
          </a:prstGeom>
          <a:solidFill>
            <a:srgbClr val="0D6FB8"/>
          </a:solidFill>
          <a:ln w="12700" cap="flat" cmpd="sng" algn="ctr">
            <a:noFill/>
            <a:prstDash val="solid"/>
            <a:miter lim="800000"/>
          </a:ln>
          <a:effectLst>
            <a:innerShdw dist="38100" dir="5400000">
              <a:prstClr val="black">
                <a:alpha val="20000"/>
              </a:prstClr>
            </a:innerShdw>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sym typeface="Arial" charset="0"/>
            </a:endParaRPr>
          </a:p>
        </p:txBody>
      </p:sp>
      <p:sp>
        <p:nvSpPr>
          <p:cNvPr id="12" name="Rectangle 11">
            <a:extLst>
              <a:ext uri="{FF2B5EF4-FFF2-40B4-BE49-F238E27FC236}">
                <a16:creationId xmlns:a16="http://schemas.microsoft.com/office/drawing/2014/main" id="{B6437640-CAE2-431A-A8DF-BD12D7AAFAC0}"/>
              </a:ext>
            </a:extLst>
          </p:cNvPr>
          <p:cNvSpPr>
            <a:spLocks/>
          </p:cNvSpPr>
          <p:nvPr/>
        </p:nvSpPr>
        <p:spPr bwMode="auto">
          <a:xfrm>
            <a:off x="3284827" y="4125150"/>
            <a:ext cx="2485434" cy="626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40639" bIns="0" anchor="ctr"/>
          <a:lstStyle/>
          <a:p>
            <a:pPr marL="39688" algn="ctr" fontAlgn="base">
              <a:spcBef>
                <a:spcPct val="0"/>
              </a:spcBef>
              <a:spcAft>
                <a:spcPct val="0"/>
              </a:spcAft>
            </a:pPr>
            <a:r>
              <a:rPr lang="zh-CN" altLang="en-US" sz="1600">
                <a:solidFill>
                  <a:srgbClr val="1E1C11"/>
                </a:solidFill>
                <a:latin typeface="Arial" panose="020B0604020202020204" pitchFamily="34" charset="0"/>
                <a:ea typeface="宋体" panose="02010600030101010101" pitchFamily="2" charset="-122"/>
                <a:cs typeface="Calibri Bold" charset="0"/>
                <a:sym typeface="Calibri Bold" charset="0"/>
              </a:rPr>
              <a:t>新冠疫情</a:t>
            </a:r>
          </a:p>
        </p:txBody>
      </p:sp>
      <p:sp>
        <p:nvSpPr>
          <p:cNvPr id="13" name="Rectangle 18">
            <a:extLst>
              <a:ext uri="{FF2B5EF4-FFF2-40B4-BE49-F238E27FC236}">
                <a16:creationId xmlns:a16="http://schemas.microsoft.com/office/drawing/2014/main" id="{7C0E71EA-F0C0-40A6-BF3B-68C36D3E0BB7}"/>
              </a:ext>
            </a:extLst>
          </p:cNvPr>
          <p:cNvSpPr/>
          <p:nvPr/>
        </p:nvSpPr>
        <p:spPr bwMode="auto">
          <a:xfrm>
            <a:off x="5989407" y="1598613"/>
            <a:ext cx="2599200" cy="3280620"/>
          </a:xfrm>
          <a:prstGeom prst="rect">
            <a:avLst/>
          </a:prstGeom>
          <a:solidFill>
            <a:sysClr val="window" lastClr="FFFFFF">
              <a:lumMod val="85000"/>
            </a:sysClr>
          </a:solidFill>
          <a:ln w="12700" cap="flat" cmpd="sng" algn="ctr">
            <a:noFill/>
            <a:prstDash val="solid"/>
            <a:miter lim="800000"/>
          </a:ln>
          <a:effectLst>
            <a:innerShdw dist="38100" dir="5400000">
              <a:prstClr val="black">
                <a:alpha val="20000"/>
              </a:prstClr>
            </a:innerShdw>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sym typeface="Arial" charset="0"/>
            </a:endParaRPr>
          </a:p>
        </p:txBody>
      </p:sp>
      <p:sp>
        <p:nvSpPr>
          <p:cNvPr id="14" name="Rectangle 10">
            <a:extLst>
              <a:ext uri="{FF2B5EF4-FFF2-40B4-BE49-F238E27FC236}">
                <a16:creationId xmlns:a16="http://schemas.microsoft.com/office/drawing/2014/main" id="{4D21D71E-8162-44C6-9F2A-5C11BD673AD8}"/>
              </a:ext>
            </a:extLst>
          </p:cNvPr>
          <p:cNvSpPr>
            <a:spLocks/>
          </p:cNvSpPr>
          <p:nvPr/>
        </p:nvSpPr>
        <p:spPr bwMode="auto">
          <a:xfrm>
            <a:off x="5985807" y="1592567"/>
            <a:ext cx="2599200" cy="127274"/>
          </a:xfrm>
          <a:prstGeom prst="rect">
            <a:avLst/>
          </a:prstGeom>
          <a:solidFill>
            <a:srgbClr val="0D6FB8"/>
          </a:solidFill>
          <a:ln w="12700" cap="flat" cmpd="sng" algn="ctr">
            <a:noFill/>
            <a:prstDash val="solid"/>
            <a:miter lim="800000"/>
          </a:ln>
          <a:effectLst>
            <a:innerShdw dist="38100" dir="5400000">
              <a:prstClr val="black">
                <a:alpha val="20000"/>
              </a:prstClr>
            </a:innerShdw>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sym typeface="Arial" charset="0"/>
            </a:endParaRPr>
          </a:p>
        </p:txBody>
      </p:sp>
      <p:sp>
        <p:nvSpPr>
          <p:cNvPr id="15" name="Rectangle 11">
            <a:extLst>
              <a:ext uri="{FF2B5EF4-FFF2-40B4-BE49-F238E27FC236}">
                <a16:creationId xmlns:a16="http://schemas.microsoft.com/office/drawing/2014/main" id="{7A07F542-8FCD-49D4-93DD-FB6769C6ADEB}"/>
              </a:ext>
            </a:extLst>
          </p:cNvPr>
          <p:cNvSpPr>
            <a:spLocks/>
          </p:cNvSpPr>
          <p:nvPr/>
        </p:nvSpPr>
        <p:spPr bwMode="auto">
          <a:xfrm>
            <a:off x="5989407" y="4051713"/>
            <a:ext cx="2517143" cy="82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40639" bIns="0" anchor="ctr"/>
          <a:lstStyle/>
          <a:p>
            <a:pPr marL="39688" algn="ctr" fontAlgn="base">
              <a:spcBef>
                <a:spcPct val="0"/>
              </a:spcBef>
              <a:spcAft>
                <a:spcPct val="0"/>
              </a:spcAft>
            </a:pPr>
            <a:r>
              <a:rPr lang="zh-CN" altLang="en-US" sz="1600">
                <a:solidFill>
                  <a:srgbClr val="1E1C11"/>
                </a:solidFill>
                <a:latin typeface="Arial" panose="020B0604020202020204" pitchFamily="34" charset="0"/>
                <a:ea typeface="宋体" panose="02010600030101010101" pitchFamily="2" charset="-122"/>
                <a:cs typeface="Calibri Bold" charset="0"/>
                <a:sym typeface="Calibri Bold" charset="0"/>
              </a:rPr>
              <a:t>自然灾害</a:t>
            </a:r>
          </a:p>
        </p:txBody>
      </p:sp>
      <p:pic>
        <p:nvPicPr>
          <p:cNvPr id="16" name="图片 15">
            <a:extLst>
              <a:ext uri="{FF2B5EF4-FFF2-40B4-BE49-F238E27FC236}">
                <a16:creationId xmlns:a16="http://schemas.microsoft.com/office/drawing/2014/main" id="{DF0CB211-7C72-47CE-94AD-FF4A44B23C3D}"/>
              </a:ext>
            </a:extLst>
          </p:cNvPr>
          <p:cNvPicPr>
            <a:picLocks/>
          </p:cNvPicPr>
          <p:nvPr/>
        </p:nvPicPr>
        <p:blipFill>
          <a:blip r:embed="rId2" cstate="email">
            <a:extLst>
              <a:ext uri="{28A0092B-C50C-407E-A947-70E740481C1C}">
                <a14:useLocalDpi xmlns:a14="http://schemas.microsoft.com/office/drawing/2010/main"/>
              </a:ext>
            </a:extLst>
          </a:blip>
          <a:stretch>
            <a:fillRect/>
          </a:stretch>
        </p:blipFill>
        <p:spPr>
          <a:xfrm>
            <a:off x="5995251" y="1739777"/>
            <a:ext cx="2584025" cy="2196000"/>
          </a:xfrm>
          <a:prstGeom prst="rect">
            <a:avLst/>
          </a:prstGeom>
        </p:spPr>
      </p:pic>
      <p:pic>
        <p:nvPicPr>
          <p:cNvPr id="17" name="图片 16">
            <a:extLst>
              <a:ext uri="{FF2B5EF4-FFF2-40B4-BE49-F238E27FC236}">
                <a16:creationId xmlns:a16="http://schemas.microsoft.com/office/drawing/2014/main" id="{6DF22596-ADBD-496A-BF0D-08C7D242C89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3962" y="1745969"/>
            <a:ext cx="2598478" cy="2226153"/>
          </a:xfrm>
          <a:prstGeom prst="rect">
            <a:avLst/>
          </a:prstGeom>
        </p:spPr>
      </p:pic>
      <p:pic>
        <p:nvPicPr>
          <p:cNvPr id="18" name="图片 17">
            <a:extLst>
              <a:ext uri="{FF2B5EF4-FFF2-40B4-BE49-F238E27FC236}">
                <a16:creationId xmlns:a16="http://schemas.microsoft.com/office/drawing/2014/main" id="{FCD04BB5-C10D-4FC4-88D1-A6640C38BBC9}"/>
              </a:ext>
            </a:extLst>
          </p:cNvPr>
          <p:cNvPicPr>
            <a:picLocks/>
          </p:cNvPicPr>
          <p:nvPr/>
        </p:nvPicPr>
        <p:blipFill>
          <a:blip r:embed="rId4" cstate="email">
            <a:extLst>
              <a:ext uri="{28A0092B-C50C-407E-A947-70E740481C1C}">
                <a14:useLocalDpi xmlns:a14="http://schemas.microsoft.com/office/drawing/2010/main"/>
              </a:ext>
            </a:extLst>
          </a:blip>
          <a:stretch>
            <a:fillRect/>
          </a:stretch>
        </p:blipFill>
        <p:spPr>
          <a:xfrm>
            <a:off x="3233254" y="1747322"/>
            <a:ext cx="2585705" cy="2224800"/>
          </a:xfrm>
          <a:prstGeom prst="rect">
            <a:avLst/>
          </a:prstGeom>
        </p:spPr>
      </p:pic>
      <p:sp>
        <p:nvSpPr>
          <p:cNvPr id="19" name="Rectangle 18">
            <a:extLst>
              <a:ext uri="{FF2B5EF4-FFF2-40B4-BE49-F238E27FC236}">
                <a16:creationId xmlns:a16="http://schemas.microsoft.com/office/drawing/2014/main" id="{1CB36CE6-3FC6-4283-8F90-DC7C10E61C9B}"/>
              </a:ext>
            </a:extLst>
          </p:cNvPr>
          <p:cNvSpPr/>
          <p:nvPr/>
        </p:nvSpPr>
        <p:spPr bwMode="auto">
          <a:xfrm>
            <a:off x="8772550" y="1598613"/>
            <a:ext cx="2599200" cy="3280620"/>
          </a:xfrm>
          <a:prstGeom prst="rect">
            <a:avLst/>
          </a:prstGeom>
          <a:solidFill>
            <a:sysClr val="window" lastClr="FFFFFF">
              <a:lumMod val="85000"/>
            </a:sysClr>
          </a:solidFill>
          <a:ln w="12700" cap="flat" cmpd="sng" algn="ctr">
            <a:noFill/>
            <a:prstDash val="solid"/>
            <a:miter lim="800000"/>
          </a:ln>
          <a:effectLst>
            <a:innerShdw dist="38100" dir="5400000">
              <a:prstClr val="black">
                <a:alpha val="20000"/>
              </a:prstClr>
            </a:innerShdw>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sym typeface="Arial" charset="0"/>
            </a:endParaRPr>
          </a:p>
        </p:txBody>
      </p:sp>
      <p:sp>
        <p:nvSpPr>
          <p:cNvPr id="20" name="Rectangle 10">
            <a:extLst>
              <a:ext uri="{FF2B5EF4-FFF2-40B4-BE49-F238E27FC236}">
                <a16:creationId xmlns:a16="http://schemas.microsoft.com/office/drawing/2014/main" id="{EC3E21A5-0C0E-4F87-A107-B15DB01FB591}"/>
              </a:ext>
            </a:extLst>
          </p:cNvPr>
          <p:cNvSpPr>
            <a:spLocks/>
          </p:cNvSpPr>
          <p:nvPr/>
        </p:nvSpPr>
        <p:spPr bwMode="auto">
          <a:xfrm>
            <a:off x="8765350" y="1592567"/>
            <a:ext cx="2599200" cy="127274"/>
          </a:xfrm>
          <a:prstGeom prst="rect">
            <a:avLst/>
          </a:prstGeom>
          <a:solidFill>
            <a:srgbClr val="0D6FB8"/>
          </a:solidFill>
          <a:ln w="12700" cap="flat" cmpd="sng" algn="ctr">
            <a:noFill/>
            <a:prstDash val="solid"/>
            <a:miter lim="800000"/>
          </a:ln>
          <a:effectLst>
            <a:innerShdw dist="38100" dir="5400000">
              <a:prstClr val="black">
                <a:alpha val="20000"/>
              </a:prstClr>
            </a:innerShdw>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sym typeface="Arial" charset="0"/>
            </a:endParaRPr>
          </a:p>
        </p:txBody>
      </p:sp>
      <p:sp>
        <p:nvSpPr>
          <p:cNvPr id="21" name="Rectangle 11">
            <a:extLst>
              <a:ext uri="{FF2B5EF4-FFF2-40B4-BE49-F238E27FC236}">
                <a16:creationId xmlns:a16="http://schemas.microsoft.com/office/drawing/2014/main" id="{F674A7F8-0A31-4DF1-A7AA-E337E672CC45}"/>
              </a:ext>
            </a:extLst>
          </p:cNvPr>
          <p:cNvSpPr>
            <a:spLocks/>
          </p:cNvSpPr>
          <p:nvPr/>
        </p:nvSpPr>
        <p:spPr bwMode="auto">
          <a:xfrm>
            <a:off x="8821165" y="4057920"/>
            <a:ext cx="2517143" cy="82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40639" bIns="0" anchor="ctr"/>
          <a:lstStyle/>
          <a:p>
            <a:pPr marL="39688" algn="ctr" fontAlgn="base">
              <a:spcBef>
                <a:spcPct val="0"/>
              </a:spcBef>
              <a:spcAft>
                <a:spcPct val="0"/>
              </a:spcAft>
            </a:pPr>
            <a:r>
              <a:rPr lang="zh-CN" altLang="en-US" sz="1600">
                <a:solidFill>
                  <a:srgbClr val="1E1C11"/>
                </a:solidFill>
                <a:latin typeface="Arial" panose="020B0604020202020204" pitchFamily="34" charset="0"/>
                <a:ea typeface="宋体" panose="02010600030101010101" pitchFamily="2" charset="-122"/>
                <a:cs typeface="Calibri Bold" charset="0"/>
                <a:sym typeface="Calibri Bold" charset="0"/>
              </a:rPr>
              <a:t>网络攻击</a:t>
            </a:r>
          </a:p>
        </p:txBody>
      </p:sp>
      <p:pic>
        <p:nvPicPr>
          <p:cNvPr id="22" name="图片 21">
            <a:extLst>
              <a:ext uri="{FF2B5EF4-FFF2-40B4-BE49-F238E27FC236}">
                <a16:creationId xmlns:a16="http://schemas.microsoft.com/office/drawing/2014/main" id="{7CEA9A51-3451-452C-AE51-38EB5D04440E}"/>
              </a:ext>
            </a:extLst>
          </p:cNvPr>
          <p:cNvPicPr>
            <a:picLocks/>
          </p:cNvPicPr>
          <p:nvPr/>
        </p:nvPicPr>
        <p:blipFill>
          <a:blip r:embed="rId5">
            <a:extLst>
              <a:ext uri="{28A0092B-C50C-407E-A947-70E740481C1C}">
                <a14:useLocalDpi xmlns:a14="http://schemas.microsoft.com/office/drawing/2010/main"/>
              </a:ext>
            </a:extLst>
          </a:blip>
          <a:stretch>
            <a:fillRect/>
          </a:stretch>
        </p:blipFill>
        <p:spPr>
          <a:xfrm>
            <a:off x="8772550" y="1739777"/>
            <a:ext cx="2584800" cy="2196000"/>
          </a:xfrm>
          <a:prstGeom prst="rect">
            <a:avLst/>
          </a:prstGeom>
        </p:spPr>
      </p:pic>
    </p:spTree>
    <p:extLst>
      <p:ext uri="{BB962C8B-B14F-4D97-AF65-F5344CB8AC3E}">
        <p14:creationId xmlns:p14="http://schemas.microsoft.com/office/powerpoint/2010/main" val="143891092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 name="矩形: 圆角 266">
            <a:extLst>
              <a:ext uri="{FF2B5EF4-FFF2-40B4-BE49-F238E27FC236}">
                <a16:creationId xmlns:a16="http://schemas.microsoft.com/office/drawing/2014/main" id="{8A33479B-FF6E-4468-8CAC-0BA6E5E56001}"/>
              </a:ext>
            </a:extLst>
          </p:cNvPr>
          <p:cNvSpPr/>
          <p:nvPr/>
        </p:nvSpPr>
        <p:spPr>
          <a:xfrm>
            <a:off x="680720" y="2659881"/>
            <a:ext cx="1756799" cy="184756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9" name="矩形 278">
            <a:extLst>
              <a:ext uri="{FF2B5EF4-FFF2-40B4-BE49-F238E27FC236}">
                <a16:creationId xmlns:a16="http://schemas.microsoft.com/office/drawing/2014/main" id="{033022D2-CD49-4BDA-BA92-48B6494087C6}"/>
              </a:ext>
            </a:extLst>
          </p:cNvPr>
          <p:cNvSpPr/>
          <p:nvPr/>
        </p:nvSpPr>
        <p:spPr>
          <a:xfrm>
            <a:off x="813112" y="3302000"/>
            <a:ext cx="1475457" cy="103300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8" name="矩形: 圆角 277">
            <a:extLst>
              <a:ext uri="{FF2B5EF4-FFF2-40B4-BE49-F238E27FC236}">
                <a16:creationId xmlns:a16="http://schemas.microsoft.com/office/drawing/2014/main" id="{C6B8F237-8495-4C9D-9EE1-40E01093A535}"/>
              </a:ext>
            </a:extLst>
          </p:cNvPr>
          <p:cNvSpPr/>
          <p:nvPr/>
        </p:nvSpPr>
        <p:spPr>
          <a:xfrm>
            <a:off x="9812814" y="2788642"/>
            <a:ext cx="1728000" cy="180913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itle 1">
            <a:extLst>
              <a:ext uri="{FF2B5EF4-FFF2-40B4-BE49-F238E27FC236}">
                <a16:creationId xmlns:a16="http://schemas.microsoft.com/office/drawing/2014/main" id="{D3D84350-34FE-477E-AC1B-D5CE7B65B65B}"/>
              </a:ext>
            </a:extLst>
          </p:cNvPr>
          <p:cNvSpPr>
            <a:spLocks noGrp="1"/>
          </p:cNvSpPr>
          <p:nvPr>
            <p:ph type="title"/>
          </p:nvPr>
        </p:nvSpPr>
        <p:spPr/>
        <p:txBody>
          <a:bodyPr/>
          <a:lstStyle/>
          <a:p>
            <a:r>
              <a:rPr lang="zh-CN" altLang="en-US"/>
              <a:t>什么是业务连续性？</a:t>
            </a:r>
          </a:p>
        </p:txBody>
      </p:sp>
      <p:sp>
        <p:nvSpPr>
          <p:cNvPr id="6" name="Slide Number Placeholder 5">
            <a:extLst>
              <a:ext uri="{FF2B5EF4-FFF2-40B4-BE49-F238E27FC236}">
                <a16:creationId xmlns:a16="http://schemas.microsoft.com/office/drawing/2014/main" id="{E4C72183-130C-4971-B852-7B56F10CEBD7}"/>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46</a:t>
            </a:fld>
            <a:endParaRPr lang="en-GB"/>
          </a:p>
        </p:txBody>
      </p:sp>
      <p:sp>
        <p:nvSpPr>
          <p:cNvPr id="3" name="Content Placeholder 2">
            <a:extLst>
              <a:ext uri="{FF2B5EF4-FFF2-40B4-BE49-F238E27FC236}">
                <a16:creationId xmlns:a16="http://schemas.microsoft.com/office/drawing/2014/main" id="{80F2E721-9955-494E-B156-BDDA0FFD3CA2}"/>
              </a:ext>
            </a:extLst>
          </p:cNvPr>
          <p:cNvSpPr>
            <a:spLocks noGrp="1"/>
          </p:cNvSpPr>
          <p:nvPr>
            <p:ph type="body" sz="quarter" idx="14"/>
          </p:nvPr>
        </p:nvSpPr>
        <p:spPr/>
        <p:txBody>
          <a:bodyPr/>
          <a:lstStyle/>
          <a:p>
            <a:r>
              <a:rPr lang="zh-CN" altLang="en-US"/>
              <a:t>业务连续性：在中断期间，组织在可接受的时间范围内继续提供产品或者服务的能力。</a:t>
            </a:r>
            <a:endParaRPr lang="en-US" altLang="zh-CN"/>
          </a:p>
        </p:txBody>
      </p:sp>
      <p:sp>
        <p:nvSpPr>
          <p:cNvPr id="10" name="箭头: 右 9">
            <a:extLst>
              <a:ext uri="{FF2B5EF4-FFF2-40B4-BE49-F238E27FC236}">
                <a16:creationId xmlns:a16="http://schemas.microsoft.com/office/drawing/2014/main" id="{274F17D4-D071-4798-BC17-33D60111CF15}"/>
              </a:ext>
            </a:extLst>
          </p:cNvPr>
          <p:cNvSpPr/>
          <p:nvPr/>
        </p:nvSpPr>
        <p:spPr>
          <a:xfrm>
            <a:off x="2528472" y="3614541"/>
            <a:ext cx="951104" cy="365125"/>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8" name="矩形: 圆角 227">
            <a:extLst>
              <a:ext uri="{FF2B5EF4-FFF2-40B4-BE49-F238E27FC236}">
                <a16:creationId xmlns:a16="http://schemas.microsoft.com/office/drawing/2014/main" id="{8F3C112D-F651-4CFF-BB43-E2803062A9BC}"/>
              </a:ext>
            </a:extLst>
          </p:cNvPr>
          <p:cNvSpPr/>
          <p:nvPr/>
        </p:nvSpPr>
        <p:spPr>
          <a:xfrm>
            <a:off x="3521361" y="2464513"/>
            <a:ext cx="5084160" cy="26583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9" name="文本框 228">
            <a:extLst>
              <a:ext uri="{FF2B5EF4-FFF2-40B4-BE49-F238E27FC236}">
                <a16:creationId xmlns:a16="http://schemas.microsoft.com/office/drawing/2014/main" id="{D6F8283E-A3F5-46DC-8B4B-2924E90D5F97}"/>
              </a:ext>
            </a:extLst>
          </p:cNvPr>
          <p:cNvSpPr txBox="1"/>
          <p:nvPr/>
        </p:nvSpPr>
        <p:spPr>
          <a:xfrm>
            <a:off x="3952604" y="2788642"/>
            <a:ext cx="4221673" cy="400110"/>
          </a:xfrm>
          <a:prstGeom prst="rect">
            <a:avLst/>
          </a:prstGeom>
          <a:solidFill>
            <a:sysClr val="window" lastClr="FFFFFF"/>
          </a:solidFill>
          <a:ln>
            <a:solidFill>
              <a:srgbClr val="0070C0"/>
            </a:solidFill>
          </a:ln>
        </p:spPr>
        <p:txBody>
          <a:bodyPr wrap="square" rtlCol="0">
            <a:spAutoFit/>
          </a:bodyPr>
          <a:lstStyle/>
          <a:p>
            <a:pPr marL="0" marR="0" lvl="0" indent="0" algn="ctr" defTabSz="1042873"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a:ln>
                  <a:noFill/>
                </a:ln>
                <a:solidFill>
                  <a:prstClr val="black"/>
                </a:solidFill>
                <a:effectLst/>
                <a:uLnTx/>
                <a:uFillTx/>
                <a:latin typeface="Arial"/>
                <a:ea typeface="宋体"/>
              </a:rPr>
              <a:t>工厂运营</a:t>
            </a:r>
          </a:p>
        </p:txBody>
      </p:sp>
      <p:grpSp>
        <p:nvGrpSpPr>
          <p:cNvPr id="230" name="Group 48">
            <a:extLst>
              <a:ext uri="{FF2B5EF4-FFF2-40B4-BE49-F238E27FC236}">
                <a16:creationId xmlns:a16="http://schemas.microsoft.com/office/drawing/2014/main" id="{F94BF85C-8083-414C-8BA7-962C04B74AFA}"/>
              </a:ext>
            </a:extLst>
          </p:cNvPr>
          <p:cNvGrpSpPr/>
          <p:nvPr/>
        </p:nvGrpSpPr>
        <p:grpSpPr>
          <a:xfrm>
            <a:off x="3907903" y="3742554"/>
            <a:ext cx="970280" cy="1143000"/>
            <a:chOff x="6096000" y="2180772"/>
            <a:chExt cx="970280" cy="1143000"/>
          </a:xfrm>
        </p:grpSpPr>
        <p:sp>
          <p:nvSpPr>
            <p:cNvPr id="231" name="Rounded Rectangle 63">
              <a:extLst>
                <a:ext uri="{FF2B5EF4-FFF2-40B4-BE49-F238E27FC236}">
                  <a16:creationId xmlns:a16="http://schemas.microsoft.com/office/drawing/2014/main" id="{F152F355-BF77-43FF-A405-4C910D027600}"/>
                </a:ext>
              </a:extLst>
            </p:cNvPr>
            <p:cNvSpPr>
              <a:spLocks noChangeArrowheads="1"/>
            </p:cNvSpPr>
            <p:nvPr/>
          </p:nvSpPr>
          <p:spPr bwMode="auto">
            <a:xfrm>
              <a:off x="6096000" y="2209800"/>
              <a:ext cx="970280" cy="1113972"/>
            </a:xfrm>
            <a:prstGeom prst="roundRect">
              <a:avLst>
                <a:gd name="adj" fmla="val 3768"/>
              </a:avLst>
            </a:prstGeom>
            <a:solidFill>
              <a:schemeClr val="bg1"/>
            </a:solidFill>
            <a:ln w="9525">
              <a:solidFill>
                <a:schemeClr val="bg1">
                  <a:lumMod val="65000"/>
                </a:schemeClr>
              </a:solidFill>
              <a:round/>
              <a:headEnd/>
              <a:tailEnd/>
            </a:ln>
            <a:effectLst/>
          </p:spPr>
          <p:txBody>
            <a:bodyPr anchor="ctr"/>
            <a:lstStyle/>
            <a:p>
              <a:pPr algn="ctr">
                <a:defRPr/>
              </a:pPr>
              <a:endParaRPr lang="en-US">
                <a:solidFill>
                  <a:prstClr val="white"/>
                </a:solidFill>
              </a:endParaRPr>
            </a:p>
          </p:txBody>
        </p:sp>
        <p:sp>
          <p:nvSpPr>
            <p:cNvPr id="232" name="Round Same Side Corner Rectangle 66">
              <a:extLst>
                <a:ext uri="{FF2B5EF4-FFF2-40B4-BE49-F238E27FC236}">
                  <a16:creationId xmlns:a16="http://schemas.microsoft.com/office/drawing/2014/main" id="{5E6ABF56-F9D2-4096-98E5-F1892CE630AF}"/>
                </a:ext>
              </a:extLst>
            </p:cNvPr>
            <p:cNvSpPr/>
            <p:nvPr/>
          </p:nvSpPr>
          <p:spPr>
            <a:xfrm>
              <a:off x="6096000" y="2184402"/>
              <a:ext cx="970280" cy="304800"/>
            </a:xfrm>
            <a:prstGeom prst="round2SameRect">
              <a:avLst/>
            </a:prstGeom>
            <a:gradFill rotWithShape="0">
              <a:gsLst>
                <a:gs pos="0">
                  <a:schemeClr val="accent1">
                    <a:lumMod val="75000"/>
                  </a:schemeClr>
                </a:gs>
                <a:gs pos="9000">
                  <a:schemeClr val="accent1">
                    <a:lumMod val="75000"/>
                  </a:schemeClr>
                </a:gs>
                <a:gs pos="100000">
                  <a:schemeClr val="tx2">
                    <a:lumMod val="75000"/>
                  </a:schemeClr>
                </a:gs>
              </a:gsLst>
              <a:lin ang="5400000"/>
            </a:gradFill>
            <a:ln w="9525">
              <a:solidFill>
                <a:schemeClr val="accent1"/>
              </a:solidFill>
              <a:round/>
              <a:headEnd/>
              <a:tailEnd/>
            </a:ln>
          </p:spPr>
          <p:txBody>
            <a:bodyPr/>
            <a:lstStyle/>
            <a:p>
              <a:endParaRPr lang="en-US">
                <a:solidFill>
                  <a:prstClr val="black"/>
                </a:solidFill>
              </a:endParaRPr>
            </a:p>
          </p:txBody>
        </p:sp>
        <p:sp>
          <p:nvSpPr>
            <p:cNvPr id="233" name="Rectangle 67">
              <a:extLst>
                <a:ext uri="{FF2B5EF4-FFF2-40B4-BE49-F238E27FC236}">
                  <a16:creationId xmlns:a16="http://schemas.microsoft.com/office/drawing/2014/main" id="{DCFA43EE-1863-4F06-89DC-4651AE25383B}"/>
                </a:ext>
              </a:extLst>
            </p:cNvPr>
            <p:cNvSpPr/>
            <p:nvPr/>
          </p:nvSpPr>
          <p:spPr>
            <a:xfrm>
              <a:off x="6215742" y="2180772"/>
              <a:ext cx="723275" cy="307777"/>
            </a:xfrm>
            <a:prstGeom prst="rect">
              <a:avLst/>
            </a:prstGeom>
          </p:spPr>
          <p:txBody>
            <a:bodyPr wrap="none">
              <a:spAutoFit/>
            </a:bodyPr>
            <a:lstStyle/>
            <a:p>
              <a:pPr defTabSz="801688">
                <a:spcBef>
                  <a:spcPct val="20000"/>
                </a:spcBef>
              </a:pPr>
              <a:r>
                <a:rPr lang="zh-CN" altLang="en-US" sz="1400" b="1" noProof="1">
                  <a:solidFill>
                    <a:prstClr val="white"/>
                  </a:solidFill>
                  <a:cs typeface="Arial" charset="0"/>
                </a:rPr>
                <a:t>建筑物</a:t>
              </a:r>
              <a:endParaRPr lang="en-US" sz="1400" b="1" noProof="1">
                <a:solidFill>
                  <a:prstClr val="white"/>
                </a:solidFill>
                <a:cs typeface="Arial" charset="0"/>
              </a:endParaRPr>
            </a:p>
          </p:txBody>
        </p:sp>
      </p:grpSp>
      <p:grpSp>
        <p:nvGrpSpPr>
          <p:cNvPr id="235" name="Group 48">
            <a:extLst>
              <a:ext uri="{FF2B5EF4-FFF2-40B4-BE49-F238E27FC236}">
                <a16:creationId xmlns:a16="http://schemas.microsoft.com/office/drawing/2014/main" id="{9D076B96-5D7C-4505-8BFE-A65C106E80CC}"/>
              </a:ext>
            </a:extLst>
          </p:cNvPr>
          <p:cNvGrpSpPr/>
          <p:nvPr/>
        </p:nvGrpSpPr>
        <p:grpSpPr>
          <a:xfrm>
            <a:off x="5070463" y="3761422"/>
            <a:ext cx="1022553" cy="1143000"/>
            <a:chOff x="6096000" y="2180772"/>
            <a:chExt cx="1022553" cy="1143000"/>
          </a:xfrm>
        </p:grpSpPr>
        <p:sp>
          <p:nvSpPr>
            <p:cNvPr id="236" name="Rounded Rectangle 63">
              <a:extLst>
                <a:ext uri="{FF2B5EF4-FFF2-40B4-BE49-F238E27FC236}">
                  <a16:creationId xmlns:a16="http://schemas.microsoft.com/office/drawing/2014/main" id="{51F34A45-ABB4-4783-B821-73A866C37975}"/>
                </a:ext>
              </a:extLst>
            </p:cNvPr>
            <p:cNvSpPr>
              <a:spLocks noChangeArrowheads="1"/>
            </p:cNvSpPr>
            <p:nvPr/>
          </p:nvSpPr>
          <p:spPr bwMode="auto">
            <a:xfrm>
              <a:off x="6096000" y="2209800"/>
              <a:ext cx="970280" cy="1113972"/>
            </a:xfrm>
            <a:prstGeom prst="roundRect">
              <a:avLst>
                <a:gd name="adj" fmla="val 3768"/>
              </a:avLst>
            </a:prstGeom>
            <a:solidFill>
              <a:schemeClr val="bg1"/>
            </a:solidFill>
            <a:ln w="9525">
              <a:solidFill>
                <a:schemeClr val="bg1">
                  <a:lumMod val="65000"/>
                </a:schemeClr>
              </a:solidFill>
              <a:round/>
              <a:headEnd/>
              <a:tailEnd/>
            </a:ln>
            <a:effectLst/>
          </p:spPr>
          <p:txBody>
            <a:bodyPr anchor="ctr"/>
            <a:lstStyle/>
            <a:p>
              <a:pPr algn="ctr">
                <a:defRPr/>
              </a:pPr>
              <a:endParaRPr lang="en-US">
                <a:solidFill>
                  <a:prstClr val="white"/>
                </a:solidFill>
              </a:endParaRPr>
            </a:p>
          </p:txBody>
        </p:sp>
        <p:sp>
          <p:nvSpPr>
            <p:cNvPr id="237" name="Round Same Side Corner Rectangle 66">
              <a:extLst>
                <a:ext uri="{FF2B5EF4-FFF2-40B4-BE49-F238E27FC236}">
                  <a16:creationId xmlns:a16="http://schemas.microsoft.com/office/drawing/2014/main" id="{73008862-D7FD-4512-8E22-B70566AFFBD0}"/>
                </a:ext>
              </a:extLst>
            </p:cNvPr>
            <p:cNvSpPr/>
            <p:nvPr/>
          </p:nvSpPr>
          <p:spPr>
            <a:xfrm>
              <a:off x="6096000" y="2184402"/>
              <a:ext cx="970280" cy="304800"/>
            </a:xfrm>
            <a:prstGeom prst="round2SameRect">
              <a:avLst/>
            </a:prstGeom>
            <a:gradFill rotWithShape="0">
              <a:gsLst>
                <a:gs pos="0">
                  <a:schemeClr val="accent1">
                    <a:lumMod val="75000"/>
                  </a:schemeClr>
                </a:gs>
                <a:gs pos="9000">
                  <a:schemeClr val="accent1">
                    <a:lumMod val="75000"/>
                  </a:schemeClr>
                </a:gs>
                <a:gs pos="100000">
                  <a:schemeClr val="tx2">
                    <a:lumMod val="75000"/>
                  </a:schemeClr>
                </a:gs>
              </a:gsLst>
              <a:lin ang="5400000"/>
            </a:gradFill>
            <a:ln w="9525">
              <a:solidFill>
                <a:schemeClr val="accent1"/>
              </a:solidFill>
              <a:round/>
              <a:headEnd/>
              <a:tailEnd/>
            </a:ln>
          </p:spPr>
          <p:txBody>
            <a:bodyPr/>
            <a:lstStyle/>
            <a:p>
              <a:endParaRPr lang="en-US">
                <a:solidFill>
                  <a:prstClr val="black"/>
                </a:solidFill>
              </a:endParaRPr>
            </a:p>
          </p:txBody>
        </p:sp>
        <p:sp>
          <p:nvSpPr>
            <p:cNvPr id="238" name="Rectangle 67">
              <a:extLst>
                <a:ext uri="{FF2B5EF4-FFF2-40B4-BE49-F238E27FC236}">
                  <a16:creationId xmlns:a16="http://schemas.microsoft.com/office/drawing/2014/main" id="{8C5DA524-7442-4A5D-8451-6CD599EBDECB}"/>
                </a:ext>
              </a:extLst>
            </p:cNvPr>
            <p:cNvSpPr/>
            <p:nvPr/>
          </p:nvSpPr>
          <p:spPr>
            <a:xfrm>
              <a:off x="6096000" y="2180772"/>
              <a:ext cx="1022553" cy="307777"/>
            </a:xfrm>
            <a:prstGeom prst="rect">
              <a:avLst/>
            </a:prstGeom>
          </p:spPr>
          <p:txBody>
            <a:bodyPr wrap="square">
              <a:spAutoFit/>
            </a:bodyPr>
            <a:lstStyle/>
            <a:p>
              <a:pPr defTabSz="801688">
                <a:spcBef>
                  <a:spcPct val="20000"/>
                </a:spcBef>
              </a:pPr>
              <a:r>
                <a:rPr lang="zh-CN" altLang="en-US" sz="1400" b="1" noProof="1">
                  <a:solidFill>
                    <a:prstClr val="white"/>
                  </a:solidFill>
                  <a:cs typeface="Arial" charset="0"/>
                </a:rPr>
                <a:t>设备设施</a:t>
              </a:r>
              <a:endParaRPr lang="en-US" sz="1400" b="1" noProof="1">
                <a:solidFill>
                  <a:prstClr val="white"/>
                </a:solidFill>
                <a:cs typeface="Arial" charset="0"/>
              </a:endParaRPr>
            </a:p>
          </p:txBody>
        </p:sp>
      </p:grpSp>
      <p:grpSp>
        <p:nvGrpSpPr>
          <p:cNvPr id="243" name="组合 242">
            <a:extLst>
              <a:ext uri="{FF2B5EF4-FFF2-40B4-BE49-F238E27FC236}">
                <a16:creationId xmlns:a16="http://schemas.microsoft.com/office/drawing/2014/main" id="{4ECC4F4E-5358-4200-9CF0-A3A53873A599}"/>
              </a:ext>
            </a:extLst>
          </p:cNvPr>
          <p:cNvGrpSpPr/>
          <p:nvPr/>
        </p:nvGrpSpPr>
        <p:grpSpPr>
          <a:xfrm>
            <a:off x="5190205" y="4184971"/>
            <a:ext cx="735012" cy="673101"/>
            <a:chOff x="1484889" y="4967983"/>
            <a:chExt cx="735012" cy="673101"/>
          </a:xfrm>
        </p:grpSpPr>
        <p:sp>
          <p:nvSpPr>
            <p:cNvPr id="241" name="Freeform 78">
              <a:extLst>
                <a:ext uri="{FF2B5EF4-FFF2-40B4-BE49-F238E27FC236}">
                  <a16:creationId xmlns:a16="http://schemas.microsoft.com/office/drawing/2014/main" id="{04C10733-C194-446D-B7C8-FAA0B2C881B4}"/>
                </a:ext>
              </a:extLst>
            </p:cNvPr>
            <p:cNvSpPr>
              <a:spLocks noEditPoints="1"/>
            </p:cNvSpPr>
            <p:nvPr/>
          </p:nvSpPr>
          <p:spPr bwMode="auto">
            <a:xfrm>
              <a:off x="1484889" y="4967983"/>
              <a:ext cx="477837" cy="479425"/>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tx1"/>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42" name="Freeform 79">
              <a:extLst>
                <a:ext uri="{FF2B5EF4-FFF2-40B4-BE49-F238E27FC236}">
                  <a16:creationId xmlns:a16="http://schemas.microsoft.com/office/drawing/2014/main" id="{B8E7E202-C939-4BBF-8F35-BC76E888B971}"/>
                </a:ext>
              </a:extLst>
            </p:cNvPr>
            <p:cNvSpPr>
              <a:spLocks noEditPoints="1"/>
            </p:cNvSpPr>
            <p:nvPr/>
          </p:nvSpPr>
          <p:spPr bwMode="auto">
            <a:xfrm>
              <a:off x="1880176" y="5299771"/>
              <a:ext cx="339725" cy="341313"/>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tx1"/>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grpSp>
        <p:nvGrpSpPr>
          <p:cNvPr id="244" name="Group 48">
            <a:extLst>
              <a:ext uri="{FF2B5EF4-FFF2-40B4-BE49-F238E27FC236}">
                <a16:creationId xmlns:a16="http://schemas.microsoft.com/office/drawing/2014/main" id="{B8C110D4-AF83-4EC9-92CD-3DDE12780BFB}"/>
              </a:ext>
            </a:extLst>
          </p:cNvPr>
          <p:cNvGrpSpPr/>
          <p:nvPr/>
        </p:nvGrpSpPr>
        <p:grpSpPr>
          <a:xfrm>
            <a:off x="6196756" y="3771582"/>
            <a:ext cx="1022553" cy="1143000"/>
            <a:chOff x="6096000" y="2180772"/>
            <a:chExt cx="1022553" cy="1143000"/>
          </a:xfrm>
        </p:grpSpPr>
        <p:sp>
          <p:nvSpPr>
            <p:cNvPr id="245" name="Rounded Rectangle 63">
              <a:extLst>
                <a:ext uri="{FF2B5EF4-FFF2-40B4-BE49-F238E27FC236}">
                  <a16:creationId xmlns:a16="http://schemas.microsoft.com/office/drawing/2014/main" id="{D749928A-8131-4B3C-B870-28518CEFDE48}"/>
                </a:ext>
              </a:extLst>
            </p:cNvPr>
            <p:cNvSpPr>
              <a:spLocks noChangeArrowheads="1"/>
            </p:cNvSpPr>
            <p:nvPr/>
          </p:nvSpPr>
          <p:spPr bwMode="auto">
            <a:xfrm>
              <a:off x="6096000" y="2209800"/>
              <a:ext cx="970280" cy="1113972"/>
            </a:xfrm>
            <a:prstGeom prst="roundRect">
              <a:avLst>
                <a:gd name="adj" fmla="val 3768"/>
              </a:avLst>
            </a:prstGeom>
            <a:solidFill>
              <a:schemeClr val="bg1"/>
            </a:solidFill>
            <a:ln w="9525">
              <a:solidFill>
                <a:schemeClr val="bg1">
                  <a:lumMod val="65000"/>
                </a:schemeClr>
              </a:solidFill>
              <a:round/>
              <a:headEnd/>
              <a:tailEnd/>
            </a:ln>
            <a:effectLst/>
          </p:spPr>
          <p:txBody>
            <a:bodyPr anchor="ctr"/>
            <a:lstStyle/>
            <a:p>
              <a:pPr algn="ctr">
                <a:defRPr/>
              </a:pPr>
              <a:endParaRPr lang="en-US">
                <a:solidFill>
                  <a:prstClr val="white"/>
                </a:solidFill>
              </a:endParaRPr>
            </a:p>
          </p:txBody>
        </p:sp>
        <p:sp>
          <p:nvSpPr>
            <p:cNvPr id="246" name="Round Same Side Corner Rectangle 66">
              <a:extLst>
                <a:ext uri="{FF2B5EF4-FFF2-40B4-BE49-F238E27FC236}">
                  <a16:creationId xmlns:a16="http://schemas.microsoft.com/office/drawing/2014/main" id="{546653A5-ACCA-4443-A553-CBF581F4D9C5}"/>
                </a:ext>
              </a:extLst>
            </p:cNvPr>
            <p:cNvSpPr/>
            <p:nvPr/>
          </p:nvSpPr>
          <p:spPr>
            <a:xfrm>
              <a:off x="6096000" y="2184402"/>
              <a:ext cx="970280" cy="304800"/>
            </a:xfrm>
            <a:prstGeom prst="round2SameRect">
              <a:avLst/>
            </a:prstGeom>
            <a:gradFill rotWithShape="0">
              <a:gsLst>
                <a:gs pos="0">
                  <a:schemeClr val="accent1">
                    <a:lumMod val="75000"/>
                  </a:schemeClr>
                </a:gs>
                <a:gs pos="9000">
                  <a:schemeClr val="accent1">
                    <a:lumMod val="75000"/>
                  </a:schemeClr>
                </a:gs>
                <a:gs pos="100000">
                  <a:schemeClr val="tx2">
                    <a:lumMod val="75000"/>
                  </a:schemeClr>
                </a:gs>
              </a:gsLst>
              <a:lin ang="5400000"/>
            </a:gradFill>
            <a:ln w="9525">
              <a:solidFill>
                <a:schemeClr val="accent1"/>
              </a:solidFill>
              <a:round/>
              <a:headEnd/>
              <a:tailEnd/>
            </a:ln>
          </p:spPr>
          <p:txBody>
            <a:bodyPr/>
            <a:lstStyle/>
            <a:p>
              <a:endParaRPr lang="en-US">
                <a:solidFill>
                  <a:prstClr val="black"/>
                </a:solidFill>
              </a:endParaRPr>
            </a:p>
          </p:txBody>
        </p:sp>
        <p:sp>
          <p:nvSpPr>
            <p:cNvPr id="247" name="Rectangle 67">
              <a:extLst>
                <a:ext uri="{FF2B5EF4-FFF2-40B4-BE49-F238E27FC236}">
                  <a16:creationId xmlns:a16="http://schemas.microsoft.com/office/drawing/2014/main" id="{C982BAAC-F626-4206-B972-B19B47D5AC33}"/>
                </a:ext>
              </a:extLst>
            </p:cNvPr>
            <p:cNvSpPr/>
            <p:nvPr/>
          </p:nvSpPr>
          <p:spPr>
            <a:xfrm>
              <a:off x="6096000" y="2180772"/>
              <a:ext cx="1022553" cy="307777"/>
            </a:xfrm>
            <a:prstGeom prst="rect">
              <a:avLst/>
            </a:prstGeom>
          </p:spPr>
          <p:txBody>
            <a:bodyPr wrap="square">
              <a:spAutoFit/>
            </a:bodyPr>
            <a:lstStyle/>
            <a:p>
              <a:pPr defTabSz="801688">
                <a:spcBef>
                  <a:spcPct val="20000"/>
                </a:spcBef>
              </a:pPr>
              <a:r>
                <a:rPr lang="zh-CN" altLang="en-US" sz="1400" b="1" noProof="1">
                  <a:solidFill>
                    <a:prstClr val="white"/>
                  </a:solidFill>
                  <a:cs typeface="Arial" charset="0"/>
                </a:rPr>
                <a:t>人力资源</a:t>
              </a:r>
              <a:endParaRPr lang="en-US" sz="1400" b="1" noProof="1">
                <a:solidFill>
                  <a:prstClr val="white"/>
                </a:solidFill>
                <a:cs typeface="Arial" charset="0"/>
              </a:endParaRPr>
            </a:p>
          </p:txBody>
        </p:sp>
      </p:grpSp>
      <p:grpSp>
        <p:nvGrpSpPr>
          <p:cNvPr id="254" name="组合 253">
            <a:extLst>
              <a:ext uri="{FF2B5EF4-FFF2-40B4-BE49-F238E27FC236}">
                <a16:creationId xmlns:a16="http://schemas.microsoft.com/office/drawing/2014/main" id="{E2DAB976-C261-40F3-BD14-C719813B3E3C}"/>
              </a:ext>
            </a:extLst>
          </p:cNvPr>
          <p:cNvGrpSpPr/>
          <p:nvPr/>
        </p:nvGrpSpPr>
        <p:grpSpPr>
          <a:xfrm>
            <a:off x="6335763" y="4168320"/>
            <a:ext cx="744538" cy="663576"/>
            <a:chOff x="1531424" y="4750452"/>
            <a:chExt cx="744538" cy="663576"/>
          </a:xfrm>
        </p:grpSpPr>
        <p:sp>
          <p:nvSpPr>
            <p:cNvPr id="252" name="Freeform 137">
              <a:extLst>
                <a:ext uri="{FF2B5EF4-FFF2-40B4-BE49-F238E27FC236}">
                  <a16:creationId xmlns:a16="http://schemas.microsoft.com/office/drawing/2014/main" id="{ECC71D2C-FF82-4AC2-997E-8E9DECC49168}"/>
                </a:ext>
              </a:extLst>
            </p:cNvPr>
            <p:cNvSpPr>
              <a:spLocks/>
            </p:cNvSpPr>
            <p:nvPr/>
          </p:nvSpPr>
          <p:spPr bwMode="auto">
            <a:xfrm>
              <a:off x="1531424" y="4750452"/>
              <a:ext cx="431800" cy="561975"/>
            </a:xfrm>
            <a:custGeom>
              <a:avLst/>
              <a:gdLst/>
              <a:ahLst/>
              <a:cxnLst>
                <a:cxn ang="0">
                  <a:pos x="34" y="42"/>
                </a:cxn>
                <a:cxn ang="0">
                  <a:pos x="32" y="32"/>
                </a:cxn>
                <a:cxn ang="0">
                  <a:pos x="47" y="13"/>
                </a:cxn>
                <a:cxn ang="0">
                  <a:pos x="29" y="0"/>
                </a:cxn>
                <a:cxn ang="0">
                  <a:pos x="11" y="19"/>
                </a:cxn>
                <a:cxn ang="0">
                  <a:pos x="16" y="31"/>
                </a:cxn>
                <a:cxn ang="0">
                  <a:pos x="0" y="54"/>
                </a:cxn>
                <a:cxn ang="0">
                  <a:pos x="23" y="61"/>
                </a:cxn>
                <a:cxn ang="0">
                  <a:pos x="34" y="42"/>
                </a:cxn>
              </a:cxnLst>
              <a:rect l="0" t="0" r="r" b="b"/>
              <a:pathLst>
                <a:path w="47" h="61">
                  <a:moveTo>
                    <a:pt x="34" y="42"/>
                  </a:moveTo>
                  <a:cubicBezTo>
                    <a:pt x="33" y="39"/>
                    <a:pt x="32" y="36"/>
                    <a:pt x="32" y="32"/>
                  </a:cubicBezTo>
                  <a:cubicBezTo>
                    <a:pt x="32" y="23"/>
                    <a:pt x="38" y="15"/>
                    <a:pt x="47" y="13"/>
                  </a:cubicBezTo>
                  <a:cubicBezTo>
                    <a:pt x="45" y="6"/>
                    <a:pt x="38" y="0"/>
                    <a:pt x="29" y="0"/>
                  </a:cubicBezTo>
                  <a:cubicBezTo>
                    <a:pt x="19" y="0"/>
                    <a:pt x="11" y="9"/>
                    <a:pt x="11" y="19"/>
                  </a:cubicBezTo>
                  <a:cubicBezTo>
                    <a:pt x="11" y="24"/>
                    <a:pt x="13" y="28"/>
                    <a:pt x="16" y="31"/>
                  </a:cubicBezTo>
                  <a:cubicBezTo>
                    <a:pt x="7" y="36"/>
                    <a:pt x="1" y="44"/>
                    <a:pt x="0" y="54"/>
                  </a:cubicBezTo>
                  <a:cubicBezTo>
                    <a:pt x="7" y="58"/>
                    <a:pt x="15" y="60"/>
                    <a:pt x="23" y="61"/>
                  </a:cubicBezTo>
                  <a:cubicBezTo>
                    <a:pt x="24" y="53"/>
                    <a:pt x="28" y="47"/>
                    <a:pt x="34" y="42"/>
                  </a:cubicBezTo>
                  <a:close/>
                </a:path>
              </a:pathLst>
            </a:custGeom>
            <a:solidFill>
              <a:schemeClr val="tx1"/>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53" name="Freeform 138">
              <a:extLst>
                <a:ext uri="{FF2B5EF4-FFF2-40B4-BE49-F238E27FC236}">
                  <a16:creationId xmlns:a16="http://schemas.microsoft.com/office/drawing/2014/main" id="{8EF6F1AD-F5C6-49F0-BDE1-D25895FF5258}"/>
                </a:ext>
              </a:extLst>
            </p:cNvPr>
            <p:cNvSpPr>
              <a:spLocks/>
            </p:cNvSpPr>
            <p:nvPr/>
          </p:nvSpPr>
          <p:spPr bwMode="auto">
            <a:xfrm>
              <a:off x="1815587" y="4917140"/>
              <a:ext cx="460375" cy="496888"/>
            </a:xfrm>
            <a:custGeom>
              <a:avLst/>
              <a:gdLst/>
              <a:ahLst/>
              <a:cxnLst>
                <a:cxn ang="0">
                  <a:pos x="0" y="47"/>
                </a:cxn>
                <a:cxn ang="0">
                  <a:pos x="25" y="54"/>
                </a:cxn>
                <a:cxn ang="0">
                  <a:pos x="50" y="47"/>
                </a:cxn>
                <a:cxn ang="0">
                  <a:pos x="37" y="27"/>
                </a:cxn>
                <a:cxn ang="0">
                  <a:pos x="41" y="17"/>
                </a:cxn>
                <a:cxn ang="0">
                  <a:pos x="25" y="0"/>
                </a:cxn>
                <a:cxn ang="0">
                  <a:pos x="9" y="17"/>
                </a:cxn>
                <a:cxn ang="0">
                  <a:pos x="13" y="27"/>
                </a:cxn>
                <a:cxn ang="0">
                  <a:pos x="0" y="47"/>
                </a:cxn>
              </a:cxnLst>
              <a:rect l="0" t="0" r="r" b="b"/>
              <a:pathLst>
                <a:path w="50" h="54">
                  <a:moveTo>
                    <a:pt x="0" y="47"/>
                  </a:moveTo>
                  <a:cubicBezTo>
                    <a:pt x="7" y="52"/>
                    <a:pt x="15" y="54"/>
                    <a:pt x="25" y="54"/>
                  </a:cubicBezTo>
                  <a:cubicBezTo>
                    <a:pt x="34" y="54"/>
                    <a:pt x="43" y="52"/>
                    <a:pt x="50" y="47"/>
                  </a:cubicBezTo>
                  <a:cubicBezTo>
                    <a:pt x="49" y="39"/>
                    <a:pt x="44" y="31"/>
                    <a:pt x="37" y="27"/>
                  </a:cubicBezTo>
                  <a:cubicBezTo>
                    <a:pt x="39" y="24"/>
                    <a:pt x="41" y="21"/>
                    <a:pt x="41" y="17"/>
                  </a:cubicBezTo>
                  <a:cubicBezTo>
                    <a:pt x="41" y="8"/>
                    <a:pt x="34" y="0"/>
                    <a:pt x="25" y="0"/>
                  </a:cubicBezTo>
                  <a:cubicBezTo>
                    <a:pt x="16" y="0"/>
                    <a:pt x="9" y="8"/>
                    <a:pt x="9" y="17"/>
                  </a:cubicBezTo>
                  <a:cubicBezTo>
                    <a:pt x="9" y="21"/>
                    <a:pt x="10" y="24"/>
                    <a:pt x="13" y="27"/>
                  </a:cubicBezTo>
                  <a:cubicBezTo>
                    <a:pt x="5" y="31"/>
                    <a:pt x="0" y="39"/>
                    <a:pt x="0" y="47"/>
                  </a:cubicBezTo>
                  <a:close/>
                </a:path>
              </a:pathLst>
            </a:custGeom>
            <a:solidFill>
              <a:schemeClr val="tx1"/>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grpSp>
        <p:nvGrpSpPr>
          <p:cNvPr id="256" name="Group 48">
            <a:extLst>
              <a:ext uri="{FF2B5EF4-FFF2-40B4-BE49-F238E27FC236}">
                <a16:creationId xmlns:a16="http://schemas.microsoft.com/office/drawing/2014/main" id="{B30729C7-6F3B-4193-8972-51CAB28F344D}"/>
              </a:ext>
            </a:extLst>
          </p:cNvPr>
          <p:cNvGrpSpPr/>
          <p:nvPr/>
        </p:nvGrpSpPr>
        <p:grpSpPr>
          <a:xfrm>
            <a:off x="7320885" y="3761422"/>
            <a:ext cx="1022553" cy="1143000"/>
            <a:chOff x="6096000" y="2180772"/>
            <a:chExt cx="1022553" cy="1143000"/>
          </a:xfrm>
        </p:grpSpPr>
        <p:sp>
          <p:nvSpPr>
            <p:cNvPr id="257" name="Rounded Rectangle 63">
              <a:extLst>
                <a:ext uri="{FF2B5EF4-FFF2-40B4-BE49-F238E27FC236}">
                  <a16:creationId xmlns:a16="http://schemas.microsoft.com/office/drawing/2014/main" id="{6A014FAB-A605-41C6-B21E-3E117CDC85DC}"/>
                </a:ext>
              </a:extLst>
            </p:cNvPr>
            <p:cNvSpPr>
              <a:spLocks noChangeArrowheads="1"/>
            </p:cNvSpPr>
            <p:nvPr/>
          </p:nvSpPr>
          <p:spPr bwMode="auto">
            <a:xfrm>
              <a:off x="6096000" y="2209800"/>
              <a:ext cx="970280" cy="1113972"/>
            </a:xfrm>
            <a:prstGeom prst="roundRect">
              <a:avLst>
                <a:gd name="adj" fmla="val 3768"/>
              </a:avLst>
            </a:prstGeom>
            <a:solidFill>
              <a:schemeClr val="bg1"/>
            </a:solidFill>
            <a:ln w="9525">
              <a:solidFill>
                <a:schemeClr val="bg1">
                  <a:lumMod val="65000"/>
                </a:schemeClr>
              </a:solidFill>
              <a:round/>
              <a:headEnd/>
              <a:tailEnd/>
            </a:ln>
            <a:effectLst/>
          </p:spPr>
          <p:txBody>
            <a:bodyPr anchor="ctr"/>
            <a:lstStyle/>
            <a:p>
              <a:pPr algn="ctr">
                <a:defRPr/>
              </a:pPr>
              <a:endParaRPr lang="en-US">
                <a:solidFill>
                  <a:prstClr val="white"/>
                </a:solidFill>
              </a:endParaRPr>
            </a:p>
          </p:txBody>
        </p:sp>
        <p:sp>
          <p:nvSpPr>
            <p:cNvPr id="258" name="Round Same Side Corner Rectangle 66">
              <a:extLst>
                <a:ext uri="{FF2B5EF4-FFF2-40B4-BE49-F238E27FC236}">
                  <a16:creationId xmlns:a16="http://schemas.microsoft.com/office/drawing/2014/main" id="{4004459F-59A2-4277-BA45-7B2779092C1F}"/>
                </a:ext>
              </a:extLst>
            </p:cNvPr>
            <p:cNvSpPr/>
            <p:nvPr/>
          </p:nvSpPr>
          <p:spPr>
            <a:xfrm>
              <a:off x="6096000" y="2184402"/>
              <a:ext cx="970280" cy="304800"/>
            </a:xfrm>
            <a:prstGeom prst="round2SameRect">
              <a:avLst/>
            </a:prstGeom>
            <a:gradFill rotWithShape="0">
              <a:gsLst>
                <a:gs pos="0">
                  <a:schemeClr val="accent1">
                    <a:lumMod val="75000"/>
                  </a:schemeClr>
                </a:gs>
                <a:gs pos="9000">
                  <a:schemeClr val="accent1">
                    <a:lumMod val="75000"/>
                  </a:schemeClr>
                </a:gs>
                <a:gs pos="100000">
                  <a:schemeClr val="tx2">
                    <a:lumMod val="75000"/>
                  </a:schemeClr>
                </a:gs>
              </a:gsLst>
              <a:lin ang="5400000"/>
            </a:gradFill>
            <a:ln w="9525">
              <a:solidFill>
                <a:schemeClr val="accent1"/>
              </a:solidFill>
              <a:round/>
              <a:headEnd/>
              <a:tailEnd/>
            </a:ln>
          </p:spPr>
          <p:txBody>
            <a:bodyPr/>
            <a:lstStyle/>
            <a:p>
              <a:endParaRPr lang="en-US">
                <a:solidFill>
                  <a:prstClr val="black"/>
                </a:solidFill>
              </a:endParaRPr>
            </a:p>
          </p:txBody>
        </p:sp>
        <p:sp>
          <p:nvSpPr>
            <p:cNvPr id="259" name="Rectangle 67">
              <a:extLst>
                <a:ext uri="{FF2B5EF4-FFF2-40B4-BE49-F238E27FC236}">
                  <a16:creationId xmlns:a16="http://schemas.microsoft.com/office/drawing/2014/main" id="{D4320907-E49F-495C-9538-B888C6811A57}"/>
                </a:ext>
              </a:extLst>
            </p:cNvPr>
            <p:cNvSpPr/>
            <p:nvPr/>
          </p:nvSpPr>
          <p:spPr>
            <a:xfrm>
              <a:off x="6096000" y="2180772"/>
              <a:ext cx="1022553" cy="307777"/>
            </a:xfrm>
            <a:prstGeom prst="rect">
              <a:avLst/>
            </a:prstGeom>
          </p:spPr>
          <p:txBody>
            <a:bodyPr wrap="square">
              <a:spAutoFit/>
            </a:bodyPr>
            <a:lstStyle/>
            <a:p>
              <a:pPr algn="ctr" defTabSz="801688">
                <a:spcBef>
                  <a:spcPct val="20000"/>
                </a:spcBef>
              </a:pPr>
              <a:r>
                <a:rPr lang="en-US" altLang="zh-CN" sz="1400" b="1" noProof="1">
                  <a:solidFill>
                    <a:prstClr val="white"/>
                  </a:solidFill>
                  <a:cs typeface="Arial" charset="0"/>
                </a:rPr>
                <a:t>IT</a:t>
              </a:r>
              <a:endParaRPr lang="en-US" sz="1400" b="1" noProof="1">
                <a:solidFill>
                  <a:prstClr val="white"/>
                </a:solidFill>
                <a:cs typeface="Arial" charset="0"/>
              </a:endParaRPr>
            </a:p>
          </p:txBody>
        </p:sp>
      </p:grpSp>
      <p:pic>
        <p:nvPicPr>
          <p:cNvPr id="264" name="图形 263" descr="建筑物 纯色填充">
            <a:extLst>
              <a:ext uri="{FF2B5EF4-FFF2-40B4-BE49-F238E27FC236}">
                <a16:creationId xmlns:a16="http://schemas.microsoft.com/office/drawing/2014/main" id="{05AFE655-4D40-4000-8327-EBFE512FDF1E}"/>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017768" y="4120764"/>
            <a:ext cx="743027" cy="743027"/>
          </a:xfrm>
          <a:prstGeom prst="rect">
            <a:avLst/>
          </a:prstGeom>
        </p:spPr>
      </p:pic>
      <p:pic>
        <p:nvPicPr>
          <p:cNvPr id="266" name="图形 265" descr="Internet 纯色填充">
            <a:extLst>
              <a:ext uri="{FF2B5EF4-FFF2-40B4-BE49-F238E27FC236}">
                <a16:creationId xmlns:a16="http://schemas.microsoft.com/office/drawing/2014/main" id="{3DEC190B-EDFC-48E5-8DBE-52715E2D6658}"/>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397788" y="4105248"/>
            <a:ext cx="841654" cy="841654"/>
          </a:xfrm>
          <a:prstGeom prst="rect">
            <a:avLst/>
          </a:prstGeom>
        </p:spPr>
      </p:pic>
      <p:pic>
        <p:nvPicPr>
          <p:cNvPr id="271" name="图片 270">
            <a:extLst>
              <a:ext uri="{FF2B5EF4-FFF2-40B4-BE49-F238E27FC236}">
                <a16:creationId xmlns:a16="http://schemas.microsoft.com/office/drawing/2014/main" id="{54272C0F-DBA3-44D4-9CB1-1E49987A12D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03650" y="3229773"/>
            <a:ext cx="1448057" cy="1033008"/>
          </a:xfrm>
          <a:prstGeom prst="rect">
            <a:avLst/>
          </a:prstGeom>
        </p:spPr>
      </p:pic>
      <p:pic>
        <p:nvPicPr>
          <p:cNvPr id="275" name="图片 274">
            <a:extLst>
              <a:ext uri="{FF2B5EF4-FFF2-40B4-BE49-F238E27FC236}">
                <a16:creationId xmlns:a16="http://schemas.microsoft.com/office/drawing/2014/main" id="{903E7A7E-1217-4DC0-9205-8C12618FD3EB}"/>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984495" y="3387565"/>
            <a:ext cx="1403855" cy="1078320"/>
          </a:xfrm>
          <a:prstGeom prst="rect">
            <a:avLst/>
          </a:prstGeom>
        </p:spPr>
      </p:pic>
      <p:cxnSp>
        <p:nvCxnSpPr>
          <p:cNvPr id="280" name="直接连接符 279">
            <a:extLst>
              <a:ext uri="{FF2B5EF4-FFF2-40B4-BE49-F238E27FC236}">
                <a16:creationId xmlns:a16="http://schemas.microsoft.com/office/drawing/2014/main" id="{8033AED9-AD77-485F-8074-B406CA7AC9DE}"/>
              </a:ext>
            </a:extLst>
          </p:cNvPr>
          <p:cNvCxnSpPr>
            <a:cxnSpLocks/>
          </p:cNvCxnSpPr>
          <p:nvPr/>
        </p:nvCxnSpPr>
        <p:spPr>
          <a:xfrm>
            <a:off x="3431036" y="3429000"/>
            <a:ext cx="5174485" cy="0"/>
          </a:xfrm>
          <a:prstGeom prst="line">
            <a:avLst/>
          </a:prstGeom>
          <a:noFill/>
          <a:ln w="9525" cap="flat" cmpd="sng" algn="ctr">
            <a:solidFill>
              <a:sysClr val="window" lastClr="FFFFFF"/>
            </a:solidFill>
            <a:prstDash val="dash"/>
            <a:round/>
            <a:headEnd type="none" w="med" len="med"/>
            <a:tailEnd type="none" w="med" len="med"/>
          </a:ln>
          <a:effectLst/>
        </p:spPr>
      </p:cxnSp>
      <p:sp>
        <p:nvSpPr>
          <p:cNvPr id="283" name="箭头: 右 282">
            <a:extLst>
              <a:ext uri="{FF2B5EF4-FFF2-40B4-BE49-F238E27FC236}">
                <a16:creationId xmlns:a16="http://schemas.microsoft.com/office/drawing/2014/main" id="{030B0933-7F7E-4109-BCC4-E2D1AF521B60}"/>
              </a:ext>
            </a:extLst>
          </p:cNvPr>
          <p:cNvSpPr/>
          <p:nvPr/>
        </p:nvSpPr>
        <p:spPr>
          <a:xfrm>
            <a:off x="8695846" y="3635941"/>
            <a:ext cx="951104" cy="365125"/>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4" name="文本框 283">
            <a:extLst>
              <a:ext uri="{FF2B5EF4-FFF2-40B4-BE49-F238E27FC236}">
                <a16:creationId xmlns:a16="http://schemas.microsoft.com/office/drawing/2014/main" id="{5DE0E307-75F4-41CB-B93A-A50BE3DACB50}"/>
              </a:ext>
            </a:extLst>
          </p:cNvPr>
          <p:cNvSpPr txBox="1"/>
          <p:nvPr/>
        </p:nvSpPr>
        <p:spPr>
          <a:xfrm>
            <a:off x="833460" y="2812521"/>
            <a:ext cx="1448057" cy="409066"/>
          </a:xfrm>
          <a:prstGeom prst="rect">
            <a:avLst/>
          </a:prstGeom>
          <a:solidFill>
            <a:sysClr val="window" lastClr="FFFFFF"/>
          </a:solidFill>
          <a:ln>
            <a:solidFill>
              <a:srgbClr val="0070C0"/>
            </a:solidFill>
          </a:ln>
        </p:spPr>
        <p:txBody>
          <a:bodyPr wrap="square" rtlCol="0">
            <a:spAutoFit/>
          </a:bodyPr>
          <a:lstStyle/>
          <a:p>
            <a:pPr marL="0" marR="0" lvl="0" indent="0" algn="ctr" defTabSz="1042873"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a:ln>
                  <a:noFill/>
                </a:ln>
                <a:solidFill>
                  <a:prstClr val="black"/>
                </a:solidFill>
                <a:effectLst/>
                <a:uLnTx/>
                <a:uFillTx/>
                <a:latin typeface="Arial"/>
                <a:ea typeface="宋体"/>
              </a:rPr>
              <a:t>供应商</a:t>
            </a:r>
          </a:p>
        </p:txBody>
      </p:sp>
      <p:sp>
        <p:nvSpPr>
          <p:cNvPr id="285" name="文本框 284">
            <a:extLst>
              <a:ext uri="{FF2B5EF4-FFF2-40B4-BE49-F238E27FC236}">
                <a16:creationId xmlns:a16="http://schemas.microsoft.com/office/drawing/2014/main" id="{855B3271-1837-4BCE-BF4D-AFF281570BD3}"/>
              </a:ext>
            </a:extLst>
          </p:cNvPr>
          <p:cNvSpPr txBox="1"/>
          <p:nvPr/>
        </p:nvSpPr>
        <p:spPr>
          <a:xfrm>
            <a:off x="9984495" y="2892934"/>
            <a:ext cx="1403855" cy="409066"/>
          </a:xfrm>
          <a:prstGeom prst="rect">
            <a:avLst/>
          </a:prstGeom>
          <a:solidFill>
            <a:sysClr val="window" lastClr="FFFFFF"/>
          </a:solidFill>
          <a:ln>
            <a:solidFill>
              <a:srgbClr val="0070C0"/>
            </a:solidFill>
          </a:ln>
        </p:spPr>
        <p:txBody>
          <a:bodyPr wrap="square" rtlCol="0">
            <a:spAutoFit/>
          </a:bodyPr>
          <a:lstStyle/>
          <a:p>
            <a:pPr marL="0" marR="0" lvl="0" indent="0" algn="ctr" defTabSz="1042873"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a:ln>
                  <a:noFill/>
                </a:ln>
                <a:solidFill>
                  <a:prstClr val="black"/>
                </a:solidFill>
                <a:effectLst/>
                <a:uLnTx/>
                <a:uFillTx/>
                <a:latin typeface="Arial"/>
                <a:ea typeface="宋体"/>
              </a:rPr>
              <a:t>客户</a:t>
            </a:r>
          </a:p>
        </p:txBody>
      </p:sp>
    </p:spTree>
    <p:extLst>
      <p:ext uri="{BB962C8B-B14F-4D97-AF65-F5344CB8AC3E}">
        <p14:creationId xmlns:p14="http://schemas.microsoft.com/office/powerpoint/2010/main" val="23428153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与应急响应之间的关系</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47</a:t>
            </a:fld>
            <a:endParaRPr lang="en-GB"/>
          </a:p>
        </p:txBody>
      </p:sp>
      <p:sp>
        <p:nvSpPr>
          <p:cNvPr id="14" name="AutoShape 3">
            <a:extLst>
              <a:ext uri="{FF2B5EF4-FFF2-40B4-BE49-F238E27FC236}">
                <a16:creationId xmlns:a16="http://schemas.microsoft.com/office/drawing/2014/main" id="{1035428B-60E9-4B0B-A9C8-2D46C71E935E}"/>
              </a:ext>
            </a:extLst>
          </p:cNvPr>
          <p:cNvSpPr>
            <a:spLocks noChangeArrowheads="1"/>
          </p:cNvSpPr>
          <p:nvPr/>
        </p:nvSpPr>
        <p:spPr bwMode="auto">
          <a:xfrm>
            <a:off x="2664796" y="2490332"/>
            <a:ext cx="2605385" cy="566090"/>
          </a:xfrm>
          <a:prstGeom prst="roundRect">
            <a:avLst>
              <a:gd name="adj" fmla="val 16667"/>
            </a:avLst>
          </a:prstGeom>
          <a:gradFill rotWithShape="1">
            <a:gsLst>
              <a:gs pos="0">
                <a:srgbClr val="91CC8E">
                  <a:gamma/>
                  <a:tint val="36471"/>
                  <a:invGamma/>
                </a:srgbClr>
              </a:gs>
              <a:gs pos="50000">
                <a:srgbClr val="91CC8E"/>
              </a:gs>
              <a:gs pos="100000">
                <a:srgbClr val="91CC8E">
                  <a:gamma/>
                  <a:tint val="36471"/>
                  <a:invGamma/>
                </a:srgbClr>
              </a:gs>
            </a:gsLst>
            <a:lin ang="0" scaled="1"/>
          </a:gradFill>
          <a:ln>
            <a:noFill/>
          </a:ln>
          <a:effectLst/>
          <a:extLst>
            <a:ext uri="{91240B29-F687-4F45-9708-019B960494DF}">
              <a14:hiddenLine xmlns:a14="http://schemas.microsoft.com/office/drawing/2010/main" w="317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b="1">
                <a:solidFill>
                  <a:srgbClr val="4D4D4D"/>
                </a:solidFill>
                <a:latin typeface="+mn-ea"/>
              </a:rPr>
              <a:t>业务连续性</a:t>
            </a:r>
            <a:endParaRPr lang="en-US" altLang="zh-CN" sz="1600">
              <a:solidFill>
                <a:srgbClr val="777777"/>
              </a:solidFill>
              <a:latin typeface="+mn-ea"/>
            </a:endParaRPr>
          </a:p>
        </p:txBody>
      </p:sp>
      <p:sp>
        <p:nvSpPr>
          <p:cNvPr id="15" name="AutoShape 4">
            <a:extLst>
              <a:ext uri="{FF2B5EF4-FFF2-40B4-BE49-F238E27FC236}">
                <a16:creationId xmlns:a16="http://schemas.microsoft.com/office/drawing/2014/main" id="{A4761619-0FEB-4869-A3B3-AE75FA76B80C}"/>
              </a:ext>
            </a:extLst>
          </p:cNvPr>
          <p:cNvSpPr>
            <a:spLocks noChangeArrowheads="1"/>
          </p:cNvSpPr>
          <p:nvPr/>
        </p:nvSpPr>
        <p:spPr bwMode="auto">
          <a:xfrm>
            <a:off x="1285474" y="3811208"/>
            <a:ext cx="1379321" cy="503191"/>
          </a:xfrm>
          <a:prstGeom prst="roundRect">
            <a:avLst>
              <a:gd name="adj" fmla="val 16667"/>
            </a:avLst>
          </a:prstGeom>
          <a:gradFill rotWithShape="1">
            <a:gsLst>
              <a:gs pos="0">
                <a:srgbClr val="FF0000"/>
              </a:gs>
              <a:gs pos="100000">
                <a:srgbClr val="FF0000">
                  <a:gamma/>
                  <a:tint val="24314"/>
                  <a:invGamma/>
                </a:srgb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b="1">
                <a:solidFill>
                  <a:schemeClr val="accent2"/>
                </a:solidFill>
                <a:latin typeface="+mn-ea"/>
              </a:rPr>
              <a:t>应急响应</a:t>
            </a:r>
            <a:endParaRPr lang="en-US" altLang="zh-CN" sz="1600" b="1">
              <a:solidFill>
                <a:schemeClr val="accent2"/>
              </a:solidFill>
              <a:latin typeface="+mn-ea"/>
            </a:endParaRPr>
          </a:p>
        </p:txBody>
      </p:sp>
      <p:sp>
        <p:nvSpPr>
          <p:cNvPr id="16" name="AutoShape 5">
            <a:extLst>
              <a:ext uri="{FF2B5EF4-FFF2-40B4-BE49-F238E27FC236}">
                <a16:creationId xmlns:a16="http://schemas.microsoft.com/office/drawing/2014/main" id="{10A43B4F-CC55-41B3-96C7-EC91CF516990}"/>
              </a:ext>
            </a:extLst>
          </p:cNvPr>
          <p:cNvSpPr>
            <a:spLocks noChangeArrowheads="1"/>
          </p:cNvSpPr>
          <p:nvPr/>
        </p:nvSpPr>
        <p:spPr bwMode="auto">
          <a:xfrm>
            <a:off x="3226741" y="1861343"/>
            <a:ext cx="1532579" cy="566090"/>
          </a:xfrm>
          <a:prstGeom prst="roundRect">
            <a:avLst>
              <a:gd name="adj" fmla="val 16667"/>
            </a:avLst>
          </a:prstGeom>
          <a:gradFill rotWithShape="1">
            <a:gsLst>
              <a:gs pos="0">
                <a:srgbClr val="6699FF">
                  <a:gamma/>
                  <a:tint val="33333"/>
                  <a:invGamma/>
                </a:srgbClr>
              </a:gs>
              <a:gs pos="50000">
                <a:srgbClr val="6699FF"/>
              </a:gs>
              <a:gs pos="100000">
                <a:srgbClr val="6699FF">
                  <a:gamma/>
                  <a:tint val="33333"/>
                  <a:invGamma/>
                </a:srgb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b="1">
                <a:solidFill>
                  <a:srgbClr val="4D4D4D"/>
                </a:solidFill>
                <a:latin typeface="+mn-ea"/>
              </a:rPr>
              <a:t>灾难恢复</a:t>
            </a:r>
            <a:endParaRPr lang="en-US" altLang="zh-CN" sz="1600" b="1">
              <a:solidFill>
                <a:srgbClr val="4D4D4D"/>
              </a:solidFill>
              <a:latin typeface="+mn-ea"/>
            </a:endParaRPr>
          </a:p>
        </p:txBody>
      </p:sp>
      <p:sp>
        <p:nvSpPr>
          <p:cNvPr id="17" name="AutoShape 6">
            <a:extLst>
              <a:ext uri="{FF2B5EF4-FFF2-40B4-BE49-F238E27FC236}">
                <a16:creationId xmlns:a16="http://schemas.microsoft.com/office/drawing/2014/main" id="{F6B7FFA2-A9DD-424F-AEF0-C4FCF0251BAE}"/>
              </a:ext>
            </a:extLst>
          </p:cNvPr>
          <p:cNvSpPr>
            <a:spLocks noChangeArrowheads="1"/>
          </p:cNvSpPr>
          <p:nvPr/>
        </p:nvSpPr>
        <p:spPr bwMode="auto">
          <a:xfrm>
            <a:off x="2000678" y="3182220"/>
            <a:ext cx="2452127" cy="503191"/>
          </a:xfrm>
          <a:prstGeom prst="roundRect">
            <a:avLst>
              <a:gd name="adj" fmla="val 16667"/>
            </a:avLst>
          </a:prstGeom>
          <a:gradFill rotWithShape="1">
            <a:gsLst>
              <a:gs pos="0">
                <a:srgbClr val="FFCC00">
                  <a:gamma/>
                  <a:tint val="24314"/>
                  <a:invGamma/>
                </a:srgbClr>
              </a:gs>
              <a:gs pos="50000">
                <a:srgbClr val="FFCC00"/>
              </a:gs>
              <a:gs pos="100000">
                <a:srgbClr val="FFCC00">
                  <a:gamma/>
                  <a:tint val="24314"/>
                  <a:invGamma/>
                </a:srgb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b="1">
                <a:solidFill>
                  <a:srgbClr val="4D4D4D"/>
                </a:solidFill>
                <a:latin typeface="+mn-ea"/>
              </a:rPr>
              <a:t>危机管理</a:t>
            </a:r>
            <a:endParaRPr lang="en-US" altLang="zh-CN" sz="1600" b="1">
              <a:solidFill>
                <a:srgbClr val="4D4D4D"/>
              </a:solidFill>
              <a:latin typeface="+mn-ea"/>
            </a:endParaRPr>
          </a:p>
        </p:txBody>
      </p:sp>
      <p:sp>
        <p:nvSpPr>
          <p:cNvPr id="18" name="Line 7">
            <a:extLst>
              <a:ext uri="{FF2B5EF4-FFF2-40B4-BE49-F238E27FC236}">
                <a16:creationId xmlns:a16="http://schemas.microsoft.com/office/drawing/2014/main" id="{6412B924-4D1F-44EF-B5EE-4CF1191A3E2F}"/>
              </a:ext>
            </a:extLst>
          </p:cNvPr>
          <p:cNvSpPr>
            <a:spLocks noChangeShapeType="1"/>
          </p:cNvSpPr>
          <p:nvPr/>
        </p:nvSpPr>
        <p:spPr bwMode="auto">
          <a:xfrm>
            <a:off x="1183303" y="4503096"/>
            <a:ext cx="4597737"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9" name="Text Box 8">
            <a:extLst>
              <a:ext uri="{FF2B5EF4-FFF2-40B4-BE49-F238E27FC236}">
                <a16:creationId xmlns:a16="http://schemas.microsoft.com/office/drawing/2014/main" id="{F81D38FD-F38B-4850-BFB8-224749A6F92D}"/>
              </a:ext>
            </a:extLst>
          </p:cNvPr>
          <p:cNvSpPr txBox="1">
            <a:spLocks noChangeArrowheads="1"/>
          </p:cNvSpPr>
          <p:nvPr/>
        </p:nvSpPr>
        <p:spPr bwMode="auto">
          <a:xfrm>
            <a:off x="3328913" y="4691793"/>
            <a:ext cx="6463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latin typeface="+mn-ea"/>
              </a:rPr>
              <a:t>时间</a:t>
            </a:r>
            <a:endParaRPr lang="en-US" altLang="zh-CN">
              <a:latin typeface="+mn-ea"/>
            </a:endParaRPr>
          </a:p>
        </p:txBody>
      </p:sp>
      <p:sp>
        <p:nvSpPr>
          <p:cNvPr id="20" name="AutoShape 9">
            <a:extLst>
              <a:ext uri="{FF2B5EF4-FFF2-40B4-BE49-F238E27FC236}">
                <a16:creationId xmlns:a16="http://schemas.microsoft.com/office/drawing/2014/main" id="{50189CE4-1BE0-4CDD-BADC-DED728FF5C4A}"/>
              </a:ext>
            </a:extLst>
          </p:cNvPr>
          <p:cNvSpPr>
            <a:spLocks noChangeArrowheads="1"/>
          </p:cNvSpPr>
          <p:nvPr/>
        </p:nvSpPr>
        <p:spPr bwMode="auto">
          <a:xfrm>
            <a:off x="774615" y="4141067"/>
            <a:ext cx="510860" cy="691888"/>
          </a:xfrm>
          <a:prstGeom prst="irregularSeal1">
            <a:avLst/>
          </a:prstGeom>
          <a:solidFill>
            <a:schemeClr val="tx2"/>
          </a:solidFill>
          <a:ln w="9525">
            <a:solidFill>
              <a:schemeClr val="tx2"/>
            </a:solidFill>
            <a:miter lim="800000"/>
            <a:headEnd/>
            <a:tailEnd/>
          </a:ln>
          <a:effectLst/>
        </p:spPr>
        <p:txBody>
          <a:bodyPr wrap="none" anchor="ctr"/>
          <a:lstStyle/>
          <a:p>
            <a:endParaRPr lang="zh-CN" altLang="en-US"/>
          </a:p>
        </p:txBody>
      </p:sp>
      <p:sp>
        <p:nvSpPr>
          <p:cNvPr id="22" name="Line 11">
            <a:extLst>
              <a:ext uri="{FF2B5EF4-FFF2-40B4-BE49-F238E27FC236}">
                <a16:creationId xmlns:a16="http://schemas.microsoft.com/office/drawing/2014/main" id="{A712E29F-8A5E-4385-BB30-F9AB17CEF1CB}"/>
              </a:ext>
            </a:extLst>
          </p:cNvPr>
          <p:cNvSpPr>
            <a:spLocks noChangeShapeType="1"/>
          </p:cNvSpPr>
          <p:nvPr/>
        </p:nvSpPr>
        <p:spPr bwMode="auto">
          <a:xfrm>
            <a:off x="1030045" y="3119321"/>
            <a:ext cx="0" cy="94348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6" name="文本框 35">
            <a:extLst>
              <a:ext uri="{FF2B5EF4-FFF2-40B4-BE49-F238E27FC236}">
                <a16:creationId xmlns:a16="http://schemas.microsoft.com/office/drawing/2014/main" id="{8605E1B3-1539-4224-B4A3-971A4AD5EA12}"/>
              </a:ext>
            </a:extLst>
          </p:cNvPr>
          <p:cNvSpPr txBox="1"/>
          <p:nvPr/>
        </p:nvSpPr>
        <p:spPr>
          <a:xfrm>
            <a:off x="510187" y="2703451"/>
            <a:ext cx="1154595" cy="369332"/>
          </a:xfrm>
          <a:prstGeom prst="rect">
            <a:avLst/>
          </a:prstGeom>
          <a:noFill/>
        </p:spPr>
        <p:txBody>
          <a:bodyPr wrap="square" rtlCol="0">
            <a:spAutoFit/>
          </a:bodyPr>
          <a:lstStyle/>
          <a:p>
            <a:r>
              <a:rPr lang="zh-CN" altLang="en-US"/>
              <a:t>事故发生</a:t>
            </a:r>
          </a:p>
        </p:txBody>
      </p:sp>
      <p:grpSp>
        <p:nvGrpSpPr>
          <p:cNvPr id="49" name="组合 48">
            <a:extLst>
              <a:ext uri="{FF2B5EF4-FFF2-40B4-BE49-F238E27FC236}">
                <a16:creationId xmlns:a16="http://schemas.microsoft.com/office/drawing/2014/main" id="{732B7731-239F-4147-BD4F-E826A4C5A864}"/>
              </a:ext>
            </a:extLst>
          </p:cNvPr>
          <p:cNvGrpSpPr/>
          <p:nvPr/>
        </p:nvGrpSpPr>
        <p:grpSpPr>
          <a:xfrm>
            <a:off x="6056619" y="1861343"/>
            <a:ext cx="5041687" cy="3188512"/>
            <a:chOff x="6056619" y="1861343"/>
            <a:chExt cx="5041687" cy="3188512"/>
          </a:xfrm>
        </p:grpSpPr>
        <p:sp>
          <p:nvSpPr>
            <p:cNvPr id="24" name="Line 7">
              <a:extLst>
                <a:ext uri="{FF2B5EF4-FFF2-40B4-BE49-F238E27FC236}">
                  <a16:creationId xmlns:a16="http://schemas.microsoft.com/office/drawing/2014/main" id="{91A95D20-D1B0-4544-92BE-33BDFBC4B804}"/>
                </a:ext>
              </a:extLst>
            </p:cNvPr>
            <p:cNvSpPr>
              <a:spLocks noChangeShapeType="1"/>
            </p:cNvSpPr>
            <p:nvPr/>
          </p:nvSpPr>
          <p:spPr bwMode="auto">
            <a:xfrm>
              <a:off x="6500569" y="4503096"/>
              <a:ext cx="4597737"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5" name="Line 7">
              <a:extLst>
                <a:ext uri="{FF2B5EF4-FFF2-40B4-BE49-F238E27FC236}">
                  <a16:creationId xmlns:a16="http://schemas.microsoft.com/office/drawing/2014/main" id="{3674C9A2-F775-442B-83AE-DFCA92A5FA71}"/>
                </a:ext>
              </a:extLst>
            </p:cNvPr>
            <p:cNvSpPr>
              <a:spLocks noChangeShapeType="1"/>
            </p:cNvSpPr>
            <p:nvPr/>
          </p:nvSpPr>
          <p:spPr bwMode="auto">
            <a:xfrm flipV="1">
              <a:off x="6500569" y="1914143"/>
              <a:ext cx="0" cy="2588951"/>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6" name="Text Box 8">
              <a:extLst>
                <a:ext uri="{FF2B5EF4-FFF2-40B4-BE49-F238E27FC236}">
                  <a16:creationId xmlns:a16="http://schemas.microsoft.com/office/drawing/2014/main" id="{777AE495-DC48-4EC5-8A5A-70DDA450E934}"/>
                </a:ext>
              </a:extLst>
            </p:cNvPr>
            <p:cNvSpPr txBox="1">
              <a:spLocks noChangeArrowheads="1"/>
            </p:cNvSpPr>
            <p:nvPr/>
          </p:nvSpPr>
          <p:spPr bwMode="auto">
            <a:xfrm>
              <a:off x="8751663" y="4680523"/>
              <a:ext cx="6463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latin typeface="+mn-ea"/>
                </a:rPr>
                <a:t>时间</a:t>
              </a:r>
              <a:endParaRPr lang="en-US" altLang="zh-CN">
                <a:latin typeface="+mn-ea"/>
              </a:endParaRPr>
            </a:p>
          </p:txBody>
        </p:sp>
        <p:cxnSp>
          <p:nvCxnSpPr>
            <p:cNvPr id="7" name="直接连接符 6">
              <a:extLst>
                <a:ext uri="{FF2B5EF4-FFF2-40B4-BE49-F238E27FC236}">
                  <a16:creationId xmlns:a16="http://schemas.microsoft.com/office/drawing/2014/main" id="{BDC59A02-6D58-4A92-AA7F-B2BF13785A65}"/>
                </a:ext>
              </a:extLst>
            </p:cNvPr>
            <p:cNvCxnSpPr>
              <a:cxnSpLocks/>
            </p:cNvCxnSpPr>
            <p:nvPr/>
          </p:nvCxnSpPr>
          <p:spPr>
            <a:xfrm flipV="1">
              <a:off x="7269480" y="3685411"/>
              <a:ext cx="175260" cy="817684"/>
            </a:xfrm>
            <a:prstGeom prst="line">
              <a:avLst/>
            </a:prstGeom>
            <a:ln w="19050"/>
          </p:spPr>
          <p:style>
            <a:lnRef idx="1">
              <a:schemeClr val="dk1"/>
            </a:lnRef>
            <a:fillRef idx="0">
              <a:schemeClr val="dk1"/>
            </a:fillRef>
            <a:effectRef idx="0">
              <a:schemeClr val="dk1"/>
            </a:effectRef>
            <a:fontRef idx="minor">
              <a:schemeClr val="tx1"/>
            </a:fontRef>
          </p:style>
        </p:cxnSp>
        <p:cxnSp>
          <p:nvCxnSpPr>
            <p:cNvPr id="10" name="直接连接符 9">
              <a:extLst>
                <a:ext uri="{FF2B5EF4-FFF2-40B4-BE49-F238E27FC236}">
                  <a16:creationId xmlns:a16="http://schemas.microsoft.com/office/drawing/2014/main" id="{E8E6CCD1-2947-4BFC-848A-C992DF7ADF98}"/>
                </a:ext>
              </a:extLst>
            </p:cNvPr>
            <p:cNvCxnSpPr>
              <a:cxnSpLocks/>
            </p:cNvCxnSpPr>
            <p:nvPr/>
          </p:nvCxnSpPr>
          <p:spPr>
            <a:xfrm>
              <a:off x="7444739" y="3685411"/>
              <a:ext cx="815341" cy="0"/>
            </a:xfrm>
            <a:prstGeom prst="line">
              <a:avLst/>
            </a:prstGeom>
            <a:ln w="19050"/>
          </p:spPr>
          <p:style>
            <a:lnRef idx="1">
              <a:schemeClr val="dk1"/>
            </a:lnRef>
            <a:fillRef idx="0">
              <a:schemeClr val="dk1"/>
            </a:fillRef>
            <a:effectRef idx="0">
              <a:schemeClr val="dk1"/>
            </a:effectRef>
            <a:fontRef idx="minor">
              <a:schemeClr val="tx1"/>
            </a:fontRef>
          </p:style>
        </p:cxnSp>
        <p:cxnSp>
          <p:nvCxnSpPr>
            <p:cNvPr id="12" name="直接连接符 11">
              <a:extLst>
                <a:ext uri="{FF2B5EF4-FFF2-40B4-BE49-F238E27FC236}">
                  <a16:creationId xmlns:a16="http://schemas.microsoft.com/office/drawing/2014/main" id="{189E93E6-4080-4A4A-A0A2-9B5D61B7592C}"/>
                </a:ext>
              </a:extLst>
            </p:cNvPr>
            <p:cNvCxnSpPr>
              <a:cxnSpLocks/>
            </p:cNvCxnSpPr>
            <p:nvPr/>
          </p:nvCxnSpPr>
          <p:spPr>
            <a:xfrm flipV="1">
              <a:off x="8260080" y="3139512"/>
              <a:ext cx="0" cy="545900"/>
            </a:xfrm>
            <a:prstGeom prst="line">
              <a:avLst/>
            </a:prstGeom>
            <a:ln w="19050"/>
          </p:spPr>
          <p:style>
            <a:lnRef idx="1">
              <a:schemeClr val="dk1"/>
            </a:lnRef>
            <a:fillRef idx="0">
              <a:schemeClr val="dk1"/>
            </a:fillRef>
            <a:effectRef idx="0">
              <a:schemeClr val="dk1"/>
            </a:effectRef>
            <a:fontRef idx="minor">
              <a:schemeClr val="tx1"/>
            </a:fontRef>
          </p:style>
        </p:cxnSp>
        <p:cxnSp>
          <p:nvCxnSpPr>
            <p:cNvPr id="27" name="直接连接符 26">
              <a:extLst>
                <a:ext uri="{FF2B5EF4-FFF2-40B4-BE49-F238E27FC236}">
                  <a16:creationId xmlns:a16="http://schemas.microsoft.com/office/drawing/2014/main" id="{DFE6B897-F2CD-48AB-9803-ABB072864A70}"/>
                </a:ext>
              </a:extLst>
            </p:cNvPr>
            <p:cNvCxnSpPr>
              <a:cxnSpLocks/>
            </p:cNvCxnSpPr>
            <p:nvPr/>
          </p:nvCxnSpPr>
          <p:spPr>
            <a:xfrm>
              <a:off x="8260080" y="3139512"/>
              <a:ext cx="778819" cy="0"/>
            </a:xfrm>
            <a:prstGeom prst="line">
              <a:avLst/>
            </a:prstGeom>
            <a:ln w="19050"/>
          </p:spPr>
          <p:style>
            <a:lnRef idx="1">
              <a:schemeClr val="dk1"/>
            </a:lnRef>
            <a:fillRef idx="0">
              <a:schemeClr val="dk1"/>
            </a:fillRef>
            <a:effectRef idx="0">
              <a:schemeClr val="dk1"/>
            </a:effectRef>
            <a:fontRef idx="minor">
              <a:schemeClr val="tx1"/>
            </a:fontRef>
          </p:style>
        </p:cxnSp>
        <p:cxnSp>
          <p:nvCxnSpPr>
            <p:cNvPr id="28" name="直接连接符 27">
              <a:extLst>
                <a:ext uri="{FF2B5EF4-FFF2-40B4-BE49-F238E27FC236}">
                  <a16:creationId xmlns:a16="http://schemas.microsoft.com/office/drawing/2014/main" id="{9D3C5584-08AD-4795-9655-73AD086503BC}"/>
                </a:ext>
              </a:extLst>
            </p:cNvPr>
            <p:cNvCxnSpPr>
              <a:cxnSpLocks/>
            </p:cNvCxnSpPr>
            <p:nvPr/>
          </p:nvCxnSpPr>
          <p:spPr>
            <a:xfrm flipV="1">
              <a:off x="9046519" y="2593612"/>
              <a:ext cx="0" cy="545900"/>
            </a:xfrm>
            <a:prstGeom prst="line">
              <a:avLst/>
            </a:prstGeom>
            <a:ln w="19050"/>
          </p:spPr>
          <p:style>
            <a:lnRef idx="1">
              <a:schemeClr val="dk1"/>
            </a:lnRef>
            <a:fillRef idx="0">
              <a:schemeClr val="dk1"/>
            </a:fillRef>
            <a:effectRef idx="0">
              <a:schemeClr val="dk1"/>
            </a:effectRef>
            <a:fontRef idx="minor">
              <a:schemeClr val="tx1"/>
            </a:fontRef>
          </p:style>
        </p:cxnSp>
        <p:cxnSp>
          <p:nvCxnSpPr>
            <p:cNvPr id="29" name="直接连接符 28">
              <a:extLst>
                <a:ext uri="{FF2B5EF4-FFF2-40B4-BE49-F238E27FC236}">
                  <a16:creationId xmlns:a16="http://schemas.microsoft.com/office/drawing/2014/main" id="{F3ED8E17-AA80-4A10-8F88-EA297573CEE2}"/>
                </a:ext>
              </a:extLst>
            </p:cNvPr>
            <p:cNvCxnSpPr>
              <a:cxnSpLocks/>
            </p:cNvCxnSpPr>
            <p:nvPr/>
          </p:nvCxnSpPr>
          <p:spPr>
            <a:xfrm>
              <a:off x="9038899" y="2593612"/>
              <a:ext cx="1470605" cy="0"/>
            </a:xfrm>
            <a:prstGeom prst="line">
              <a:avLst/>
            </a:prstGeom>
            <a:ln w="19050"/>
          </p:spPr>
          <p:style>
            <a:lnRef idx="1">
              <a:schemeClr val="dk1"/>
            </a:lnRef>
            <a:fillRef idx="0">
              <a:schemeClr val="dk1"/>
            </a:fillRef>
            <a:effectRef idx="0">
              <a:schemeClr val="dk1"/>
            </a:effectRef>
            <a:fontRef idx="minor">
              <a:schemeClr val="tx1"/>
            </a:fontRef>
          </p:style>
        </p:cxnSp>
        <p:sp>
          <p:nvSpPr>
            <p:cNvPr id="35" name="文本框 34">
              <a:extLst>
                <a:ext uri="{FF2B5EF4-FFF2-40B4-BE49-F238E27FC236}">
                  <a16:creationId xmlns:a16="http://schemas.microsoft.com/office/drawing/2014/main" id="{FE46356E-DD21-4186-8904-003F6735FF56}"/>
                </a:ext>
              </a:extLst>
            </p:cNvPr>
            <p:cNvSpPr txBox="1"/>
            <p:nvPr/>
          </p:nvSpPr>
          <p:spPr>
            <a:xfrm>
              <a:off x="6056619" y="2237879"/>
              <a:ext cx="461665" cy="1514857"/>
            </a:xfrm>
            <a:prstGeom prst="rect">
              <a:avLst/>
            </a:prstGeom>
            <a:noFill/>
          </p:spPr>
          <p:txBody>
            <a:bodyPr vert="eaVert" wrap="square" rtlCol="0">
              <a:spAutoFit/>
            </a:bodyPr>
            <a:lstStyle/>
            <a:p>
              <a:r>
                <a:rPr lang="zh-CN" altLang="en-US"/>
                <a:t>运行能力</a:t>
              </a:r>
            </a:p>
          </p:txBody>
        </p:sp>
        <p:sp>
          <p:nvSpPr>
            <p:cNvPr id="37" name="AutoShape 9">
              <a:extLst>
                <a:ext uri="{FF2B5EF4-FFF2-40B4-BE49-F238E27FC236}">
                  <a16:creationId xmlns:a16="http://schemas.microsoft.com/office/drawing/2014/main" id="{18EA08F7-CB47-4864-826D-83A9618210C5}"/>
                </a:ext>
              </a:extLst>
            </p:cNvPr>
            <p:cNvSpPr>
              <a:spLocks noChangeArrowheads="1"/>
            </p:cNvSpPr>
            <p:nvPr/>
          </p:nvSpPr>
          <p:spPr bwMode="auto">
            <a:xfrm>
              <a:off x="6262854" y="4161677"/>
              <a:ext cx="510860" cy="691888"/>
            </a:xfrm>
            <a:prstGeom prst="irregularSeal1">
              <a:avLst/>
            </a:prstGeom>
            <a:solidFill>
              <a:schemeClr val="tx2"/>
            </a:solidFill>
            <a:ln w="9525">
              <a:solidFill>
                <a:schemeClr val="tx2"/>
              </a:solidFill>
              <a:miter lim="800000"/>
              <a:headEnd/>
              <a:tailEnd/>
            </a:ln>
            <a:effectLst/>
          </p:spPr>
          <p:txBody>
            <a:bodyPr wrap="none" anchor="ctr"/>
            <a:lstStyle/>
            <a:p>
              <a:endParaRPr lang="zh-CN" altLang="en-US"/>
            </a:p>
          </p:txBody>
        </p:sp>
        <p:cxnSp>
          <p:nvCxnSpPr>
            <p:cNvPr id="39" name="直接连接符 38">
              <a:extLst>
                <a:ext uri="{FF2B5EF4-FFF2-40B4-BE49-F238E27FC236}">
                  <a16:creationId xmlns:a16="http://schemas.microsoft.com/office/drawing/2014/main" id="{ACCCB245-449E-485B-9C2E-A4C20BDD2115}"/>
                </a:ext>
              </a:extLst>
            </p:cNvPr>
            <p:cNvCxnSpPr>
              <a:cxnSpLocks/>
            </p:cNvCxnSpPr>
            <p:nvPr/>
          </p:nvCxnSpPr>
          <p:spPr>
            <a:xfrm>
              <a:off x="9038899" y="1861343"/>
              <a:ext cx="0" cy="2641751"/>
            </a:xfrm>
            <a:prstGeom prst="line">
              <a:avLst/>
            </a:prstGeom>
            <a:ln w="28575">
              <a:solidFill>
                <a:srgbClr val="00B050"/>
              </a:solidFill>
              <a:prstDash val="dash"/>
            </a:ln>
          </p:spPr>
          <p:style>
            <a:lnRef idx="1">
              <a:schemeClr val="accent1"/>
            </a:lnRef>
            <a:fillRef idx="0">
              <a:schemeClr val="accent1"/>
            </a:fillRef>
            <a:effectRef idx="0">
              <a:schemeClr val="accent1"/>
            </a:effectRef>
            <a:fontRef idx="minor">
              <a:schemeClr val="tx1"/>
            </a:fontRef>
          </p:style>
        </p:cxnSp>
        <p:cxnSp>
          <p:nvCxnSpPr>
            <p:cNvPr id="43" name="直接连接符 42">
              <a:extLst>
                <a:ext uri="{FF2B5EF4-FFF2-40B4-BE49-F238E27FC236}">
                  <a16:creationId xmlns:a16="http://schemas.microsoft.com/office/drawing/2014/main" id="{7D11F74A-3A30-44FA-9499-C81E5322532F}"/>
                </a:ext>
              </a:extLst>
            </p:cNvPr>
            <p:cNvCxnSpPr>
              <a:cxnSpLocks/>
            </p:cNvCxnSpPr>
            <p:nvPr/>
          </p:nvCxnSpPr>
          <p:spPr>
            <a:xfrm flipH="1">
              <a:off x="6500569" y="3685411"/>
              <a:ext cx="944171" cy="0"/>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48" name="直接连接符 47">
              <a:extLst>
                <a:ext uri="{FF2B5EF4-FFF2-40B4-BE49-F238E27FC236}">
                  <a16:creationId xmlns:a16="http://schemas.microsoft.com/office/drawing/2014/main" id="{A1DAFEC7-4060-40C2-A537-3A1C038887A7}"/>
                </a:ext>
              </a:extLst>
            </p:cNvPr>
            <p:cNvCxnSpPr/>
            <p:nvPr/>
          </p:nvCxnSpPr>
          <p:spPr>
            <a:xfrm>
              <a:off x="7444739" y="3685411"/>
              <a:ext cx="0" cy="817683"/>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grpSp>
      <p:sp>
        <p:nvSpPr>
          <p:cNvPr id="50" name="Rectangle 77">
            <a:extLst>
              <a:ext uri="{FF2B5EF4-FFF2-40B4-BE49-F238E27FC236}">
                <a16:creationId xmlns:a16="http://schemas.microsoft.com/office/drawing/2014/main" id="{8F886B17-3300-4671-896E-C30010DDF906}"/>
              </a:ext>
            </a:extLst>
          </p:cNvPr>
          <p:cNvSpPr/>
          <p:nvPr/>
        </p:nvSpPr>
        <p:spPr bwMode="auto">
          <a:xfrm>
            <a:off x="1277901" y="5235363"/>
            <a:ext cx="5991579" cy="691889"/>
          </a:xfrm>
          <a:prstGeom prst="rect">
            <a:avLst/>
          </a:prstGeom>
          <a:gradFill flip="none" rotWithShape="1">
            <a:gsLst>
              <a:gs pos="0">
                <a:schemeClr val="accent1">
                  <a:lumMod val="75000"/>
                  <a:shade val="30000"/>
                  <a:satMod val="115000"/>
                </a:schemeClr>
              </a:gs>
              <a:gs pos="50000">
                <a:schemeClr val="accent1">
                  <a:lumMod val="75000"/>
                  <a:shade val="67500"/>
                  <a:satMod val="115000"/>
                </a:schemeClr>
              </a:gs>
              <a:gs pos="100000">
                <a:schemeClr val="accent1">
                  <a:lumMod val="75000"/>
                  <a:shade val="100000"/>
                  <a:satMod val="115000"/>
                </a:schemeClr>
              </a:gs>
            </a:gsLst>
            <a:lin ang="16200000" scaled="1"/>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defTabSz="457200" fontAlgn="base">
              <a:spcBef>
                <a:spcPct val="0"/>
              </a:spcBef>
              <a:spcAft>
                <a:spcPct val="0"/>
              </a:spcAft>
              <a:defRPr/>
            </a:pPr>
            <a:r>
              <a:rPr lang="zh-CN" altLang="en-US">
                <a:solidFill>
                  <a:prstClr val="white"/>
                </a:solidFill>
                <a:ea typeface="ＭＳ Ｐゴシック" pitchFamily="-109" charset="-128"/>
              </a:rPr>
              <a:t>事件：可能导致业务中断的事件、损失、紧急情况或危机。</a:t>
            </a:r>
            <a:endParaRPr lang="nb-NO">
              <a:solidFill>
                <a:prstClr val="white"/>
              </a:solidFill>
              <a:ea typeface="ＭＳ Ｐゴシック" pitchFamily="-109" charset="-128"/>
            </a:endParaRPr>
          </a:p>
        </p:txBody>
      </p:sp>
    </p:spTree>
    <p:extLst>
      <p:ext uri="{BB962C8B-B14F-4D97-AF65-F5344CB8AC3E}">
        <p14:creationId xmlns:p14="http://schemas.microsoft.com/office/powerpoint/2010/main" val="38722609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审计常见问题</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48</a:t>
            </a:fld>
            <a:endParaRPr lang="en-GB"/>
          </a:p>
        </p:txBody>
      </p:sp>
      <p:sp>
        <p:nvSpPr>
          <p:cNvPr id="33" name="矩形 32">
            <a:extLst>
              <a:ext uri="{FF2B5EF4-FFF2-40B4-BE49-F238E27FC236}">
                <a16:creationId xmlns:a16="http://schemas.microsoft.com/office/drawing/2014/main" id="{EDCDF548-0ED1-4D7C-8987-2367DDDF9AA1}"/>
              </a:ext>
            </a:extLst>
          </p:cNvPr>
          <p:cNvSpPr/>
          <p:nvPr/>
        </p:nvSpPr>
        <p:spPr>
          <a:xfrm>
            <a:off x="6177601" y="1584550"/>
            <a:ext cx="5479883" cy="521791"/>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Arial"/>
              <a:ea typeface="宋体"/>
              <a:cs typeface="+mn-cs"/>
            </a:endParaRPr>
          </a:p>
        </p:txBody>
      </p:sp>
      <p:sp>
        <p:nvSpPr>
          <p:cNvPr id="37" name="文本框 36">
            <a:extLst>
              <a:ext uri="{FF2B5EF4-FFF2-40B4-BE49-F238E27FC236}">
                <a16:creationId xmlns:a16="http://schemas.microsoft.com/office/drawing/2014/main" id="{363E8C0A-2527-45AC-B91D-0AB8C6D204B2}"/>
              </a:ext>
            </a:extLst>
          </p:cNvPr>
          <p:cNvSpPr txBox="1"/>
          <p:nvPr/>
        </p:nvSpPr>
        <p:spPr>
          <a:xfrm>
            <a:off x="6163884" y="1645390"/>
            <a:ext cx="5493600" cy="400110"/>
          </a:xfrm>
          <a:prstGeom prst="rect">
            <a:avLst/>
          </a:prstGeom>
          <a:noFill/>
        </p:spPr>
        <p:txBody>
          <a:bodyPr wrap="square" rtlCol="0">
            <a:spAutoFit/>
          </a:bodyPr>
          <a:lstStyle/>
          <a:p>
            <a:pPr algn="ctr" defTabSz="1042873"/>
            <a:r>
              <a:rPr lang="zh-CN" altLang="en-US" sz="2000">
                <a:solidFill>
                  <a:prstClr val="white"/>
                </a:solidFill>
                <a:latin typeface="+mn-ea"/>
              </a:rPr>
              <a:t>常见问题</a:t>
            </a:r>
          </a:p>
        </p:txBody>
      </p:sp>
      <p:cxnSp>
        <p:nvCxnSpPr>
          <p:cNvPr id="42" name="直接连接符 41">
            <a:extLst>
              <a:ext uri="{FF2B5EF4-FFF2-40B4-BE49-F238E27FC236}">
                <a16:creationId xmlns:a16="http://schemas.microsoft.com/office/drawing/2014/main" id="{EAB29075-B452-42A5-84B1-15235586107A}"/>
              </a:ext>
            </a:extLst>
          </p:cNvPr>
          <p:cNvCxnSpPr>
            <a:cxnSpLocks/>
          </p:cNvCxnSpPr>
          <p:nvPr/>
        </p:nvCxnSpPr>
        <p:spPr>
          <a:xfrm>
            <a:off x="11643768" y="2106341"/>
            <a:ext cx="0" cy="2876959"/>
          </a:xfrm>
          <a:prstGeom prst="line">
            <a:avLst/>
          </a:prstGeom>
          <a:noFill/>
          <a:ln w="9525" cap="flat" cmpd="sng" algn="ctr">
            <a:solidFill>
              <a:sysClr val="window" lastClr="FFFFFF"/>
            </a:solidFill>
            <a:prstDash val="dash"/>
            <a:round/>
            <a:headEnd type="none" w="med" len="med"/>
            <a:tailEnd type="none" w="med" len="med"/>
          </a:ln>
          <a:effectLst/>
        </p:spPr>
      </p:cxnSp>
      <p:pic>
        <p:nvPicPr>
          <p:cNvPr id="11" name="图片 10">
            <a:extLst>
              <a:ext uri="{FF2B5EF4-FFF2-40B4-BE49-F238E27FC236}">
                <a16:creationId xmlns:a16="http://schemas.microsoft.com/office/drawing/2014/main" id="{3A892762-F7BB-4CB2-AE88-4D4CFB678CC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8485" y="1645390"/>
            <a:ext cx="5896798" cy="3886742"/>
          </a:xfrm>
          <a:prstGeom prst="rect">
            <a:avLst/>
          </a:prstGeom>
        </p:spPr>
      </p:pic>
      <p:sp>
        <p:nvSpPr>
          <p:cNvPr id="21" name="矩形 20">
            <a:extLst>
              <a:ext uri="{FF2B5EF4-FFF2-40B4-BE49-F238E27FC236}">
                <a16:creationId xmlns:a16="http://schemas.microsoft.com/office/drawing/2014/main" id="{D48E2693-226A-4387-9162-CF939E5AAF95}"/>
              </a:ext>
            </a:extLst>
          </p:cNvPr>
          <p:cNvSpPr/>
          <p:nvPr/>
        </p:nvSpPr>
        <p:spPr>
          <a:xfrm>
            <a:off x="6949601" y="2206044"/>
            <a:ext cx="4707884" cy="752338"/>
          </a:xfrm>
          <a:prstGeom prst="rect">
            <a:avLst/>
          </a:prstGeom>
          <a:solidFill>
            <a:srgbClr val="70AD47"/>
          </a:solidFill>
          <a:ln w="12700" cap="flat" cmpd="sng" algn="ctr">
            <a:solidFill>
              <a:srgbClr val="70AD47">
                <a:lumMod val="60000"/>
                <a:lumOff val="4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schemeClr val="bg1"/>
              </a:solidFill>
              <a:effectLst/>
              <a:uLnTx/>
              <a:uFillTx/>
              <a:latin typeface="Arial"/>
              <a:ea typeface="宋体"/>
              <a:cs typeface="+mn-cs"/>
            </a:endParaRPr>
          </a:p>
        </p:txBody>
      </p:sp>
      <p:sp>
        <p:nvSpPr>
          <p:cNvPr id="22" name="矩形 21">
            <a:extLst>
              <a:ext uri="{FF2B5EF4-FFF2-40B4-BE49-F238E27FC236}">
                <a16:creationId xmlns:a16="http://schemas.microsoft.com/office/drawing/2014/main" id="{3577664E-2BF1-493A-8864-E77538533360}"/>
              </a:ext>
            </a:extLst>
          </p:cNvPr>
          <p:cNvSpPr/>
          <p:nvPr/>
        </p:nvSpPr>
        <p:spPr>
          <a:xfrm>
            <a:off x="6177601" y="2202507"/>
            <a:ext cx="772000" cy="752338"/>
          </a:xfrm>
          <a:prstGeom prst="rect">
            <a:avLst/>
          </a:prstGeom>
          <a:solidFill>
            <a:schemeClr val="accent1"/>
          </a:solidFill>
          <a:ln w="12700" cap="flat" cmpd="sng" algn="ctr">
            <a:solidFill>
              <a:srgbClr val="70AD47">
                <a:lumMod val="60000"/>
                <a:lumOff val="4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a:ln>
                  <a:noFill/>
                </a:ln>
                <a:solidFill>
                  <a:schemeClr val="bg1"/>
                </a:solidFill>
                <a:effectLst/>
                <a:uLnTx/>
                <a:uFillTx/>
                <a:latin typeface="Arial"/>
                <a:ea typeface="宋体"/>
                <a:cs typeface="+mn-cs"/>
              </a:rPr>
              <a:t>类别</a:t>
            </a:r>
            <a:r>
              <a:rPr kumimoji="0" lang="en-US" altLang="zh-CN" sz="2000" b="0" i="0" u="none" strike="noStrike" kern="0" cap="none" spc="0" normalizeH="0" baseline="0" noProof="0">
                <a:ln>
                  <a:noFill/>
                </a:ln>
                <a:solidFill>
                  <a:schemeClr val="bg1"/>
                </a:solidFill>
                <a:effectLst/>
                <a:uLnTx/>
                <a:uFillTx/>
                <a:latin typeface="Arial"/>
                <a:ea typeface="宋体"/>
                <a:cs typeface="+mn-cs"/>
              </a:rPr>
              <a:t>1</a:t>
            </a:r>
            <a:endParaRPr kumimoji="0" lang="zh-CN" altLang="en-US" sz="2000" b="0" i="0" u="none" strike="noStrike" kern="0" cap="none" spc="0" normalizeH="0" baseline="0" noProof="0">
              <a:ln>
                <a:noFill/>
              </a:ln>
              <a:solidFill>
                <a:schemeClr val="bg1"/>
              </a:solidFill>
              <a:effectLst/>
              <a:uLnTx/>
              <a:uFillTx/>
              <a:latin typeface="Arial"/>
              <a:ea typeface="宋体"/>
              <a:cs typeface="+mn-cs"/>
            </a:endParaRPr>
          </a:p>
        </p:txBody>
      </p:sp>
      <p:sp>
        <p:nvSpPr>
          <p:cNvPr id="23" name="文本框 22">
            <a:extLst>
              <a:ext uri="{FF2B5EF4-FFF2-40B4-BE49-F238E27FC236}">
                <a16:creationId xmlns:a16="http://schemas.microsoft.com/office/drawing/2014/main" id="{F100788B-29D2-4797-B8F7-0DB523DC2705}"/>
              </a:ext>
            </a:extLst>
          </p:cNvPr>
          <p:cNvSpPr txBox="1"/>
          <p:nvPr/>
        </p:nvSpPr>
        <p:spPr>
          <a:xfrm>
            <a:off x="7051919" y="2372869"/>
            <a:ext cx="4546997" cy="369332"/>
          </a:xfrm>
          <a:prstGeom prst="rect">
            <a:avLst/>
          </a:prstGeom>
          <a:noFill/>
        </p:spPr>
        <p:txBody>
          <a:bodyPr wrap="square" rtlCol="0">
            <a:spAutoFit/>
          </a:bodyPr>
          <a:lstStyle/>
          <a:p>
            <a:pPr marL="285750" indent="-285750">
              <a:buFont typeface="Arial" panose="020B0604020202020204" pitchFamily="34" charset="0"/>
              <a:buChar char="•"/>
            </a:pPr>
            <a:r>
              <a:rPr lang="zh-CN" altLang="en-US">
                <a:solidFill>
                  <a:schemeClr val="bg1"/>
                </a:solidFill>
                <a:latin typeface="Calibri Light" panose="020F0302020204030204" pitchFamily="34" charset="0"/>
              </a:rPr>
              <a:t>无业务连续性计划</a:t>
            </a:r>
          </a:p>
        </p:txBody>
      </p:sp>
      <p:sp>
        <p:nvSpPr>
          <p:cNvPr id="24" name="矩形 23">
            <a:extLst>
              <a:ext uri="{FF2B5EF4-FFF2-40B4-BE49-F238E27FC236}">
                <a16:creationId xmlns:a16="http://schemas.microsoft.com/office/drawing/2014/main" id="{5A8D0E7A-B7C1-4BB3-B047-78E6CB8FD62F}"/>
              </a:ext>
            </a:extLst>
          </p:cNvPr>
          <p:cNvSpPr/>
          <p:nvPr/>
        </p:nvSpPr>
        <p:spPr>
          <a:xfrm>
            <a:off x="6949601" y="3109331"/>
            <a:ext cx="4707884" cy="1333130"/>
          </a:xfrm>
          <a:prstGeom prst="rect">
            <a:avLst/>
          </a:prstGeom>
          <a:solidFill>
            <a:srgbClr val="70AD47"/>
          </a:solidFill>
          <a:ln w="12700" cap="flat" cmpd="sng" algn="ctr">
            <a:solidFill>
              <a:srgbClr val="70AD47">
                <a:lumMod val="60000"/>
                <a:lumOff val="4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schemeClr val="bg1"/>
              </a:solidFill>
              <a:effectLst/>
              <a:uLnTx/>
              <a:uFillTx/>
              <a:latin typeface="Arial"/>
              <a:ea typeface="宋体"/>
              <a:cs typeface="+mn-cs"/>
            </a:endParaRPr>
          </a:p>
        </p:txBody>
      </p:sp>
      <p:sp>
        <p:nvSpPr>
          <p:cNvPr id="25" name="矩形 24">
            <a:extLst>
              <a:ext uri="{FF2B5EF4-FFF2-40B4-BE49-F238E27FC236}">
                <a16:creationId xmlns:a16="http://schemas.microsoft.com/office/drawing/2014/main" id="{1FC82A03-694F-411F-B87A-B12235BC2881}"/>
              </a:ext>
            </a:extLst>
          </p:cNvPr>
          <p:cNvSpPr/>
          <p:nvPr/>
        </p:nvSpPr>
        <p:spPr>
          <a:xfrm>
            <a:off x="6163884" y="3104928"/>
            <a:ext cx="772000" cy="1333130"/>
          </a:xfrm>
          <a:prstGeom prst="rect">
            <a:avLst/>
          </a:prstGeom>
          <a:solidFill>
            <a:schemeClr val="accent1"/>
          </a:solidFill>
          <a:ln w="12700" cap="flat" cmpd="sng" algn="ctr">
            <a:solidFill>
              <a:srgbClr val="70AD47">
                <a:lumMod val="60000"/>
                <a:lumOff val="4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a:ln>
                  <a:noFill/>
                </a:ln>
                <a:solidFill>
                  <a:schemeClr val="bg1"/>
                </a:solidFill>
                <a:effectLst/>
                <a:uLnTx/>
                <a:uFillTx/>
                <a:latin typeface="Arial"/>
                <a:ea typeface="宋体"/>
                <a:cs typeface="+mn-cs"/>
              </a:rPr>
              <a:t>类别</a:t>
            </a:r>
            <a:r>
              <a:rPr lang="en-US" altLang="zh-CN" sz="2000" kern="0">
                <a:solidFill>
                  <a:schemeClr val="bg1"/>
                </a:solidFill>
                <a:latin typeface="Arial"/>
                <a:ea typeface="宋体"/>
              </a:rPr>
              <a:t>2</a:t>
            </a:r>
            <a:endParaRPr kumimoji="0" lang="zh-CN" altLang="en-US" sz="2000" b="0" i="0" u="none" strike="noStrike" kern="0" cap="none" spc="0" normalizeH="0" baseline="0" noProof="0">
              <a:ln>
                <a:noFill/>
              </a:ln>
              <a:solidFill>
                <a:schemeClr val="bg1"/>
              </a:solidFill>
              <a:effectLst/>
              <a:uLnTx/>
              <a:uFillTx/>
              <a:latin typeface="Arial"/>
              <a:ea typeface="宋体"/>
              <a:cs typeface="+mn-cs"/>
            </a:endParaRPr>
          </a:p>
        </p:txBody>
      </p:sp>
      <p:sp>
        <p:nvSpPr>
          <p:cNvPr id="26" name="文本框 25">
            <a:extLst>
              <a:ext uri="{FF2B5EF4-FFF2-40B4-BE49-F238E27FC236}">
                <a16:creationId xmlns:a16="http://schemas.microsoft.com/office/drawing/2014/main" id="{B7C9CFA5-400A-43E8-9CE0-4E06F37479A1}"/>
              </a:ext>
            </a:extLst>
          </p:cNvPr>
          <p:cNvSpPr txBox="1"/>
          <p:nvPr/>
        </p:nvSpPr>
        <p:spPr>
          <a:xfrm>
            <a:off x="7091062" y="3162808"/>
            <a:ext cx="4649832" cy="1200329"/>
          </a:xfrm>
          <a:prstGeom prst="rect">
            <a:avLst/>
          </a:prstGeom>
          <a:noFill/>
        </p:spPr>
        <p:txBody>
          <a:bodyPr wrap="square" rtlCol="0">
            <a:spAutoFit/>
          </a:bodyPr>
          <a:lstStyle/>
          <a:p>
            <a:pPr marL="285750" indent="-285750">
              <a:buFont typeface="Arial" panose="020B0604020202020204" pitchFamily="34" charset="0"/>
              <a:buChar char="•"/>
            </a:pPr>
            <a:r>
              <a:rPr lang="zh-CN" altLang="en-US">
                <a:solidFill>
                  <a:schemeClr val="bg1"/>
                </a:solidFill>
                <a:latin typeface="Calibri Light" panose="020F0302020204030204" pitchFamily="34" charset="0"/>
              </a:rPr>
              <a:t>理解错误</a:t>
            </a:r>
          </a:p>
          <a:p>
            <a:pPr marL="742950" lvl="1" indent="-285750">
              <a:buFont typeface="Wingdings" panose="05000000000000000000" pitchFamily="2" charset="2"/>
              <a:buChar char="p"/>
            </a:pPr>
            <a:r>
              <a:rPr lang="zh-CN" altLang="en-US">
                <a:solidFill>
                  <a:schemeClr val="bg1"/>
                </a:solidFill>
                <a:latin typeface="Calibri Light" panose="020F0302020204030204" pitchFamily="34" charset="0"/>
              </a:rPr>
              <a:t>应急响应预案</a:t>
            </a:r>
          </a:p>
          <a:p>
            <a:pPr marL="742950" lvl="1" indent="-285750">
              <a:buFont typeface="Wingdings" panose="05000000000000000000" pitchFamily="2" charset="2"/>
              <a:buChar char="p"/>
            </a:pPr>
            <a:r>
              <a:rPr lang="zh-CN" altLang="en-US">
                <a:solidFill>
                  <a:schemeClr val="bg1"/>
                </a:solidFill>
                <a:latin typeface="Calibri Light" panose="020F0302020204030204" pitchFamily="34" charset="0"/>
              </a:rPr>
              <a:t>关键原辅料供应商</a:t>
            </a:r>
          </a:p>
          <a:p>
            <a:pPr marL="285750" indent="-285750">
              <a:buFont typeface="Arial" panose="020B0604020202020204" pitchFamily="34" charset="0"/>
              <a:buChar char="•"/>
            </a:pPr>
            <a:r>
              <a:rPr lang="zh-CN" altLang="en-US">
                <a:solidFill>
                  <a:schemeClr val="bg1"/>
                </a:solidFill>
                <a:latin typeface="Calibri Light" panose="020F0302020204030204" pitchFamily="34" charset="0"/>
              </a:rPr>
              <a:t>模板化</a:t>
            </a:r>
          </a:p>
        </p:txBody>
      </p:sp>
      <p:sp>
        <p:nvSpPr>
          <p:cNvPr id="27" name="矩形 26">
            <a:extLst>
              <a:ext uri="{FF2B5EF4-FFF2-40B4-BE49-F238E27FC236}">
                <a16:creationId xmlns:a16="http://schemas.microsoft.com/office/drawing/2014/main" id="{D620A7D7-5664-4B24-A0F6-A8F85163CC95}"/>
              </a:ext>
            </a:extLst>
          </p:cNvPr>
          <p:cNvSpPr/>
          <p:nvPr/>
        </p:nvSpPr>
        <p:spPr>
          <a:xfrm>
            <a:off x="6935884" y="4600145"/>
            <a:ext cx="4707884" cy="1000937"/>
          </a:xfrm>
          <a:prstGeom prst="rect">
            <a:avLst/>
          </a:prstGeom>
          <a:solidFill>
            <a:srgbClr val="70AD47"/>
          </a:solidFill>
          <a:ln w="12700" cap="flat" cmpd="sng" algn="ctr">
            <a:solidFill>
              <a:srgbClr val="70AD47">
                <a:lumMod val="60000"/>
                <a:lumOff val="4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schemeClr val="bg1"/>
              </a:solidFill>
              <a:effectLst/>
              <a:uLnTx/>
              <a:uFillTx/>
              <a:latin typeface="Arial"/>
              <a:ea typeface="宋体"/>
              <a:cs typeface="+mn-cs"/>
            </a:endParaRPr>
          </a:p>
        </p:txBody>
      </p:sp>
      <p:sp>
        <p:nvSpPr>
          <p:cNvPr id="28" name="矩形 27">
            <a:extLst>
              <a:ext uri="{FF2B5EF4-FFF2-40B4-BE49-F238E27FC236}">
                <a16:creationId xmlns:a16="http://schemas.microsoft.com/office/drawing/2014/main" id="{19DCE62D-D24D-41ED-BF3F-BB4AE6EE6719}"/>
              </a:ext>
            </a:extLst>
          </p:cNvPr>
          <p:cNvSpPr/>
          <p:nvPr/>
        </p:nvSpPr>
        <p:spPr>
          <a:xfrm>
            <a:off x="6172521" y="4608066"/>
            <a:ext cx="772000" cy="982855"/>
          </a:xfrm>
          <a:prstGeom prst="rect">
            <a:avLst/>
          </a:prstGeom>
          <a:solidFill>
            <a:schemeClr val="accent1"/>
          </a:solidFill>
          <a:ln w="12700" cap="flat" cmpd="sng" algn="ctr">
            <a:solidFill>
              <a:srgbClr val="70AD47">
                <a:lumMod val="60000"/>
                <a:lumOff val="4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a:ln>
                  <a:noFill/>
                </a:ln>
                <a:solidFill>
                  <a:schemeClr val="bg1"/>
                </a:solidFill>
                <a:effectLst/>
                <a:uLnTx/>
                <a:uFillTx/>
                <a:latin typeface="Arial"/>
                <a:ea typeface="宋体"/>
                <a:cs typeface="+mn-cs"/>
              </a:rPr>
              <a:t>类别</a:t>
            </a:r>
            <a:r>
              <a:rPr kumimoji="0" lang="en-US" altLang="zh-CN" sz="2000" b="0" i="0" u="none" strike="noStrike" kern="0" cap="none" spc="0" normalizeH="0" baseline="0" noProof="0">
                <a:ln>
                  <a:noFill/>
                </a:ln>
                <a:solidFill>
                  <a:schemeClr val="bg1"/>
                </a:solidFill>
                <a:effectLst/>
                <a:uLnTx/>
                <a:uFillTx/>
                <a:latin typeface="Arial"/>
                <a:ea typeface="宋体"/>
                <a:cs typeface="+mn-cs"/>
              </a:rPr>
              <a:t>3</a:t>
            </a:r>
            <a:endParaRPr kumimoji="0" lang="zh-CN" altLang="en-US" sz="2000" b="0" i="0" u="none" strike="noStrike" kern="0" cap="none" spc="0" normalizeH="0" baseline="0" noProof="0">
              <a:ln>
                <a:noFill/>
              </a:ln>
              <a:solidFill>
                <a:schemeClr val="bg1"/>
              </a:solidFill>
              <a:effectLst/>
              <a:uLnTx/>
              <a:uFillTx/>
              <a:latin typeface="Arial"/>
              <a:ea typeface="宋体"/>
              <a:cs typeface="+mn-cs"/>
            </a:endParaRPr>
          </a:p>
        </p:txBody>
      </p:sp>
      <p:sp>
        <p:nvSpPr>
          <p:cNvPr id="29" name="文本框 28">
            <a:extLst>
              <a:ext uri="{FF2B5EF4-FFF2-40B4-BE49-F238E27FC236}">
                <a16:creationId xmlns:a16="http://schemas.microsoft.com/office/drawing/2014/main" id="{07EE6939-5EFB-40B4-A151-FB4933D18ECD}"/>
              </a:ext>
            </a:extLst>
          </p:cNvPr>
          <p:cNvSpPr txBox="1"/>
          <p:nvPr/>
        </p:nvSpPr>
        <p:spPr>
          <a:xfrm>
            <a:off x="7016776" y="4654507"/>
            <a:ext cx="4593853" cy="800219"/>
          </a:xfrm>
          <a:prstGeom prst="rect">
            <a:avLst/>
          </a:prstGeom>
          <a:noFill/>
        </p:spPr>
        <p:txBody>
          <a:bodyPr wrap="square" rtlCol="0">
            <a:spAutoFit/>
          </a:bodyPr>
          <a:lstStyle/>
          <a:p>
            <a:pPr marL="285750" indent="-285750">
              <a:buFont typeface="Arial" panose="020B0604020202020204" pitchFamily="34" charset="0"/>
              <a:buChar char="•"/>
            </a:pPr>
            <a:r>
              <a:rPr lang="zh-CN" altLang="en-US">
                <a:solidFill>
                  <a:schemeClr val="bg1"/>
                </a:solidFill>
                <a:latin typeface="Calibri Light" panose="020F0302020204030204" pitchFamily="34" charset="0"/>
              </a:rPr>
              <a:t>简单的</a:t>
            </a:r>
            <a:r>
              <a:rPr lang="en-US" altLang="zh-CN">
                <a:solidFill>
                  <a:schemeClr val="bg1"/>
                </a:solidFill>
                <a:latin typeface="Calibri Light" panose="020F0302020204030204" pitchFamily="34" charset="0"/>
              </a:rPr>
              <a:t>BCP</a:t>
            </a:r>
          </a:p>
          <a:p>
            <a:pPr marL="742950" lvl="1" indent="-285750">
              <a:buFont typeface="Wingdings" panose="05000000000000000000" pitchFamily="2" charset="2"/>
              <a:buChar char="p"/>
            </a:pPr>
            <a:r>
              <a:rPr lang="zh-CN" altLang="en-US" sz="1400">
                <a:solidFill>
                  <a:schemeClr val="bg1"/>
                </a:solidFill>
                <a:latin typeface="Calibri Light" panose="020F0302020204030204" pitchFamily="34" charset="0"/>
              </a:rPr>
              <a:t>无业务影响分析及风险评估</a:t>
            </a:r>
            <a:endParaRPr lang="en-US" altLang="zh-CN" sz="1400">
              <a:solidFill>
                <a:schemeClr val="bg1"/>
              </a:solidFill>
              <a:latin typeface="Calibri Light" panose="020F0302020204030204" pitchFamily="34" charset="0"/>
            </a:endParaRPr>
          </a:p>
          <a:p>
            <a:pPr marL="742950" lvl="1" indent="-285750">
              <a:buFont typeface="Wingdings" panose="05000000000000000000" pitchFamily="2" charset="2"/>
              <a:buChar char="p"/>
            </a:pPr>
            <a:r>
              <a:rPr lang="zh-CN" altLang="en-US" sz="1400">
                <a:solidFill>
                  <a:schemeClr val="bg1"/>
                </a:solidFill>
                <a:latin typeface="Calibri Light" panose="020F0302020204030204" pitchFamily="34" charset="0"/>
              </a:rPr>
              <a:t>未验证有效性</a:t>
            </a:r>
          </a:p>
        </p:txBody>
      </p:sp>
    </p:spTree>
    <p:extLst>
      <p:ext uri="{BB962C8B-B14F-4D97-AF65-F5344CB8AC3E}">
        <p14:creationId xmlns:p14="http://schemas.microsoft.com/office/powerpoint/2010/main" val="267345205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业务连续性计划实践</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49</a:t>
            </a:fld>
            <a:endParaRPr lang="en-GB"/>
          </a:p>
        </p:txBody>
      </p:sp>
      <p:grpSp>
        <p:nvGrpSpPr>
          <p:cNvPr id="200" name="组合 199">
            <a:extLst>
              <a:ext uri="{FF2B5EF4-FFF2-40B4-BE49-F238E27FC236}">
                <a16:creationId xmlns:a16="http://schemas.microsoft.com/office/drawing/2014/main" id="{9531BBE5-E3EF-4A60-B545-EFA25F1B1CFA}"/>
              </a:ext>
            </a:extLst>
          </p:cNvPr>
          <p:cNvGrpSpPr/>
          <p:nvPr/>
        </p:nvGrpSpPr>
        <p:grpSpPr>
          <a:xfrm>
            <a:off x="2080260" y="1617345"/>
            <a:ext cx="7825740" cy="4013200"/>
            <a:chOff x="342900" y="1546225"/>
            <a:chExt cx="7825740" cy="4013200"/>
          </a:xfrm>
        </p:grpSpPr>
        <p:sp>
          <p:nvSpPr>
            <p:cNvPr id="167" name="Rounded Rectangle 4">
              <a:extLst>
                <a:ext uri="{FF2B5EF4-FFF2-40B4-BE49-F238E27FC236}">
                  <a16:creationId xmlns:a16="http://schemas.microsoft.com/office/drawing/2014/main" id="{36EBC761-5F22-48AA-AC41-177C011313EF}"/>
                </a:ext>
              </a:extLst>
            </p:cNvPr>
            <p:cNvSpPr>
              <a:spLocks noChangeArrowheads="1"/>
            </p:cNvSpPr>
            <p:nvPr/>
          </p:nvSpPr>
          <p:spPr bwMode="auto">
            <a:xfrm>
              <a:off x="353060" y="4216400"/>
              <a:ext cx="7200000" cy="1168400"/>
            </a:xfrm>
            <a:prstGeom prst="roundRect">
              <a:avLst>
                <a:gd name="adj" fmla="val 5986"/>
              </a:avLst>
            </a:prstGeom>
            <a:solidFill>
              <a:schemeClr val="bg1">
                <a:lumMod val="95000"/>
              </a:schemeClr>
            </a:solidFill>
            <a:ln w="9525">
              <a:solidFill>
                <a:srgbClr val="4A7EBB"/>
              </a:solidFill>
              <a:round/>
              <a:headEnd/>
              <a:tailEnd/>
            </a:ln>
            <a:effectLst>
              <a:outerShdw blurRad="40000" dist="10287" dir="5400000" rotWithShape="0">
                <a:srgbClr val="BFBFBF">
                  <a:alpha val="34999"/>
                </a:srgbClr>
              </a:outerShdw>
            </a:effectLst>
          </p:spPr>
          <p:txBody>
            <a:bodyPr anchor="ctr"/>
            <a:lstStyle/>
            <a:p>
              <a:pPr algn="ctr">
                <a:defRPr/>
              </a:pPr>
              <a:endParaRPr lang="nb-NO">
                <a:solidFill>
                  <a:srgbClr val="FFFFFF"/>
                </a:solidFill>
                <a:ea typeface="ＭＳ Ｐゴシック" charset="0"/>
                <a:cs typeface="ＭＳ Ｐゴシック" charset="0"/>
              </a:endParaRPr>
            </a:p>
          </p:txBody>
        </p:sp>
        <p:sp>
          <p:nvSpPr>
            <p:cNvPr id="168" name="Rounded Rectangle 5">
              <a:extLst>
                <a:ext uri="{FF2B5EF4-FFF2-40B4-BE49-F238E27FC236}">
                  <a16:creationId xmlns:a16="http://schemas.microsoft.com/office/drawing/2014/main" id="{FC9FD816-7119-41FF-AAF9-A326ACC346EA}"/>
                </a:ext>
              </a:extLst>
            </p:cNvPr>
            <p:cNvSpPr>
              <a:spLocks noChangeArrowheads="1"/>
            </p:cNvSpPr>
            <p:nvPr/>
          </p:nvSpPr>
          <p:spPr bwMode="auto">
            <a:xfrm>
              <a:off x="342900" y="1752600"/>
              <a:ext cx="7200000" cy="1168400"/>
            </a:xfrm>
            <a:prstGeom prst="roundRect">
              <a:avLst>
                <a:gd name="adj" fmla="val 5986"/>
              </a:avLst>
            </a:prstGeom>
            <a:solidFill>
              <a:schemeClr val="bg1">
                <a:lumMod val="95000"/>
              </a:schemeClr>
            </a:solidFill>
            <a:ln w="9525">
              <a:solidFill>
                <a:srgbClr val="4A7EBB"/>
              </a:solidFill>
              <a:round/>
              <a:headEnd/>
              <a:tailEnd/>
            </a:ln>
            <a:effectLst>
              <a:outerShdw blurRad="40000" dist="10287" dir="5400000" rotWithShape="0">
                <a:srgbClr val="BFBFBF">
                  <a:alpha val="34999"/>
                </a:srgbClr>
              </a:outerShdw>
            </a:effectLst>
          </p:spPr>
          <p:txBody>
            <a:bodyPr anchor="ctr"/>
            <a:lstStyle/>
            <a:p>
              <a:pPr algn="ctr">
                <a:defRPr/>
              </a:pPr>
              <a:endParaRPr lang="nb-NO">
                <a:solidFill>
                  <a:srgbClr val="FFFFFF"/>
                </a:solidFill>
                <a:ea typeface="ＭＳ Ｐゴシック" charset="0"/>
                <a:cs typeface="ＭＳ Ｐゴシック" charset="0"/>
              </a:endParaRPr>
            </a:p>
          </p:txBody>
        </p:sp>
        <p:sp>
          <p:nvSpPr>
            <p:cNvPr id="169" name="Donut 6">
              <a:extLst>
                <a:ext uri="{FF2B5EF4-FFF2-40B4-BE49-F238E27FC236}">
                  <a16:creationId xmlns:a16="http://schemas.microsoft.com/office/drawing/2014/main" id="{1282AB43-E540-42D9-8F07-DA831186AF16}"/>
                </a:ext>
              </a:extLst>
            </p:cNvPr>
            <p:cNvSpPr>
              <a:spLocks/>
            </p:cNvSpPr>
            <p:nvPr/>
          </p:nvSpPr>
          <p:spPr bwMode="auto">
            <a:xfrm rot="2700000">
              <a:off x="1856740" y="1546225"/>
              <a:ext cx="4013200" cy="4013200"/>
            </a:xfrm>
            <a:custGeom>
              <a:avLst/>
              <a:gdLst>
                <a:gd name="T0" fmla="*/ 0 w 4013200"/>
                <a:gd name="T1" fmla="*/ 2006600 h 4013200"/>
                <a:gd name="T2" fmla="*/ 2006600 w 4013200"/>
                <a:gd name="T3" fmla="*/ 0 h 4013200"/>
                <a:gd name="T4" fmla="*/ 4013200 w 4013200"/>
                <a:gd name="T5" fmla="*/ 2006600 h 4013200"/>
                <a:gd name="T6" fmla="*/ 2006600 w 4013200"/>
                <a:gd name="T7" fmla="*/ 4013200 h 4013200"/>
                <a:gd name="T8" fmla="*/ 0 w 4013200"/>
                <a:gd name="T9" fmla="*/ 2006600 h 4013200"/>
                <a:gd name="T10" fmla="*/ 733011 w 4013200"/>
                <a:gd name="T11" fmla="*/ 2006600 h 4013200"/>
                <a:gd name="T12" fmla="*/ 2006600 w 4013200"/>
                <a:gd name="T13" fmla="*/ 3280189 h 4013200"/>
                <a:gd name="T14" fmla="*/ 3280189 w 4013200"/>
                <a:gd name="T15" fmla="*/ 2006600 h 4013200"/>
                <a:gd name="T16" fmla="*/ 2006600 w 4013200"/>
                <a:gd name="T17" fmla="*/ 733011 h 4013200"/>
                <a:gd name="T18" fmla="*/ 733011 w 4013200"/>
                <a:gd name="T19" fmla="*/ 2006600 h 40132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013200" h="4013200">
                  <a:moveTo>
                    <a:pt x="0" y="2006600"/>
                  </a:moveTo>
                  <a:cubicBezTo>
                    <a:pt x="0" y="898385"/>
                    <a:pt x="898385" y="0"/>
                    <a:pt x="2006600" y="0"/>
                  </a:cubicBezTo>
                  <a:cubicBezTo>
                    <a:pt x="3114815" y="0"/>
                    <a:pt x="4013200" y="898385"/>
                    <a:pt x="4013200" y="2006600"/>
                  </a:cubicBezTo>
                  <a:cubicBezTo>
                    <a:pt x="4013200" y="3114815"/>
                    <a:pt x="3114815" y="4013200"/>
                    <a:pt x="2006600" y="4013200"/>
                  </a:cubicBezTo>
                  <a:cubicBezTo>
                    <a:pt x="898385" y="4013200"/>
                    <a:pt x="0" y="3114815"/>
                    <a:pt x="0" y="2006600"/>
                  </a:cubicBezTo>
                  <a:close/>
                  <a:moveTo>
                    <a:pt x="733011" y="2006600"/>
                  </a:moveTo>
                  <a:cubicBezTo>
                    <a:pt x="733011" y="2709984"/>
                    <a:pt x="1303216" y="3280189"/>
                    <a:pt x="2006600" y="3280189"/>
                  </a:cubicBezTo>
                  <a:cubicBezTo>
                    <a:pt x="2709984" y="3280189"/>
                    <a:pt x="3280189" y="2709984"/>
                    <a:pt x="3280189" y="2006600"/>
                  </a:cubicBezTo>
                  <a:cubicBezTo>
                    <a:pt x="3280189" y="1303216"/>
                    <a:pt x="2709984" y="733011"/>
                    <a:pt x="2006600" y="733011"/>
                  </a:cubicBezTo>
                  <a:cubicBezTo>
                    <a:pt x="1303216" y="733011"/>
                    <a:pt x="733011" y="1303216"/>
                    <a:pt x="733011" y="2006600"/>
                  </a:cubicBezTo>
                  <a:close/>
                </a:path>
              </a:pathLst>
            </a:custGeom>
            <a:solidFill>
              <a:schemeClr val="accent1">
                <a:lumMod val="75000"/>
              </a:schemeClr>
            </a:solidFill>
            <a:ln w="9525" cap="flat" cmpd="sng">
              <a:solidFill>
                <a:srgbClr val="4A7EBB"/>
              </a:solidFill>
              <a:prstDash val="solid"/>
              <a:round/>
              <a:headEnd/>
              <a:tailEnd/>
            </a:ln>
            <a:effectLst>
              <a:outerShdw blurRad="40000" dist="23000" dir="5400000" rotWithShape="0">
                <a:srgbClr val="000000">
                  <a:alpha val="34999"/>
                </a:srgbClr>
              </a:outerShdw>
            </a:effectLst>
          </p:spPr>
          <p:txBody>
            <a:bodyPr anchor="ctr"/>
            <a:lstStyle/>
            <a:p>
              <a:pPr>
                <a:defRPr/>
              </a:pPr>
              <a:endParaRPr lang="en-US">
                <a:solidFill>
                  <a:prstClr val="black"/>
                </a:solidFill>
              </a:endParaRPr>
            </a:p>
          </p:txBody>
        </p:sp>
        <p:sp>
          <p:nvSpPr>
            <p:cNvPr id="170" name="TextBox 129">
              <a:extLst>
                <a:ext uri="{FF2B5EF4-FFF2-40B4-BE49-F238E27FC236}">
                  <a16:creationId xmlns:a16="http://schemas.microsoft.com/office/drawing/2014/main" id="{9C6EE0ED-FE6E-4824-B746-4A41C927C914}"/>
                </a:ext>
              </a:extLst>
            </p:cNvPr>
            <p:cNvSpPr txBox="1">
              <a:spLocks noChangeArrowheads="1"/>
            </p:cNvSpPr>
            <p:nvPr/>
          </p:nvSpPr>
          <p:spPr bwMode="auto">
            <a:xfrm>
              <a:off x="376443" y="4299976"/>
              <a:ext cx="22987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109" charset="0"/>
                  <a:ea typeface="ＭＳ Ｐゴシック" pitchFamily="-109" charset="-128"/>
                </a:defRPr>
              </a:lvl1pPr>
              <a:lvl2pPr marL="742950" indent="-285750" eaLnBrk="0" hangingPunct="0">
                <a:defRPr>
                  <a:solidFill>
                    <a:schemeClr val="tx1"/>
                  </a:solidFill>
                  <a:latin typeface="Calibri" pitchFamily="-109" charset="0"/>
                  <a:ea typeface="ＭＳ Ｐゴシック" pitchFamily="-109" charset="-128"/>
                </a:defRPr>
              </a:lvl2pPr>
              <a:lvl3pPr marL="1143000" indent="-228600" eaLnBrk="0" hangingPunct="0">
                <a:defRPr>
                  <a:solidFill>
                    <a:schemeClr val="tx1"/>
                  </a:solidFill>
                  <a:latin typeface="Calibri" pitchFamily="-109" charset="0"/>
                  <a:ea typeface="ＭＳ Ｐゴシック" pitchFamily="-109" charset="-128"/>
                </a:defRPr>
              </a:lvl3pPr>
              <a:lvl4pPr marL="1600200" indent="-228600" eaLnBrk="0" hangingPunct="0">
                <a:defRPr>
                  <a:solidFill>
                    <a:schemeClr val="tx1"/>
                  </a:solidFill>
                  <a:latin typeface="Calibri" pitchFamily="-109" charset="0"/>
                  <a:ea typeface="ＭＳ Ｐゴシック" pitchFamily="-109" charset="-128"/>
                </a:defRPr>
              </a:lvl4pPr>
              <a:lvl5pPr marL="2057400" indent="-228600" eaLnBrk="0" hangingPunct="0">
                <a:defRPr>
                  <a:solidFill>
                    <a:schemeClr val="tx1"/>
                  </a:solidFill>
                  <a:latin typeface="Calibri" pitchFamily="-109" charset="0"/>
                  <a:ea typeface="ＭＳ Ｐゴシック" pitchFamily="-109" charset="-128"/>
                </a:defRPr>
              </a:lvl5pPr>
              <a:lvl6pPr marL="25146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6pPr>
              <a:lvl7pPr marL="29718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7pPr>
              <a:lvl8pPr marL="34290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8pPr>
              <a:lvl9pPr marL="38862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9pPr>
            </a:lstStyle>
            <a:p>
              <a:pPr marL="171450" indent="-171450" eaLnBrk="1" hangingPunct="1">
                <a:buFont typeface="Arial" panose="020B0604020202020204" pitchFamily="34" charset="0"/>
                <a:buChar char="•"/>
              </a:pPr>
              <a:r>
                <a:rPr lang="zh-CN" altLang="en-US" sz="1400">
                  <a:solidFill>
                    <a:srgbClr val="353637"/>
                  </a:solidFill>
                  <a:latin typeface="+mn-ea"/>
                  <a:ea typeface="+mn-ea"/>
                </a:rPr>
                <a:t>持续改进</a:t>
              </a:r>
              <a:endParaRPr lang="nb-NO" sz="1400">
                <a:solidFill>
                  <a:srgbClr val="353637"/>
                </a:solidFill>
                <a:latin typeface="+mn-ea"/>
                <a:ea typeface="+mn-ea"/>
              </a:endParaRPr>
            </a:p>
            <a:p>
              <a:pPr eaLnBrk="1" hangingPunct="1"/>
              <a:endParaRPr lang="nb-NO">
                <a:solidFill>
                  <a:prstClr val="black"/>
                </a:solidFill>
                <a:latin typeface="Arial" charset="0"/>
              </a:endParaRPr>
            </a:p>
          </p:txBody>
        </p:sp>
        <p:sp>
          <p:nvSpPr>
            <p:cNvPr id="171" name="TextBox 130">
              <a:extLst>
                <a:ext uri="{FF2B5EF4-FFF2-40B4-BE49-F238E27FC236}">
                  <a16:creationId xmlns:a16="http://schemas.microsoft.com/office/drawing/2014/main" id="{43B9F6F0-056F-402E-808C-C1FF0FA15DCB}"/>
                </a:ext>
              </a:extLst>
            </p:cNvPr>
            <p:cNvSpPr txBox="1">
              <a:spLocks noChangeArrowheads="1"/>
            </p:cNvSpPr>
            <p:nvPr/>
          </p:nvSpPr>
          <p:spPr bwMode="auto">
            <a:xfrm>
              <a:off x="5869940" y="4279900"/>
              <a:ext cx="1902109" cy="969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109" charset="0"/>
                  <a:ea typeface="ＭＳ Ｐゴシック" pitchFamily="-109" charset="-128"/>
                </a:defRPr>
              </a:lvl1pPr>
              <a:lvl2pPr marL="742950" indent="-285750" eaLnBrk="0" hangingPunct="0">
                <a:defRPr>
                  <a:solidFill>
                    <a:schemeClr val="tx1"/>
                  </a:solidFill>
                  <a:latin typeface="Calibri" pitchFamily="-109" charset="0"/>
                  <a:ea typeface="ＭＳ Ｐゴシック" pitchFamily="-109" charset="-128"/>
                </a:defRPr>
              </a:lvl2pPr>
              <a:lvl3pPr marL="1143000" indent="-228600" eaLnBrk="0" hangingPunct="0">
                <a:defRPr>
                  <a:solidFill>
                    <a:schemeClr val="tx1"/>
                  </a:solidFill>
                  <a:latin typeface="Calibri" pitchFamily="-109" charset="0"/>
                  <a:ea typeface="ＭＳ Ｐゴシック" pitchFamily="-109" charset="-128"/>
                </a:defRPr>
              </a:lvl3pPr>
              <a:lvl4pPr marL="1600200" indent="-228600" eaLnBrk="0" hangingPunct="0">
                <a:defRPr>
                  <a:solidFill>
                    <a:schemeClr val="tx1"/>
                  </a:solidFill>
                  <a:latin typeface="Calibri" pitchFamily="-109" charset="0"/>
                  <a:ea typeface="ＭＳ Ｐゴシック" pitchFamily="-109" charset="-128"/>
                </a:defRPr>
              </a:lvl4pPr>
              <a:lvl5pPr marL="2057400" indent="-228600" eaLnBrk="0" hangingPunct="0">
                <a:defRPr>
                  <a:solidFill>
                    <a:schemeClr val="tx1"/>
                  </a:solidFill>
                  <a:latin typeface="Calibri" pitchFamily="-109" charset="0"/>
                  <a:ea typeface="ＭＳ Ｐゴシック" pitchFamily="-109" charset="-128"/>
                </a:defRPr>
              </a:lvl5pPr>
              <a:lvl6pPr marL="25146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6pPr>
              <a:lvl7pPr marL="29718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7pPr>
              <a:lvl8pPr marL="34290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8pPr>
              <a:lvl9pPr marL="38862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9pPr>
            </a:lstStyle>
            <a:p>
              <a:pPr marL="171450" indent="-171450" eaLnBrk="1" hangingPunct="1">
                <a:buFont typeface="Arial" panose="020B0604020202020204" pitchFamily="34" charset="0"/>
                <a:buChar char="•"/>
              </a:pPr>
              <a:r>
                <a:rPr lang="zh-CN" altLang="en-US" sz="1400">
                  <a:solidFill>
                    <a:srgbClr val="353637"/>
                  </a:solidFill>
                  <a:latin typeface="+mn-ea"/>
                  <a:ea typeface="+mn-ea"/>
                </a:rPr>
                <a:t>测试</a:t>
              </a:r>
              <a:endParaRPr lang="en-US" altLang="zh-CN" sz="1400">
                <a:solidFill>
                  <a:srgbClr val="353637"/>
                </a:solidFill>
                <a:latin typeface="+mn-ea"/>
                <a:ea typeface="+mn-ea"/>
              </a:endParaRPr>
            </a:p>
            <a:p>
              <a:pPr marL="171450" indent="-171450" eaLnBrk="1" hangingPunct="1">
                <a:buFont typeface="Arial" panose="020B0604020202020204" pitchFamily="34" charset="0"/>
                <a:buChar char="•"/>
              </a:pPr>
              <a:r>
                <a:rPr lang="zh-CN" altLang="en-US" sz="1400">
                  <a:solidFill>
                    <a:srgbClr val="353637"/>
                  </a:solidFill>
                  <a:latin typeface="+mn-ea"/>
                  <a:ea typeface="+mn-ea"/>
                </a:rPr>
                <a:t>审核</a:t>
              </a:r>
              <a:endParaRPr lang="en-US" altLang="zh-CN" sz="1400">
                <a:solidFill>
                  <a:srgbClr val="353637"/>
                </a:solidFill>
                <a:latin typeface="+mn-ea"/>
                <a:ea typeface="+mn-ea"/>
              </a:endParaRPr>
            </a:p>
            <a:p>
              <a:pPr eaLnBrk="1" hangingPunct="1"/>
              <a:endParaRPr lang="nb-NO" sz="1100">
                <a:solidFill>
                  <a:srgbClr val="353637"/>
                </a:solidFill>
                <a:latin typeface="Arial" charset="0"/>
              </a:endParaRPr>
            </a:p>
            <a:p>
              <a:pPr eaLnBrk="1" hangingPunct="1"/>
              <a:endParaRPr lang="nb-NO">
                <a:solidFill>
                  <a:prstClr val="black"/>
                </a:solidFill>
                <a:latin typeface="Arial" charset="0"/>
              </a:endParaRPr>
            </a:p>
          </p:txBody>
        </p:sp>
        <p:sp>
          <p:nvSpPr>
            <p:cNvPr id="172" name="TextBox 125">
              <a:extLst>
                <a:ext uri="{FF2B5EF4-FFF2-40B4-BE49-F238E27FC236}">
                  <a16:creationId xmlns:a16="http://schemas.microsoft.com/office/drawing/2014/main" id="{53BD27C3-5D6C-4DC2-B4F6-DBF896431AC7}"/>
                </a:ext>
              </a:extLst>
            </p:cNvPr>
            <p:cNvSpPr txBox="1">
              <a:spLocks noChangeArrowheads="1"/>
            </p:cNvSpPr>
            <p:nvPr/>
          </p:nvSpPr>
          <p:spPr bwMode="auto">
            <a:xfrm>
              <a:off x="396490" y="1826139"/>
              <a:ext cx="2298700" cy="82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109" charset="0"/>
                  <a:ea typeface="ＭＳ Ｐゴシック" pitchFamily="-109" charset="-128"/>
                </a:defRPr>
              </a:lvl1pPr>
              <a:lvl2pPr marL="742950" indent="-285750" eaLnBrk="0" hangingPunct="0">
                <a:defRPr>
                  <a:solidFill>
                    <a:schemeClr val="tx1"/>
                  </a:solidFill>
                  <a:latin typeface="Calibri" pitchFamily="-109" charset="0"/>
                  <a:ea typeface="ＭＳ Ｐゴシック" pitchFamily="-109" charset="-128"/>
                </a:defRPr>
              </a:lvl2pPr>
              <a:lvl3pPr marL="1143000" indent="-228600" eaLnBrk="0" hangingPunct="0">
                <a:defRPr>
                  <a:solidFill>
                    <a:schemeClr val="tx1"/>
                  </a:solidFill>
                  <a:latin typeface="Calibri" pitchFamily="-109" charset="0"/>
                  <a:ea typeface="ＭＳ Ｐゴシック" pitchFamily="-109" charset="-128"/>
                </a:defRPr>
              </a:lvl3pPr>
              <a:lvl4pPr marL="1600200" indent="-228600" eaLnBrk="0" hangingPunct="0">
                <a:defRPr>
                  <a:solidFill>
                    <a:schemeClr val="tx1"/>
                  </a:solidFill>
                  <a:latin typeface="Calibri" pitchFamily="-109" charset="0"/>
                  <a:ea typeface="ＭＳ Ｐゴシック" pitchFamily="-109" charset="-128"/>
                </a:defRPr>
              </a:lvl4pPr>
              <a:lvl5pPr marL="2057400" indent="-228600" eaLnBrk="0" hangingPunct="0">
                <a:defRPr>
                  <a:solidFill>
                    <a:schemeClr val="tx1"/>
                  </a:solidFill>
                  <a:latin typeface="Calibri" pitchFamily="-109" charset="0"/>
                  <a:ea typeface="ＭＳ Ｐゴシック" pitchFamily="-109" charset="-128"/>
                </a:defRPr>
              </a:lvl5pPr>
              <a:lvl6pPr marL="25146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6pPr>
              <a:lvl7pPr marL="29718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7pPr>
              <a:lvl8pPr marL="34290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8pPr>
              <a:lvl9pPr marL="38862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9pPr>
            </a:lstStyle>
            <a:p>
              <a:pPr marL="171450" indent="-171450" eaLnBrk="1" hangingPunct="1">
                <a:spcBef>
                  <a:spcPct val="20000"/>
                </a:spcBef>
                <a:buFont typeface="Arial" panose="020B0604020202020204" pitchFamily="34" charset="0"/>
                <a:buChar char="•"/>
              </a:pPr>
              <a:r>
                <a:rPr lang="zh-CN" altLang="en-US" sz="1400" noProof="1">
                  <a:solidFill>
                    <a:srgbClr val="151616"/>
                  </a:solidFill>
                  <a:latin typeface="+mn-ea"/>
                  <a:ea typeface="+mn-ea"/>
                  <a:cs typeface="Arial" charset="0"/>
                </a:rPr>
                <a:t>组织</a:t>
              </a:r>
              <a:r>
                <a:rPr lang="en-US" altLang="zh-CN" sz="1400" noProof="1">
                  <a:solidFill>
                    <a:srgbClr val="151616"/>
                  </a:solidFill>
                  <a:latin typeface="+mn-ea"/>
                  <a:ea typeface="+mn-ea"/>
                  <a:cs typeface="Arial" charset="0"/>
                </a:rPr>
                <a:t>(</a:t>
              </a:r>
              <a:r>
                <a:rPr lang="zh-CN" altLang="en-US" sz="1400" noProof="1">
                  <a:solidFill>
                    <a:srgbClr val="151616"/>
                  </a:solidFill>
                  <a:latin typeface="+mn-ea"/>
                  <a:ea typeface="+mn-ea"/>
                  <a:cs typeface="Arial" charset="0"/>
                </a:rPr>
                <a:t>团队、职责</a:t>
              </a:r>
              <a:r>
                <a:rPr lang="en-US" altLang="zh-CN" sz="1400" noProof="1">
                  <a:solidFill>
                    <a:srgbClr val="151616"/>
                  </a:solidFill>
                  <a:latin typeface="+mn-ea"/>
                  <a:ea typeface="+mn-ea"/>
                  <a:cs typeface="Arial" charset="0"/>
                </a:rPr>
                <a:t>)</a:t>
              </a:r>
            </a:p>
            <a:p>
              <a:pPr marL="171450" indent="-171450" eaLnBrk="1" hangingPunct="1">
                <a:spcBef>
                  <a:spcPct val="20000"/>
                </a:spcBef>
                <a:buFont typeface="Arial" panose="020B0604020202020204" pitchFamily="34" charset="0"/>
                <a:buChar char="•"/>
              </a:pPr>
              <a:r>
                <a:rPr lang="zh-CN" altLang="en-US" sz="1400" noProof="1">
                  <a:solidFill>
                    <a:srgbClr val="151616"/>
                  </a:solidFill>
                  <a:latin typeface="+mn-ea"/>
                  <a:ea typeface="+mn-ea"/>
                  <a:cs typeface="Arial" charset="0"/>
                </a:rPr>
                <a:t>方针</a:t>
              </a:r>
              <a:endParaRPr lang="en-US" altLang="zh-CN" sz="1400" noProof="1">
                <a:solidFill>
                  <a:srgbClr val="151616"/>
                </a:solidFill>
                <a:latin typeface="+mn-ea"/>
                <a:ea typeface="+mn-ea"/>
                <a:cs typeface="Arial" charset="0"/>
              </a:endParaRPr>
            </a:p>
            <a:p>
              <a:pPr marL="171450" indent="-171450" eaLnBrk="1" hangingPunct="1">
                <a:spcBef>
                  <a:spcPct val="20000"/>
                </a:spcBef>
                <a:buFont typeface="Arial" panose="020B0604020202020204" pitchFamily="34" charset="0"/>
                <a:buChar char="•"/>
              </a:pPr>
              <a:r>
                <a:rPr lang="zh-CN" altLang="en-US" sz="1400" noProof="1">
                  <a:solidFill>
                    <a:srgbClr val="151616"/>
                  </a:solidFill>
                  <a:latin typeface="+mn-ea"/>
                  <a:ea typeface="+mn-ea"/>
                  <a:cs typeface="Arial" charset="0"/>
                </a:rPr>
                <a:t>体系框架</a:t>
              </a:r>
              <a:endParaRPr lang="en-US" altLang="zh-CN" sz="1400" noProof="1">
                <a:solidFill>
                  <a:srgbClr val="151616"/>
                </a:solidFill>
                <a:latin typeface="+mn-ea"/>
                <a:ea typeface="+mn-ea"/>
                <a:cs typeface="Arial" charset="0"/>
              </a:endParaRPr>
            </a:p>
          </p:txBody>
        </p:sp>
        <p:sp>
          <p:nvSpPr>
            <p:cNvPr id="173" name="TextBox 126">
              <a:extLst>
                <a:ext uri="{FF2B5EF4-FFF2-40B4-BE49-F238E27FC236}">
                  <a16:creationId xmlns:a16="http://schemas.microsoft.com/office/drawing/2014/main" id="{054073FE-E475-4ADA-A4F0-356B6975AE11}"/>
                </a:ext>
              </a:extLst>
            </p:cNvPr>
            <p:cNvSpPr txBox="1">
              <a:spLocks noChangeArrowheads="1"/>
            </p:cNvSpPr>
            <p:nvPr/>
          </p:nvSpPr>
          <p:spPr bwMode="auto">
            <a:xfrm>
              <a:off x="5869940" y="1785620"/>
              <a:ext cx="22987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109" charset="0"/>
                  <a:ea typeface="ＭＳ Ｐゴシック" pitchFamily="-109" charset="-128"/>
                </a:defRPr>
              </a:lvl1pPr>
              <a:lvl2pPr marL="742950" indent="-285750" eaLnBrk="0" hangingPunct="0">
                <a:defRPr>
                  <a:solidFill>
                    <a:schemeClr val="tx1"/>
                  </a:solidFill>
                  <a:latin typeface="Calibri" pitchFamily="-109" charset="0"/>
                  <a:ea typeface="ＭＳ Ｐゴシック" pitchFamily="-109" charset="-128"/>
                </a:defRPr>
              </a:lvl2pPr>
              <a:lvl3pPr marL="1143000" indent="-228600" eaLnBrk="0" hangingPunct="0">
                <a:defRPr>
                  <a:solidFill>
                    <a:schemeClr val="tx1"/>
                  </a:solidFill>
                  <a:latin typeface="Calibri" pitchFamily="-109" charset="0"/>
                  <a:ea typeface="ＭＳ Ｐゴシック" pitchFamily="-109" charset="-128"/>
                </a:defRPr>
              </a:lvl3pPr>
              <a:lvl4pPr marL="1600200" indent="-228600" eaLnBrk="0" hangingPunct="0">
                <a:defRPr>
                  <a:solidFill>
                    <a:schemeClr val="tx1"/>
                  </a:solidFill>
                  <a:latin typeface="Calibri" pitchFamily="-109" charset="0"/>
                  <a:ea typeface="ＭＳ Ｐゴシック" pitchFamily="-109" charset="-128"/>
                </a:defRPr>
              </a:lvl4pPr>
              <a:lvl5pPr marL="2057400" indent="-228600" eaLnBrk="0" hangingPunct="0">
                <a:defRPr>
                  <a:solidFill>
                    <a:schemeClr val="tx1"/>
                  </a:solidFill>
                  <a:latin typeface="Calibri" pitchFamily="-109" charset="0"/>
                  <a:ea typeface="ＭＳ Ｐゴシック" pitchFamily="-109" charset="-128"/>
                </a:defRPr>
              </a:lvl5pPr>
              <a:lvl6pPr marL="25146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6pPr>
              <a:lvl7pPr marL="29718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7pPr>
              <a:lvl8pPr marL="34290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8pPr>
              <a:lvl9pPr marL="38862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9pPr>
            </a:lstStyle>
            <a:p>
              <a:pPr marL="171450" indent="-171450" eaLnBrk="1" hangingPunct="1">
                <a:buFont typeface="Arial" panose="020B0604020202020204" pitchFamily="34" charset="0"/>
                <a:buChar char="•"/>
              </a:pPr>
              <a:r>
                <a:rPr lang="zh-CN" altLang="en-US" sz="1400">
                  <a:solidFill>
                    <a:srgbClr val="353637"/>
                  </a:solidFill>
                  <a:latin typeface="+mn-ea"/>
                  <a:ea typeface="+mn-ea"/>
                </a:rPr>
                <a:t>业务影响分析</a:t>
              </a:r>
              <a:endParaRPr lang="en-US" altLang="zh-CN" sz="1400">
                <a:solidFill>
                  <a:srgbClr val="353637"/>
                </a:solidFill>
                <a:latin typeface="+mn-ea"/>
                <a:ea typeface="+mn-ea"/>
              </a:endParaRPr>
            </a:p>
            <a:p>
              <a:pPr marL="171450" indent="-171450" eaLnBrk="1" hangingPunct="1">
                <a:buFont typeface="Arial" panose="020B0604020202020204" pitchFamily="34" charset="0"/>
                <a:buChar char="•"/>
              </a:pPr>
              <a:r>
                <a:rPr lang="zh-CN" altLang="en-US" sz="1400">
                  <a:solidFill>
                    <a:srgbClr val="353637"/>
                  </a:solidFill>
                  <a:latin typeface="+mn-ea"/>
                  <a:ea typeface="+mn-ea"/>
                </a:rPr>
                <a:t>风险评估</a:t>
              </a:r>
              <a:endParaRPr lang="en-US" altLang="zh-CN" sz="1400">
                <a:solidFill>
                  <a:srgbClr val="353637"/>
                </a:solidFill>
                <a:latin typeface="+mn-ea"/>
                <a:ea typeface="+mn-ea"/>
              </a:endParaRPr>
            </a:p>
            <a:p>
              <a:pPr marL="171450" indent="-171450" eaLnBrk="1" hangingPunct="1">
                <a:buFont typeface="Arial" panose="020B0604020202020204" pitchFamily="34" charset="0"/>
                <a:buChar char="•"/>
              </a:pPr>
              <a:r>
                <a:rPr lang="zh-CN" altLang="en-US" sz="1400">
                  <a:solidFill>
                    <a:srgbClr val="353637"/>
                  </a:solidFill>
                  <a:latin typeface="+mn-ea"/>
                  <a:ea typeface="+mn-ea"/>
                </a:rPr>
                <a:t>恢复策略</a:t>
              </a:r>
              <a:endParaRPr lang="en-US" altLang="zh-CN" sz="1400">
                <a:solidFill>
                  <a:srgbClr val="353637"/>
                </a:solidFill>
                <a:latin typeface="+mn-ea"/>
                <a:ea typeface="+mn-ea"/>
              </a:endParaRPr>
            </a:p>
            <a:p>
              <a:pPr marL="171450" indent="-171450" eaLnBrk="1" hangingPunct="1">
                <a:buFont typeface="Arial" panose="020B0604020202020204" pitchFamily="34" charset="0"/>
                <a:buChar char="•"/>
              </a:pPr>
              <a:r>
                <a:rPr lang="zh-CN" altLang="en-US" sz="1400">
                  <a:solidFill>
                    <a:srgbClr val="353637"/>
                  </a:solidFill>
                  <a:latin typeface="+mn-ea"/>
                  <a:ea typeface="+mn-ea"/>
                </a:rPr>
                <a:t>业务连续性计划</a:t>
              </a:r>
              <a:endParaRPr lang="en-US" altLang="zh-CN" sz="1400">
                <a:solidFill>
                  <a:srgbClr val="353637"/>
                </a:solidFill>
                <a:latin typeface="+mn-ea"/>
                <a:ea typeface="+mn-ea"/>
              </a:endParaRPr>
            </a:p>
            <a:p>
              <a:pPr marL="171450" indent="-171450" eaLnBrk="1" hangingPunct="1">
                <a:buFont typeface="Arial" panose="020B0604020202020204" pitchFamily="34" charset="0"/>
                <a:buChar char="•"/>
              </a:pPr>
              <a:r>
                <a:rPr lang="zh-CN" altLang="en-US" sz="1400">
                  <a:solidFill>
                    <a:srgbClr val="353637"/>
                  </a:solidFill>
                  <a:latin typeface="+mn-ea"/>
                  <a:ea typeface="+mn-ea"/>
                </a:rPr>
                <a:t>其它计划</a:t>
              </a:r>
              <a:endParaRPr lang="nb-NO" sz="1400">
                <a:solidFill>
                  <a:srgbClr val="353637"/>
                </a:solidFill>
                <a:latin typeface="+mn-ea"/>
                <a:ea typeface="+mn-ea"/>
              </a:endParaRPr>
            </a:p>
            <a:p>
              <a:pPr eaLnBrk="1" hangingPunct="1"/>
              <a:endParaRPr lang="nb-NO">
                <a:solidFill>
                  <a:prstClr val="black"/>
                </a:solidFill>
                <a:latin typeface="Arial" charset="0"/>
              </a:endParaRPr>
            </a:p>
          </p:txBody>
        </p:sp>
        <p:grpSp>
          <p:nvGrpSpPr>
            <p:cNvPr id="174" name="Gruppe 101">
              <a:extLst>
                <a:ext uri="{FF2B5EF4-FFF2-40B4-BE49-F238E27FC236}">
                  <a16:creationId xmlns:a16="http://schemas.microsoft.com/office/drawing/2014/main" id="{B9C4086B-CCD5-4A92-B93F-F10002A1B57A}"/>
                </a:ext>
              </a:extLst>
            </p:cNvPr>
            <p:cNvGrpSpPr>
              <a:grpSpLocks/>
            </p:cNvGrpSpPr>
            <p:nvPr/>
          </p:nvGrpSpPr>
          <p:grpSpPr bwMode="auto">
            <a:xfrm rot="8100000">
              <a:off x="1996440" y="1651000"/>
              <a:ext cx="1270000" cy="1290638"/>
              <a:chOff x="4037436" y="494390"/>
              <a:chExt cx="1069127" cy="1085756"/>
            </a:xfrm>
          </p:grpSpPr>
          <p:sp>
            <p:nvSpPr>
              <p:cNvPr id="175" name="Tåre 109">
                <a:extLst>
                  <a:ext uri="{FF2B5EF4-FFF2-40B4-BE49-F238E27FC236}">
                    <a16:creationId xmlns:a16="http://schemas.microsoft.com/office/drawing/2014/main" id="{C1FB5851-BAFB-4855-B6E3-E4F6A4D1ECF0}"/>
                  </a:ext>
                </a:extLst>
              </p:cNvPr>
              <p:cNvSpPr/>
              <p:nvPr/>
            </p:nvSpPr>
            <p:spPr bwMode="auto">
              <a:xfrm rot="18900000">
                <a:off x="4037436" y="506489"/>
                <a:ext cx="1069127" cy="1073657"/>
              </a:xfrm>
              <a:prstGeom prst="teardrop">
                <a:avLst/>
              </a:prstGeom>
              <a:gradFill flip="none" rotWithShape="1">
                <a:gsLst>
                  <a:gs pos="31000">
                    <a:schemeClr val="bg2">
                      <a:alpha val="21000"/>
                    </a:schemeClr>
                  </a:gs>
                  <a:gs pos="100000">
                    <a:schemeClr val="accent1">
                      <a:lumMod val="75000"/>
                      <a:alpha val="39000"/>
                    </a:schemeClr>
                  </a:gs>
                </a:gsLst>
                <a:path path="shape">
                  <a:fillToRect l="50000" t="50000" r="50000" b="50000"/>
                </a:path>
                <a:tileRect/>
              </a:gradFill>
              <a:ln w="9525" cap="flat" cmpd="sng" algn="ctr">
                <a:solidFill>
                  <a:srgbClr val="0081BE">
                    <a:lumMod val="75000"/>
                    <a:alpha val="6000"/>
                  </a:srgbClr>
                </a:solidFill>
                <a:prstDash val="solid"/>
              </a:ln>
              <a:effectLst>
                <a:innerShdw blurRad="190500" dist="114300" dir="5640000">
                  <a:srgbClr val="000000">
                    <a:alpha val="37000"/>
                  </a:srgbClr>
                </a:innerShdw>
              </a:effectLst>
            </p:spPr>
            <p:txBody>
              <a:bodyPr anchor="ctr"/>
              <a:lstStyle/>
              <a:p>
                <a:pPr marL="342900" indent="-342900" algn="ctr">
                  <a:buFont typeface="Calibri" charset="0"/>
                  <a:buAutoNum type="arabicPeriod"/>
                  <a:defRPr/>
                </a:pPr>
                <a:endParaRPr lang="nb-NO">
                  <a:solidFill>
                    <a:srgbClr val="FFFFFF"/>
                  </a:solidFill>
                  <a:ea typeface="ＭＳ Ｐゴシック" charset="0"/>
                  <a:cs typeface="ＭＳ Ｐゴシック" charset="0"/>
                </a:endParaRPr>
              </a:p>
            </p:txBody>
          </p:sp>
          <p:sp>
            <p:nvSpPr>
              <p:cNvPr id="176" name="Tåre 110">
                <a:extLst>
                  <a:ext uri="{FF2B5EF4-FFF2-40B4-BE49-F238E27FC236}">
                    <a16:creationId xmlns:a16="http://schemas.microsoft.com/office/drawing/2014/main" id="{43691132-64DD-4BB5-8F33-44875791BD29}"/>
                  </a:ext>
                </a:extLst>
              </p:cNvPr>
              <p:cNvSpPr/>
              <p:nvPr/>
            </p:nvSpPr>
            <p:spPr bwMode="auto">
              <a:xfrm rot="18900000">
                <a:off x="4127133" y="494390"/>
                <a:ext cx="889734" cy="893504"/>
              </a:xfrm>
              <a:prstGeom prst="teardrop">
                <a:avLst/>
              </a:prstGeom>
              <a:gradFill flip="none" rotWithShape="1">
                <a:gsLst>
                  <a:gs pos="45000">
                    <a:srgbClr val="FFFFFF">
                      <a:lumMod val="40000"/>
                      <a:lumOff val="60000"/>
                      <a:alpha val="0"/>
                    </a:srgbClr>
                  </a:gs>
                  <a:gs pos="100000">
                    <a:srgbClr val="FFFCF9">
                      <a:alpha val="75000"/>
                    </a:srgbClr>
                  </a:gs>
                </a:gsLst>
                <a:lin ang="18900000" scaled="1"/>
                <a:tileRect/>
              </a:gradFill>
              <a:ln w="9525" cap="flat" cmpd="sng" algn="ctr">
                <a:noFill/>
                <a:prstDash val="solid"/>
              </a:ln>
              <a:effectLst/>
            </p:spPr>
            <p:txBody>
              <a:bodyPr anchor="ctr"/>
              <a:lstStyle>
                <a:lvl1pPr marL="342900" indent="-342900"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buFont typeface="Calibri" charset="0"/>
                  <a:buAutoNum type="arabicPeriod"/>
                  <a:defRPr/>
                </a:pPr>
                <a:endParaRPr lang="nb-NO" sz="1800">
                  <a:solidFill>
                    <a:srgbClr val="FFFFFF"/>
                  </a:solidFill>
                  <a:latin typeface="Calibri" charset="0"/>
                </a:endParaRPr>
              </a:p>
            </p:txBody>
          </p:sp>
          <p:sp>
            <p:nvSpPr>
              <p:cNvPr id="177" name="Måne 111">
                <a:extLst>
                  <a:ext uri="{FF2B5EF4-FFF2-40B4-BE49-F238E27FC236}">
                    <a16:creationId xmlns:a16="http://schemas.microsoft.com/office/drawing/2014/main" id="{1D11C54C-BE32-4665-927F-F04E538D61E6}"/>
                  </a:ext>
                </a:extLst>
              </p:cNvPr>
              <p:cNvSpPr/>
              <p:nvPr/>
            </p:nvSpPr>
            <p:spPr bwMode="auto">
              <a:xfrm rot="16045033">
                <a:off x="4406000" y="918860"/>
                <a:ext cx="372330" cy="924100"/>
              </a:xfrm>
              <a:prstGeom prst="moon">
                <a:avLst>
                  <a:gd name="adj" fmla="val 18952"/>
                </a:avLst>
              </a:prstGeom>
              <a:gradFill flip="none" rotWithShape="1">
                <a:gsLst>
                  <a:gs pos="24000">
                    <a:sysClr val="windowText" lastClr="000000">
                      <a:alpha val="9000"/>
                    </a:sysClr>
                  </a:gs>
                  <a:gs pos="100000">
                    <a:sysClr val="window" lastClr="FFFFFF">
                      <a:alpha val="0"/>
                    </a:sys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defRPr/>
                </a:pPr>
                <a:endParaRPr lang="nb-NO" sz="1800">
                  <a:solidFill>
                    <a:srgbClr val="FFFFFF"/>
                  </a:solidFill>
                  <a:latin typeface="Calibri" charset="0"/>
                </a:endParaRPr>
              </a:p>
            </p:txBody>
          </p:sp>
        </p:grpSp>
        <p:grpSp>
          <p:nvGrpSpPr>
            <p:cNvPr id="178" name="Group 47">
              <a:extLst>
                <a:ext uri="{FF2B5EF4-FFF2-40B4-BE49-F238E27FC236}">
                  <a16:creationId xmlns:a16="http://schemas.microsoft.com/office/drawing/2014/main" id="{71F34783-715E-48CA-B5A2-A4A8DCAFCC0D}"/>
                </a:ext>
              </a:extLst>
            </p:cNvPr>
            <p:cNvGrpSpPr>
              <a:grpSpLocks/>
            </p:cNvGrpSpPr>
            <p:nvPr/>
          </p:nvGrpSpPr>
          <p:grpSpPr bwMode="auto">
            <a:xfrm rot="-216725">
              <a:off x="2987040" y="2632075"/>
              <a:ext cx="1778000" cy="1843088"/>
              <a:chOff x="3571734" y="2493169"/>
              <a:chExt cx="1818619" cy="1882967"/>
            </a:xfrm>
          </p:grpSpPr>
          <p:sp>
            <p:nvSpPr>
              <p:cNvPr id="179" name="Tekstboks 22">
                <a:extLst>
                  <a:ext uri="{FF2B5EF4-FFF2-40B4-BE49-F238E27FC236}">
                    <a16:creationId xmlns:a16="http://schemas.microsoft.com/office/drawing/2014/main" id="{D089B33A-DDDB-4C8D-AC86-70E56CB2EE39}"/>
                  </a:ext>
                </a:extLst>
              </p:cNvPr>
              <p:cNvSpPr txBox="1">
                <a:spLocks noChangeArrowheads="1"/>
              </p:cNvSpPr>
              <p:nvPr/>
            </p:nvSpPr>
            <p:spPr bwMode="auto">
              <a:xfrm>
                <a:off x="4331140" y="3420368"/>
                <a:ext cx="864339"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109" charset="0"/>
                    <a:ea typeface="ＭＳ Ｐゴシック" pitchFamily="-109" charset="-128"/>
                  </a:defRPr>
                </a:lvl1pPr>
                <a:lvl2pPr marL="742950" indent="-285750" eaLnBrk="0" hangingPunct="0">
                  <a:defRPr>
                    <a:solidFill>
                      <a:schemeClr val="tx1"/>
                    </a:solidFill>
                    <a:latin typeface="Calibri" pitchFamily="-109" charset="0"/>
                    <a:ea typeface="ＭＳ Ｐゴシック" pitchFamily="-109" charset="-128"/>
                  </a:defRPr>
                </a:lvl2pPr>
                <a:lvl3pPr marL="1143000" indent="-228600" eaLnBrk="0" hangingPunct="0">
                  <a:defRPr>
                    <a:solidFill>
                      <a:schemeClr val="tx1"/>
                    </a:solidFill>
                    <a:latin typeface="Calibri" pitchFamily="-109" charset="0"/>
                    <a:ea typeface="ＭＳ Ｐゴシック" pitchFamily="-109" charset="-128"/>
                  </a:defRPr>
                </a:lvl3pPr>
                <a:lvl4pPr marL="1600200" indent="-228600" eaLnBrk="0" hangingPunct="0">
                  <a:defRPr>
                    <a:solidFill>
                      <a:schemeClr val="tx1"/>
                    </a:solidFill>
                    <a:latin typeface="Calibri" pitchFamily="-109" charset="0"/>
                    <a:ea typeface="ＭＳ Ｐゴシック" pitchFamily="-109" charset="-128"/>
                  </a:defRPr>
                </a:lvl4pPr>
                <a:lvl5pPr marL="2057400" indent="-228600" eaLnBrk="0" hangingPunct="0">
                  <a:defRPr>
                    <a:solidFill>
                      <a:schemeClr val="tx1"/>
                    </a:solidFill>
                    <a:latin typeface="Calibri" pitchFamily="-109" charset="0"/>
                    <a:ea typeface="ＭＳ Ｐゴシック" pitchFamily="-109" charset="-128"/>
                  </a:defRPr>
                </a:lvl5pPr>
                <a:lvl6pPr marL="25146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6pPr>
                <a:lvl7pPr marL="29718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7pPr>
                <a:lvl8pPr marL="34290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8pPr>
                <a:lvl9pPr marL="38862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9pPr>
              </a:lstStyle>
              <a:p>
                <a:pPr eaLnBrk="1" hangingPunct="1"/>
                <a:r>
                  <a:rPr lang="da-DK" sz="1500" b="1">
                    <a:solidFill>
                      <a:srgbClr val="E7E6E6"/>
                    </a:solidFill>
                  </a:rPr>
                  <a:t>RIVALRY</a:t>
                </a:r>
              </a:p>
            </p:txBody>
          </p:sp>
          <p:sp>
            <p:nvSpPr>
              <p:cNvPr id="180" name="Ellipse 30">
                <a:extLst>
                  <a:ext uri="{FF2B5EF4-FFF2-40B4-BE49-F238E27FC236}">
                    <a16:creationId xmlns:a16="http://schemas.microsoft.com/office/drawing/2014/main" id="{F00BE0BC-3785-471A-90F5-59180669C007}"/>
                  </a:ext>
                </a:extLst>
              </p:cNvPr>
              <p:cNvSpPr/>
              <p:nvPr/>
            </p:nvSpPr>
            <p:spPr bwMode="auto">
              <a:xfrm rot="4534327" flipH="1">
                <a:off x="3537520" y="2527383"/>
                <a:ext cx="1882967" cy="1814540"/>
              </a:xfrm>
              <a:prstGeom prst="ellipse">
                <a:avLst/>
              </a:prstGeom>
              <a:gradFill flip="none" rotWithShape="1">
                <a:gsLst>
                  <a:gs pos="100000">
                    <a:srgbClr val="2A9B18">
                      <a:lumMod val="87000"/>
                    </a:srgbClr>
                  </a:gs>
                  <a:gs pos="0">
                    <a:srgbClr val="2A9B18"/>
                  </a:gs>
                </a:gsLst>
                <a:path path="shape">
                  <a:fillToRect l="50000" t="50000" r="50000" b="50000"/>
                </a:path>
                <a:tileRect/>
              </a:gradFill>
              <a:ln w="9525" cap="flat" cmpd="sng" algn="ctr">
                <a:noFill/>
                <a:prstDash val="solid"/>
              </a:ln>
              <a:effectLst>
                <a:innerShdw blurRad="269875" dist="114300" dir="5640000">
                  <a:srgbClr val="000000">
                    <a:alpha val="13000"/>
                  </a:srgbClr>
                </a:innerShdw>
              </a:effectLst>
            </p:spPr>
            <p:txBody>
              <a:bodyPr anchor="ctr"/>
              <a:lstStyle>
                <a:lvl1pPr marL="342900" indent="-342900"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buFont typeface="Calibri" charset="0"/>
                  <a:buAutoNum type="arabicPeriod"/>
                  <a:defRPr/>
                </a:pPr>
                <a:endParaRPr lang="nb-NO" sz="1800">
                  <a:solidFill>
                    <a:srgbClr val="FFFFFF"/>
                  </a:solidFill>
                  <a:latin typeface="Calibri" charset="0"/>
                </a:endParaRPr>
              </a:p>
            </p:txBody>
          </p:sp>
          <p:sp>
            <p:nvSpPr>
              <p:cNvPr id="181" name="Ellipse 31">
                <a:extLst>
                  <a:ext uri="{FF2B5EF4-FFF2-40B4-BE49-F238E27FC236}">
                    <a16:creationId xmlns:a16="http://schemas.microsoft.com/office/drawing/2014/main" id="{9B7E509B-2ACB-4013-A3A2-5C72409BBF27}"/>
                  </a:ext>
                </a:extLst>
              </p:cNvPr>
              <p:cNvSpPr>
                <a:spLocks noChangeArrowheads="1"/>
              </p:cNvSpPr>
              <p:nvPr/>
            </p:nvSpPr>
            <p:spPr bwMode="auto">
              <a:xfrm flipH="1">
                <a:off x="3818613" y="2557220"/>
                <a:ext cx="1333449" cy="1020716"/>
              </a:xfrm>
              <a:prstGeom prst="ellipse">
                <a:avLst/>
              </a:prstGeom>
              <a:gradFill rotWithShape="1">
                <a:gsLst>
                  <a:gs pos="0">
                    <a:srgbClr val="FFFCF9">
                      <a:alpha val="40000"/>
                    </a:srgbClr>
                  </a:gs>
                  <a:gs pos="67000">
                    <a:srgbClr val="FFFFFF">
                      <a:alpha val="0"/>
                    </a:srgbClr>
                  </a:gs>
                </a:gsLst>
                <a:lin ang="5400000"/>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342900" indent="-342900" algn="ctr">
                  <a:buFont typeface="Calibri" pitchFamily="-109" charset="0"/>
                  <a:buAutoNum type="arabicPeriod"/>
                  <a:defRPr/>
                </a:pPr>
                <a:endParaRPr lang="nb-NO">
                  <a:solidFill>
                    <a:srgbClr val="FFFFFF"/>
                  </a:solidFill>
                </a:endParaRPr>
              </a:p>
            </p:txBody>
          </p:sp>
          <p:sp>
            <p:nvSpPr>
              <p:cNvPr id="182" name="Måne 29">
                <a:extLst>
                  <a:ext uri="{FF2B5EF4-FFF2-40B4-BE49-F238E27FC236}">
                    <a16:creationId xmlns:a16="http://schemas.microsoft.com/office/drawing/2014/main" id="{242C8C53-E2BE-4F1A-BB14-7B91B6CF3B8B}"/>
                  </a:ext>
                </a:extLst>
              </p:cNvPr>
              <p:cNvSpPr/>
              <p:nvPr/>
            </p:nvSpPr>
            <p:spPr bwMode="auto">
              <a:xfrm rot="5029289" flipH="1">
                <a:off x="4100417" y="3060500"/>
                <a:ext cx="852586" cy="1727286"/>
              </a:xfrm>
              <a:prstGeom prst="moon">
                <a:avLst>
                  <a:gd name="adj" fmla="val 8755"/>
                </a:avLst>
              </a:prstGeom>
              <a:gradFill flip="none" rotWithShape="1">
                <a:gsLst>
                  <a:gs pos="24000">
                    <a:sysClr val="windowText" lastClr="000000">
                      <a:alpha val="24000"/>
                    </a:sysClr>
                  </a:gs>
                  <a:gs pos="100000">
                    <a:sysClr val="window" lastClr="FFFFFF">
                      <a:alpha val="0"/>
                    </a:sys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defRPr/>
                </a:pPr>
                <a:endParaRPr lang="nb-NO" sz="1800">
                  <a:solidFill>
                    <a:srgbClr val="FFFFFF"/>
                  </a:solidFill>
                  <a:latin typeface="Calibri" charset="0"/>
                </a:endParaRPr>
              </a:p>
            </p:txBody>
          </p:sp>
        </p:grpSp>
        <p:grpSp>
          <p:nvGrpSpPr>
            <p:cNvPr id="183" name="Gruppe 101">
              <a:extLst>
                <a:ext uri="{FF2B5EF4-FFF2-40B4-BE49-F238E27FC236}">
                  <a16:creationId xmlns:a16="http://schemas.microsoft.com/office/drawing/2014/main" id="{4255A975-7AE1-4F79-8CD4-916B6C79A0FD}"/>
                </a:ext>
              </a:extLst>
            </p:cNvPr>
            <p:cNvGrpSpPr>
              <a:grpSpLocks/>
            </p:cNvGrpSpPr>
            <p:nvPr/>
          </p:nvGrpSpPr>
          <p:grpSpPr bwMode="auto">
            <a:xfrm rot="18900000">
              <a:off x="4487228" y="4192588"/>
              <a:ext cx="1270000" cy="1290637"/>
              <a:chOff x="4037436" y="494390"/>
              <a:chExt cx="1069127" cy="1085756"/>
            </a:xfrm>
            <a:effectLst>
              <a:reflection blurRad="6350" stA="52000" endA="300" endPos="35000" dir="5400000" sy="-100000" algn="bl" rotWithShape="0"/>
            </a:effectLst>
          </p:grpSpPr>
          <p:sp>
            <p:nvSpPr>
              <p:cNvPr id="184" name="Tåre 109">
                <a:extLst>
                  <a:ext uri="{FF2B5EF4-FFF2-40B4-BE49-F238E27FC236}">
                    <a16:creationId xmlns:a16="http://schemas.microsoft.com/office/drawing/2014/main" id="{6DCAAC02-EA64-4F4F-96EA-5886C56EFBDF}"/>
                  </a:ext>
                </a:extLst>
              </p:cNvPr>
              <p:cNvSpPr/>
              <p:nvPr/>
            </p:nvSpPr>
            <p:spPr bwMode="auto">
              <a:xfrm rot="18900000">
                <a:off x="4037436" y="506489"/>
                <a:ext cx="1069127" cy="1073657"/>
              </a:xfrm>
              <a:prstGeom prst="teardrop">
                <a:avLst/>
              </a:prstGeom>
              <a:gradFill flip="none" rotWithShape="1">
                <a:gsLst>
                  <a:gs pos="31000">
                    <a:schemeClr val="bg2">
                      <a:alpha val="21000"/>
                    </a:schemeClr>
                  </a:gs>
                  <a:gs pos="100000">
                    <a:schemeClr val="accent1">
                      <a:lumMod val="75000"/>
                      <a:alpha val="39000"/>
                    </a:schemeClr>
                  </a:gs>
                </a:gsLst>
                <a:path path="shape">
                  <a:fillToRect l="50000" t="50000" r="50000" b="50000"/>
                </a:path>
                <a:tileRect/>
              </a:gradFill>
              <a:ln w="9525" cap="flat" cmpd="sng" algn="ctr">
                <a:solidFill>
                  <a:srgbClr val="0081BE">
                    <a:lumMod val="75000"/>
                    <a:alpha val="6000"/>
                  </a:srgbClr>
                </a:solidFill>
                <a:prstDash val="solid"/>
              </a:ln>
              <a:effectLst>
                <a:innerShdw blurRad="190500" dist="114300" dir="5640000">
                  <a:srgbClr val="000000">
                    <a:alpha val="37000"/>
                  </a:srgbClr>
                </a:innerShdw>
              </a:effectLst>
            </p:spPr>
            <p:txBody>
              <a:bodyPr anchor="ctr"/>
              <a:lstStyle/>
              <a:p>
                <a:pPr marL="342900" indent="-342900" algn="ctr">
                  <a:buFont typeface="Calibri" charset="0"/>
                  <a:buAutoNum type="arabicPeriod"/>
                  <a:defRPr/>
                </a:pPr>
                <a:endParaRPr lang="nb-NO">
                  <a:solidFill>
                    <a:srgbClr val="FFFFFF"/>
                  </a:solidFill>
                  <a:ea typeface="ＭＳ Ｐゴシック" charset="0"/>
                  <a:cs typeface="ＭＳ Ｐゴシック" charset="0"/>
                </a:endParaRPr>
              </a:p>
            </p:txBody>
          </p:sp>
          <p:sp>
            <p:nvSpPr>
              <p:cNvPr id="185" name="Tåre 110">
                <a:extLst>
                  <a:ext uri="{FF2B5EF4-FFF2-40B4-BE49-F238E27FC236}">
                    <a16:creationId xmlns:a16="http://schemas.microsoft.com/office/drawing/2014/main" id="{ADB435BA-A88F-424A-B519-948EBE804E70}"/>
                  </a:ext>
                </a:extLst>
              </p:cNvPr>
              <p:cNvSpPr/>
              <p:nvPr/>
            </p:nvSpPr>
            <p:spPr bwMode="auto">
              <a:xfrm rot="18900000">
                <a:off x="4127133" y="494390"/>
                <a:ext cx="889734" cy="893504"/>
              </a:xfrm>
              <a:prstGeom prst="teardrop">
                <a:avLst/>
              </a:prstGeom>
              <a:gradFill flip="none" rotWithShape="1">
                <a:gsLst>
                  <a:gs pos="45000">
                    <a:srgbClr val="FFFFFF">
                      <a:lumMod val="40000"/>
                      <a:lumOff val="60000"/>
                      <a:alpha val="0"/>
                    </a:srgbClr>
                  </a:gs>
                  <a:gs pos="100000">
                    <a:srgbClr val="FFFCF9">
                      <a:alpha val="75000"/>
                    </a:srgbClr>
                  </a:gs>
                </a:gsLst>
                <a:lin ang="18900000" scaled="1"/>
                <a:tileRect/>
              </a:gradFill>
              <a:ln w="9525" cap="flat" cmpd="sng" algn="ctr">
                <a:noFill/>
                <a:prstDash val="solid"/>
              </a:ln>
              <a:effectLst/>
            </p:spPr>
            <p:txBody>
              <a:bodyPr anchor="ctr"/>
              <a:lstStyle>
                <a:lvl1pPr marL="342900" indent="-342900"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buFont typeface="Calibri" charset="0"/>
                  <a:buAutoNum type="arabicPeriod"/>
                  <a:defRPr/>
                </a:pPr>
                <a:endParaRPr lang="nb-NO" sz="1800">
                  <a:solidFill>
                    <a:srgbClr val="FFFFFF"/>
                  </a:solidFill>
                  <a:latin typeface="Calibri" charset="0"/>
                </a:endParaRPr>
              </a:p>
            </p:txBody>
          </p:sp>
          <p:sp>
            <p:nvSpPr>
              <p:cNvPr id="186" name="Måne 111">
                <a:extLst>
                  <a:ext uri="{FF2B5EF4-FFF2-40B4-BE49-F238E27FC236}">
                    <a16:creationId xmlns:a16="http://schemas.microsoft.com/office/drawing/2014/main" id="{E82556D4-1948-46D0-8BB6-C77CA3D09101}"/>
                  </a:ext>
                </a:extLst>
              </p:cNvPr>
              <p:cNvSpPr/>
              <p:nvPr/>
            </p:nvSpPr>
            <p:spPr bwMode="auto">
              <a:xfrm rot="16045033">
                <a:off x="4395917" y="928937"/>
                <a:ext cx="372330" cy="924100"/>
              </a:xfrm>
              <a:prstGeom prst="moon">
                <a:avLst>
                  <a:gd name="adj" fmla="val 18952"/>
                </a:avLst>
              </a:prstGeom>
              <a:gradFill flip="none" rotWithShape="1">
                <a:gsLst>
                  <a:gs pos="24000">
                    <a:sysClr val="windowText" lastClr="000000">
                      <a:alpha val="9000"/>
                    </a:sysClr>
                  </a:gs>
                  <a:gs pos="100000">
                    <a:sysClr val="window" lastClr="FFFFFF">
                      <a:alpha val="0"/>
                    </a:sys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defRPr/>
                </a:pPr>
                <a:endParaRPr lang="nb-NO" sz="1800">
                  <a:solidFill>
                    <a:srgbClr val="FFFFFF"/>
                  </a:solidFill>
                  <a:latin typeface="Calibri" charset="0"/>
                </a:endParaRPr>
              </a:p>
            </p:txBody>
          </p:sp>
        </p:grpSp>
        <p:grpSp>
          <p:nvGrpSpPr>
            <p:cNvPr id="187" name="Gruppe 101">
              <a:extLst>
                <a:ext uri="{FF2B5EF4-FFF2-40B4-BE49-F238E27FC236}">
                  <a16:creationId xmlns:a16="http://schemas.microsoft.com/office/drawing/2014/main" id="{DC232FBA-9FA5-4221-872C-F2C4127B5A5B}"/>
                </a:ext>
              </a:extLst>
            </p:cNvPr>
            <p:cNvGrpSpPr>
              <a:grpSpLocks/>
            </p:cNvGrpSpPr>
            <p:nvPr/>
          </p:nvGrpSpPr>
          <p:grpSpPr bwMode="auto">
            <a:xfrm rot="2700000">
              <a:off x="1970247" y="4191794"/>
              <a:ext cx="1270000" cy="1290637"/>
              <a:chOff x="4037436" y="494390"/>
              <a:chExt cx="1069127" cy="1085756"/>
            </a:xfrm>
          </p:grpSpPr>
          <p:sp>
            <p:nvSpPr>
              <p:cNvPr id="188" name="Tåre 109">
                <a:extLst>
                  <a:ext uri="{FF2B5EF4-FFF2-40B4-BE49-F238E27FC236}">
                    <a16:creationId xmlns:a16="http://schemas.microsoft.com/office/drawing/2014/main" id="{68DAAB74-C632-4BA9-A70A-B04AC0535927}"/>
                  </a:ext>
                </a:extLst>
              </p:cNvPr>
              <p:cNvSpPr/>
              <p:nvPr/>
            </p:nvSpPr>
            <p:spPr bwMode="auto">
              <a:xfrm rot="18900000">
                <a:off x="4037436" y="506489"/>
                <a:ext cx="1069127" cy="1073657"/>
              </a:xfrm>
              <a:prstGeom prst="teardrop">
                <a:avLst/>
              </a:prstGeom>
              <a:gradFill flip="none" rotWithShape="1">
                <a:gsLst>
                  <a:gs pos="31000">
                    <a:schemeClr val="bg2">
                      <a:alpha val="21000"/>
                    </a:schemeClr>
                  </a:gs>
                  <a:gs pos="100000">
                    <a:schemeClr val="accent1">
                      <a:lumMod val="75000"/>
                      <a:alpha val="39000"/>
                    </a:schemeClr>
                  </a:gs>
                </a:gsLst>
                <a:path path="shape">
                  <a:fillToRect l="50000" t="50000" r="50000" b="50000"/>
                </a:path>
                <a:tileRect/>
              </a:gradFill>
              <a:ln w="9525" cap="flat" cmpd="sng" algn="ctr">
                <a:solidFill>
                  <a:srgbClr val="0081BE">
                    <a:lumMod val="75000"/>
                    <a:alpha val="6000"/>
                  </a:srgbClr>
                </a:solidFill>
                <a:prstDash val="solid"/>
              </a:ln>
              <a:effectLst>
                <a:innerShdw blurRad="190500" dist="114300" dir="5640000">
                  <a:srgbClr val="000000">
                    <a:alpha val="37000"/>
                  </a:srgbClr>
                </a:innerShdw>
              </a:effectLst>
            </p:spPr>
            <p:txBody>
              <a:bodyPr anchor="ctr"/>
              <a:lstStyle/>
              <a:p>
                <a:pPr marL="342900" indent="-342900" algn="ctr">
                  <a:buFont typeface="Calibri" charset="0"/>
                  <a:buAutoNum type="arabicPeriod"/>
                  <a:defRPr/>
                </a:pPr>
                <a:endParaRPr lang="nb-NO">
                  <a:solidFill>
                    <a:srgbClr val="FFFFFF"/>
                  </a:solidFill>
                  <a:ea typeface="ＭＳ Ｐゴシック" charset="0"/>
                  <a:cs typeface="ＭＳ Ｐゴシック" charset="0"/>
                </a:endParaRPr>
              </a:p>
            </p:txBody>
          </p:sp>
          <p:sp>
            <p:nvSpPr>
              <p:cNvPr id="189" name="Tåre 110">
                <a:extLst>
                  <a:ext uri="{FF2B5EF4-FFF2-40B4-BE49-F238E27FC236}">
                    <a16:creationId xmlns:a16="http://schemas.microsoft.com/office/drawing/2014/main" id="{A731C82E-6EFA-4FA0-AB25-36EC8EBCF67F}"/>
                  </a:ext>
                </a:extLst>
              </p:cNvPr>
              <p:cNvSpPr/>
              <p:nvPr/>
            </p:nvSpPr>
            <p:spPr bwMode="auto">
              <a:xfrm rot="18900000">
                <a:off x="4127133" y="494390"/>
                <a:ext cx="889734" cy="893504"/>
              </a:xfrm>
              <a:prstGeom prst="teardrop">
                <a:avLst/>
              </a:prstGeom>
              <a:gradFill flip="none" rotWithShape="1">
                <a:gsLst>
                  <a:gs pos="45000">
                    <a:srgbClr val="FFFFFF">
                      <a:lumMod val="40000"/>
                      <a:lumOff val="60000"/>
                      <a:alpha val="0"/>
                    </a:srgbClr>
                  </a:gs>
                  <a:gs pos="100000">
                    <a:srgbClr val="FFFCF9">
                      <a:alpha val="75000"/>
                    </a:srgbClr>
                  </a:gs>
                </a:gsLst>
                <a:lin ang="18900000" scaled="1"/>
                <a:tileRect/>
              </a:gradFill>
              <a:ln w="9525" cap="flat" cmpd="sng" algn="ctr">
                <a:noFill/>
                <a:prstDash val="solid"/>
              </a:ln>
              <a:effectLst/>
            </p:spPr>
            <p:txBody>
              <a:bodyPr anchor="ctr"/>
              <a:lstStyle>
                <a:lvl1pPr marL="342900" indent="-342900"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buFont typeface="Calibri" charset="0"/>
                  <a:buAutoNum type="arabicPeriod"/>
                  <a:defRPr/>
                </a:pPr>
                <a:endParaRPr lang="nb-NO" sz="1800">
                  <a:solidFill>
                    <a:srgbClr val="FFFFFF"/>
                  </a:solidFill>
                  <a:latin typeface="Calibri" charset="0"/>
                </a:endParaRPr>
              </a:p>
            </p:txBody>
          </p:sp>
          <p:sp>
            <p:nvSpPr>
              <p:cNvPr id="190" name="Måne 111">
                <a:extLst>
                  <a:ext uri="{FF2B5EF4-FFF2-40B4-BE49-F238E27FC236}">
                    <a16:creationId xmlns:a16="http://schemas.microsoft.com/office/drawing/2014/main" id="{27F81886-9F14-4F9E-AFA7-E42475D54835}"/>
                  </a:ext>
                </a:extLst>
              </p:cNvPr>
              <p:cNvSpPr/>
              <p:nvPr/>
            </p:nvSpPr>
            <p:spPr bwMode="auto">
              <a:xfrm rot="16045033">
                <a:off x="4395918" y="908783"/>
                <a:ext cx="372330" cy="924100"/>
              </a:xfrm>
              <a:prstGeom prst="moon">
                <a:avLst>
                  <a:gd name="adj" fmla="val 18952"/>
                </a:avLst>
              </a:prstGeom>
              <a:gradFill flip="none" rotWithShape="1">
                <a:gsLst>
                  <a:gs pos="24000">
                    <a:sysClr val="windowText" lastClr="000000">
                      <a:alpha val="9000"/>
                    </a:sysClr>
                  </a:gs>
                  <a:gs pos="100000">
                    <a:sysClr val="window" lastClr="FFFFFF">
                      <a:alpha val="0"/>
                    </a:sys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defRPr/>
                </a:pPr>
                <a:endParaRPr lang="nb-NO" sz="1800">
                  <a:solidFill>
                    <a:srgbClr val="FFFFFF"/>
                  </a:solidFill>
                  <a:latin typeface="Calibri" charset="0"/>
                </a:endParaRPr>
              </a:p>
            </p:txBody>
          </p:sp>
        </p:grpSp>
        <p:grpSp>
          <p:nvGrpSpPr>
            <p:cNvPr id="191" name="Gruppe 101">
              <a:extLst>
                <a:ext uri="{FF2B5EF4-FFF2-40B4-BE49-F238E27FC236}">
                  <a16:creationId xmlns:a16="http://schemas.microsoft.com/office/drawing/2014/main" id="{9D0A0C0F-0180-4C90-B426-805907F63ECE}"/>
                </a:ext>
              </a:extLst>
            </p:cNvPr>
            <p:cNvGrpSpPr>
              <a:grpSpLocks/>
            </p:cNvGrpSpPr>
            <p:nvPr/>
          </p:nvGrpSpPr>
          <p:grpSpPr bwMode="auto">
            <a:xfrm rot="-8100000">
              <a:off x="4530090" y="1652588"/>
              <a:ext cx="1270000" cy="1289050"/>
              <a:chOff x="4022312" y="479274"/>
              <a:chExt cx="1069127" cy="1085755"/>
            </a:xfrm>
          </p:grpSpPr>
          <p:sp>
            <p:nvSpPr>
              <p:cNvPr id="192" name="Tåre 109">
                <a:extLst>
                  <a:ext uri="{FF2B5EF4-FFF2-40B4-BE49-F238E27FC236}">
                    <a16:creationId xmlns:a16="http://schemas.microsoft.com/office/drawing/2014/main" id="{5265DB68-D63C-407F-940E-4895ECC7E15B}"/>
                  </a:ext>
                </a:extLst>
              </p:cNvPr>
              <p:cNvSpPr/>
              <p:nvPr/>
            </p:nvSpPr>
            <p:spPr bwMode="auto">
              <a:xfrm rot="18900000">
                <a:off x="4022312" y="491373"/>
                <a:ext cx="1069127" cy="1073656"/>
              </a:xfrm>
              <a:prstGeom prst="teardrop">
                <a:avLst/>
              </a:prstGeom>
              <a:gradFill flip="none" rotWithShape="1">
                <a:gsLst>
                  <a:gs pos="31000">
                    <a:schemeClr val="bg2">
                      <a:alpha val="21000"/>
                    </a:schemeClr>
                  </a:gs>
                  <a:gs pos="100000">
                    <a:schemeClr val="accent1">
                      <a:lumMod val="75000"/>
                      <a:alpha val="39000"/>
                    </a:schemeClr>
                  </a:gs>
                </a:gsLst>
                <a:path path="shape">
                  <a:fillToRect l="50000" t="50000" r="50000" b="50000"/>
                </a:path>
                <a:tileRect/>
              </a:gradFill>
              <a:ln w="9525" cap="flat" cmpd="sng" algn="ctr">
                <a:solidFill>
                  <a:srgbClr val="0081BE">
                    <a:lumMod val="75000"/>
                    <a:alpha val="6000"/>
                  </a:srgbClr>
                </a:solidFill>
                <a:prstDash val="solid"/>
              </a:ln>
              <a:effectLst>
                <a:innerShdw blurRad="190500" dist="114300" dir="5640000">
                  <a:srgbClr val="000000">
                    <a:alpha val="37000"/>
                  </a:srgbClr>
                </a:innerShdw>
              </a:effectLst>
            </p:spPr>
            <p:txBody>
              <a:bodyPr anchor="ctr"/>
              <a:lstStyle>
                <a:lvl1pPr marL="342900" indent="-342900"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buFont typeface="Calibri" charset="0"/>
                  <a:buAutoNum type="arabicPeriod"/>
                  <a:defRPr/>
                </a:pPr>
                <a:endParaRPr lang="nb-NO" sz="1800">
                  <a:solidFill>
                    <a:srgbClr val="FFFFFF"/>
                  </a:solidFill>
                  <a:latin typeface="Calibri" charset="0"/>
                </a:endParaRPr>
              </a:p>
            </p:txBody>
          </p:sp>
          <p:sp>
            <p:nvSpPr>
              <p:cNvPr id="193" name="Tåre 110">
                <a:extLst>
                  <a:ext uri="{FF2B5EF4-FFF2-40B4-BE49-F238E27FC236}">
                    <a16:creationId xmlns:a16="http://schemas.microsoft.com/office/drawing/2014/main" id="{060FFA70-3FFF-4C77-AB64-EEF041A83E75}"/>
                  </a:ext>
                </a:extLst>
              </p:cNvPr>
              <p:cNvSpPr/>
              <p:nvPr/>
            </p:nvSpPr>
            <p:spPr bwMode="auto">
              <a:xfrm rot="18900000">
                <a:off x="4112008" y="479274"/>
                <a:ext cx="889734" cy="893504"/>
              </a:xfrm>
              <a:prstGeom prst="teardrop">
                <a:avLst/>
              </a:prstGeom>
              <a:gradFill flip="none" rotWithShape="1">
                <a:gsLst>
                  <a:gs pos="45000">
                    <a:srgbClr val="FFFFFF">
                      <a:lumMod val="40000"/>
                      <a:lumOff val="60000"/>
                      <a:alpha val="0"/>
                    </a:srgbClr>
                  </a:gs>
                  <a:gs pos="100000">
                    <a:srgbClr val="FFFCF9">
                      <a:alpha val="75000"/>
                    </a:srgbClr>
                  </a:gs>
                </a:gsLst>
                <a:lin ang="18900000" scaled="1"/>
                <a:tileRect/>
              </a:gradFill>
              <a:ln w="9525" cap="flat" cmpd="sng" algn="ctr">
                <a:noFill/>
                <a:prstDash val="solid"/>
              </a:ln>
              <a:effectLst/>
            </p:spPr>
            <p:txBody>
              <a:bodyPr anchor="ctr"/>
              <a:lstStyle>
                <a:lvl1pPr marL="342900" indent="-342900"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buFont typeface="Calibri" charset="0"/>
                  <a:buAutoNum type="arabicPeriod"/>
                  <a:defRPr/>
                </a:pPr>
                <a:endParaRPr lang="nb-NO" sz="1800">
                  <a:solidFill>
                    <a:srgbClr val="FFFFFF"/>
                  </a:solidFill>
                  <a:latin typeface="Calibri" charset="0"/>
                </a:endParaRPr>
              </a:p>
            </p:txBody>
          </p:sp>
          <p:sp>
            <p:nvSpPr>
              <p:cNvPr id="194" name="Måne 111">
                <a:extLst>
                  <a:ext uri="{FF2B5EF4-FFF2-40B4-BE49-F238E27FC236}">
                    <a16:creationId xmlns:a16="http://schemas.microsoft.com/office/drawing/2014/main" id="{DFFDADA7-5A7A-4DC2-A69D-062DDAF11E2D}"/>
                  </a:ext>
                </a:extLst>
              </p:cNvPr>
              <p:cNvSpPr/>
              <p:nvPr/>
            </p:nvSpPr>
            <p:spPr bwMode="auto">
              <a:xfrm rot="16045033">
                <a:off x="4385836" y="898705"/>
                <a:ext cx="372330" cy="924100"/>
              </a:xfrm>
              <a:prstGeom prst="moon">
                <a:avLst>
                  <a:gd name="adj" fmla="val 18952"/>
                </a:avLst>
              </a:prstGeom>
              <a:gradFill flip="none" rotWithShape="1">
                <a:gsLst>
                  <a:gs pos="24000">
                    <a:sysClr val="windowText" lastClr="000000">
                      <a:alpha val="9000"/>
                    </a:sysClr>
                  </a:gs>
                  <a:gs pos="100000">
                    <a:sysClr val="window" lastClr="FFFFFF">
                      <a:alpha val="0"/>
                    </a:sys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defRPr/>
                </a:pPr>
                <a:endParaRPr lang="nb-NO" sz="1800">
                  <a:solidFill>
                    <a:srgbClr val="FFFFFF"/>
                  </a:solidFill>
                  <a:latin typeface="Calibri" charset="0"/>
                </a:endParaRPr>
              </a:p>
            </p:txBody>
          </p:sp>
        </p:grpSp>
        <p:sp>
          <p:nvSpPr>
            <p:cNvPr id="195" name="Tekstboks 6">
              <a:extLst>
                <a:ext uri="{FF2B5EF4-FFF2-40B4-BE49-F238E27FC236}">
                  <a16:creationId xmlns:a16="http://schemas.microsoft.com/office/drawing/2014/main" id="{C44517BD-9C04-4A0B-8DF0-1A0C02C838BC}"/>
                </a:ext>
              </a:extLst>
            </p:cNvPr>
            <p:cNvSpPr txBox="1">
              <a:spLocks noChangeArrowheads="1"/>
            </p:cNvSpPr>
            <p:nvPr/>
          </p:nvSpPr>
          <p:spPr bwMode="auto">
            <a:xfrm>
              <a:off x="2817178" y="3411538"/>
              <a:ext cx="21336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109" charset="0"/>
                  <a:ea typeface="ＭＳ Ｐゴシック" pitchFamily="-109" charset="-128"/>
                </a:defRPr>
              </a:lvl1pPr>
              <a:lvl2pPr marL="742950" indent="-285750" eaLnBrk="0" hangingPunct="0">
                <a:defRPr>
                  <a:solidFill>
                    <a:schemeClr val="tx1"/>
                  </a:solidFill>
                  <a:latin typeface="Calibri" pitchFamily="-109" charset="0"/>
                  <a:ea typeface="ＭＳ Ｐゴシック" pitchFamily="-109" charset="-128"/>
                </a:defRPr>
              </a:lvl2pPr>
              <a:lvl3pPr marL="1143000" indent="-228600" eaLnBrk="0" hangingPunct="0">
                <a:defRPr>
                  <a:solidFill>
                    <a:schemeClr val="tx1"/>
                  </a:solidFill>
                  <a:latin typeface="Calibri" pitchFamily="-109" charset="0"/>
                  <a:ea typeface="ＭＳ Ｐゴシック" pitchFamily="-109" charset="-128"/>
                </a:defRPr>
              </a:lvl3pPr>
              <a:lvl4pPr marL="1600200" indent="-228600" eaLnBrk="0" hangingPunct="0">
                <a:defRPr>
                  <a:solidFill>
                    <a:schemeClr val="tx1"/>
                  </a:solidFill>
                  <a:latin typeface="Calibri" pitchFamily="-109" charset="0"/>
                  <a:ea typeface="ＭＳ Ｐゴシック" pitchFamily="-109" charset="-128"/>
                </a:defRPr>
              </a:lvl4pPr>
              <a:lvl5pPr marL="2057400" indent="-228600" eaLnBrk="0" hangingPunct="0">
                <a:defRPr>
                  <a:solidFill>
                    <a:schemeClr val="tx1"/>
                  </a:solidFill>
                  <a:latin typeface="Calibri" pitchFamily="-109" charset="0"/>
                  <a:ea typeface="ＭＳ Ｐゴシック" pitchFamily="-109" charset="-128"/>
                </a:defRPr>
              </a:lvl5pPr>
              <a:lvl6pPr marL="25146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6pPr>
              <a:lvl7pPr marL="29718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7pPr>
              <a:lvl8pPr marL="34290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8pPr>
              <a:lvl9pPr marL="3886200" indent="-228600" defTabSz="457200" eaLnBrk="0" fontAlgn="base" hangingPunct="0">
                <a:spcBef>
                  <a:spcPct val="0"/>
                </a:spcBef>
                <a:spcAft>
                  <a:spcPct val="0"/>
                </a:spcAft>
                <a:defRPr>
                  <a:solidFill>
                    <a:schemeClr val="tx1"/>
                  </a:solidFill>
                  <a:latin typeface="Calibri" pitchFamily="-109" charset="0"/>
                  <a:ea typeface="ＭＳ Ｐゴシック" pitchFamily="-109" charset="-128"/>
                </a:defRPr>
              </a:lvl9pPr>
            </a:lstStyle>
            <a:p>
              <a:pPr algn="ctr" eaLnBrk="1" hangingPunct="1"/>
              <a:r>
                <a:rPr lang="da-DK" b="1">
                  <a:solidFill>
                    <a:prstClr val="white"/>
                  </a:solidFill>
                </a:rPr>
                <a:t>BCM</a:t>
              </a:r>
            </a:p>
          </p:txBody>
        </p:sp>
        <p:sp>
          <p:nvSpPr>
            <p:cNvPr id="196" name="TextBox 33">
              <a:extLst>
                <a:ext uri="{FF2B5EF4-FFF2-40B4-BE49-F238E27FC236}">
                  <a16:creationId xmlns:a16="http://schemas.microsoft.com/office/drawing/2014/main" id="{AFC96F50-C266-4176-94C7-430F2F567B17}"/>
                </a:ext>
              </a:extLst>
            </p:cNvPr>
            <p:cNvSpPr txBox="1"/>
            <p:nvPr/>
          </p:nvSpPr>
          <p:spPr>
            <a:xfrm rot="18900000">
              <a:off x="4273114" y="4500790"/>
              <a:ext cx="1308100" cy="276999"/>
            </a:xfrm>
            <a:prstGeom prst="rect">
              <a:avLst/>
            </a:prstGeom>
            <a:noFill/>
          </p:spPr>
          <p:txBody>
            <a:bodyPr spcFirstLastPara="1">
              <a:prstTxWarp prst="textArchDown">
                <a:avLst/>
              </a:prstTxWarp>
              <a:spAutoFit/>
            </a:bodyPr>
            <a:lstStyle/>
            <a:p>
              <a:pPr algn="ctr">
                <a:defRPr/>
              </a:pPr>
              <a:r>
                <a:rPr lang="en-US" altLang="zh-CN" sz="1400" b="1">
                  <a:solidFill>
                    <a:srgbClr val="E7E6E6"/>
                  </a:solidFill>
                  <a:ea typeface="ＭＳ Ｐゴシック" pitchFamily="-108" charset="-128"/>
                  <a:cs typeface="Calibri"/>
                </a:rPr>
                <a:t>Check</a:t>
              </a:r>
              <a:endParaRPr lang="nb-NO" sz="1400" b="1">
                <a:solidFill>
                  <a:srgbClr val="E7E6E6"/>
                </a:solidFill>
                <a:ea typeface="ＭＳ Ｐゴシック" pitchFamily="-108" charset="-128"/>
                <a:cs typeface="Calibri"/>
              </a:endParaRPr>
            </a:p>
          </p:txBody>
        </p:sp>
        <p:sp>
          <p:nvSpPr>
            <p:cNvPr id="197" name="TextBox 34">
              <a:extLst>
                <a:ext uri="{FF2B5EF4-FFF2-40B4-BE49-F238E27FC236}">
                  <a16:creationId xmlns:a16="http://schemas.microsoft.com/office/drawing/2014/main" id="{6AA9A33F-3561-4EE4-A2C2-7A207BD9BB32}"/>
                </a:ext>
              </a:extLst>
            </p:cNvPr>
            <p:cNvSpPr txBox="1"/>
            <p:nvPr/>
          </p:nvSpPr>
          <p:spPr>
            <a:xfrm rot="2700000">
              <a:off x="2139159" y="4527730"/>
              <a:ext cx="1308100" cy="276999"/>
            </a:xfrm>
            <a:prstGeom prst="rect">
              <a:avLst/>
            </a:prstGeom>
            <a:noFill/>
          </p:spPr>
          <p:txBody>
            <a:bodyPr spcFirstLastPara="1">
              <a:prstTxWarp prst="textArchDown">
                <a:avLst/>
              </a:prstTxWarp>
              <a:spAutoFit/>
            </a:bodyPr>
            <a:lstStyle/>
            <a:p>
              <a:pPr algn="ctr">
                <a:defRPr/>
              </a:pPr>
              <a:r>
                <a:rPr lang="nb-NO" sz="1400" b="1">
                  <a:solidFill>
                    <a:srgbClr val="E7E6E6"/>
                  </a:solidFill>
                  <a:ea typeface="ＭＳ Ｐゴシック" pitchFamily="-108" charset="-128"/>
                  <a:cs typeface="Calibri"/>
                </a:rPr>
                <a:t>Act</a:t>
              </a:r>
            </a:p>
          </p:txBody>
        </p:sp>
        <p:sp>
          <p:nvSpPr>
            <p:cNvPr id="198" name="TextBox 35">
              <a:extLst>
                <a:ext uri="{FF2B5EF4-FFF2-40B4-BE49-F238E27FC236}">
                  <a16:creationId xmlns:a16="http://schemas.microsoft.com/office/drawing/2014/main" id="{C5C57C52-D70B-41D1-B3C4-198B647FF818}"/>
                </a:ext>
              </a:extLst>
            </p:cNvPr>
            <p:cNvSpPr txBox="1"/>
            <p:nvPr/>
          </p:nvSpPr>
          <p:spPr>
            <a:xfrm rot="2700000">
              <a:off x="4092197" y="2402293"/>
              <a:ext cx="1663700" cy="307777"/>
            </a:xfrm>
            <a:prstGeom prst="rect">
              <a:avLst/>
            </a:prstGeom>
            <a:noFill/>
          </p:spPr>
          <p:txBody>
            <a:bodyPr spcFirstLastPara="1">
              <a:prstTxWarp prst="textArchUp">
                <a:avLst/>
              </a:prstTxWarp>
              <a:spAutoFit/>
            </a:bodyPr>
            <a:lstStyle/>
            <a:p>
              <a:pPr algn="ctr">
                <a:defRPr/>
              </a:pPr>
              <a:r>
                <a:rPr lang="nb-NO" sz="1400" b="1">
                  <a:solidFill>
                    <a:srgbClr val="FFFFFF"/>
                  </a:solidFill>
                  <a:ea typeface="ＭＳ Ｐゴシック" pitchFamily="-108" charset="-128"/>
                  <a:cs typeface="Calibri"/>
                </a:rPr>
                <a:t> DO</a:t>
              </a:r>
            </a:p>
          </p:txBody>
        </p:sp>
        <p:sp>
          <p:nvSpPr>
            <p:cNvPr id="199" name="TextBox 40">
              <a:extLst>
                <a:ext uri="{FF2B5EF4-FFF2-40B4-BE49-F238E27FC236}">
                  <a16:creationId xmlns:a16="http://schemas.microsoft.com/office/drawing/2014/main" id="{726F315E-C1F4-44DF-A6B9-AF2A98BC15D0}"/>
                </a:ext>
              </a:extLst>
            </p:cNvPr>
            <p:cNvSpPr txBox="1"/>
            <p:nvPr/>
          </p:nvSpPr>
          <p:spPr>
            <a:xfrm rot="18812623">
              <a:off x="2022098" y="2351494"/>
              <a:ext cx="1663700" cy="307777"/>
            </a:xfrm>
            <a:prstGeom prst="rect">
              <a:avLst/>
            </a:prstGeom>
            <a:noFill/>
          </p:spPr>
          <p:txBody>
            <a:bodyPr spcFirstLastPara="1">
              <a:prstTxWarp prst="textArchUp">
                <a:avLst/>
              </a:prstTxWarp>
              <a:spAutoFit/>
            </a:bodyPr>
            <a:lstStyle/>
            <a:p>
              <a:pPr algn="ctr">
                <a:defRPr/>
              </a:pPr>
              <a:r>
                <a:rPr lang="nb-NO" sz="1400" b="1">
                  <a:solidFill>
                    <a:srgbClr val="FFFFFF"/>
                  </a:solidFill>
                  <a:ea typeface="ＭＳ Ｐゴシック" pitchFamily="-108" charset="-128"/>
                  <a:cs typeface="Calibri"/>
                </a:rPr>
                <a:t>Plan</a:t>
              </a:r>
            </a:p>
          </p:txBody>
        </p:sp>
      </p:grpSp>
    </p:spTree>
    <p:extLst>
      <p:ext uri="{BB962C8B-B14F-4D97-AF65-F5344CB8AC3E}">
        <p14:creationId xmlns:p14="http://schemas.microsoft.com/office/powerpoint/2010/main" val="195269131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矩形 47">
            <a:extLst>
              <a:ext uri="{FF2B5EF4-FFF2-40B4-BE49-F238E27FC236}">
                <a16:creationId xmlns:a16="http://schemas.microsoft.com/office/drawing/2014/main" id="{A8FB59FC-6BD6-4B20-AA04-54A8C1BAE9A9}"/>
              </a:ext>
            </a:extLst>
          </p:cNvPr>
          <p:cNvSpPr/>
          <p:nvPr/>
        </p:nvSpPr>
        <p:spPr>
          <a:xfrm>
            <a:off x="2045931" y="1858403"/>
            <a:ext cx="3667760" cy="3400965"/>
          </a:xfrm>
          <a:prstGeom prst="rect">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zh-CN" altLang="en-US"/>
          </a:p>
        </p:txBody>
      </p:sp>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业务连续性计划实践</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50</a:t>
            </a:fld>
            <a:endParaRPr lang="en-GB"/>
          </a:p>
        </p:txBody>
      </p:sp>
      <p:sp>
        <p:nvSpPr>
          <p:cNvPr id="17" name="矩形 16">
            <a:extLst>
              <a:ext uri="{FF2B5EF4-FFF2-40B4-BE49-F238E27FC236}">
                <a16:creationId xmlns:a16="http://schemas.microsoft.com/office/drawing/2014/main" id="{E95E353D-19D5-4C74-8C67-D1D738B88A2A}"/>
              </a:ext>
            </a:extLst>
          </p:cNvPr>
          <p:cNvSpPr/>
          <p:nvPr/>
        </p:nvSpPr>
        <p:spPr>
          <a:xfrm>
            <a:off x="2351842" y="2869116"/>
            <a:ext cx="3110192" cy="521791"/>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18" name="文本框 17">
            <a:extLst>
              <a:ext uri="{FF2B5EF4-FFF2-40B4-BE49-F238E27FC236}">
                <a16:creationId xmlns:a16="http://schemas.microsoft.com/office/drawing/2014/main" id="{637C1B4F-AD70-4669-81B3-A9938D78F5E2}"/>
              </a:ext>
            </a:extLst>
          </p:cNvPr>
          <p:cNvSpPr txBox="1"/>
          <p:nvPr/>
        </p:nvSpPr>
        <p:spPr>
          <a:xfrm>
            <a:off x="2344056" y="2929956"/>
            <a:ext cx="3117977" cy="400110"/>
          </a:xfrm>
          <a:prstGeom prst="rect">
            <a:avLst/>
          </a:prstGeom>
          <a:noFill/>
        </p:spPr>
        <p:txBody>
          <a:bodyPr wrap="square" rtlCol="0">
            <a:spAutoFit/>
          </a:bodyPr>
          <a:lstStyle/>
          <a:p>
            <a:pPr algn="ctr" defTabSz="1042873"/>
            <a:r>
              <a:rPr lang="zh-CN" altLang="en-US" sz="2000">
                <a:solidFill>
                  <a:prstClr val="white"/>
                </a:solidFill>
                <a:latin typeface="+mn-ea"/>
              </a:rPr>
              <a:t>管理层的支持</a:t>
            </a:r>
          </a:p>
        </p:txBody>
      </p:sp>
      <p:sp>
        <p:nvSpPr>
          <p:cNvPr id="19" name="矩形 18">
            <a:extLst>
              <a:ext uri="{FF2B5EF4-FFF2-40B4-BE49-F238E27FC236}">
                <a16:creationId xmlns:a16="http://schemas.microsoft.com/office/drawing/2014/main" id="{A2526EC1-D15C-4D9A-A7B8-DA85CD2AC2F5}"/>
              </a:ext>
            </a:extLst>
          </p:cNvPr>
          <p:cNvSpPr/>
          <p:nvPr/>
        </p:nvSpPr>
        <p:spPr>
          <a:xfrm>
            <a:off x="2328518" y="3600843"/>
            <a:ext cx="3110192" cy="521791"/>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20" name="文本框 19">
            <a:extLst>
              <a:ext uri="{FF2B5EF4-FFF2-40B4-BE49-F238E27FC236}">
                <a16:creationId xmlns:a16="http://schemas.microsoft.com/office/drawing/2014/main" id="{331BA7A7-BC26-42E4-819C-8A872AF241D4}"/>
              </a:ext>
            </a:extLst>
          </p:cNvPr>
          <p:cNvSpPr txBox="1"/>
          <p:nvPr/>
        </p:nvSpPr>
        <p:spPr>
          <a:xfrm>
            <a:off x="2377355" y="3661683"/>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小组成员的角色与职责</a:t>
            </a:r>
          </a:p>
        </p:txBody>
      </p:sp>
      <p:sp>
        <p:nvSpPr>
          <p:cNvPr id="21" name="矩形 20">
            <a:extLst>
              <a:ext uri="{FF2B5EF4-FFF2-40B4-BE49-F238E27FC236}">
                <a16:creationId xmlns:a16="http://schemas.microsoft.com/office/drawing/2014/main" id="{3834FBDD-0F0E-4284-98C2-F5CBAAD3396E}"/>
              </a:ext>
            </a:extLst>
          </p:cNvPr>
          <p:cNvSpPr/>
          <p:nvPr/>
        </p:nvSpPr>
        <p:spPr>
          <a:xfrm>
            <a:off x="2328518" y="4393410"/>
            <a:ext cx="3110192" cy="521791"/>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22" name="文本框 21">
            <a:extLst>
              <a:ext uri="{FF2B5EF4-FFF2-40B4-BE49-F238E27FC236}">
                <a16:creationId xmlns:a16="http://schemas.microsoft.com/office/drawing/2014/main" id="{E5ED341F-6022-4BA3-8D12-5DA7CDE9E086}"/>
              </a:ext>
            </a:extLst>
          </p:cNvPr>
          <p:cNvSpPr txBox="1"/>
          <p:nvPr/>
        </p:nvSpPr>
        <p:spPr>
          <a:xfrm>
            <a:off x="2377355" y="4454250"/>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场景识别与风险评估</a:t>
            </a:r>
          </a:p>
        </p:txBody>
      </p:sp>
      <p:sp>
        <p:nvSpPr>
          <p:cNvPr id="23" name="矩形 22">
            <a:extLst>
              <a:ext uri="{FF2B5EF4-FFF2-40B4-BE49-F238E27FC236}">
                <a16:creationId xmlns:a16="http://schemas.microsoft.com/office/drawing/2014/main" id="{AA62F11E-6BC7-4314-9A21-17206A449F5F}"/>
              </a:ext>
            </a:extLst>
          </p:cNvPr>
          <p:cNvSpPr/>
          <p:nvPr/>
        </p:nvSpPr>
        <p:spPr>
          <a:xfrm>
            <a:off x="2344056" y="2138307"/>
            <a:ext cx="3110192" cy="521791"/>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24" name="文本框 23">
            <a:extLst>
              <a:ext uri="{FF2B5EF4-FFF2-40B4-BE49-F238E27FC236}">
                <a16:creationId xmlns:a16="http://schemas.microsoft.com/office/drawing/2014/main" id="{1F11F6A3-75B2-4AB7-A882-F4EF72C6E435}"/>
              </a:ext>
            </a:extLst>
          </p:cNvPr>
          <p:cNvSpPr txBox="1"/>
          <p:nvPr/>
        </p:nvSpPr>
        <p:spPr>
          <a:xfrm>
            <a:off x="2396551" y="2207782"/>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是否需要</a:t>
            </a:r>
            <a:r>
              <a:rPr lang="en-US" altLang="zh-CN" sz="2000">
                <a:solidFill>
                  <a:prstClr val="white"/>
                </a:solidFill>
                <a:latin typeface="+mn-ea"/>
              </a:rPr>
              <a:t>BCP?</a:t>
            </a:r>
            <a:endParaRPr lang="zh-CN" altLang="en-US" sz="2000">
              <a:solidFill>
                <a:prstClr val="white"/>
              </a:solidFill>
              <a:latin typeface="+mn-ea"/>
            </a:endParaRPr>
          </a:p>
        </p:txBody>
      </p:sp>
      <p:sp>
        <p:nvSpPr>
          <p:cNvPr id="47" name="文本框 46">
            <a:extLst>
              <a:ext uri="{FF2B5EF4-FFF2-40B4-BE49-F238E27FC236}">
                <a16:creationId xmlns:a16="http://schemas.microsoft.com/office/drawing/2014/main" id="{41DBECAB-8BF0-4EEC-B7AA-2F6C887DB29C}"/>
              </a:ext>
            </a:extLst>
          </p:cNvPr>
          <p:cNvSpPr txBox="1"/>
          <p:nvPr/>
        </p:nvSpPr>
        <p:spPr>
          <a:xfrm>
            <a:off x="2045931" y="1419494"/>
            <a:ext cx="3667760" cy="409066"/>
          </a:xfrm>
          <a:prstGeom prst="rect">
            <a:avLst/>
          </a:prstGeom>
          <a:solidFill>
            <a:srgbClr val="F86524"/>
          </a:solidFill>
          <a:ln>
            <a:solidFill>
              <a:srgbClr val="0070C0"/>
            </a:solidFill>
          </a:ln>
        </p:spPr>
        <p:txBody>
          <a:bodyPr wrap="square" rtlCol="0">
            <a:spAutoFit/>
          </a:bodyPr>
          <a:lstStyle/>
          <a:p>
            <a:pPr marL="0" marR="0" lvl="0" indent="0" algn="ctr" defTabSz="1042873" eaLnBrk="1" fontAlgn="auto" latinLnBrk="0" hangingPunct="1">
              <a:lnSpc>
                <a:spcPct val="100000"/>
              </a:lnSpc>
              <a:spcBef>
                <a:spcPts val="0"/>
              </a:spcBef>
              <a:spcAft>
                <a:spcPts val="0"/>
              </a:spcAft>
              <a:buClrTx/>
              <a:buSzTx/>
              <a:buFontTx/>
              <a:buNone/>
              <a:tabLst/>
              <a:defRPr/>
            </a:pPr>
            <a:r>
              <a:rPr lang="zh-CN" altLang="en-US" sz="2000" kern="0">
                <a:solidFill>
                  <a:schemeClr val="bg1"/>
                </a:solidFill>
                <a:latin typeface="Arial"/>
                <a:ea typeface="宋体"/>
              </a:rPr>
              <a:t>输入</a:t>
            </a:r>
            <a:endParaRPr kumimoji="0" lang="zh-CN" altLang="en-US" sz="2000" b="0" i="0" u="none" strike="noStrike" kern="0" cap="none" spc="0" normalizeH="0" baseline="0" noProof="0">
              <a:ln>
                <a:noFill/>
              </a:ln>
              <a:solidFill>
                <a:schemeClr val="bg1"/>
              </a:solidFill>
              <a:effectLst/>
              <a:uLnTx/>
              <a:uFillTx/>
              <a:latin typeface="Arial"/>
              <a:ea typeface="宋体"/>
            </a:endParaRPr>
          </a:p>
        </p:txBody>
      </p:sp>
      <p:sp>
        <p:nvSpPr>
          <p:cNvPr id="37" name="矩形 36">
            <a:extLst>
              <a:ext uri="{FF2B5EF4-FFF2-40B4-BE49-F238E27FC236}">
                <a16:creationId xmlns:a16="http://schemas.microsoft.com/office/drawing/2014/main" id="{F9DCFE83-8E8D-44FB-AB98-EFD351235951}"/>
              </a:ext>
            </a:extLst>
          </p:cNvPr>
          <p:cNvSpPr/>
          <p:nvPr/>
        </p:nvSpPr>
        <p:spPr>
          <a:xfrm>
            <a:off x="6046409" y="1824486"/>
            <a:ext cx="3749040" cy="3400965"/>
          </a:xfrm>
          <a:prstGeom prst="rect">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zh-CN" altLang="en-US"/>
          </a:p>
        </p:txBody>
      </p:sp>
      <p:sp>
        <p:nvSpPr>
          <p:cNvPr id="38" name="矩形 37">
            <a:extLst>
              <a:ext uri="{FF2B5EF4-FFF2-40B4-BE49-F238E27FC236}">
                <a16:creationId xmlns:a16="http://schemas.microsoft.com/office/drawing/2014/main" id="{34FCCB14-4C56-45FA-B480-0621C9BE84B8}"/>
              </a:ext>
            </a:extLst>
          </p:cNvPr>
          <p:cNvSpPr/>
          <p:nvPr/>
        </p:nvSpPr>
        <p:spPr>
          <a:xfrm>
            <a:off x="6401535" y="2615479"/>
            <a:ext cx="3110192" cy="521791"/>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39" name="文本框 38">
            <a:extLst>
              <a:ext uri="{FF2B5EF4-FFF2-40B4-BE49-F238E27FC236}">
                <a16:creationId xmlns:a16="http://schemas.microsoft.com/office/drawing/2014/main" id="{E11C13FC-350C-4997-9E08-E820CC713069}"/>
              </a:ext>
            </a:extLst>
          </p:cNvPr>
          <p:cNvSpPr txBox="1"/>
          <p:nvPr/>
        </p:nvSpPr>
        <p:spPr>
          <a:xfrm>
            <a:off x="6393749" y="2676319"/>
            <a:ext cx="3117977" cy="400110"/>
          </a:xfrm>
          <a:prstGeom prst="rect">
            <a:avLst/>
          </a:prstGeom>
          <a:noFill/>
        </p:spPr>
        <p:txBody>
          <a:bodyPr wrap="square" rtlCol="0">
            <a:spAutoFit/>
          </a:bodyPr>
          <a:lstStyle/>
          <a:p>
            <a:pPr algn="ctr" defTabSz="1042873"/>
            <a:r>
              <a:rPr lang="zh-CN" altLang="en-US" sz="2000">
                <a:solidFill>
                  <a:prstClr val="white"/>
                </a:solidFill>
                <a:latin typeface="+mn-ea"/>
              </a:rPr>
              <a:t>行动计划</a:t>
            </a:r>
          </a:p>
        </p:txBody>
      </p:sp>
      <p:sp>
        <p:nvSpPr>
          <p:cNvPr id="40" name="矩形 39">
            <a:extLst>
              <a:ext uri="{FF2B5EF4-FFF2-40B4-BE49-F238E27FC236}">
                <a16:creationId xmlns:a16="http://schemas.microsoft.com/office/drawing/2014/main" id="{1398A5C6-F467-4380-9821-66601747372D}"/>
              </a:ext>
            </a:extLst>
          </p:cNvPr>
          <p:cNvSpPr/>
          <p:nvPr/>
        </p:nvSpPr>
        <p:spPr>
          <a:xfrm>
            <a:off x="6385995" y="3264074"/>
            <a:ext cx="3110192" cy="521791"/>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41" name="文本框 40">
            <a:extLst>
              <a:ext uri="{FF2B5EF4-FFF2-40B4-BE49-F238E27FC236}">
                <a16:creationId xmlns:a16="http://schemas.microsoft.com/office/drawing/2014/main" id="{CAAEB2A6-405C-463F-9172-BD435C80629C}"/>
              </a:ext>
            </a:extLst>
          </p:cNvPr>
          <p:cNvSpPr txBox="1"/>
          <p:nvPr/>
        </p:nvSpPr>
        <p:spPr>
          <a:xfrm>
            <a:off x="6434832" y="3324914"/>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响应流程</a:t>
            </a:r>
          </a:p>
        </p:txBody>
      </p:sp>
      <p:sp>
        <p:nvSpPr>
          <p:cNvPr id="42" name="矩形 41">
            <a:extLst>
              <a:ext uri="{FF2B5EF4-FFF2-40B4-BE49-F238E27FC236}">
                <a16:creationId xmlns:a16="http://schemas.microsoft.com/office/drawing/2014/main" id="{78204DB2-0D8E-4DCD-A99F-D9345A4C0562}"/>
              </a:ext>
            </a:extLst>
          </p:cNvPr>
          <p:cNvSpPr/>
          <p:nvPr/>
        </p:nvSpPr>
        <p:spPr>
          <a:xfrm>
            <a:off x="6385995" y="3916424"/>
            <a:ext cx="3110192" cy="521791"/>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43" name="文本框 42">
            <a:extLst>
              <a:ext uri="{FF2B5EF4-FFF2-40B4-BE49-F238E27FC236}">
                <a16:creationId xmlns:a16="http://schemas.microsoft.com/office/drawing/2014/main" id="{28CC50C9-9C5B-4A0B-85A6-93705CB0F7D6}"/>
              </a:ext>
            </a:extLst>
          </p:cNvPr>
          <p:cNvSpPr txBox="1"/>
          <p:nvPr/>
        </p:nvSpPr>
        <p:spPr>
          <a:xfrm>
            <a:off x="6434832" y="3977264"/>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资源</a:t>
            </a:r>
          </a:p>
        </p:txBody>
      </p:sp>
      <p:sp>
        <p:nvSpPr>
          <p:cNvPr id="44" name="矩形 43">
            <a:extLst>
              <a:ext uri="{FF2B5EF4-FFF2-40B4-BE49-F238E27FC236}">
                <a16:creationId xmlns:a16="http://schemas.microsoft.com/office/drawing/2014/main" id="{3D800B0E-534B-45C4-AE23-E051513ADAD7}"/>
              </a:ext>
            </a:extLst>
          </p:cNvPr>
          <p:cNvSpPr/>
          <p:nvPr/>
        </p:nvSpPr>
        <p:spPr>
          <a:xfrm>
            <a:off x="6401535" y="1972031"/>
            <a:ext cx="3110192" cy="521791"/>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45" name="文本框 44">
            <a:extLst>
              <a:ext uri="{FF2B5EF4-FFF2-40B4-BE49-F238E27FC236}">
                <a16:creationId xmlns:a16="http://schemas.microsoft.com/office/drawing/2014/main" id="{62C1A923-5D87-477E-B436-C230071C305C}"/>
              </a:ext>
            </a:extLst>
          </p:cNvPr>
          <p:cNvSpPr txBox="1"/>
          <p:nvPr/>
        </p:nvSpPr>
        <p:spPr>
          <a:xfrm>
            <a:off x="6454030" y="2041506"/>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小组成员</a:t>
            </a:r>
          </a:p>
        </p:txBody>
      </p:sp>
      <p:sp>
        <p:nvSpPr>
          <p:cNvPr id="46" name="矩形 45">
            <a:extLst>
              <a:ext uri="{FF2B5EF4-FFF2-40B4-BE49-F238E27FC236}">
                <a16:creationId xmlns:a16="http://schemas.microsoft.com/office/drawing/2014/main" id="{B1E6BA43-208E-4B00-AA42-884D93D03C44}"/>
              </a:ext>
            </a:extLst>
          </p:cNvPr>
          <p:cNvSpPr/>
          <p:nvPr/>
        </p:nvSpPr>
        <p:spPr>
          <a:xfrm>
            <a:off x="6385995" y="4568773"/>
            <a:ext cx="3110192" cy="521791"/>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49" name="文本框 48">
            <a:extLst>
              <a:ext uri="{FF2B5EF4-FFF2-40B4-BE49-F238E27FC236}">
                <a16:creationId xmlns:a16="http://schemas.microsoft.com/office/drawing/2014/main" id="{57DEC97E-3475-4982-98DA-8852425CD341}"/>
              </a:ext>
            </a:extLst>
          </p:cNvPr>
          <p:cNvSpPr txBox="1"/>
          <p:nvPr/>
        </p:nvSpPr>
        <p:spPr>
          <a:xfrm>
            <a:off x="6434832" y="4629613"/>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信息沟通</a:t>
            </a:r>
            <a:r>
              <a:rPr lang="en-US" altLang="zh-CN" sz="2000">
                <a:solidFill>
                  <a:prstClr val="white"/>
                </a:solidFill>
                <a:latin typeface="+mn-ea"/>
              </a:rPr>
              <a:t>(</a:t>
            </a:r>
            <a:r>
              <a:rPr lang="zh-CN" altLang="en-US" sz="2000">
                <a:solidFill>
                  <a:prstClr val="white"/>
                </a:solidFill>
                <a:latin typeface="+mn-ea"/>
              </a:rPr>
              <a:t>内部及外部</a:t>
            </a:r>
            <a:r>
              <a:rPr lang="en-US" altLang="zh-CN" sz="2000">
                <a:solidFill>
                  <a:prstClr val="white"/>
                </a:solidFill>
                <a:latin typeface="+mn-ea"/>
              </a:rPr>
              <a:t>)</a:t>
            </a:r>
            <a:endParaRPr lang="zh-CN" altLang="en-US" sz="2000">
              <a:solidFill>
                <a:prstClr val="white"/>
              </a:solidFill>
              <a:latin typeface="+mn-ea"/>
            </a:endParaRPr>
          </a:p>
        </p:txBody>
      </p:sp>
      <p:sp>
        <p:nvSpPr>
          <p:cNvPr id="50" name="文本框 49">
            <a:extLst>
              <a:ext uri="{FF2B5EF4-FFF2-40B4-BE49-F238E27FC236}">
                <a16:creationId xmlns:a16="http://schemas.microsoft.com/office/drawing/2014/main" id="{B7A7B6B8-423B-46E9-B8A5-03B68A42E833}"/>
              </a:ext>
            </a:extLst>
          </p:cNvPr>
          <p:cNvSpPr txBox="1"/>
          <p:nvPr/>
        </p:nvSpPr>
        <p:spPr>
          <a:xfrm>
            <a:off x="6046409" y="1419494"/>
            <a:ext cx="3749040" cy="409066"/>
          </a:xfrm>
          <a:prstGeom prst="rect">
            <a:avLst/>
          </a:prstGeom>
          <a:solidFill>
            <a:srgbClr val="F86524"/>
          </a:solidFill>
          <a:ln>
            <a:solidFill>
              <a:schemeClr val="bg1"/>
            </a:solidFill>
          </a:ln>
        </p:spPr>
        <p:txBody>
          <a:bodyPr wrap="square" rtlCol="0">
            <a:spAutoFit/>
          </a:bodyPr>
          <a:lstStyle/>
          <a:p>
            <a:pPr marL="0" marR="0" lvl="0" indent="0" algn="ctr" defTabSz="1042873" eaLnBrk="1" fontAlgn="auto" latinLnBrk="0" hangingPunct="1">
              <a:lnSpc>
                <a:spcPct val="100000"/>
              </a:lnSpc>
              <a:spcBef>
                <a:spcPts val="0"/>
              </a:spcBef>
              <a:spcAft>
                <a:spcPts val="0"/>
              </a:spcAft>
              <a:buClrTx/>
              <a:buSzTx/>
              <a:buFontTx/>
              <a:buNone/>
              <a:tabLst/>
              <a:defRPr/>
            </a:pPr>
            <a:r>
              <a:rPr lang="zh-CN" altLang="en-US" sz="2000" kern="0">
                <a:solidFill>
                  <a:schemeClr val="bg1"/>
                </a:solidFill>
                <a:latin typeface="Arial"/>
                <a:ea typeface="宋体"/>
              </a:rPr>
              <a:t>内容</a:t>
            </a:r>
            <a:endParaRPr kumimoji="0" lang="zh-CN" altLang="en-US" sz="2000" b="0" i="0" u="none" strike="noStrike" kern="0" cap="none" spc="0" normalizeH="0" baseline="0" noProof="0">
              <a:ln>
                <a:noFill/>
              </a:ln>
              <a:solidFill>
                <a:schemeClr val="bg1"/>
              </a:solidFill>
              <a:effectLst/>
              <a:uLnTx/>
              <a:uFillTx/>
              <a:latin typeface="Arial"/>
              <a:ea typeface="宋体"/>
            </a:endParaRPr>
          </a:p>
        </p:txBody>
      </p:sp>
    </p:spTree>
    <p:extLst>
      <p:ext uri="{BB962C8B-B14F-4D97-AF65-F5344CB8AC3E}">
        <p14:creationId xmlns:p14="http://schemas.microsoft.com/office/powerpoint/2010/main" val="305055489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矩形 47">
            <a:extLst>
              <a:ext uri="{FF2B5EF4-FFF2-40B4-BE49-F238E27FC236}">
                <a16:creationId xmlns:a16="http://schemas.microsoft.com/office/drawing/2014/main" id="{A8FB59FC-6BD6-4B20-AA04-54A8C1BAE9A9}"/>
              </a:ext>
            </a:extLst>
          </p:cNvPr>
          <p:cNvSpPr/>
          <p:nvPr/>
        </p:nvSpPr>
        <p:spPr>
          <a:xfrm>
            <a:off x="631913" y="1858403"/>
            <a:ext cx="3667760" cy="3400965"/>
          </a:xfrm>
          <a:prstGeom prst="rect">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zh-CN" altLang="en-US"/>
          </a:p>
        </p:txBody>
      </p:sp>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dirty="0"/>
              <a:t>业务连续性计划实践</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OVERVIEW | AUGUST 2021</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p:txBody>
          <a:bodyPr/>
          <a:lstStyle/>
          <a:p>
            <a:fld id="{1A91ABBD-BE70-492B-BBD8-7AF5442A9E89}" type="slidenum">
              <a:rPr lang="en-GB" smtClean="0"/>
              <a:t>51</a:t>
            </a:fld>
            <a:endParaRPr lang="en-GB"/>
          </a:p>
        </p:txBody>
      </p:sp>
      <p:sp>
        <p:nvSpPr>
          <p:cNvPr id="17" name="矩形 16">
            <a:extLst>
              <a:ext uri="{FF2B5EF4-FFF2-40B4-BE49-F238E27FC236}">
                <a16:creationId xmlns:a16="http://schemas.microsoft.com/office/drawing/2014/main" id="{E95E353D-19D5-4C74-8C67-D1D738B88A2A}"/>
              </a:ext>
            </a:extLst>
          </p:cNvPr>
          <p:cNvSpPr/>
          <p:nvPr/>
        </p:nvSpPr>
        <p:spPr>
          <a:xfrm>
            <a:off x="937824" y="2869116"/>
            <a:ext cx="3110192" cy="521791"/>
          </a:xfrm>
          <a:prstGeom prst="rect">
            <a:avLst/>
          </a:prstGeom>
          <a:solidFill>
            <a:srgbClr val="F8F8F8"/>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18" name="文本框 17">
            <a:extLst>
              <a:ext uri="{FF2B5EF4-FFF2-40B4-BE49-F238E27FC236}">
                <a16:creationId xmlns:a16="http://schemas.microsoft.com/office/drawing/2014/main" id="{637C1B4F-AD70-4669-81B3-A9938D78F5E2}"/>
              </a:ext>
            </a:extLst>
          </p:cNvPr>
          <p:cNvSpPr txBox="1"/>
          <p:nvPr/>
        </p:nvSpPr>
        <p:spPr>
          <a:xfrm>
            <a:off x="930038" y="2929956"/>
            <a:ext cx="3117977" cy="400110"/>
          </a:xfrm>
          <a:prstGeom prst="rect">
            <a:avLst/>
          </a:prstGeom>
          <a:noFill/>
        </p:spPr>
        <p:txBody>
          <a:bodyPr wrap="square" rtlCol="0">
            <a:spAutoFit/>
          </a:bodyPr>
          <a:lstStyle/>
          <a:p>
            <a:pPr algn="ctr" defTabSz="1042873"/>
            <a:r>
              <a:rPr lang="zh-CN" altLang="en-US" sz="2000" dirty="0">
                <a:solidFill>
                  <a:prstClr val="white"/>
                </a:solidFill>
                <a:latin typeface="+mn-ea"/>
              </a:rPr>
              <a:t>管理层的支持</a:t>
            </a:r>
          </a:p>
        </p:txBody>
      </p:sp>
      <p:sp>
        <p:nvSpPr>
          <p:cNvPr id="19" name="矩形 18">
            <a:extLst>
              <a:ext uri="{FF2B5EF4-FFF2-40B4-BE49-F238E27FC236}">
                <a16:creationId xmlns:a16="http://schemas.microsoft.com/office/drawing/2014/main" id="{A2526EC1-D15C-4D9A-A7B8-DA85CD2AC2F5}"/>
              </a:ext>
            </a:extLst>
          </p:cNvPr>
          <p:cNvSpPr/>
          <p:nvPr/>
        </p:nvSpPr>
        <p:spPr>
          <a:xfrm>
            <a:off x="914500" y="3600843"/>
            <a:ext cx="3110192" cy="521791"/>
          </a:xfrm>
          <a:prstGeom prst="rect">
            <a:avLst/>
          </a:prstGeom>
          <a:solidFill>
            <a:srgbClr val="F8F8F8"/>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20" name="文本框 19">
            <a:extLst>
              <a:ext uri="{FF2B5EF4-FFF2-40B4-BE49-F238E27FC236}">
                <a16:creationId xmlns:a16="http://schemas.microsoft.com/office/drawing/2014/main" id="{331BA7A7-BC26-42E4-819C-8A872AF241D4}"/>
              </a:ext>
            </a:extLst>
          </p:cNvPr>
          <p:cNvSpPr txBox="1"/>
          <p:nvPr/>
        </p:nvSpPr>
        <p:spPr>
          <a:xfrm>
            <a:off x="963337" y="3661683"/>
            <a:ext cx="3061356" cy="400110"/>
          </a:xfrm>
          <a:prstGeom prst="rect">
            <a:avLst/>
          </a:prstGeom>
          <a:noFill/>
        </p:spPr>
        <p:txBody>
          <a:bodyPr wrap="square" rtlCol="0">
            <a:spAutoFit/>
          </a:bodyPr>
          <a:lstStyle/>
          <a:p>
            <a:pPr algn="ctr" defTabSz="1042873"/>
            <a:r>
              <a:rPr lang="zh-CN" altLang="en-US" sz="2000" dirty="0">
                <a:solidFill>
                  <a:prstClr val="white"/>
                </a:solidFill>
                <a:latin typeface="+mn-ea"/>
              </a:rPr>
              <a:t>小组成员的角色与职责</a:t>
            </a:r>
          </a:p>
        </p:txBody>
      </p:sp>
      <p:sp>
        <p:nvSpPr>
          <p:cNvPr id="21" name="矩形 20">
            <a:extLst>
              <a:ext uri="{FF2B5EF4-FFF2-40B4-BE49-F238E27FC236}">
                <a16:creationId xmlns:a16="http://schemas.microsoft.com/office/drawing/2014/main" id="{3834FBDD-0F0E-4284-98C2-F5CBAAD3396E}"/>
              </a:ext>
            </a:extLst>
          </p:cNvPr>
          <p:cNvSpPr/>
          <p:nvPr/>
        </p:nvSpPr>
        <p:spPr>
          <a:xfrm>
            <a:off x="914500" y="4393410"/>
            <a:ext cx="3110192" cy="521791"/>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22" name="文本框 21">
            <a:extLst>
              <a:ext uri="{FF2B5EF4-FFF2-40B4-BE49-F238E27FC236}">
                <a16:creationId xmlns:a16="http://schemas.microsoft.com/office/drawing/2014/main" id="{E5ED341F-6022-4BA3-8D12-5DA7CDE9E086}"/>
              </a:ext>
            </a:extLst>
          </p:cNvPr>
          <p:cNvSpPr txBox="1"/>
          <p:nvPr/>
        </p:nvSpPr>
        <p:spPr>
          <a:xfrm>
            <a:off x="963337" y="4454250"/>
            <a:ext cx="3061356" cy="400110"/>
          </a:xfrm>
          <a:prstGeom prst="rect">
            <a:avLst/>
          </a:prstGeom>
          <a:noFill/>
        </p:spPr>
        <p:txBody>
          <a:bodyPr wrap="square" rtlCol="0">
            <a:spAutoFit/>
          </a:bodyPr>
          <a:lstStyle/>
          <a:p>
            <a:pPr algn="ctr" defTabSz="1042873"/>
            <a:r>
              <a:rPr lang="zh-CN" altLang="en-US" sz="2000" dirty="0">
                <a:solidFill>
                  <a:prstClr val="white"/>
                </a:solidFill>
                <a:latin typeface="+mn-ea"/>
              </a:rPr>
              <a:t>场景识别与风险评估</a:t>
            </a:r>
          </a:p>
        </p:txBody>
      </p:sp>
      <p:sp>
        <p:nvSpPr>
          <p:cNvPr id="23" name="矩形 22">
            <a:extLst>
              <a:ext uri="{FF2B5EF4-FFF2-40B4-BE49-F238E27FC236}">
                <a16:creationId xmlns:a16="http://schemas.microsoft.com/office/drawing/2014/main" id="{AA62F11E-6BC7-4314-9A21-17206A449F5F}"/>
              </a:ext>
            </a:extLst>
          </p:cNvPr>
          <p:cNvSpPr/>
          <p:nvPr/>
        </p:nvSpPr>
        <p:spPr>
          <a:xfrm>
            <a:off x="930038" y="2138307"/>
            <a:ext cx="3110192" cy="521791"/>
          </a:xfrm>
          <a:prstGeom prst="rect">
            <a:avLst/>
          </a:prstGeom>
          <a:solidFill>
            <a:srgbClr val="F8F8F8"/>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24" name="文本框 23">
            <a:extLst>
              <a:ext uri="{FF2B5EF4-FFF2-40B4-BE49-F238E27FC236}">
                <a16:creationId xmlns:a16="http://schemas.microsoft.com/office/drawing/2014/main" id="{1F11F6A3-75B2-4AB7-A882-F4EF72C6E435}"/>
              </a:ext>
            </a:extLst>
          </p:cNvPr>
          <p:cNvSpPr txBox="1"/>
          <p:nvPr/>
        </p:nvSpPr>
        <p:spPr>
          <a:xfrm>
            <a:off x="982533" y="2207782"/>
            <a:ext cx="3061356" cy="400110"/>
          </a:xfrm>
          <a:prstGeom prst="rect">
            <a:avLst/>
          </a:prstGeom>
          <a:noFill/>
        </p:spPr>
        <p:txBody>
          <a:bodyPr wrap="square" rtlCol="0">
            <a:spAutoFit/>
          </a:bodyPr>
          <a:lstStyle/>
          <a:p>
            <a:pPr algn="ctr" defTabSz="1042873"/>
            <a:r>
              <a:rPr lang="zh-CN" altLang="en-US" sz="2000" dirty="0">
                <a:solidFill>
                  <a:prstClr val="white"/>
                </a:solidFill>
                <a:latin typeface="+mn-ea"/>
              </a:rPr>
              <a:t>是否需要</a:t>
            </a:r>
            <a:r>
              <a:rPr lang="en-US" altLang="zh-CN" sz="2000" dirty="0">
                <a:solidFill>
                  <a:prstClr val="white"/>
                </a:solidFill>
                <a:latin typeface="+mn-ea"/>
              </a:rPr>
              <a:t>BCP?</a:t>
            </a:r>
            <a:endParaRPr lang="zh-CN" altLang="en-US" sz="2000" dirty="0">
              <a:solidFill>
                <a:prstClr val="white"/>
              </a:solidFill>
              <a:latin typeface="+mn-ea"/>
            </a:endParaRPr>
          </a:p>
        </p:txBody>
      </p:sp>
      <p:sp>
        <p:nvSpPr>
          <p:cNvPr id="47" name="文本框 46">
            <a:extLst>
              <a:ext uri="{FF2B5EF4-FFF2-40B4-BE49-F238E27FC236}">
                <a16:creationId xmlns:a16="http://schemas.microsoft.com/office/drawing/2014/main" id="{41DBECAB-8BF0-4EEC-B7AA-2F6C887DB29C}"/>
              </a:ext>
            </a:extLst>
          </p:cNvPr>
          <p:cNvSpPr txBox="1"/>
          <p:nvPr/>
        </p:nvSpPr>
        <p:spPr>
          <a:xfrm>
            <a:off x="631913" y="1419494"/>
            <a:ext cx="3667760" cy="409066"/>
          </a:xfrm>
          <a:prstGeom prst="rect">
            <a:avLst/>
          </a:prstGeom>
          <a:solidFill>
            <a:srgbClr val="F86524"/>
          </a:solidFill>
          <a:ln>
            <a:solidFill>
              <a:srgbClr val="0070C0"/>
            </a:solidFill>
          </a:ln>
        </p:spPr>
        <p:txBody>
          <a:bodyPr wrap="square" rtlCol="0">
            <a:spAutoFit/>
          </a:bodyPr>
          <a:lstStyle/>
          <a:p>
            <a:pPr marL="0" marR="0" lvl="0" indent="0" algn="ctr" defTabSz="1042873" eaLnBrk="1" fontAlgn="auto" latinLnBrk="0" hangingPunct="1">
              <a:lnSpc>
                <a:spcPct val="100000"/>
              </a:lnSpc>
              <a:spcBef>
                <a:spcPts val="0"/>
              </a:spcBef>
              <a:spcAft>
                <a:spcPts val="0"/>
              </a:spcAft>
              <a:buClrTx/>
              <a:buSzTx/>
              <a:buFontTx/>
              <a:buNone/>
              <a:tabLst/>
              <a:defRPr/>
            </a:pPr>
            <a:r>
              <a:rPr lang="zh-CN" altLang="en-US" sz="2000" kern="0" dirty="0">
                <a:solidFill>
                  <a:schemeClr val="bg1"/>
                </a:solidFill>
                <a:latin typeface="Arial"/>
                <a:ea typeface="宋体"/>
              </a:rPr>
              <a:t>输入</a:t>
            </a:r>
            <a:endParaRPr kumimoji="0" lang="zh-CN" altLang="en-US" sz="2000" b="0" i="0" u="none" strike="noStrike" kern="0" cap="none" spc="0" normalizeH="0" baseline="0" noProof="0" dirty="0">
              <a:ln>
                <a:noFill/>
              </a:ln>
              <a:solidFill>
                <a:schemeClr val="bg1"/>
              </a:solidFill>
              <a:effectLst/>
              <a:uLnTx/>
              <a:uFillTx/>
              <a:latin typeface="Arial"/>
              <a:ea typeface="宋体"/>
            </a:endParaRPr>
          </a:p>
        </p:txBody>
      </p:sp>
      <p:cxnSp>
        <p:nvCxnSpPr>
          <p:cNvPr id="9" name="直接箭头连接符 8">
            <a:extLst>
              <a:ext uri="{FF2B5EF4-FFF2-40B4-BE49-F238E27FC236}">
                <a16:creationId xmlns:a16="http://schemas.microsoft.com/office/drawing/2014/main" id="{E3D66533-B531-491D-944E-6CF47F0C05BA}"/>
              </a:ext>
            </a:extLst>
          </p:cNvPr>
          <p:cNvCxnSpPr>
            <a:cxnSpLocks/>
          </p:cNvCxnSpPr>
          <p:nvPr/>
        </p:nvCxnSpPr>
        <p:spPr>
          <a:xfrm flipV="1">
            <a:off x="6165130" y="2195513"/>
            <a:ext cx="0" cy="355882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aphicFrame>
        <p:nvGraphicFramePr>
          <p:cNvPr id="11" name="表格 10">
            <a:extLst>
              <a:ext uri="{FF2B5EF4-FFF2-40B4-BE49-F238E27FC236}">
                <a16:creationId xmlns:a16="http://schemas.microsoft.com/office/drawing/2014/main" id="{F625EDE5-C5E0-4B26-8BA3-DFDD373CE856}"/>
              </a:ext>
            </a:extLst>
          </p:cNvPr>
          <p:cNvGraphicFramePr>
            <a:graphicFrameLocks noGrp="1"/>
          </p:cNvGraphicFramePr>
          <p:nvPr/>
        </p:nvGraphicFramePr>
        <p:xfrm>
          <a:off x="6429635" y="2138307"/>
          <a:ext cx="3733800" cy="3383280"/>
        </p:xfrm>
        <a:graphic>
          <a:graphicData uri="http://schemas.openxmlformats.org/drawingml/2006/table">
            <a:tbl>
              <a:tblPr/>
              <a:tblGrid>
                <a:gridCol w="622300">
                  <a:extLst>
                    <a:ext uri="{9D8B030D-6E8A-4147-A177-3AD203B41FA5}">
                      <a16:colId xmlns:a16="http://schemas.microsoft.com/office/drawing/2014/main" val="2711561667"/>
                    </a:ext>
                  </a:extLst>
                </a:gridCol>
                <a:gridCol w="622300">
                  <a:extLst>
                    <a:ext uri="{9D8B030D-6E8A-4147-A177-3AD203B41FA5}">
                      <a16:colId xmlns:a16="http://schemas.microsoft.com/office/drawing/2014/main" val="3287224909"/>
                    </a:ext>
                  </a:extLst>
                </a:gridCol>
                <a:gridCol w="622300">
                  <a:extLst>
                    <a:ext uri="{9D8B030D-6E8A-4147-A177-3AD203B41FA5}">
                      <a16:colId xmlns:a16="http://schemas.microsoft.com/office/drawing/2014/main" val="2784842594"/>
                    </a:ext>
                  </a:extLst>
                </a:gridCol>
                <a:gridCol w="622300">
                  <a:extLst>
                    <a:ext uri="{9D8B030D-6E8A-4147-A177-3AD203B41FA5}">
                      <a16:colId xmlns:a16="http://schemas.microsoft.com/office/drawing/2014/main" val="1671162824"/>
                    </a:ext>
                  </a:extLst>
                </a:gridCol>
                <a:gridCol w="622300">
                  <a:extLst>
                    <a:ext uri="{9D8B030D-6E8A-4147-A177-3AD203B41FA5}">
                      <a16:colId xmlns:a16="http://schemas.microsoft.com/office/drawing/2014/main" val="2769581695"/>
                    </a:ext>
                  </a:extLst>
                </a:gridCol>
                <a:gridCol w="622300">
                  <a:extLst>
                    <a:ext uri="{9D8B030D-6E8A-4147-A177-3AD203B41FA5}">
                      <a16:colId xmlns:a16="http://schemas.microsoft.com/office/drawing/2014/main" val="121283312"/>
                    </a:ext>
                  </a:extLst>
                </a:gridCol>
              </a:tblGrid>
              <a:tr h="563880">
                <a:tc>
                  <a:txBody>
                    <a:bodyPr/>
                    <a:lstStyle/>
                    <a:p>
                      <a:pPr algn="ctr" fontAlgn="ctr"/>
                      <a:r>
                        <a:rPr lang="en-US" altLang="zh-CN" sz="1400" b="1" i="0" u="none" strike="noStrike" dirty="0">
                          <a:solidFill>
                            <a:srgbClr val="000000"/>
                          </a:solidFill>
                          <a:effectLst/>
                          <a:latin typeface="Arial" panose="020B0604020202020204" pitchFamily="34" charset="0"/>
                          <a:ea typeface="宋体" panose="02010600030101010101" pitchFamily="2" charset="-122"/>
                        </a:rPr>
                        <a:t>5</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400" b="0" i="0" u="none" strike="noStrike" dirty="0">
                          <a:solidFill>
                            <a:srgbClr val="000000"/>
                          </a:solidFill>
                          <a:effectLst/>
                          <a:latin typeface="Arial" panose="020B0604020202020204" pitchFamily="34" charset="0"/>
                          <a:ea typeface="宋体" panose="02010600030101010101" pitchFamily="2" charset="-122"/>
                        </a:rPr>
                        <a:t>5</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10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15</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20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25</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415846900"/>
                  </a:ext>
                </a:extLst>
              </a:tr>
              <a:tr h="563880">
                <a:tc>
                  <a:txBody>
                    <a:bodyPr/>
                    <a:lstStyle/>
                    <a:p>
                      <a:pPr algn="ctr" fontAlgn="ctr"/>
                      <a:r>
                        <a:rPr lang="en-US" altLang="zh-CN" sz="1400" b="1" i="0" u="none" strike="noStrike">
                          <a:solidFill>
                            <a:srgbClr val="000000"/>
                          </a:solidFill>
                          <a:effectLst/>
                          <a:latin typeface="Arial" panose="020B0604020202020204" pitchFamily="34" charset="0"/>
                          <a:ea typeface="宋体" panose="02010600030101010101" pitchFamily="2" charset="-122"/>
                        </a:rPr>
                        <a:t>4</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400" b="0" i="0" u="none" strike="noStrike" dirty="0">
                          <a:solidFill>
                            <a:srgbClr val="000000"/>
                          </a:solidFill>
                          <a:effectLst/>
                          <a:latin typeface="Arial" panose="020B0604020202020204" pitchFamily="34" charset="0"/>
                          <a:ea typeface="宋体" panose="02010600030101010101" pitchFamily="2" charset="-122"/>
                        </a:rPr>
                        <a:t>4</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8</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12</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16</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20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053195155"/>
                  </a:ext>
                </a:extLst>
              </a:tr>
              <a:tr h="563880">
                <a:tc>
                  <a:txBody>
                    <a:bodyPr/>
                    <a:lstStyle/>
                    <a:p>
                      <a:pPr algn="ctr" fontAlgn="ctr"/>
                      <a:r>
                        <a:rPr lang="en-US" altLang="zh-CN" sz="1400" b="1" i="0" u="none" strike="noStrike">
                          <a:solidFill>
                            <a:srgbClr val="000000"/>
                          </a:solidFill>
                          <a:effectLst/>
                          <a:latin typeface="Arial" panose="020B0604020202020204" pitchFamily="34" charset="0"/>
                          <a:ea typeface="宋体" panose="02010600030101010101" pitchFamily="2" charset="-122"/>
                        </a:rPr>
                        <a:t>3</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3</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ctr" fontAlgn="ctr"/>
                      <a:r>
                        <a:rPr lang="en-US" altLang="zh-CN" sz="1400" b="0" i="0" u="none" strike="noStrike" dirty="0">
                          <a:solidFill>
                            <a:srgbClr val="000000"/>
                          </a:solidFill>
                          <a:effectLst/>
                          <a:latin typeface="Arial" panose="020B0604020202020204" pitchFamily="34" charset="0"/>
                          <a:ea typeface="宋体" panose="02010600030101010101" pitchFamily="2" charset="-122"/>
                        </a:rPr>
                        <a:t>6</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9</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12</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15</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769406402"/>
                  </a:ext>
                </a:extLst>
              </a:tr>
              <a:tr h="563880">
                <a:tc>
                  <a:txBody>
                    <a:bodyPr/>
                    <a:lstStyle/>
                    <a:p>
                      <a:pPr algn="ctr" fontAlgn="ctr"/>
                      <a:r>
                        <a:rPr lang="en-US" altLang="zh-CN" sz="1400" b="1" i="0" u="none" strike="noStrike">
                          <a:solidFill>
                            <a:srgbClr val="000000"/>
                          </a:solidFill>
                          <a:effectLst/>
                          <a:latin typeface="Arial" panose="020B0604020202020204" pitchFamily="34" charset="0"/>
                          <a:ea typeface="宋体" panose="02010600030101010101" pitchFamily="2" charset="-122"/>
                        </a:rPr>
                        <a:t>2</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2</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4</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ctr" fontAlgn="ctr"/>
                      <a:r>
                        <a:rPr lang="en-US" altLang="zh-CN" sz="1400" b="0" i="0" u="none" strike="noStrike" dirty="0">
                          <a:solidFill>
                            <a:srgbClr val="000000"/>
                          </a:solidFill>
                          <a:effectLst/>
                          <a:latin typeface="Arial" panose="020B0604020202020204" pitchFamily="34" charset="0"/>
                          <a:ea typeface="宋体" panose="02010600030101010101" pitchFamily="2" charset="-122"/>
                        </a:rPr>
                        <a:t>6</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8</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10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729292769"/>
                  </a:ext>
                </a:extLst>
              </a:tr>
              <a:tr h="563880">
                <a:tc>
                  <a:txBody>
                    <a:bodyPr/>
                    <a:lstStyle/>
                    <a:p>
                      <a:pPr algn="ctr" fontAlgn="ctr"/>
                      <a:r>
                        <a:rPr lang="en-US" altLang="zh-CN" sz="1400" b="1" i="0" u="none" strike="noStrike">
                          <a:solidFill>
                            <a:srgbClr val="000000"/>
                          </a:solidFill>
                          <a:effectLst/>
                          <a:latin typeface="Arial" panose="020B0604020202020204" pitchFamily="34" charset="0"/>
                          <a:ea typeface="宋体" panose="02010600030101010101" pitchFamily="2" charset="-122"/>
                        </a:rPr>
                        <a:t>1</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1</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2</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3</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ctr" fontAlgn="ctr"/>
                      <a:r>
                        <a:rPr lang="en-US" altLang="zh-CN" sz="1400" b="0" i="0" u="none" strike="noStrike" dirty="0">
                          <a:solidFill>
                            <a:srgbClr val="000000"/>
                          </a:solidFill>
                          <a:effectLst/>
                          <a:latin typeface="Arial" panose="020B0604020202020204" pitchFamily="34" charset="0"/>
                          <a:ea typeface="宋体" panose="02010600030101010101" pitchFamily="2" charset="-122"/>
                        </a:rPr>
                        <a:t>4</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tc>
                  <a:txBody>
                    <a:bodyPr/>
                    <a:lstStyle/>
                    <a:p>
                      <a:pPr algn="ctr" fontAlgn="ctr"/>
                      <a:r>
                        <a:rPr lang="en-US" altLang="zh-CN" sz="1400" b="0" i="0" u="none" strike="noStrike" dirty="0">
                          <a:solidFill>
                            <a:srgbClr val="000000"/>
                          </a:solidFill>
                          <a:effectLst/>
                          <a:latin typeface="Arial" panose="020B0604020202020204" pitchFamily="34" charset="0"/>
                          <a:ea typeface="宋体" panose="02010600030101010101" pitchFamily="2" charset="-122"/>
                        </a:rPr>
                        <a:t>5</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FF00"/>
                    </a:solidFill>
                  </a:tcPr>
                </a:tc>
                <a:extLst>
                  <a:ext uri="{0D108BD9-81ED-4DB2-BD59-A6C34878D82A}">
                    <a16:rowId xmlns:a16="http://schemas.microsoft.com/office/drawing/2014/main" val="526100721"/>
                  </a:ext>
                </a:extLst>
              </a:tr>
              <a:tr h="563880">
                <a:tc>
                  <a:txBody>
                    <a:bodyPr/>
                    <a:lstStyle/>
                    <a:p>
                      <a:pPr algn="ctr" fontAlgn="ctr"/>
                      <a:r>
                        <a:rPr lang="zh-CN" altLang="en-US" sz="1400" b="1" i="0" u="none" strike="noStrike">
                          <a:solidFill>
                            <a:srgbClr val="000000"/>
                          </a:solidFill>
                          <a:effectLst/>
                          <a:latin typeface="Arial" panose="020B0604020202020204" pitchFamily="34" charset="0"/>
                          <a:ea typeface="宋体" panose="02010600030101010101" pitchFamily="2" charset="-122"/>
                        </a:rPr>
                        <a:t>　</a:t>
                      </a:r>
                    </a:p>
                  </a:txBody>
                  <a:tcPr marL="7620" marR="7620" marT="762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1</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2</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3</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400" b="0" i="0" u="none" strike="noStrike">
                          <a:solidFill>
                            <a:srgbClr val="000000"/>
                          </a:solidFill>
                          <a:effectLst/>
                          <a:latin typeface="Arial" panose="020B0604020202020204" pitchFamily="34" charset="0"/>
                          <a:ea typeface="宋体" panose="02010600030101010101" pitchFamily="2" charset="-122"/>
                        </a:rPr>
                        <a:t>4</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400" b="0" i="0" u="none" strike="noStrike" dirty="0">
                          <a:solidFill>
                            <a:srgbClr val="000000"/>
                          </a:solidFill>
                          <a:effectLst/>
                          <a:latin typeface="Arial" panose="020B0604020202020204" pitchFamily="34" charset="0"/>
                          <a:ea typeface="宋体" panose="02010600030101010101" pitchFamily="2" charset="-122"/>
                        </a:rPr>
                        <a:t>5</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2620206"/>
                  </a:ext>
                </a:extLst>
              </a:tr>
            </a:tbl>
          </a:graphicData>
        </a:graphic>
      </p:graphicFrame>
      <p:cxnSp>
        <p:nvCxnSpPr>
          <p:cNvPr id="34" name="直接箭头连接符 33">
            <a:extLst>
              <a:ext uri="{FF2B5EF4-FFF2-40B4-BE49-F238E27FC236}">
                <a16:creationId xmlns:a16="http://schemas.microsoft.com/office/drawing/2014/main" id="{61735260-76B6-4393-9011-3787BD66FCAA}"/>
              </a:ext>
            </a:extLst>
          </p:cNvPr>
          <p:cNvCxnSpPr>
            <a:cxnSpLocks/>
          </p:cNvCxnSpPr>
          <p:nvPr/>
        </p:nvCxnSpPr>
        <p:spPr>
          <a:xfrm>
            <a:off x="6175665" y="5754339"/>
            <a:ext cx="398777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文本框 15">
            <a:extLst>
              <a:ext uri="{FF2B5EF4-FFF2-40B4-BE49-F238E27FC236}">
                <a16:creationId xmlns:a16="http://schemas.microsoft.com/office/drawing/2014/main" id="{A0F9A34D-FD8C-4F63-BBC7-AF7387443C55}"/>
              </a:ext>
            </a:extLst>
          </p:cNvPr>
          <p:cNvSpPr txBox="1"/>
          <p:nvPr/>
        </p:nvSpPr>
        <p:spPr>
          <a:xfrm>
            <a:off x="7815767" y="5802426"/>
            <a:ext cx="1384793" cy="369332"/>
          </a:xfrm>
          <a:prstGeom prst="rect">
            <a:avLst/>
          </a:prstGeom>
          <a:noFill/>
        </p:spPr>
        <p:txBody>
          <a:bodyPr wrap="square" rtlCol="0">
            <a:spAutoFit/>
          </a:bodyPr>
          <a:lstStyle/>
          <a:p>
            <a:r>
              <a:rPr lang="zh-CN" altLang="en-US" dirty="0"/>
              <a:t>可能性</a:t>
            </a:r>
            <a:r>
              <a:rPr lang="en-US" altLang="zh-CN" dirty="0"/>
              <a:t>(L)</a:t>
            </a:r>
            <a:endParaRPr lang="zh-CN" altLang="en-US" dirty="0"/>
          </a:p>
        </p:txBody>
      </p:sp>
      <p:sp>
        <p:nvSpPr>
          <p:cNvPr id="25" name="文本框 24">
            <a:extLst>
              <a:ext uri="{FF2B5EF4-FFF2-40B4-BE49-F238E27FC236}">
                <a16:creationId xmlns:a16="http://schemas.microsoft.com/office/drawing/2014/main" id="{A3041EB9-CDE4-4D74-BB65-5BAE86896942}"/>
              </a:ext>
            </a:extLst>
          </p:cNvPr>
          <p:cNvSpPr txBox="1"/>
          <p:nvPr/>
        </p:nvSpPr>
        <p:spPr>
          <a:xfrm>
            <a:off x="5703465" y="3432944"/>
            <a:ext cx="461665" cy="794006"/>
          </a:xfrm>
          <a:prstGeom prst="rect">
            <a:avLst/>
          </a:prstGeom>
          <a:noFill/>
        </p:spPr>
        <p:txBody>
          <a:bodyPr vert="eaVert" wrap="square" rtlCol="0">
            <a:spAutoFit/>
          </a:bodyPr>
          <a:lstStyle/>
          <a:p>
            <a:r>
              <a:rPr lang="zh-CN" altLang="en-US" dirty="0"/>
              <a:t>影响</a:t>
            </a:r>
            <a:r>
              <a:rPr lang="en-US" altLang="zh-CN" dirty="0"/>
              <a:t>(S)</a:t>
            </a:r>
            <a:endParaRPr lang="zh-CN" altLang="en-US" dirty="0"/>
          </a:p>
        </p:txBody>
      </p:sp>
      <p:sp>
        <p:nvSpPr>
          <p:cNvPr id="52" name="矩形 51">
            <a:extLst>
              <a:ext uri="{FF2B5EF4-FFF2-40B4-BE49-F238E27FC236}">
                <a16:creationId xmlns:a16="http://schemas.microsoft.com/office/drawing/2014/main" id="{7D6DCC5F-976C-4F49-BD89-AA5B4276204E}"/>
              </a:ext>
            </a:extLst>
          </p:cNvPr>
          <p:cNvSpPr/>
          <p:nvPr/>
        </p:nvSpPr>
        <p:spPr>
          <a:xfrm>
            <a:off x="6175665" y="1336413"/>
            <a:ext cx="4126892" cy="672306"/>
          </a:xfrm>
          <a:prstGeom prst="rect">
            <a:avLst/>
          </a:prstGeom>
          <a:solidFill>
            <a:srgbClr val="70AD47"/>
          </a:solidFill>
          <a:ln w="12700" cap="flat" cmpd="sng" algn="ctr">
            <a:solidFill>
              <a:srgbClr val="70AD47">
                <a:lumMod val="60000"/>
                <a:lumOff val="4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a:ln>
                <a:noFill/>
              </a:ln>
              <a:solidFill>
                <a:schemeClr val="bg1"/>
              </a:solidFill>
              <a:effectLst/>
              <a:uLnTx/>
              <a:uFillTx/>
              <a:latin typeface="Arial"/>
              <a:ea typeface="宋体"/>
              <a:cs typeface="+mn-cs"/>
            </a:endParaRPr>
          </a:p>
        </p:txBody>
      </p:sp>
      <p:sp>
        <p:nvSpPr>
          <p:cNvPr id="53" name="文本框 52">
            <a:extLst>
              <a:ext uri="{FF2B5EF4-FFF2-40B4-BE49-F238E27FC236}">
                <a16:creationId xmlns:a16="http://schemas.microsoft.com/office/drawing/2014/main" id="{097F572C-06A3-4BD3-B8CA-3F56DC040F65}"/>
              </a:ext>
            </a:extLst>
          </p:cNvPr>
          <p:cNvSpPr txBox="1"/>
          <p:nvPr/>
        </p:nvSpPr>
        <p:spPr>
          <a:xfrm>
            <a:off x="6256109" y="1463271"/>
            <a:ext cx="3966004" cy="369332"/>
          </a:xfrm>
          <a:prstGeom prst="rect">
            <a:avLst/>
          </a:prstGeom>
          <a:noFill/>
        </p:spPr>
        <p:txBody>
          <a:bodyPr wrap="square" rtlCol="0">
            <a:spAutoFit/>
          </a:bodyPr>
          <a:lstStyle/>
          <a:p>
            <a:pPr>
              <a:spcAft>
                <a:spcPts val="600"/>
              </a:spcAft>
            </a:pPr>
            <a:r>
              <a:rPr lang="zh-CN" altLang="en-US" dirty="0">
                <a:solidFill>
                  <a:schemeClr val="bg1"/>
                </a:solidFill>
                <a:latin typeface="Calibri Light" panose="020F0302020204030204" pitchFamily="34" charset="0"/>
              </a:rPr>
              <a:t>制定企业内部风险矩阵及可接受标准</a:t>
            </a:r>
          </a:p>
        </p:txBody>
      </p:sp>
    </p:spTree>
    <p:extLst>
      <p:ext uri="{BB962C8B-B14F-4D97-AF65-F5344CB8AC3E}">
        <p14:creationId xmlns:p14="http://schemas.microsoft.com/office/powerpoint/2010/main" val="25556565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矩形 47">
            <a:extLst>
              <a:ext uri="{FF2B5EF4-FFF2-40B4-BE49-F238E27FC236}">
                <a16:creationId xmlns:a16="http://schemas.microsoft.com/office/drawing/2014/main" id="{A8FB59FC-6BD6-4B20-AA04-54A8C1BAE9A9}"/>
              </a:ext>
            </a:extLst>
          </p:cNvPr>
          <p:cNvSpPr/>
          <p:nvPr/>
        </p:nvSpPr>
        <p:spPr>
          <a:xfrm>
            <a:off x="631913" y="1858403"/>
            <a:ext cx="3667760" cy="3400965"/>
          </a:xfrm>
          <a:prstGeom prst="rect">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zh-CN" altLang="en-US"/>
          </a:p>
        </p:txBody>
      </p:sp>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dirty="0"/>
              <a:t>业务连续性计划实践</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OVERVIEW | AUGUST 2021</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p:txBody>
          <a:bodyPr/>
          <a:lstStyle/>
          <a:p>
            <a:fld id="{1A91ABBD-BE70-492B-BBD8-7AF5442A9E89}" type="slidenum">
              <a:rPr lang="en-GB" smtClean="0"/>
              <a:t>52</a:t>
            </a:fld>
            <a:endParaRPr lang="en-GB"/>
          </a:p>
        </p:txBody>
      </p:sp>
      <p:sp>
        <p:nvSpPr>
          <p:cNvPr id="17" name="矩形 16">
            <a:extLst>
              <a:ext uri="{FF2B5EF4-FFF2-40B4-BE49-F238E27FC236}">
                <a16:creationId xmlns:a16="http://schemas.microsoft.com/office/drawing/2014/main" id="{E95E353D-19D5-4C74-8C67-D1D738B88A2A}"/>
              </a:ext>
            </a:extLst>
          </p:cNvPr>
          <p:cNvSpPr/>
          <p:nvPr/>
        </p:nvSpPr>
        <p:spPr>
          <a:xfrm>
            <a:off x="937824" y="2869116"/>
            <a:ext cx="3110192" cy="521791"/>
          </a:xfrm>
          <a:prstGeom prst="rect">
            <a:avLst/>
          </a:prstGeom>
          <a:solidFill>
            <a:srgbClr val="F8F8F8"/>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18" name="文本框 17">
            <a:extLst>
              <a:ext uri="{FF2B5EF4-FFF2-40B4-BE49-F238E27FC236}">
                <a16:creationId xmlns:a16="http://schemas.microsoft.com/office/drawing/2014/main" id="{637C1B4F-AD70-4669-81B3-A9938D78F5E2}"/>
              </a:ext>
            </a:extLst>
          </p:cNvPr>
          <p:cNvSpPr txBox="1"/>
          <p:nvPr/>
        </p:nvSpPr>
        <p:spPr>
          <a:xfrm>
            <a:off x="930038" y="2929956"/>
            <a:ext cx="3117977" cy="400110"/>
          </a:xfrm>
          <a:prstGeom prst="rect">
            <a:avLst/>
          </a:prstGeom>
          <a:noFill/>
        </p:spPr>
        <p:txBody>
          <a:bodyPr wrap="square" rtlCol="0">
            <a:spAutoFit/>
          </a:bodyPr>
          <a:lstStyle/>
          <a:p>
            <a:pPr algn="ctr" defTabSz="1042873"/>
            <a:r>
              <a:rPr lang="zh-CN" altLang="en-US" sz="2000" dirty="0">
                <a:solidFill>
                  <a:prstClr val="white"/>
                </a:solidFill>
                <a:latin typeface="+mn-ea"/>
              </a:rPr>
              <a:t>管理层的支持</a:t>
            </a:r>
          </a:p>
        </p:txBody>
      </p:sp>
      <p:sp>
        <p:nvSpPr>
          <p:cNvPr id="19" name="矩形 18">
            <a:extLst>
              <a:ext uri="{FF2B5EF4-FFF2-40B4-BE49-F238E27FC236}">
                <a16:creationId xmlns:a16="http://schemas.microsoft.com/office/drawing/2014/main" id="{A2526EC1-D15C-4D9A-A7B8-DA85CD2AC2F5}"/>
              </a:ext>
            </a:extLst>
          </p:cNvPr>
          <p:cNvSpPr/>
          <p:nvPr/>
        </p:nvSpPr>
        <p:spPr>
          <a:xfrm>
            <a:off x="914500" y="3600843"/>
            <a:ext cx="3110192" cy="521791"/>
          </a:xfrm>
          <a:prstGeom prst="rect">
            <a:avLst/>
          </a:prstGeom>
          <a:solidFill>
            <a:srgbClr val="F8F8F8"/>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20" name="文本框 19">
            <a:extLst>
              <a:ext uri="{FF2B5EF4-FFF2-40B4-BE49-F238E27FC236}">
                <a16:creationId xmlns:a16="http://schemas.microsoft.com/office/drawing/2014/main" id="{331BA7A7-BC26-42E4-819C-8A872AF241D4}"/>
              </a:ext>
            </a:extLst>
          </p:cNvPr>
          <p:cNvSpPr txBox="1"/>
          <p:nvPr/>
        </p:nvSpPr>
        <p:spPr>
          <a:xfrm>
            <a:off x="963337" y="3661683"/>
            <a:ext cx="3061356" cy="400110"/>
          </a:xfrm>
          <a:prstGeom prst="rect">
            <a:avLst/>
          </a:prstGeom>
          <a:noFill/>
        </p:spPr>
        <p:txBody>
          <a:bodyPr wrap="square" rtlCol="0">
            <a:spAutoFit/>
          </a:bodyPr>
          <a:lstStyle/>
          <a:p>
            <a:pPr algn="ctr" defTabSz="1042873"/>
            <a:r>
              <a:rPr lang="zh-CN" altLang="en-US" sz="2000" dirty="0">
                <a:solidFill>
                  <a:prstClr val="white"/>
                </a:solidFill>
                <a:latin typeface="+mn-ea"/>
              </a:rPr>
              <a:t>小组成员的角色与职责</a:t>
            </a:r>
          </a:p>
        </p:txBody>
      </p:sp>
      <p:sp>
        <p:nvSpPr>
          <p:cNvPr id="21" name="矩形 20">
            <a:extLst>
              <a:ext uri="{FF2B5EF4-FFF2-40B4-BE49-F238E27FC236}">
                <a16:creationId xmlns:a16="http://schemas.microsoft.com/office/drawing/2014/main" id="{3834FBDD-0F0E-4284-98C2-F5CBAAD3396E}"/>
              </a:ext>
            </a:extLst>
          </p:cNvPr>
          <p:cNvSpPr/>
          <p:nvPr/>
        </p:nvSpPr>
        <p:spPr>
          <a:xfrm>
            <a:off x="914500" y="4393410"/>
            <a:ext cx="3110192" cy="521791"/>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22" name="文本框 21">
            <a:extLst>
              <a:ext uri="{FF2B5EF4-FFF2-40B4-BE49-F238E27FC236}">
                <a16:creationId xmlns:a16="http://schemas.microsoft.com/office/drawing/2014/main" id="{E5ED341F-6022-4BA3-8D12-5DA7CDE9E086}"/>
              </a:ext>
            </a:extLst>
          </p:cNvPr>
          <p:cNvSpPr txBox="1"/>
          <p:nvPr/>
        </p:nvSpPr>
        <p:spPr>
          <a:xfrm>
            <a:off x="963337" y="4454250"/>
            <a:ext cx="3061356" cy="400110"/>
          </a:xfrm>
          <a:prstGeom prst="rect">
            <a:avLst/>
          </a:prstGeom>
          <a:noFill/>
        </p:spPr>
        <p:txBody>
          <a:bodyPr wrap="square" rtlCol="0">
            <a:spAutoFit/>
          </a:bodyPr>
          <a:lstStyle/>
          <a:p>
            <a:pPr algn="ctr" defTabSz="1042873"/>
            <a:r>
              <a:rPr lang="zh-CN" altLang="en-US" sz="2000" dirty="0">
                <a:solidFill>
                  <a:prstClr val="white"/>
                </a:solidFill>
                <a:latin typeface="+mn-ea"/>
              </a:rPr>
              <a:t>场景识别与风险评估</a:t>
            </a:r>
          </a:p>
        </p:txBody>
      </p:sp>
      <p:sp>
        <p:nvSpPr>
          <p:cNvPr id="23" name="矩形 22">
            <a:extLst>
              <a:ext uri="{FF2B5EF4-FFF2-40B4-BE49-F238E27FC236}">
                <a16:creationId xmlns:a16="http://schemas.microsoft.com/office/drawing/2014/main" id="{AA62F11E-6BC7-4314-9A21-17206A449F5F}"/>
              </a:ext>
            </a:extLst>
          </p:cNvPr>
          <p:cNvSpPr/>
          <p:nvPr/>
        </p:nvSpPr>
        <p:spPr>
          <a:xfrm>
            <a:off x="930038" y="2138307"/>
            <a:ext cx="3110192" cy="521791"/>
          </a:xfrm>
          <a:prstGeom prst="rect">
            <a:avLst/>
          </a:prstGeom>
          <a:solidFill>
            <a:srgbClr val="F8F8F8"/>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24" name="文本框 23">
            <a:extLst>
              <a:ext uri="{FF2B5EF4-FFF2-40B4-BE49-F238E27FC236}">
                <a16:creationId xmlns:a16="http://schemas.microsoft.com/office/drawing/2014/main" id="{1F11F6A3-75B2-4AB7-A882-F4EF72C6E435}"/>
              </a:ext>
            </a:extLst>
          </p:cNvPr>
          <p:cNvSpPr txBox="1"/>
          <p:nvPr/>
        </p:nvSpPr>
        <p:spPr>
          <a:xfrm>
            <a:off x="982533" y="2207782"/>
            <a:ext cx="3061356" cy="400110"/>
          </a:xfrm>
          <a:prstGeom prst="rect">
            <a:avLst/>
          </a:prstGeom>
          <a:noFill/>
        </p:spPr>
        <p:txBody>
          <a:bodyPr wrap="square" rtlCol="0">
            <a:spAutoFit/>
          </a:bodyPr>
          <a:lstStyle/>
          <a:p>
            <a:pPr algn="ctr" defTabSz="1042873"/>
            <a:r>
              <a:rPr lang="zh-CN" altLang="en-US" sz="2000" dirty="0">
                <a:solidFill>
                  <a:prstClr val="white"/>
                </a:solidFill>
                <a:latin typeface="+mn-ea"/>
              </a:rPr>
              <a:t>是否需要</a:t>
            </a:r>
            <a:r>
              <a:rPr lang="en-US" altLang="zh-CN" sz="2000" dirty="0">
                <a:solidFill>
                  <a:prstClr val="white"/>
                </a:solidFill>
                <a:latin typeface="+mn-ea"/>
              </a:rPr>
              <a:t>BCP?</a:t>
            </a:r>
            <a:endParaRPr lang="zh-CN" altLang="en-US" sz="2000" dirty="0">
              <a:solidFill>
                <a:prstClr val="white"/>
              </a:solidFill>
              <a:latin typeface="+mn-ea"/>
            </a:endParaRPr>
          </a:p>
        </p:txBody>
      </p:sp>
      <p:sp>
        <p:nvSpPr>
          <p:cNvPr id="47" name="文本框 46">
            <a:extLst>
              <a:ext uri="{FF2B5EF4-FFF2-40B4-BE49-F238E27FC236}">
                <a16:creationId xmlns:a16="http://schemas.microsoft.com/office/drawing/2014/main" id="{41DBECAB-8BF0-4EEC-B7AA-2F6C887DB29C}"/>
              </a:ext>
            </a:extLst>
          </p:cNvPr>
          <p:cNvSpPr txBox="1"/>
          <p:nvPr/>
        </p:nvSpPr>
        <p:spPr>
          <a:xfrm>
            <a:off x="631913" y="1419494"/>
            <a:ext cx="3667760" cy="409066"/>
          </a:xfrm>
          <a:prstGeom prst="rect">
            <a:avLst/>
          </a:prstGeom>
          <a:solidFill>
            <a:srgbClr val="F86524"/>
          </a:solidFill>
          <a:ln>
            <a:solidFill>
              <a:srgbClr val="0070C0"/>
            </a:solidFill>
          </a:ln>
        </p:spPr>
        <p:txBody>
          <a:bodyPr wrap="square" rtlCol="0">
            <a:spAutoFit/>
          </a:bodyPr>
          <a:lstStyle/>
          <a:p>
            <a:pPr marL="0" marR="0" lvl="0" indent="0" algn="ctr" defTabSz="1042873" eaLnBrk="1" fontAlgn="auto" latinLnBrk="0" hangingPunct="1">
              <a:lnSpc>
                <a:spcPct val="100000"/>
              </a:lnSpc>
              <a:spcBef>
                <a:spcPts val="0"/>
              </a:spcBef>
              <a:spcAft>
                <a:spcPts val="0"/>
              </a:spcAft>
              <a:buClrTx/>
              <a:buSzTx/>
              <a:buFontTx/>
              <a:buNone/>
              <a:tabLst/>
              <a:defRPr/>
            </a:pPr>
            <a:r>
              <a:rPr lang="zh-CN" altLang="en-US" sz="2000" kern="0" dirty="0">
                <a:solidFill>
                  <a:schemeClr val="bg1"/>
                </a:solidFill>
                <a:latin typeface="Arial"/>
                <a:ea typeface="宋体"/>
              </a:rPr>
              <a:t>输入</a:t>
            </a:r>
            <a:endParaRPr kumimoji="0" lang="zh-CN" altLang="en-US" sz="2000" b="0" i="0" u="none" strike="noStrike" kern="0" cap="none" spc="0" normalizeH="0" baseline="0" noProof="0" dirty="0">
              <a:ln>
                <a:noFill/>
              </a:ln>
              <a:solidFill>
                <a:schemeClr val="bg1"/>
              </a:solidFill>
              <a:effectLst/>
              <a:uLnTx/>
              <a:uFillTx/>
              <a:latin typeface="Arial"/>
              <a:ea typeface="宋体"/>
            </a:endParaRPr>
          </a:p>
        </p:txBody>
      </p:sp>
      <p:sp>
        <p:nvSpPr>
          <p:cNvPr id="52" name="矩形 51">
            <a:extLst>
              <a:ext uri="{FF2B5EF4-FFF2-40B4-BE49-F238E27FC236}">
                <a16:creationId xmlns:a16="http://schemas.microsoft.com/office/drawing/2014/main" id="{7D6DCC5F-976C-4F49-BD89-AA5B4276204E}"/>
              </a:ext>
            </a:extLst>
          </p:cNvPr>
          <p:cNvSpPr/>
          <p:nvPr/>
        </p:nvSpPr>
        <p:spPr>
          <a:xfrm>
            <a:off x="6175665" y="1336413"/>
            <a:ext cx="4126892" cy="672306"/>
          </a:xfrm>
          <a:prstGeom prst="rect">
            <a:avLst/>
          </a:prstGeom>
          <a:solidFill>
            <a:srgbClr val="70AD47"/>
          </a:solidFill>
          <a:ln w="12700" cap="flat" cmpd="sng" algn="ctr">
            <a:solidFill>
              <a:srgbClr val="70AD47">
                <a:lumMod val="60000"/>
                <a:lumOff val="4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a:ln>
                <a:noFill/>
              </a:ln>
              <a:solidFill>
                <a:schemeClr val="bg1"/>
              </a:solidFill>
              <a:effectLst/>
              <a:uLnTx/>
              <a:uFillTx/>
              <a:latin typeface="Arial"/>
              <a:ea typeface="宋体"/>
              <a:cs typeface="+mn-cs"/>
            </a:endParaRPr>
          </a:p>
        </p:txBody>
      </p:sp>
      <p:sp>
        <p:nvSpPr>
          <p:cNvPr id="53" name="文本框 52">
            <a:extLst>
              <a:ext uri="{FF2B5EF4-FFF2-40B4-BE49-F238E27FC236}">
                <a16:creationId xmlns:a16="http://schemas.microsoft.com/office/drawing/2014/main" id="{097F572C-06A3-4BD3-B8CA-3F56DC040F65}"/>
              </a:ext>
            </a:extLst>
          </p:cNvPr>
          <p:cNvSpPr txBox="1"/>
          <p:nvPr/>
        </p:nvSpPr>
        <p:spPr>
          <a:xfrm>
            <a:off x="6256109" y="1463271"/>
            <a:ext cx="3966004" cy="369332"/>
          </a:xfrm>
          <a:prstGeom prst="rect">
            <a:avLst/>
          </a:prstGeom>
          <a:noFill/>
        </p:spPr>
        <p:txBody>
          <a:bodyPr wrap="square" rtlCol="0">
            <a:spAutoFit/>
          </a:bodyPr>
          <a:lstStyle/>
          <a:p>
            <a:pPr algn="ctr">
              <a:spcAft>
                <a:spcPts val="600"/>
              </a:spcAft>
            </a:pPr>
            <a:r>
              <a:rPr lang="zh-CN" altLang="en-US" dirty="0">
                <a:solidFill>
                  <a:schemeClr val="bg1"/>
                </a:solidFill>
                <a:latin typeface="Calibri Light" panose="020F0302020204030204" pitchFamily="34" charset="0"/>
              </a:rPr>
              <a:t>场景识别与风险评估</a:t>
            </a:r>
          </a:p>
        </p:txBody>
      </p:sp>
      <p:graphicFrame>
        <p:nvGraphicFramePr>
          <p:cNvPr id="3" name="表格 5">
            <a:extLst>
              <a:ext uri="{FF2B5EF4-FFF2-40B4-BE49-F238E27FC236}">
                <a16:creationId xmlns:a16="http://schemas.microsoft.com/office/drawing/2014/main" id="{170BC0C1-4012-479A-A4E3-4B7D44CFC6D9}"/>
              </a:ext>
            </a:extLst>
          </p:cNvPr>
          <p:cNvGraphicFramePr>
            <a:graphicFrameLocks noGrp="1"/>
          </p:cNvGraphicFramePr>
          <p:nvPr/>
        </p:nvGraphicFramePr>
        <p:xfrm>
          <a:off x="4511251" y="2346584"/>
          <a:ext cx="7680752" cy="2260600"/>
        </p:xfrm>
        <a:graphic>
          <a:graphicData uri="http://schemas.openxmlformats.org/drawingml/2006/table">
            <a:tbl>
              <a:tblPr firstRow="1" bandRow="1">
                <a:tableStyleId>{5C22544A-7EE6-4342-B048-85BDC9FD1C3A}</a:tableStyleId>
              </a:tblPr>
              <a:tblGrid>
                <a:gridCol w="960094">
                  <a:extLst>
                    <a:ext uri="{9D8B030D-6E8A-4147-A177-3AD203B41FA5}">
                      <a16:colId xmlns:a16="http://schemas.microsoft.com/office/drawing/2014/main" val="4174604038"/>
                    </a:ext>
                  </a:extLst>
                </a:gridCol>
                <a:gridCol w="986016">
                  <a:extLst>
                    <a:ext uri="{9D8B030D-6E8A-4147-A177-3AD203B41FA5}">
                      <a16:colId xmlns:a16="http://schemas.microsoft.com/office/drawing/2014/main" val="885286240"/>
                    </a:ext>
                  </a:extLst>
                </a:gridCol>
                <a:gridCol w="934172">
                  <a:extLst>
                    <a:ext uri="{9D8B030D-6E8A-4147-A177-3AD203B41FA5}">
                      <a16:colId xmlns:a16="http://schemas.microsoft.com/office/drawing/2014/main" val="3231068503"/>
                    </a:ext>
                  </a:extLst>
                </a:gridCol>
                <a:gridCol w="1941003">
                  <a:extLst>
                    <a:ext uri="{9D8B030D-6E8A-4147-A177-3AD203B41FA5}">
                      <a16:colId xmlns:a16="http://schemas.microsoft.com/office/drawing/2014/main" val="170360857"/>
                    </a:ext>
                  </a:extLst>
                </a:gridCol>
                <a:gridCol w="348792">
                  <a:extLst>
                    <a:ext uri="{9D8B030D-6E8A-4147-A177-3AD203B41FA5}">
                      <a16:colId xmlns:a16="http://schemas.microsoft.com/office/drawing/2014/main" val="1311664035"/>
                    </a:ext>
                  </a:extLst>
                </a:gridCol>
                <a:gridCol w="377072">
                  <a:extLst>
                    <a:ext uri="{9D8B030D-6E8A-4147-A177-3AD203B41FA5}">
                      <a16:colId xmlns:a16="http://schemas.microsoft.com/office/drawing/2014/main" val="3536040846"/>
                    </a:ext>
                  </a:extLst>
                </a:gridCol>
                <a:gridCol w="414779">
                  <a:extLst>
                    <a:ext uri="{9D8B030D-6E8A-4147-A177-3AD203B41FA5}">
                      <a16:colId xmlns:a16="http://schemas.microsoft.com/office/drawing/2014/main" val="2956595388"/>
                    </a:ext>
                  </a:extLst>
                </a:gridCol>
                <a:gridCol w="1718824">
                  <a:extLst>
                    <a:ext uri="{9D8B030D-6E8A-4147-A177-3AD203B41FA5}">
                      <a16:colId xmlns:a16="http://schemas.microsoft.com/office/drawing/2014/main" val="2343275889"/>
                    </a:ext>
                  </a:extLst>
                </a:gridCol>
              </a:tblGrid>
              <a:tr h="370840">
                <a:tc>
                  <a:txBody>
                    <a:bodyPr/>
                    <a:lstStyle/>
                    <a:p>
                      <a:pPr algn="ctr"/>
                      <a:r>
                        <a:rPr lang="zh-CN" altLang="en-US" sz="1400" dirty="0"/>
                        <a:t>危害</a:t>
                      </a:r>
                      <a:r>
                        <a:rPr lang="en-US" altLang="zh-CN" sz="1400" dirty="0"/>
                        <a:t>/</a:t>
                      </a:r>
                      <a:r>
                        <a:rPr lang="zh-CN" altLang="en-US" sz="1400" dirty="0"/>
                        <a:t>威胁</a:t>
                      </a:r>
                    </a:p>
                  </a:txBody>
                  <a:tcPr/>
                </a:tc>
                <a:tc>
                  <a:txBody>
                    <a:bodyPr/>
                    <a:lstStyle/>
                    <a:p>
                      <a:pPr algn="ctr"/>
                      <a:r>
                        <a:rPr lang="zh-CN" altLang="en-US" sz="1400" dirty="0"/>
                        <a:t>描述</a:t>
                      </a:r>
                    </a:p>
                  </a:txBody>
                  <a:tcPr/>
                </a:tc>
                <a:tc>
                  <a:txBody>
                    <a:bodyPr/>
                    <a:lstStyle/>
                    <a:p>
                      <a:pPr algn="ctr"/>
                      <a:r>
                        <a:rPr lang="zh-CN" altLang="en-US" sz="1400" dirty="0"/>
                        <a:t>受影响区域</a:t>
                      </a:r>
                      <a:r>
                        <a:rPr lang="en-US" altLang="zh-CN" sz="1400" dirty="0"/>
                        <a:t>/</a:t>
                      </a:r>
                      <a:r>
                        <a:rPr lang="zh-CN" altLang="en-US" sz="1400" dirty="0"/>
                        <a:t>生产</a:t>
                      </a:r>
                    </a:p>
                  </a:txBody>
                  <a:tcPr/>
                </a:tc>
                <a:tc>
                  <a:txBody>
                    <a:bodyPr/>
                    <a:lstStyle/>
                    <a:p>
                      <a:pPr algn="ctr"/>
                      <a:r>
                        <a:rPr lang="zh-CN" altLang="en-US" sz="1400" dirty="0"/>
                        <a:t>现有控制措施</a:t>
                      </a:r>
                    </a:p>
                  </a:txBody>
                  <a:tcPr/>
                </a:tc>
                <a:tc>
                  <a:txBody>
                    <a:bodyPr/>
                    <a:lstStyle/>
                    <a:p>
                      <a:pPr algn="ctr"/>
                      <a:r>
                        <a:rPr lang="en-US" altLang="zh-CN" sz="1400" dirty="0"/>
                        <a:t>L</a:t>
                      </a:r>
                      <a:endParaRPr lang="zh-CN" altLang="en-US" sz="1400" dirty="0"/>
                    </a:p>
                  </a:txBody>
                  <a:tcPr/>
                </a:tc>
                <a:tc>
                  <a:txBody>
                    <a:bodyPr/>
                    <a:lstStyle/>
                    <a:p>
                      <a:pPr algn="ctr"/>
                      <a:r>
                        <a:rPr lang="en-US" altLang="zh-CN" sz="1400" dirty="0"/>
                        <a:t>S</a:t>
                      </a:r>
                      <a:endParaRPr lang="zh-CN" altLang="en-US" sz="1400" dirty="0"/>
                    </a:p>
                  </a:txBody>
                  <a:tcPr/>
                </a:tc>
                <a:tc>
                  <a:txBody>
                    <a:bodyPr/>
                    <a:lstStyle/>
                    <a:p>
                      <a:pPr algn="ctr"/>
                      <a:r>
                        <a:rPr lang="en-US" altLang="zh-CN" sz="1400" dirty="0"/>
                        <a:t>RR</a:t>
                      </a:r>
                      <a:endParaRPr lang="zh-CN" altLang="en-US" sz="1400" dirty="0"/>
                    </a:p>
                  </a:txBody>
                  <a:tcPr/>
                </a:tc>
                <a:tc>
                  <a:txBody>
                    <a:bodyPr/>
                    <a:lstStyle/>
                    <a:p>
                      <a:pPr algn="ctr"/>
                      <a:r>
                        <a:rPr lang="zh-CN" altLang="en-US" sz="1400" dirty="0"/>
                        <a:t>建议措施</a:t>
                      </a:r>
                    </a:p>
                  </a:txBody>
                  <a:tcPr/>
                </a:tc>
                <a:extLst>
                  <a:ext uri="{0D108BD9-81ED-4DB2-BD59-A6C34878D82A}">
                    <a16:rowId xmlns:a16="http://schemas.microsoft.com/office/drawing/2014/main" val="2522374892"/>
                  </a:ext>
                </a:extLst>
              </a:tr>
              <a:tr h="370840">
                <a:tc>
                  <a:txBody>
                    <a:bodyPr/>
                    <a:lstStyle/>
                    <a:p>
                      <a:r>
                        <a:rPr lang="zh-CN" altLang="en-US" sz="1200" dirty="0"/>
                        <a:t>地震</a:t>
                      </a:r>
                    </a:p>
                  </a:txBody>
                  <a:tcPr/>
                </a:tc>
                <a:tc>
                  <a:txBody>
                    <a:bodyPr/>
                    <a:lstStyle/>
                    <a:p>
                      <a:r>
                        <a:rPr lang="zh-CN" altLang="en-US" sz="1200" dirty="0"/>
                        <a:t>根据中国地雷台网信息，工厂位于地震带，过去</a:t>
                      </a:r>
                      <a:r>
                        <a:rPr lang="en-US" altLang="zh-CN" sz="1200" dirty="0"/>
                        <a:t>XX</a:t>
                      </a:r>
                      <a:r>
                        <a:rPr lang="zh-CN" altLang="en-US" sz="1200" dirty="0"/>
                        <a:t>年发生地震的频率为</a:t>
                      </a:r>
                      <a:r>
                        <a:rPr lang="en-US" altLang="zh-CN" sz="1200" dirty="0"/>
                        <a:t>XX%</a:t>
                      </a:r>
                      <a:endParaRPr lang="zh-CN" altLang="en-US" sz="1200" dirty="0"/>
                    </a:p>
                  </a:txBody>
                  <a:tcPr/>
                </a:tc>
                <a:tc>
                  <a:txBody>
                    <a:bodyPr/>
                    <a:lstStyle/>
                    <a:p>
                      <a:r>
                        <a:rPr lang="zh-CN" altLang="en-US" sz="1200" dirty="0"/>
                        <a:t>生产车间可能倒塌，无法生产</a:t>
                      </a:r>
                    </a:p>
                  </a:txBody>
                  <a:tcPr/>
                </a:tc>
                <a:tc>
                  <a:txBody>
                    <a:bodyPr/>
                    <a:lstStyle/>
                    <a:p>
                      <a:r>
                        <a:rPr lang="zh-CN" altLang="en-US" sz="1200" dirty="0"/>
                        <a:t>生产车间</a:t>
                      </a:r>
                      <a:r>
                        <a:rPr lang="en-US" altLang="zh-CN" sz="1200" dirty="0"/>
                        <a:t>XX</a:t>
                      </a:r>
                      <a:r>
                        <a:rPr lang="zh-CN" altLang="en-US" sz="1200" dirty="0"/>
                        <a:t>级抗震设计</a:t>
                      </a:r>
                      <a:endParaRPr lang="en-US" altLang="zh-CN" sz="1200" dirty="0"/>
                    </a:p>
                    <a:p>
                      <a:endParaRPr lang="zh-CN" altLang="en-US" sz="1200" dirty="0"/>
                    </a:p>
                  </a:txBody>
                  <a:tcPr/>
                </a:tc>
                <a:tc>
                  <a:txBody>
                    <a:bodyPr/>
                    <a:lstStyle/>
                    <a:p>
                      <a:r>
                        <a:rPr lang="en-US" altLang="zh-CN" sz="1200" dirty="0"/>
                        <a:t>2</a:t>
                      </a:r>
                      <a:endParaRPr lang="zh-CN" altLang="en-US" sz="1200" dirty="0"/>
                    </a:p>
                  </a:txBody>
                  <a:tcPr/>
                </a:tc>
                <a:tc>
                  <a:txBody>
                    <a:bodyPr/>
                    <a:lstStyle/>
                    <a:p>
                      <a:r>
                        <a:rPr lang="en-US" altLang="zh-CN" sz="1200" dirty="0"/>
                        <a:t>4</a:t>
                      </a:r>
                      <a:endParaRPr lang="zh-CN" altLang="en-US" sz="1200" dirty="0"/>
                    </a:p>
                  </a:txBody>
                  <a:tcPr/>
                </a:tc>
                <a:tc>
                  <a:txBody>
                    <a:bodyPr/>
                    <a:lstStyle/>
                    <a:p>
                      <a:r>
                        <a:rPr lang="en-US" altLang="zh-CN" sz="1200" dirty="0"/>
                        <a:t>8</a:t>
                      </a:r>
                      <a:endParaRPr lang="zh-CN" altLang="en-US" sz="1200" dirty="0"/>
                    </a:p>
                  </a:txBody>
                  <a:tcPr/>
                </a:tc>
                <a:tc>
                  <a:txBody>
                    <a:bodyPr/>
                    <a:lstStyle/>
                    <a:p>
                      <a:r>
                        <a:rPr lang="zh-CN" altLang="en-US" sz="1200" dirty="0"/>
                        <a:t>生产车间设备固定</a:t>
                      </a:r>
                      <a:endParaRPr lang="en-US" altLang="zh-CN" sz="1200" dirty="0"/>
                    </a:p>
                    <a:p>
                      <a:r>
                        <a:rPr lang="zh-CN" altLang="en-US" sz="1200" dirty="0"/>
                        <a:t>需要纳入到业务连续性计划</a:t>
                      </a:r>
                      <a:r>
                        <a:rPr lang="en-US" altLang="zh-CN" sz="1200" dirty="0"/>
                        <a:t>(BCP)</a:t>
                      </a:r>
                      <a:endParaRPr lang="zh-CN" altLang="en-US" sz="1200" dirty="0"/>
                    </a:p>
                  </a:txBody>
                  <a:tcPr/>
                </a:tc>
                <a:extLst>
                  <a:ext uri="{0D108BD9-81ED-4DB2-BD59-A6C34878D82A}">
                    <a16:rowId xmlns:a16="http://schemas.microsoft.com/office/drawing/2014/main" val="288039734"/>
                  </a:ext>
                </a:extLst>
              </a:tr>
              <a:tr h="370840">
                <a:tc>
                  <a:txBody>
                    <a:bodyPr/>
                    <a:lstStyle/>
                    <a:p>
                      <a:r>
                        <a:rPr lang="en-US" altLang="zh-CN" dirty="0"/>
                        <a:t>XXX</a:t>
                      </a:r>
                      <a:endParaRPr lang="zh-CN" altLang="en-US" dirty="0"/>
                    </a:p>
                  </a:txBody>
                  <a:tcPr/>
                </a:tc>
                <a:tc>
                  <a:txBody>
                    <a:bodyPr/>
                    <a:lstStyle/>
                    <a:p>
                      <a:endParaRPr lang="zh-CN" altLang="en-US"/>
                    </a:p>
                  </a:txBody>
                  <a:tcPr/>
                </a:tc>
                <a:tc>
                  <a:txBody>
                    <a:bodyPr/>
                    <a:lstStyle/>
                    <a:p>
                      <a:endParaRPr lang="zh-CN" altLang="en-US"/>
                    </a:p>
                  </a:txBody>
                  <a:tcPr/>
                </a:tc>
                <a:tc>
                  <a:txBody>
                    <a:bodyPr/>
                    <a:lstStyle/>
                    <a:p>
                      <a:endParaRPr lang="zh-CN" altLang="en-US" dirty="0"/>
                    </a:p>
                  </a:txBody>
                  <a:tcPr/>
                </a:tc>
                <a:tc>
                  <a:txBody>
                    <a:bodyPr/>
                    <a:lstStyle/>
                    <a:p>
                      <a:endParaRPr lang="zh-CN" altLang="en-US"/>
                    </a:p>
                  </a:txBody>
                  <a:tcPr/>
                </a:tc>
                <a:tc>
                  <a:txBody>
                    <a:bodyPr/>
                    <a:lstStyle/>
                    <a:p>
                      <a:endParaRPr lang="zh-CN" altLang="en-US"/>
                    </a:p>
                  </a:txBody>
                  <a:tcPr/>
                </a:tc>
                <a:tc>
                  <a:txBody>
                    <a:bodyPr/>
                    <a:lstStyle/>
                    <a:p>
                      <a:endParaRPr lang="zh-CN" altLang="en-US"/>
                    </a:p>
                  </a:txBody>
                  <a:tcPr/>
                </a:tc>
                <a:tc>
                  <a:txBody>
                    <a:bodyPr/>
                    <a:lstStyle/>
                    <a:p>
                      <a:endParaRPr lang="zh-CN" altLang="en-US" dirty="0"/>
                    </a:p>
                  </a:txBody>
                  <a:tcPr/>
                </a:tc>
                <a:extLst>
                  <a:ext uri="{0D108BD9-81ED-4DB2-BD59-A6C34878D82A}">
                    <a16:rowId xmlns:a16="http://schemas.microsoft.com/office/drawing/2014/main" val="3076805006"/>
                  </a:ext>
                </a:extLst>
              </a:tr>
            </a:tbl>
          </a:graphicData>
        </a:graphic>
      </p:graphicFrame>
    </p:spTree>
    <p:extLst>
      <p:ext uri="{BB962C8B-B14F-4D97-AF65-F5344CB8AC3E}">
        <p14:creationId xmlns:p14="http://schemas.microsoft.com/office/powerpoint/2010/main" val="101348365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业务连续性计划实践</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53</a:t>
            </a:fld>
            <a:endParaRPr lang="en-GB"/>
          </a:p>
        </p:txBody>
      </p:sp>
      <p:sp>
        <p:nvSpPr>
          <p:cNvPr id="31" name="矩形 30">
            <a:extLst>
              <a:ext uri="{FF2B5EF4-FFF2-40B4-BE49-F238E27FC236}">
                <a16:creationId xmlns:a16="http://schemas.microsoft.com/office/drawing/2014/main" id="{76A33BC0-6A41-4A49-A689-D738C0601FFC}"/>
              </a:ext>
            </a:extLst>
          </p:cNvPr>
          <p:cNvSpPr/>
          <p:nvPr/>
        </p:nvSpPr>
        <p:spPr>
          <a:xfrm>
            <a:off x="578863" y="1841444"/>
            <a:ext cx="3749040" cy="3400965"/>
          </a:xfrm>
          <a:prstGeom prst="rect">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id="{2179B751-F7B9-4103-B547-C47945ADD84F}"/>
              </a:ext>
            </a:extLst>
          </p:cNvPr>
          <p:cNvSpPr/>
          <p:nvPr/>
        </p:nvSpPr>
        <p:spPr>
          <a:xfrm>
            <a:off x="933989" y="2632437"/>
            <a:ext cx="3110192" cy="521791"/>
          </a:xfrm>
          <a:prstGeom prst="rect">
            <a:avLst/>
          </a:prstGeom>
          <a:solidFill>
            <a:schemeClr val="bg1">
              <a:lumMod val="95000"/>
            </a:schemeClr>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33" name="文本框 32">
            <a:extLst>
              <a:ext uri="{FF2B5EF4-FFF2-40B4-BE49-F238E27FC236}">
                <a16:creationId xmlns:a16="http://schemas.microsoft.com/office/drawing/2014/main" id="{25C6FF98-DE0D-490D-AAA8-1D0F363F0568}"/>
              </a:ext>
            </a:extLst>
          </p:cNvPr>
          <p:cNvSpPr txBox="1"/>
          <p:nvPr/>
        </p:nvSpPr>
        <p:spPr>
          <a:xfrm>
            <a:off x="926203" y="2693277"/>
            <a:ext cx="3117977" cy="400110"/>
          </a:xfrm>
          <a:prstGeom prst="rect">
            <a:avLst/>
          </a:prstGeom>
          <a:noFill/>
        </p:spPr>
        <p:txBody>
          <a:bodyPr wrap="square" rtlCol="0">
            <a:spAutoFit/>
          </a:bodyPr>
          <a:lstStyle/>
          <a:p>
            <a:pPr algn="ctr" defTabSz="1042873"/>
            <a:r>
              <a:rPr lang="zh-CN" altLang="en-US" sz="2000">
                <a:solidFill>
                  <a:prstClr val="white"/>
                </a:solidFill>
                <a:latin typeface="+mn-ea"/>
              </a:rPr>
              <a:t>行动计划</a:t>
            </a:r>
          </a:p>
        </p:txBody>
      </p:sp>
      <p:sp>
        <p:nvSpPr>
          <p:cNvPr id="34" name="矩形 33">
            <a:extLst>
              <a:ext uri="{FF2B5EF4-FFF2-40B4-BE49-F238E27FC236}">
                <a16:creationId xmlns:a16="http://schemas.microsoft.com/office/drawing/2014/main" id="{D58CC00B-80C3-483A-B56C-A405642592E1}"/>
              </a:ext>
            </a:extLst>
          </p:cNvPr>
          <p:cNvSpPr/>
          <p:nvPr/>
        </p:nvSpPr>
        <p:spPr>
          <a:xfrm>
            <a:off x="918449" y="3281032"/>
            <a:ext cx="3110192" cy="521791"/>
          </a:xfrm>
          <a:prstGeom prst="rect">
            <a:avLst/>
          </a:prstGeom>
          <a:solidFill>
            <a:schemeClr val="bg1">
              <a:lumMod val="95000"/>
            </a:schemeClr>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35" name="文本框 34">
            <a:extLst>
              <a:ext uri="{FF2B5EF4-FFF2-40B4-BE49-F238E27FC236}">
                <a16:creationId xmlns:a16="http://schemas.microsoft.com/office/drawing/2014/main" id="{A84B9B2D-3B2F-4BF6-BB84-A1400593B1E8}"/>
              </a:ext>
            </a:extLst>
          </p:cNvPr>
          <p:cNvSpPr txBox="1"/>
          <p:nvPr/>
        </p:nvSpPr>
        <p:spPr>
          <a:xfrm>
            <a:off x="967286" y="3341872"/>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响应流程</a:t>
            </a:r>
          </a:p>
        </p:txBody>
      </p:sp>
      <p:sp>
        <p:nvSpPr>
          <p:cNvPr id="44" name="矩形 43">
            <a:extLst>
              <a:ext uri="{FF2B5EF4-FFF2-40B4-BE49-F238E27FC236}">
                <a16:creationId xmlns:a16="http://schemas.microsoft.com/office/drawing/2014/main" id="{3496EB0A-FB00-4DCF-8C02-859613CE3971}"/>
              </a:ext>
            </a:extLst>
          </p:cNvPr>
          <p:cNvSpPr/>
          <p:nvPr/>
        </p:nvSpPr>
        <p:spPr>
          <a:xfrm>
            <a:off x="918449" y="3933382"/>
            <a:ext cx="3110192" cy="521791"/>
          </a:xfrm>
          <a:prstGeom prst="rect">
            <a:avLst/>
          </a:prstGeom>
          <a:solidFill>
            <a:schemeClr val="bg1">
              <a:lumMod val="95000"/>
            </a:schemeClr>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47" name="文本框 46">
            <a:extLst>
              <a:ext uri="{FF2B5EF4-FFF2-40B4-BE49-F238E27FC236}">
                <a16:creationId xmlns:a16="http://schemas.microsoft.com/office/drawing/2014/main" id="{F0BECD51-90ED-41B5-8CAA-9DA04162263A}"/>
              </a:ext>
            </a:extLst>
          </p:cNvPr>
          <p:cNvSpPr txBox="1"/>
          <p:nvPr/>
        </p:nvSpPr>
        <p:spPr>
          <a:xfrm>
            <a:off x="967286" y="3994222"/>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资源</a:t>
            </a:r>
          </a:p>
        </p:txBody>
      </p:sp>
      <p:sp>
        <p:nvSpPr>
          <p:cNvPr id="48" name="矩形 47">
            <a:extLst>
              <a:ext uri="{FF2B5EF4-FFF2-40B4-BE49-F238E27FC236}">
                <a16:creationId xmlns:a16="http://schemas.microsoft.com/office/drawing/2014/main" id="{27E61DED-FC82-492E-8839-C9EF9BD2E4E5}"/>
              </a:ext>
            </a:extLst>
          </p:cNvPr>
          <p:cNvSpPr/>
          <p:nvPr/>
        </p:nvSpPr>
        <p:spPr>
          <a:xfrm>
            <a:off x="933989" y="1988989"/>
            <a:ext cx="3110192" cy="521791"/>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49" name="文本框 48">
            <a:extLst>
              <a:ext uri="{FF2B5EF4-FFF2-40B4-BE49-F238E27FC236}">
                <a16:creationId xmlns:a16="http://schemas.microsoft.com/office/drawing/2014/main" id="{4F678FB0-501B-460B-B984-06D1654E0441}"/>
              </a:ext>
            </a:extLst>
          </p:cNvPr>
          <p:cNvSpPr txBox="1"/>
          <p:nvPr/>
        </p:nvSpPr>
        <p:spPr>
          <a:xfrm>
            <a:off x="986484" y="2058464"/>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小组成员</a:t>
            </a:r>
          </a:p>
        </p:txBody>
      </p:sp>
      <p:sp>
        <p:nvSpPr>
          <p:cNvPr id="52" name="矩形 51">
            <a:extLst>
              <a:ext uri="{FF2B5EF4-FFF2-40B4-BE49-F238E27FC236}">
                <a16:creationId xmlns:a16="http://schemas.microsoft.com/office/drawing/2014/main" id="{D53DD6B9-5F7E-45FE-AD5C-DC1E9492DA8A}"/>
              </a:ext>
            </a:extLst>
          </p:cNvPr>
          <p:cNvSpPr/>
          <p:nvPr/>
        </p:nvSpPr>
        <p:spPr>
          <a:xfrm>
            <a:off x="918449" y="4585731"/>
            <a:ext cx="3110192" cy="521791"/>
          </a:xfrm>
          <a:prstGeom prst="rect">
            <a:avLst/>
          </a:prstGeom>
          <a:solidFill>
            <a:schemeClr val="bg1">
              <a:lumMod val="95000"/>
            </a:schemeClr>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53" name="文本框 52">
            <a:extLst>
              <a:ext uri="{FF2B5EF4-FFF2-40B4-BE49-F238E27FC236}">
                <a16:creationId xmlns:a16="http://schemas.microsoft.com/office/drawing/2014/main" id="{0868E29F-3A0E-4E33-AE23-897ED28B7E04}"/>
              </a:ext>
            </a:extLst>
          </p:cNvPr>
          <p:cNvSpPr txBox="1"/>
          <p:nvPr/>
        </p:nvSpPr>
        <p:spPr>
          <a:xfrm>
            <a:off x="967286" y="4646571"/>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信息沟通</a:t>
            </a:r>
            <a:r>
              <a:rPr lang="en-US" altLang="zh-CN" sz="2000">
                <a:solidFill>
                  <a:prstClr val="white"/>
                </a:solidFill>
                <a:latin typeface="+mn-ea"/>
              </a:rPr>
              <a:t>(</a:t>
            </a:r>
            <a:r>
              <a:rPr lang="zh-CN" altLang="en-US" sz="2000">
                <a:solidFill>
                  <a:prstClr val="white"/>
                </a:solidFill>
                <a:latin typeface="+mn-ea"/>
              </a:rPr>
              <a:t>内部及外部</a:t>
            </a:r>
            <a:r>
              <a:rPr lang="en-US" altLang="zh-CN" sz="2000">
                <a:solidFill>
                  <a:prstClr val="white"/>
                </a:solidFill>
                <a:latin typeface="+mn-ea"/>
              </a:rPr>
              <a:t>)</a:t>
            </a:r>
            <a:endParaRPr lang="zh-CN" altLang="en-US" sz="2000">
              <a:solidFill>
                <a:prstClr val="white"/>
              </a:solidFill>
              <a:latin typeface="+mn-ea"/>
            </a:endParaRPr>
          </a:p>
        </p:txBody>
      </p:sp>
      <p:sp>
        <p:nvSpPr>
          <p:cNvPr id="54" name="文本框 53">
            <a:extLst>
              <a:ext uri="{FF2B5EF4-FFF2-40B4-BE49-F238E27FC236}">
                <a16:creationId xmlns:a16="http://schemas.microsoft.com/office/drawing/2014/main" id="{1D40B4ED-6E1B-46CF-B091-399F67C323B7}"/>
              </a:ext>
            </a:extLst>
          </p:cNvPr>
          <p:cNvSpPr txBox="1"/>
          <p:nvPr/>
        </p:nvSpPr>
        <p:spPr>
          <a:xfrm>
            <a:off x="578863" y="1436452"/>
            <a:ext cx="3749040" cy="409066"/>
          </a:xfrm>
          <a:prstGeom prst="rect">
            <a:avLst/>
          </a:prstGeom>
          <a:solidFill>
            <a:srgbClr val="F86524"/>
          </a:solidFill>
          <a:ln>
            <a:solidFill>
              <a:schemeClr val="bg1"/>
            </a:solidFill>
          </a:ln>
        </p:spPr>
        <p:txBody>
          <a:bodyPr wrap="square" rtlCol="0">
            <a:spAutoFit/>
          </a:bodyPr>
          <a:lstStyle/>
          <a:p>
            <a:pPr marL="0" marR="0" lvl="0" indent="0" algn="ctr" defTabSz="1042873" eaLnBrk="1" fontAlgn="auto" latinLnBrk="0" hangingPunct="1">
              <a:lnSpc>
                <a:spcPct val="100000"/>
              </a:lnSpc>
              <a:spcBef>
                <a:spcPts val="0"/>
              </a:spcBef>
              <a:spcAft>
                <a:spcPts val="0"/>
              </a:spcAft>
              <a:buClrTx/>
              <a:buSzTx/>
              <a:buFontTx/>
              <a:buNone/>
              <a:tabLst/>
              <a:defRPr/>
            </a:pPr>
            <a:r>
              <a:rPr lang="zh-CN" altLang="en-US" sz="2000" kern="0">
                <a:solidFill>
                  <a:schemeClr val="bg1"/>
                </a:solidFill>
                <a:latin typeface="Arial"/>
                <a:ea typeface="宋体"/>
              </a:rPr>
              <a:t>内容</a:t>
            </a:r>
            <a:endParaRPr kumimoji="0" lang="zh-CN" altLang="en-US" sz="2000" b="0" i="0" u="none" strike="noStrike" kern="0" cap="none" spc="0" normalizeH="0" baseline="0" noProof="0">
              <a:ln>
                <a:noFill/>
              </a:ln>
              <a:solidFill>
                <a:schemeClr val="bg1"/>
              </a:solidFill>
              <a:effectLst/>
              <a:uLnTx/>
              <a:uFillTx/>
              <a:latin typeface="Arial"/>
              <a:ea typeface="宋体"/>
            </a:endParaRPr>
          </a:p>
        </p:txBody>
      </p:sp>
      <p:graphicFrame>
        <p:nvGraphicFramePr>
          <p:cNvPr id="6" name="表格 6">
            <a:extLst>
              <a:ext uri="{FF2B5EF4-FFF2-40B4-BE49-F238E27FC236}">
                <a16:creationId xmlns:a16="http://schemas.microsoft.com/office/drawing/2014/main" id="{DC5E40AB-4942-447F-B3C3-0B923D98B814}"/>
              </a:ext>
            </a:extLst>
          </p:cNvPr>
          <p:cNvGraphicFramePr>
            <a:graphicFrameLocks noGrp="1"/>
          </p:cNvGraphicFramePr>
          <p:nvPr/>
        </p:nvGraphicFramePr>
        <p:xfrm>
          <a:off x="4786860" y="1771319"/>
          <a:ext cx="6926604" cy="1112520"/>
        </p:xfrm>
        <a:graphic>
          <a:graphicData uri="http://schemas.openxmlformats.org/drawingml/2006/table">
            <a:tbl>
              <a:tblPr firstRow="1" bandRow="1">
                <a:tableStyleId>{5C22544A-7EE6-4342-B048-85BDC9FD1C3A}</a:tableStyleId>
              </a:tblPr>
              <a:tblGrid>
                <a:gridCol w="2308868">
                  <a:extLst>
                    <a:ext uri="{9D8B030D-6E8A-4147-A177-3AD203B41FA5}">
                      <a16:colId xmlns:a16="http://schemas.microsoft.com/office/drawing/2014/main" val="2148623965"/>
                    </a:ext>
                  </a:extLst>
                </a:gridCol>
                <a:gridCol w="2308868">
                  <a:extLst>
                    <a:ext uri="{9D8B030D-6E8A-4147-A177-3AD203B41FA5}">
                      <a16:colId xmlns:a16="http://schemas.microsoft.com/office/drawing/2014/main" val="180340150"/>
                    </a:ext>
                  </a:extLst>
                </a:gridCol>
                <a:gridCol w="2308868">
                  <a:extLst>
                    <a:ext uri="{9D8B030D-6E8A-4147-A177-3AD203B41FA5}">
                      <a16:colId xmlns:a16="http://schemas.microsoft.com/office/drawing/2014/main" val="1516020060"/>
                    </a:ext>
                  </a:extLst>
                </a:gridCol>
              </a:tblGrid>
              <a:tr h="370840">
                <a:tc>
                  <a:txBody>
                    <a:bodyPr/>
                    <a:lstStyle/>
                    <a:p>
                      <a:pPr algn="ctr"/>
                      <a:r>
                        <a:rPr lang="zh-CN" altLang="en-US"/>
                        <a:t>姓名</a:t>
                      </a:r>
                    </a:p>
                  </a:txBody>
                  <a:tcPr/>
                </a:tc>
                <a:tc>
                  <a:txBody>
                    <a:bodyPr/>
                    <a:lstStyle/>
                    <a:p>
                      <a:pPr algn="ctr"/>
                      <a:r>
                        <a:rPr lang="zh-CN" altLang="en-US"/>
                        <a:t>角色</a:t>
                      </a:r>
                    </a:p>
                  </a:txBody>
                  <a:tcPr/>
                </a:tc>
                <a:tc>
                  <a:txBody>
                    <a:bodyPr/>
                    <a:lstStyle/>
                    <a:p>
                      <a:pPr algn="ctr"/>
                      <a:r>
                        <a:rPr lang="zh-CN" altLang="en-US"/>
                        <a:t>联系方式</a:t>
                      </a:r>
                    </a:p>
                  </a:txBody>
                  <a:tcPr/>
                </a:tc>
                <a:extLst>
                  <a:ext uri="{0D108BD9-81ED-4DB2-BD59-A6C34878D82A}">
                    <a16:rowId xmlns:a16="http://schemas.microsoft.com/office/drawing/2014/main" val="1464593906"/>
                  </a:ext>
                </a:extLst>
              </a:tr>
              <a:tr h="370840">
                <a:tc>
                  <a:txBody>
                    <a:bodyPr/>
                    <a:lstStyle/>
                    <a:p>
                      <a:pPr algn="ctr"/>
                      <a:r>
                        <a:rPr lang="en-US" altLang="zh-CN"/>
                        <a:t>XX</a:t>
                      </a:r>
                      <a:endParaRPr lang="zh-CN" altLang="en-US"/>
                    </a:p>
                  </a:txBody>
                  <a:tcPr/>
                </a:tc>
                <a:tc>
                  <a:txBody>
                    <a:bodyPr/>
                    <a:lstStyle/>
                    <a:p>
                      <a:pPr algn="ctr"/>
                      <a:r>
                        <a:rPr lang="zh-CN" altLang="en-US"/>
                        <a:t>厂长</a:t>
                      </a:r>
                    </a:p>
                  </a:txBody>
                  <a:tcPr/>
                </a:tc>
                <a:tc>
                  <a:txBody>
                    <a:bodyPr/>
                    <a:lstStyle/>
                    <a:p>
                      <a:pPr algn="ctr"/>
                      <a:r>
                        <a:rPr lang="en-US" altLang="zh-CN"/>
                        <a:t>XXX</a:t>
                      </a:r>
                      <a:endParaRPr lang="zh-CN" altLang="en-US"/>
                    </a:p>
                  </a:txBody>
                  <a:tcPr/>
                </a:tc>
                <a:extLst>
                  <a:ext uri="{0D108BD9-81ED-4DB2-BD59-A6C34878D82A}">
                    <a16:rowId xmlns:a16="http://schemas.microsoft.com/office/drawing/2014/main" val="2947721305"/>
                  </a:ext>
                </a:extLst>
              </a:tr>
              <a:tr h="370840">
                <a:tc>
                  <a:txBody>
                    <a:bodyPr/>
                    <a:lstStyle/>
                    <a:p>
                      <a:endParaRPr lang="zh-CN" altLang="en-US"/>
                    </a:p>
                  </a:txBody>
                  <a:tcPr/>
                </a:tc>
                <a:tc>
                  <a:txBody>
                    <a:bodyPr/>
                    <a:lstStyle/>
                    <a:p>
                      <a:endParaRPr lang="zh-CN" altLang="en-US"/>
                    </a:p>
                  </a:txBody>
                  <a:tcPr/>
                </a:tc>
                <a:tc>
                  <a:txBody>
                    <a:bodyPr/>
                    <a:lstStyle/>
                    <a:p>
                      <a:endParaRPr lang="zh-CN" altLang="en-US"/>
                    </a:p>
                  </a:txBody>
                  <a:tcPr/>
                </a:tc>
                <a:extLst>
                  <a:ext uri="{0D108BD9-81ED-4DB2-BD59-A6C34878D82A}">
                    <a16:rowId xmlns:a16="http://schemas.microsoft.com/office/drawing/2014/main" val="1954304458"/>
                  </a:ext>
                </a:extLst>
              </a:tr>
            </a:tbl>
          </a:graphicData>
        </a:graphic>
      </p:graphicFrame>
    </p:spTree>
    <p:extLst>
      <p:ext uri="{BB962C8B-B14F-4D97-AF65-F5344CB8AC3E}">
        <p14:creationId xmlns:p14="http://schemas.microsoft.com/office/powerpoint/2010/main" val="387917322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业务连续性计划实践</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54</a:t>
            </a:fld>
            <a:endParaRPr lang="en-GB"/>
          </a:p>
        </p:txBody>
      </p:sp>
      <p:sp>
        <p:nvSpPr>
          <p:cNvPr id="31" name="矩形 30">
            <a:extLst>
              <a:ext uri="{FF2B5EF4-FFF2-40B4-BE49-F238E27FC236}">
                <a16:creationId xmlns:a16="http://schemas.microsoft.com/office/drawing/2014/main" id="{76A33BC0-6A41-4A49-A689-D738C0601FFC}"/>
              </a:ext>
            </a:extLst>
          </p:cNvPr>
          <p:cNvSpPr/>
          <p:nvPr/>
        </p:nvSpPr>
        <p:spPr>
          <a:xfrm>
            <a:off x="578863" y="1841444"/>
            <a:ext cx="3749040" cy="3400965"/>
          </a:xfrm>
          <a:prstGeom prst="rect">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id="{2179B751-F7B9-4103-B547-C47945ADD84F}"/>
              </a:ext>
            </a:extLst>
          </p:cNvPr>
          <p:cNvSpPr/>
          <p:nvPr/>
        </p:nvSpPr>
        <p:spPr>
          <a:xfrm>
            <a:off x="933989" y="2632437"/>
            <a:ext cx="3110192" cy="521791"/>
          </a:xfrm>
          <a:prstGeom prst="rect">
            <a:avLst/>
          </a:prstGeom>
          <a:solidFill>
            <a:srgbClr val="0070C0"/>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33" name="文本框 32">
            <a:extLst>
              <a:ext uri="{FF2B5EF4-FFF2-40B4-BE49-F238E27FC236}">
                <a16:creationId xmlns:a16="http://schemas.microsoft.com/office/drawing/2014/main" id="{25C6FF98-DE0D-490D-AAA8-1D0F363F0568}"/>
              </a:ext>
            </a:extLst>
          </p:cNvPr>
          <p:cNvSpPr txBox="1"/>
          <p:nvPr/>
        </p:nvSpPr>
        <p:spPr>
          <a:xfrm>
            <a:off x="926203" y="2693277"/>
            <a:ext cx="3117977" cy="400110"/>
          </a:xfrm>
          <a:prstGeom prst="rect">
            <a:avLst/>
          </a:prstGeom>
          <a:noFill/>
        </p:spPr>
        <p:txBody>
          <a:bodyPr wrap="square" rtlCol="0">
            <a:spAutoFit/>
          </a:bodyPr>
          <a:lstStyle/>
          <a:p>
            <a:pPr algn="ctr" defTabSz="1042873"/>
            <a:r>
              <a:rPr lang="zh-CN" altLang="en-US" sz="2000">
                <a:solidFill>
                  <a:prstClr val="white"/>
                </a:solidFill>
                <a:latin typeface="+mn-ea"/>
              </a:rPr>
              <a:t>行动计划</a:t>
            </a:r>
          </a:p>
        </p:txBody>
      </p:sp>
      <p:sp>
        <p:nvSpPr>
          <p:cNvPr id="34" name="矩形 33">
            <a:extLst>
              <a:ext uri="{FF2B5EF4-FFF2-40B4-BE49-F238E27FC236}">
                <a16:creationId xmlns:a16="http://schemas.microsoft.com/office/drawing/2014/main" id="{D58CC00B-80C3-483A-B56C-A405642592E1}"/>
              </a:ext>
            </a:extLst>
          </p:cNvPr>
          <p:cNvSpPr/>
          <p:nvPr/>
        </p:nvSpPr>
        <p:spPr>
          <a:xfrm>
            <a:off x="918449" y="3281032"/>
            <a:ext cx="3110192" cy="521791"/>
          </a:xfrm>
          <a:prstGeom prst="rect">
            <a:avLst/>
          </a:prstGeom>
          <a:solidFill>
            <a:srgbClr val="0070C0"/>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35" name="文本框 34">
            <a:extLst>
              <a:ext uri="{FF2B5EF4-FFF2-40B4-BE49-F238E27FC236}">
                <a16:creationId xmlns:a16="http://schemas.microsoft.com/office/drawing/2014/main" id="{A84B9B2D-3B2F-4BF6-BB84-A1400593B1E8}"/>
              </a:ext>
            </a:extLst>
          </p:cNvPr>
          <p:cNvSpPr txBox="1"/>
          <p:nvPr/>
        </p:nvSpPr>
        <p:spPr>
          <a:xfrm>
            <a:off x="967286" y="3341872"/>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响应流程</a:t>
            </a:r>
          </a:p>
        </p:txBody>
      </p:sp>
      <p:sp>
        <p:nvSpPr>
          <p:cNvPr id="44" name="矩形 43">
            <a:extLst>
              <a:ext uri="{FF2B5EF4-FFF2-40B4-BE49-F238E27FC236}">
                <a16:creationId xmlns:a16="http://schemas.microsoft.com/office/drawing/2014/main" id="{3496EB0A-FB00-4DCF-8C02-859613CE3971}"/>
              </a:ext>
            </a:extLst>
          </p:cNvPr>
          <p:cNvSpPr/>
          <p:nvPr/>
        </p:nvSpPr>
        <p:spPr>
          <a:xfrm>
            <a:off x="918449" y="3933382"/>
            <a:ext cx="3110192" cy="521791"/>
          </a:xfrm>
          <a:prstGeom prst="rect">
            <a:avLst/>
          </a:prstGeom>
          <a:solidFill>
            <a:schemeClr val="bg1">
              <a:lumMod val="95000"/>
            </a:schemeClr>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47" name="文本框 46">
            <a:extLst>
              <a:ext uri="{FF2B5EF4-FFF2-40B4-BE49-F238E27FC236}">
                <a16:creationId xmlns:a16="http://schemas.microsoft.com/office/drawing/2014/main" id="{F0BECD51-90ED-41B5-8CAA-9DA04162263A}"/>
              </a:ext>
            </a:extLst>
          </p:cNvPr>
          <p:cNvSpPr txBox="1"/>
          <p:nvPr/>
        </p:nvSpPr>
        <p:spPr>
          <a:xfrm>
            <a:off x="967286" y="3994222"/>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资源</a:t>
            </a:r>
          </a:p>
        </p:txBody>
      </p:sp>
      <p:sp>
        <p:nvSpPr>
          <p:cNvPr id="48" name="矩形 47">
            <a:extLst>
              <a:ext uri="{FF2B5EF4-FFF2-40B4-BE49-F238E27FC236}">
                <a16:creationId xmlns:a16="http://schemas.microsoft.com/office/drawing/2014/main" id="{27E61DED-FC82-492E-8839-C9EF9BD2E4E5}"/>
              </a:ext>
            </a:extLst>
          </p:cNvPr>
          <p:cNvSpPr/>
          <p:nvPr/>
        </p:nvSpPr>
        <p:spPr>
          <a:xfrm>
            <a:off x="933989" y="1988989"/>
            <a:ext cx="3110192" cy="521791"/>
          </a:xfrm>
          <a:prstGeom prst="rect">
            <a:avLst/>
          </a:prstGeom>
          <a:solidFill>
            <a:schemeClr val="bg1">
              <a:lumMod val="95000"/>
            </a:schemeClr>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49" name="文本框 48">
            <a:extLst>
              <a:ext uri="{FF2B5EF4-FFF2-40B4-BE49-F238E27FC236}">
                <a16:creationId xmlns:a16="http://schemas.microsoft.com/office/drawing/2014/main" id="{4F678FB0-501B-460B-B984-06D1654E0441}"/>
              </a:ext>
            </a:extLst>
          </p:cNvPr>
          <p:cNvSpPr txBox="1"/>
          <p:nvPr/>
        </p:nvSpPr>
        <p:spPr>
          <a:xfrm>
            <a:off x="986484" y="2058464"/>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小组成员</a:t>
            </a:r>
          </a:p>
        </p:txBody>
      </p:sp>
      <p:sp>
        <p:nvSpPr>
          <p:cNvPr id="52" name="矩形 51">
            <a:extLst>
              <a:ext uri="{FF2B5EF4-FFF2-40B4-BE49-F238E27FC236}">
                <a16:creationId xmlns:a16="http://schemas.microsoft.com/office/drawing/2014/main" id="{D53DD6B9-5F7E-45FE-AD5C-DC1E9492DA8A}"/>
              </a:ext>
            </a:extLst>
          </p:cNvPr>
          <p:cNvSpPr/>
          <p:nvPr/>
        </p:nvSpPr>
        <p:spPr>
          <a:xfrm>
            <a:off x="918449" y="4585731"/>
            <a:ext cx="3110192" cy="521791"/>
          </a:xfrm>
          <a:prstGeom prst="rect">
            <a:avLst/>
          </a:prstGeom>
          <a:solidFill>
            <a:schemeClr val="bg1">
              <a:lumMod val="95000"/>
            </a:schemeClr>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53" name="文本框 52">
            <a:extLst>
              <a:ext uri="{FF2B5EF4-FFF2-40B4-BE49-F238E27FC236}">
                <a16:creationId xmlns:a16="http://schemas.microsoft.com/office/drawing/2014/main" id="{0868E29F-3A0E-4E33-AE23-897ED28B7E04}"/>
              </a:ext>
            </a:extLst>
          </p:cNvPr>
          <p:cNvSpPr txBox="1"/>
          <p:nvPr/>
        </p:nvSpPr>
        <p:spPr>
          <a:xfrm>
            <a:off x="967286" y="4646571"/>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信息沟通</a:t>
            </a:r>
            <a:r>
              <a:rPr lang="en-US" altLang="zh-CN" sz="2000">
                <a:solidFill>
                  <a:prstClr val="white"/>
                </a:solidFill>
                <a:latin typeface="+mn-ea"/>
              </a:rPr>
              <a:t>(</a:t>
            </a:r>
            <a:r>
              <a:rPr lang="zh-CN" altLang="en-US" sz="2000">
                <a:solidFill>
                  <a:prstClr val="white"/>
                </a:solidFill>
                <a:latin typeface="+mn-ea"/>
              </a:rPr>
              <a:t>内部及外部</a:t>
            </a:r>
            <a:r>
              <a:rPr lang="en-US" altLang="zh-CN" sz="2000">
                <a:solidFill>
                  <a:prstClr val="white"/>
                </a:solidFill>
                <a:latin typeface="+mn-ea"/>
              </a:rPr>
              <a:t>)</a:t>
            </a:r>
            <a:endParaRPr lang="zh-CN" altLang="en-US" sz="2000">
              <a:solidFill>
                <a:prstClr val="white"/>
              </a:solidFill>
              <a:latin typeface="+mn-ea"/>
            </a:endParaRPr>
          </a:p>
        </p:txBody>
      </p:sp>
      <p:sp>
        <p:nvSpPr>
          <p:cNvPr id="54" name="文本框 53">
            <a:extLst>
              <a:ext uri="{FF2B5EF4-FFF2-40B4-BE49-F238E27FC236}">
                <a16:creationId xmlns:a16="http://schemas.microsoft.com/office/drawing/2014/main" id="{1D40B4ED-6E1B-46CF-B091-399F67C323B7}"/>
              </a:ext>
            </a:extLst>
          </p:cNvPr>
          <p:cNvSpPr txBox="1"/>
          <p:nvPr/>
        </p:nvSpPr>
        <p:spPr>
          <a:xfrm>
            <a:off x="578863" y="1436452"/>
            <a:ext cx="3749040" cy="409066"/>
          </a:xfrm>
          <a:prstGeom prst="rect">
            <a:avLst/>
          </a:prstGeom>
          <a:solidFill>
            <a:srgbClr val="F86524"/>
          </a:solidFill>
          <a:ln>
            <a:solidFill>
              <a:schemeClr val="bg1"/>
            </a:solidFill>
          </a:ln>
        </p:spPr>
        <p:txBody>
          <a:bodyPr wrap="square" rtlCol="0">
            <a:spAutoFit/>
          </a:bodyPr>
          <a:lstStyle/>
          <a:p>
            <a:pPr marL="0" marR="0" lvl="0" indent="0" algn="ctr" defTabSz="1042873" eaLnBrk="1" fontAlgn="auto" latinLnBrk="0" hangingPunct="1">
              <a:lnSpc>
                <a:spcPct val="100000"/>
              </a:lnSpc>
              <a:spcBef>
                <a:spcPts val="0"/>
              </a:spcBef>
              <a:spcAft>
                <a:spcPts val="0"/>
              </a:spcAft>
              <a:buClrTx/>
              <a:buSzTx/>
              <a:buFontTx/>
              <a:buNone/>
              <a:tabLst/>
              <a:defRPr/>
            </a:pPr>
            <a:r>
              <a:rPr lang="zh-CN" altLang="en-US" sz="2000" kern="0">
                <a:solidFill>
                  <a:schemeClr val="bg1"/>
                </a:solidFill>
                <a:latin typeface="Arial"/>
                <a:ea typeface="宋体"/>
              </a:rPr>
              <a:t>内容</a:t>
            </a:r>
            <a:endParaRPr kumimoji="0" lang="zh-CN" altLang="en-US" sz="2000" b="0" i="0" u="none" strike="noStrike" kern="0" cap="none" spc="0" normalizeH="0" baseline="0" noProof="0">
              <a:ln>
                <a:noFill/>
              </a:ln>
              <a:solidFill>
                <a:schemeClr val="bg1"/>
              </a:solidFill>
              <a:effectLst/>
              <a:uLnTx/>
              <a:uFillTx/>
              <a:latin typeface="Arial"/>
              <a:ea typeface="宋体"/>
            </a:endParaRPr>
          </a:p>
        </p:txBody>
      </p:sp>
      <p:graphicFrame>
        <p:nvGraphicFramePr>
          <p:cNvPr id="3" name="表格 6">
            <a:extLst>
              <a:ext uri="{FF2B5EF4-FFF2-40B4-BE49-F238E27FC236}">
                <a16:creationId xmlns:a16="http://schemas.microsoft.com/office/drawing/2014/main" id="{D40006AB-D9D8-4F40-84A5-ED3892418BB7}"/>
              </a:ext>
            </a:extLst>
          </p:cNvPr>
          <p:cNvGraphicFramePr>
            <a:graphicFrameLocks noGrp="1"/>
          </p:cNvGraphicFramePr>
          <p:nvPr/>
        </p:nvGraphicFramePr>
        <p:xfrm>
          <a:off x="4683030" y="2229352"/>
          <a:ext cx="7241877" cy="2661920"/>
        </p:xfrm>
        <a:graphic>
          <a:graphicData uri="http://schemas.openxmlformats.org/drawingml/2006/table">
            <a:tbl>
              <a:tblPr firstRow="1" bandRow="1">
                <a:tableStyleId>{5C22544A-7EE6-4342-B048-85BDC9FD1C3A}</a:tableStyleId>
              </a:tblPr>
              <a:tblGrid>
                <a:gridCol w="3659692">
                  <a:extLst>
                    <a:ext uri="{9D8B030D-6E8A-4147-A177-3AD203B41FA5}">
                      <a16:colId xmlns:a16="http://schemas.microsoft.com/office/drawing/2014/main" val="3558547977"/>
                    </a:ext>
                  </a:extLst>
                </a:gridCol>
                <a:gridCol w="1970202">
                  <a:extLst>
                    <a:ext uri="{9D8B030D-6E8A-4147-A177-3AD203B41FA5}">
                      <a16:colId xmlns:a16="http://schemas.microsoft.com/office/drawing/2014/main" val="2133313553"/>
                    </a:ext>
                  </a:extLst>
                </a:gridCol>
                <a:gridCol w="1611983">
                  <a:extLst>
                    <a:ext uri="{9D8B030D-6E8A-4147-A177-3AD203B41FA5}">
                      <a16:colId xmlns:a16="http://schemas.microsoft.com/office/drawing/2014/main" val="1611512763"/>
                    </a:ext>
                  </a:extLst>
                </a:gridCol>
              </a:tblGrid>
              <a:tr h="370840">
                <a:tc>
                  <a:txBody>
                    <a:bodyPr/>
                    <a:lstStyle/>
                    <a:p>
                      <a:r>
                        <a:rPr lang="zh-CN" altLang="en-US"/>
                        <a:t>行动计划</a:t>
                      </a:r>
                    </a:p>
                  </a:txBody>
                  <a:tcPr/>
                </a:tc>
                <a:tc>
                  <a:txBody>
                    <a:bodyPr/>
                    <a:lstStyle/>
                    <a:p>
                      <a:r>
                        <a:rPr lang="zh-CN" altLang="en-US"/>
                        <a:t>责任人</a:t>
                      </a:r>
                    </a:p>
                  </a:txBody>
                  <a:tcPr/>
                </a:tc>
                <a:tc>
                  <a:txBody>
                    <a:bodyPr/>
                    <a:lstStyle/>
                    <a:p>
                      <a:r>
                        <a:rPr lang="zh-CN" altLang="en-US"/>
                        <a:t>完成时间</a:t>
                      </a:r>
                    </a:p>
                  </a:txBody>
                  <a:tcPr/>
                </a:tc>
                <a:extLst>
                  <a:ext uri="{0D108BD9-81ED-4DB2-BD59-A6C34878D82A}">
                    <a16:rowId xmlns:a16="http://schemas.microsoft.com/office/drawing/2014/main" val="598490787"/>
                  </a:ext>
                </a:extLst>
              </a:tr>
              <a:tr h="370840">
                <a:tc>
                  <a:txBody>
                    <a:bodyPr/>
                    <a:lstStyle/>
                    <a:p>
                      <a:r>
                        <a:rPr lang="zh-CN" altLang="en-US"/>
                        <a:t>评估对工厂生产影响</a:t>
                      </a:r>
                    </a:p>
                  </a:txBody>
                  <a:tcPr/>
                </a:tc>
                <a:tc>
                  <a:txBody>
                    <a:bodyPr/>
                    <a:lstStyle/>
                    <a:p>
                      <a:r>
                        <a:rPr lang="zh-CN" altLang="en-US"/>
                        <a:t>工厂</a:t>
                      </a:r>
                      <a:r>
                        <a:rPr lang="en-US" altLang="zh-CN"/>
                        <a:t>BC</a:t>
                      </a:r>
                      <a:r>
                        <a:rPr lang="zh-CN" altLang="en-US"/>
                        <a:t>组长</a:t>
                      </a:r>
                    </a:p>
                  </a:txBody>
                  <a:tcPr/>
                </a:tc>
                <a:tc>
                  <a:txBody>
                    <a:bodyPr/>
                    <a:lstStyle/>
                    <a:p>
                      <a:r>
                        <a:rPr lang="en-US" altLang="zh-CN"/>
                        <a:t>4</a:t>
                      </a:r>
                      <a:r>
                        <a:rPr lang="zh-CN" altLang="en-US"/>
                        <a:t>小时</a:t>
                      </a:r>
                    </a:p>
                  </a:txBody>
                  <a:tcPr/>
                </a:tc>
                <a:extLst>
                  <a:ext uri="{0D108BD9-81ED-4DB2-BD59-A6C34878D82A}">
                    <a16:rowId xmlns:a16="http://schemas.microsoft.com/office/drawing/2014/main" val="4255971037"/>
                  </a:ext>
                </a:extLst>
              </a:tr>
              <a:tr h="370840">
                <a:tc>
                  <a:txBody>
                    <a:bodyPr/>
                    <a:lstStyle/>
                    <a:p>
                      <a:r>
                        <a:rPr lang="zh-CN" altLang="en-US"/>
                        <a:t>确认原料供应中断持续时间和供应商的计划</a:t>
                      </a:r>
                    </a:p>
                  </a:txBody>
                  <a:tcPr/>
                </a:tc>
                <a:tc>
                  <a:txBody>
                    <a:bodyPr/>
                    <a:lstStyle/>
                    <a:p>
                      <a:r>
                        <a:rPr lang="zh-CN" altLang="en-US"/>
                        <a:t>供应链负责人</a:t>
                      </a:r>
                    </a:p>
                  </a:txBody>
                  <a:tcPr/>
                </a:tc>
                <a:tc rowSpan="3">
                  <a:txBody>
                    <a:bodyPr/>
                    <a:lstStyle/>
                    <a:p>
                      <a:r>
                        <a:rPr lang="en-US" altLang="zh-CN"/>
                        <a:t>24</a:t>
                      </a:r>
                      <a:r>
                        <a:rPr lang="zh-CN" altLang="en-US"/>
                        <a:t>小时</a:t>
                      </a:r>
                    </a:p>
                  </a:txBody>
                  <a:tcPr/>
                </a:tc>
                <a:extLst>
                  <a:ext uri="{0D108BD9-81ED-4DB2-BD59-A6C34878D82A}">
                    <a16:rowId xmlns:a16="http://schemas.microsoft.com/office/drawing/2014/main" val="2787629134"/>
                  </a:ext>
                </a:extLst>
              </a:tr>
              <a:tr h="370840">
                <a:tc>
                  <a:txBody>
                    <a:bodyPr/>
                    <a:lstStyle/>
                    <a:p>
                      <a:r>
                        <a:rPr lang="zh-CN" altLang="en-US"/>
                        <a:t>如果由于运输导致供应中断，评估采用其它运输方式的可能性</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a:t>供应链负责人</a:t>
                      </a:r>
                    </a:p>
                    <a:p>
                      <a:endParaRPr lang="zh-CN" altLang="en-US"/>
                    </a:p>
                  </a:txBody>
                  <a:tcPr/>
                </a:tc>
                <a:tc vMerge="1">
                  <a:txBody>
                    <a:bodyPr/>
                    <a:lstStyle/>
                    <a:p>
                      <a:endParaRPr lang="zh-CN" altLang="en-US"/>
                    </a:p>
                  </a:txBody>
                  <a:tcPr/>
                </a:tc>
                <a:extLst>
                  <a:ext uri="{0D108BD9-81ED-4DB2-BD59-A6C34878D82A}">
                    <a16:rowId xmlns:a16="http://schemas.microsoft.com/office/drawing/2014/main" val="811439759"/>
                  </a:ext>
                </a:extLst>
              </a:tr>
              <a:tr h="370840">
                <a:tc>
                  <a:txBody>
                    <a:bodyPr/>
                    <a:lstStyle/>
                    <a:p>
                      <a:r>
                        <a:rPr lang="zh-CN" altLang="en-US"/>
                        <a:t>确认第二供应商的供货时间，并优先安排生产</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a:t>供应链负责人</a:t>
                      </a:r>
                    </a:p>
                    <a:p>
                      <a:endParaRPr lang="zh-CN" altLang="en-US"/>
                    </a:p>
                  </a:txBody>
                  <a:tcPr/>
                </a:tc>
                <a:tc vMerge="1">
                  <a:txBody>
                    <a:bodyPr/>
                    <a:lstStyle/>
                    <a:p>
                      <a:endParaRPr lang="zh-CN" altLang="en-US"/>
                    </a:p>
                  </a:txBody>
                  <a:tcPr/>
                </a:tc>
                <a:extLst>
                  <a:ext uri="{0D108BD9-81ED-4DB2-BD59-A6C34878D82A}">
                    <a16:rowId xmlns:a16="http://schemas.microsoft.com/office/drawing/2014/main" val="649898950"/>
                  </a:ext>
                </a:extLst>
              </a:tr>
            </a:tbl>
          </a:graphicData>
        </a:graphic>
      </p:graphicFrame>
      <p:sp>
        <p:nvSpPr>
          <p:cNvPr id="19" name="文本框 18">
            <a:extLst>
              <a:ext uri="{FF2B5EF4-FFF2-40B4-BE49-F238E27FC236}">
                <a16:creationId xmlns:a16="http://schemas.microsoft.com/office/drawing/2014/main" id="{58F3209E-747E-41C6-B990-0A6825EBAEAD}"/>
              </a:ext>
            </a:extLst>
          </p:cNvPr>
          <p:cNvSpPr txBox="1"/>
          <p:nvPr/>
        </p:nvSpPr>
        <p:spPr>
          <a:xfrm>
            <a:off x="4683029" y="1649398"/>
            <a:ext cx="3749040" cy="409066"/>
          </a:xfrm>
          <a:prstGeom prst="rect">
            <a:avLst/>
          </a:prstGeom>
          <a:solidFill>
            <a:srgbClr val="F86524"/>
          </a:solidFill>
          <a:ln>
            <a:solidFill>
              <a:schemeClr val="bg1"/>
            </a:solidFill>
          </a:ln>
        </p:spPr>
        <p:txBody>
          <a:bodyPr wrap="square" rtlCol="0">
            <a:spAutoFit/>
          </a:bodyPr>
          <a:lstStyle/>
          <a:p>
            <a:pPr marL="0" marR="0" lvl="0" indent="0" algn="ctr" defTabSz="1042873" eaLnBrk="1" fontAlgn="auto" latinLnBrk="0" hangingPunct="1">
              <a:lnSpc>
                <a:spcPct val="100000"/>
              </a:lnSpc>
              <a:spcBef>
                <a:spcPts val="0"/>
              </a:spcBef>
              <a:spcAft>
                <a:spcPts val="0"/>
              </a:spcAft>
              <a:buClrTx/>
              <a:buSzTx/>
              <a:buFontTx/>
              <a:buNone/>
              <a:tabLst/>
              <a:defRPr/>
            </a:pPr>
            <a:r>
              <a:rPr lang="zh-CN" altLang="en-US" sz="2000" kern="0">
                <a:solidFill>
                  <a:schemeClr val="bg1"/>
                </a:solidFill>
                <a:latin typeface="Arial"/>
                <a:ea typeface="宋体"/>
              </a:rPr>
              <a:t>场景：原料供应中断</a:t>
            </a:r>
            <a:endParaRPr kumimoji="0" lang="zh-CN" altLang="en-US" sz="2000" b="0" i="0" u="none" strike="noStrike" kern="0" cap="none" spc="0" normalizeH="0" baseline="0" noProof="0">
              <a:ln>
                <a:noFill/>
              </a:ln>
              <a:solidFill>
                <a:schemeClr val="bg1"/>
              </a:solidFill>
              <a:effectLst/>
              <a:uLnTx/>
              <a:uFillTx/>
              <a:latin typeface="Arial"/>
              <a:ea typeface="宋体"/>
            </a:endParaRPr>
          </a:p>
        </p:txBody>
      </p:sp>
    </p:spTree>
    <p:extLst>
      <p:ext uri="{BB962C8B-B14F-4D97-AF65-F5344CB8AC3E}">
        <p14:creationId xmlns:p14="http://schemas.microsoft.com/office/powerpoint/2010/main" val="282288205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dirty="0"/>
              <a:t>业务连续性计划实践</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OVERVIEW | AUGUST 2021</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p:txBody>
          <a:bodyPr/>
          <a:lstStyle/>
          <a:p>
            <a:fld id="{1A91ABBD-BE70-492B-BBD8-7AF5442A9E89}" type="slidenum">
              <a:rPr lang="en-GB" smtClean="0"/>
              <a:t>55</a:t>
            </a:fld>
            <a:endParaRPr lang="en-GB"/>
          </a:p>
        </p:txBody>
      </p:sp>
      <p:sp>
        <p:nvSpPr>
          <p:cNvPr id="31" name="矩形 30">
            <a:extLst>
              <a:ext uri="{FF2B5EF4-FFF2-40B4-BE49-F238E27FC236}">
                <a16:creationId xmlns:a16="http://schemas.microsoft.com/office/drawing/2014/main" id="{76A33BC0-6A41-4A49-A689-D738C0601FFC}"/>
              </a:ext>
            </a:extLst>
          </p:cNvPr>
          <p:cNvSpPr/>
          <p:nvPr/>
        </p:nvSpPr>
        <p:spPr>
          <a:xfrm>
            <a:off x="578863" y="1841444"/>
            <a:ext cx="3749040" cy="3400965"/>
          </a:xfrm>
          <a:prstGeom prst="rect">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id="{2179B751-F7B9-4103-B547-C47945ADD84F}"/>
              </a:ext>
            </a:extLst>
          </p:cNvPr>
          <p:cNvSpPr/>
          <p:nvPr/>
        </p:nvSpPr>
        <p:spPr>
          <a:xfrm>
            <a:off x="933989" y="2632437"/>
            <a:ext cx="3110192" cy="521791"/>
          </a:xfrm>
          <a:prstGeom prst="rect">
            <a:avLst/>
          </a:prstGeom>
          <a:solidFill>
            <a:srgbClr val="0070C0"/>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33" name="文本框 32">
            <a:extLst>
              <a:ext uri="{FF2B5EF4-FFF2-40B4-BE49-F238E27FC236}">
                <a16:creationId xmlns:a16="http://schemas.microsoft.com/office/drawing/2014/main" id="{25C6FF98-DE0D-490D-AAA8-1D0F363F0568}"/>
              </a:ext>
            </a:extLst>
          </p:cNvPr>
          <p:cNvSpPr txBox="1"/>
          <p:nvPr/>
        </p:nvSpPr>
        <p:spPr>
          <a:xfrm>
            <a:off x="926203" y="2693277"/>
            <a:ext cx="3117977" cy="400110"/>
          </a:xfrm>
          <a:prstGeom prst="rect">
            <a:avLst/>
          </a:prstGeom>
          <a:noFill/>
        </p:spPr>
        <p:txBody>
          <a:bodyPr wrap="square" rtlCol="0">
            <a:spAutoFit/>
          </a:bodyPr>
          <a:lstStyle/>
          <a:p>
            <a:pPr algn="ctr" defTabSz="1042873"/>
            <a:r>
              <a:rPr lang="zh-CN" altLang="en-US" sz="2000" dirty="0">
                <a:solidFill>
                  <a:prstClr val="white"/>
                </a:solidFill>
                <a:latin typeface="+mn-ea"/>
              </a:rPr>
              <a:t>行动计划</a:t>
            </a:r>
          </a:p>
        </p:txBody>
      </p:sp>
      <p:sp>
        <p:nvSpPr>
          <p:cNvPr id="34" name="矩形 33">
            <a:extLst>
              <a:ext uri="{FF2B5EF4-FFF2-40B4-BE49-F238E27FC236}">
                <a16:creationId xmlns:a16="http://schemas.microsoft.com/office/drawing/2014/main" id="{D58CC00B-80C3-483A-B56C-A405642592E1}"/>
              </a:ext>
            </a:extLst>
          </p:cNvPr>
          <p:cNvSpPr/>
          <p:nvPr/>
        </p:nvSpPr>
        <p:spPr>
          <a:xfrm>
            <a:off x="918449" y="3281032"/>
            <a:ext cx="3110192" cy="521791"/>
          </a:xfrm>
          <a:prstGeom prst="rect">
            <a:avLst/>
          </a:prstGeom>
          <a:solidFill>
            <a:srgbClr val="0070C0"/>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35" name="文本框 34">
            <a:extLst>
              <a:ext uri="{FF2B5EF4-FFF2-40B4-BE49-F238E27FC236}">
                <a16:creationId xmlns:a16="http://schemas.microsoft.com/office/drawing/2014/main" id="{A84B9B2D-3B2F-4BF6-BB84-A1400593B1E8}"/>
              </a:ext>
            </a:extLst>
          </p:cNvPr>
          <p:cNvSpPr txBox="1"/>
          <p:nvPr/>
        </p:nvSpPr>
        <p:spPr>
          <a:xfrm>
            <a:off x="967286" y="3341872"/>
            <a:ext cx="3061356" cy="400110"/>
          </a:xfrm>
          <a:prstGeom prst="rect">
            <a:avLst/>
          </a:prstGeom>
          <a:noFill/>
        </p:spPr>
        <p:txBody>
          <a:bodyPr wrap="square" rtlCol="0">
            <a:spAutoFit/>
          </a:bodyPr>
          <a:lstStyle/>
          <a:p>
            <a:pPr algn="ctr" defTabSz="1042873"/>
            <a:r>
              <a:rPr lang="zh-CN" altLang="en-US" sz="2000" dirty="0">
                <a:solidFill>
                  <a:prstClr val="white"/>
                </a:solidFill>
                <a:latin typeface="+mn-ea"/>
              </a:rPr>
              <a:t>响应流程</a:t>
            </a:r>
          </a:p>
        </p:txBody>
      </p:sp>
      <p:sp>
        <p:nvSpPr>
          <p:cNvPr id="44" name="矩形 43">
            <a:extLst>
              <a:ext uri="{FF2B5EF4-FFF2-40B4-BE49-F238E27FC236}">
                <a16:creationId xmlns:a16="http://schemas.microsoft.com/office/drawing/2014/main" id="{3496EB0A-FB00-4DCF-8C02-859613CE3971}"/>
              </a:ext>
            </a:extLst>
          </p:cNvPr>
          <p:cNvSpPr/>
          <p:nvPr/>
        </p:nvSpPr>
        <p:spPr>
          <a:xfrm>
            <a:off x="918449" y="3933382"/>
            <a:ext cx="3110192" cy="521791"/>
          </a:xfrm>
          <a:prstGeom prst="rect">
            <a:avLst/>
          </a:prstGeom>
          <a:solidFill>
            <a:schemeClr val="bg1">
              <a:lumMod val="95000"/>
            </a:schemeClr>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47" name="文本框 46">
            <a:extLst>
              <a:ext uri="{FF2B5EF4-FFF2-40B4-BE49-F238E27FC236}">
                <a16:creationId xmlns:a16="http://schemas.microsoft.com/office/drawing/2014/main" id="{F0BECD51-90ED-41B5-8CAA-9DA04162263A}"/>
              </a:ext>
            </a:extLst>
          </p:cNvPr>
          <p:cNvSpPr txBox="1"/>
          <p:nvPr/>
        </p:nvSpPr>
        <p:spPr>
          <a:xfrm>
            <a:off x="967286" y="3994222"/>
            <a:ext cx="3061356" cy="400110"/>
          </a:xfrm>
          <a:prstGeom prst="rect">
            <a:avLst/>
          </a:prstGeom>
          <a:noFill/>
        </p:spPr>
        <p:txBody>
          <a:bodyPr wrap="square" rtlCol="0">
            <a:spAutoFit/>
          </a:bodyPr>
          <a:lstStyle/>
          <a:p>
            <a:pPr algn="ctr" defTabSz="1042873"/>
            <a:r>
              <a:rPr lang="zh-CN" altLang="en-US" sz="2000" dirty="0">
                <a:solidFill>
                  <a:prstClr val="white"/>
                </a:solidFill>
                <a:latin typeface="+mn-ea"/>
              </a:rPr>
              <a:t>资源</a:t>
            </a:r>
          </a:p>
        </p:txBody>
      </p:sp>
      <p:sp>
        <p:nvSpPr>
          <p:cNvPr id="48" name="矩形 47">
            <a:extLst>
              <a:ext uri="{FF2B5EF4-FFF2-40B4-BE49-F238E27FC236}">
                <a16:creationId xmlns:a16="http://schemas.microsoft.com/office/drawing/2014/main" id="{27E61DED-FC82-492E-8839-C9EF9BD2E4E5}"/>
              </a:ext>
            </a:extLst>
          </p:cNvPr>
          <p:cNvSpPr/>
          <p:nvPr/>
        </p:nvSpPr>
        <p:spPr>
          <a:xfrm>
            <a:off x="933989" y="1988989"/>
            <a:ext cx="3110192" cy="521791"/>
          </a:xfrm>
          <a:prstGeom prst="rect">
            <a:avLst/>
          </a:prstGeom>
          <a:solidFill>
            <a:schemeClr val="bg1">
              <a:lumMod val="95000"/>
            </a:schemeClr>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49" name="文本框 48">
            <a:extLst>
              <a:ext uri="{FF2B5EF4-FFF2-40B4-BE49-F238E27FC236}">
                <a16:creationId xmlns:a16="http://schemas.microsoft.com/office/drawing/2014/main" id="{4F678FB0-501B-460B-B984-06D1654E0441}"/>
              </a:ext>
            </a:extLst>
          </p:cNvPr>
          <p:cNvSpPr txBox="1"/>
          <p:nvPr/>
        </p:nvSpPr>
        <p:spPr>
          <a:xfrm>
            <a:off x="986484" y="2058464"/>
            <a:ext cx="3061356" cy="400110"/>
          </a:xfrm>
          <a:prstGeom prst="rect">
            <a:avLst/>
          </a:prstGeom>
          <a:noFill/>
        </p:spPr>
        <p:txBody>
          <a:bodyPr wrap="square" rtlCol="0">
            <a:spAutoFit/>
          </a:bodyPr>
          <a:lstStyle/>
          <a:p>
            <a:pPr algn="ctr" defTabSz="1042873"/>
            <a:r>
              <a:rPr lang="zh-CN" altLang="en-US" sz="2000" dirty="0">
                <a:solidFill>
                  <a:prstClr val="white"/>
                </a:solidFill>
                <a:latin typeface="+mn-ea"/>
              </a:rPr>
              <a:t>小组成员</a:t>
            </a:r>
          </a:p>
        </p:txBody>
      </p:sp>
      <p:sp>
        <p:nvSpPr>
          <p:cNvPr id="52" name="矩形 51">
            <a:extLst>
              <a:ext uri="{FF2B5EF4-FFF2-40B4-BE49-F238E27FC236}">
                <a16:creationId xmlns:a16="http://schemas.microsoft.com/office/drawing/2014/main" id="{D53DD6B9-5F7E-45FE-AD5C-DC1E9492DA8A}"/>
              </a:ext>
            </a:extLst>
          </p:cNvPr>
          <p:cNvSpPr/>
          <p:nvPr/>
        </p:nvSpPr>
        <p:spPr>
          <a:xfrm>
            <a:off x="918449" y="4585731"/>
            <a:ext cx="3110192" cy="521791"/>
          </a:xfrm>
          <a:prstGeom prst="rect">
            <a:avLst/>
          </a:prstGeom>
          <a:solidFill>
            <a:schemeClr val="bg1">
              <a:lumMod val="95000"/>
            </a:schemeClr>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53" name="文本框 52">
            <a:extLst>
              <a:ext uri="{FF2B5EF4-FFF2-40B4-BE49-F238E27FC236}">
                <a16:creationId xmlns:a16="http://schemas.microsoft.com/office/drawing/2014/main" id="{0868E29F-3A0E-4E33-AE23-897ED28B7E04}"/>
              </a:ext>
            </a:extLst>
          </p:cNvPr>
          <p:cNvSpPr txBox="1"/>
          <p:nvPr/>
        </p:nvSpPr>
        <p:spPr>
          <a:xfrm>
            <a:off x="967286" y="4646571"/>
            <a:ext cx="3061356" cy="400110"/>
          </a:xfrm>
          <a:prstGeom prst="rect">
            <a:avLst/>
          </a:prstGeom>
          <a:noFill/>
        </p:spPr>
        <p:txBody>
          <a:bodyPr wrap="square" rtlCol="0">
            <a:spAutoFit/>
          </a:bodyPr>
          <a:lstStyle/>
          <a:p>
            <a:pPr algn="ctr" defTabSz="1042873"/>
            <a:r>
              <a:rPr lang="zh-CN" altLang="en-US" sz="2000" dirty="0">
                <a:solidFill>
                  <a:prstClr val="white"/>
                </a:solidFill>
                <a:latin typeface="+mn-ea"/>
              </a:rPr>
              <a:t>信息沟通</a:t>
            </a:r>
            <a:r>
              <a:rPr lang="en-US" altLang="zh-CN" sz="2000" dirty="0">
                <a:solidFill>
                  <a:prstClr val="white"/>
                </a:solidFill>
                <a:latin typeface="+mn-ea"/>
              </a:rPr>
              <a:t>(</a:t>
            </a:r>
            <a:r>
              <a:rPr lang="zh-CN" altLang="en-US" sz="2000" dirty="0">
                <a:solidFill>
                  <a:prstClr val="white"/>
                </a:solidFill>
                <a:latin typeface="+mn-ea"/>
              </a:rPr>
              <a:t>内部及外部</a:t>
            </a:r>
            <a:r>
              <a:rPr lang="en-US" altLang="zh-CN" sz="2000" dirty="0">
                <a:solidFill>
                  <a:prstClr val="white"/>
                </a:solidFill>
                <a:latin typeface="+mn-ea"/>
              </a:rPr>
              <a:t>)</a:t>
            </a:r>
            <a:endParaRPr lang="zh-CN" altLang="en-US" sz="2000" dirty="0">
              <a:solidFill>
                <a:prstClr val="white"/>
              </a:solidFill>
              <a:latin typeface="+mn-ea"/>
            </a:endParaRPr>
          </a:p>
        </p:txBody>
      </p:sp>
      <p:sp>
        <p:nvSpPr>
          <p:cNvPr id="54" name="文本框 53">
            <a:extLst>
              <a:ext uri="{FF2B5EF4-FFF2-40B4-BE49-F238E27FC236}">
                <a16:creationId xmlns:a16="http://schemas.microsoft.com/office/drawing/2014/main" id="{1D40B4ED-6E1B-46CF-B091-399F67C323B7}"/>
              </a:ext>
            </a:extLst>
          </p:cNvPr>
          <p:cNvSpPr txBox="1"/>
          <p:nvPr/>
        </p:nvSpPr>
        <p:spPr>
          <a:xfrm>
            <a:off x="578863" y="1436452"/>
            <a:ext cx="3749040" cy="409066"/>
          </a:xfrm>
          <a:prstGeom prst="rect">
            <a:avLst/>
          </a:prstGeom>
          <a:solidFill>
            <a:srgbClr val="F86524"/>
          </a:solidFill>
          <a:ln>
            <a:solidFill>
              <a:schemeClr val="bg1"/>
            </a:solidFill>
          </a:ln>
        </p:spPr>
        <p:txBody>
          <a:bodyPr wrap="square" rtlCol="0">
            <a:spAutoFit/>
          </a:bodyPr>
          <a:lstStyle/>
          <a:p>
            <a:pPr marL="0" marR="0" lvl="0" indent="0" algn="ctr" defTabSz="1042873" eaLnBrk="1" fontAlgn="auto" latinLnBrk="0" hangingPunct="1">
              <a:lnSpc>
                <a:spcPct val="100000"/>
              </a:lnSpc>
              <a:spcBef>
                <a:spcPts val="0"/>
              </a:spcBef>
              <a:spcAft>
                <a:spcPts val="0"/>
              </a:spcAft>
              <a:buClrTx/>
              <a:buSzTx/>
              <a:buFontTx/>
              <a:buNone/>
              <a:tabLst/>
              <a:defRPr/>
            </a:pPr>
            <a:r>
              <a:rPr lang="zh-CN" altLang="en-US" sz="2000" kern="0" dirty="0">
                <a:solidFill>
                  <a:schemeClr val="bg1"/>
                </a:solidFill>
                <a:latin typeface="Arial"/>
                <a:ea typeface="宋体"/>
              </a:rPr>
              <a:t>内容</a:t>
            </a:r>
            <a:endParaRPr kumimoji="0" lang="zh-CN" altLang="en-US" sz="2000" b="0" i="0" u="none" strike="noStrike" kern="0" cap="none" spc="0" normalizeH="0" baseline="0" noProof="0" dirty="0">
              <a:ln>
                <a:noFill/>
              </a:ln>
              <a:solidFill>
                <a:schemeClr val="bg1"/>
              </a:solidFill>
              <a:effectLst/>
              <a:uLnTx/>
              <a:uFillTx/>
              <a:latin typeface="Arial"/>
              <a:ea typeface="宋体"/>
            </a:endParaRPr>
          </a:p>
        </p:txBody>
      </p:sp>
      <p:graphicFrame>
        <p:nvGraphicFramePr>
          <p:cNvPr id="3" name="表格 6">
            <a:extLst>
              <a:ext uri="{FF2B5EF4-FFF2-40B4-BE49-F238E27FC236}">
                <a16:creationId xmlns:a16="http://schemas.microsoft.com/office/drawing/2014/main" id="{D40006AB-D9D8-4F40-84A5-ED3892418BB7}"/>
              </a:ext>
            </a:extLst>
          </p:cNvPr>
          <p:cNvGraphicFramePr>
            <a:graphicFrameLocks noGrp="1"/>
          </p:cNvGraphicFramePr>
          <p:nvPr/>
        </p:nvGraphicFramePr>
        <p:xfrm>
          <a:off x="4683030" y="2229352"/>
          <a:ext cx="7241877" cy="2936240"/>
        </p:xfrm>
        <a:graphic>
          <a:graphicData uri="http://schemas.openxmlformats.org/drawingml/2006/table">
            <a:tbl>
              <a:tblPr firstRow="1" bandRow="1">
                <a:tableStyleId>{5C22544A-7EE6-4342-B048-85BDC9FD1C3A}</a:tableStyleId>
              </a:tblPr>
              <a:tblGrid>
                <a:gridCol w="3659692">
                  <a:extLst>
                    <a:ext uri="{9D8B030D-6E8A-4147-A177-3AD203B41FA5}">
                      <a16:colId xmlns:a16="http://schemas.microsoft.com/office/drawing/2014/main" val="3558547977"/>
                    </a:ext>
                  </a:extLst>
                </a:gridCol>
                <a:gridCol w="1970202">
                  <a:extLst>
                    <a:ext uri="{9D8B030D-6E8A-4147-A177-3AD203B41FA5}">
                      <a16:colId xmlns:a16="http://schemas.microsoft.com/office/drawing/2014/main" val="2133313553"/>
                    </a:ext>
                  </a:extLst>
                </a:gridCol>
                <a:gridCol w="1611983">
                  <a:extLst>
                    <a:ext uri="{9D8B030D-6E8A-4147-A177-3AD203B41FA5}">
                      <a16:colId xmlns:a16="http://schemas.microsoft.com/office/drawing/2014/main" val="1611512763"/>
                    </a:ext>
                  </a:extLst>
                </a:gridCol>
              </a:tblGrid>
              <a:tr h="370840">
                <a:tc>
                  <a:txBody>
                    <a:bodyPr/>
                    <a:lstStyle/>
                    <a:p>
                      <a:r>
                        <a:rPr lang="zh-CN" altLang="en-US" dirty="0"/>
                        <a:t>行动计划</a:t>
                      </a:r>
                    </a:p>
                  </a:txBody>
                  <a:tcPr/>
                </a:tc>
                <a:tc>
                  <a:txBody>
                    <a:bodyPr/>
                    <a:lstStyle/>
                    <a:p>
                      <a:r>
                        <a:rPr lang="zh-CN" altLang="en-US" dirty="0"/>
                        <a:t>责任人</a:t>
                      </a:r>
                    </a:p>
                  </a:txBody>
                  <a:tcPr/>
                </a:tc>
                <a:tc>
                  <a:txBody>
                    <a:bodyPr/>
                    <a:lstStyle/>
                    <a:p>
                      <a:r>
                        <a:rPr lang="zh-CN" altLang="en-US" dirty="0"/>
                        <a:t>完成时间</a:t>
                      </a:r>
                    </a:p>
                  </a:txBody>
                  <a:tcPr/>
                </a:tc>
                <a:extLst>
                  <a:ext uri="{0D108BD9-81ED-4DB2-BD59-A6C34878D82A}">
                    <a16:rowId xmlns:a16="http://schemas.microsoft.com/office/drawing/2014/main" val="598490787"/>
                  </a:ext>
                </a:extLst>
              </a:tr>
              <a:tr h="370840">
                <a:tc>
                  <a:txBody>
                    <a:bodyPr/>
                    <a:lstStyle/>
                    <a:p>
                      <a:r>
                        <a:rPr lang="zh-CN" altLang="en-US" dirty="0"/>
                        <a:t>评估对工厂生产影响</a:t>
                      </a:r>
                    </a:p>
                  </a:txBody>
                  <a:tcPr/>
                </a:tc>
                <a:tc>
                  <a:txBody>
                    <a:bodyPr/>
                    <a:lstStyle/>
                    <a:p>
                      <a:r>
                        <a:rPr lang="zh-CN" altLang="en-US" dirty="0"/>
                        <a:t>工厂</a:t>
                      </a:r>
                      <a:r>
                        <a:rPr lang="en-US" altLang="zh-CN" dirty="0"/>
                        <a:t>BC</a:t>
                      </a:r>
                      <a:r>
                        <a:rPr lang="zh-CN" altLang="en-US" dirty="0"/>
                        <a:t>组长</a:t>
                      </a:r>
                    </a:p>
                  </a:txBody>
                  <a:tcPr/>
                </a:tc>
                <a:tc>
                  <a:txBody>
                    <a:bodyPr/>
                    <a:lstStyle/>
                    <a:p>
                      <a:r>
                        <a:rPr lang="en-US" altLang="zh-CN" dirty="0"/>
                        <a:t>4</a:t>
                      </a:r>
                      <a:r>
                        <a:rPr lang="zh-CN" altLang="en-US" dirty="0"/>
                        <a:t>小时</a:t>
                      </a:r>
                    </a:p>
                  </a:txBody>
                  <a:tcPr/>
                </a:tc>
                <a:extLst>
                  <a:ext uri="{0D108BD9-81ED-4DB2-BD59-A6C34878D82A}">
                    <a16:rowId xmlns:a16="http://schemas.microsoft.com/office/drawing/2014/main" val="4255971037"/>
                  </a:ext>
                </a:extLst>
              </a:tr>
              <a:tr h="370840">
                <a:tc>
                  <a:txBody>
                    <a:bodyPr/>
                    <a:lstStyle/>
                    <a:p>
                      <a:r>
                        <a:rPr lang="zh-CN" altLang="en-US" dirty="0"/>
                        <a:t>评估设备紧急维修的可能性及所需要时间</a:t>
                      </a:r>
                    </a:p>
                  </a:txBody>
                  <a:tcPr/>
                </a:tc>
                <a:tc>
                  <a:txBody>
                    <a:bodyPr/>
                    <a:lstStyle/>
                    <a:p>
                      <a:r>
                        <a:rPr lang="en-US" altLang="zh-CN" dirty="0"/>
                        <a:t>BC</a:t>
                      </a:r>
                      <a:r>
                        <a:rPr lang="zh-CN" altLang="en-US" dirty="0"/>
                        <a:t>小组</a:t>
                      </a:r>
                    </a:p>
                  </a:txBody>
                  <a:tcPr/>
                </a:tc>
                <a:tc rowSpan="3">
                  <a:txBody>
                    <a:bodyPr/>
                    <a:lstStyle/>
                    <a:p>
                      <a:r>
                        <a:rPr lang="en-US" altLang="zh-CN" dirty="0"/>
                        <a:t>24</a:t>
                      </a:r>
                      <a:r>
                        <a:rPr lang="zh-CN" altLang="en-US" dirty="0"/>
                        <a:t>小时</a:t>
                      </a:r>
                    </a:p>
                  </a:txBody>
                  <a:tcPr/>
                </a:tc>
                <a:extLst>
                  <a:ext uri="{0D108BD9-81ED-4DB2-BD59-A6C34878D82A}">
                    <a16:rowId xmlns:a16="http://schemas.microsoft.com/office/drawing/2014/main" val="2787629134"/>
                  </a:ext>
                </a:extLst>
              </a:tr>
              <a:tr h="370840">
                <a:tc>
                  <a:txBody>
                    <a:bodyPr/>
                    <a:lstStyle/>
                    <a:p>
                      <a:r>
                        <a:rPr lang="zh-CN" altLang="en-US" dirty="0"/>
                        <a:t>评估工厂内部设备</a:t>
                      </a:r>
                      <a:r>
                        <a:rPr lang="en-US" altLang="zh-CN" dirty="0"/>
                        <a:t>/</a:t>
                      </a:r>
                      <a:r>
                        <a:rPr lang="zh-CN" altLang="en-US" dirty="0"/>
                        <a:t>备件的可获得性与设备供应商提供设备设施的可能性及所需时间</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a:ln>
                            <a:noFill/>
                          </a:ln>
                          <a:solidFill>
                            <a:prstClr val="black"/>
                          </a:solidFill>
                          <a:effectLst/>
                          <a:uLnTx/>
                          <a:uFillTx/>
                          <a:latin typeface="Calibri Light"/>
                          <a:ea typeface="+mn-ea"/>
                          <a:cs typeface="+mn-cs"/>
                        </a:rPr>
                        <a:t>BC</a:t>
                      </a:r>
                      <a:r>
                        <a:rPr kumimoji="0" lang="zh-CN" altLang="en-US" sz="1800" b="0" i="0" u="none" strike="noStrike" kern="1200" cap="none" spc="0" normalizeH="0" baseline="0" noProof="0">
                          <a:ln>
                            <a:noFill/>
                          </a:ln>
                          <a:solidFill>
                            <a:prstClr val="black"/>
                          </a:solidFill>
                          <a:effectLst/>
                          <a:uLnTx/>
                          <a:uFillTx/>
                          <a:latin typeface="Calibri Light"/>
                          <a:ea typeface="+mn-ea"/>
                          <a:cs typeface="+mn-cs"/>
                        </a:rPr>
                        <a:t>小组</a:t>
                      </a:r>
                      <a:endParaRPr kumimoji="0" lang="zh-CN" altLang="en-US" sz="1800" b="0" i="0" u="none" strike="noStrike" kern="1200" cap="none" spc="0" normalizeH="0" baseline="0" noProof="0" dirty="0">
                        <a:ln>
                          <a:noFill/>
                        </a:ln>
                        <a:solidFill>
                          <a:prstClr val="black"/>
                        </a:solidFill>
                        <a:effectLst/>
                        <a:uLnTx/>
                        <a:uFillTx/>
                        <a:latin typeface="Calibri Light"/>
                        <a:ea typeface="+mn-ea"/>
                        <a:cs typeface="+mn-cs"/>
                      </a:endParaRPr>
                    </a:p>
                  </a:txBody>
                  <a:tcPr/>
                </a:tc>
                <a:tc vMerge="1">
                  <a:txBody>
                    <a:bodyPr/>
                    <a:lstStyle/>
                    <a:p>
                      <a:endParaRPr lang="zh-CN" altLang="en-US" dirty="0"/>
                    </a:p>
                  </a:txBody>
                  <a:tcPr/>
                </a:tc>
                <a:extLst>
                  <a:ext uri="{0D108BD9-81ED-4DB2-BD59-A6C34878D82A}">
                    <a16:rowId xmlns:a16="http://schemas.microsoft.com/office/drawing/2014/main" val="811439759"/>
                  </a:ext>
                </a:extLst>
              </a:tr>
              <a:tr h="370840">
                <a:tc>
                  <a:txBody>
                    <a:bodyPr/>
                    <a:lstStyle/>
                    <a:p>
                      <a:r>
                        <a:rPr lang="zh-CN" altLang="en-US" dirty="0"/>
                        <a:t>考虑紧急将产品转移至其它工厂的可能性</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black"/>
                          </a:solidFill>
                          <a:effectLst/>
                          <a:uLnTx/>
                          <a:uFillTx/>
                          <a:latin typeface="Calibri Light"/>
                          <a:ea typeface="+mn-ea"/>
                          <a:cs typeface="+mn-cs"/>
                        </a:rPr>
                        <a:t>BC</a:t>
                      </a:r>
                      <a:r>
                        <a:rPr kumimoji="0" lang="zh-CN" altLang="en-US" sz="1800" b="0" i="0" u="none" strike="noStrike" kern="1200" cap="none" spc="0" normalizeH="0" baseline="0" noProof="0" dirty="0">
                          <a:ln>
                            <a:noFill/>
                          </a:ln>
                          <a:solidFill>
                            <a:prstClr val="black"/>
                          </a:solidFill>
                          <a:effectLst/>
                          <a:uLnTx/>
                          <a:uFillTx/>
                          <a:latin typeface="Calibri Light"/>
                          <a:ea typeface="+mn-ea"/>
                          <a:cs typeface="+mn-cs"/>
                        </a:rPr>
                        <a:t>小组</a:t>
                      </a:r>
                    </a:p>
                  </a:txBody>
                  <a:tcPr/>
                </a:tc>
                <a:tc vMerge="1">
                  <a:txBody>
                    <a:bodyPr/>
                    <a:lstStyle/>
                    <a:p>
                      <a:endParaRPr lang="zh-CN" altLang="en-US" dirty="0"/>
                    </a:p>
                  </a:txBody>
                  <a:tcPr/>
                </a:tc>
                <a:extLst>
                  <a:ext uri="{0D108BD9-81ED-4DB2-BD59-A6C34878D82A}">
                    <a16:rowId xmlns:a16="http://schemas.microsoft.com/office/drawing/2014/main" val="649898950"/>
                  </a:ext>
                </a:extLst>
              </a:tr>
            </a:tbl>
          </a:graphicData>
        </a:graphic>
      </p:graphicFrame>
      <p:sp>
        <p:nvSpPr>
          <p:cNvPr id="19" name="文本框 18">
            <a:extLst>
              <a:ext uri="{FF2B5EF4-FFF2-40B4-BE49-F238E27FC236}">
                <a16:creationId xmlns:a16="http://schemas.microsoft.com/office/drawing/2014/main" id="{58F3209E-747E-41C6-B990-0A6825EBAEAD}"/>
              </a:ext>
            </a:extLst>
          </p:cNvPr>
          <p:cNvSpPr txBox="1"/>
          <p:nvPr/>
        </p:nvSpPr>
        <p:spPr>
          <a:xfrm>
            <a:off x="4683029" y="1649398"/>
            <a:ext cx="3749040" cy="409066"/>
          </a:xfrm>
          <a:prstGeom prst="rect">
            <a:avLst/>
          </a:prstGeom>
          <a:solidFill>
            <a:srgbClr val="F86524"/>
          </a:solidFill>
          <a:ln>
            <a:solidFill>
              <a:schemeClr val="bg1"/>
            </a:solidFill>
          </a:ln>
        </p:spPr>
        <p:txBody>
          <a:bodyPr wrap="square" rtlCol="0">
            <a:spAutoFit/>
          </a:bodyPr>
          <a:lstStyle/>
          <a:p>
            <a:pPr marL="0" marR="0" lvl="0" indent="0" algn="ctr" defTabSz="1042873" eaLnBrk="1" fontAlgn="auto" latinLnBrk="0" hangingPunct="1">
              <a:lnSpc>
                <a:spcPct val="100000"/>
              </a:lnSpc>
              <a:spcBef>
                <a:spcPts val="0"/>
              </a:spcBef>
              <a:spcAft>
                <a:spcPts val="0"/>
              </a:spcAft>
              <a:buClrTx/>
              <a:buSzTx/>
              <a:buFontTx/>
              <a:buNone/>
              <a:tabLst/>
              <a:defRPr/>
            </a:pPr>
            <a:r>
              <a:rPr lang="zh-CN" altLang="en-US" sz="2000" kern="0" dirty="0">
                <a:solidFill>
                  <a:schemeClr val="bg1"/>
                </a:solidFill>
                <a:latin typeface="Arial"/>
                <a:ea typeface="宋体"/>
              </a:rPr>
              <a:t>场景：地震</a:t>
            </a:r>
            <a:r>
              <a:rPr lang="en-US" altLang="zh-CN" sz="2000" kern="0" dirty="0">
                <a:solidFill>
                  <a:schemeClr val="bg1"/>
                </a:solidFill>
                <a:latin typeface="Arial"/>
                <a:ea typeface="宋体"/>
              </a:rPr>
              <a:t>(</a:t>
            </a:r>
            <a:r>
              <a:rPr lang="zh-CN" altLang="en-US" sz="2000" kern="0" dirty="0">
                <a:solidFill>
                  <a:schemeClr val="bg1"/>
                </a:solidFill>
                <a:latin typeface="Arial"/>
                <a:ea typeface="宋体"/>
              </a:rPr>
              <a:t>举例</a:t>
            </a:r>
            <a:r>
              <a:rPr lang="en-US" altLang="zh-CN" sz="2000" kern="0" dirty="0">
                <a:solidFill>
                  <a:schemeClr val="bg1"/>
                </a:solidFill>
                <a:latin typeface="Arial"/>
                <a:ea typeface="宋体"/>
              </a:rPr>
              <a:t>)</a:t>
            </a:r>
            <a:endParaRPr kumimoji="0" lang="zh-CN" altLang="en-US" sz="2000" b="0" i="0" u="none" strike="noStrike" kern="0" cap="none" spc="0" normalizeH="0" baseline="0" noProof="0" dirty="0">
              <a:ln>
                <a:noFill/>
              </a:ln>
              <a:solidFill>
                <a:schemeClr val="bg1"/>
              </a:solidFill>
              <a:effectLst/>
              <a:uLnTx/>
              <a:uFillTx/>
              <a:latin typeface="Arial"/>
              <a:ea typeface="宋体"/>
            </a:endParaRPr>
          </a:p>
        </p:txBody>
      </p:sp>
    </p:spTree>
    <p:extLst>
      <p:ext uri="{BB962C8B-B14F-4D97-AF65-F5344CB8AC3E}">
        <p14:creationId xmlns:p14="http://schemas.microsoft.com/office/powerpoint/2010/main" val="127711635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业务连续性计划实践</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56</a:t>
            </a:fld>
            <a:endParaRPr lang="en-GB"/>
          </a:p>
        </p:txBody>
      </p:sp>
      <p:sp>
        <p:nvSpPr>
          <p:cNvPr id="31" name="矩形 30">
            <a:extLst>
              <a:ext uri="{FF2B5EF4-FFF2-40B4-BE49-F238E27FC236}">
                <a16:creationId xmlns:a16="http://schemas.microsoft.com/office/drawing/2014/main" id="{76A33BC0-6A41-4A49-A689-D738C0601FFC}"/>
              </a:ext>
            </a:extLst>
          </p:cNvPr>
          <p:cNvSpPr/>
          <p:nvPr/>
        </p:nvSpPr>
        <p:spPr>
          <a:xfrm>
            <a:off x="578863" y="1841444"/>
            <a:ext cx="3749040" cy="3400965"/>
          </a:xfrm>
          <a:prstGeom prst="rect">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id="{2179B751-F7B9-4103-B547-C47945ADD84F}"/>
              </a:ext>
            </a:extLst>
          </p:cNvPr>
          <p:cNvSpPr/>
          <p:nvPr/>
        </p:nvSpPr>
        <p:spPr>
          <a:xfrm>
            <a:off x="933989" y="2632437"/>
            <a:ext cx="3110192" cy="521791"/>
          </a:xfrm>
          <a:prstGeom prst="rect">
            <a:avLst/>
          </a:prstGeom>
          <a:solidFill>
            <a:srgbClr val="F8F8F8"/>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33" name="文本框 32">
            <a:extLst>
              <a:ext uri="{FF2B5EF4-FFF2-40B4-BE49-F238E27FC236}">
                <a16:creationId xmlns:a16="http://schemas.microsoft.com/office/drawing/2014/main" id="{25C6FF98-DE0D-490D-AAA8-1D0F363F0568}"/>
              </a:ext>
            </a:extLst>
          </p:cNvPr>
          <p:cNvSpPr txBox="1"/>
          <p:nvPr/>
        </p:nvSpPr>
        <p:spPr>
          <a:xfrm>
            <a:off x="926203" y="2693277"/>
            <a:ext cx="3117977" cy="400110"/>
          </a:xfrm>
          <a:prstGeom prst="rect">
            <a:avLst/>
          </a:prstGeom>
          <a:noFill/>
        </p:spPr>
        <p:txBody>
          <a:bodyPr wrap="square" rtlCol="0">
            <a:spAutoFit/>
          </a:bodyPr>
          <a:lstStyle/>
          <a:p>
            <a:pPr algn="ctr" defTabSz="1042873"/>
            <a:r>
              <a:rPr lang="zh-CN" altLang="en-US" sz="2000">
                <a:solidFill>
                  <a:prstClr val="white"/>
                </a:solidFill>
                <a:latin typeface="+mn-ea"/>
              </a:rPr>
              <a:t>行动计划</a:t>
            </a:r>
          </a:p>
        </p:txBody>
      </p:sp>
      <p:sp>
        <p:nvSpPr>
          <p:cNvPr id="34" name="矩形 33">
            <a:extLst>
              <a:ext uri="{FF2B5EF4-FFF2-40B4-BE49-F238E27FC236}">
                <a16:creationId xmlns:a16="http://schemas.microsoft.com/office/drawing/2014/main" id="{D58CC00B-80C3-483A-B56C-A405642592E1}"/>
              </a:ext>
            </a:extLst>
          </p:cNvPr>
          <p:cNvSpPr/>
          <p:nvPr/>
        </p:nvSpPr>
        <p:spPr>
          <a:xfrm>
            <a:off x="918449" y="3281032"/>
            <a:ext cx="3110192" cy="521791"/>
          </a:xfrm>
          <a:prstGeom prst="rect">
            <a:avLst/>
          </a:prstGeom>
          <a:solidFill>
            <a:srgbClr val="F8F8F8"/>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35" name="文本框 34">
            <a:extLst>
              <a:ext uri="{FF2B5EF4-FFF2-40B4-BE49-F238E27FC236}">
                <a16:creationId xmlns:a16="http://schemas.microsoft.com/office/drawing/2014/main" id="{A84B9B2D-3B2F-4BF6-BB84-A1400593B1E8}"/>
              </a:ext>
            </a:extLst>
          </p:cNvPr>
          <p:cNvSpPr txBox="1"/>
          <p:nvPr/>
        </p:nvSpPr>
        <p:spPr>
          <a:xfrm>
            <a:off x="967286" y="3341872"/>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响应流程</a:t>
            </a:r>
          </a:p>
        </p:txBody>
      </p:sp>
      <p:sp>
        <p:nvSpPr>
          <p:cNvPr id="44" name="矩形 43">
            <a:extLst>
              <a:ext uri="{FF2B5EF4-FFF2-40B4-BE49-F238E27FC236}">
                <a16:creationId xmlns:a16="http://schemas.microsoft.com/office/drawing/2014/main" id="{3496EB0A-FB00-4DCF-8C02-859613CE3971}"/>
              </a:ext>
            </a:extLst>
          </p:cNvPr>
          <p:cNvSpPr/>
          <p:nvPr/>
        </p:nvSpPr>
        <p:spPr>
          <a:xfrm>
            <a:off x="918449" y="3933382"/>
            <a:ext cx="3110192" cy="521791"/>
          </a:xfrm>
          <a:prstGeom prst="rect">
            <a:avLst/>
          </a:prstGeom>
          <a:solidFill>
            <a:srgbClr val="0070C0"/>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47" name="文本框 46">
            <a:extLst>
              <a:ext uri="{FF2B5EF4-FFF2-40B4-BE49-F238E27FC236}">
                <a16:creationId xmlns:a16="http://schemas.microsoft.com/office/drawing/2014/main" id="{F0BECD51-90ED-41B5-8CAA-9DA04162263A}"/>
              </a:ext>
            </a:extLst>
          </p:cNvPr>
          <p:cNvSpPr txBox="1"/>
          <p:nvPr/>
        </p:nvSpPr>
        <p:spPr>
          <a:xfrm>
            <a:off x="967286" y="3994222"/>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资源</a:t>
            </a:r>
          </a:p>
        </p:txBody>
      </p:sp>
      <p:sp>
        <p:nvSpPr>
          <p:cNvPr id="48" name="矩形 47">
            <a:extLst>
              <a:ext uri="{FF2B5EF4-FFF2-40B4-BE49-F238E27FC236}">
                <a16:creationId xmlns:a16="http://schemas.microsoft.com/office/drawing/2014/main" id="{27E61DED-FC82-492E-8839-C9EF9BD2E4E5}"/>
              </a:ext>
            </a:extLst>
          </p:cNvPr>
          <p:cNvSpPr/>
          <p:nvPr/>
        </p:nvSpPr>
        <p:spPr>
          <a:xfrm>
            <a:off x="933989" y="1988989"/>
            <a:ext cx="3110192" cy="521791"/>
          </a:xfrm>
          <a:prstGeom prst="rect">
            <a:avLst/>
          </a:prstGeom>
          <a:solidFill>
            <a:schemeClr val="bg1">
              <a:lumMod val="95000"/>
            </a:schemeClr>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49" name="文本框 48">
            <a:extLst>
              <a:ext uri="{FF2B5EF4-FFF2-40B4-BE49-F238E27FC236}">
                <a16:creationId xmlns:a16="http://schemas.microsoft.com/office/drawing/2014/main" id="{4F678FB0-501B-460B-B984-06D1654E0441}"/>
              </a:ext>
            </a:extLst>
          </p:cNvPr>
          <p:cNvSpPr txBox="1"/>
          <p:nvPr/>
        </p:nvSpPr>
        <p:spPr>
          <a:xfrm>
            <a:off x="986484" y="2058464"/>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小组成员</a:t>
            </a:r>
          </a:p>
        </p:txBody>
      </p:sp>
      <p:sp>
        <p:nvSpPr>
          <p:cNvPr id="52" name="矩形 51">
            <a:extLst>
              <a:ext uri="{FF2B5EF4-FFF2-40B4-BE49-F238E27FC236}">
                <a16:creationId xmlns:a16="http://schemas.microsoft.com/office/drawing/2014/main" id="{D53DD6B9-5F7E-45FE-AD5C-DC1E9492DA8A}"/>
              </a:ext>
            </a:extLst>
          </p:cNvPr>
          <p:cNvSpPr/>
          <p:nvPr/>
        </p:nvSpPr>
        <p:spPr>
          <a:xfrm>
            <a:off x="918449" y="4585731"/>
            <a:ext cx="3110192" cy="521791"/>
          </a:xfrm>
          <a:prstGeom prst="rect">
            <a:avLst/>
          </a:prstGeom>
          <a:solidFill>
            <a:schemeClr val="bg1">
              <a:lumMod val="95000"/>
            </a:schemeClr>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53" name="文本框 52">
            <a:extLst>
              <a:ext uri="{FF2B5EF4-FFF2-40B4-BE49-F238E27FC236}">
                <a16:creationId xmlns:a16="http://schemas.microsoft.com/office/drawing/2014/main" id="{0868E29F-3A0E-4E33-AE23-897ED28B7E04}"/>
              </a:ext>
            </a:extLst>
          </p:cNvPr>
          <p:cNvSpPr txBox="1"/>
          <p:nvPr/>
        </p:nvSpPr>
        <p:spPr>
          <a:xfrm>
            <a:off x="967286" y="4646571"/>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信息沟通</a:t>
            </a:r>
            <a:r>
              <a:rPr lang="en-US" altLang="zh-CN" sz="2000">
                <a:solidFill>
                  <a:prstClr val="white"/>
                </a:solidFill>
                <a:latin typeface="+mn-ea"/>
              </a:rPr>
              <a:t>(</a:t>
            </a:r>
            <a:r>
              <a:rPr lang="zh-CN" altLang="en-US" sz="2000">
                <a:solidFill>
                  <a:prstClr val="white"/>
                </a:solidFill>
                <a:latin typeface="+mn-ea"/>
              </a:rPr>
              <a:t>内部及外部</a:t>
            </a:r>
            <a:r>
              <a:rPr lang="en-US" altLang="zh-CN" sz="2000">
                <a:solidFill>
                  <a:prstClr val="white"/>
                </a:solidFill>
                <a:latin typeface="+mn-ea"/>
              </a:rPr>
              <a:t>)</a:t>
            </a:r>
            <a:endParaRPr lang="zh-CN" altLang="en-US" sz="2000">
              <a:solidFill>
                <a:prstClr val="white"/>
              </a:solidFill>
              <a:latin typeface="+mn-ea"/>
            </a:endParaRPr>
          </a:p>
        </p:txBody>
      </p:sp>
      <p:sp>
        <p:nvSpPr>
          <p:cNvPr id="54" name="文本框 53">
            <a:extLst>
              <a:ext uri="{FF2B5EF4-FFF2-40B4-BE49-F238E27FC236}">
                <a16:creationId xmlns:a16="http://schemas.microsoft.com/office/drawing/2014/main" id="{1D40B4ED-6E1B-46CF-B091-399F67C323B7}"/>
              </a:ext>
            </a:extLst>
          </p:cNvPr>
          <p:cNvSpPr txBox="1"/>
          <p:nvPr/>
        </p:nvSpPr>
        <p:spPr>
          <a:xfrm>
            <a:off x="578863" y="1436452"/>
            <a:ext cx="3749040" cy="409066"/>
          </a:xfrm>
          <a:prstGeom prst="rect">
            <a:avLst/>
          </a:prstGeom>
          <a:solidFill>
            <a:srgbClr val="F86524"/>
          </a:solidFill>
          <a:ln>
            <a:solidFill>
              <a:schemeClr val="bg1"/>
            </a:solidFill>
          </a:ln>
        </p:spPr>
        <p:txBody>
          <a:bodyPr wrap="square" rtlCol="0">
            <a:spAutoFit/>
          </a:bodyPr>
          <a:lstStyle/>
          <a:p>
            <a:pPr marL="0" marR="0" lvl="0" indent="0" algn="ctr" defTabSz="1042873" eaLnBrk="1" fontAlgn="auto" latinLnBrk="0" hangingPunct="1">
              <a:lnSpc>
                <a:spcPct val="100000"/>
              </a:lnSpc>
              <a:spcBef>
                <a:spcPts val="0"/>
              </a:spcBef>
              <a:spcAft>
                <a:spcPts val="0"/>
              </a:spcAft>
              <a:buClrTx/>
              <a:buSzTx/>
              <a:buFontTx/>
              <a:buNone/>
              <a:tabLst/>
              <a:defRPr/>
            </a:pPr>
            <a:r>
              <a:rPr lang="zh-CN" altLang="en-US" sz="2000" kern="0">
                <a:solidFill>
                  <a:schemeClr val="bg1"/>
                </a:solidFill>
                <a:latin typeface="Arial"/>
                <a:ea typeface="宋体"/>
              </a:rPr>
              <a:t>内容</a:t>
            </a:r>
            <a:endParaRPr kumimoji="0" lang="zh-CN" altLang="en-US" sz="2000" b="0" i="0" u="none" strike="noStrike" kern="0" cap="none" spc="0" normalizeH="0" baseline="0" noProof="0">
              <a:ln>
                <a:noFill/>
              </a:ln>
              <a:solidFill>
                <a:schemeClr val="bg1"/>
              </a:solidFill>
              <a:effectLst/>
              <a:uLnTx/>
              <a:uFillTx/>
              <a:latin typeface="Arial"/>
              <a:ea typeface="宋体"/>
            </a:endParaRPr>
          </a:p>
        </p:txBody>
      </p:sp>
      <p:sp>
        <p:nvSpPr>
          <p:cNvPr id="20" name="矩形 19">
            <a:extLst>
              <a:ext uri="{FF2B5EF4-FFF2-40B4-BE49-F238E27FC236}">
                <a16:creationId xmlns:a16="http://schemas.microsoft.com/office/drawing/2014/main" id="{24A22CAF-5786-4DA7-8BFC-AA22741A7F5A}"/>
              </a:ext>
            </a:extLst>
          </p:cNvPr>
          <p:cNvSpPr/>
          <p:nvPr/>
        </p:nvSpPr>
        <p:spPr>
          <a:xfrm>
            <a:off x="5233922" y="1706236"/>
            <a:ext cx="5864383" cy="1084098"/>
          </a:xfrm>
          <a:prstGeom prst="rect">
            <a:avLst/>
          </a:prstGeom>
          <a:solidFill>
            <a:srgbClr val="70AD47"/>
          </a:solidFill>
          <a:ln w="12700" cap="flat" cmpd="sng" algn="ctr">
            <a:solidFill>
              <a:srgbClr val="70AD47">
                <a:lumMod val="60000"/>
                <a:lumOff val="4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schemeClr val="bg1"/>
              </a:solidFill>
              <a:effectLst/>
              <a:uLnTx/>
              <a:uFillTx/>
              <a:latin typeface="Arial"/>
              <a:ea typeface="宋体"/>
              <a:cs typeface="+mn-cs"/>
            </a:endParaRPr>
          </a:p>
        </p:txBody>
      </p:sp>
      <p:sp>
        <p:nvSpPr>
          <p:cNvPr id="21" name="文本框 20">
            <a:extLst>
              <a:ext uri="{FF2B5EF4-FFF2-40B4-BE49-F238E27FC236}">
                <a16:creationId xmlns:a16="http://schemas.microsoft.com/office/drawing/2014/main" id="{441F4883-48ED-4B8D-AD9A-10A007DBA29D}"/>
              </a:ext>
            </a:extLst>
          </p:cNvPr>
          <p:cNvSpPr txBox="1"/>
          <p:nvPr/>
        </p:nvSpPr>
        <p:spPr>
          <a:xfrm>
            <a:off x="5394810" y="1778674"/>
            <a:ext cx="5703495" cy="723275"/>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zh-CN" altLang="en-US">
                <a:solidFill>
                  <a:schemeClr val="bg1"/>
                </a:solidFill>
                <a:latin typeface="Calibri Light" panose="020F0302020204030204" pitchFamily="34" charset="0"/>
              </a:rPr>
              <a:t>根据场景需求，与</a:t>
            </a:r>
            <a:r>
              <a:rPr lang="en-US" altLang="zh-CN">
                <a:solidFill>
                  <a:schemeClr val="bg1"/>
                </a:solidFill>
                <a:latin typeface="Calibri Light" panose="020F0302020204030204" pitchFamily="34" charset="0"/>
              </a:rPr>
              <a:t>BCM</a:t>
            </a:r>
            <a:r>
              <a:rPr lang="zh-CN" altLang="en-US">
                <a:solidFill>
                  <a:schemeClr val="bg1"/>
                </a:solidFill>
                <a:latin typeface="Calibri Light" panose="020F0302020204030204" pitchFamily="34" charset="0"/>
              </a:rPr>
              <a:t>组长协调所需资源</a:t>
            </a:r>
            <a:endParaRPr lang="en-US" altLang="zh-CN">
              <a:solidFill>
                <a:schemeClr val="bg1"/>
              </a:solidFill>
              <a:latin typeface="Calibri Light" panose="020F0302020204030204" pitchFamily="34" charset="0"/>
            </a:endParaRPr>
          </a:p>
          <a:p>
            <a:pPr marL="285750" indent="-285750">
              <a:spcAft>
                <a:spcPts val="600"/>
              </a:spcAft>
              <a:buFont typeface="Arial" panose="020B0604020202020204" pitchFamily="34" charset="0"/>
              <a:buChar char="•"/>
            </a:pPr>
            <a:r>
              <a:rPr lang="zh-CN" altLang="en-US">
                <a:solidFill>
                  <a:schemeClr val="bg1"/>
                </a:solidFill>
                <a:latin typeface="Calibri Light" panose="020F0302020204030204" pitchFamily="34" charset="0"/>
              </a:rPr>
              <a:t>采购</a:t>
            </a:r>
            <a:r>
              <a:rPr lang="en-US" altLang="zh-CN">
                <a:solidFill>
                  <a:schemeClr val="bg1"/>
                </a:solidFill>
                <a:latin typeface="Calibri Light" panose="020F0302020204030204" pitchFamily="34" charset="0"/>
              </a:rPr>
              <a:t>/</a:t>
            </a:r>
            <a:r>
              <a:rPr lang="zh-CN" altLang="en-US">
                <a:solidFill>
                  <a:schemeClr val="bg1"/>
                </a:solidFill>
                <a:latin typeface="Calibri Light" panose="020F0302020204030204" pitchFamily="34" charset="0"/>
              </a:rPr>
              <a:t>财务加快订单</a:t>
            </a:r>
          </a:p>
        </p:txBody>
      </p:sp>
    </p:spTree>
    <p:extLst>
      <p:ext uri="{BB962C8B-B14F-4D97-AF65-F5344CB8AC3E}">
        <p14:creationId xmlns:p14="http://schemas.microsoft.com/office/powerpoint/2010/main" val="194980162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业务连续性计划实践</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57</a:t>
            </a:fld>
            <a:endParaRPr lang="en-GB"/>
          </a:p>
        </p:txBody>
      </p:sp>
      <p:sp>
        <p:nvSpPr>
          <p:cNvPr id="31" name="矩形 30">
            <a:extLst>
              <a:ext uri="{FF2B5EF4-FFF2-40B4-BE49-F238E27FC236}">
                <a16:creationId xmlns:a16="http://schemas.microsoft.com/office/drawing/2014/main" id="{76A33BC0-6A41-4A49-A689-D738C0601FFC}"/>
              </a:ext>
            </a:extLst>
          </p:cNvPr>
          <p:cNvSpPr/>
          <p:nvPr/>
        </p:nvSpPr>
        <p:spPr>
          <a:xfrm>
            <a:off x="578863" y="1841444"/>
            <a:ext cx="3749040" cy="3400965"/>
          </a:xfrm>
          <a:prstGeom prst="rect">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id="{2179B751-F7B9-4103-B547-C47945ADD84F}"/>
              </a:ext>
            </a:extLst>
          </p:cNvPr>
          <p:cNvSpPr/>
          <p:nvPr/>
        </p:nvSpPr>
        <p:spPr>
          <a:xfrm>
            <a:off x="933989" y="2632437"/>
            <a:ext cx="3110192" cy="521791"/>
          </a:xfrm>
          <a:prstGeom prst="rect">
            <a:avLst/>
          </a:prstGeom>
          <a:solidFill>
            <a:srgbClr val="F8F8F8"/>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33" name="文本框 32">
            <a:extLst>
              <a:ext uri="{FF2B5EF4-FFF2-40B4-BE49-F238E27FC236}">
                <a16:creationId xmlns:a16="http://schemas.microsoft.com/office/drawing/2014/main" id="{25C6FF98-DE0D-490D-AAA8-1D0F363F0568}"/>
              </a:ext>
            </a:extLst>
          </p:cNvPr>
          <p:cNvSpPr txBox="1"/>
          <p:nvPr/>
        </p:nvSpPr>
        <p:spPr>
          <a:xfrm>
            <a:off x="926203" y="2693277"/>
            <a:ext cx="3117977" cy="400110"/>
          </a:xfrm>
          <a:prstGeom prst="rect">
            <a:avLst/>
          </a:prstGeom>
          <a:noFill/>
        </p:spPr>
        <p:txBody>
          <a:bodyPr wrap="square" rtlCol="0">
            <a:spAutoFit/>
          </a:bodyPr>
          <a:lstStyle/>
          <a:p>
            <a:pPr algn="ctr" defTabSz="1042873"/>
            <a:r>
              <a:rPr lang="zh-CN" altLang="en-US" sz="2000">
                <a:solidFill>
                  <a:prstClr val="white"/>
                </a:solidFill>
                <a:latin typeface="+mn-ea"/>
              </a:rPr>
              <a:t>行动计划</a:t>
            </a:r>
          </a:p>
        </p:txBody>
      </p:sp>
      <p:sp>
        <p:nvSpPr>
          <p:cNvPr id="34" name="矩形 33">
            <a:extLst>
              <a:ext uri="{FF2B5EF4-FFF2-40B4-BE49-F238E27FC236}">
                <a16:creationId xmlns:a16="http://schemas.microsoft.com/office/drawing/2014/main" id="{D58CC00B-80C3-483A-B56C-A405642592E1}"/>
              </a:ext>
            </a:extLst>
          </p:cNvPr>
          <p:cNvSpPr/>
          <p:nvPr/>
        </p:nvSpPr>
        <p:spPr>
          <a:xfrm>
            <a:off x="918449" y="3281032"/>
            <a:ext cx="3110192" cy="521791"/>
          </a:xfrm>
          <a:prstGeom prst="rect">
            <a:avLst/>
          </a:prstGeom>
          <a:solidFill>
            <a:srgbClr val="F8F8F8"/>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35" name="文本框 34">
            <a:extLst>
              <a:ext uri="{FF2B5EF4-FFF2-40B4-BE49-F238E27FC236}">
                <a16:creationId xmlns:a16="http://schemas.microsoft.com/office/drawing/2014/main" id="{A84B9B2D-3B2F-4BF6-BB84-A1400593B1E8}"/>
              </a:ext>
            </a:extLst>
          </p:cNvPr>
          <p:cNvSpPr txBox="1"/>
          <p:nvPr/>
        </p:nvSpPr>
        <p:spPr>
          <a:xfrm>
            <a:off x="967286" y="3341872"/>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响应流程</a:t>
            </a:r>
          </a:p>
        </p:txBody>
      </p:sp>
      <p:sp>
        <p:nvSpPr>
          <p:cNvPr id="44" name="矩形 43">
            <a:extLst>
              <a:ext uri="{FF2B5EF4-FFF2-40B4-BE49-F238E27FC236}">
                <a16:creationId xmlns:a16="http://schemas.microsoft.com/office/drawing/2014/main" id="{3496EB0A-FB00-4DCF-8C02-859613CE3971}"/>
              </a:ext>
            </a:extLst>
          </p:cNvPr>
          <p:cNvSpPr/>
          <p:nvPr/>
        </p:nvSpPr>
        <p:spPr>
          <a:xfrm>
            <a:off x="918449" y="3933382"/>
            <a:ext cx="3110192" cy="521791"/>
          </a:xfrm>
          <a:prstGeom prst="rect">
            <a:avLst/>
          </a:prstGeom>
          <a:solidFill>
            <a:srgbClr val="F8F8F8"/>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47" name="文本框 46">
            <a:extLst>
              <a:ext uri="{FF2B5EF4-FFF2-40B4-BE49-F238E27FC236}">
                <a16:creationId xmlns:a16="http://schemas.microsoft.com/office/drawing/2014/main" id="{F0BECD51-90ED-41B5-8CAA-9DA04162263A}"/>
              </a:ext>
            </a:extLst>
          </p:cNvPr>
          <p:cNvSpPr txBox="1"/>
          <p:nvPr/>
        </p:nvSpPr>
        <p:spPr>
          <a:xfrm>
            <a:off x="967286" y="3994222"/>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资源</a:t>
            </a:r>
          </a:p>
        </p:txBody>
      </p:sp>
      <p:sp>
        <p:nvSpPr>
          <p:cNvPr id="48" name="矩形 47">
            <a:extLst>
              <a:ext uri="{FF2B5EF4-FFF2-40B4-BE49-F238E27FC236}">
                <a16:creationId xmlns:a16="http://schemas.microsoft.com/office/drawing/2014/main" id="{27E61DED-FC82-492E-8839-C9EF9BD2E4E5}"/>
              </a:ext>
            </a:extLst>
          </p:cNvPr>
          <p:cNvSpPr/>
          <p:nvPr/>
        </p:nvSpPr>
        <p:spPr>
          <a:xfrm>
            <a:off x="933989" y="1988989"/>
            <a:ext cx="3110192" cy="521791"/>
          </a:xfrm>
          <a:prstGeom prst="rect">
            <a:avLst/>
          </a:prstGeom>
          <a:solidFill>
            <a:schemeClr val="bg1">
              <a:lumMod val="95000"/>
            </a:schemeClr>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49" name="文本框 48">
            <a:extLst>
              <a:ext uri="{FF2B5EF4-FFF2-40B4-BE49-F238E27FC236}">
                <a16:creationId xmlns:a16="http://schemas.microsoft.com/office/drawing/2014/main" id="{4F678FB0-501B-460B-B984-06D1654E0441}"/>
              </a:ext>
            </a:extLst>
          </p:cNvPr>
          <p:cNvSpPr txBox="1"/>
          <p:nvPr/>
        </p:nvSpPr>
        <p:spPr>
          <a:xfrm>
            <a:off x="986484" y="2058464"/>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小组成员</a:t>
            </a:r>
          </a:p>
        </p:txBody>
      </p:sp>
      <p:sp>
        <p:nvSpPr>
          <p:cNvPr id="52" name="矩形 51">
            <a:extLst>
              <a:ext uri="{FF2B5EF4-FFF2-40B4-BE49-F238E27FC236}">
                <a16:creationId xmlns:a16="http://schemas.microsoft.com/office/drawing/2014/main" id="{D53DD6B9-5F7E-45FE-AD5C-DC1E9492DA8A}"/>
              </a:ext>
            </a:extLst>
          </p:cNvPr>
          <p:cNvSpPr/>
          <p:nvPr/>
        </p:nvSpPr>
        <p:spPr>
          <a:xfrm>
            <a:off x="918449" y="4585731"/>
            <a:ext cx="3110192" cy="521791"/>
          </a:xfrm>
          <a:prstGeom prst="rect">
            <a:avLst/>
          </a:prstGeom>
          <a:solidFill>
            <a:srgbClr val="0070C0"/>
          </a:solidFill>
          <a:ln w="12700" cap="flat" cmpd="sng" algn="ctr">
            <a:solidFill>
              <a:srgbClr val="4472C4">
                <a:shade val="5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mn-ea"/>
              <a:cs typeface="+mn-cs"/>
            </a:endParaRPr>
          </a:p>
        </p:txBody>
      </p:sp>
      <p:sp>
        <p:nvSpPr>
          <p:cNvPr id="53" name="文本框 52">
            <a:extLst>
              <a:ext uri="{FF2B5EF4-FFF2-40B4-BE49-F238E27FC236}">
                <a16:creationId xmlns:a16="http://schemas.microsoft.com/office/drawing/2014/main" id="{0868E29F-3A0E-4E33-AE23-897ED28B7E04}"/>
              </a:ext>
            </a:extLst>
          </p:cNvPr>
          <p:cNvSpPr txBox="1"/>
          <p:nvPr/>
        </p:nvSpPr>
        <p:spPr>
          <a:xfrm>
            <a:off x="967286" y="4646571"/>
            <a:ext cx="3061356" cy="400110"/>
          </a:xfrm>
          <a:prstGeom prst="rect">
            <a:avLst/>
          </a:prstGeom>
          <a:noFill/>
        </p:spPr>
        <p:txBody>
          <a:bodyPr wrap="square" rtlCol="0">
            <a:spAutoFit/>
          </a:bodyPr>
          <a:lstStyle/>
          <a:p>
            <a:pPr algn="ctr" defTabSz="1042873"/>
            <a:r>
              <a:rPr lang="zh-CN" altLang="en-US" sz="2000">
                <a:solidFill>
                  <a:prstClr val="white"/>
                </a:solidFill>
                <a:latin typeface="+mn-ea"/>
              </a:rPr>
              <a:t>信息沟通</a:t>
            </a:r>
            <a:r>
              <a:rPr lang="en-US" altLang="zh-CN" sz="2000">
                <a:solidFill>
                  <a:prstClr val="white"/>
                </a:solidFill>
                <a:latin typeface="+mn-ea"/>
              </a:rPr>
              <a:t>(</a:t>
            </a:r>
            <a:r>
              <a:rPr lang="zh-CN" altLang="en-US" sz="2000">
                <a:solidFill>
                  <a:prstClr val="white"/>
                </a:solidFill>
                <a:latin typeface="+mn-ea"/>
              </a:rPr>
              <a:t>内部及外部</a:t>
            </a:r>
            <a:r>
              <a:rPr lang="en-US" altLang="zh-CN" sz="2000">
                <a:solidFill>
                  <a:prstClr val="white"/>
                </a:solidFill>
                <a:latin typeface="+mn-ea"/>
              </a:rPr>
              <a:t>)</a:t>
            </a:r>
            <a:endParaRPr lang="zh-CN" altLang="en-US" sz="2000">
              <a:solidFill>
                <a:prstClr val="white"/>
              </a:solidFill>
              <a:latin typeface="+mn-ea"/>
            </a:endParaRPr>
          </a:p>
        </p:txBody>
      </p:sp>
      <p:sp>
        <p:nvSpPr>
          <p:cNvPr id="54" name="文本框 53">
            <a:extLst>
              <a:ext uri="{FF2B5EF4-FFF2-40B4-BE49-F238E27FC236}">
                <a16:creationId xmlns:a16="http://schemas.microsoft.com/office/drawing/2014/main" id="{1D40B4ED-6E1B-46CF-B091-399F67C323B7}"/>
              </a:ext>
            </a:extLst>
          </p:cNvPr>
          <p:cNvSpPr txBox="1"/>
          <p:nvPr/>
        </p:nvSpPr>
        <p:spPr>
          <a:xfrm>
            <a:off x="578863" y="1436452"/>
            <a:ext cx="3749040" cy="409066"/>
          </a:xfrm>
          <a:prstGeom prst="rect">
            <a:avLst/>
          </a:prstGeom>
          <a:solidFill>
            <a:srgbClr val="F86524"/>
          </a:solidFill>
          <a:ln>
            <a:solidFill>
              <a:schemeClr val="bg1"/>
            </a:solidFill>
          </a:ln>
        </p:spPr>
        <p:txBody>
          <a:bodyPr wrap="square" rtlCol="0">
            <a:spAutoFit/>
          </a:bodyPr>
          <a:lstStyle/>
          <a:p>
            <a:pPr marL="0" marR="0" lvl="0" indent="0" algn="ctr" defTabSz="1042873" eaLnBrk="1" fontAlgn="auto" latinLnBrk="0" hangingPunct="1">
              <a:lnSpc>
                <a:spcPct val="100000"/>
              </a:lnSpc>
              <a:spcBef>
                <a:spcPts val="0"/>
              </a:spcBef>
              <a:spcAft>
                <a:spcPts val="0"/>
              </a:spcAft>
              <a:buClrTx/>
              <a:buSzTx/>
              <a:buFontTx/>
              <a:buNone/>
              <a:tabLst/>
              <a:defRPr/>
            </a:pPr>
            <a:r>
              <a:rPr lang="zh-CN" altLang="en-US" sz="2000" kern="0">
                <a:solidFill>
                  <a:schemeClr val="bg1"/>
                </a:solidFill>
                <a:latin typeface="Arial"/>
                <a:ea typeface="宋体"/>
              </a:rPr>
              <a:t>内容</a:t>
            </a:r>
            <a:endParaRPr kumimoji="0" lang="zh-CN" altLang="en-US" sz="2000" b="0" i="0" u="none" strike="noStrike" kern="0" cap="none" spc="0" normalizeH="0" baseline="0" noProof="0">
              <a:ln>
                <a:noFill/>
              </a:ln>
              <a:solidFill>
                <a:schemeClr val="bg1"/>
              </a:solidFill>
              <a:effectLst/>
              <a:uLnTx/>
              <a:uFillTx/>
              <a:latin typeface="Arial"/>
              <a:ea typeface="宋体"/>
            </a:endParaRPr>
          </a:p>
        </p:txBody>
      </p:sp>
      <p:sp>
        <p:nvSpPr>
          <p:cNvPr id="20" name="矩形 19">
            <a:extLst>
              <a:ext uri="{FF2B5EF4-FFF2-40B4-BE49-F238E27FC236}">
                <a16:creationId xmlns:a16="http://schemas.microsoft.com/office/drawing/2014/main" id="{24A22CAF-5786-4DA7-8BFC-AA22741A7F5A}"/>
              </a:ext>
            </a:extLst>
          </p:cNvPr>
          <p:cNvSpPr/>
          <p:nvPr/>
        </p:nvSpPr>
        <p:spPr>
          <a:xfrm>
            <a:off x="5233922" y="1706236"/>
            <a:ext cx="5864383" cy="1722764"/>
          </a:xfrm>
          <a:prstGeom prst="rect">
            <a:avLst/>
          </a:prstGeom>
          <a:solidFill>
            <a:srgbClr val="70AD47"/>
          </a:solidFill>
          <a:ln w="12700" cap="flat" cmpd="sng" algn="ctr">
            <a:solidFill>
              <a:srgbClr val="70AD47">
                <a:lumMod val="60000"/>
                <a:lumOff val="40000"/>
              </a:srgbClr>
            </a:solidFill>
            <a:prstDash val="solid"/>
            <a:miter lim="800000"/>
          </a:ln>
          <a:effectLst/>
        </p:spPr>
        <p:txBody>
          <a:bodyPr rtlCol="0" anchor="ctr"/>
          <a:lstStyle/>
          <a:p>
            <a:pPr marL="0" marR="0" lvl="0" indent="0" algn="ctr" defTabSz="1042873"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schemeClr val="bg1"/>
              </a:solidFill>
              <a:effectLst/>
              <a:uLnTx/>
              <a:uFillTx/>
              <a:latin typeface="Arial"/>
              <a:ea typeface="宋体"/>
              <a:cs typeface="+mn-cs"/>
            </a:endParaRPr>
          </a:p>
        </p:txBody>
      </p:sp>
      <p:sp>
        <p:nvSpPr>
          <p:cNvPr id="21" name="文本框 20">
            <a:extLst>
              <a:ext uri="{FF2B5EF4-FFF2-40B4-BE49-F238E27FC236}">
                <a16:creationId xmlns:a16="http://schemas.microsoft.com/office/drawing/2014/main" id="{441F4883-48ED-4B8D-AD9A-10A007DBA29D}"/>
              </a:ext>
            </a:extLst>
          </p:cNvPr>
          <p:cNvSpPr txBox="1"/>
          <p:nvPr/>
        </p:nvSpPr>
        <p:spPr>
          <a:xfrm>
            <a:off x="5394810" y="1778674"/>
            <a:ext cx="5703495" cy="1431161"/>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zh-CN" altLang="en-US">
                <a:solidFill>
                  <a:schemeClr val="bg1"/>
                </a:solidFill>
                <a:latin typeface="Calibri Light" panose="020F0302020204030204" pitchFamily="34" charset="0"/>
              </a:rPr>
              <a:t>制定信息沟通方案及机制</a:t>
            </a:r>
            <a:endParaRPr lang="en-US" altLang="zh-CN">
              <a:solidFill>
                <a:schemeClr val="bg1"/>
              </a:solidFill>
              <a:latin typeface="Calibri Light" panose="020F0302020204030204" pitchFamily="34" charset="0"/>
            </a:endParaRPr>
          </a:p>
          <a:p>
            <a:pPr marL="285750" indent="-285750">
              <a:spcAft>
                <a:spcPts val="600"/>
              </a:spcAft>
              <a:buFont typeface="Arial" panose="020B0604020202020204" pitchFamily="34" charset="0"/>
              <a:buChar char="•"/>
            </a:pPr>
            <a:r>
              <a:rPr lang="zh-CN" altLang="en-US">
                <a:solidFill>
                  <a:schemeClr val="bg1"/>
                </a:solidFill>
                <a:latin typeface="Calibri Light" panose="020F0302020204030204" pitchFamily="34" charset="0"/>
              </a:rPr>
              <a:t>识别受影响的利益相关方</a:t>
            </a:r>
            <a:endParaRPr lang="en-US" altLang="zh-CN">
              <a:solidFill>
                <a:schemeClr val="bg1"/>
              </a:solidFill>
              <a:latin typeface="Calibri Light" panose="020F0302020204030204" pitchFamily="34" charset="0"/>
            </a:endParaRPr>
          </a:p>
          <a:p>
            <a:pPr marL="285750" indent="-285750">
              <a:spcAft>
                <a:spcPts val="600"/>
              </a:spcAft>
              <a:buFont typeface="Arial" panose="020B0604020202020204" pitchFamily="34" charset="0"/>
              <a:buChar char="•"/>
            </a:pPr>
            <a:r>
              <a:rPr lang="zh-CN" altLang="en-US">
                <a:solidFill>
                  <a:schemeClr val="bg1"/>
                </a:solidFill>
                <a:latin typeface="Calibri Light" panose="020F0302020204030204" pitchFamily="34" charset="0"/>
              </a:rPr>
              <a:t>通知客户供应中断及预计恢复时间</a:t>
            </a:r>
            <a:endParaRPr lang="en-US" altLang="zh-CN">
              <a:solidFill>
                <a:schemeClr val="bg1"/>
              </a:solidFill>
              <a:latin typeface="Calibri Light" panose="020F0302020204030204" pitchFamily="34" charset="0"/>
            </a:endParaRPr>
          </a:p>
          <a:p>
            <a:pPr marL="285750" indent="-285750">
              <a:spcAft>
                <a:spcPts val="600"/>
              </a:spcAft>
              <a:buFont typeface="Arial" panose="020B0604020202020204" pitchFamily="34" charset="0"/>
              <a:buChar char="•"/>
            </a:pPr>
            <a:r>
              <a:rPr lang="zh-CN" altLang="en-US">
                <a:solidFill>
                  <a:schemeClr val="bg1"/>
                </a:solidFill>
                <a:latin typeface="Calibri Light" panose="020F0302020204030204" pitchFamily="34" charset="0"/>
              </a:rPr>
              <a:t>利益相关方联系方式</a:t>
            </a:r>
          </a:p>
        </p:txBody>
      </p:sp>
    </p:spTree>
    <p:extLst>
      <p:ext uri="{BB962C8B-B14F-4D97-AF65-F5344CB8AC3E}">
        <p14:creationId xmlns:p14="http://schemas.microsoft.com/office/powerpoint/2010/main" val="254405620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28C8736-820D-07F7-5318-59FB48AF3002}"/>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提问环节 </a:t>
            </a:r>
            <a:r>
              <a:rPr lang="en-US" altLang="zh-CN"/>
              <a:t>Q&amp;A</a:t>
            </a:r>
            <a:endParaRPr lang="zh-CN" altLang="en-US"/>
          </a:p>
        </p:txBody>
      </p:sp>
      <p:sp>
        <p:nvSpPr>
          <p:cNvPr id="2" name="Slide Number Placeholder 1">
            <a:extLst>
              <a:ext uri="{FF2B5EF4-FFF2-40B4-BE49-F238E27FC236}">
                <a16:creationId xmlns:a16="http://schemas.microsoft.com/office/drawing/2014/main" id="{21B1067E-D74E-4651-8B11-F0C11C76A672}"/>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58</a:t>
            </a:fld>
            <a:endParaRPr lang="en-GB"/>
          </a:p>
        </p:txBody>
      </p:sp>
      <p:pic>
        <p:nvPicPr>
          <p:cNvPr id="7" name="Picture 6" descr="Several hands raised and ready to answer a question">
            <a:extLst>
              <a:ext uri="{FF2B5EF4-FFF2-40B4-BE49-F238E27FC236}">
                <a16:creationId xmlns:a16="http://schemas.microsoft.com/office/drawing/2014/main" id="{6A8323CE-82AA-9C09-8841-C1AC75B704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6130" y="1761007"/>
            <a:ext cx="5939740" cy="3964660"/>
          </a:xfrm>
          <a:prstGeom prst="rect">
            <a:avLst/>
          </a:prstGeom>
        </p:spPr>
      </p:pic>
    </p:spTree>
    <p:extLst>
      <p:ext uri="{BB962C8B-B14F-4D97-AF65-F5344CB8AC3E}">
        <p14:creationId xmlns:p14="http://schemas.microsoft.com/office/powerpoint/2010/main" val="419420166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FB694-A042-3A21-28EB-680D9DDE41A8}"/>
              </a:ext>
            </a:extLst>
          </p:cNvPr>
          <p:cNvSpPr>
            <a:spLocks noGrp="1"/>
          </p:cNvSpPr>
          <p:nvPr>
            <p:ph type="ctrTitle"/>
          </p:nvPr>
        </p:nvSpPr>
        <p:spPr>
          <a:xfrm>
            <a:off x="513841" y="1600200"/>
            <a:ext cx="11821034" cy="1812132"/>
          </a:xfrm>
        </p:spPr>
        <p:txBody>
          <a:bodyPr/>
          <a:lstStyle/>
          <a:p>
            <a:r>
              <a:rPr lang="en-US" altLang="zh-CN" sz="4800">
                <a:latin typeface="微软雅黑"/>
                <a:ea typeface="微软雅黑"/>
              </a:rPr>
              <a:t>PSCI</a:t>
            </a:r>
            <a:r>
              <a:rPr lang="zh-CN" altLang="en-US" sz="4800">
                <a:latin typeface="微软雅黑"/>
                <a:ea typeface="微软雅黑"/>
              </a:rPr>
              <a:t>审计项目指南 </a:t>
            </a:r>
            <a:r>
              <a:rPr lang="en-US" altLang="zh-CN" sz="2400">
                <a:latin typeface="微软雅黑"/>
                <a:ea typeface="微软雅黑"/>
              </a:rPr>
              <a:t>PSCI Audit program - Practical guidance</a:t>
            </a:r>
            <a:endParaRPr lang="zh-CN" altLang="en-US" sz="2400">
              <a:highlight>
                <a:srgbClr val="FFFF00"/>
              </a:highlight>
              <a:latin typeface="微软雅黑"/>
              <a:ea typeface="微软雅黑"/>
            </a:endParaRPr>
          </a:p>
        </p:txBody>
      </p:sp>
      <p:sp>
        <p:nvSpPr>
          <p:cNvPr id="3" name="Subtitle 2">
            <a:extLst>
              <a:ext uri="{FF2B5EF4-FFF2-40B4-BE49-F238E27FC236}">
                <a16:creationId xmlns:a16="http://schemas.microsoft.com/office/drawing/2014/main" id="{B2DF4985-7954-E898-13CE-C3D15D70E307}"/>
              </a:ext>
            </a:extLst>
          </p:cNvPr>
          <p:cNvSpPr>
            <a:spLocks noGrp="1"/>
          </p:cNvSpPr>
          <p:nvPr>
            <p:ph type="subTitle" idx="1"/>
          </p:nvPr>
        </p:nvSpPr>
        <p:spPr/>
        <p:txBody>
          <a:bodyPr>
            <a:normAutofit/>
          </a:bodyPr>
          <a:lstStyle/>
          <a:p>
            <a:pPr fontAlgn="base"/>
            <a:r>
              <a:rPr lang="zh-CN" altLang="en-US" sz="1800">
                <a:latin typeface="微软雅黑" panose="020B0503020204020204" pitchFamily="34" charset="-122"/>
                <a:ea typeface="微软雅黑" panose="020B0503020204020204" pitchFamily="34" charset="-122"/>
              </a:rPr>
              <a:t>张晓花 </a:t>
            </a:r>
            <a:r>
              <a:rPr lang="en-US" altLang="zh-CN" sz="1800">
                <a:latin typeface="微软雅黑" panose="020B0503020204020204" pitchFamily="34" charset="-122"/>
                <a:ea typeface="微软雅黑" panose="020B0503020204020204" pitchFamily="34" charset="-122"/>
              </a:rPr>
              <a:t>| </a:t>
            </a:r>
            <a:r>
              <a:rPr lang="zh-CN" altLang="en-US" sz="1800">
                <a:latin typeface="微软雅黑" panose="020B0503020204020204" pitchFamily="34" charset="-122"/>
                <a:ea typeface="微软雅黑" panose="020B0503020204020204" pitchFamily="34" charset="-122"/>
              </a:rPr>
              <a:t>亚太区健康安全环境专家组负责人</a:t>
            </a:r>
            <a:r>
              <a:rPr lang="en-US" altLang="zh-CN" sz="1800">
                <a:latin typeface="微软雅黑" panose="020B0503020204020204" pitchFamily="34" charset="-122"/>
                <a:ea typeface="微软雅黑" panose="020B0503020204020204" pitchFamily="34" charset="-122"/>
              </a:rPr>
              <a:t> | </a:t>
            </a:r>
            <a:r>
              <a:rPr lang="en-GB" altLang="zh-CN" sz="1800">
                <a:latin typeface="微软雅黑" panose="020B0503020204020204" pitchFamily="34" charset="-122"/>
                <a:ea typeface="微软雅黑" panose="020B0503020204020204" pitchFamily="34" charset="-122"/>
              </a:rPr>
              <a:t>PSCI </a:t>
            </a:r>
            <a:r>
              <a:rPr lang="zh-CN" altLang="en-US" sz="1800">
                <a:latin typeface="微软雅黑" panose="020B0503020204020204" pitchFamily="34" charset="-122"/>
                <a:ea typeface="微软雅黑" panose="020B0503020204020204" pitchFamily="34" charset="-122"/>
              </a:rPr>
              <a:t>中国小组负责人 </a:t>
            </a:r>
            <a:r>
              <a:rPr lang="en-US" altLang="zh-CN" sz="1800">
                <a:latin typeface="微软雅黑" panose="020B0503020204020204" pitchFamily="34" charset="-122"/>
                <a:ea typeface="微软雅黑" panose="020B0503020204020204" pitchFamily="34" charset="-122"/>
              </a:rPr>
              <a:t>| </a:t>
            </a:r>
            <a:r>
              <a:rPr lang="zh-CN" altLang="en-US" sz="1800">
                <a:latin typeface="微软雅黑" panose="020B0503020204020204" pitchFamily="34" charset="-122"/>
                <a:ea typeface="微软雅黑" panose="020B0503020204020204" pitchFamily="34" charset="-122"/>
              </a:rPr>
              <a:t>拜耳</a:t>
            </a:r>
          </a:p>
          <a:p>
            <a:pPr fontAlgn="base"/>
            <a:r>
              <a:rPr lang="en-GB" altLang="zh-CN" sz="1800">
                <a:latin typeface="微软雅黑" panose="020B0503020204020204" pitchFamily="34" charset="-122"/>
                <a:ea typeface="微软雅黑" panose="020B0503020204020204" pitchFamily="34" charset="-122"/>
              </a:rPr>
              <a:t>Catherine Zhang | Head of HSE experts APAC | PSCI China sub team lead | Bayer </a:t>
            </a:r>
          </a:p>
          <a:p>
            <a:pPr fontAlgn="base"/>
            <a:r>
              <a:rPr lang="en-US" altLang="zh-CN" sz="1800">
                <a:latin typeface="微软雅黑" panose="020B0503020204020204" pitchFamily="34" charset="-122"/>
                <a:ea typeface="微软雅黑" panose="020B0503020204020204" pitchFamily="34" charset="-122"/>
              </a:rPr>
              <a:t>PSCI</a:t>
            </a:r>
            <a:r>
              <a:rPr lang="zh-CN" altLang="en-US" sz="1800">
                <a:latin typeface="微软雅黑" panose="020B0503020204020204" pitchFamily="34" charset="-122"/>
                <a:ea typeface="微软雅黑" panose="020B0503020204020204" pitchFamily="34" charset="-122"/>
              </a:rPr>
              <a:t>审计委员会编制</a:t>
            </a:r>
            <a:endParaRPr lang="en-US" altLang="zh-CN" sz="1800">
              <a:latin typeface="微软雅黑" panose="020B0503020204020204" pitchFamily="34" charset="-122"/>
              <a:ea typeface="微软雅黑" panose="020B0503020204020204" pitchFamily="34" charset="-122"/>
            </a:endParaRPr>
          </a:p>
        </p:txBody>
      </p:sp>
      <p:pic>
        <p:nvPicPr>
          <p:cNvPr id="6" name="Picture 5" descr="Text&#10;&#10;Description automatically generated">
            <a:extLst>
              <a:ext uri="{FF2B5EF4-FFF2-40B4-BE49-F238E27FC236}">
                <a16:creationId xmlns:a16="http://schemas.microsoft.com/office/drawing/2014/main" id="{104E634C-89F2-B55A-B5A6-AA3F47E2EB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60239" y="0"/>
            <a:ext cx="3441700" cy="876300"/>
          </a:xfrm>
          <a:prstGeom prst="rect">
            <a:avLst/>
          </a:prstGeom>
        </p:spPr>
      </p:pic>
    </p:spTree>
    <p:extLst>
      <p:ext uri="{BB962C8B-B14F-4D97-AF65-F5344CB8AC3E}">
        <p14:creationId xmlns:p14="http://schemas.microsoft.com/office/powerpoint/2010/main" val="393859356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955BB-DA91-438E-9963-8A1E6FBCE51F}"/>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个人经历介绍 </a:t>
            </a:r>
            <a:r>
              <a:rPr lang="en-US" altLang="zh-CN" sz="2400"/>
              <a:t>Speaker Bio </a:t>
            </a:r>
            <a:endParaRPr lang="en-GB" sz="2400"/>
          </a:p>
        </p:txBody>
      </p:sp>
      <p:sp>
        <p:nvSpPr>
          <p:cNvPr id="7" name="Content Placeholder 2">
            <a:extLst>
              <a:ext uri="{FF2B5EF4-FFF2-40B4-BE49-F238E27FC236}">
                <a16:creationId xmlns:a16="http://schemas.microsoft.com/office/drawing/2014/main" id="{B5E921DF-B2D0-4749-BA8B-D4238A8990A9}"/>
              </a:ext>
            </a:extLst>
          </p:cNvPr>
          <p:cNvSpPr txBox="1">
            <a:spLocks/>
          </p:cNvSpPr>
          <p:nvPr/>
        </p:nvSpPr>
        <p:spPr>
          <a:xfrm>
            <a:off x="450000" y="1422155"/>
            <a:ext cx="7670270" cy="41604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2000">
                <a:latin typeface="微软雅黑" panose="020B0503020204020204" pitchFamily="34" charset="-122"/>
                <a:ea typeface="微软雅黑" panose="020B0503020204020204" pitchFamily="34" charset="-122"/>
              </a:rPr>
              <a:t>姓名</a:t>
            </a:r>
            <a:r>
              <a:rPr lang="en-GB" sz="2000">
                <a:latin typeface="+mj-lt"/>
                <a:ea typeface="微软雅黑" panose="020B0503020204020204" pitchFamily="34" charset="-122"/>
              </a:rPr>
              <a:t>: Catherine Zhang</a:t>
            </a:r>
          </a:p>
          <a:p>
            <a:r>
              <a:rPr lang="zh-CN" altLang="en-US" sz="2000">
                <a:latin typeface="微软雅黑" panose="020B0503020204020204" pitchFamily="34" charset="-122"/>
                <a:ea typeface="微软雅黑" panose="020B0503020204020204" pitchFamily="34" charset="-122"/>
              </a:rPr>
              <a:t>职位</a:t>
            </a:r>
            <a:r>
              <a:rPr lang="en-GB" sz="2000">
                <a:latin typeface="微软雅黑" panose="020B0503020204020204" pitchFamily="34" charset="-122"/>
                <a:ea typeface="微软雅黑" panose="020B0503020204020204" pitchFamily="34" charset="-122"/>
              </a:rPr>
              <a:t>: </a:t>
            </a:r>
            <a:r>
              <a:rPr lang="zh-CN" altLang="en-US" sz="2000"/>
              <a:t>亚太区健康安全环境专家组负责人 </a:t>
            </a:r>
            <a:r>
              <a:rPr lang="en-US" altLang="zh-CN" sz="2000"/>
              <a:t>| PSCI </a:t>
            </a:r>
            <a:r>
              <a:rPr lang="zh-CN" altLang="en-US" sz="2000"/>
              <a:t>中国小组负责人 </a:t>
            </a:r>
            <a:endParaRPr lang="en-US" altLang="zh-CN" sz="2000"/>
          </a:p>
          <a:p>
            <a:r>
              <a:rPr lang="zh-CN" altLang="en-US" sz="2000">
                <a:latin typeface="微软雅黑" panose="020B0503020204020204" pitchFamily="34" charset="-122"/>
                <a:ea typeface="微软雅黑" panose="020B0503020204020204" pitchFamily="34" charset="-122"/>
              </a:rPr>
              <a:t>公司</a:t>
            </a:r>
            <a:r>
              <a:rPr lang="en-GB" sz="2000">
                <a:latin typeface="微软雅黑" panose="020B0503020204020204" pitchFamily="34" charset="-122"/>
                <a:ea typeface="微软雅黑" panose="020B0503020204020204" pitchFamily="34" charset="-122"/>
              </a:rPr>
              <a:t>: </a:t>
            </a:r>
            <a:r>
              <a:rPr lang="zh-CN" altLang="en-US" sz="2000">
                <a:latin typeface="微软雅黑" panose="020B0503020204020204" pitchFamily="34" charset="-122"/>
                <a:ea typeface="微软雅黑" panose="020B0503020204020204" pitchFamily="34" charset="-122"/>
              </a:rPr>
              <a:t>拜耳</a:t>
            </a:r>
            <a:endParaRPr lang="en-US" altLang="zh-CN" sz="2000">
              <a:latin typeface="微软雅黑" panose="020B0503020204020204" pitchFamily="34" charset="-122"/>
              <a:ea typeface="微软雅黑" panose="020B0503020204020204" pitchFamily="34" charset="-122"/>
            </a:endParaRPr>
          </a:p>
          <a:p>
            <a:pPr marL="0" indent="0">
              <a:buNone/>
            </a:pPr>
            <a:r>
              <a:rPr lang="en-GB" altLang="zh-CN" sz="2000">
                <a:latin typeface="微软雅黑" panose="020B0503020204020204" pitchFamily="34" charset="-122"/>
                <a:ea typeface="微软雅黑" panose="020B0503020204020204" pitchFamily="34" charset="-122"/>
              </a:rPr>
              <a:t>------------------------------------------------------</a:t>
            </a:r>
          </a:p>
          <a:p>
            <a:r>
              <a:rPr lang="zh-CN" altLang="en-US" sz="2000">
                <a:latin typeface="微软雅黑" panose="020B0503020204020204" pitchFamily="34" charset="-122"/>
                <a:ea typeface="微软雅黑" panose="020B0503020204020204" pitchFamily="34" charset="-122"/>
              </a:rPr>
              <a:t>背景：</a:t>
            </a:r>
            <a:endParaRPr lang="en-US" altLang="zh-CN" sz="2000">
              <a:latin typeface="微软雅黑" panose="020B0503020204020204" pitchFamily="34" charset="-122"/>
              <a:ea typeface="微软雅黑" panose="020B0503020204020204" pitchFamily="34" charset="-122"/>
            </a:endParaRPr>
          </a:p>
          <a:p>
            <a:pPr marL="0" indent="0">
              <a:buNone/>
            </a:pPr>
            <a:r>
              <a:rPr lang="zh-CN" altLang="en-US" sz="2000">
                <a:latin typeface="微软雅黑" panose="020B0503020204020204" pitchFamily="34" charset="-122"/>
                <a:ea typeface="微软雅黑" panose="020B0503020204020204" pitchFamily="34" charset="-122"/>
              </a:rPr>
              <a:t>环境工程硕士</a:t>
            </a:r>
            <a:endParaRPr lang="en-US" altLang="zh-CN" sz="2000">
              <a:latin typeface="微软雅黑" panose="020B0503020204020204" pitchFamily="34" charset="-122"/>
              <a:ea typeface="微软雅黑" panose="020B0503020204020204" pitchFamily="34" charset="-122"/>
            </a:endParaRPr>
          </a:p>
          <a:p>
            <a:pPr marL="0" indent="0">
              <a:buNone/>
            </a:pPr>
            <a:r>
              <a:rPr lang="zh-CN" altLang="en-US" sz="2000">
                <a:latin typeface="微软雅黑" panose="020B0503020204020204" pitchFamily="34" charset="-122"/>
                <a:ea typeface="微软雅黑" panose="020B0503020204020204" pitchFamily="34" charset="-122"/>
              </a:rPr>
              <a:t>中国注册安全工程师</a:t>
            </a:r>
            <a:endParaRPr lang="en-US" altLang="zh-CN" sz="2000">
              <a:latin typeface="微软雅黑" panose="020B0503020204020204" pitchFamily="34" charset="-122"/>
              <a:ea typeface="微软雅黑" panose="020B0503020204020204" pitchFamily="34" charset="-122"/>
            </a:endParaRPr>
          </a:p>
          <a:p>
            <a:pPr marL="0" indent="0">
              <a:buNone/>
            </a:pPr>
            <a:r>
              <a:rPr lang="zh-CN" altLang="en-US" sz="2000">
                <a:latin typeface="微软雅黑" panose="020B0503020204020204" pitchFamily="34" charset="-122"/>
                <a:ea typeface="微软雅黑" panose="020B0503020204020204" pitchFamily="34" charset="-122"/>
              </a:rPr>
              <a:t>美国注册工业卫生师（美国工业卫生委员会）</a:t>
            </a:r>
            <a:endParaRPr lang="en-US" altLang="zh-CN" sz="2000">
              <a:latin typeface="微软雅黑" panose="020B0503020204020204" pitchFamily="34" charset="-122"/>
              <a:ea typeface="微软雅黑" panose="020B0503020204020204" pitchFamily="34" charset="-122"/>
            </a:endParaRPr>
          </a:p>
          <a:p>
            <a:pPr marL="0" indent="0">
              <a:buNone/>
            </a:pPr>
            <a:r>
              <a:rPr lang="en-US" altLang="zh-CN" sz="2000"/>
              <a:t>13</a:t>
            </a:r>
            <a:r>
              <a:rPr lang="zh-CN" altLang="en-US" sz="2000"/>
              <a:t>年</a:t>
            </a:r>
            <a:r>
              <a:rPr lang="en-US" altLang="zh-CN" sz="2000"/>
              <a:t>HSE</a:t>
            </a:r>
            <a:r>
              <a:rPr lang="zh-CN" altLang="en-US" sz="2000"/>
              <a:t>工作经验，支持拜耳亚太区医药、保健消费品、作物科学生产健康安全环保项目，负责亚太区供应商审计战略等</a:t>
            </a:r>
            <a:endParaRPr lang="en-US" altLang="zh-CN" sz="2000">
              <a:latin typeface="微软雅黑" panose="020B0503020204020204" pitchFamily="34" charset="-122"/>
              <a:ea typeface="微软雅黑" panose="020B0503020204020204" pitchFamily="34" charset="-122"/>
            </a:endParaRPr>
          </a:p>
          <a:p>
            <a:pPr marL="0" indent="0">
              <a:buNone/>
            </a:pPr>
            <a:endParaRPr lang="zh-CN" altLang="en-US" sz="2000">
              <a:latin typeface="微软雅黑" panose="020B0503020204020204" pitchFamily="34" charset="-122"/>
              <a:ea typeface="微软雅黑" panose="020B0503020204020204" pitchFamily="34" charset="-122"/>
            </a:endParaRPr>
          </a:p>
        </p:txBody>
      </p:sp>
      <p:pic>
        <p:nvPicPr>
          <p:cNvPr id="8" name="Picture 7">
            <a:extLst>
              <a:ext uri="{FF2B5EF4-FFF2-40B4-BE49-F238E27FC236}">
                <a16:creationId xmlns:a16="http://schemas.microsoft.com/office/drawing/2014/main" id="{C4035427-0B5F-B616-9EF4-E9D17E920C6F}"/>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504807" y="1765543"/>
            <a:ext cx="3043379" cy="38171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Slide Number Placeholder 4">
            <a:extLst>
              <a:ext uri="{FF2B5EF4-FFF2-40B4-BE49-F238E27FC236}">
                <a16:creationId xmlns:a16="http://schemas.microsoft.com/office/drawing/2014/main" id="{C3D8EFCD-DAF9-3243-5F7D-E80464056809}"/>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60</a:t>
            </a:fld>
            <a:endParaRPr lang="en-GB"/>
          </a:p>
        </p:txBody>
      </p:sp>
    </p:spTree>
    <p:extLst>
      <p:ext uri="{BB962C8B-B14F-4D97-AF65-F5344CB8AC3E}">
        <p14:creationId xmlns:p14="http://schemas.microsoft.com/office/powerpoint/2010/main" val="213962247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p:txBody>
          <a:bodyPr vert="horz" lIns="91440" tIns="45720" rIns="91440" bIns="45720" rtlCol="0" anchor="t">
            <a:noAutofit/>
          </a:bodyPr>
          <a:lstStyle/>
          <a:p>
            <a:r>
              <a:rPr lang="zh-CN" altLang="en-US"/>
              <a:t>关于</a:t>
            </a:r>
            <a:r>
              <a:rPr lang="en-US" altLang="zh-CN"/>
              <a:t>PSCI</a:t>
            </a:r>
            <a:r>
              <a:rPr lang="zh-CN" altLang="en-US"/>
              <a:t>与</a:t>
            </a:r>
            <a:r>
              <a:rPr lang="en-US" altLang="zh-CN"/>
              <a:t>PSCI</a:t>
            </a:r>
            <a:r>
              <a:rPr lang="zh-CN" altLang="en-US"/>
              <a:t>审计</a:t>
            </a:r>
          </a:p>
        </p:txBody>
      </p:sp>
      <p:sp>
        <p:nvSpPr>
          <p:cNvPr id="5" name="Text Placeholder 4">
            <a:extLst>
              <a:ext uri="{FF2B5EF4-FFF2-40B4-BE49-F238E27FC236}">
                <a16:creationId xmlns:a16="http://schemas.microsoft.com/office/drawing/2014/main" id="{988B829D-5EAE-48EC-BACE-782F759CA504}"/>
              </a:ext>
            </a:extLst>
          </p:cNvPr>
          <p:cNvSpPr>
            <a:spLocks noGrp="1"/>
          </p:cNvSpPr>
          <p:nvPr>
            <p:ph type="body" sz="quarter" idx="11"/>
          </p:nvPr>
        </p:nvSpPr>
        <p:spPr/>
        <p:txBody>
          <a:bodyPr vert="horz" lIns="91440" tIns="45720" rIns="91440" bIns="45720" rtlCol="0" anchor="t">
            <a:noAutofit/>
          </a:bodyPr>
          <a:lstStyle/>
          <a:p>
            <a:r>
              <a:rPr lang="en-GB" altLang="zh-CN">
                <a:latin typeface="+mj-ea"/>
                <a:ea typeface="+mj-ea"/>
                <a:cs typeface="Calibri"/>
              </a:rPr>
              <a:t>PSCI</a:t>
            </a:r>
            <a:r>
              <a:rPr lang="zh-CN" altLang="en-US">
                <a:latin typeface="+mj-ea"/>
                <a:ea typeface="+mj-ea"/>
                <a:cs typeface="Calibri"/>
              </a:rPr>
              <a:t>审计的流程</a:t>
            </a:r>
          </a:p>
        </p:txBody>
      </p:sp>
      <p:sp>
        <p:nvSpPr>
          <p:cNvPr id="6" name="Text Placeholder 5">
            <a:extLst>
              <a:ext uri="{FF2B5EF4-FFF2-40B4-BE49-F238E27FC236}">
                <a16:creationId xmlns:a16="http://schemas.microsoft.com/office/drawing/2014/main" id="{61D73567-6FC3-4DDE-A9EE-25AC38DCE7EC}"/>
              </a:ext>
            </a:extLst>
          </p:cNvPr>
          <p:cNvSpPr>
            <a:spLocks noGrp="1"/>
          </p:cNvSpPr>
          <p:nvPr>
            <p:ph type="body" sz="quarter" idx="12"/>
          </p:nvPr>
        </p:nvSpPr>
        <p:spPr/>
        <p:txBody>
          <a:bodyPr/>
          <a:lstStyle/>
          <a:p>
            <a:r>
              <a:rPr lang="zh-CN" altLang="en-US">
                <a:latin typeface="+mj-ea"/>
                <a:ea typeface="+mj-ea"/>
              </a:rPr>
              <a:t>其他相关信息</a:t>
            </a:r>
          </a:p>
        </p:txBody>
      </p:sp>
      <p:sp>
        <p:nvSpPr>
          <p:cNvPr id="7" name="Text Placeholder 6">
            <a:extLst>
              <a:ext uri="{FF2B5EF4-FFF2-40B4-BE49-F238E27FC236}">
                <a16:creationId xmlns:a16="http://schemas.microsoft.com/office/drawing/2014/main" id="{0F97A99C-AEAC-4122-A46C-8724642665A7}"/>
              </a:ext>
            </a:extLst>
          </p:cNvPr>
          <p:cNvSpPr>
            <a:spLocks noGrp="1"/>
          </p:cNvSpPr>
          <p:nvPr>
            <p:ph type="body" sz="quarter" idx="13"/>
          </p:nvPr>
        </p:nvSpPr>
        <p:spPr/>
        <p:txBody>
          <a:bodyPr vert="horz" lIns="91440" tIns="45720" rIns="91440" bIns="45720" rtlCol="0" anchor="t">
            <a:noAutofit/>
          </a:bodyPr>
          <a:lstStyle/>
          <a:p>
            <a:r>
              <a:rPr lang="en-US" altLang="zh-CN">
                <a:latin typeface="+mj-ea"/>
                <a:ea typeface="+mj-ea"/>
              </a:rPr>
              <a:t>Q &amp; A</a:t>
            </a:r>
            <a:endParaRPr lang="zh-CN" altLang="en-US">
              <a:latin typeface="+mj-ea"/>
              <a:ea typeface="+mj-ea"/>
            </a:endParaRPr>
          </a:p>
          <a:p>
            <a:endParaRPr lang="en-US">
              <a:solidFill>
                <a:schemeClr val="bg1"/>
              </a:solidFill>
              <a:latin typeface="+mj-ea"/>
              <a:ea typeface="+mj-ea"/>
              <a:cs typeface="Calibri"/>
            </a:endParaRPr>
          </a:p>
        </p:txBody>
      </p:sp>
      <p:sp>
        <p:nvSpPr>
          <p:cNvPr id="8" name="Text Placeholder 7">
            <a:extLst>
              <a:ext uri="{FF2B5EF4-FFF2-40B4-BE49-F238E27FC236}">
                <a16:creationId xmlns:a16="http://schemas.microsoft.com/office/drawing/2014/main" id="{DAC2DE38-B003-44A4-9574-6437AD6EF269}"/>
              </a:ext>
            </a:extLst>
          </p:cNvPr>
          <p:cNvSpPr>
            <a:spLocks noGrp="1"/>
          </p:cNvSpPr>
          <p:nvPr>
            <p:ph type="body" sz="quarter" idx="14"/>
          </p:nvPr>
        </p:nvSpPr>
        <p:spPr/>
        <p:txBody>
          <a:bodyPr vert="horz" lIns="91440" tIns="45720" rIns="91440" bIns="45720" rtlCol="0" anchor="t">
            <a:noAutofit/>
          </a:bodyPr>
          <a:lstStyle/>
          <a:p>
            <a:r>
              <a:rPr lang="en-US" altLang="zh-CN">
                <a:latin typeface="+mj-ea"/>
                <a:ea typeface="+mj-ea"/>
                <a:cs typeface="Calibri"/>
              </a:rPr>
              <a:t>PSCI</a:t>
            </a:r>
            <a:r>
              <a:rPr lang="zh-CN" altLang="en-US">
                <a:latin typeface="+mj-ea"/>
                <a:ea typeface="+mj-ea"/>
                <a:cs typeface="Calibri"/>
              </a:rPr>
              <a:t>审计范围及内容</a:t>
            </a:r>
            <a:endParaRPr lang="en-US" altLang="zh-CN">
              <a:solidFill>
                <a:schemeClr val="bg1"/>
              </a:solidFill>
              <a:latin typeface="+mj-ea"/>
              <a:ea typeface="+mj-ea"/>
              <a:cs typeface="Calibri"/>
            </a:endParaRPr>
          </a:p>
        </p:txBody>
      </p:sp>
      <p:sp>
        <p:nvSpPr>
          <p:cNvPr id="10" name="Text Placeholder 9">
            <a:extLst>
              <a:ext uri="{FF2B5EF4-FFF2-40B4-BE49-F238E27FC236}">
                <a16:creationId xmlns:a16="http://schemas.microsoft.com/office/drawing/2014/main" id="{6C921F8D-E626-FED9-7A5F-64DE201F2CFB}"/>
              </a:ext>
            </a:extLst>
          </p:cNvPr>
          <p:cNvSpPr>
            <a:spLocks noGrp="1"/>
          </p:cNvSpPr>
          <p:nvPr>
            <p:ph type="body" sz="quarter" idx="15"/>
          </p:nvPr>
        </p:nvSpPr>
        <p:spPr/>
        <p:txBody>
          <a:bodyPr/>
          <a:lstStyle/>
          <a:p>
            <a:r>
              <a:rPr lang="zh-CN" altLang="en-US">
                <a:latin typeface="+mj-ea"/>
                <a:ea typeface="+mj-ea"/>
              </a:rPr>
              <a:t>审计报告上传与共享</a:t>
            </a:r>
          </a:p>
          <a:p>
            <a:endParaRPr lang="zh-CN" altLang="en-US">
              <a:latin typeface="+mj-ea"/>
              <a:ea typeface="+mj-ea"/>
            </a:endParaRPr>
          </a:p>
        </p:txBody>
      </p:sp>
      <p:sp>
        <p:nvSpPr>
          <p:cNvPr id="2" name="Title 1">
            <a:extLst>
              <a:ext uri="{FF2B5EF4-FFF2-40B4-BE49-F238E27FC236}">
                <a16:creationId xmlns:a16="http://schemas.microsoft.com/office/drawing/2014/main" id="{122AD55D-AAE7-4862-B3DD-2E15C63BDBCF}"/>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议程 </a:t>
            </a:r>
            <a:r>
              <a:rPr lang="en-US" altLang="zh-CN" sz="2400">
                <a:latin typeface="微软雅黑" panose="020B0503020204020204" pitchFamily="34" charset="-122"/>
                <a:ea typeface="微软雅黑" panose="020B0503020204020204" pitchFamily="34" charset="-122"/>
              </a:rPr>
              <a:t>Agenda</a:t>
            </a:r>
          </a:p>
        </p:txBody>
      </p:sp>
      <p:sp>
        <p:nvSpPr>
          <p:cNvPr id="4" name="Text Placeholder 6">
            <a:extLst>
              <a:ext uri="{FF2B5EF4-FFF2-40B4-BE49-F238E27FC236}">
                <a16:creationId xmlns:a16="http://schemas.microsoft.com/office/drawing/2014/main" id="{E66CF193-FFC8-0E09-62F6-EFF963C742DA}"/>
              </a:ext>
            </a:extLst>
          </p:cNvPr>
          <p:cNvSpPr txBox="1">
            <a:spLocks/>
          </p:cNvSpPr>
          <p:nvPr/>
        </p:nvSpPr>
        <p:spPr>
          <a:xfrm>
            <a:off x="450850" y="3262164"/>
            <a:ext cx="3600000" cy="360000"/>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
                <a:srgbClr val="F8652E"/>
              </a:buClr>
              <a:buSzTx/>
              <a:buFont typeface="Wingdings" panose="05000000000000000000" pitchFamily="2" charset="2"/>
              <a:buNone/>
              <a:tabLst/>
              <a:defRPr/>
            </a:pPr>
            <a:r>
              <a:rPr kumimoji="0" lang="en-US" altLang="zh-CN" b="1" i="0" u="none" strike="noStrike" kern="1200" cap="none" spc="0" normalizeH="0" baseline="0" noProof="0">
                <a:ln>
                  <a:noFill/>
                </a:ln>
                <a:solidFill>
                  <a:prstClr val="white"/>
                </a:solidFill>
                <a:effectLst/>
                <a:uLnTx/>
                <a:uFillTx/>
                <a:latin typeface="+mj-ea"/>
                <a:ea typeface="+mj-ea"/>
                <a:cs typeface="Calibri"/>
              </a:rPr>
              <a:t>PSCI</a:t>
            </a:r>
            <a:r>
              <a:rPr kumimoji="0" lang="zh-CN" altLang="en-US" b="1" i="0" u="none" strike="noStrike" kern="1200" cap="none" spc="0" normalizeH="0" baseline="0" noProof="0">
                <a:ln>
                  <a:noFill/>
                </a:ln>
                <a:solidFill>
                  <a:prstClr val="white"/>
                </a:solidFill>
                <a:effectLst/>
                <a:uLnTx/>
                <a:uFillTx/>
                <a:latin typeface="+mj-ea"/>
                <a:ea typeface="+mj-ea"/>
                <a:cs typeface="Calibri"/>
              </a:rPr>
              <a:t>审计的流程</a:t>
            </a:r>
            <a:endParaRPr kumimoji="0" lang="en-US" b="1" i="0" u="none" strike="noStrike" kern="1200" cap="none" spc="0" normalizeH="0" baseline="0" noProof="0">
              <a:ln>
                <a:noFill/>
              </a:ln>
              <a:solidFill>
                <a:prstClr val="white"/>
              </a:solidFill>
              <a:effectLst/>
              <a:uLnTx/>
              <a:uFillTx/>
              <a:latin typeface="+mj-ea"/>
              <a:ea typeface="+mj-ea"/>
              <a:cs typeface="Calibri"/>
            </a:endParaRPr>
          </a:p>
        </p:txBody>
      </p:sp>
    </p:spTree>
    <p:extLst>
      <p:ext uri="{BB962C8B-B14F-4D97-AF65-F5344CB8AC3E}">
        <p14:creationId xmlns:p14="http://schemas.microsoft.com/office/powerpoint/2010/main" val="19108529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27718-84FA-D8DA-EE7F-1CF7FE4990CD}"/>
              </a:ext>
            </a:extLst>
          </p:cNvPr>
          <p:cNvSpPr>
            <a:spLocks noGrp="1"/>
          </p:cNvSpPr>
          <p:nvPr>
            <p:ph type="title"/>
          </p:nvPr>
        </p:nvSpPr>
        <p:spPr/>
        <p:txBody>
          <a:bodyPr/>
          <a:lstStyle/>
          <a:p>
            <a:r>
              <a:rPr lang="en-US" altLang="zh-CN"/>
              <a:t>PSCI</a:t>
            </a:r>
            <a:r>
              <a:rPr lang="zh-CN" altLang="en-US"/>
              <a:t>成员为何对供应商进行审计</a:t>
            </a:r>
            <a:endParaRPr lang="en-GB" sz="2400"/>
          </a:p>
        </p:txBody>
      </p:sp>
      <p:sp>
        <p:nvSpPr>
          <p:cNvPr id="3" name="Slide Number Placeholder 2">
            <a:extLst>
              <a:ext uri="{FF2B5EF4-FFF2-40B4-BE49-F238E27FC236}">
                <a16:creationId xmlns:a16="http://schemas.microsoft.com/office/drawing/2014/main" id="{74C017BD-90B5-CE43-2252-E03DA7E7426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
        <p:nvSpPr>
          <p:cNvPr id="34" name="Text Placeholder 33">
            <a:extLst>
              <a:ext uri="{FF2B5EF4-FFF2-40B4-BE49-F238E27FC236}">
                <a16:creationId xmlns:a16="http://schemas.microsoft.com/office/drawing/2014/main" id="{5BBC38D5-4646-0D33-3D15-FF29D653C39D}"/>
              </a:ext>
            </a:extLst>
          </p:cNvPr>
          <p:cNvSpPr>
            <a:spLocks noGrp="1"/>
          </p:cNvSpPr>
          <p:nvPr>
            <p:ph type="body" sz="quarter" idx="14"/>
          </p:nvPr>
        </p:nvSpPr>
        <p:spPr>
          <a:xfrm>
            <a:off x="550483" y="1766432"/>
            <a:ext cx="11263464" cy="400050"/>
          </a:xfrm>
        </p:spPr>
        <p:txBody>
          <a:bodyPr/>
          <a:lstStyle/>
          <a:p>
            <a:r>
              <a:rPr lang="en-GB" altLang="zh-CN">
                <a:solidFill>
                  <a:schemeClr val="bg1">
                    <a:lumMod val="50000"/>
                  </a:schemeClr>
                </a:solidFill>
              </a:rPr>
              <a:t>1</a:t>
            </a:r>
            <a:r>
              <a:rPr lang="zh-CN" altLang="en-US">
                <a:solidFill>
                  <a:schemeClr val="bg1">
                    <a:lumMod val="50000"/>
                  </a:schemeClr>
                </a:solidFill>
              </a:rPr>
              <a:t>）随着国内外</a:t>
            </a:r>
            <a:r>
              <a:rPr lang="zh-CN" altLang="en-US" b="1">
                <a:solidFill>
                  <a:schemeClr val="accent1"/>
                </a:solidFill>
              </a:rPr>
              <a:t>供应链相关法律出台</a:t>
            </a:r>
            <a:r>
              <a:rPr lang="zh-CN" altLang="en-US">
                <a:solidFill>
                  <a:schemeClr val="bg1">
                    <a:lumMod val="50000"/>
                  </a:schemeClr>
                </a:solidFill>
              </a:rPr>
              <a:t>，合规要求促使各大企业关注供应链</a:t>
            </a:r>
            <a:endParaRPr lang="en-US" altLang="zh-CN" sz="1600">
              <a:solidFill>
                <a:schemeClr val="bg1">
                  <a:lumMod val="50000"/>
                </a:schemeClr>
              </a:solidFill>
            </a:endParaRPr>
          </a:p>
        </p:txBody>
      </p:sp>
      <p:sp>
        <p:nvSpPr>
          <p:cNvPr id="9" name="Rechteck 28">
            <a:extLst>
              <a:ext uri="{FF2B5EF4-FFF2-40B4-BE49-F238E27FC236}">
                <a16:creationId xmlns:a16="http://schemas.microsoft.com/office/drawing/2014/main" id="{94C30786-A105-42ED-58B3-069D63A3597A}"/>
              </a:ext>
            </a:extLst>
          </p:cNvPr>
          <p:cNvSpPr/>
          <p:nvPr/>
        </p:nvSpPr>
        <p:spPr bwMode="gray">
          <a:xfrm>
            <a:off x="1784924" y="3228784"/>
            <a:ext cx="1920138" cy="583822"/>
          </a:xfrm>
          <a:prstGeom prst="rect">
            <a:avLst/>
          </a:prstGeom>
          <a:noFill/>
          <a:ln w="19050">
            <a:noFill/>
            <a:miter lim="800000"/>
          </a:ln>
          <a:effectLst/>
        </p:spPr>
        <p:txBody>
          <a:bodyPr wrap="square" lIns="143925" tIns="72000" rIns="0" bIns="71963" numCol="1" spcCol="72000" rtlCol="0" anchor="b"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rPr>
              <a:t>2015</a:t>
            </a:r>
            <a:r>
              <a:rPr kumimoji="0" lang="de-DE" altLang="de-DE" sz="1400" b="1"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rPr>
              <a:t> </a:t>
            </a:r>
            <a:r>
              <a:rPr kumimoji="0" lang="zh-CN" altLang="en-US" sz="1400" b="1"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rPr>
              <a:t>英国现代奴隶法</a:t>
            </a:r>
            <a:endParaRPr kumimoji="0" lang="de-DE" altLang="de-DE" sz="1400" b="1"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endParaRPr>
          </a:p>
          <a:p>
            <a:pPr marL="0" marR="0" lvl="1" indent="0" algn="l" defTabSz="914400" rtl="0" eaLnBrk="1" fontAlgn="auto" latinLnBrk="0" hangingPunct="1">
              <a:lnSpc>
                <a:spcPct val="100000"/>
              </a:lnSpc>
              <a:spcBef>
                <a:spcPts val="300"/>
              </a:spcBef>
              <a:spcAft>
                <a:spcPts val="0"/>
              </a:spcAft>
              <a:buClr>
                <a:srgbClr val="3C464B"/>
              </a:buClr>
              <a:buSzTx/>
              <a:buFontTx/>
              <a:buNone/>
              <a:tabLst/>
              <a:defRPr/>
            </a:pPr>
            <a:r>
              <a:rPr kumimoji="0" lang="en-US" altLang="de-DE" sz="1199" b="0"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rPr>
              <a:t>The Modern Slavery Act</a:t>
            </a:r>
            <a:endParaRPr kumimoji="0" lang="de-DE" altLang="de-DE" sz="1199" b="0"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endParaRPr>
          </a:p>
        </p:txBody>
      </p:sp>
      <p:sp>
        <p:nvSpPr>
          <p:cNvPr id="10" name="Rechteck 28">
            <a:extLst>
              <a:ext uri="{FF2B5EF4-FFF2-40B4-BE49-F238E27FC236}">
                <a16:creationId xmlns:a16="http://schemas.microsoft.com/office/drawing/2014/main" id="{61A92FD4-70A1-9B6B-BAA6-50665611BA3B}"/>
              </a:ext>
            </a:extLst>
          </p:cNvPr>
          <p:cNvSpPr/>
          <p:nvPr/>
        </p:nvSpPr>
        <p:spPr bwMode="gray">
          <a:xfrm>
            <a:off x="3790853" y="3228784"/>
            <a:ext cx="2318393" cy="583822"/>
          </a:xfrm>
          <a:prstGeom prst="rect">
            <a:avLst/>
          </a:prstGeom>
          <a:noFill/>
          <a:ln w="19050">
            <a:noFill/>
            <a:miter lim="800000"/>
          </a:ln>
          <a:effectLst/>
        </p:spPr>
        <p:txBody>
          <a:bodyPr wrap="square" lIns="143925" tIns="72000" rIns="0" bIns="71963" numCol="1" spcCol="72000" rtlCol="0" anchor="b"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rPr>
              <a:t>2017 </a:t>
            </a:r>
            <a:r>
              <a:rPr kumimoji="0" lang="zh-CN" altLang="en-US" sz="1400" b="1"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rPr>
              <a:t>法国公司警戒义务法</a:t>
            </a:r>
            <a:endParaRPr kumimoji="0" lang="de-DE" altLang="de-DE" sz="1400" b="1"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endParaRPr>
          </a:p>
          <a:p>
            <a:pPr marL="0" marR="0" lvl="1" indent="0" algn="l" defTabSz="914400" rtl="0" eaLnBrk="1" fontAlgn="auto" latinLnBrk="0" hangingPunct="1">
              <a:lnSpc>
                <a:spcPct val="100000"/>
              </a:lnSpc>
              <a:spcBef>
                <a:spcPts val="300"/>
              </a:spcBef>
              <a:spcAft>
                <a:spcPts val="0"/>
              </a:spcAft>
              <a:buClr>
                <a:srgbClr val="3C464B"/>
              </a:buClr>
              <a:buSzTx/>
              <a:buFontTx/>
              <a:buNone/>
              <a:tabLst/>
              <a:defRPr/>
            </a:pPr>
            <a:r>
              <a:rPr kumimoji="0" lang="en-US" altLang="de-DE" sz="1199" b="0"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rPr>
              <a:t>The </a:t>
            </a:r>
            <a:r>
              <a:rPr kumimoji="0" lang="en-US" altLang="de-DE" sz="1199" b="0" i="0" u="none" strike="noStrike" kern="1200" cap="none" spc="0" normalizeH="0" baseline="0" noProof="0" err="1">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rPr>
              <a:t>Loi</a:t>
            </a:r>
            <a:r>
              <a:rPr kumimoji="0" lang="en-US" altLang="de-DE" sz="1199" b="0"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rPr>
              <a:t> de vigilance</a:t>
            </a:r>
            <a:endParaRPr kumimoji="0" lang="de-DE" altLang="de-DE" sz="1199" b="0"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endParaRPr>
          </a:p>
        </p:txBody>
      </p:sp>
      <p:cxnSp>
        <p:nvCxnSpPr>
          <p:cNvPr id="11" name="Straight Connector 10">
            <a:extLst>
              <a:ext uri="{FF2B5EF4-FFF2-40B4-BE49-F238E27FC236}">
                <a16:creationId xmlns:a16="http://schemas.microsoft.com/office/drawing/2014/main" id="{65BEAAE7-A31F-998E-0FFC-A4CF01614613}"/>
              </a:ext>
            </a:extLst>
          </p:cNvPr>
          <p:cNvCxnSpPr/>
          <p:nvPr/>
        </p:nvCxnSpPr>
        <p:spPr bwMode="auto">
          <a:xfrm>
            <a:off x="1793511" y="2533005"/>
            <a:ext cx="0" cy="1368000"/>
          </a:xfrm>
          <a:prstGeom prst="line">
            <a:avLst/>
          </a:prstGeom>
          <a:solidFill>
            <a:srgbClr val="000028"/>
          </a:solidFill>
          <a:ln w="9525" cap="flat" cmpd="sng" algn="ctr">
            <a:solidFill>
              <a:schemeClr val="tx2"/>
            </a:solidFill>
            <a:prstDash val="solid"/>
            <a:miter lim="800000"/>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2" name="Straight Connector 11">
            <a:extLst>
              <a:ext uri="{FF2B5EF4-FFF2-40B4-BE49-F238E27FC236}">
                <a16:creationId xmlns:a16="http://schemas.microsoft.com/office/drawing/2014/main" id="{F524296E-A6A0-0482-E316-8B8CF8E498B3}"/>
              </a:ext>
            </a:extLst>
          </p:cNvPr>
          <p:cNvCxnSpPr/>
          <p:nvPr/>
        </p:nvCxnSpPr>
        <p:spPr bwMode="auto">
          <a:xfrm>
            <a:off x="3799437" y="2533005"/>
            <a:ext cx="0" cy="1368000"/>
          </a:xfrm>
          <a:prstGeom prst="line">
            <a:avLst/>
          </a:prstGeom>
          <a:solidFill>
            <a:srgbClr val="000028"/>
          </a:solidFill>
          <a:ln w="9525" cap="flat" cmpd="sng" algn="ctr">
            <a:solidFill>
              <a:schemeClr val="tx2"/>
            </a:solidFill>
            <a:prstDash val="solid"/>
            <a:miter lim="800000"/>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3" name="Straight Connector 12">
            <a:extLst>
              <a:ext uri="{FF2B5EF4-FFF2-40B4-BE49-F238E27FC236}">
                <a16:creationId xmlns:a16="http://schemas.microsoft.com/office/drawing/2014/main" id="{BC519F8B-0FFC-9AA5-2E22-9F7F5FF3CA46}"/>
              </a:ext>
            </a:extLst>
          </p:cNvPr>
          <p:cNvCxnSpPr/>
          <p:nvPr/>
        </p:nvCxnSpPr>
        <p:spPr bwMode="auto">
          <a:xfrm>
            <a:off x="6094250" y="2533005"/>
            <a:ext cx="0" cy="1368000"/>
          </a:xfrm>
          <a:prstGeom prst="line">
            <a:avLst/>
          </a:prstGeom>
          <a:solidFill>
            <a:srgbClr val="000028"/>
          </a:solidFill>
          <a:ln w="9525" cap="flat" cmpd="sng" algn="ctr">
            <a:solidFill>
              <a:schemeClr val="tx2"/>
            </a:solidFill>
            <a:prstDash val="solid"/>
            <a:miter lim="800000"/>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cxnSp>
        <p:nvCxnSpPr>
          <p:cNvPr id="14" name="Straight Connector 13">
            <a:extLst>
              <a:ext uri="{FF2B5EF4-FFF2-40B4-BE49-F238E27FC236}">
                <a16:creationId xmlns:a16="http://schemas.microsoft.com/office/drawing/2014/main" id="{012A1E5B-CB7B-91AE-591D-B9362F799B8E}"/>
              </a:ext>
            </a:extLst>
          </p:cNvPr>
          <p:cNvCxnSpPr/>
          <p:nvPr/>
        </p:nvCxnSpPr>
        <p:spPr bwMode="auto">
          <a:xfrm>
            <a:off x="8431644" y="2533005"/>
            <a:ext cx="0" cy="1368000"/>
          </a:xfrm>
          <a:prstGeom prst="line">
            <a:avLst/>
          </a:prstGeom>
          <a:solidFill>
            <a:srgbClr val="000028"/>
          </a:solidFill>
          <a:ln w="9525" cap="flat" cmpd="sng" algn="ctr">
            <a:solidFill>
              <a:schemeClr val="tx2"/>
            </a:solidFill>
            <a:prstDash val="solid"/>
            <a:miter lim="800000"/>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p:spPr>
      </p:cxnSp>
      <p:sp>
        <p:nvSpPr>
          <p:cNvPr id="16" name="Rechteck 28">
            <a:extLst>
              <a:ext uri="{FF2B5EF4-FFF2-40B4-BE49-F238E27FC236}">
                <a16:creationId xmlns:a16="http://schemas.microsoft.com/office/drawing/2014/main" id="{4A485CD5-EBA1-94FE-9002-E88BAD9F57CB}"/>
              </a:ext>
            </a:extLst>
          </p:cNvPr>
          <p:cNvSpPr/>
          <p:nvPr/>
        </p:nvSpPr>
        <p:spPr bwMode="gray">
          <a:xfrm>
            <a:off x="6071100" y="3228784"/>
            <a:ext cx="2375538" cy="583822"/>
          </a:xfrm>
          <a:prstGeom prst="rect">
            <a:avLst/>
          </a:prstGeom>
          <a:noFill/>
          <a:ln w="19050">
            <a:noFill/>
            <a:miter lim="800000"/>
          </a:ln>
          <a:effectLst/>
        </p:spPr>
        <p:txBody>
          <a:bodyPr wrap="square" lIns="143925" tIns="72000" rIns="0" bIns="71963" numCol="1" spcCol="72000" rtlCol="0" anchor="b"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rPr>
              <a:t>2019 </a:t>
            </a:r>
            <a:r>
              <a:rPr kumimoji="0" lang="zh-CN" altLang="en-US" sz="1400" b="1"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rPr>
              <a:t>荷兰童工尽职调查法</a:t>
            </a:r>
            <a:endParaRPr kumimoji="0" lang="de-DE" altLang="de-DE" sz="1400" b="1"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endParaRPr>
          </a:p>
          <a:p>
            <a:pPr marL="0" marR="0" lvl="1" indent="0" algn="l" defTabSz="914400" rtl="0" eaLnBrk="1" fontAlgn="auto" latinLnBrk="0" hangingPunct="1">
              <a:lnSpc>
                <a:spcPct val="100000"/>
              </a:lnSpc>
              <a:spcBef>
                <a:spcPts val="300"/>
              </a:spcBef>
              <a:spcAft>
                <a:spcPts val="0"/>
              </a:spcAft>
              <a:buClr>
                <a:srgbClr val="3C464B"/>
              </a:buClr>
              <a:buSzTx/>
              <a:buFontTx/>
              <a:buNone/>
              <a:tabLst/>
              <a:defRPr/>
            </a:pPr>
            <a:r>
              <a:rPr kumimoji="0" lang="en-US" altLang="de-DE" sz="1199" b="0"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rPr>
              <a:t>The Child Labor Due Diligence Law</a:t>
            </a:r>
            <a:endParaRPr kumimoji="0" lang="de-DE" altLang="de-DE" sz="1199" b="0"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endParaRPr>
          </a:p>
        </p:txBody>
      </p:sp>
      <p:sp>
        <p:nvSpPr>
          <p:cNvPr id="17" name="Rechteck 28">
            <a:extLst>
              <a:ext uri="{FF2B5EF4-FFF2-40B4-BE49-F238E27FC236}">
                <a16:creationId xmlns:a16="http://schemas.microsoft.com/office/drawing/2014/main" id="{49F8D392-773D-8067-0816-8F17E442A88F}"/>
              </a:ext>
            </a:extLst>
          </p:cNvPr>
          <p:cNvSpPr/>
          <p:nvPr/>
        </p:nvSpPr>
        <p:spPr bwMode="gray">
          <a:xfrm>
            <a:off x="8446640" y="3228784"/>
            <a:ext cx="1859665" cy="768360"/>
          </a:xfrm>
          <a:prstGeom prst="rect">
            <a:avLst/>
          </a:prstGeom>
          <a:noFill/>
          <a:ln w="19050">
            <a:noFill/>
            <a:miter lim="800000"/>
          </a:ln>
          <a:effectLst/>
        </p:spPr>
        <p:txBody>
          <a:bodyPr wrap="square" lIns="143925" tIns="72000" rIns="0" bIns="71963" numCol="1" spcCol="72000" rtlCol="0" anchor="b"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rPr>
              <a:t>2021 </a:t>
            </a:r>
            <a:r>
              <a:rPr kumimoji="0" lang="zh-CN" altLang="en-US" sz="1400" b="1"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rPr>
              <a:t>德国供应链法</a:t>
            </a:r>
            <a:endParaRPr kumimoji="0" lang="de-DE" altLang="de-DE" sz="1400" b="1"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endParaRPr>
          </a:p>
          <a:p>
            <a:pPr marL="0" marR="0" lvl="1" indent="0" algn="l" defTabSz="914400" rtl="0" eaLnBrk="1" fontAlgn="auto" latinLnBrk="0" hangingPunct="1">
              <a:lnSpc>
                <a:spcPct val="100000"/>
              </a:lnSpc>
              <a:spcBef>
                <a:spcPts val="300"/>
              </a:spcBef>
              <a:spcAft>
                <a:spcPts val="0"/>
              </a:spcAft>
              <a:buClr>
                <a:srgbClr val="3C464B"/>
              </a:buClr>
              <a:buSzTx/>
              <a:buFontTx/>
              <a:buNone/>
              <a:tabLst/>
              <a:defRPr/>
            </a:pPr>
            <a:r>
              <a:rPr kumimoji="0" lang="en-US" altLang="de-DE" sz="1199" b="0"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rPr>
              <a:t>The Supply Chain Due Diligence Act (SCDDA)</a:t>
            </a:r>
            <a:endParaRPr kumimoji="0" lang="de-DE" altLang="de-DE" sz="1199" b="1" i="0" u="none" strike="noStrike" kern="1200" cap="none" spc="0" normalizeH="0" baseline="0" noProof="0">
              <a:ln>
                <a:noFill/>
              </a:ln>
              <a:solidFill>
                <a:srgbClr val="F86524"/>
              </a:solidFill>
              <a:effectLst/>
              <a:uLnTx/>
              <a:uFillTx/>
              <a:latin typeface="Calibri" panose="020F0502020204030204" pitchFamily="34" charset="0"/>
              <a:ea typeface="华文细黑"/>
              <a:cs typeface="Calibri" panose="020F0502020204030204" pitchFamily="34" charset="0"/>
              <a:sym typeface="Arial" panose="020B0604020202020204" pitchFamily="34" charset="0"/>
            </a:endParaRPr>
          </a:p>
        </p:txBody>
      </p:sp>
      <p:pic>
        <p:nvPicPr>
          <p:cNvPr id="19" name="Picture 2" descr="https://img2.baidu.com/it/u=1089144391,3442519842&amp;fm=26&amp;fmt=auto">
            <a:extLst>
              <a:ext uri="{FF2B5EF4-FFF2-40B4-BE49-F238E27FC236}">
                <a16:creationId xmlns:a16="http://schemas.microsoft.com/office/drawing/2014/main" id="{A95D1409-8367-2F42-C146-76EF3EC612D6}"/>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132305" y="2501140"/>
            <a:ext cx="1073381" cy="62833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https://gimg2.baidu.com/image_search/src=http%3A%2F%2Fi0.hdslb.com%2Fbfs%2Farticle%2F1ce0f865898fa934f1b08c626bb93cf449ee8a61.png&amp;refer=http%3A%2F%2Fi0.hdslb.com&amp;app=2002&amp;size=f9999,10000&amp;q=a80&amp;n=0&amp;g=0n&amp;fmt=jpeg?sec=1642481905&amp;t=b20600d0511490a4f9434cdc22e56cac">
            <a:extLst>
              <a:ext uri="{FF2B5EF4-FFF2-40B4-BE49-F238E27FC236}">
                <a16:creationId xmlns:a16="http://schemas.microsoft.com/office/drawing/2014/main" id="{8D18B618-9093-41EA-DF60-0071145D505B}"/>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V="1">
            <a:off x="2081653" y="2540742"/>
            <a:ext cx="1073381" cy="588736"/>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a:extLst>
              <a:ext uri="{FF2B5EF4-FFF2-40B4-BE49-F238E27FC236}">
                <a16:creationId xmlns:a16="http://schemas.microsoft.com/office/drawing/2014/main" id="{6F9E23C6-8B00-675D-07C2-8C32BD063F4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339170" y="2498528"/>
            <a:ext cx="1080000" cy="630949"/>
          </a:xfrm>
          <a:prstGeom prst="rect">
            <a:avLst/>
          </a:prstGeom>
        </p:spPr>
      </p:pic>
      <p:pic>
        <p:nvPicPr>
          <p:cNvPr id="22" name="Picture 21">
            <a:extLst>
              <a:ext uri="{FF2B5EF4-FFF2-40B4-BE49-F238E27FC236}">
                <a16:creationId xmlns:a16="http://schemas.microsoft.com/office/drawing/2014/main" id="{3F9A5CA3-D714-2709-753A-F51BD7A8586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675185" y="2498528"/>
            <a:ext cx="1097280" cy="630949"/>
          </a:xfrm>
          <a:prstGeom prst="rect">
            <a:avLst/>
          </a:prstGeom>
        </p:spPr>
      </p:pic>
      <p:sp>
        <p:nvSpPr>
          <p:cNvPr id="24" name="TextBox 23">
            <a:extLst>
              <a:ext uri="{FF2B5EF4-FFF2-40B4-BE49-F238E27FC236}">
                <a16:creationId xmlns:a16="http://schemas.microsoft.com/office/drawing/2014/main" id="{4A4BB554-5648-15C9-BD1E-D53037154BF9}"/>
              </a:ext>
            </a:extLst>
          </p:cNvPr>
          <p:cNvSpPr txBox="1"/>
          <p:nvPr/>
        </p:nvSpPr>
        <p:spPr>
          <a:xfrm>
            <a:off x="550483" y="4119599"/>
            <a:ext cx="10648306" cy="401264"/>
          </a:xfrm>
          <a:prstGeom prst="rect">
            <a:avLst/>
          </a:prstGeom>
          <a:noFill/>
        </p:spPr>
        <p:txBody>
          <a:bodyPr wrap="square" rtlCol="0">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800" b="0" i="0" u="none" strike="noStrike" kern="1200" cap="none" spc="0" normalizeH="0" baseline="0" noProof="0">
                <a:ln>
                  <a:noFill/>
                </a:ln>
                <a:solidFill>
                  <a:prstClr val="white">
                    <a:lumMod val="50000"/>
                  </a:prstClr>
                </a:solidFill>
                <a:effectLst/>
                <a:uLnTx/>
                <a:uFillTx/>
                <a:latin typeface="Ubuntu"/>
                <a:ea typeface="微软雅黑"/>
                <a:cs typeface="+mn-cs"/>
              </a:rPr>
              <a:t>2</a:t>
            </a:r>
            <a:r>
              <a:rPr kumimoji="0" lang="zh-CN" altLang="en-US" sz="1800" b="0" i="0" u="none" strike="noStrike" kern="1200" cap="none" spc="0" normalizeH="0" baseline="0" noProof="0">
                <a:ln>
                  <a:noFill/>
                </a:ln>
                <a:solidFill>
                  <a:prstClr val="white">
                    <a:lumMod val="50000"/>
                  </a:prstClr>
                </a:solidFill>
                <a:effectLst/>
                <a:uLnTx/>
                <a:uFillTx/>
                <a:latin typeface="Ubuntu"/>
                <a:ea typeface="微软雅黑"/>
                <a:cs typeface="+mn-cs"/>
              </a:rPr>
              <a:t>） 被审计的供应商通常是</a:t>
            </a:r>
            <a:r>
              <a:rPr kumimoji="0" lang="en-US" altLang="zh-CN" sz="1800" b="0" i="0" u="none" strike="noStrike" kern="1200" cap="none" spc="0" normalizeH="0" baseline="0" noProof="0">
                <a:ln>
                  <a:noFill/>
                </a:ln>
                <a:solidFill>
                  <a:prstClr val="white">
                    <a:lumMod val="50000"/>
                  </a:prstClr>
                </a:solidFill>
                <a:effectLst/>
                <a:uLnTx/>
                <a:uFillTx/>
                <a:latin typeface="Ubuntu"/>
                <a:ea typeface="微软雅黑"/>
                <a:cs typeface="+mn-cs"/>
              </a:rPr>
              <a:t>PSCI</a:t>
            </a:r>
            <a:r>
              <a:rPr kumimoji="0" lang="zh-CN" altLang="en-US" sz="1800" b="0" i="0" u="none" strike="noStrike" kern="1200" cap="none" spc="0" normalizeH="0" baseline="0" noProof="0">
                <a:ln>
                  <a:noFill/>
                </a:ln>
                <a:solidFill>
                  <a:prstClr val="white">
                    <a:lumMod val="50000"/>
                  </a:prstClr>
                </a:solidFill>
                <a:effectLst/>
                <a:uLnTx/>
                <a:uFillTx/>
                <a:latin typeface="Ubuntu"/>
                <a:ea typeface="微软雅黑"/>
                <a:cs typeface="+mn-cs"/>
              </a:rPr>
              <a:t>成员企业</a:t>
            </a:r>
            <a:r>
              <a:rPr kumimoji="0" lang="zh-CN" altLang="en-US" sz="1800" b="1" i="0" u="none" strike="noStrike" kern="1200" cap="none" spc="0" normalizeH="0" baseline="0" noProof="0">
                <a:ln>
                  <a:noFill/>
                </a:ln>
                <a:solidFill>
                  <a:srgbClr val="F86524"/>
                </a:solidFill>
                <a:effectLst/>
                <a:uLnTx/>
                <a:uFillTx/>
                <a:latin typeface="微软雅黑" panose="020B0503020204020204" pitchFamily="34" charset="-122"/>
                <a:ea typeface="微软雅黑" panose="020B0503020204020204" pitchFamily="34" charset="-122"/>
                <a:cs typeface="Calibri" panose="020F0502020204030204" pitchFamily="34" charset="0"/>
              </a:rPr>
              <a:t>重点关注的对象</a:t>
            </a:r>
            <a:endParaRPr kumimoji="0" lang="en-US" altLang="zh-CN" sz="1800" b="1" i="0" u="none" strike="noStrike" kern="1200" cap="none" spc="0" normalizeH="0" baseline="0" noProof="0">
              <a:ln>
                <a:noFill/>
              </a:ln>
              <a:solidFill>
                <a:srgbClr val="F86524"/>
              </a:solidFill>
              <a:effectLst/>
              <a:uLnTx/>
              <a:uFillTx/>
              <a:latin typeface="微软雅黑" panose="020B0503020204020204" pitchFamily="34" charset="-122"/>
              <a:ea typeface="微软雅黑" panose="020B0503020204020204" pitchFamily="34" charset="-122"/>
              <a:cs typeface="Calibri" panose="020F0502020204030204" pitchFamily="34" charset="0"/>
            </a:endParaRPr>
          </a:p>
        </p:txBody>
      </p:sp>
      <p:sp>
        <p:nvSpPr>
          <p:cNvPr id="25" name="Rectangle: Rounded Corners 24">
            <a:extLst>
              <a:ext uri="{FF2B5EF4-FFF2-40B4-BE49-F238E27FC236}">
                <a16:creationId xmlns:a16="http://schemas.microsoft.com/office/drawing/2014/main" id="{6C6A4136-F8D0-3D93-2320-7BF22B635B1E}"/>
              </a:ext>
            </a:extLst>
          </p:cNvPr>
          <p:cNvSpPr/>
          <p:nvPr/>
        </p:nvSpPr>
        <p:spPr>
          <a:xfrm>
            <a:off x="1094741" y="4742733"/>
            <a:ext cx="2060293" cy="8333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rPr>
              <a:t>采购部门或</a:t>
            </a:r>
            <a:r>
              <a:rPr kumimoji="0" lang="en-US" altLang="zh-CN" sz="14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rPr>
              <a:t>HSC</a:t>
            </a:r>
            <a:r>
              <a:rPr kumimoji="0" lang="zh-CN" altLang="en-US" sz="14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rPr>
              <a:t>部门对审计对象进行筛选</a:t>
            </a:r>
          </a:p>
        </p:txBody>
      </p:sp>
      <p:sp>
        <p:nvSpPr>
          <p:cNvPr id="26" name="Rectangle: Rounded Corners 25">
            <a:extLst>
              <a:ext uri="{FF2B5EF4-FFF2-40B4-BE49-F238E27FC236}">
                <a16:creationId xmlns:a16="http://schemas.microsoft.com/office/drawing/2014/main" id="{E144B541-C3D6-DEAA-E39C-8AAD2BD50D3C}"/>
              </a:ext>
            </a:extLst>
          </p:cNvPr>
          <p:cNvSpPr/>
          <p:nvPr/>
        </p:nvSpPr>
        <p:spPr>
          <a:xfrm>
            <a:off x="4843870" y="4742732"/>
            <a:ext cx="2060293" cy="8333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rPr>
              <a:t>对供应商进行分类</a:t>
            </a:r>
          </a:p>
        </p:txBody>
      </p:sp>
      <p:cxnSp>
        <p:nvCxnSpPr>
          <p:cNvPr id="28" name="Straight Arrow Connector 27">
            <a:extLst>
              <a:ext uri="{FF2B5EF4-FFF2-40B4-BE49-F238E27FC236}">
                <a16:creationId xmlns:a16="http://schemas.microsoft.com/office/drawing/2014/main" id="{AE947505-23F3-76FB-3EAA-032510D4454E}"/>
              </a:ext>
            </a:extLst>
          </p:cNvPr>
          <p:cNvCxnSpPr>
            <a:cxnSpLocks/>
          </p:cNvCxnSpPr>
          <p:nvPr/>
        </p:nvCxnSpPr>
        <p:spPr>
          <a:xfrm flipV="1">
            <a:off x="3155034" y="5159421"/>
            <a:ext cx="1688836"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9" name="Rectangle 28">
            <a:extLst>
              <a:ext uri="{FF2B5EF4-FFF2-40B4-BE49-F238E27FC236}">
                <a16:creationId xmlns:a16="http://schemas.microsoft.com/office/drawing/2014/main" id="{200F3B32-8AB3-CE26-3A15-16FEF8F25394}"/>
              </a:ext>
            </a:extLst>
          </p:cNvPr>
          <p:cNvSpPr/>
          <p:nvPr/>
        </p:nvSpPr>
        <p:spPr>
          <a:xfrm>
            <a:off x="3420800" y="4870284"/>
            <a:ext cx="1157305" cy="584775"/>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a:ln w="0"/>
                <a:solidFill>
                  <a:srgbClr val="F86524"/>
                </a:solidFill>
                <a:effectLst>
                  <a:outerShdw blurRad="38100" dist="19050" dir="2700000" algn="tl" rotWithShape="0">
                    <a:prstClr val="black">
                      <a:alpha val="40000"/>
                    </a:prstClr>
                  </a:outerShdw>
                </a:effectLst>
                <a:uLnTx/>
                <a:uFillTx/>
                <a:latin typeface="Ubuntu"/>
                <a:ea typeface="微软雅黑"/>
                <a:cs typeface="+mn-cs"/>
              </a:rPr>
              <a:t>Assessment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a:ln w="0"/>
                <a:solidFill>
                  <a:srgbClr val="F86524"/>
                </a:solidFill>
                <a:effectLst>
                  <a:outerShdw blurRad="38100" dist="19050" dir="2700000" algn="tl" rotWithShape="0">
                    <a:prstClr val="black">
                      <a:alpha val="40000"/>
                    </a:prstClr>
                  </a:outerShdw>
                </a:effectLst>
                <a:uLnTx/>
                <a:uFillTx/>
                <a:latin typeface="Ubuntu"/>
                <a:ea typeface="微软雅黑"/>
                <a:cs typeface="+mn-cs"/>
              </a:rPr>
              <a:t>评估</a:t>
            </a:r>
            <a:endParaRPr kumimoji="0" lang="en-US" altLang="zh-CN" sz="1600" b="0" i="0" u="none" strike="noStrike" kern="1200" cap="none" spc="0" normalizeH="0" baseline="0" noProof="0">
              <a:ln w="0"/>
              <a:solidFill>
                <a:srgbClr val="F86524"/>
              </a:solidFill>
              <a:effectLst>
                <a:outerShdw blurRad="38100" dist="19050" dir="2700000" algn="tl" rotWithShape="0">
                  <a:prstClr val="black">
                    <a:alpha val="40000"/>
                  </a:prstClr>
                </a:outerShdw>
              </a:effectLst>
              <a:uLnTx/>
              <a:uFillTx/>
              <a:latin typeface="Ubuntu"/>
              <a:ea typeface="微软雅黑"/>
              <a:cs typeface="+mn-cs"/>
            </a:endParaRPr>
          </a:p>
        </p:txBody>
      </p:sp>
      <p:sp>
        <p:nvSpPr>
          <p:cNvPr id="30" name="Rectangle: Rounded Corners 29">
            <a:extLst>
              <a:ext uri="{FF2B5EF4-FFF2-40B4-BE49-F238E27FC236}">
                <a16:creationId xmlns:a16="http://schemas.microsoft.com/office/drawing/2014/main" id="{78AF6E29-9E95-E8D7-2446-270B8A639B2D}"/>
              </a:ext>
            </a:extLst>
          </p:cNvPr>
          <p:cNvSpPr/>
          <p:nvPr/>
        </p:nvSpPr>
        <p:spPr>
          <a:xfrm>
            <a:off x="8592998" y="4742732"/>
            <a:ext cx="2060293" cy="8333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rPr>
              <a:t>确定最终的审计对象</a:t>
            </a:r>
          </a:p>
        </p:txBody>
      </p:sp>
      <p:cxnSp>
        <p:nvCxnSpPr>
          <p:cNvPr id="31" name="Straight Arrow Connector 30">
            <a:extLst>
              <a:ext uri="{FF2B5EF4-FFF2-40B4-BE49-F238E27FC236}">
                <a16:creationId xmlns:a16="http://schemas.microsoft.com/office/drawing/2014/main" id="{4F56C096-419B-E1BB-C13D-89C43038FA8F}"/>
              </a:ext>
            </a:extLst>
          </p:cNvPr>
          <p:cNvCxnSpPr>
            <a:cxnSpLocks/>
          </p:cNvCxnSpPr>
          <p:nvPr/>
        </p:nvCxnSpPr>
        <p:spPr>
          <a:xfrm flipV="1">
            <a:off x="6904162" y="5159421"/>
            <a:ext cx="1688836"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522EFDB8-4876-2476-7F17-0B46A4A60906}"/>
              </a:ext>
            </a:extLst>
          </p:cNvPr>
          <p:cNvSpPr/>
          <p:nvPr/>
        </p:nvSpPr>
        <p:spPr>
          <a:xfrm>
            <a:off x="7180058" y="4870284"/>
            <a:ext cx="1137043" cy="584775"/>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a:ln w="0"/>
                <a:solidFill>
                  <a:srgbClr val="F86524"/>
                </a:solidFill>
                <a:effectLst>
                  <a:outerShdw blurRad="38100" dist="19050" dir="2700000" algn="tl" rotWithShape="0">
                    <a:prstClr val="black">
                      <a:alpha val="40000"/>
                    </a:prstClr>
                  </a:outerShdw>
                </a:effectLst>
                <a:uLnTx/>
                <a:uFillTx/>
                <a:latin typeface="Ubuntu"/>
                <a:ea typeface="微软雅黑"/>
                <a:cs typeface="+mn-cs"/>
              </a:rPr>
              <a:t>Importance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a:ln w="0"/>
                <a:solidFill>
                  <a:srgbClr val="F86524"/>
                </a:solidFill>
                <a:effectLst>
                  <a:outerShdw blurRad="38100" dist="19050" dir="2700000" algn="tl" rotWithShape="0">
                    <a:prstClr val="black">
                      <a:alpha val="40000"/>
                    </a:prstClr>
                  </a:outerShdw>
                </a:effectLst>
                <a:uLnTx/>
                <a:uFillTx/>
                <a:latin typeface="Ubuntu"/>
                <a:ea typeface="微软雅黑"/>
                <a:cs typeface="+mn-cs"/>
              </a:rPr>
              <a:t>重要性</a:t>
            </a:r>
            <a:endParaRPr kumimoji="0" lang="en-US" altLang="zh-CN" sz="1600" b="0" i="0" u="none" strike="noStrike" kern="1200" cap="none" spc="0" normalizeH="0" baseline="0" noProof="0">
              <a:ln w="0"/>
              <a:solidFill>
                <a:srgbClr val="F86524"/>
              </a:solidFill>
              <a:effectLst>
                <a:outerShdw blurRad="38100" dist="19050" dir="2700000" algn="tl" rotWithShape="0">
                  <a:prstClr val="black">
                    <a:alpha val="40000"/>
                  </a:prstClr>
                </a:outerShdw>
              </a:effectLst>
              <a:uLnTx/>
              <a:uFillTx/>
              <a:latin typeface="Ubuntu"/>
              <a:ea typeface="微软雅黑"/>
              <a:cs typeface="+mn-cs"/>
            </a:endParaRPr>
          </a:p>
        </p:txBody>
      </p:sp>
    </p:spTree>
    <p:extLst>
      <p:ext uri="{BB962C8B-B14F-4D97-AF65-F5344CB8AC3E}">
        <p14:creationId xmlns:p14="http://schemas.microsoft.com/office/powerpoint/2010/main" val="86488156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B1CE55F5-9E95-4429-A1B2-4E092F5BF57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b="1996"/>
          <a:stretch/>
        </p:blipFill>
        <p:spPr>
          <a:xfrm>
            <a:off x="176865" y="1307538"/>
            <a:ext cx="5098239" cy="4923143"/>
          </a:xfrm>
          <a:prstGeom prst="rect">
            <a:avLst/>
          </a:prstGeom>
        </p:spPr>
      </p:pic>
      <p:sp>
        <p:nvSpPr>
          <p:cNvPr id="2" name="Title 1">
            <a:extLst>
              <a:ext uri="{FF2B5EF4-FFF2-40B4-BE49-F238E27FC236}">
                <a16:creationId xmlns:a16="http://schemas.microsoft.com/office/drawing/2014/main" id="{C5B05A84-10DA-464D-B8D0-F39564A1935E}"/>
              </a:ext>
            </a:extLst>
          </p:cNvPr>
          <p:cNvSpPr>
            <a:spLocks noGrp="1"/>
          </p:cNvSpPr>
          <p:nvPr>
            <p:ph type="title"/>
          </p:nvPr>
        </p:nvSpPr>
        <p:spPr/>
        <p:txBody>
          <a:bodyPr/>
          <a:lstStyle/>
          <a:p>
            <a:r>
              <a:rPr lang="zh-CN" altLang="en-US"/>
              <a:t>审计委员会的目标</a:t>
            </a:r>
            <a:endParaRPr lang="en-GB" sz="2400"/>
          </a:p>
        </p:txBody>
      </p:sp>
      <p:sp>
        <p:nvSpPr>
          <p:cNvPr id="3" name="Content Placeholder 2">
            <a:extLst>
              <a:ext uri="{FF2B5EF4-FFF2-40B4-BE49-F238E27FC236}">
                <a16:creationId xmlns:a16="http://schemas.microsoft.com/office/drawing/2014/main" id="{9541FED2-93A7-4A3D-B6A8-23FAB178C676}"/>
              </a:ext>
            </a:extLst>
          </p:cNvPr>
          <p:cNvSpPr>
            <a:spLocks noGrp="1"/>
          </p:cNvSpPr>
          <p:nvPr>
            <p:ph type="body" sz="quarter" idx="14"/>
          </p:nvPr>
        </p:nvSpPr>
        <p:spPr/>
        <p:txBody>
          <a:bodyPr/>
          <a:lstStyle/>
          <a:p>
            <a:pPr>
              <a:buFontTx/>
              <a:buChar char="-"/>
            </a:pPr>
            <a:endParaRPr lang="en-GB"/>
          </a:p>
          <a:p>
            <a:pPr marL="0" indent="0">
              <a:buNone/>
            </a:pPr>
            <a:endParaRPr lang="en-GB"/>
          </a:p>
        </p:txBody>
      </p:sp>
      <p:sp>
        <p:nvSpPr>
          <p:cNvPr id="5" name="Rectangle: Rounded Corners 27">
            <a:extLst>
              <a:ext uri="{FF2B5EF4-FFF2-40B4-BE49-F238E27FC236}">
                <a16:creationId xmlns:a16="http://schemas.microsoft.com/office/drawing/2014/main" id="{A21E66EA-43C1-4DA9-8940-0B28FF2F2E15}"/>
              </a:ext>
            </a:extLst>
          </p:cNvPr>
          <p:cNvSpPr/>
          <p:nvPr/>
        </p:nvSpPr>
        <p:spPr>
          <a:xfrm>
            <a:off x="5527291" y="2607534"/>
            <a:ext cx="3401027" cy="3700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marL="0" marR="0" lvl="0" indent="0" algn="l" defTabSz="914400" rtl="0" eaLnBrk="1" fontAlgn="auto" latinLnBrk="0" hangingPunct="1">
              <a:lnSpc>
                <a:spcPct val="90000"/>
              </a:lnSpc>
              <a:spcBef>
                <a:spcPts val="1000"/>
              </a:spcBef>
              <a:spcAft>
                <a:spcPts val="200"/>
              </a:spcAft>
              <a:buClr>
                <a:srgbClr val="F8652E"/>
              </a:buClr>
              <a:buSzTx/>
              <a:buFontTx/>
              <a:buNone/>
              <a:tabLst/>
              <a:defRPr/>
            </a:pPr>
            <a:endParaRPr kumimoji="0" lang="en-GB" sz="1600" b="0" i="0" u="none" strike="noStrike" kern="1200" cap="none" spc="0" normalizeH="0" baseline="0" noProof="0">
              <a:ln>
                <a:noFill/>
              </a:ln>
              <a:solidFill>
                <a:prstClr val="black">
                  <a:lumMod val="50000"/>
                  <a:lumOff val="50000"/>
                </a:prstClr>
              </a:solidFill>
              <a:effectLst/>
              <a:uLnTx/>
              <a:uFillTx/>
              <a:latin typeface="微软雅黑"/>
              <a:ea typeface="微软雅黑"/>
              <a:cs typeface="+mn-cs"/>
            </a:endParaRPr>
          </a:p>
          <a:p>
            <a:pPr marL="228594" marR="0" lvl="0" indent="-228594" algn="l" defTabSz="914400" rtl="0" eaLnBrk="1" fontAlgn="auto" latinLnBrk="0" hangingPunct="1">
              <a:lnSpc>
                <a:spcPct val="90000"/>
              </a:lnSpc>
              <a:spcBef>
                <a:spcPts val="1000"/>
              </a:spcBef>
              <a:spcAft>
                <a:spcPts val="200"/>
              </a:spcAft>
              <a:buClr>
                <a:srgbClr val="F8652E"/>
              </a:buClr>
              <a:buSzTx/>
              <a:buFont typeface="Wingdings" panose="05000000000000000000" pitchFamily="2" charset="2"/>
              <a:buChar char="§"/>
              <a:tabLst/>
              <a:defRPr/>
            </a:pPr>
            <a:r>
              <a:rPr kumimoji="0" lang="zh-CN" altLang="en-US" sz="1600" b="0" i="0" u="none" strike="noStrike" kern="1200" cap="none" spc="0" normalizeH="0" baseline="0" noProof="0">
                <a:ln>
                  <a:noFill/>
                </a:ln>
                <a:solidFill>
                  <a:prstClr val="black">
                    <a:lumMod val="50000"/>
                    <a:lumOff val="50000"/>
                  </a:prstClr>
                </a:solidFill>
                <a:effectLst/>
                <a:uLnTx/>
                <a:uFillTx/>
                <a:latin typeface="微软雅黑"/>
                <a:ea typeface="微软雅黑"/>
                <a:cs typeface="+mn-cs"/>
              </a:rPr>
              <a:t>通过高质量且具有创新性的审计活动，对供应商进行全方位评估</a:t>
            </a:r>
            <a:endParaRPr kumimoji="0" lang="en-US" altLang="zh-CN" sz="1600" b="0" i="0" u="none" strike="noStrike" kern="1200" cap="none" spc="0" normalizeH="0" baseline="0" noProof="0">
              <a:ln>
                <a:noFill/>
              </a:ln>
              <a:solidFill>
                <a:prstClr val="black">
                  <a:lumMod val="50000"/>
                  <a:lumOff val="50000"/>
                </a:prstClr>
              </a:solidFill>
              <a:effectLst/>
              <a:highlight>
                <a:srgbClr val="FFFF00"/>
              </a:highlight>
              <a:uLnTx/>
              <a:uFillTx/>
              <a:latin typeface="微软雅黑"/>
              <a:ea typeface="微软雅黑"/>
              <a:cs typeface="+mn-cs"/>
            </a:endParaRPr>
          </a:p>
          <a:p>
            <a:pPr marL="0" marR="0" lvl="0" indent="0" algn="l" defTabSz="914400" rtl="0" eaLnBrk="1" fontAlgn="auto" latinLnBrk="0" hangingPunct="1">
              <a:lnSpc>
                <a:spcPct val="90000"/>
              </a:lnSpc>
              <a:spcBef>
                <a:spcPts val="1000"/>
              </a:spcBef>
              <a:spcAft>
                <a:spcPts val="200"/>
              </a:spcAft>
              <a:buClr>
                <a:srgbClr val="F8652E"/>
              </a:buClr>
              <a:buSzTx/>
              <a:buFontTx/>
              <a:buNone/>
              <a:tabLst/>
              <a:defRPr/>
            </a:pPr>
            <a:endParaRPr kumimoji="0" lang="en-GB" sz="1600" b="0" i="0" u="none" strike="noStrike" kern="1200" cap="none" spc="0" normalizeH="0" baseline="0" noProof="0">
              <a:ln>
                <a:noFill/>
              </a:ln>
              <a:solidFill>
                <a:prstClr val="black">
                  <a:lumMod val="50000"/>
                  <a:lumOff val="50000"/>
                </a:prstClr>
              </a:solidFill>
              <a:effectLst/>
              <a:uLnTx/>
              <a:uFillTx/>
              <a:latin typeface="微软雅黑"/>
              <a:ea typeface="微软雅黑"/>
              <a:cs typeface="+mn-cs"/>
            </a:endParaRPr>
          </a:p>
          <a:p>
            <a:pPr marL="228594" marR="0" lvl="0" indent="-228594" algn="l" defTabSz="914400" rtl="0" eaLnBrk="1" fontAlgn="auto" latinLnBrk="0" hangingPunct="1">
              <a:lnSpc>
                <a:spcPct val="90000"/>
              </a:lnSpc>
              <a:spcBef>
                <a:spcPts val="1000"/>
              </a:spcBef>
              <a:spcAft>
                <a:spcPts val="200"/>
              </a:spcAft>
              <a:buClr>
                <a:srgbClr val="F8652E"/>
              </a:buClr>
              <a:buSzTx/>
              <a:buFont typeface="Wingdings" panose="05000000000000000000" pitchFamily="2" charset="2"/>
              <a:buChar char="§"/>
              <a:tabLst/>
              <a:defRPr/>
            </a:pPr>
            <a:r>
              <a:rPr kumimoji="0" lang="zh-CN" altLang="en-US" sz="1600" b="0" i="0" u="none" strike="noStrike" kern="1200" cap="none" spc="0" normalizeH="0" baseline="0" noProof="0">
                <a:ln>
                  <a:noFill/>
                </a:ln>
                <a:solidFill>
                  <a:prstClr val="black">
                    <a:lumMod val="50000"/>
                    <a:lumOff val="50000"/>
                  </a:prstClr>
                </a:solidFill>
                <a:effectLst/>
                <a:uLnTx/>
                <a:uFillTx/>
                <a:latin typeface="微软雅黑"/>
                <a:ea typeface="微软雅黑"/>
                <a:cs typeface="+mn-cs"/>
              </a:rPr>
              <a:t>大量供应商自发开始在</a:t>
            </a:r>
            <a:r>
              <a:rPr kumimoji="0" lang="en-US" altLang="zh-CN" sz="1600" b="0" i="0" u="none" strike="noStrike" kern="1200" cap="none" spc="0" normalizeH="0" baseline="0" noProof="0">
                <a:ln>
                  <a:noFill/>
                </a:ln>
                <a:solidFill>
                  <a:prstClr val="black">
                    <a:lumMod val="50000"/>
                    <a:lumOff val="50000"/>
                  </a:prstClr>
                </a:solidFill>
                <a:effectLst/>
                <a:uLnTx/>
                <a:uFillTx/>
                <a:latin typeface="微软雅黑"/>
                <a:ea typeface="微软雅黑"/>
                <a:cs typeface="+mn-cs"/>
              </a:rPr>
              <a:t>PSCI</a:t>
            </a:r>
            <a:r>
              <a:rPr kumimoji="0" lang="zh-CN" altLang="en-US" sz="1600" b="0" i="0" u="none" strike="noStrike" kern="1200" cap="none" spc="0" normalizeH="0" baseline="0" noProof="0">
                <a:ln>
                  <a:noFill/>
                </a:ln>
                <a:solidFill>
                  <a:prstClr val="black">
                    <a:lumMod val="50000"/>
                    <a:lumOff val="50000"/>
                  </a:prstClr>
                </a:solidFill>
                <a:effectLst/>
                <a:uLnTx/>
                <a:uFillTx/>
                <a:latin typeface="微软雅黑"/>
                <a:ea typeface="微软雅黑"/>
                <a:cs typeface="+mn-cs"/>
              </a:rPr>
              <a:t>平台共享审计报告</a:t>
            </a:r>
            <a:endParaRPr kumimoji="0" lang="en-US" altLang="zh-CN" sz="1600" b="0" i="0" u="none" strike="noStrike" kern="1200" cap="none" spc="0" normalizeH="0" baseline="0" noProof="0">
              <a:ln>
                <a:noFill/>
              </a:ln>
              <a:solidFill>
                <a:prstClr val="black">
                  <a:lumMod val="50000"/>
                  <a:lumOff val="50000"/>
                </a:prstClr>
              </a:solidFill>
              <a:effectLst/>
              <a:uLnTx/>
              <a:uFillTx/>
              <a:latin typeface="微软雅黑"/>
              <a:ea typeface="微软雅黑"/>
              <a:cs typeface="+mn-cs"/>
            </a:endParaRPr>
          </a:p>
          <a:p>
            <a:pPr marL="0" marR="0" lvl="0" indent="0" algn="l" defTabSz="914400" rtl="0" eaLnBrk="1" fontAlgn="auto" latinLnBrk="0" hangingPunct="1">
              <a:lnSpc>
                <a:spcPct val="90000"/>
              </a:lnSpc>
              <a:spcBef>
                <a:spcPts val="1000"/>
              </a:spcBef>
              <a:spcAft>
                <a:spcPts val="200"/>
              </a:spcAft>
              <a:buClr>
                <a:srgbClr val="F8652E"/>
              </a:buClr>
              <a:buSzTx/>
              <a:buFontTx/>
              <a:buNone/>
              <a:tabLst/>
              <a:defRPr/>
            </a:pPr>
            <a:endParaRPr kumimoji="0" lang="en-US" altLang="zh-CN" sz="1600" b="0" i="0" u="none" strike="noStrike" kern="1200" cap="none" spc="0" normalizeH="0" baseline="0" noProof="0">
              <a:ln>
                <a:noFill/>
              </a:ln>
              <a:solidFill>
                <a:prstClr val="black">
                  <a:lumMod val="50000"/>
                  <a:lumOff val="50000"/>
                </a:prstClr>
              </a:solidFill>
              <a:effectLst/>
              <a:highlight>
                <a:srgbClr val="FFFF00"/>
              </a:highlight>
              <a:uLnTx/>
              <a:uFillTx/>
              <a:latin typeface="微软雅黑"/>
              <a:ea typeface="微软雅黑"/>
              <a:cs typeface="+mn-cs"/>
            </a:endParaRPr>
          </a:p>
          <a:p>
            <a:pPr marL="228594" marR="0" lvl="0" indent="-228594" algn="l" defTabSz="914400" rtl="0" eaLnBrk="1" fontAlgn="auto" latinLnBrk="0" hangingPunct="1">
              <a:lnSpc>
                <a:spcPct val="90000"/>
              </a:lnSpc>
              <a:spcBef>
                <a:spcPts val="1000"/>
              </a:spcBef>
              <a:spcAft>
                <a:spcPts val="200"/>
              </a:spcAft>
              <a:buClr>
                <a:srgbClr val="F8652E"/>
              </a:buClr>
              <a:buSzTx/>
              <a:buFont typeface="Wingdings" panose="05000000000000000000" pitchFamily="2" charset="2"/>
              <a:buChar char="§"/>
              <a:tabLst/>
              <a:defRPr/>
            </a:pPr>
            <a:r>
              <a:rPr kumimoji="0" lang="zh-CN" altLang="en-US" sz="1600" b="0" i="0" u="none" strike="noStrike" kern="1200" cap="none" spc="0" normalizeH="0" baseline="0" noProof="0">
                <a:ln>
                  <a:noFill/>
                </a:ln>
                <a:solidFill>
                  <a:prstClr val="black">
                    <a:lumMod val="50000"/>
                    <a:lumOff val="50000"/>
                  </a:prstClr>
                </a:solidFill>
                <a:effectLst/>
                <a:uLnTx/>
                <a:uFillTx/>
                <a:latin typeface="微软雅黑"/>
                <a:ea typeface="微软雅黑"/>
                <a:cs typeface="+mn-cs"/>
              </a:rPr>
              <a:t>确保审计质量、并为优秀的审计员提供交流平台</a:t>
            </a:r>
            <a:endParaRPr kumimoji="0" lang="en-GB" sz="1600" b="0" i="0" u="none" strike="noStrike" kern="1200" cap="none" spc="0" normalizeH="0" baseline="0" noProof="0">
              <a:ln>
                <a:noFill/>
              </a:ln>
              <a:solidFill>
                <a:srgbClr val="848484"/>
              </a:solidFill>
              <a:effectLst/>
              <a:uLnTx/>
              <a:uFillTx/>
              <a:latin typeface="微软雅黑"/>
              <a:ea typeface="微软雅黑"/>
              <a:cs typeface="+mn-cs"/>
            </a:endParaRPr>
          </a:p>
          <a:p>
            <a:pPr marL="0" marR="0" lvl="0" indent="0" algn="l" defTabSz="914400" rtl="0" eaLnBrk="1" fontAlgn="auto" latinLnBrk="0" hangingPunct="1">
              <a:lnSpc>
                <a:spcPct val="100000"/>
              </a:lnSpc>
              <a:spcBef>
                <a:spcPts val="0"/>
              </a:spcBef>
              <a:spcAft>
                <a:spcPts val="200"/>
              </a:spcAft>
              <a:buClrTx/>
              <a:buSzTx/>
              <a:buFontTx/>
              <a:buNone/>
              <a:tabLst/>
              <a:defRPr/>
            </a:pPr>
            <a:endParaRPr kumimoji="0" lang="en-GB" sz="1600" b="0" i="0" u="none" strike="noStrike" kern="1200" cap="none" spc="0" normalizeH="0" baseline="0" noProof="0">
              <a:ln>
                <a:noFill/>
              </a:ln>
              <a:solidFill>
                <a:srgbClr val="848484"/>
              </a:solidFill>
              <a:effectLst/>
              <a:uLnTx/>
              <a:uFillTx/>
              <a:latin typeface="微软雅黑"/>
              <a:ea typeface="微软雅黑"/>
              <a:cs typeface="+mn-cs"/>
            </a:endParaRPr>
          </a:p>
        </p:txBody>
      </p:sp>
      <p:sp>
        <p:nvSpPr>
          <p:cNvPr id="6" name="Rectangle: Rounded Corners 25">
            <a:extLst>
              <a:ext uri="{FF2B5EF4-FFF2-40B4-BE49-F238E27FC236}">
                <a16:creationId xmlns:a16="http://schemas.microsoft.com/office/drawing/2014/main" id="{2CEFECF3-4454-4B74-B5A3-516DA19F4606}"/>
              </a:ext>
            </a:extLst>
          </p:cNvPr>
          <p:cNvSpPr/>
          <p:nvPr/>
        </p:nvSpPr>
        <p:spPr>
          <a:xfrm>
            <a:off x="5475769" y="1791961"/>
            <a:ext cx="3401025" cy="726575"/>
          </a:xfrm>
          <a:prstGeom prst="roundRect">
            <a:avLst>
              <a:gd name="adj" fmla="val 10915"/>
            </a:avLst>
          </a:prstGeom>
          <a:solidFill>
            <a:srgbClr val="F8652E"/>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 rtlCol="0" anchor="ctr" anchorCtr="0"/>
          <a:lstStyle/>
          <a:p>
            <a:pPr marL="0" marR="0" lvl="0" indent="0" algn="ctr" defTabSz="914400" rtl="0" eaLnBrk="1" fontAlgn="auto" latinLnBrk="0" hangingPunct="1">
              <a:lnSpc>
                <a:spcPts val="1080"/>
              </a:lnSpc>
              <a:spcBef>
                <a:spcPts val="0"/>
              </a:spcBef>
              <a:spcAft>
                <a:spcPts val="0"/>
              </a:spcAft>
              <a:buClrTx/>
              <a:buSzTx/>
              <a:buFontTx/>
              <a:buNone/>
              <a:tabLst/>
              <a:defRPr/>
            </a:pPr>
            <a:r>
              <a:rPr kumimoji="0" lang="en-GB" sz="1400" b="1" i="0" u="none" strike="noStrike" kern="1200" cap="none" spc="100" normalizeH="0" baseline="0" noProof="0">
                <a:ln>
                  <a:noFill/>
                </a:ln>
                <a:solidFill>
                  <a:prstClr val="white"/>
                </a:solidFill>
                <a:effectLst/>
                <a:uLnTx/>
                <a:uFillTx/>
                <a:latin typeface="微软雅黑"/>
                <a:ea typeface="微软雅黑"/>
                <a:cs typeface="+mn-cs"/>
              </a:rPr>
              <a:t>2021-2023 </a:t>
            </a:r>
            <a:r>
              <a:rPr kumimoji="0" lang="zh-CN" altLang="en-US" sz="1400" b="1" i="0" u="none" strike="noStrike" kern="1200" cap="none" spc="100" normalizeH="0" baseline="0" noProof="0">
                <a:ln>
                  <a:noFill/>
                </a:ln>
                <a:solidFill>
                  <a:prstClr val="white"/>
                </a:solidFill>
                <a:effectLst/>
                <a:uLnTx/>
                <a:uFillTx/>
                <a:latin typeface="微软雅黑"/>
                <a:ea typeface="微软雅黑"/>
                <a:cs typeface="+mn-cs"/>
              </a:rPr>
              <a:t>策略</a:t>
            </a:r>
            <a:r>
              <a:rPr kumimoji="0" lang="en-GB" sz="1400" b="1" i="0" u="none" strike="noStrike" kern="1200" cap="none" spc="100" normalizeH="0" baseline="0" noProof="0">
                <a:ln>
                  <a:noFill/>
                </a:ln>
                <a:solidFill>
                  <a:prstClr val="white"/>
                </a:solidFill>
                <a:effectLst/>
                <a:uLnTx/>
                <a:uFillTx/>
                <a:latin typeface="微软雅黑"/>
                <a:ea typeface="微软雅黑"/>
                <a:cs typeface="+mn-cs"/>
              </a:rPr>
              <a:t> </a:t>
            </a:r>
          </a:p>
          <a:p>
            <a:pPr marL="0" marR="0" lvl="0" indent="0" algn="ctr" defTabSz="914400" rtl="0" eaLnBrk="1" fontAlgn="auto" latinLnBrk="0" hangingPunct="1">
              <a:lnSpc>
                <a:spcPts val="1080"/>
              </a:lnSpc>
              <a:spcBef>
                <a:spcPts val="0"/>
              </a:spcBef>
              <a:spcAft>
                <a:spcPts val="0"/>
              </a:spcAft>
              <a:buClrTx/>
              <a:buSzTx/>
              <a:buFontTx/>
              <a:buNone/>
              <a:tabLst/>
              <a:defRPr/>
            </a:pPr>
            <a:endParaRPr kumimoji="0" lang="en-GB" sz="1400" b="1" i="0" u="none" strike="noStrike" kern="1200" cap="none" spc="100" normalizeH="0" baseline="0" noProof="0">
              <a:ln>
                <a:noFill/>
              </a:ln>
              <a:solidFill>
                <a:prstClr val="white"/>
              </a:solidFill>
              <a:effectLst/>
              <a:uLnTx/>
              <a:uFillTx/>
              <a:latin typeface="微软雅黑"/>
              <a:ea typeface="微软雅黑"/>
              <a:cs typeface="+mn-cs"/>
            </a:endParaRPr>
          </a:p>
          <a:p>
            <a:pPr marL="0" marR="0" lvl="0" indent="0" algn="ctr" defTabSz="914400" rtl="0" eaLnBrk="1" fontAlgn="auto" latinLnBrk="0" hangingPunct="1">
              <a:lnSpc>
                <a:spcPts val="1080"/>
              </a:lnSpc>
              <a:spcBef>
                <a:spcPts val="0"/>
              </a:spcBef>
              <a:spcAft>
                <a:spcPts val="0"/>
              </a:spcAft>
              <a:buClrTx/>
              <a:buSzTx/>
              <a:buFontTx/>
              <a:buNone/>
              <a:tabLst/>
              <a:defRPr/>
            </a:pPr>
            <a:r>
              <a:rPr kumimoji="0" lang="en-GB" sz="1400" b="1" i="0" u="none" strike="noStrike" kern="1200" cap="none" spc="100" normalizeH="0" baseline="0" noProof="0">
                <a:ln>
                  <a:noFill/>
                </a:ln>
                <a:solidFill>
                  <a:prstClr val="white"/>
                </a:solidFill>
                <a:effectLst/>
                <a:uLnTx/>
                <a:uFillTx/>
                <a:latin typeface="微软雅黑"/>
                <a:ea typeface="微软雅黑"/>
                <a:cs typeface="+mn-cs"/>
              </a:rPr>
              <a:t>3</a:t>
            </a:r>
            <a:r>
              <a:rPr kumimoji="0" lang="zh-CN" altLang="en-US" sz="1400" b="1" i="0" u="none" strike="noStrike" kern="1200" cap="none" spc="100" normalizeH="0" baseline="0" noProof="0">
                <a:ln>
                  <a:noFill/>
                </a:ln>
                <a:solidFill>
                  <a:prstClr val="white"/>
                </a:solidFill>
                <a:effectLst/>
                <a:uLnTx/>
                <a:uFillTx/>
                <a:latin typeface="微软雅黑"/>
                <a:ea typeface="微软雅黑"/>
                <a:cs typeface="+mn-cs"/>
              </a:rPr>
              <a:t>个审计目标</a:t>
            </a:r>
            <a:endParaRPr kumimoji="0" lang="en-GB" sz="1600"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11" name="Rectangle: Rounded Corners 25">
            <a:extLst>
              <a:ext uri="{FF2B5EF4-FFF2-40B4-BE49-F238E27FC236}">
                <a16:creationId xmlns:a16="http://schemas.microsoft.com/office/drawing/2014/main" id="{D32CA89C-5627-4D0A-B04A-B82A2EDD503E}"/>
              </a:ext>
            </a:extLst>
          </p:cNvPr>
          <p:cNvSpPr/>
          <p:nvPr/>
        </p:nvSpPr>
        <p:spPr>
          <a:xfrm>
            <a:off x="9343916" y="2781153"/>
            <a:ext cx="2569041" cy="599893"/>
          </a:xfrm>
          <a:prstGeom prst="roundRect">
            <a:avLst>
              <a:gd name="adj" fmla="val 10915"/>
            </a:avLst>
          </a:prstGeom>
          <a:solidFill>
            <a:srgbClr val="F8652E"/>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 rtlCol="0" anchor="ctr" anchorCtr="0"/>
          <a:lstStyle/>
          <a:p>
            <a:pPr marL="0" marR="0" lvl="0" indent="0" algn="ctr" defTabSz="914400" rtl="0" eaLnBrk="1" fontAlgn="auto" latinLnBrk="0" hangingPunct="1">
              <a:lnSpc>
                <a:spcPts val="1080"/>
              </a:lnSpc>
              <a:spcBef>
                <a:spcPts val="0"/>
              </a:spcBef>
              <a:spcAft>
                <a:spcPts val="0"/>
              </a:spcAft>
              <a:buClrTx/>
              <a:buSzTx/>
              <a:buFontTx/>
              <a:buNone/>
              <a:tabLst/>
              <a:defRPr/>
            </a:pPr>
            <a:r>
              <a:rPr kumimoji="0" lang="zh-CN" altLang="en-US" sz="1200" b="1" i="0" u="none" strike="noStrike" kern="1200" cap="none" spc="100" normalizeH="0" baseline="0" noProof="0">
                <a:ln>
                  <a:noFill/>
                </a:ln>
                <a:solidFill>
                  <a:prstClr val="white"/>
                </a:solidFill>
                <a:effectLst/>
                <a:uLnTx/>
                <a:uFillTx/>
                <a:latin typeface="微软雅黑"/>
                <a:ea typeface="微软雅黑"/>
                <a:cs typeface="+mn-cs"/>
              </a:rPr>
              <a:t>供应商自评问卷</a:t>
            </a:r>
            <a:r>
              <a:rPr kumimoji="0" lang="en-GB" sz="1200" b="1" i="0" u="none" strike="noStrike" kern="1200" cap="none" spc="100" normalizeH="0" baseline="0" noProof="0">
                <a:ln>
                  <a:noFill/>
                </a:ln>
                <a:solidFill>
                  <a:prstClr val="white"/>
                </a:solidFill>
                <a:effectLst/>
                <a:uLnTx/>
                <a:uFillTx/>
                <a:latin typeface="微软雅黑"/>
                <a:ea typeface="微软雅黑"/>
                <a:cs typeface="+mn-cs"/>
              </a:rPr>
              <a:t>/</a:t>
            </a:r>
            <a:r>
              <a:rPr kumimoji="0" lang="zh-CN" altLang="en-US" sz="1200" b="1" i="0" u="none" strike="noStrike" kern="1200" cap="none" spc="100" normalizeH="0" baseline="0" noProof="0">
                <a:ln>
                  <a:noFill/>
                </a:ln>
                <a:solidFill>
                  <a:prstClr val="white"/>
                </a:solidFill>
                <a:effectLst/>
                <a:uLnTx/>
                <a:uFillTx/>
                <a:latin typeface="微软雅黑"/>
                <a:ea typeface="微软雅黑"/>
                <a:cs typeface="+mn-cs"/>
              </a:rPr>
              <a:t>审计报告工作组 </a:t>
            </a:r>
            <a:endParaRPr kumimoji="0" lang="en-GB" sz="1200" b="1" i="0" u="none" strike="noStrike" kern="1200" cap="none" spc="100" normalizeH="0" baseline="0" noProof="0">
              <a:ln>
                <a:noFill/>
              </a:ln>
              <a:solidFill>
                <a:prstClr val="white"/>
              </a:solidFill>
              <a:effectLst/>
              <a:uLnTx/>
              <a:uFillTx/>
              <a:latin typeface="微软雅黑"/>
              <a:ea typeface="微软雅黑"/>
              <a:cs typeface="+mn-cs"/>
            </a:endParaRPr>
          </a:p>
        </p:txBody>
      </p:sp>
      <p:sp>
        <p:nvSpPr>
          <p:cNvPr id="12" name="Rectangle: Rounded Corners 25">
            <a:extLst>
              <a:ext uri="{FF2B5EF4-FFF2-40B4-BE49-F238E27FC236}">
                <a16:creationId xmlns:a16="http://schemas.microsoft.com/office/drawing/2014/main" id="{813DE97D-7EDD-4922-8D40-B07BAFA71DAF}"/>
              </a:ext>
            </a:extLst>
          </p:cNvPr>
          <p:cNvSpPr/>
          <p:nvPr/>
        </p:nvSpPr>
        <p:spPr>
          <a:xfrm>
            <a:off x="9343916" y="3905897"/>
            <a:ext cx="2569041" cy="599893"/>
          </a:xfrm>
          <a:prstGeom prst="roundRect">
            <a:avLst>
              <a:gd name="adj" fmla="val 10915"/>
            </a:avLst>
          </a:prstGeom>
          <a:solidFill>
            <a:srgbClr val="F8652E"/>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 rtlCol="0" anchor="ctr" anchorCtr="0"/>
          <a:lstStyle/>
          <a:p>
            <a:pPr marL="0" marR="0" lvl="0" indent="0" algn="ctr" defTabSz="914400" rtl="0" eaLnBrk="1" fontAlgn="auto" latinLnBrk="0" hangingPunct="1">
              <a:lnSpc>
                <a:spcPts val="1080"/>
              </a:lnSpc>
              <a:spcBef>
                <a:spcPts val="0"/>
              </a:spcBef>
              <a:spcAft>
                <a:spcPts val="0"/>
              </a:spcAft>
              <a:buClrTx/>
              <a:buSzTx/>
              <a:buFontTx/>
              <a:buNone/>
              <a:tabLst/>
              <a:defRPr/>
            </a:pPr>
            <a:r>
              <a:rPr kumimoji="0" lang="zh-CN" altLang="en-US" sz="1200" b="1" i="0" u="none" strike="noStrike" kern="1200" cap="none" spc="100" normalizeH="0" baseline="0" noProof="0">
                <a:ln>
                  <a:noFill/>
                </a:ln>
                <a:solidFill>
                  <a:prstClr val="white"/>
                </a:solidFill>
                <a:effectLst/>
                <a:uLnTx/>
                <a:uFillTx/>
                <a:latin typeface="微软雅黑"/>
                <a:ea typeface="微软雅黑"/>
                <a:cs typeface="+mn-cs"/>
              </a:rPr>
              <a:t>审计报告共享工作组</a:t>
            </a:r>
            <a:endParaRPr kumimoji="0" lang="en-GB" sz="1400"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13" name="Rectangle: Rounded Corners 25">
            <a:extLst>
              <a:ext uri="{FF2B5EF4-FFF2-40B4-BE49-F238E27FC236}">
                <a16:creationId xmlns:a16="http://schemas.microsoft.com/office/drawing/2014/main" id="{1C6F126D-A96F-4FCA-A74C-8584FF8AD356}"/>
              </a:ext>
            </a:extLst>
          </p:cNvPr>
          <p:cNvSpPr/>
          <p:nvPr/>
        </p:nvSpPr>
        <p:spPr>
          <a:xfrm>
            <a:off x="9343916" y="4886029"/>
            <a:ext cx="2569041" cy="599893"/>
          </a:xfrm>
          <a:prstGeom prst="roundRect">
            <a:avLst>
              <a:gd name="adj" fmla="val 10915"/>
            </a:avLst>
          </a:prstGeom>
          <a:solidFill>
            <a:srgbClr val="F8652E"/>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 rtlCol="0" anchor="ctr" anchorCtr="0"/>
          <a:lstStyle/>
          <a:p>
            <a:pPr marL="0" marR="0" lvl="0" indent="0" algn="ctr" defTabSz="914400" rtl="0" eaLnBrk="1" fontAlgn="auto" latinLnBrk="0" hangingPunct="1">
              <a:lnSpc>
                <a:spcPts val="1080"/>
              </a:lnSpc>
              <a:spcBef>
                <a:spcPts val="0"/>
              </a:spcBef>
              <a:spcAft>
                <a:spcPts val="0"/>
              </a:spcAft>
              <a:buClrTx/>
              <a:buSzTx/>
              <a:buFontTx/>
              <a:buNone/>
              <a:tabLst/>
              <a:defRPr/>
            </a:pPr>
            <a:r>
              <a:rPr kumimoji="0" lang="zh-CN" altLang="en-US" sz="1200" b="1" i="0" u="none" strike="noStrike" kern="1200" cap="none" spc="100" normalizeH="0" baseline="0" noProof="0">
                <a:ln>
                  <a:noFill/>
                </a:ln>
                <a:solidFill>
                  <a:prstClr val="white"/>
                </a:solidFill>
                <a:effectLst/>
                <a:uLnTx/>
                <a:uFillTx/>
                <a:latin typeface="微软雅黑"/>
                <a:ea typeface="微软雅黑"/>
                <a:cs typeface="+mn-cs"/>
              </a:rPr>
              <a:t>审计员培训工作组</a:t>
            </a:r>
            <a:endParaRPr kumimoji="0" lang="en-GB" sz="1400"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8" name="Oval 7">
            <a:extLst>
              <a:ext uri="{FF2B5EF4-FFF2-40B4-BE49-F238E27FC236}">
                <a16:creationId xmlns:a16="http://schemas.microsoft.com/office/drawing/2014/main" id="{B6F0D6FB-1F5A-4CDE-B514-3B86CED61E17}"/>
              </a:ext>
            </a:extLst>
          </p:cNvPr>
          <p:cNvSpPr/>
          <p:nvPr/>
        </p:nvSpPr>
        <p:spPr>
          <a:xfrm>
            <a:off x="1072414" y="4031085"/>
            <a:ext cx="846540" cy="841931"/>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Ubuntu"/>
              <a:ea typeface="微软雅黑"/>
              <a:cs typeface="+mn-cs"/>
            </a:endParaRPr>
          </a:p>
        </p:txBody>
      </p:sp>
      <p:sp>
        <p:nvSpPr>
          <p:cNvPr id="9" name="Arrow: Right 8">
            <a:extLst>
              <a:ext uri="{FF2B5EF4-FFF2-40B4-BE49-F238E27FC236}">
                <a16:creationId xmlns:a16="http://schemas.microsoft.com/office/drawing/2014/main" id="{32CEE078-1464-4D15-831E-69481012D052}"/>
              </a:ext>
            </a:extLst>
          </p:cNvPr>
          <p:cNvSpPr/>
          <p:nvPr/>
        </p:nvSpPr>
        <p:spPr>
          <a:xfrm>
            <a:off x="8973877" y="2963446"/>
            <a:ext cx="270456" cy="360608"/>
          </a:xfrm>
          <a:prstGeom prst="rightArrow">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15" name="Arrow: Right 14">
            <a:extLst>
              <a:ext uri="{FF2B5EF4-FFF2-40B4-BE49-F238E27FC236}">
                <a16:creationId xmlns:a16="http://schemas.microsoft.com/office/drawing/2014/main" id="{C38F69F1-CF00-4D8B-8E73-1FF8E58B83D5}"/>
              </a:ext>
            </a:extLst>
          </p:cNvPr>
          <p:cNvSpPr/>
          <p:nvPr/>
        </p:nvSpPr>
        <p:spPr>
          <a:xfrm>
            <a:off x="8973877" y="4045657"/>
            <a:ext cx="270456" cy="360608"/>
          </a:xfrm>
          <a:prstGeom prst="rightArrow">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16" name="Arrow: Right 15">
            <a:extLst>
              <a:ext uri="{FF2B5EF4-FFF2-40B4-BE49-F238E27FC236}">
                <a16:creationId xmlns:a16="http://schemas.microsoft.com/office/drawing/2014/main" id="{58720C54-8F2D-4101-95A5-4BD0665BBCD5}"/>
              </a:ext>
            </a:extLst>
          </p:cNvPr>
          <p:cNvSpPr/>
          <p:nvPr/>
        </p:nvSpPr>
        <p:spPr>
          <a:xfrm>
            <a:off x="8973877" y="5025789"/>
            <a:ext cx="270456" cy="360608"/>
          </a:xfrm>
          <a:prstGeom prst="rightArrow">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17" name="Rectangle: Rounded Corners 25">
            <a:extLst>
              <a:ext uri="{FF2B5EF4-FFF2-40B4-BE49-F238E27FC236}">
                <a16:creationId xmlns:a16="http://schemas.microsoft.com/office/drawing/2014/main" id="{DF251077-6A07-4C50-BFCE-5011B0DCF08C}"/>
              </a:ext>
            </a:extLst>
          </p:cNvPr>
          <p:cNvSpPr/>
          <p:nvPr/>
        </p:nvSpPr>
        <p:spPr>
          <a:xfrm>
            <a:off x="9343916" y="1791961"/>
            <a:ext cx="2569041" cy="726575"/>
          </a:xfrm>
          <a:prstGeom prst="roundRect">
            <a:avLst>
              <a:gd name="adj" fmla="val 10915"/>
            </a:avLst>
          </a:prstGeom>
          <a:solidFill>
            <a:srgbClr val="F8652E"/>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 rtlCol="0" anchor="ctr" anchorCtr="0"/>
          <a:lstStyle/>
          <a:p>
            <a:pPr marL="0" marR="0" lvl="0" indent="0" algn="ctr" defTabSz="914400" rtl="0" eaLnBrk="1" fontAlgn="auto" latinLnBrk="0" hangingPunct="1">
              <a:lnSpc>
                <a:spcPts val="1080"/>
              </a:lnSpc>
              <a:spcBef>
                <a:spcPts val="0"/>
              </a:spcBef>
              <a:spcAft>
                <a:spcPts val="0"/>
              </a:spcAft>
              <a:buClrTx/>
              <a:buSzTx/>
              <a:buFontTx/>
              <a:buNone/>
              <a:tabLst/>
              <a:defRPr/>
            </a:pPr>
            <a:r>
              <a:rPr kumimoji="0" lang="zh-CN" altLang="en-US" sz="1400" b="1" i="0" u="none" strike="noStrike" kern="1200" cap="none" spc="100" normalizeH="0" baseline="0" noProof="0">
                <a:ln>
                  <a:noFill/>
                </a:ln>
                <a:solidFill>
                  <a:prstClr val="white"/>
                </a:solidFill>
                <a:effectLst/>
                <a:uLnTx/>
                <a:uFillTx/>
                <a:latin typeface="微软雅黑"/>
                <a:ea typeface="微软雅黑"/>
                <a:cs typeface="+mn-cs"/>
              </a:rPr>
              <a:t>审计委员会</a:t>
            </a:r>
            <a:endParaRPr kumimoji="0" lang="en-GB" sz="1600"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18" name="Slide Number Placeholder 2">
            <a:extLst>
              <a:ext uri="{FF2B5EF4-FFF2-40B4-BE49-F238E27FC236}">
                <a16:creationId xmlns:a16="http://schemas.microsoft.com/office/drawing/2014/main" id="{AA44B932-6225-651C-0DF3-E0EA7A96E619}"/>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extLst>
      <p:ext uri="{BB962C8B-B14F-4D97-AF65-F5344CB8AC3E}">
        <p14:creationId xmlns:p14="http://schemas.microsoft.com/office/powerpoint/2010/main" val="234740064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p:txBody>
          <a:bodyPr vert="horz" lIns="91440" tIns="45720" rIns="91440" bIns="45720" rtlCol="0" anchor="t">
            <a:noAutofit/>
          </a:bodyPr>
          <a:lstStyle/>
          <a:p>
            <a:r>
              <a:rPr lang="zh-CN" altLang="en-US" b="0">
                <a:latin typeface="+mj-ea"/>
                <a:ea typeface="+mj-ea"/>
                <a:cs typeface="Calibri"/>
              </a:rPr>
              <a:t>关于</a:t>
            </a:r>
            <a:r>
              <a:rPr lang="en-US" altLang="zh-CN" b="0">
                <a:latin typeface="+mj-ea"/>
                <a:ea typeface="+mj-ea"/>
                <a:cs typeface="Calibri"/>
              </a:rPr>
              <a:t>PSCI</a:t>
            </a:r>
            <a:r>
              <a:rPr lang="zh-CN" altLang="en-US" b="0">
                <a:latin typeface="+mj-ea"/>
                <a:ea typeface="+mj-ea"/>
                <a:cs typeface="Calibri"/>
              </a:rPr>
              <a:t>与</a:t>
            </a:r>
            <a:r>
              <a:rPr lang="en-US" altLang="zh-CN" b="0">
                <a:latin typeface="+mj-ea"/>
                <a:ea typeface="+mj-ea"/>
                <a:cs typeface="Calibri"/>
              </a:rPr>
              <a:t>PSCI</a:t>
            </a:r>
            <a:r>
              <a:rPr lang="zh-CN" altLang="en-US" b="0">
                <a:latin typeface="+mj-ea"/>
                <a:ea typeface="+mj-ea"/>
                <a:cs typeface="Calibri"/>
              </a:rPr>
              <a:t>审计</a:t>
            </a:r>
          </a:p>
        </p:txBody>
      </p:sp>
      <p:sp>
        <p:nvSpPr>
          <p:cNvPr id="5" name="Text Placeholder 4">
            <a:extLst>
              <a:ext uri="{FF2B5EF4-FFF2-40B4-BE49-F238E27FC236}">
                <a16:creationId xmlns:a16="http://schemas.microsoft.com/office/drawing/2014/main" id="{988B829D-5EAE-48EC-BACE-782F759CA504}"/>
              </a:ext>
            </a:extLst>
          </p:cNvPr>
          <p:cNvSpPr>
            <a:spLocks noGrp="1"/>
          </p:cNvSpPr>
          <p:nvPr>
            <p:ph type="body" sz="quarter" idx="11"/>
          </p:nvPr>
        </p:nvSpPr>
        <p:spPr/>
        <p:txBody>
          <a:bodyPr vert="horz" lIns="91440" tIns="45720" rIns="91440" bIns="45720" rtlCol="0" anchor="t">
            <a:noAutofit/>
          </a:bodyPr>
          <a:lstStyle/>
          <a:p>
            <a:r>
              <a:rPr lang="en-GB" altLang="zh-CN">
                <a:latin typeface="+mj-ea"/>
                <a:ea typeface="+mj-ea"/>
                <a:cs typeface="Calibri"/>
              </a:rPr>
              <a:t>PSCI</a:t>
            </a:r>
            <a:r>
              <a:rPr lang="zh-CN" altLang="en-US">
                <a:latin typeface="+mj-ea"/>
                <a:ea typeface="+mj-ea"/>
                <a:cs typeface="Calibri"/>
              </a:rPr>
              <a:t>审计的流程</a:t>
            </a:r>
          </a:p>
        </p:txBody>
      </p:sp>
      <p:sp>
        <p:nvSpPr>
          <p:cNvPr id="6" name="Text Placeholder 5">
            <a:extLst>
              <a:ext uri="{FF2B5EF4-FFF2-40B4-BE49-F238E27FC236}">
                <a16:creationId xmlns:a16="http://schemas.microsoft.com/office/drawing/2014/main" id="{61D73567-6FC3-4DDE-A9EE-25AC38DCE7EC}"/>
              </a:ext>
            </a:extLst>
          </p:cNvPr>
          <p:cNvSpPr>
            <a:spLocks noGrp="1"/>
          </p:cNvSpPr>
          <p:nvPr>
            <p:ph type="body" sz="quarter" idx="12"/>
          </p:nvPr>
        </p:nvSpPr>
        <p:spPr/>
        <p:txBody>
          <a:bodyPr/>
          <a:lstStyle/>
          <a:p>
            <a:r>
              <a:rPr lang="zh-CN" altLang="en-US">
                <a:latin typeface="+mj-ea"/>
                <a:ea typeface="+mj-ea"/>
              </a:rPr>
              <a:t>其他相关信息</a:t>
            </a:r>
          </a:p>
        </p:txBody>
      </p:sp>
      <p:sp>
        <p:nvSpPr>
          <p:cNvPr id="7" name="Text Placeholder 6">
            <a:extLst>
              <a:ext uri="{FF2B5EF4-FFF2-40B4-BE49-F238E27FC236}">
                <a16:creationId xmlns:a16="http://schemas.microsoft.com/office/drawing/2014/main" id="{0F97A99C-AEAC-4122-A46C-8724642665A7}"/>
              </a:ext>
            </a:extLst>
          </p:cNvPr>
          <p:cNvSpPr>
            <a:spLocks noGrp="1"/>
          </p:cNvSpPr>
          <p:nvPr>
            <p:ph type="body" sz="quarter" idx="13"/>
          </p:nvPr>
        </p:nvSpPr>
        <p:spPr/>
        <p:txBody>
          <a:bodyPr vert="horz" lIns="91440" tIns="45720" rIns="91440" bIns="45720" rtlCol="0" anchor="t">
            <a:noAutofit/>
          </a:bodyPr>
          <a:lstStyle/>
          <a:p>
            <a:r>
              <a:rPr lang="en-US" altLang="zh-CN">
                <a:latin typeface="+mj-ea"/>
                <a:ea typeface="+mj-ea"/>
              </a:rPr>
              <a:t>Q &amp; A</a:t>
            </a:r>
            <a:endParaRPr lang="zh-CN" altLang="en-US">
              <a:latin typeface="+mj-ea"/>
              <a:ea typeface="+mj-ea"/>
            </a:endParaRPr>
          </a:p>
          <a:p>
            <a:endParaRPr lang="en-US">
              <a:solidFill>
                <a:schemeClr val="bg1"/>
              </a:solidFill>
              <a:latin typeface="+mj-ea"/>
              <a:ea typeface="+mj-ea"/>
              <a:cs typeface="Calibri"/>
            </a:endParaRPr>
          </a:p>
        </p:txBody>
      </p:sp>
      <p:sp>
        <p:nvSpPr>
          <p:cNvPr id="8" name="Text Placeholder 7">
            <a:extLst>
              <a:ext uri="{FF2B5EF4-FFF2-40B4-BE49-F238E27FC236}">
                <a16:creationId xmlns:a16="http://schemas.microsoft.com/office/drawing/2014/main" id="{DAC2DE38-B003-44A4-9574-6437AD6EF269}"/>
              </a:ext>
            </a:extLst>
          </p:cNvPr>
          <p:cNvSpPr>
            <a:spLocks noGrp="1"/>
          </p:cNvSpPr>
          <p:nvPr>
            <p:ph type="body" sz="quarter" idx="14"/>
          </p:nvPr>
        </p:nvSpPr>
        <p:spPr/>
        <p:txBody>
          <a:bodyPr vert="horz" lIns="91440" tIns="45720" rIns="91440" bIns="45720" rtlCol="0" anchor="t">
            <a:noAutofit/>
          </a:bodyPr>
          <a:lstStyle/>
          <a:p>
            <a:r>
              <a:rPr lang="en-US" altLang="zh-CN" b="1">
                <a:latin typeface="+mj-ea"/>
                <a:ea typeface="+mj-ea"/>
                <a:cs typeface="Calibri"/>
              </a:rPr>
              <a:t>PSCI</a:t>
            </a:r>
            <a:r>
              <a:rPr lang="zh-CN" altLang="en-US" b="1">
                <a:latin typeface="+mj-ea"/>
                <a:ea typeface="+mj-ea"/>
                <a:cs typeface="Calibri"/>
              </a:rPr>
              <a:t>审计范围及内容</a:t>
            </a:r>
            <a:endParaRPr lang="en-US" altLang="zh-CN" b="1">
              <a:solidFill>
                <a:schemeClr val="bg1"/>
              </a:solidFill>
              <a:latin typeface="+mj-ea"/>
              <a:ea typeface="+mj-ea"/>
              <a:cs typeface="Calibri"/>
            </a:endParaRPr>
          </a:p>
        </p:txBody>
      </p:sp>
      <p:sp>
        <p:nvSpPr>
          <p:cNvPr id="10" name="Text Placeholder 9">
            <a:extLst>
              <a:ext uri="{FF2B5EF4-FFF2-40B4-BE49-F238E27FC236}">
                <a16:creationId xmlns:a16="http://schemas.microsoft.com/office/drawing/2014/main" id="{6C921F8D-E626-FED9-7A5F-64DE201F2CFB}"/>
              </a:ext>
            </a:extLst>
          </p:cNvPr>
          <p:cNvSpPr>
            <a:spLocks noGrp="1"/>
          </p:cNvSpPr>
          <p:nvPr>
            <p:ph type="body" sz="quarter" idx="15"/>
          </p:nvPr>
        </p:nvSpPr>
        <p:spPr/>
        <p:txBody>
          <a:bodyPr/>
          <a:lstStyle/>
          <a:p>
            <a:r>
              <a:rPr lang="zh-CN" altLang="en-US">
                <a:latin typeface="+mj-ea"/>
                <a:ea typeface="+mj-ea"/>
              </a:rPr>
              <a:t>审计报告上传与共享</a:t>
            </a:r>
          </a:p>
          <a:p>
            <a:endParaRPr lang="zh-CN" altLang="en-US">
              <a:latin typeface="+mj-ea"/>
              <a:ea typeface="+mj-ea"/>
            </a:endParaRPr>
          </a:p>
        </p:txBody>
      </p:sp>
      <p:sp>
        <p:nvSpPr>
          <p:cNvPr id="2" name="Title 1">
            <a:extLst>
              <a:ext uri="{FF2B5EF4-FFF2-40B4-BE49-F238E27FC236}">
                <a16:creationId xmlns:a16="http://schemas.microsoft.com/office/drawing/2014/main" id="{122AD55D-AAE7-4862-B3DD-2E15C63BDBCF}"/>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议程 </a:t>
            </a:r>
            <a:r>
              <a:rPr lang="en-US" altLang="zh-CN" sz="2400">
                <a:latin typeface="微软雅黑" panose="020B0503020204020204" pitchFamily="34" charset="-122"/>
                <a:ea typeface="微软雅黑" panose="020B0503020204020204" pitchFamily="34" charset="-122"/>
              </a:rPr>
              <a:t>Agenda</a:t>
            </a:r>
          </a:p>
        </p:txBody>
      </p:sp>
      <p:sp>
        <p:nvSpPr>
          <p:cNvPr id="4" name="Text Placeholder 6">
            <a:extLst>
              <a:ext uri="{FF2B5EF4-FFF2-40B4-BE49-F238E27FC236}">
                <a16:creationId xmlns:a16="http://schemas.microsoft.com/office/drawing/2014/main" id="{E66CF193-FFC8-0E09-62F6-EFF963C742DA}"/>
              </a:ext>
            </a:extLst>
          </p:cNvPr>
          <p:cNvSpPr txBox="1">
            <a:spLocks/>
          </p:cNvSpPr>
          <p:nvPr/>
        </p:nvSpPr>
        <p:spPr>
          <a:xfrm>
            <a:off x="450850" y="3262164"/>
            <a:ext cx="3600000" cy="360000"/>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
                <a:srgbClr val="F8652E"/>
              </a:buClr>
              <a:buSzTx/>
              <a:buFont typeface="Wingdings" panose="05000000000000000000" pitchFamily="2" charset="2"/>
              <a:buNone/>
              <a:tabLst/>
              <a:defRPr/>
            </a:pPr>
            <a:r>
              <a:rPr kumimoji="0" lang="en-US" altLang="zh-CN" b="1" i="0" u="none" strike="noStrike" kern="1200" cap="none" spc="0" normalizeH="0" baseline="0" noProof="0">
                <a:ln>
                  <a:noFill/>
                </a:ln>
                <a:solidFill>
                  <a:prstClr val="white"/>
                </a:solidFill>
                <a:effectLst/>
                <a:uLnTx/>
                <a:uFillTx/>
                <a:latin typeface="+mj-ea"/>
                <a:ea typeface="+mj-ea"/>
                <a:cs typeface="Calibri"/>
              </a:rPr>
              <a:t>PSCI</a:t>
            </a:r>
            <a:r>
              <a:rPr kumimoji="0" lang="zh-CN" altLang="en-US" b="1" i="0" u="none" strike="noStrike" kern="1200" cap="none" spc="0" normalizeH="0" baseline="0" noProof="0">
                <a:ln>
                  <a:noFill/>
                </a:ln>
                <a:solidFill>
                  <a:prstClr val="white"/>
                </a:solidFill>
                <a:effectLst/>
                <a:uLnTx/>
                <a:uFillTx/>
                <a:latin typeface="+mj-ea"/>
                <a:ea typeface="+mj-ea"/>
                <a:cs typeface="Calibri"/>
              </a:rPr>
              <a:t>审计的流程</a:t>
            </a:r>
            <a:endParaRPr kumimoji="0" lang="en-US" b="1" i="0" u="none" strike="noStrike" kern="1200" cap="none" spc="0" normalizeH="0" baseline="0" noProof="0">
              <a:ln>
                <a:noFill/>
              </a:ln>
              <a:solidFill>
                <a:prstClr val="white"/>
              </a:solidFill>
              <a:effectLst/>
              <a:uLnTx/>
              <a:uFillTx/>
              <a:latin typeface="+mj-ea"/>
              <a:ea typeface="+mj-ea"/>
              <a:cs typeface="Calibri"/>
            </a:endParaRPr>
          </a:p>
        </p:txBody>
      </p:sp>
    </p:spTree>
    <p:extLst>
      <p:ext uri="{BB962C8B-B14F-4D97-AF65-F5344CB8AC3E}">
        <p14:creationId xmlns:p14="http://schemas.microsoft.com/office/powerpoint/2010/main" val="376980257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CD8FEB-6B50-4961-98CE-7ADF3EF76A58}"/>
              </a:ext>
            </a:extLst>
          </p:cNvPr>
          <p:cNvSpPr>
            <a:spLocks noGrp="1"/>
          </p:cNvSpPr>
          <p:nvPr>
            <p:ph type="title"/>
          </p:nvPr>
        </p:nvSpPr>
        <p:spPr/>
        <p:txBody>
          <a:bodyPr/>
          <a:lstStyle/>
          <a:p>
            <a:r>
              <a:rPr lang="zh-CN" altLang="en-US"/>
              <a:t>基于</a:t>
            </a:r>
            <a:r>
              <a:rPr lang="en-US" altLang="zh-CN"/>
              <a:t>PSCI</a:t>
            </a:r>
            <a:r>
              <a:rPr lang="zh-CN" altLang="en-US"/>
              <a:t>原则</a:t>
            </a:r>
            <a:endParaRPr lang="en-US" altLang="zh-CN" sz="2400"/>
          </a:p>
        </p:txBody>
      </p:sp>
      <p:sp>
        <p:nvSpPr>
          <p:cNvPr id="3" name="Slide Number Placeholder 2">
            <a:extLst>
              <a:ext uri="{FF2B5EF4-FFF2-40B4-BE49-F238E27FC236}">
                <a16:creationId xmlns:a16="http://schemas.microsoft.com/office/drawing/2014/main" id="{6D69EE6A-0C81-4056-AFA2-E309B5B6501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pic>
        <p:nvPicPr>
          <p:cNvPr id="6" name="Picture 5">
            <a:extLst>
              <a:ext uri="{FF2B5EF4-FFF2-40B4-BE49-F238E27FC236}">
                <a16:creationId xmlns:a16="http://schemas.microsoft.com/office/drawing/2014/main" id="{FEDEFF05-802C-436D-87EA-203352BDBF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3273" y="2602951"/>
            <a:ext cx="8851669" cy="3171018"/>
          </a:xfrm>
          <a:prstGeom prst="rect">
            <a:avLst/>
          </a:prstGeom>
        </p:spPr>
      </p:pic>
      <p:sp>
        <p:nvSpPr>
          <p:cNvPr id="7" name="TextBox 6">
            <a:extLst>
              <a:ext uri="{FF2B5EF4-FFF2-40B4-BE49-F238E27FC236}">
                <a16:creationId xmlns:a16="http://schemas.microsoft.com/office/drawing/2014/main" id="{7D6F26B2-AFE3-4008-BD75-DBEF44F20EEE}"/>
              </a:ext>
            </a:extLst>
          </p:cNvPr>
          <p:cNvSpPr txBox="1"/>
          <p:nvPr/>
        </p:nvSpPr>
        <p:spPr>
          <a:xfrm>
            <a:off x="568712" y="1300444"/>
            <a:ext cx="11340790" cy="1358577"/>
          </a:xfrm>
          <a:prstGeom prst="rect">
            <a:avLst/>
          </a:prstGeom>
          <a:noFill/>
        </p:spPr>
        <p:txBody>
          <a:bodyPr wrap="square" lIns="91440" tIns="45720" rIns="91440" bIns="45720" rtlCol="0" anchor="t">
            <a:spAutoFit/>
          </a:bodyPr>
          <a:lstStyle/>
          <a:p>
            <a:pPr>
              <a:lnSpc>
                <a:spcPct val="120000"/>
              </a:lnSpc>
              <a:defRPr/>
            </a:pPr>
            <a:r>
              <a:rPr kumimoji="0" lang="en-US" altLang="zh-CN" sz="1800" b="0" i="0" u="none" strike="noStrike" kern="1200" cap="none" spc="0" normalizeH="0" baseline="0" noProof="0">
                <a:ln>
                  <a:noFill/>
                </a:ln>
                <a:effectLst/>
                <a:uLnTx/>
                <a:uFillTx/>
                <a:latin typeface="Ubuntu"/>
                <a:ea typeface="微软雅黑"/>
                <a:cs typeface="+mn-cs"/>
              </a:rPr>
              <a:t>PSCI </a:t>
            </a:r>
            <a:r>
              <a:rPr kumimoji="0" lang="zh-CN" altLang="en-US" sz="1800" b="0" i="0" u="none" strike="noStrike" kern="1200" cap="none" spc="0" normalizeH="0" baseline="0" noProof="0">
                <a:ln>
                  <a:noFill/>
                </a:ln>
                <a:effectLst/>
                <a:uLnTx/>
                <a:uFillTx/>
                <a:latin typeface="Ubuntu"/>
                <a:ea typeface="微软雅黑"/>
                <a:cs typeface="+mn-cs"/>
              </a:rPr>
              <a:t>原则通覆盖五个企业责任核心领域（</a:t>
            </a:r>
            <a:r>
              <a:rPr kumimoji="0" lang="zh-CN" altLang="en-US" sz="1800" b="1" i="0" u="none" strike="noStrike" kern="1200" cap="none" spc="0" normalizeH="0" baseline="0" noProof="0">
                <a:ln>
                  <a:noFill/>
                </a:ln>
                <a:solidFill>
                  <a:srgbClr val="F86524"/>
                </a:solidFill>
                <a:effectLst/>
                <a:uLnTx/>
                <a:uFillTx/>
                <a:latin typeface="Ubuntu"/>
                <a:ea typeface="微软雅黑"/>
                <a:cs typeface="+mn-cs"/>
              </a:rPr>
              <a:t>伦理，劳工，健康及安全，环境，管理体系</a:t>
            </a:r>
            <a:r>
              <a:rPr kumimoji="0" lang="zh-CN" altLang="en-US" sz="1800" b="0" i="0" u="none" strike="noStrike" kern="1200" cap="none" spc="0" normalizeH="0" baseline="0" noProof="0">
                <a:ln>
                  <a:noFill/>
                </a:ln>
                <a:effectLst/>
                <a:uLnTx/>
                <a:uFillTx/>
                <a:latin typeface="Ubuntu"/>
                <a:ea typeface="微软雅黑"/>
                <a:cs typeface="+mn-cs"/>
              </a:rPr>
              <a:t>），确保成员</a:t>
            </a:r>
            <a:r>
              <a:rPr lang="zh-CN" altLang="en-US">
                <a:latin typeface="Ubuntu"/>
                <a:ea typeface="微软雅黑"/>
              </a:rPr>
              <a:t>践行其</a:t>
            </a:r>
            <a:r>
              <a:rPr kumimoji="0" lang="zh-CN" altLang="en-US" sz="1800" b="0" i="0" u="none" strike="noStrike" kern="1200" cap="none" spc="0" normalizeH="0" baseline="0" noProof="0">
                <a:ln>
                  <a:noFill/>
                </a:ln>
                <a:effectLst/>
                <a:uLnTx/>
                <a:uFillTx/>
                <a:latin typeface="Ubuntu"/>
                <a:ea typeface="微软雅黑"/>
                <a:cs typeface="+mn-cs"/>
              </a:rPr>
              <a:t>在</a:t>
            </a:r>
            <a:r>
              <a:rPr lang="zh-CN" altLang="en-US">
                <a:latin typeface="Ubuntu"/>
                <a:ea typeface="微软雅黑"/>
              </a:rPr>
              <a:t>制药与健康</a:t>
            </a:r>
            <a:r>
              <a:rPr kumimoji="0" lang="zh-CN" altLang="en-US" sz="1800" b="0" i="0" u="none" strike="noStrike" kern="1200" cap="none" spc="0" normalizeH="0" baseline="0" noProof="0">
                <a:ln>
                  <a:noFill/>
                </a:ln>
                <a:effectLst/>
                <a:uLnTx/>
                <a:uFillTx/>
                <a:latin typeface="Ubuntu"/>
                <a:ea typeface="微软雅黑"/>
                <a:cs typeface="+mn-cs"/>
              </a:rPr>
              <a:t>行业的供应链管理责任。您可以通过此</a:t>
            </a:r>
            <a:r>
              <a:rPr kumimoji="0" lang="zh-CN" altLang="en-US" sz="1800" b="0" i="0" u="none" strike="noStrike" kern="1200" cap="none" spc="0" normalizeH="0" baseline="0" noProof="0">
                <a:ln>
                  <a:noFill/>
                </a:ln>
                <a:effectLst/>
                <a:uLnTx/>
                <a:uFillTx/>
                <a:latin typeface="Ubuntu"/>
                <a:ea typeface="微软雅黑"/>
                <a:cs typeface="+mn-cs"/>
                <a:hlinkClick r:id="rId3"/>
              </a:rPr>
              <a:t>链接</a:t>
            </a:r>
            <a:r>
              <a:rPr lang="zh-CN" altLang="en-US">
                <a:latin typeface="Ubuntu"/>
                <a:ea typeface="微软雅黑"/>
              </a:rPr>
              <a:t>了解</a:t>
            </a:r>
            <a:r>
              <a:rPr kumimoji="0" lang="zh-CN" altLang="en-US" sz="1800" b="0" i="0" u="none" strike="noStrike" kern="1200" cap="none" spc="0" normalizeH="0" baseline="0" noProof="0">
                <a:ln>
                  <a:noFill/>
                </a:ln>
                <a:effectLst/>
                <a:uLnTx/>
                <a:uFillTx/>
                <a:latin typeface="Ubuntu"/>
                <a:ea typeface="微软雅黑"/>
                <a:cs typeface="+mn-cs"/>
              </a:rPr>
              <a:t>更多信息，或通过</a:t>
            </a:r>
            <a:r>
              <a:rPr kumimoji="0" lang="zh-CN" altLang="en-US" sz="1800" b="0" i="0" u="none" strike="noStrike" kern="1200" cap="none" spc="0" normalizeH="0" baseline="0" noProof="0">
                <a:ln>
                  <a:noFill/>
                </a:ln>
                <a:effectLst/>
                <a:uLnTx/>
                <a:uFillTx/>
                <a:latin typeface="Ubuntu"/>
                <a:ea typeface="微软雅黑"/>
                <a:cs typeface="+mn-cs"/>
                <a:hlinkClick r:id="rId4"/>
              </a:rPr>
              <a:t>短视频</a:t>
            </a:r>
            <a:r>
              <a:rPr kumimoji="0" lang="zh-CN" altLang="en-US" sz="1800" b="0" i="0" u="none" strike="noStrike" kern="1200" cap="none" spc="0" normalizeH="0" baseline="0" noProof="0">
                <a:ln>
                  <a:noFill/>
                </a:ln>
                <a:effectLst/>
                <a:uLnTx/>
                <a:uFillTx/>
                <a:latin typeface="Ubuntu"/>
                <a:ea typeface="微软雅黑"/>
                <a:cs typeface="+mn-cs"/>
              </a:rPr>
              <a:t>了解</a:t>
            </a:r>
            <a:r>
              <a:rPr kumimoji="0" lang="en-US" altLang="zh-CN" sz="1800" b="0" i="0" u="none" strike="noStrike" kern="1200" cap="none" spc="0" normalizeH="0" baseline="0" noProof="0">
                <a:ln>
                  <a:noFill/>
                </a:ln>
                <a:effectLst/>
                <a:uLnTx/>
                <a:uFillTx/>
                <a:latin typeface="Ubuntu"/>
                <a:ea typeface="微软雅黑"/>
                <a:cs typeface="+mn-cs"/>
              </a:rPr>
              <a:t>PSCI</a:t>
            </a:r>
            <a:r>
              <a:rPr kumimoji="0" lang="zh-CN" altLang="en-US" sz="1800" b="0" i="0" u="none" strike="noStrike" kern="1200" cap="none" spc="0" normalizeH="0" baseline="0" noProof="0">
                <a:ln>
                  <a:noFill/>
                </a:ln>
                <a:effectLst/>
                <a:uLnTx/>
                <a:uFillTx/>
                <a:latin typeface="Ubuntu"/>
                <a:ea typeface="微软雅黑"/>
                <a:cs typeface="+mn-cs"/>
              </a:rPr>
              <a:t>原则</a:t>
            </a:r>
            <a:r>
              <a:rPr lang="zh-CN" altLang="en-US">
                <a:latin typeface="Ubuntu"/>
                <a:ea typeface="微软雅黑"/>
              </a:rPr>
              <a:t>的完整内容</a:t>
            </a:r>
            <a:endParaRPr lang="en-US" altLang="zh-CN">
              <a:latin typeface="Ubuntu"/>
              <a:ea typeface="微软雅黑"/>
            </a:endParaRPr>
          </a:p>
          <a:p>
            <a:pPr marL="0" marR="0" lvl="0" indent="0" algn="l" defTabSz="914400">
              <a:lnSpc>
                <a:spcPct val="120000"/>
              </a:lnSpc>
              <a:spcBef>
                <a:spcPts val="0"/>
              </a:spcBef>
              <a:spcAft>
                <a:spcPts val="0"/>
              </a:spcAft>
              <a:buClrTx/>
              <a:buSzTx/>
              <a:buFontTx/>
              <a:buNone/>
              <a:tabLst/>
              <a:defRPr/>
            </a:pPr>
            <a:r>
              <a:rPr kumimoji="0" lang="zh-CN" altLang="en-US" sz="1800" b="0" i="0" u="none" strike="noStrike" kern="1200" cap="none" spc="0" normalizeH="0" baseline="0" noProof="0">
                <a:ln>
                  <a:noFill/>
                </a:ln>
                <a:effectLst/>
                <a:uLnTx/>
                <a:uFillTx/>
                <a:latin typeface="Ubuntu"/>
                <a:ea typeface="微软雅黑"/>
                <a:cs typeface="+mn-cs"/>
              </a:rPr>
              <a:t>。</a:t>
            </a:r>
            <a:endParaRPr lang="en-US" altLang="zh-CN" sz="1800" b="0" i="0" u="none" strike="noStrike" kern="1200" cap="none" spc="0" normalizeH="0" baseline="0" noProof="0">
              <a:ln>
                <a:noFill/>
              </a:ln>
              <a:effectLst/>
              <a:uLnTx/>
              <a:uFillTx/>
              <a:latin typeface="Ubuntu"/>
              <a:ea typeface="微软雅黑"/>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600" b="1" i="0" u="none" strike="noStrike" kern="1200" cap="none" spc="0" normalizeH="0" baseline="0" noProof="0">
                <a:ln>
                  <a:noFill/>
                </a:ln>
                <a:solidFill>
                  <a:srgbClr val="F86524"/>
                </a:solidFill>
                <a:effectLst/>
                <a:uLnTx/>
                <a:uFillTx/>
                <a:latin typeface="Ubuntu"/>
                <a:ea typeface="微软雅黑"/>
                <a:cs typeface="+mn-cs"/>
              </a:rPr>
              <a:t>2022</a:t>
            </a:r>
            <a:r>
              <a:rPr kumimoji="0" lang="zh-CN" altLang="en-US" sz="1600" b="1" i="0" u="none" strike="noStrike" kern="1200" cap="none" spc="0" normalizeH="0" baseline="0" noProof="0">
                <a:ln>
                  <a:noFill/>
                </a:ln>
                <a:solidFill>
                  <a:srgbClr val="F86524"/>
                </a:solidFill>
                <a:effectLst/>
                <a:uLnTx/>
                <a:uFillTx/>
                <a:latin typeface="Ubuntu"/>
                <a:ea typeface="微软雅黑"/>
                <a:cs typeface="+mn-cs"/>
              </a:rPr>
              <a:t>年</a:t>
            </a:r>
            <a:r>
              <a:rPr kumimoji="0" lang="en-US" altLang="zh-CN" sz="1600" b="1" i="0" u="none" strike="noStrike" kern="1200" cap="none" spc="0" normalizeH="0" baseline="0" noProof="0">
                <a:ln>
                  <a:noFill/>
                </a:ln>
                <a:solidFill>
                  <a:srgbClr val="F86524"/>
                </a:solidFill>
                <a:effectLst/>
                <a:uLnTx/>
                <a:uFillTx/>
                <a:latin typeface="Ubuntu"/>
                <a:ea typeface="微软雅黑"/>
                <a:cs typeface="+mn-cs"/>
              </a:rPr>
              <a:t>3</a:t>
            </a:r>
            <a:r>
              <a:rPr kumimoji="0" lang="zh-CN" altLang="en-US" sz="1600" b="1" i="0" u="none" strike="noStrike" kern="1200" cap="none" spc="0" normalizeH="0" baseline="0" noProof="0">
                <a:ln>
                  <a:noFill/>
                </a:ln>
                <a:solidFill>
                  <a:srgbClr val="F86524"/>
                </a:solidFill>
                <a:effectLst/>
                <a:uLnTx/>
                <a:uFillTx/>
                <a:latin typeface="Ubuntu"/>
                <a:ea typeface="微软雅黑"/>
                <a:cs typeface="+mn-cs"/>
              </a:rPr>
              <a:t>月</a:t>
            </a:r>
            <a:r>
              <a:rPr kumimoji="0" lang="en-US" altLang="zh-CN" sz="1600" b="1" i="0" u="none" strike="noStrike" kern="1200" cap="none" spc="0" normalizeH="0" baseline="0" noProof="0">
                <a:ln>
                  <a:noFill/>
                </a:ln>
                <a:solidFill>
                  <a:srgbClr val="F86524"/>
                </a:solidFill>
                <a:effectLst/>
                <a:uLnTx/>
                <a:uFillTx/>
                <a:latin typeface="Ubuntu"/>
                <a:ea typeface="微软雅黑"/>
                <a:cs typeface="+mn-cs"/>
              </a:rPr>
              <a:t> </a:t>
            </a:r>
            <a:r>
              <a:rPr kumimoji="0" lang="zh-CN" altLang="en-US" sz="1600" b="1" i="0" u="none" strike="noStrike" kern="1200" cap="none" spc="0" normalizeH="0" baseline="0" noProof="0">
                <a:ln>
                  <a:noFill/>
                </a:ln>
                <a:solidFill>
                  <a:srgbClr val="F86524"/>
                </a:solidFill>
                <a:effectLst/>
                <a:uLnTx/>
                <a:uFillTx/>
                <a:latin typeface="Ubuntu"/>
                <a:ea typeface="微软雅黑"/>
                <a:cs typeface="+mn-cs"/>
              </a:rPr>
              <a:t>至</a:t>
            </a:r>
            <a:r>
              <a:rPr kumimoji="0" lang="en-US" altLang="zh-CN" sz="1600" b="1" i="0" u="none" strike="noStrike" kern="1200" cap="none" spc="0" normalizeH="0" baseline="0" noProof="0">
                <a:ln>
                  <a:noFill/>
                </a:ln>
                <a:solidFill>
                  <a:srgbClr val="F86524"/>
                </a:solidFill>
                <a:effectLst/>
                <a:uLnTx/>
                <a:uFillTx/>
                <a:latin typeface="Ubuntu"/>
                <a:ea typeface="微软雅黑"/>
                <a:cs typeface="+mn-cs"/>
              </a:rPr>
              <a:t> 2023</a:t>
            </a:r>
            <a:r>
              <a:rPr kumimoji="0" lang="zh-CN" altLang="en-US" sz="1600" b="1" i="0" u="none" strike="noStrike" kern="1200" cap="none" spc="0" normalizeH="0" baseline="0" noProof="0">
                <a:ln>
                  <a:noFill/>
                </a:ln>
                <a:solidFill>
                  <a:srgbClr val="F86524"/>
                </a:solidFill>
                <a:effectLst/>
                <a:uLnTx/>
                <a:uFillTx/>
                <a:latin typeface="Ubuntu"/>
                <a:ea typeface="微软雅黑"/>
                <a:cs typeface="+mn-cs"/>
              </a:rPr>
              <a:t>年</a:t>
            </a:r>
            <a:r>
              <a:rPr kumimoji="0" lang="en-US" altLang="zh-CN" sz="1600" b="1" i="0" u="none" strike="noStrike" kern="1200" cap="none" spc="0" normalizeH="0" baseline="0" noProof="0">
                <a:ln>
                  <a:noFill/>
                </a:ln>
                <a:solidFill>
                  <a:srgbClr val="F86524"/>
                </a:solidFill>
                <a:effectLst/>
                <a:uLnTx/>
                <a:uFillTx/>
                <a:latin typeface="Ubuntu"/>
                <a:ea typeface="微软雅黑"/>
                <a:cs typeface="+mn-cs"/>
              </a:rPr>
              <a:t>5</a:t>
            </a:r>
            <a:r>
              <a:rPr kumimoji="0" lang="zh-CN" altLang="en-US" sz="1600" b="1" i="0" u="none" strike="noStrike" kern="1200" cap="none" spc="0" normalizeH="0" baseline="0" noProof="0">
                <a:ln>
                  <a:noFill/>
                </a:ln>
                <a:solidFill>
                  <a:srgbClr val="F86524"/>
                </a:solidFill>
                <a:effectLst/>
                <a:uLnTx/>
                <a:uFillTx/>
                <a:latin typeface="Ubuntu"/>
                <a:ea typeface="微软雅黑"/>
                <a:cs typeface="+mn-cs"/>
              </a:rPr>
              <a:t>月</a:t>
            </a:r>
            <a:r>
              <a:rPr kumimoji="0" lang="en-US" altLang="zh-CN" sz="1600" b="1" i="0" u="none" strike="noStrike" kern="1200" cap="none" spc="0" normalizeH="0" baseline="0" noProof="0">
                <a:ln>
                  <a:noFill/>
                </a:ln>
                <a:solidFill>
                  <a:srgbClr val="F86524"/>
                </a:solidFill>
                <a:effectLst/>
                <a:uLnTx/>
                <a:uFillTx/>
                <a:latin typeface="Ubuntu"/>
                <a:ea typeface="微软雅黑"/>
                <a:cs typeface="+mn-cs"/>
              </a:rPr>
              <a:t>, </a:t>
            </a:r>
            <a:r>
              <a:rPr kumimoji="0" lang="zh-CN" altLang="en-US" sz="1600" b="1" i="0" u="none" strike="noStrike" kern="1200" cap="none" spc="0" normalizeH="0" baseline="0" noProof="0">
                <a:ln>
                  <a:noFill/>
                </a:ln>
                <a:solidFill>
                  <a:srgbClr val="F86524"/>
                </a:solidFill>
                <a:effectLst/>
                <a:uLnTx/>
                <a:uFillTx/>
                <a:latin typeface="Ubuntu"/>
                <a:ea typeface="微软雅黑"/>
                <a:cs typeface="+mn-cs"/>
              </a:rPr>
              <a:t>我们将更新</a:t>
            </a:r>
            <a:r>
              <a:rPr kumimoji="0" lang="en-US" altLang="zh-CN" sz="1600" b="1" i="0" u="none" strike="noStrike" kern="1200" cap="none" spc="0" normalizeH="0" baseline="0" noProof="0">
                <a:ln>
                  <a:noFill/>
                </a:ln>
                <a:solidFill>
                  <a:srgbClr val="F86524"/>
                </a:solidFill>
                <a:effectLst/>
                <a:uLnTx/>
                <a:uFillTx/>
                <a:latin typeface="Ubuntu"/>
                <a:ea typeface="微软雅黑"/>
                <a:cs typeface="+mn-cs"/>
              </a:rPr>
              <a:t>PSCI</a:t>
            </a:r>
            <a:r>
              <a:rPr kumimoji="0" lang="zh-CN" altLang="en-US" sz="1600" b="1" i="0" u="none" strike="noStrike" kern="1200" cap="none" spc="0" normalizeH="0" baseline="0" noProof="0">
                <a:ln>
                  <a:noFill/>
                </a:ln>
                <a:solidFill>
                  <a:srgbClr val="F86524"/>
                </a:solidFill>
                <a:effectLst/>
                <a:uLnTx/>
                <a:uFillTx/>
                <a:latin typeface="Ubuntu"/>
                <a:ea typeface="微软雅黑"/>
                <a:cs typeface="+mn-cs"/>
              </a:rPr>
              <a:t>现有原则</a:t>
            </a:r>
            <a:r>
              <a:rPr kumimoji="0" lang="zh-CN" altLang="en-US" sz="1600" b="0" i="0" u="none" strike="noStrike" kern="1200" cap="none" spc="0" normalizeH="0" baseline="0" noProof="0">
                <a:ln>
                  <a:noFill/>
                </a:ln>
                <a:solidFill>
                  <a:srgbClr val="F86524"/>
                </a:solidFill>
                <a:effectLst/>
                <a:uLnTx/>
                <a:uFillTx/>
                <a:latin typeface="Ubuntu"/>
                <a:ea typeface="微软雅黑"/>
                <a:cs typeface="+mn-cs"/>
              </a:rPr>
              <a:t>。</a:t>
            </a:r>
            <a:endParaRPr kumimoji="0" lang="en-US" altLang="zh-CN" sz="1600" b="0" i="0" u="none" strike="noStrike" kern="1200" cap="none" spc="0" normalizeH="0" baseline="0" noProof="0">
              <a:ln>
                <a:noFill/>
              </a:ln>
              <a:solidFill>
                <a:srgbClr val="F86524"/>
              </a:solidFill>
              <a:effectLst/>
              <a:uLnTx/>
              <a:uFillTx/>
              <a:latin typeface="Ubuntu"/>
              <a:ea typeface="微软雅黑"/>
              <a:cs typeface="+mn-cs"/>
            </a:endParaRPr>
          </a:p>
        </p:txBody>
      </p:sp>
      <p:sp>
        <p:nvSpPr>
          <p:cNvPr id="5" name="Rectangle 4">
            <a:extLst>
              <a:ext uri="{FF2B5EF4-FFF2-40B4-BE49-F238E27FC236}">
                <a16:creationId xmlns:a16="http://schemas.microsoft.com/office/drawing/2014/main" id="{5CD008E2-61D7-4493-8B78-059AA2C255C4}"/>
              </a:ext>
            </a:extLst>
          </p:cNvPr>
          <p:cNvSpPr/>
          <p:nvPr/>
        </p:nvSpPr>
        <p:spPr>
          <a:xfrm>
            <a:off x="981307" y="5773968"/>
            <a:ext cx="10515600" cy="441897"/>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Ubuntu"/>
              <a:ea typeface="微软雅黑"/>
              <a:cs typeface="+mn-cs"/>
            </a:endParaRPr>
          </a:p>
        </p:txBody>
      </p:sp>
      <p:sp>
        <p:nvSpPr>
          <p:cNvPr id="9" name="TextBox 8">
            <a:extLst>
              <a:ext uri="{FF2B5EF4-FFF2-40B4-BE49-F238E27FC236}">
                <a16:creationId xmlns:a16="http://schemas.microsoft.com/office/drawing/2014/main" id="{2347F4A4-D102-41C9-8B81-4458A158AFF6}"/>
              </a:ext>
            </a:extLst>
          </p:cNvPr>
          <p:cNvSpPr txBox="1"/>
          <p:nvPr/>
        </p:nvSpPr>
        <p:spPr>
          <a:xfrm>
            <a:off x="981307" y="5887598"/>
            <a:ext cx="10515600" cy="369332"/>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a:solidFill>
                  <a:srgbClr val="F86524"/>
                </a:solidFill>
                <a:latin typeface="Ubuntu"/>
                <a:ea typeface="微软雅黑"/>
              </a:rPr>
              <a:t>主要关注领域</a:t>
            </a:r>
            <a:r>
              <a:rPr lang="en-US" altLang="zh-CN">
                <a:solidFill>
                  <a:srgbClr val="F86524"/>
                </a:solidFill>
                <a:latin typeface="Ubuntu"/>
                <a:ea typeface="微软雅黑"/>
              </a:rPr>
              <a:t>: </a:t>
            </a:r>
            <a:r>
              <a:rPr kumimoji="0" lang="zh-CN" altLang="en-US" sz="1800" b="1" i="0" u="none" strike="noStrike" kern="1200" cap="none" spc="0" normalizeH="0" baseline="0" noProof="0">
                <a:ln>
                  <a:noFill/>
                </a:ln>
                <a:solidFill>
                  <a:srgbClr val="F86524"/>
                </a:solidFill>
                <a:effectLst/>
                <a:uLnTx/>
                <a:uFillTx/>
                <a:latin typeface="Ubuntu"/>
                <a:ea typeface="微软雅黑"/>
                <a:cs typeface="+mn-cs"/>
              </a:rPr>
              <a:t>环境可持续</a:t>
            </a:r>
            <a:r>
              <a:rPr kumimoji="0" lang="en-US" altLang="zh-CN" sz="1800" b="1" i="0" u="none" strike="noStrike" kern="1200" cap="none" spc="0" normalizeH="0" baseline="0" noProof="0">
                <a:ln>
                  <a:noFill/>
                </a:ln>
                <a:solidFill>
                  <a:srgbClr val="F86524"/>
                </a:solidFill>
                <a:effectLst/>
                <a:uLnTx/>
                <a:uFillTx/>
                <a:latin typeface="Ubuntu"/>
                <a:ea typeface="微软雅黑"/>
                <a:cs typeface="+mn-cs"/>
              </a:rPr>
              <a:t>, </a:t>
            </a:r>
            <a:r>
              <a:rPr kumimoji="0" lang="zh-CN" altLang="en-US" sz="1800" b="1" i="0" u="none" strike="noStrike" kern="1200" cap="none" spc="0" normalizeH="0" baseline="0" noProof="0">
                <a:ln>
                  <a:noFill/>
                </a:ln>
                <a:solidFill>
                  <a:srgbClr val="F86524"/>
                </a:solidFill>
                <a:effectLst/>
                <a:uLnTx/>
                <a:uFillTx/>
                <a:latin typeface="Ubuntu"/>
                <a:ea typeface="微软雅黑"/>
                <a:cs typeface="+mn-cs"/>
              </a:rPr>
              <a:t>企业责任</a:t>
            </a:r>
          </a:p>
        </p:txBody>
      </p:sp>
    </p:spTree>
    <p:extLst>
      <p:ext uri="{BB962C8B-B14F-4D97-AF65-F5344CB8AC3E}">
        <p14:creationId xmlns:p14="http://schemas.microsoft.com/office/powerpoint/2010/main" val="407570232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en-GB"/>
              <a:t>PSCI </a:t>
            </a:r>
            <a:r>
              <a:rPr lang="zh-CN" altLang="en-US"/>
              <a:t>审计模板 </a:t>
            </a:r>
            <a:r>
              <a:rPr lang="en-US" altLang="zh-CN"/>
              <a:t>–</a:t>
            </a:r>
            <a:r>
              <a:rPr lang="en-GB"/>
              <a:t> </a:t>
            </a:r>
            <a:r>
              <a:rPr lang="zh-CN" altLang="en-US"/>
              <a:t>供应商自查问卷</a:t>
            </a:r>
            <a:endParaRPr lang="en-GB" sz="2400"/>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type="body" sz="quarter" idx="14"/>
          </p:nvPr>
        </p:nvSpPr>
        <p:spPr>
          <a:xfrm>
            <a:off x="450001" y="1424787"/>
            <a:ext cx="6191432" cy="2389888"/>
          </a:xfrm>
        </p:spPr>
        <p:txBody>
          <a:bodyPr vert="horz" lIns="91440" tIns="45720" rIns="91440" bIns="45720" rtlCol="0" anchor="t">
            <a:noAutofit/>
          </a:bodyPr>
          <a:lstStyle/>
          <a:p>
            <a:pPr>
              <a:lnSpc>
                <a:spcPct val="120000"/>
              </a:lnSpc>
            </a:pPr>
            <a:r>
              <a:rPr lang="en-GB" sz="1800">
                <a:latin typeface="微软雅黑"/>
                <a:ea typeface="微软雅黑"/>
                <a:cs typeface="Calibri"/>
              </a:rPr>
              <a:t>PSCI </a:t>
            </a:r>
            <a:r>
              <a:rPr lang="zh-CN" altLang="en-US" sz="1800">
                <a:latin typeface="微软雅黑"/>
                <a:ea typeface="微软雅黑"/>
                <a:cs typeface="Calibri"/>
              </a:rPr>
              <a:t>自查问卷 </a:t>
            </a:r>
            <a:r>
              <a:rPr lang="en-GB" altLang="zh-CN" sz="1800">
                <a:latin typeface="微软雅黑"/>
                <a:ea typeface="微软雅黑"/>
                <a:cs typeface="Calibri"/>
              </a:rPr>
              <a:t>(SAQ) </a:t>
            </a:r>
            <a:r>
              <a:rPr lang="zh-CN" altLang="en-US" sz="1800">
                <a:latin typeface="微软雅黑"/>
                <a:ea typeface="微软雅黑"/>
                <a:cs typeface="Calibri"/>
              </a:rPr>
              <a:t>及审计报告模板存在两种类别：</a:t>
            </a:r>
            <a:endParaRPr lang="en-GB" sz="1800">
              <a:latin typeface="微软雅黑"/>
              <a:ea typeface="微软雅黑"/>
              <a:cs typeface="Calibri"/>
            </a:endParaRPr>
          </a:p>
          <a:p>
            <a:pPr lvl="1">
              <a:lnSpc>
                <a:spcPct val="120000"/>
              </a:lnSpc>
            </a:pPr>
            <a:r>
              <a:rPr lang="zh-CN" altLang="en-US" sz="1800"/>
              <a:t>对于</a:t>
            </a:r>
            <a:r>
              <a:rPr lang="en-GB" sz="1800"/>
              <a:t>“B” </a:t>
            </a:r>
            <a:r>
              <a:rPr lang="zh-CN" altLang="en-US" sz="1800"/>
              <a:t>及</a:t>
            </a:r>
            <a:r>
              <a:rPr lang="en-GB" sz="1800"/>
              <a:t> “C” </a:t>
            </a:r>
            <a:r>
              <a:rPr lang="zh-CN" altLang="en-US" sz="1800"/>
              <a:t>类核心供应商，需要填写</a:t>
            </a:r>
            <a:r>
              <a:rPr lang="zh-CN" altLang="en-US" sz="1800">
                <a:hlinkClick r:id="rId3"/>
              </a:rPr>
              <a:t>完整版</a:t>
            </a:r>
            <a:r>
              <a:rPr lang="en-GB" altLang="zh-CN" sz="1800">
                <a:hlinkClick r:id="rId3"/>
              </a:rPr>
              <a:t> </a:t>
            </a:r>
            <a:endParaRPr lang="en-GB" sz="1800"/>
          </a:p>
          <a:p>
            <a:pPr lvl="1">
              <a:lnSpc>
                <a:spcPct val="120000"/>
              </a:lnSpc>
            </a:pPr>
            <a:r>
              <a:rPr lang="zh-CN" altLang="en-US" sz="1800"/>
              <a:t>对于</a:t>
            </a:r>
            <a:r>
              <a:rPr lang="en-GB" altLang="zh-CN" sz="1800"/>
              <a:t>“A” </a:t>
            </a:r>
            <a:r>
              <a:rPr lang="zh-CN" altLang="en-US" sz="1800"/>
              <a:t>类供应商，需要填写</a:t>
            </a:r>
            <a:r>
              <a:rPr lang="zh-CN" altLang="en-US" sz="1800">
                <a:hlinkClick r:id="rId4"/>
              </a:rPr>
              <a:t>缩略版</a:t>
            </a:r>
            <a:endParaRPr lang="en-GB" altLang="zh-CN" sz="1800"/>
          </a:p>
          <a:p>
            <a:pPr lvl="1">
              <a:lnSpc>
                <a:spcPct val="120000"/>
              </a:lnSpc>
            </a:pPr>
            <a:r>
              <a:rPr lang="zh-CN" altLang="en-US" sz="1800"/>
              <a:t>完整版的审计报告模板现有</a:t>
            </a:r>
            <a:r>
              <a:rPr lang="zh-CN" altLang="en-US" sz="1800" b="1"/>
              <a:t>中文</a:t>
            </a:r>
            <a:r>
              <a:rPr lang="zh-CN" altLang="en-US" sz="1800"/>
              <a:t>及日文两种选择，更多译版（西班牙语，德语）正在编译中</a:t>
            </a:r>
            <a:endParaRPr lang="en-GB" altLang="zh-CN" sz="1800"/>
          </a:p>
          <a:p>
            <a:pPr>
              <a:lnSpc>
                <a:spcPct val="120000"/>
              </a:lnSpc>
            </a:pPr>
            <a:r>
              <a:rPr lang="zh-CN" altLang="en-US" sz="1800" b="1">
                <a:solidFill>
                  <a:schemeClr val="accent1"/>
                </a:solidFill>
                <a:latin typeface="微软雅黑"/>
                <a:ea typeface="微软雅黑"/>
                <a:cs typeface="Calibri"/>
              </a:rPr>
              <a:t>自评问卷线上版本</a:t>
            </a:r>
            <a:r>
              <a:rPr lang="en-US" sz="1800">
                <a:latin typeface="微软雅黑"/>
                <a:ea typeface="微软雅黑"/>
                <a:cs typeface="Calibri"/>
              </a:rPr>
              <a:t> </a:t>
            </a:r>
            <a:r>
              <a:rPr lang="zh-CN" altLang="en-US" sz="1800">
                <a:latin typeface="微软雅黑"/>
                <a:ea typeface="微软雅黑"/>
                <a:cs typeface="Calibri"/>
              </a:rPr>
              <a:t>预计在</a:t>
            </a:r>
            <a:r>
              <a:rPr lang="en-US" altLang="zh-CN" sz="1800" b="1">
                <a:solidFill>
                  <a:srgbClr val="F86524"/>
                </a:solidFill>
                <a:latin typeface="微软雅黑"/>
                <a:ea typeface="微软雅黑"/>
                <a:cs typeface="Calibri"/>
              </a:rPr>
              <a:t>2022</a:t>
            </a:r>
            <a:r>
              <a:rPr lang="zh-CN" altLang="en-US" sz="1800" b="1">
                <a:solidFill>
                  <a:srgbClr val="F86524"/>
                </a:solidFill>
                <a:latin typeface="微软雅黑"/>
                <a:ea typeface="微软雅黑"/>
                <a:cs typeface="Calibri"/>
              </a:rPr>
              <a:t>年底正式发布</a:t>
            </a:r>
            <a:endParaRPr lang="en-GB" sz="2000" b="1">
              <a:latin typeface="微软雅黑"/>
              <a:ea typeface="微软雅黑"/>
              <a:cs typeface="Calibri"/>
            </a:endParaRPr>
          </a:p>
        </p:txBody>
      </p:sp>
      <p:pic>
        <p:nvPicPr>
          <p:cNvPr id="6" name="Picture 5">
            <a:extLst>
              <a:ext uri="{FF2B5EF4-FFF2-40B4-BE49-F238E27FC236}">
                <a16:creationId xmlns:a16="http://schemas.microsoft.com/office/drawing/2014/main" id="{65BD2BEE-E287-70CA-A447-9FA6F51FD61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819275" y="3874313"/>
            <a:ext cx="3128759" cy="2389888"/>
          </a:xfrm>
          <a:prstGeom prst="rect">
            <a:avLst/>
          </a:prstGeom>
        </p:spPr>
      </p:pic>
      <p:sp>
        <p:nvSpPr>
          <p:cNvPr id="4" name="TextBox 3">
            <a:extLst>
              <a:ext uri="{FF2B5EF4-FFF2-40B4-BE49-F238E27FC236}">
                <a16:creationId xmlns:a16="http://schemas.microsoft.com/office/drawing/2014/main" id="{868FC0F1-DFB9-22EE-1DF8-7DD334B5AA8C}"/>
              </a:ext>
            </a:extLst>
          </p:cNvPr>
          <p:cNvSpPr txBox="1"/>
          <p:nvPr/>
        </p:nvSpPr>
        <p:spPr>
          <a:xfrm>
            <a:off x="7058590" y="3966646"/>
            <a:ext cx="4775249" cy="212365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a:ln>
                  <a:noFill/>
                </a:ln>
                <a:solidFill>
                  <a:srgbClr val="848484"/>
                </a:solidFill>
                <a:effectLst/>
                <a:uLnTx/>
                <a:uFillTx/>
                <a:latin typeface="Calibri Light"/>
                <a:ea typeface="微软雅黑"/>
                <a:cs typeface="+mn-cs"/>
              </a:rPr>
              <a:t>Pilot Plants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试验工厂</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a:ln>
                  <a:noFill/>
                </a:ln>
                <a:solidFill>
                  <a:srgbClr val="848484"/>
                </a:solidFill>
                <a:effectLst/>
                <a:uLnTx/>
                <a:uFillTx/>
                <a:latin typeface="Calibri Light"/>
                <a:ea typeface="微软雅黑"/>
                <a:cs typeface="+mn-cs"/>
              </a:rPr>
              <a:t>Contract Research Labs</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外包研究实验室</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a:ln>
                  <a:noFill/>
                </a:ln>
                <a:solidFill>
                  <a:srgbClr val="848484"/>
                </a:solidFill>
                <a:effectLst/>
                <a:uLnTx/>
                <a:uFillTx/>
                <a:latin typeface="Calibri Light"/>
                <a:ea typeface="微软雅黑"/>
                <a:cs typeface="+mn-cs"/>
              </a:rPr>
              <a:t>API (active pharmaceutical ingredient) manufacture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活性药物成分</a:t>
            </a:r>
            <a:r>
              <a:rPr kumimoji="0" lang="en-US" altLang="zh-CN" sz="1200" b="1" i="0" u="none" strike="noStrike" kern="1200" cap="none" spc="0" normalizeH="0" baseline="0" noProof="0">
                <a:ln>
                  <a:noFill/>
                </a:ln>
                <a:solidFill>
                  <a:srgbClr val="848484"/>
                </a:solidFill>
                <a:effectLst/>
                <a:uLnTx/>
                <a:uFillTx/>
                <a:latin typeface="Calibri Light"/>
                <a:ea typeface="微软雅黑"/>
                <a:cs typeface="+mn-cs"/>
              </a:rPr>
              <a:t>/</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原料药（</a:t>
            </a:r>
            <a:r>
              <a:rPr kumimoji="0" lang="en-US" altLang="zh-CN" sz="1200" b="1" i="0" u="none" strike="noStrike" kern="1200" cap="none" spc="0" normalizeH="0" baseline="0" noProof="0">
                <a:ln>
                  <a:noFill/>
                </a:ln>
                <a:solidFill>
                  <a:srgbClr val="848484"/>
                </a:solidFill>
                <a:effectLst/>
                <a:uLnTx/>
                <a:uFillTx/>
                <a:latin typeface="Calibri Light"/>
                <a:ea typeface="微软雅黑"/>
                <a:cs typeface="+mn-cs"/>
              </a:rPr>
              <a:t>API</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）生产</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a:ln>
                  <a:noFill/>
                </a:ln>
                <a:solidFill>
                  <a:srgbClr val="848484"/>
                </a:solidFill>
                <a:effectLst/>
                <a:uLnTx/>
                <a:uFillTx/>
                <a:latin typeface="Calibri Light"/>
                <a:ea typeface="微软雅黑"/>
                <a:cs typeface="+mn-cs"/>
              </a:rPr>
              <a:t>Biologics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生物制剂</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a:ln>
                  <a:noFill/>
                </a:ln>
                <a:solidFill>
                  <a:srgbClr val="848484"/>
                </a:solidFill>
                <a:effectLst/>
                <a:uLnTx/>
                <a:uFillTx/>
                <a:latin typeface="Calibri Light"/>
                <a:ea typeface="微软雅黑"/>
                <a:cs typeface="+mn-cs"/>
              </a:rPr>
              <a:t>Chemicals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化学品</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a:ln>
                  <a:noFill/>
                </a:ln>
                <a:solidFill>
                  <a:srgbClr val="848484"/>
                </a:solidFill>
                <a:effectLst/>
                <a:uLnTx/>
                <a:uFillTx/>
                <a:latin typeface="Calibri Light"/>
                <a:ea typeface="微软雅黑"/>
                <a:cs typeface="+mn-cs"/>
              </a:rPr>
              <a:t>Finished Formulations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成品制剂</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a:ln>
                  <a:noFill/>
                </a:ln>
                <a:solidFill>
                  <a:srgbClr val="848484"/>
                </a:solidFill>
                <a:effectLst/>
                <a:uLnTx/>
                <a:uFillTx/>
                <a:latin typeface="Calibri Light"/>
                <a:ea typeface="微软雅黑"/>
                <a:cs typeface="+mn-cs"/>
              </a:rPr>
              <a:t>Logistics / Warehouse (open handling of chemical materials)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物流</a:t>
            </a:r>
            <a:r>
              <a:rPr kumimoji="0" lang="en-US" altLang="zh-CN" sz="1200" b="1" i="0" u="none" strike="noStrike" kern="1200" cap="none" spc="0" normalizeH="0" baseline="0" noProof="0">
                <a:ln>
                  <a:noFill/>
                </a:ln>
                <a:solidFill>
                  <a:srgbClr val="848484"/>
                </a:solidFill>
                <a:effectLst/>
                <a:uLnTx/>
                <a:uFillTx/>
                <a:latin typeface="Calibri Light"/>
                <a:ea typeface="微软雅黑"/>
                <a:cs typeface="+mn-cs"/>
              </a:rPr>
              <a:t>/</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仓库 （露天处理化学物料）</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a:ln>
                  <a:noFill/>
                </a:ln>
                <a:solidFill>
                  <a:srgbClr val="848484"/>
                </a:solidFill>
                <a:effectLst/>
                <a:uLnTx/>
                <a:uFillTx/>
                <a:latin typeface="Calibri Light"/>
                <a:ea typeface="微软雅黑"/>
                <a:cs typeface="+mn-cs"/>
              </a:rPr>
              <a:t>Primary Packaging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一级包装 </a:t>
            </a:r>
            <a:r>
              <a:rPr kumimoji="0" lang="en-US" altLang="zh-CN" sz="1200" b="1" i="0" u="none" strike="noStrike" kern="1200" cap="none" spc="0" normalizeH="0" baseline="0" noProof="0">
                <a:ln>
                  <a:noFill/>
                </a:ln>
                <a:solidFill>
                  <a:srgbClr val="848484"/>
                </a:solidFill>
                <a:effectLst/>
                <a:uLnTx/>
                <a:uFillTx/>
                <a:latin typeface="Calibri Light"/>
                <a:ea typeface="微软雅黑"/>
                <a:cs typeface="+mn-cs"/>
              </a:rPr>
              <a:t>/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初包装 </a:t>
            </a:r>
            <a:r>
              <a:rPr kumimoji="0" lang="en-US" altLang="zh-CN" sz="1200" b="1" i="0" u="none" strike="noStrike" kern="1200" cap="none" spc="0" normalizeH="0" baseline="0" noProof="0">
                <a:ln>
                  <a:noFill/>
                </a:ln>
                <a:solidFill>
                  <a:srgbClr val="848484"/>
                </a:solidFill>
                <a:effectLst/>
                <a:uLnTx/>
                <a:uFillTx/>
                <a:latin typeface="Calibri Light"/>
                <a:ea typeface="微软雅黑"/>
                <a:cs typeface="+mn-cs"/>
              </a:rPr>
              <a:t>/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直接接触药品的包装</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a:ln>
                  <a:noFill/>
                </a:ln>
                <a:solidFill>
                  <a:srgbClr val="848484"/>
                </a:solidFill>
                <a:effectLst/>
                <a:uLnTx/>
                <a:uFillTx/>
                <a:latin typeface="Calibri Light"/>
                <a:ea typeface="微软雅黑"/>
                <a:cs typeface="+mn-cs"/>
              </a:rPr>
              <a:t>Animal facilities (breeding, testing)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动物培育，实验等</a:t>
            </a:r>
            <a:endParaRPr kumimoji="0" lang="en-US" altLang="zh-CN" sz="1200" b="1" i="0" u="none" strike="noStrike" kern="1200" cap="none" spc="0" normalizeH="0" baseline="0" noProof="0">
              <a:ln>
                <a:noFill/>
              </a:ln>
              <a:solidFill>
                <a:srgbClr val="848484"/>
              </a:solidFill>
              <a:effectLst/>
              <a:uLnTx/>
              <a:uFillTx/>
              <a:latin typeface="Calibri Light"/>
              <a:ea typeface="微软雅黑"/>
              <a:cs typeface="+mn-cs"/>
            </a:endParaRPr>
          </a:p>
        </p:txBody>
      </p:sp>
      <p:sp>
        <p:nvSpPr>
          <p:cNvPr id="8" name="Rectangle 7">
            <a:extLst>
              <a:ext uri="{FF2B5EF4-FFF2-40B4-BE49-F238E27FC236}">
                <a16:creationId xmlns:a16="http://schemas.microsoft.com/office/drawing/2014/main" id="{BC079C63-CD3B-6FBA-DFC8-EBC7BC1D46E0}"/>
              </a:ext>
            </a:extLst>
          </p:cNvPr>
          <p:cNvSpPr/>
          <p:nvPr/>
        </p:nvSpPr>
        <p:spPr>
          <a:xfrm>
            <a:off x="6944219" y="3802771"/>
            <a:ext cx="5003990" cy="245140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Ubuntu"/>
              <a:ea typeface="微软雅黑"/>
              <a:cs typeface="+mn-cs"/>
            </a:endParaRPr>
          </a:p>
        </p:txBody>
      </p:sp>
      <p:sp>
        <p:nvSpPr>
          <p:cNvPr id="9" name="Rectangle 8">
            <a:extLst>
              <a:ext uri="{FF2B5EF4-FFF2-40B4-BE49-F238E27FC236}">
                <a16:creationId xmlns:a16="http://schemas.microsoft.com/office/drawing/2014/main" id="{BF0C8BCC-DC47-C98E-0CAC-72F32F7D6407}"/>
              </a:ext>
            </a:extLst>
          </p:cNvPr>
          <p:cNvSpPr/>
          <p:nvPr/>
        </p:nvSpPr>
        <p:spPr>
          <a:xfrm>
            <a:off x="6944219" y="1381551"/>
            <a:ext cx="5003990" cy="232011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Ubuntu"/>
              <a:ea typeface="微软雅黑"/>
              <a:cs typeface="+mn-cs"/>
            </a:endParaRPr>
          </a:p>
        </p:txBody>
      </p:sp>
      <p:sp>
        <p:nvSpPr>
          <p:cNvPr id="10" name="Rectangle 9">
            <a:extLst>
              <a:ext uri="{FF2B5EF4-FFF2-40B4-BE49-F238E27FC236}">
                <a16:creationId xmlns:a16="http://schemas.microsoft.com/office/drawing/2014/main" id="{14B04755-9FFB-429D-B402-5871676A8180}"/>
              </a:ext>
            </a:extLst>
          </p:cNvPr>
          <p:cNvSpPr/>
          <p:nvPr/>
        </p:nvSpPr>
        <p:spPr>
          <a:xfrm>
            <a:off x="10723929" y="3800986"/>
            <a:ext cx="1219200" cy="4049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a:ln>
                  <a:noFill/>
                </a:ln>
                <a:solidFill>
                  <a:prstClr val="white"/>
                </a:solidFill>
                <a:effectLst/>
                <a:uLnTx/>
                <a:uFillTx/>
                <a:latin typeface="Ubuntu"/>
                <a:ea typeface="微软雅黑"/>
                <a:cs typeface="+mn-cs"/>
              </a:rPr>
              <a:t>C</a:t>
            </a:r>
            <a:r>
              <a:rPr kumimoji="0" lang="zh-CN" altLang="en-US" sz="1600" b="1" i="0" u="none" strike="noStrike" kern="1200" cap="none" spc="0" normalizeH="0" baseline="0" noProof="0">
                <a:ln>
                  <a:noFill/>
                </a:ln>
                <a:solidFill>
                  <a:prstClr val="white"/>
                </a:solidFill>
                <a:effectLst/>
                <a:uLnTx/>
                <a:uFillTx/>
                <a:latin typeface="Ubuntu"/>
                <a:ea typeface="微软雅黑"/>
                <a:cs typeface="+mn-cs"/>
              </a:rPr>
              <a:t>类供应商</a:t>
            </a:r>
          </a:p>
        </p:txBody>
      </p:sp>
      <p:sp>
        <p:nvSpPr>
          <p:cNvPr id="11" name="TextBox 10">
            <a:extLst>
              <a:ext uri="{FF2B5EF4-FFF2-40B4-BE49-F238E27FC236}">
                <a16:creationId xmlns:a16="http://schemas.microsoft.com/office/drawing/2014/main" id="{BB02DE75-7BBF-EAAD-B7F2-CFD77D3995D0}"/>
              </a:ext>
            </a:extLst>
          </p:cNvPr>
          <p:cNvSpPr txBox="1"/>
          <p:nvPr/>
        </p:nvSpPr>
        <p:spPr>
          <a:xfrm>
            <a:off x="7058590" y="1479777"/>
            <a:ext cx="4775249" cy="212365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zh-CN" sz="1200" b="0" i="0" u="none" strike="noStrike" kern="1200" cap="none" spc="0" normalizeH="0" baseline="0" noProof="0">
                <a:ln>
                  <a:noFill/>
                </a:ln>
                <a:solidFill>
                  <a:srgbClr val="848484"/>
                </a:solidFill>
                <a:effectLst/>
                <a:uLnTx/>
                <a:uFillTx/>
                <a:latin typeface="Calibri Light"/>
                <a:ea typeface="微软雅黑"/>
                <a:cs typeface="+mn-cs"/>
              </a:rPr>
              <a:t>Raw materials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原材料</a:t>
            </a:r>
            <a:r>
              <a:rPr kumimoji="0" lang="zh-CN" altLang="en-US" sz="1200" b="0" i="0" u="none" strike="noStrike" kern="1200" cap="none" spc="0" normalizeH="0" baseline="0" noProof="0">
                <a:ln>
                  <a:noFill/>
                </a:ln>
                <a:solidFill>
                  <a:srgbClr val="848484"/>
                </a:solidFill>
                <a:effectLst/>
                <a:uLnTx/>
                <a:uFillTx/>
                <a:latin typeface="Calibri Light"/>
                <a:ea typeface="微软雅黑"/>
                <a:cs typeface="+mn-cs"/>
              </a:rPr>
              <a:t> </a:t>
            </a:r>
            <a:endParaRPr kumimoji="0" lang="en-US" altLang="zh-CN" sz="1200" b="0" i="0" u="none" strike="noStrike" kern="1200" cap="none" spc="0" normalizeH="0" baseline="0" noProof="0">
              <a:ln>
                <a:noFill/>
              </a:ln>
              <a:solidFill>
                <a:srgbClr val="848484"/>
              </a:solidFill>
              <a:effectLst/>
              <a:uLnTx/>
              <a:uFillTx/>
              <a:latin typeface="Calibri Light"/>
              <a:ea typeface="微软雅黑"/>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zh-CN" sz="1200" b="0" i="0" u="none" strike="noStrike" kern="1200" cap="none" spc="0" normalizeH="0" baseline="0" noProof="0">
                <a:ln>
                  <a:noFill/>
                </a:ln>
                <a:solidFill>
                  <a:srgbClr val="848484"/>
                </a:solidFill>
                <a:effectLst/>
                <a:uLnTx/>
                <a:uFillTx/>
                <a:latin typeface="Calibri Light"/>
                <a:ea typeface="微软雅黑"/>
                <a:cs typeface="+mn-cs"/>
              </a:rPr>
              <a:t>Waste Facilities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废弃物处理 </a:t>
            </a:r>
            <a:endParaRPr kumimoji="0" lang="en-US" altLang="zh-CN" sz="1200" b="1" i="0" u="none" strike="noStrike" kern="1200" cap="none" spc="0" normalizeH="0" baseline="0" noProof="0">
              <a:ln>
                <a:noFill/>
              </a:ln>
              <a:solidFill>
                <a:srgbClr val="848484"/>
              </a:solidFill>
              <a:effectLst/>
              <a:uLnTx/>
              <a:uFillTx/>
              <a:latin typeface="Calibri Light"/>
              <a:ea typeface="微软雅黑"/>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zh-CN" sz="1200" b="0" i="0" u="none" strike="noStrike" kern="1200" cap="none" spc="0" normalizeH="0" baseline="0" noProof="0">
                <a:ln>
                  <a:noFill/>
                </a:ln>
                <a:solidFill>
                  <a:srgbClr val="848484"/>
                </a:solidFill>
                <a:effectLst/>
                <a:uLnTx/>
                <a:uFillTx/>
                <a:latin typeface="Calibri Light"/>
                <a:ea typeface="微软雅黑"/>
                <a:cs typeface="+mn-cs"/>
              </a:rPr>
              <a:t>Waste Water Treatment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废水处理 </a:t>
            </a:r>
            <a:endParaRPr kumimoji="0" lang="en-US" altLang="zh-CN" sz="1200" b="1" i="0" u="none" strike="noStrike" kern="1200" cap="none" spc="0" normalizeH="0" baseline="0" noProof="0">
              <a:ln>
                <a:noFill/>
              </a:ln>
              <a:solidFill>
                <a:srgbClr val="848484"/>
              </a:solidFill>
              <a:effectLst/>
              <a:uLnTx/>
              <a:uFillTx/>
              <a:latin typeface="Calibri Light"/>
              <a:ea typeface="微软雅黑"/>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zh-CN" sz="1200" b="0" i="0" u="none" strike="noStrike" kern="1200" cap="none" spc="0" normalizeH="0" baseline="0" noProof="0">
                <a:ln>
                  <a:noFill/>
                </a:ln>
                <a:solidFill>
                  <a:srgbClr val="848484"/>
                </a:solidFill>
                <a:effectLst/>
                <a:uLnTx/>
                <a:uFillTx/>
                <a:latin typeface="Calibri Light"/>
                <a:ea typeface="微软雅黑"/>
                <a:cs typeface="+mn-cs"/>
              </a:rPr>
              <a:t>Packaging Materials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包装材料 </a:t>
            </a:r>
            <a:endParaRPr kumimoji="0" lang="en-US" altLang="zh-CN" sz="1200" b="1" i="0" u="none" strike="noStrike" kern="1200" cap="none" spc="0" normalizeH="0" baseline="0" noProof="0">
              <a:ln>
                <a:noFill/>
              </a:ln>
              <a:solidFill>
                <a:srgbClr val="848484"/>
              </a:solidFill>
              <a:effectLst/>
              <a:uLnTx/>
              <a:uFillTx/>
              <a:latin typeface="Calibri Light"/>
              <a:ea typeface="微软雅黑"/>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zh-CN" sz="1200" b="0" i="0" u="none" strike="noStrike" kern="1200" cap="none" spc="0" normalizeH="0" baseline="0" noProof="0">
                <a:ln>
                  <a:noFill/>
                </a:ln>
                <a:solidFill>
                  <a:srgbClr val="848484"/>
                </a:solidFill>
                <a:effectLst/>
                <a:uLnTx/>
                <a:uFillTx/>
                <a:latin typeface="Calibri Light"/>
                <a:ea typeface="微软雅黑"/>
                <a:cs typeface="+mn-cs"/>
              </a:rPr>
              <a:t>Energy / Power Generators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发电</a:t>
            </a:r>
            <a:r>
              <a:rPr kumimoji="0" lang="zh-CN" altLang="en-US" sz="1200" b="0" i="0" u="none" strike="noStrike" kern="1200" cap="none" spc="0" normalizeH="0" baseline="0" noProof="0">
                <a:ln>
                  <a:noFill/>
                </a:ln>
                <a:solidFill>
                  <a:srgbClr val="848484"/>
                </a:solidFill>
                <a:effectLst/>
                <a:uLnTx/>
                <a:uFillTx/>
                <a:latin typeface="Calibri Light"/>
                <a:ea typeface="微软雅黑"/>
                <a:cs typeface="+mn-cs"/>
              </a:rPr>
              <a:t> </a:t>
            </a:r>
            <a:endParaRPr kumimoji="0" lang="en-US" altLang="zh-CN" sz="1200" b="0" i="0" u="none" strike="noStrike" kern="1200" cap="none" spc="0" normalizeH="0" baseline="0" noProof="0">
              <a:ln>
                <a:noFill/>
              </a:ln>
              <a:solidFill>
                <a:srgbClr val="848484"/>
              </a:solidFill>
              <a:effectLst/>
              <a:uLnTx/>
              <a:uFillTx/>
              <a:latin typeface="Calibri Light"/>
              <a:ea typeface="微软雅黑"/>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zh-CN" sz="1200" b="0" i="0" u="none" strike="noStrike" kern="1200" cap="none" spc="0" normalizeH="0" baseline="0" noProof="0">
                <a:ln>
                  <a:noFill/>
                </a:ln>
                <a:solidFill>
                  <a:srgbClr val="848484"/>
                </a:solidFill>
                <a:effectLst/>
                <a:uLnTx/>
                <a:uFillTx/>
                <a:latin typeface="Calibri Light"/>
                <a:ea typeface="微软雅黑"/>
                <a:cs typeface="+mn-cs"/>
              </a:rPr>
              <a:t>Construction Services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建筑服务 </a:t>
            </a:r>
            <a:endParaRPr kumimoji="0" lang="en-US" altLang="zh-CN" sz="1200" b="1" i="0" u="none" strike="noStrike" kern="1200" cap="none" spc="0" normalizeH="0" baseline="0" noProof="0">
              <a:ln>
                <a:noFill/>
              </a:ln>
              <a:solidFill>
                <a:srgbClr val="848484"/>
              </a:solidFill>
              <a:effectLst/>
              <a:uLnTx/>
              <a:uFillTx/>
              <a:latin typeface="Calibri Light"/>
              <a:ea typeface="微软雅黑"/>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zh-CN" sz="1200" b="0" i="0" u="none" strike="noStrike" kern="1200" cap="none" spc="0" normalizeH="0" baseline="0" noProof="0">
                <a:ln>
                  <a:noFill/>
                </a:ln>
                <a:solidFill>
                  <a:srgbClr val="848484"/>
                </a:solidFill>
                <a:effectLst/>
                <a:uLnTx/>
                <a:uFillTx/>
                <a:latin typeface="Calibri Light"/>
                <a:ea typeface="微软雅黑"/>
                <a:cs typeface="+mn-cs"/>
              </a:rPr>
              <a:t>Medical Devices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医疗设备 </a:t>
            </a:r>
            <a:endParaRPr kumimoji="0" lang="en-US" altLang="zh-CN" sz="1200" b="1" i="0" u="none" strike="noStrike" kern="1200" cap="none" spc="0" normalizeH="0" baseline="0" noProof="0">
              <a:ln>
                <a:noFill/>
              </a:ln>
              <a:solidFill>
                <a:srgbClr val="848484"/>
              </a:solidFill>
              <a:effectLst/>
              <a:uLnTx/>
              <a:uFillTx/>
              <a:latin typeface="Calibri Light"/>
              <a:ea typeface="微软雅黑"/>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zh-CN" sz="1200" b="0" i="0" u="none" strike="noStrike" kern="1200" cap="none" spc="0" normalizeH="0" baseline="0" noProof="0">
                <a:ln>
                  <a:noFill/>
                </a:ln>
                <a:solidFill>
                  <a:srgbClr val="848484"/>
                </a:solidFill>
                <a:effectLst/>
                <a:uLnTx/>
                <a:uFillTx/>
                <a:latin typeface="Calibri Light"/>
                <a:ea typeface="微软雅黑"/>
                <a:cs typeface="+mn-cs"/>
              </a:rPr>
              <a:t>General Manufacture (e.g. Non Chemical)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一般制造（例：非化学） </a:t>
            </a:r>
            <a:endParaRPr kumimoji="0" lang="en-US" altLang="zh-CN" sz="1200" b="1" i="0" u="none" strike="noStrike" kern="1200" cap="none" spc="0" normalizeH="0" baseline="0" noProof="0">
              <a:ln>
                <a:noFill/>
              </a:ln>
              <a:solidFill>
                <a:srgbClr val="848484"/>
              </a:solidFill>
              <a:effectLst/>
              <a:uLnTx/>
              <a:uFillTx/>
              <a:latin typeface="Calibri Light"/>
              <a:ea typeface="微软雅黑"/>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zh-CN" sz="1200" b="0" i="0" u="none" strike="noStrike" kern="1200" cap="none" spc="0" normalizeH="0" baseline="0" noProof="0">
                <a:ln>
                  <a:noFill/>
                </a:ln>
                <a:solidFill>
                  <a:srgbClr val="848484"/>
                </a:solidFill>
                <a:effectLst/>
                <a:uLnTx/>
                <a:uFillTx/>
                <a:latin typeface="Calibri Light"/>
                <a:ea typeface="微软雅黑"/>
                <a:cs typeface="+mn-cs"/>
              </a:rPr>
              <a:t>Secondary Packaging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二次包装 </a:t>
            </a:r>
            <a:r>
              <a:rPr kumimoji="0" lang="en-US" altLang="zh-CN" sz="1200" b="1" i="0" u="none" strike="noStrike" kern="1200" cap="none" spc="0" normalizeH="0" baseline="0" noProof="0">
                <a:ln>
                  <a:noFill/>
                </a:ln>
                <a:solidFill>
                  <a:srgbClr val="848484"/>
                </a:solidFill>
                <a:effectLst/>
                <a:uLnTx/>
                <a:uFillTx/>
                <a:latin typeface="Calibri Light"/>
                <a:ea typeface="微软雅黑"/>
                <a:cs typeface="+mn-cs"/>
              </a:rPr>
              <a:t>/</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 非直接接触药品的包装 </a:t>
            </a:r>
            <a:endParaRPr kumimoji="0" lang="en-US" altLang="zh-CN" sz="1200" b="1" i="0" u="none" strike="noStrike" kern="1200" cap="none" spc="0" normalizeH="0" baseline="0" noProof="0">
              <a:ln>
                <a:noFill/>
              </a:ln>
              <a:solidFill>
                <a:srgbClr val="848484"/>
              </a:solidFill>
              <a:effectLst/>
              <a:uLnTx/>
              <a:uFillTx/>
              <a:latin typeface="Calibri Light"/>
              <a:ea typeface="微软雅黑"/>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zh-CN" sz="1200" b="0" i="0" u="none" strike="noStrike" kern="1200" cap="none" spc="0" normalizeH="0" baseline="0" noProof="0">
                <a:ln>
                  <a:noFill/>
                </a:ln>
                <a:solidFill>
                  <a:srgbClr val="848484"/>
                </a:solidFill>
                <a:effectLst/>
                <a:uLnTx/>
                <a:uFillTx/>
                <a:latin typeface="Calibri Light"/>
                <a:ea typeface="微软雅黑"/>
                <a:cs typeface="+mn-cs"/>
              </a:rPr>
              <a:t>Logistics / Warehouse (no open handling of chemical materials)  </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物流</a:t>
            </a:r>
            <a:r>
              <a:rPr kumimoji="0" lang="en-US" altLang="zh-CN" sz="1200" b="1" i="0" u="none" strike="noStrike" kern="1200" cap="none" spc="0" normalizeH="0" baseline="0" noProof="0">
                <a:ln>
                  <a:noFill/>
                </a:ln>
                <a:solidFill>
                  <a:srgbClr val="848484"/>
                </a:solidFill>
                <a:effectLst/>
                <a:uLnTx/>
                <a:uFillTx/>
                <a:latin typeface="Calibri Light"/>
                <a:ea typeface="微软雅黑"/>
                <a:cs typeface="+mn-cs"/>
              </a:rPr>
              <a:t>/</a:t>
            </a:r>
            <a:r>
              <a:rPr kumimoji="0" lang="zh-CN" altLang="en-US" sz="1200" b="1" i="0" u="none" strike="noStrike" kern="1200" cap="none" spc="0" normalizeH="0" baseline="0" noProof="0">
                <a:ln>
                  <a:noFill/>
                </a:ln>
                <a:solidFill>
                  <a:srgbClr val="848484"/>
                </a:solidFill>
                <a:effectLst/>
                <a:uLnTx/>
                <a:uFillTx/>
                <a:latin typeface="Calibri Light"/>
                <a:ea typeface="微软雅黑"/>
                <a:cs typeface="+mn-cs"/>
              </a:rPr>
              <a:t>仓库（未露天处理化学物料） </a:t>
            </a:r>
            <a:endParaRPr kumimoji="0" lang="en-US" altLang="zh-CN" sz="1200" b="1" i="0" u="none" strike="noStrike" kern="1200" cap="none" spc="0" normalizeH="0" baseline="0" noProof="0">
              <a:ln>
                <a:noFill/>
              </a:ln>
              <a:solidFill>
                <a:srgbClr val="848484"/>
              </a:solidFill>
              <a:effectLst/>
              <a:uLnTx/>
              <a:uFillTx/>
              <a:latin typeface="Calibri Light"/>
              <a:ea typeface="微软雅黑"/>
              <a:cs typeface="+mn-cs"/>
            </a:endParaRPr>
          </a:p>
        </p:txBody>
      </p:sp>
      <p:sp>
        <p:nvSpPr>
          <p:cNvPr id="12" name="Rectangle 11">
            <a:extLst>
              <a:ext uri="{FF2B5EF4-FFF2-40B4-BE49-F238E27FC236}">
                <a16:creationId xmlns:a16="http://schemas.microsoft.com/office/drawing/2014/main" id="{950E2D1E-889F-DCBF-836C-445DB40C7089}"/>
              </a:ext>
            </a:extLst>
          </p:cNvPr>
          <p:cNvSpPr/>
          <p:nvPr/>
        </p:nvSpPr>
        <p:spPr>
          <a:xfrm>
            <a:off x="10723929" y="1386880"/>
            <a:ext cx="1219200" cy="4049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200" cap="none" spc="0" normalizeH="0" baseline="0" noProof="0">
                <a:ln>
                  <a:noFill/>
                </a:ln>
                <a:solidFill>
                  <a:prstClr val="white"/>
                </a:solidFill>
                <a:effectLst/>
                <a:uLnTx/>
                <a:uFillTx/>
                <a:latin typeface="Ubuntu"/>
                <a:ea typeface="微软雅黑"/>
                <a:cs typeface="+mn-cs"/>
              </a:rPr>
              <a:t>B</a:t>
            </a:r>
            <a:r>
              <a:rPr kumimoji="0" lang="zh-CN" altLang="en-US" sz="1600" b="1" i="0" u="none" strike="noStrike" kern="1200" cap="none" spc="0" normalizeH="0" baseline="0" noProof="0">
                <a:ln>
                  <a:noFill/>
                </a:ln>
                <a:solidFill>
                  <a:prstClr val="white"/>
                </a:solidFill>
                <a:effectLst/>
                <a:uLnTx/>
                <a:uFillTx/>
                <a:latin typeface="Ubuntu"/>
                <a:ea typeface="微软雅黑"/>
                <a:cs typeface="+mn-cs"/>
              </a:rPr>
              <a:t>类供应商</a:t>
            </a:r>
          </a:p>
        </p:txBody>
      </p:sp>
      <p:sp>
        <p:nvSpPr>
          <p:cNvPr id="13" name="Slide Number Placeholder 2">
            <a:extLst>
              <a:ext uri="{FF2B5EF4-FFF2-40B4-BE49-F238E27FC236}">
                <a16:creationId xmlns:a16="http://schemas.microsoft.com/office/drawing/2014/main" id="{734BC209-B94C-EA87-799F-1EBDF9895925}"/>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extLst>
      <p:ext uri="{BB962C8B-B14F-4D97-AF65-F5344CB8AC3E}">
        <p14:creationId xmlns:p14="http://schemas.microsoft.com/office/powerpoint/2010/main" val="416460664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BF345FF-979E-41D6-9F4D-8043A612A7B5}"/>
              </a:ext>
            </a:extLst>
          </p:cNvPr>
          <p:cNvSpPr>
            <a:spLocks noGrp="1"/>
          </p:cNvSpPr>
          <p:nvPr>
            <p:ph type="title"/>
          </p:nvPr>
        </p:nvSpPr>
        <p:spPr/>
        <p:txBody>
          <a:bodyPr/>
          <a:lstStyle/>
          <a:p>
            <a:r>
              <a:rPr lang="zh-CN" altLang="en-US"/>
              <a:t>现场，部分</a:t>
            </a:r>
            <a:r>
              <a:rPr lang="en-US" altLang="zh-CN"/>
              <a:t>/</a:t>
            </a:r>
            <a:r>
              <a:rPr lang="zh-CN" altLang="en-US"/>
              <a:t>完全远程审计</a:t>
            </a:r>
            <a:endParaRPr lang="de-DE"/>
          </a:p>
        </p:txBody>
      </p:sp>
      <p:sp>
        <p:nvSpPr>
          <p:cNvPr id="3" name="Inhaltsplatzhalter 2">
            <a:extLst>
              <a:ext uri="{FF2B5EF4-FFF2-40B4-BE49-F238E27FC236}">
                <a16:creationId xmlns:a16="http://schemas.microsoft.com/office/drawing/2014/main" id="{5E5656BE-1723-41CD-A149-1491A79BE198}"/>
              </a:ext>
            </a:extLst>
          </p:cNvPr>
          <p:cNvSpPr>
            <a:spLocks noGrp="1"/>
          </p:cNvSpPr>
          <p:nvPr>
            <p:ph type="body" sz="quarter" idx="14"/>
          </p:nvPr>
        </p:nvSpPr>
        <p:spPr>
          <a:xfrm>
            <a:off x="450000" y="1424787"/>
            <a:ext cx="11263464" cy="901953"/>
          </a:xfrm>
        </p:spPr>
        <p:txBody>
          <a:bodyPr>
            <a:normAutofit lnSpcReduction="10000"/>
          </a:bodyPr>
          <a:lstStyle/>
          <a:p>
            <a:pPr>
              <a:lnSpc>
                <a:spcPct val="150000"/>
              </a:lnSpc>
            </a:pPr>
            <a:r>
              <a:rPr lang="zh-CN" altLang="en-US" sz="2000">
                <a:solidFill>
                  <a:schemeClr val="tx1">
                    <a:lumMod val="50000"/>
                    <a:lumOff val="50000"/>
                  </a:schemeClr>
                </a:solidFill>
              </a:rPr>
              <a:t>审计员</a:t>
            </a:r>
            <a:r>
              <a:rPr lang="zh-CN" altLang="en-US" sz="2000" b="1" u="sng">
                <a:solidFill>
                  <a:schemeClr val="tx1">
                    <a:lumMod val="50000"/>
                    <a:lumOff val="50000"/>
                  </a:schemeClr>
                </a:solidFill>
              </a:rPr>
              <a:t>必须</a:t>
            </a:r>
            <a:r>
              <a:rPr lang="zh-CN" altLang="en-US" sz="2000">
                <a:solidFill>
                  <a:schemeClr val="tx1">
                    <a:lumMod val="50000"/>
                    <a:lumOff val="50000"/>
                  </a:schemeClr>
                </a:solidFill>
              </a:rPr>
              <a:t>在审计报告的首页选择审计方式：</a:t>
            </a:r>
            <a:r>
              <a:rPr lang="zh-CN" altLang="en-US" sz="2000">
                <a:solidFill>
                  <a:srgbClr val="F86524"/>
                </a:solidFill>
              </a:rPr>
              <a:t>现场，部分</a:t>
            </a:r>
            <a:r>
              <a:rPr lang="en-US" altLang="zh-CN" sz="2000">
                <a:solidFill>
                  <a:srgbClr val="F86524"/>
                </a:solidFill>
              </a:rPr>
              <a:t>/</a:t>
            </a:r>
            <a:r>
              <a:rPr lang="zh-CN" altLang="en-US" sz="2000">
                <a:solidFill>
                  <a:srgbClr val="F86524"/>
                </a:solidFill>
              </a:rPr>
              <a:t>完全远程审计，</a:t>
            </a:r>
            <a:r>
              <a:rPr lang="zh-CN" altLang="en-US" sz="2000">
                <a:solidFill>
                  <a:schemeClr val="tx1">
                    <a:lumMod val="50000"/>
                    <a:lumOff val="50000"/>
                  </a:schemeClr>
                </a:solidFill>
              </a:rPr>
              <a:t>并说明远程审计的开展方式 </a:t>
            </a:r>
            <a:r>
              <a:rPr lang="en-GB" altLang="zh-CN" sz="2000">
                <a:solidFill>
                  <a:schemeClr val="tx1">
                    <a:lumMod val="50000"/>
                    <a:lumOff val="50000"/>
                  </a:schemeClr>
                </a:solidFill>
              </a:rPr>
              <a:t>(</a:t>
            </a:r>
            <a:r>
              <a:rPr lang="zh-CN" altLang="en-US" sz="2000">
                <a:solidFill>
                  <a:schemeClr val="tx1">
                    <a:lumMod val="50000"/>
                    <a:lumOff val="50000"/>
                  </a:schemeClr>
                </a:solidFill>
              </a:rPr>
              <a:t>例如，</a:t>
            </a:r>
            <a:r>
              <a:rPr lang="en-GB" altLang="zh-CN" sz="2000">
                <a:solidFill>
                  <a:schemeClr val="tx1">
                    <a:lumMod val="50000"/>
                    <a:lumOff val="50000"/>
                  </a:schemeClr>
                </a:solidFill>
              </a:rPr>
              <a:t>Teams</a:t>
            </a:r>
            <a:r>
              <a:rPr lang="zh-CN" altLang="en-US" sz="2000">
                <a:solidFill>
                  <a:schemeClr val="tx1">
                    <a:lumMod val="50000"/>
                    <a:lumOff val="50000"/>
                  </a:schemeClr>
                </a:solidFill>
              </a:rPr>
              <a:t>，</a:t>
            </a:r>
            <a:r>
              <a:rPr lang="en-GB" altLang="zh-CN" sz="2000">
                <a:solidFill>
                  <a:schemeClr val="tx1">
                    <a:lumMod val="50000"/>
                    <a:lumOff val="50000"/>
                  </a:schemeClr>
                </a:solidFill>
              </a:rPr>
              <a:t> zoom</a:t>
            </a:r>
            <a:r>
              <a:rPr lang="zh-CN" altLang="en-US" sz="2000">
                <a:solidFill>
                  <a:schemeClr val="tx1">
                    <a:lumMod val="50000"/>
                    <a:lumOff val="50000"/>
                  </a:schemeClr>
                </a:solidFill>
              </a:rPr>
              <a:t>等</a:t>
            </a:r>
            <a:r>
              <a:rPr lang="en-GB" altLang="zh-CN" sz="2000">
                <a:solidFill>
                  <a:schemeClr val="tx1">
                    <a:lumMod val="50000"/>
                    <a:lumOff val="50000"/>
                  </a:schemeClr>
                </a:solidFill>
              </a:rPr>
              <a:t>)</a:t>
            </a:r>
            <a:endParaRPr lang="en-US" altLang="zh-CN" sz="2000">
              <a:solidFill>
                <a:schemeClr val="tx1">
                  <a:lumMod val="50000"/>
                  <a:lumOff val="50000"/>
                </a:schemeClr>
              </a:solidFill>
            </a:endParaRPr>
          </a:p>
        </p:txBody>
      </p:sp>
      <p:pic>
        <p:nvPicPr>
          <p:cNvPr id="6" name="Grafik 5">
            <a:extLst>
              <a:ext uri="{FF2B5EF4-FFF2-40B4-BE49-F238E27FC236}">
                <a16:creationId xmlns:a16="http://schemas.microsoft.com/office/drawing/2014/main" id="{2BFBFF9C-9BB4-4458-B479-4DF21A08190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2"/>
          <a:stretch/>
        </p:blipFill>
        <p:spPr>
          <a:xfrm>
            <a:off x="737748" y="2505616"/>
            <a:ext cx="10227852" cy="2560320"/>
          </a:xfrm>
          <a:prstGeom prst="rect">
            <a:avLst/>
          </a:prstGeom>
        </p:spPr>
      </p:pic>
      <p:pic>
        <p:nvPicPr>
          <p:cNvPr id="8" name="Picture 7">
            <a:extLst>
              <a:ext uri="{FF2B5EF4-FFF2-40B4-BE49-F238E27FC236}">
                <a16:creationId xmlns:a16="http://schemas.microsoft.com/office/drawing/2014/main" id="{B06AA2E2-FCCC-9C10-D675-5059772862E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2166" y="3331044"/>
            <a:ext cx="10561901" cy="2842139"/>
          </a:xfrm>
          <a:prstGeom prst="rect">
            <a:avLst/>
          </a:prstGeom>
        </p:spPr>
      </p:pic>
      <p:sp>
        <p:nvSpPr>
          <p:cNvPr id="9" name="Slide Number Placeholder 2">
            <a:extLst>
              <a:ext uri="{FF2B5EF4-FFF2-40B4-BE49-F238E27FC236}">
                <a16:creationId xmlns:a16="http://schemas.microsoft.com/office/drawing/2014/main" id="{5699FD71-9F6A-AC74-DAB8-02039AB280F6}"/>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extLst>
      <p:ext uri="{BB962C8B-B14F-4D97-AF65-F5344CB8AC3E}">
        <p14:creationId xmlns:p14="http://schemas.microsoft.com/office/powerpoint/2010/main" val="137234058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p:txBody>
          <a:bodyPr vert="horz" lIns="91440" tIns="45720" rIns="91440" bIns="45720" rtlCol="0" anchor="t">
            <a:noAutofit/>
          </a:bodyPr>
          <a:lstStyle/>
          <a:p>
            <a:r>
              <a:rPr lang="zh-CN" altLang="en-US" b="0">
                <a:latin typeface="+mj-ea"/>
                <a:ea typeface="+mj-ea"/>
                <a:cs typeface="Calibri"/>
              </a:rPr>
              <a:t>关于</a:t>
            </a:r>
            <a:r>
              <a:rPr lang="en-US" altLang="zh-CN" b="0">
                <a:latin typeface="+mj-ea"/>
                <a:ea typeface="+mj-ea"/>
                <a:cs typeface="Calibri"/>
              </a:rPr>
              <a:t>PSCI</a:t>
            </a:r>
            <a:r>
              <a:rPr lang="zh-CN" altLang="en-US" b="0">
                <a:latin typeface="+mj-ea"/>
                <a:ea typeface="+mj-ea"/>
                <a:cs typeface="Calibri"/>
              </a:rPr>
              <a:t>与</a:t>
            </a:r>
            <a:r>
              <a:rPr lang="en-US" altLang="zh-CN" b="0">
                <a:latin typeface="+mj-ea"/>
                <a:ea typeface="+mj-ea"/>
                <a:cs typeface="Calibri"/>
              </a:rPr>
              <a:t>PSCI</a:t>
            </a:r>
            <a:r>
              <a:rPr lang="zh-CN" altLang="en-US" b="0">
                <a:latin typeface="+mj-ea"/>
                <a:ea typeface="+mj-ea"/>
                <a:cs typeface="Calibri"/>
              </a:rPr>
              <a:t>审计</a:t>
            </a:r>
          </a:p>
        </p:txBody>
      </p:sp>
      <p:sp>
        <p:nvSpPr>
          <p:cNvPr id="5" name="Text Placeholder 4">
            <a:extLst>
              <a:ext uri="{FF2B5EF4-FFF2-40B4-BE49-F238E27FC236}">
                <a16:creationId xmlns:a16="http://schemas.microsoft.com/office/drawing/2014/main" id="{988B829D-5EAE-48EC-BACE-782F759CA504}"/>
              </a:ext>
            </a:extLst>
          </p:cNvPr>
          <p:cNvSpPr>
            <a:spLocks noGrp="1"/>
          </p:cNvSpPr>
          <p:nvPr>
            <p:ph type="body" sz="quarter" idx="11"/>
          </p:nvPr>
        </p:nvSpPr>
        <p:spPr/>
        <p:txBody>
          <a:bodyPr vert="horz" lIns="91440" tIns="45720" rIns="91440" bIns="45720" rtlCol="0" anchor="t">
            <a:noAutofit/>
          </a:bodyPr>
          <a:lstStyle/>
          <a:p>
            <a:r>
              <a:rPr lang="en-GB" altLang="zh-CN" b="1">
                <a:latin typeface="+mj-ea"/>
                <a:ea typeface="+mj-ea"/>
                <a:cs typeface="Calibri"/>
              </a:rPr>
              <a:t>PSCI</a:t>
            </a:r>
            <a:r>
              <a:rPr lang="zh-CN" altLang="en-US" b="1">
                <a:latin typeface="+mj-ea"/>
                <a:ea typeface="+mj-ea"/>
                <a:cs typeface="Calibri"/>
              </a:rPr>
              <a:t>审计的流程</a:t>
            </a:r>
          </a:p>
        </p:txBody>
      </p:sp>
      <p:sp>
        <p:nvSpPr>
          <p:cNvPr id="6" name="Text Placeholder 5">
            <a:extLst>
              <a:ext uri="{FF2B5EF4-FFF2-40B4-BE49-F238E27FC236}">
                <a16:creationId xmlns:a16="http://schemas.microsoft.com/office/drawing/2014/main" id="{61D73567-6FC3-4DDE-A9EE-25AC38DCE7EC}"/>
              </a:ext>
            </a:extLst>
          </p:cNvPr>
          <p:cNvSpPr>
            <a:spLocks noGrp="1"/>
          </p:cNvSpPr>
          <p:nvPr>
            <p:ph type="body" sz="quarter" idx="12"/>
          </p:nvPr>
        </p:nvSpPr>
        <p:spPr/>
        <p:txBody>
          <a:bodyPr/>
          <a:lstStyle/>
          <a:p>
            <a:r>
              <a:rPr lang="zh-CN" altLang="en-US">
                <a:latin typeface="+mj-ea"/>
                <a:ea typeface="+mj-ea"/>
              </a:rPr>
              <a:t>其他相关信息</a:t>
            </a:r>
          </a:p>
        </p:txBody>
      </p:sp>
      <p:sp>
        <p:nvSpPr>
          <p:cNvPr id="7" name="Text Placeholder 6">
            <a:extLst>
              <a:ext uri="{FF2B5EF4-FFF2-40B4-BE49-F238E27FC236}">
                <a16:creationId xmlns:a16="http://schemas.microsoft.com/office/drawing/2014/main" id="{0F97A99C-AEAC-4122-A46C-8724642665A7}"/>
              </a:ext>
            </a:extLst>
          </p:cNvPr>
          <p:cNvSpPr>
            <a:spLocks noGrp="1"/>
          </p:cNvSpPr>
          <p:nvPr>
            <p:ph type="body" sz="quarter" idx="13"/>
          </p:nvPr>
        </p:nvSpPr>
        <p:spPr/>
        <p:txBody>
          <a:bodyPr vert="horz" lIns="91440" tIns="45720" rIns="91440" bIns="45720" rtlCol="0" anchor="t">
            <a:noAutofit/>
          </a:bodyPr>
          <a:lstStyle/>
          <a:p>
            <a:r>
              <a:rPr lang="en-US" altLang="zh-CN">
                <a:latin typeface="+mj-ea"/>
                <a:ea typeface="+mj-ea"/>
              </a:rPr>
              <a:t>Q &amp; A</a:t>
            </a:r>
            <a:endParaRPr lang="zh-CN" altLang="en-US">
              <a:latin typeface="+mj-ea"/>
              <a:ea typeface="+mj-ea"/>
            </a:endParaRPr>
          </a:p>
          <a:p>
            <a:endParaRPr lang="en-US">
              <a:solidFill>
                <a:schemeClr val="bg1"/>
              </a:solidFill>
              <a:latin typeface="+mj-ea"/>
              <a:ea typeface="+mj-ea"/>
              <a:cs typeface="Calibri"/>
            </a:endParaRPr>
          </a:p>
        </p:txBody>
      </p:sp>
      <p:sp>
        <p:nvSpPr>
          <p:cNvPr id="8" name="Text Placeholder 7">
            <a:extLst>
              <a:ext uri="{FF2B5EF4-FFF2-40B4-BE49-F238E27FC236}">
                <a16:creationId xmlns:a16="http://schemas.microsoft.com/office/drawing/2014/main" id="{DAC2DE38-B003-44A4-9574-6437AD6EF269}"/>
              </a:ext>
            </a:extLst>
          </p:cNvPr>
          <p:cNvSpPr>
            <a:spLocks noGrp="1"/>
          </p:cNvSpPr>
          <p:nvPr>
            <p:ph type="body" sz="quarter" idx="14"/>
          </p:nvPr>
        </p:nvSpPr>
        <p:spPr/>
        <p:txBody>
          <a:bodyPr vert="horz" lIns="91440" tIns="45720" rIns="91440" bIns="45720" rtlCol="0" anchor="t">
            <a:noAutofit/>
          </a:bodyPr>
          <a:lstStyle/>
          <a:p>
            <a:r>
              <a:rPr lang="en-US" altLang="zh-CN">
                <a:latin typeface="+mj-ea"/>
                <a:ea typeface="+mj-ea"/>
                <a:cs typeface="Calibri"/>
              </a:rPr>
              <a:t>PSCI</a:t>
            </a:r>
            <a:r>
              <a:rPr lang="zh-CN" altLang="en-US">
                <a:latin typeface="+mj-ea"/>
                <a:ea typeface="+mj-ea"/>
                <a:cs typeface="Calibri"/>
              </a:rPr>
              <a:t>审计范围及内容</a:t>
            </a:r>
            <a:endParaRPr lang="en-US" altLang="zh-CN">
              <a:solidFill>
                <a:schemeClr val="bg1"/>
              </a:solidFill>
              <a:latin typeface="+mj-ea"/>
              <a:ea typeface="+mj-ea"/>
              <a:cs typeface="Calibri"/>
            </a:endParaRPr>
          </a:p>
        </p:txBody>
      </p:sp>
      <p:sp>
        <p:nvSpPr>
          <p:cNvPr id="10" name="Text Placeholder 9">
            <a:extLst>
              <a:ext uri="{FF2B5EF4-FFF2-40B4-BE49-F238E27FC236}">
                <a16:creationId xmlns:a16="http://schemas.microsoft.com/office/drawing/2014/main" id="{6C921F8D-E626-FED9-7A5F-64DE201F2CFB}"/>
              </a:ext>
            </a:extLst>
          </p:cNvPr>
          <p:cNvSpPr>
            <a:spLocks noGrp="1"/>
          </p:cNvSpPr>
          <p:nvPr>
            <p:ph type="body" sz="quarter" idx="15"/>
          </p:nvPr>
        </p:nvSpPr>
        <p:spPr/>
        <p:txBody>
          <a:bodyPr/>
          <a:lstStyle/>
          <a:p>
            <a:r>
              <a:rPr lang="zh-CN" altLang="en-US">
                <a:latin typeface="+mj-ea"/>
                <a:ea typeface="+mj-ea"/>
              </a:rPr>
              <a:t>审计报告上传与共享</a:t>
            </a:r>
          </a:p>
          <a:p>
            <a:endParaRPr lang="zh-CN" altLang="en-US">
              <a:latin typeface="+mj-ea"/>
              <a:ea typeface="+mj-ea"/>
            </a:endParaRPr>
          </a:p>
        </p:txBody>
      </p:sp>
      <p:sp>
        <p:nvSpPr>
          <p:cNvPr id="2" name="Title 1">
            <a:extLst>
              <a:ext uri="{FF2B5EF4-FFF2-40B4-BE49-F238E27FC236}">
                <a16:creationId xmlns:a16="http://schemas.microsoft.com/office/drawing/2014/main" id="{122AD55D-AAE7-4862-B3DD-2E15C63BDBCF}"/>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议程 </a:t>
            </a:r>
            <a:r>
              <a:rPr lang="en-US" altLang="zh-CN" sz="2400">
                <a:latin typeface="微软雅黑" panose="020B0503020204020204" pitchFamily="34" charset="-122"/>
                <a:ea typeface="微软雅黑" panose="020B0503020204020204" pitchFamily="34" charset="-122"/>
              </a:rPr>
              <a:t>Agenda</a:t>
            </a:r>
          </a:p>
        </p:txBody>
      </p:sp>
      <p:sp>
        <p:nvSpPr>
          <p:cNvPr id="4" name="Text Placeholder 6">
            <a:extLst>
              <a:ext uri="{FF2B5EF4-FFF2-40B4-BE49-F238E27FC236}">
                <a16:creationId xmlns:a16="http://schemas.microsoft.com/office/drawing/2014/main" id="{E66CF193-FFC8-0E09-62F6-EFF963C742DA}"/>
              </a:ext>
            </a:extLst>
          </p:cNvPr>
          <p:cNvSpPr txBox="1">
            <a:spLocks/>
          </p:cNvSpPr>
          <p:nvPr/>
        </p:nvSpPr>
        <p:spPr>
          <a:xfrm>
            <a:off x="450850" y="3262164"/>
            <a:ext cx="3600000" cy="360000"/>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
                <a:srgbClr val="F8652E"/>
              </a:buClr>
              <a:buSzTx/>
              <a:buFont typeface="Wingdings" panose="05000000000000000000" pitchFamily="2" charset="2"/>
              <a:buNone/>
              <a:tabLst/>
              <a:defRPr/>
            </a:pPr>
            <a:r>
              <a:rPr kumimoji="0" lang="en-US" altLang="zh-CN" b="1" i="0" u="none" strike="noStrike" kern="1200" cap="none" spc="0" normalizeH="0" baseline="0" noProof="0">
                <a:ln>
                  <a:noFill/>
                </a:ln>
                <a:solidFill>
                  <a:prstClr val="white"/>
                </a:solidFill>
                <a:effectLst/>
                <a:uLnTx/>
                <a:uFillTx/>
                <a:latin typeface="+mj-ea"/>
                <a:ea typeface="+mj-ea"/>
                <a:cs typeface="Calibri"/>
              </a:rPr>
              <a:t>PSCI</a:t>
            </a:r>
            <a:r>
              <a:rPr kumimoji="0" lang="zh-CN" altLang="en-US" b="1" i="0" u="none" strike="noStrike" kern="1200" cap="none" spc="0" normalizeH="0" baseline="0" noProof="0">
                <a:ln>
                  <a:noFill/>
                </a:ln>
                <a:solidFill>
                  <a:prstClr val="white"/>
                </a:solidFill>
                <a:effectLst/>
                <a:uLnTx/>
                <a:uFillTx/>
                <a:latin typeface="+mj-ea"/>
                <a:ea typeface="+mj-ea"/>
                <a:cs typeface="Calibri"/>
              </a:rPr>
              <a:t>审计的流程</a:t>
            </a:r>
            <a:endParaRPr kumimoji="0" lang="en-US" b="1" i="0" u="none" strike="noStrike" kern="1200" cap="none" spc="0" normalizeH="0" baseline="0" noProof="0">
              <a:ln>
                <a:noFill/>
              </a:ln>
              <a:solidFill>
                <a:prstClr val="white"/>
              </a:solidFill>
              <a:effectLst/>
              <a:uLnTx/>
              <a:uFillTx/>
              <a:latin typeface="+mj-ea"/>
              <a:ea typeface="+mj-ea"/>
              <a:cs typeface="Calibri"/>
            </a:endParaRPr>
          </a:p>
        </p:txBody>
      </p:sp>
    </p:spTree>
    <p:extLst>
      <p:ext uri="{BB962C8B-B14F-4D97-AF65-F5344CB8AC3E}">
        <p14:creationId xmlns:p14="http://schemas.microsoft.com/office/powerpoint/2010/main" val="97536576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EA04E-9395-4AFF-8BEF-92B0121140D0}"/>
              </a:ext>
            </a:extLst>
          </p:cNvPr>
          <p:cNvSpPr>
            <a:spLocks noGrp="1"/>
          </p:cNvSpPr>
          <p:nvPr>
            <p:ph type="title"/>
          </p:nvPr>
        </p:nvSpPr>
        <p:spPr/>
        <p:txBody>
          <a:bodyPr/>
          <a:lstStyle/>
          <a:p>
            <a:r>
              <a:rPr lang="zh-CN" altLang="en-US"/>
              <a:t>审计流程</a:t>
            </a:r>
            <a:endParaRPr lang="en-US" altLang="zh-CN"/>
          </a:p>
        </p:txBody>
      </p:sp>
      <p:sp>
        <p:nvSpPr>
          <p:cNvPr id="3" name="Slide Number Placeholder 2">
            <a:extLst>
              <a:ext uri="{FF2B5EF4-FFF2-40B4-BE49-F238E27FC236}">
                <a16:creationId xmlns:a16="http://schemas.microsoft.com/office/drawing/2014/main" id="{7D1D0E8B-5332-44E1-8C26-5FE1F5419C5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graphicFrame>
        <p:nvGraphicFramePr>
          <p:cNvPr id="5" name="Diagram 4">
            <a:extLst>
              <a:ext uri="{FF2B5EF4-FFF2-40B4-BE49-F238E27FC236}">
                <a16:creationId xmlns:a16="http://schemas.microsoft.com/office/drawing/2014/main" id="{4AD8DC05-8463-44C5-91CD-D0CB6619DF17}"/>
              </a:ext>
            </a:extLst>
          </p:cNvPr>
          <p:cNvGraphicFramePr/>
          <p:nvPr/>
        </p:nvGraphicFramePr>
        <p:xfrm>
          <a:off x="450000" y="2447176"/>
          <a:ext cx="11474872" cy="26077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Rectangle 14">
            <a:extLst>
              <a:ext uri="{FF2B5EF4-FFF2-40B4-BE49-F238E27FC236}">
                <a16:creationId xmlns:a16="http://schemas.microsoft.com/office/drawing/2014/main" id="{256E8643-96E3-4A5A-9660-8E76045BFAB5}"/>
              </a:ext>
            </a:extLst>
          </p:cNvPr>
          <p:cNvSpPr/>
          <p:nvPr/>
        </p:nvSpPr>
        <p:spPr>
          <a:xfrm>
            <a:off x="647272" y="1396489"/>
            <a:ext cx="3010326" cy="138009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a:ln>
                  <a:noFill/>
                </a:ln>
                <a:solidFill>
                  <a:prstClr val="white">
                    <a:lumMod val="50000"/>
                  </a:prstClr>
                </a:solidFill>
                <a:effectLst/>
                <a:uLnTx/>
                <a:uFillTx/>
                <a:latin typeface="Ubuntu"/>
                <a:ea typeface="微软雅黑"/>
                <a:cs typeface="+mn-cs"/>
              </a:rPr>
              <a:t>在供应商管理层和审计团队之间需要对审计目的、基本审计要求、审计流程和审计议程（包括时间表和相关审计活动）达成共识。</a:t>
            </a:r>
          </a:p>
        </p:txBody>
      </p:sp>
      <p:cxnSp>
        <p:nvCxnSpPr>
          <p:cNvPr id="17" name="Straight Connector 16">
            <a:extLst>
              <a:ext uri="{FF2B5EF4-FFF2-40B4-BE49-F238E27FC236}">
                <a16:creationId xmlns:a16="http://schemas.microsoft.com/office/drawing/2014/main" id="{588FE21D-06BD-4CF5-B7B2-2BF65DF70310}"/>
              </a:ext>
            </a:extLst>
          </p:cNvPr>
          <p:cNvCxnSpPr>
            <a:cxnSpLocks/>
            <a:stCxn id="15" idx="2"/>
          </p:cNvCxnSpPr>
          <p:nvPr/>
        </p:nvCxnSpPr>
        <p:spPr>
          <a:xfrm flipH="1">
            <a:off x="1962364" y="2776581"/>
            <a:ext cx="190071" cy="387063"/>
          </a:xfrm>
          <a:prstGeom prst="line">
            <a:avLst/>
          </a:prstGeom>
        </p:spPr>
        <p:style>
          <a:lnRef idx="1">
            <a:schemeClr val="accent1"/>
          </a:lnRef>
          <a:fillRef idx="0">
            <a:schemeClr val="accent1"/>
          </a:fillRef>
          <a:effectRef idx="0">
            <a:schemeClr val="accent1"/>
          </a:effectRef>
          <a:fontRef idx="minor">
            <a:schemeClr val="tx1"/>
          </a:fontRef>
        </p:style>
      </p:cxnSp>
      <p:grpSp>
        <p:nvGrpSpPr>
          <p:cNvPr id="24" name="Group 23">
            <a:extLst>
              <a:ext uri="{FF2B5EF4-FFF2-40B4-BE49-F238E27FC236}">
                <a16:creationId xmlns:a16="http://schemas.microsoft.com/office/drawing/2014/main" id="{5DCF16D9-5E76-4880-B40E-E2F4945B17DD}"/>
              </a:ext>
            </a:extLst>
          </p:cNvPr>
          <p:cNvGrpSpPr/>
          <p:nvPr/>
        </p:nvGrpSpPr>
        <p:grpSpPr>
          <a:xfrm>
            <a:off x="3179685" y="4473539"/>
            <a:ext cx="3260443" cy="1368941"/>
            <a:chOff x="4739811" y="4202130"/>
            <a:chExt cx="2712375" cy="1802796"/>
          </a:xfrm>
        </p:grpSpPr>
        <p:sp>
          <p:nvSpPr>
            <p:cNvPr id="18" name="Rectangle 17">
              <a:extLst>
                <a:ext uri="{FF2B5EF4-FFF2-40B4-BE49-F238E27FC236}">
                  <a16:creationId xmlns:a16="http://schemas.microsoft.com/office/drawing/2014/main" id="{6CD2EA5C-F191-48D7-A783-9D40EC1D85A9}"/>
                </a:ext>
              </a:extLst>
            </p:cNvPr>
            <p:cNvSpPr/>
            <p:nvPr/>
          </p:nvSpPr>
          <p:spPr>
            <a:xfrm>
              <a:off x="4739811" y="4381610"/>
              <a:ext cx="2712375" cy="162331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a:ln>
                    <a:noFill/>
                  </a:ln>
                  <a:solidFill>
                    <a:prstClr val="white">
                      <a:lumMod val="50000"/>
                    </a:prstClr>
                  </a:solidFill>
                  <a:effectLst/>
                  <a:uLnTx/>
                  <a:uFillTx/>
                  <a:latin typeface="Ubuntu"/>
                  <a:ea typeface="微软雅黑"/>
                  <a:cs typeface="+mn-cs"/>
                </a:rPr>
                <a:t>审计员在现场获取审计证据，审核供应商是否按照内部政策、相关规定、法律要求和标准以及</a:t>
              </a:r>
              <a:r>
                <a:rPr kumimoji="0" lang="en-US" altLang="zh-CN" sz="1400" b="0" i="0" u="none" strike="noStrike" kern="1200" cap="none" spc="0" normalizeH="0" baseline="0" noProof="0">
                  <a:ln>
                    <a:noFill/>
                  </a:ln>
                  <a:solidFill>
                    <a:prstClr val="white">
                      <a:lumMod val="50000"/>
                    </a:prstClr>
                  </a:solidFill>
                  <a:effectLst/>
                  <a:uLnTx/>
                  <a:uFillTx/>
                  <a:latin typeface="Ubuntu"/>
                  <a:ea typeface="微软雅黑"/>
                  <a:cs typeface="+mn-cs"/>
                </a:rPr>
                <a:t>PSCI</a:t>
              </a:r>
              <a:r>
                <a:rPr kumimoji="0" lang="zh-CN" altLang="en-US" sz="1400" b="0" i="0" u="none" strike="noStrike" kern="1200" cap="none" spc="0" normalizeH="0" baseline="0" noProof="0">
                  <a:ln>
                    <a:noFill/>
                  </a:ln>
                  <a:solidFill>
                    <a:prstClr val="white">
                      <a:lumMod val="50000"/>
                    </a:prstClr>
                  </a:solidFill>
                  <a:effectLst/>
                  <a:uLnTx/>
                  <a:uFillTx/>
                  <a:latin typeface="Ubuntu"/>
                  <a:ea typeface="微软雅黑"/>
                  <a:cs typeface="+mn-cs"/>
                </a:rPr>
                <a:t>原则开展生产活动。</a:t>
              </a:r>
            </a:p>
          </p:txBody>
        </p:sp>
        <p:cxnSp>
          <p:nvCxnSpPr>
            <p:cNvPr id="23" name="Straight Connector 22">
              <a:extLst>
                <a:ext uri="{FF2B5EF4-FFF2-40B4-BE49-F238E27FC236}">
                  <a16:creationId xmlns:a16="http://schemas.microsoft.com/office/drawing/2014/main" id="{37035CAD-8B88-4D71-A5EB-D53EE1EC995A}"/>
                </a:ext>
              </a:extLst>
            </p:cNvPr>
            <p:cNvCxnSpPr/>
            <p:nvPr/>
          </p:nvCxnSpPr>
          <p:spPr>
            <a:xfrm flipH="1" flipV="1">
              <a:off x="6000108" y="4202130"/>
              <a:ext cx="95891" cy="214046"/>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27" name="Group 26">
            <a:extLst>
              <a:ext uri="{FF2B5EF4-FFF2-40B4-BE49-F238E27FC236}">
                <a16:creationId xmlns:a16="http://schemas.microsoft.com/office/drawing/2014/main" id="{19B68A31-2EC1-4E21-A7DE-7DC0E04041C8}"/>
              </a:ext>
            </a:extLst>
          </p:cNvPr>
          <p:cNvGrpSpPr/>
          <p:nvPr/>
        </p:nvGrpSpPr>
        <p:grpSpPr>
          <a:xfrm>
            <a:off x="6096000" y="1383937"/>
            <a:ext cx="2930303" cy="1767155"/>
            <a:chOff x="7071013" y="1218191"/>
            <a:chExt cx="2930303" cy="1767155"/>
          </a:xfrm>
        </p:grpSpPr>
        <p:sp>
          <p:nvSpPr>
            <p:cNvPr id="21" name="Rectangle 20">
              <a:extLst>
                <a:ext uri="{FF2B5EF4-FFF2-40B4-BE49-F238E27FC236}">
                  <a16:creationId xmlns:a16="http://schemas.microsoft.com/office/drawing/2014/main" id="{9F4D6CD9-47F6-4FEE-AC27-926D747C5A49}"/>
                </a:ext>
              </a:extLst>
            </p:cNvPr>
            <p:cNvSpPr/>
            <p:nvPr/>
          </p:nvSpPr>
          <p:spPr>
            <a:xfrm>
              <a:off x="7071013" y="1218191"/>
              <a:ext cx="2930303" cy="1392644"/>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a:ln>
                    <a:noFill/>
                  </a:ln>
                  <a:solidFill>
                    <a:prstClr val="white">
                      <a:lumMod val="50000"/>
                    </a:prstClr>
                  </a:solidFill>
                  <a:effectLst/>
                  <a:uLnTx/>
                  <a:uFillTx/>
                  <a:latin typeface="Ubuntu"/>
                  <a:ea typeface="微软雅黑"/>
                  <a:cs typeface="+mn-cs"/>
                </a:rPr>
                <a:t>审计员完成审计报告后，将包含审计发现的报告提交给供应商管理层。</a:t>
              </a:r>
              <a:r>
                <a:rPr kumimoji="0" lang="zh-CN" altLang="en-US" sz="1400" b="0" i="0" u="none" strike="noStrike" kern="1200" cap="none" spc="0" normalizeH="0" baseline="0" noProof="0">
                  <a:ln>
                    <a:noFill/>
                  </a:ln>
                  <a:solidFill>
                    <a:srgbClr val="F86524"/>
                  </a:solidFill>
                  <a:effectLst/>
                  <a:uLnTx/>
                  <a:uFillTx/>
                  <a:latin typeface="Ubuntu"/>
                  <a:ea typeface="微软雅黑"/>
                  <a:cs typeface="+mn-cs"/>
                </a:rPr>
                <a:t>审计员及管理层应对审计发现的改进措施及时间线达成共识。</a:t>
              </a:r>
              <a:endParaRPr kumimoji="0" lang="en-US" altLang="zh-CN" sz="1400" b="0" i="0" u="none" strike="noStrike" kern="1200" cap="none" spc="0" normalizeH="0" baseline="0" noProof="0">
                <a:ln>
                  <a:noFill/>
                </a:ln>
                <a:solidFill>
                  <a:srgbClr val="F86524"/>
                </a:solidFill>
                <a:effectLst/>
                <a:uLnTx/>
                <a:uFillTx/>
                <a:latin typeface="Ubuntu"/>
                <a:ea typeface="微软雅黑"/>
                <a:cs typeface="Calibri Light"/>
              </a:endParaRPr>
            </a:p>
          </p:txBody>
        </p:sp>
        <p:cxnSp>
          <p:nvCxnSpPr>
            <p:cNvPr id="26" name="Straight Connector 25">
              <a:extLst>
                <a:ext uri="{FF2B5EF4-FFF2-40B4-BE49-F238E27FC236}">
                  <a16:creationId xmlns:a16="http://schemas.microsoft.com/office/drawing/2014/main" id="{B56D7CBD-B13D-4721-B073-41121F847B2D}"/>
                </a:ext>
              </a:extLst>
            </p:cNvPr>
            <p:cNvCxnSpPr/>
            <p:nvPr/>
          </p:nvCxnSpPr>
          <p:spPr>
            <a:xfrm>
              <a:off x="8427200" y="2841507"/>
              <a:ext cx="0" cy="143839"/>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16" name="Group 15">
            <a:extLst>
              <a:ext uri="{FF2B5EF4-FFF2-40B4-BE49-F238E27FC236}">
                <a16:creationId xmlns:a16="http://schemas.microsoft.com/office/drawing/2014/main" id="{3C878DF2-5795-A86F-6557-729A0F9265B6}"/>
              </a:ext>
            </a:extLst>
          </p:cNvPr>
          <p:cNvGrpSpPr/>
          <p:nvPr/>
        </p:nvGrpSpPr>
        <p:grpSpPr>
          <a:xfrm>
            <a:off x="8664429" y="4366515"/>
            <a:ext cx="3260443" cy="1507289"/>
            <a:chOff x="4614532" y="4202130"/>
            <a:chExt cx="2837655" cy="1507289"/>
          </a:xfrm>
        </p:grpSpPr>
        <p:sp>
          <p:nvSpPr>
            <p:cNvPr id="19" name="Rectangle 18">
              <a:extLst>
                <a:ext uri="{FF2B5EF4-FFF2-40B4-BE49-F238E27FC236}">
                  <a16:creationId xmlns:a16="http://schemas.microsoft.com/office/drawing/2014/main" id="{AAB941DD-7407-6810-06F7-7E6FB3616C5D}"/>
                </a:ext>
              </a:extLst>
            </p:cNvPr>
            <p:cNvSpPr/>
            <p:nvPr/>
          </p:nvSpPr>
          <p:spPr>
            <a:xfrm>
              <a:off x="4614532" y="4476765"/>
              <a:ext cx="2837655" cy="1232654"/>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a:ln>
                    <a:noFill/>
                  </a:ln>
                  <a:solidFill>
                    <a:prstClr val="white">
                      <a:lumMod val="50000"/>
                    </a:prstClr>
                  </a:solidFill>
                  <a:effectLst/>
                  <a:uLnTx/>
                  <a:uFillTx/>
                  <a:latin typeface="Ubuntu"/>
                  <a:ea typeface="微软雅黑"/>
                  <a:cs typeface="+mn-cs"/>
                </a:rPr>
                <a:t>供应商应可在</a:t>
              </a:r>
              <a:r>
                <a:rPr kumimoji="0" lang="en-US" altLang="zh-CN" sz="1400" b="0" i="0" u="none" strike="noStrike" kern="1200" cap="none" spc="0" normalizeH="0" baseline="0" noProof="0">
                  <a:ln>
                    <a:noFill/>
                  </a:ln>
                  <a:solidFill>
                    <a:prstClr val="white">
                      <a:lumMod val="50000"/>
                    </a:prstClr>
                  </a:solidFill>
                  <a:effectLst/>
                  <a:uLnTx/>
                  <a:uFillTx/>
                  <a:latin typeface="Ubuntu"/>
                  <a:ea typeface="微软雅黑"/>
                  <a:cs typeface="+mn-cs"/>
                </a:rPr>
                <a:t>PSCI</a:t>
              </a:r>
              <a:r>
                <a:rPr kumimoji="0" lang="zh-CN" altLang="en-US" sz="1400" b="0" i="0" u="none" strike="noStrike" kern="1200" cap="none" spc="0" normalizeH="0" baseline="0" noProof="0">
                  <a:ln>
                    <a:noFill/>
                  </a:ln>
                  <a:solidFill>
                    <a:prstClr val="white">
                      <a:lumMod val="50000"/>
                    </a:prstClr>
                  </a:solidFill>
                  <a:effectLst/>
                  <a:uLnTx/>
                  <a:uFillTx/>
                  <a:latin typeface="Ubuntu"/>
                  <a:ea typeface="微软雅黑"/>
                  <a:cs typeface="+mn-cs"/>
                </a:rPr>
                <a:t>平台上与</a:t>
              </a:r>
              <a:r>
                <a:rPr kumimoji="0" lang="zh-CN" altLang="en-US" sz="1400" b="0" i="0" u="none" strike="noStrike" kern="1200" cap="none" spc="0" normalizeH="0" baseline="0" noProof="0">
                  <a:ln>
                    <a:noFill/>
                  </a:ln>
                  <a:solidFill>
                    <a:srgbClr val="F86524"/>
                  </a:solidFill>
                  <a:effectLst/>
                  <a:uLnTx/>
                  <a:uFillTx/>
                  <a:latin typeface="Ubuntu"/>
                  <a:ea typeface="微软雅黑"/>
                  <a:cs typeface="+mn-cs"/>
                </a:rPr>
                <a:t>自行选定的</a:t>
              </a:r>
              <a:r>
                <a:rPr kumimoji="0" lang="en-US" altLang="zh-CN" sz="1400" b="0" i="0" u="none" strike="noStrike" kern="1200" cap="none" spc="0" normalizeH="0" baseline="0" noProof="0">
                  <a:ln>
                    <a:noFill/>
                  </a:ln>
                  <a:solidFill>
                    <a:srgbClr val="F86524"/>
                  </a:solidFill>
                  <a:effectLst/>
                  <a:uLnTx/>
                  <a:uFillTx/>
                  <a:latin typeface="Ubuntu"/>
                  <a:ea typeface="微软雅黑"/>
                  <a:cs typeface="+mn-cs"/>
                </a:rPr>
                <a:t>PSCI</a:t>
              </a:r>
              <a:r>
                <a:rPr kumimoji="0" lang="zh-CN" altLang="en-US" sz="1400" b="0" i="0" u="none" strike="noStrike" kern="1200" cap="none" spc="0" normalizeH="0" baseline="0" noProof="0">
                  <a:ln>
                    <a:noFill/>
                  </a:ln>
                  <a:solidFill>
                    <a:srgbClr val="F86524"/>
                  </a:solidFill>
                  <a:effectLst/>
                  <a:uLnTx/>
                  <a:uFillTx/>
                  <a:latin typeface="Ubuntu"/>
                  <a:ea typeface="微软雅黑"/>
                  <a:cs typeface="+mn-cs"/>
                </a:rPr>
                <a:t>成员或所有</a:t>
              </a:r>
              <a:r>
                <a:rPr kumimoji="0" lang="en-US" altLang="zh-CN" sz="1400" b="0" i="0" u="none" strike="noStrike" kern="1200" cap="none" spc="0" normalizeH="0" baseline="0" noProof="0">
                  <a:ln>
                    <a:noFill/>
                  </a:ln>
                  <a:solidFill>
                    <a:srgbClr val="F86524"/>
                  </a:solidFill>
                  <a:effectLst/>
                  <a:uLnTx/>
                  <a:uFillTx/>
                  <a:latin typeface="Ubuntu"/>
                  <a:ea typeface="微软雅黑"/>
                  <a:cs typeface="+mn-cs"/>
                </a:rPr>
                <a:t>PSCI</a:t>
              </a:r>
              <a:r>
                <a:rPr kumimoji="0" lang="zh-CN" altLang="en-US" sz="1400" b="0" i="0" u="none" strike="noStrike" kern="1200" cap="none" spc="0" normalizeH="0" baseline="0" noProof="0">
                  <a:ln>
                    <a:noFill/>
                  </a:ln>
                  <a:solidFill>
                    <a:srgbClr val="F86524"/>
                  </a:solidFill>
                  <a:effectLst/>
                  <a:uLnTx/>
                  <a:uFillTx/>
                  <a:latin typeface="Ubuntu"/>
                  <a:ea typeface="微软雅黑"/>
                  <a:cs typeface="+mn-cs"/>
                </a:rPr>
                <a:t>成员</a:t>
              </a:r>
              <a:r>
                <a:rPr kumimoji="0" lang="zh-CN" altLang="en-US" sz="1400" b="0" i="0" u="none" strike="noStrike" kern="1200" cap="none" spc="0" normalizeH="0" baseline="0" noProof="0">
                  <a:ln>
                    <a:noFill/>
                  </a:ln>
                  <a:solidFill>
                    <a:prstClr val="white">
                      <a:lumMod val="50000"/>
                    </a:prstClr>
                  </a:solidFill>
                  <a:effectLst/>
                  <a:uLnTx/>
                  <a:uFillTx/>
                  <a:latin typeface="Ubuntu"/>
                  <a:ea typeface="微软雅黑"/>
                  <a:cs typeface="+mn-cs"/>
                </a:rPr>
                <a:t>共享审计结果。只有被供应商选择的</a:t>
              </a:r>
              <a:r>
                <a:rPr kumimoji="0" lang="en-US" altLang="zh-CN" sz="1400" b="0" i="0" u="none" strike="noStrike" kern="1200" cap="none" spc="0" normalizeH="0" baseline="0" noProof="0">
                  <a:ln>
                    <a:noFill/>
                  </a:ln>
                  <a:solidFill>
                    <a:prstClr val="white">
                      <a:lumMod val="50000"/>
                    </a:prstClr>
                  </a:solidFill>
                  <a:effectLst/>
                  <a:uLnTx/>
                  <a:uFillTx/>
                  <a:latin typeface="Ubuntu"/>
                  <a:ea typeface="微软雅黑"/>
                  <a:cs typeface="+mn-cs"/>
                </a:rPr>
                <a:t>PSCI</a:t>
              </a:r>
              <a:r>
                <a:rPr kumimoji="0" lang="zh-CN" altLang="en-US" sz="1400" b="0" i="0" u="none" strike="noStrike" kern="1200" cap="none" spc="0" normalizeH="0" baseline="0" noProof="0">
                  <a:ln>
                    <a:noFill/>
                  </a:ln>
                  <a:solidFill>
                    <a:prstClr val="white">
                      <a:lumMod val="50000"/>
                    </a:prstClr>
                  </a:solidFill>
                  <a:effectLst/>
                  <a:uLnTx/>
                  <a:uFillTx/>
                  <a:latin typeface="Ubuntu"/>
                  <a:ea typeface="微软雅黑"/>
                  <a:cs typeface="+mn-cs"/>
                </a:rPr>
                <a:t>成员才能访问审计报告结果。</a:t>
              </a:r>
              <a:endParaRPr kumimoji="0" lang="en-US" altLang="zh-CN" sz="1400" b="0" i="0" u="none" strike="noStrike" kern="1200" cap="none" spc="0" normalizeH="0" baseline="0" noProof="0">
                <a:ln>
                  <a:noFill/>
                </a:ln>
                <a:solidFill>
                  <a:prstClr val="white">
                    <a:lumMod val="50000"/>
                  </a:prstClr>
                </a:solidFill>
                <a:effectLst/>
                <a:uLnTx/>
                <a:uFillTx/>
                <a:latin typeface="Ubuntu"/>
                <a:ea typeface="微软雅黑"/>
                <a:cs typeface="+mn-cs"/>
              </a:endParaRPr>
            </a:p>
          </p:txBody>
        </p:sp>
        <p:cxnSp>
          <p:nvCxnSpPr>
            <p:cNvPr id="20" name="Straight Connector 19">
              <a:extLst>
                <a:ext uri="{FF2B5EF4-FFF2-40B4-BE49-F238E27FC236}">
                  <a16:creationId xmlns:a16="http://schemas.microsoft.com/office/drawing/2014/main" id="{D8D209F3-F2EA-C832-805D-81C1C59BA5E8}"/>
                </a:ext>
              </a:extLst>
            </p:cNvPr>
            <p:cNvCxnSpPr/>
            <p:nvPr/>
          </p:nvCxnSpPr>
          <p:spPr>
            <a:xfrm flipH="1" flipV="1">
              <a:off x="6000108" y="4202130"/>
              <a:ext cx="95891" cy="214046"/>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7110627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23CE1A2-B385-4B20-8CEF-8CA9B5E3E44F}"/>
              </a:ext>
            </a:extLst>
          </p:cNvPr>
          <p:cNvSpPr>
            <a:spLocks noGrp="1"/>
          </p:cNvSpPr>
          <p:nvPr>
            <p:ph type="title"/>
          </p:nvPr>
        </p:nvSpPr>
        <p:spPr/>
        <p:txBody>
          <a:bodyPr/>
          <a:lstStyle/>
          <a:p>
            <a:r>
              <a:rPr lang="zh-CN" altLang="en-US"/>
              <a:t>审计准备</a:t>
            </a:r>
            <a:r>
              <a:rPr lang="en-GB"/>
              <a:t>– </a:t>
            </a:r>
            <a:r>
              <a:rPr lang="zh-CN" altLang="en-US"/>
              <a:t>供应商</a:t>
            </a:r>
            <a:endParaRPr lang="de-DE"/>
          </a:p>
        </p:txBody>
      </p:sp>
      <p:sp>
        <p:nvSpPr>
          <p:cNvPr id="3" name="Inhaltsplatzhalter 2">
            <a:extLst>
              <a:ext uri="{FF2B5EF4-FFF2-40B4-BE49-F238E27FC236}">
                <a16:creationId xmlns:a16="http://schemas.microsoft.com/office/drawing/2014/main" id="{A99D987E-0B30-4B35-A6D7-DA324BAA0EFB}"/>
              </a:ext>
            </a:extLst>
          </p:cNvPr>
          <p:cNvSpPr>
            <a:spLocks noGrp="1"/>
          </p:cNvSpPr>
          <p:nvPr>
            <p:ph idx="1"/>
          </p:nvPr>
        </p:nvSpPr>
        <p:spPr>
          <a:xfrm>
            <a:off x="464268" y="1374841"/>
            <a:ext cx="11263464" cy="4732209"/>
          </a:xfrm>
        </p:spPr>
        <p:txBody>
          <a:bodyPr>
            <a:noAutofit/>
          </a:bodyPr>
          <a:lstStyle/>
          <a:p>
            <a:pPr>
              <a:lnSpc>
                <a:spcPct val="130000"/>
              </a:lnSpc>
              <a:spcBef>
                <a:spcPts val="500"/>
              </a:spcBef>
              <a:buClr>
                <a:schemeClr val="accent1"/>
              </a:buClr>
            </a:pPr>
            <a:r>
              <a:rPr lang="zh-CN" altLang="en-US" sz="2000">
                <a:solidFill>
                  <a:schemeClr val="tx1">
                    <a:lumMod val="50000"/>
                    <a:lumOff val="50000"/>
                  </a:schemeClr>
                </a:solidFill>
              </a:rPr>
              <a:t>明确即将开展的</a:t>
            </a:r>
            <a:r>
              <a:rPr lang="en-US" altLang="zh-CN" sz="2000">
                <a:solidFill>
                  <a:schemeClr val="tx1">
                    <a:lumMod val="50000"/>
                    <a:lumOff val="50000"/>
                  </a:schemeClr>
                </a:solidFill>
              </a:rPr>
              <a:t>PSCI</a:t>
            </a:r>
            <a:r>
              <a:rPr lang="zh-CN" altLang="en-US" sz="2000">
                <a:solidFill>
                  <a:schemeClr val="tx1">
                    <a:lumMod val="50000"/>
                    <a:lumOff val="50000"/>
                  </a:schemeClr>
                </a:solidFill>
              </a:rPr>
              <a:t>审计是一次</a:t>
            </a:r>
            <a:r>
              <a:rPr lang="zh-CN" altLang="en-US" sz="2000">
                <a:solidFill>
                  <a:srgbClr val="F86524"/>
                </a:solidFill>
              </a:rPr>
              <a:t>评估现状、发现问题</a:t>
            </a:r>
            <a:r>
              <a:rPr lang="zh-CN" altLang="en-US" sz="2000">
                <a:solidFill>
                  <a:schemeClr val="tx1">
                    <a:lumMod val="50000"/>
                    <a:lumOff val="50000"/>
                  </a:schemeClr>
                </a:solidFill>
              </a:rPr>
              <a:t>、</a:t>
            </a:r>
            <a:r>
              <a:rPr lang="zh-CN" altLang="en-US" sz="2000">
                <a:solidFill>
                  <a:srgbClr val="F86524"/>
                </a:solidFill>
              </a:rPr>
              <a:t>提升自己的机会</a:t>
            </a:r>
            <a:endParaRPr lang="en-US" sz="2000" i="1">
              <a:solidFill>
                <a:srgbClr val="F86524"/>
              </a:solidFill>
            </a:endParaRPr>
          </a:p>
          <a:p>
            <a:pPr>
              <a:lnSpc>
                <a:spcPct val="130000"/>
              </a:lnSpc>
              <a:spcBef>
                <a:spcPts val="500"/>
              </a:spcBef>
              <a:buClr>
                <a:schemeClr val="accent1"/>
              </a:buClr>
            </a:pPr>
            <a:r>
              <a:rPr lang="zh-CN" altLang="en-US" sz="2000">
                <a:solidFill>
                  <a:schemeClr val="tx1">
                    <a:lumMod val="50000"/>
                    <a:lumOff val="50000"/>
                  </a:schemeClr>
                </a:solidFill>
              </a:rPr>
              <a:t>清楚所有审计范围，并与审计员或</a:t>
            </a:r>
            <a:r>
              <a:rPr lang="en-US" altLang="zh-CN" sz="2000">
                <a:solidFill>
                  <a:schemeClr val="tx1">
                    <a:lumMod val="50000"/>
                    <a:lumOff val="50000"/>
                  </a:schemeClr>
                </a:solidFill>
              </a:rPr>
              <a:t>PSCI</a:t>
            </a:r>
            <a:r>
              <a:rPr lang="zh-CN" altLang="en-US" sz="2000">
                <a:solidFill>
                  <a:schemeClr val="tx1">
                    <a:lumMod val="50000"/>
                    <a:lumOff val="50000"/>
                  </a:schemeClr>
                </a:solidFill>
              </a:rPr>
              <a:t>成员提前联系审计行程，确保审计顺利开展</a:t>
            </a:r>
            <a:endParaRPr lang="en-US" sz="2000">
              <a:solidFill>
                <a:schemeClr val="tx1">
                  <a:lumMod val="50000"/>
                  <a:lumOff val="50000"/>
                </a:schemeClr>
              </a:solidFill>
            </a:endParaRPr>
          </a:p>
          <a:p>
            <a:pPr>
              <a:lnSpc>
                <a:spcPct val="130000"/>
              </a:lnSpc>
              <a:spcBef>
                <a:spcPts val="500"/>
              </a:spcBef>
              <a:buClr>
                <a:schemeClr val="accent1"/>
              </a:buClr>
            </a:pPr>
            <a:r>
              <a:rPr lang="zh-CN" altLang="en-US" sz="2000">
                <a:solidFill>
                  <a:schemeClr val="tx1">
                    <a:lumMod val="50000"/>
                    <a:lumOff val="50000"/>
                  </a:schemeClr>
                </a:solidFill>
              </a:rPr>
              <a:t>将完成后的</a:t>
            </a:r>
            <a:r>
              <a:rPr lang="en-US" altLang="zh-CN" sz="2000">
                <a:solidFill>
                  <a:schemeClr val="tx1">
                    <a:lumMod val="50000"/>
                    <a:lumOff val="50000"/>
                  </a:schemeClr>
                </a:solidFill>
              </a:rPr>
              <a:t>PSCI</a:t>
            </a:r>
            <a:r>
              <a:rPr lang="zh-CN" altLang="en-US" sz="2000">
                <a:solidFill>
                  <a:schemeClr val="tx1">
                    <a:lumMod val="50000"/>
                    <a:lumOff val="50000"/>
                  </a:schemeClr>
                </a:solidFill>
              </a:rPr>
              <a:t>供应商自评问卷（</a:t>
            </a:r>
            <a:r>
              <a:rPr lang="en-US" altLang="zh-CN" sz="2000">
                <a:solidFill>
                  <a:schemeClr val="tx1">
                    <a:lumMod val="50000"/>
                    <a:lumOff val="50000"/>
                  </a:schemeClr>
                </a:solidFill>
              </a:rPr>
              <a:t>SAQ</a:t>
            </a:r>
            <a:r>
              <a:rPr lang="zh-CN" altLang="en-US" sz="2000">
                <a:solidFill>
                  <a:schemeClr val="tx1">
                    <a:lumMod val="50000"/>
                    <a:lumOff val="50000"/>
                  </a:schemeClr>
                </a:solidFill>
              </a:rPr>
              <a:t>），包括问卷中要求提供的所有信息</a:t>
            </a:r>
            <a:r>
              <a:rPr lang="en-US" altLang="zh-CN" sz="2000">
                <a:solidFill>
                  <a:schemeClr val="tx1">
                    <a:lumMod val="50000"/>
                    <a:lumOff val="50000"/>
                  </a:schemeClr>
                </a:solidFill>
              </a:rPr>
              <a:t>/</a:t>
            </a:r>
            <a:r>
              <a:rPr lang="zh-CN" altLang="en-US" sz="2000">
                <a:solidFill>
                  <a:schemeClr val="tx1">
                    <a:lumMod val="50000"/>
                    <a:lumOff val="50000"/>
                  </a:schemeClr>
                </a:solidFill>
              </a:rPr>
              <a:t>网站链接，一并提供给审计员</a:t>
            </a:r>
            <a:endParaRPr lang="en-US" altLang="zh-CN" sz="2000">
              <a:solidFill>
                <a:schemeClr val="tx1">
                  <a:lumMod val="50000"/>
                  <a:lumOff val="50000"/>
                </a:schemeClr>
              </a:solidFill>
            </a:endParaRPr>
          </a:p>
          <a:p>
            <a:pPr>
              <a:lnSpc>
                <a:spcPct val="130000"/>
              </a:lnSpc>
              <a:spcBef>
                <a:spcPts val="500"/>
              </a:spcBef>
              <a:buClr>
                <a:schemeClr val="accent1"/>
              </a:buClr>
            </a:pPr>
            <a:r>
              <a:rPr lang="zh-CN" altLang="en-US" sz="2000">
                <a:solidFill>
                  <a:srgbClr val="F86524"/>
                </a:solidFill>
              </a:rPr>
              <a:t>告知相关人员主要审计要素</a:t>
            </a:r>
            <a:endParaRPr lang="en-US" altLang="zh-CN" sz="2000">
              <a:solidFill>
                <a:srgbClr val="F86524"/>
              </a:solidFill>
            </a:endParaRPr>
          </a:p>
          <a:p>
            <a:pPr lvl="1">
              <a:lnSpc>
                <a:spcPct val="130000"/>
              </a:lnSpc>
              <a:buClr>
                <a:schemeClr val="bg1">
                  <a:lumMod val="65000"/>
                </a:schemeClr>
              </a:buClr>
            </a:pPr>
            <a:r>
              <a:rPr lang="zh-CN" altLang="en-US" sz="2000">
                <a:solidFill>
                  <a:schemeClr val="tx1">
                    <a:lumMod val="50000"/>
                    <a:lumOff val="50000"/>
                  </a:schemeClr>
                </a:solidFill>
              </a:rPr>
              <a:t>场地管理 </a:t>
            </a:r>
            <a:r>
              <a:rPr lang="en-US" altLang="zh-CN" sz="2000">
                <a:solidFill>
                  <a:schemeClr val="tx1">
                    <a:lumMod val="50000"/>
                    <a:lumOff val="50000"/>
                  </a:schemeClr>
                </a:solidFill>
              </a:rPr>
              <a:t>| </a:t>
            </a:r>
            <a:r>
              <a:rPr lang="zh-CN" altLang="en-US" sz="2000">
                <a:solidFill>
                  <a:schemeClr val="tx1">
                    <a:lumMod val="50000"/>
                    <a:lumOff val="50000"/>
                  </a:schemeClr>
                </a:solidFill>
              </a:rPr>
              <a:t>工作强度 </a:t>
            </a:r>
            <a:r>
              <a:rPr lang="en-US" altLang="zh-CN" sz="2000">
                <a:solidFill>
                  <a:schemeClr val="tx1">
                    <a:lumMod val="50000"/>
                    <a:lumOff val="50000"/>
                  </a:schemeClr>
                </a:solidFill>
              </a:rPr>
              <a:t>| </a:t>
            </a:r>
            <a:r>
              <a:rPr lang="zh-CN" altLang="en-US" sz="2000">
                <a:solidFill>
                  <a:schemeClr val="tx1">
                    <a:lumMod val="50000"/>
                    <a:lumOff val="50000"/>
                  </a:schemeClr>
                </a:solidFill>
              </a:rPr>
              <a:t>工厂组织 </a:t>
            </a:r>
            <a:r>
              <a:rPr lang="en-US" altLang="zh-CN" sz="2000">
                <a:solidFill>
                  <a:schemeClr val="tx1">
                    <a:lumMod val="50000"/>
                    <a:lumOff val="50000"/>
                  </a:schemeClr>
                </a:solidFill>
              </a:rPr>
              <a:t>/ </a:t>
            </a:r>
            <a:r>
              <a:rPr lang="zh-CN" altLang="en-US" sz="2000">
                <a:solidFill>
                  <a:schemeClr val="tx1">
                    <a:lumMod val="50000"/>
                    <a:lumOff val="50000"/>
                  </a:schemeClr>
                </a:solidFill>
              </a:rPr>
              <a:t>其他工人代表 </a:t>
            </a:r>
            <a:r>
              <a:rPr lang="en-US" altLang="zh-CN" sz="2000">
                <a:solidFill>
                  <a:schemeClr val="tx1">
                    <a:lumMod val="50000"/>
                    <a:lumOff val="50000"/>
                  </a:schemeClr>
                </a:solidFill>
              </a:rPr>
              <a:t>| </a:t>
            </a:r>
            <a:r>
              <a:rPr lang="zh-CN" altLang="en-US" sz="2000">
                <a:solidFill>
                  <a:schemeClr val="tx1">
                    <a:lumMod val="50000"/>
                    <a:lumOff val="50000"/>
                  </a:schemeClr>
                </a:solidFill>
              </a:rPr>
              <a:t>劳务提供方（机构）</a:t>
            </a:r>
            <a:endParaRPr lang="en-US" sz="2000">
              <a:solidFill>
                <a:schemeClr val="tx1">
                  <a:lumMod val="50000"/>
                  <a:lumOff val="50000"/>
                </a:schemeClr>
              </a:solidFill>
            </a:endParaRPr>
          </a:p>
          <a:p>
            <a:pPr lvl="1">
              <a:lnSpc>
                <a:spcPct val="130000"/>
              </a:lnSpc>
              <a:buClr>
                <a:schemeClr val="bg1">
                  <a:lumMod val="65000"/>
                </a:schemeClr>
              </a:buClr>
            </a:pPr>
            <a:r>
              <a:rPr lang="zh-CN" altLang="en-US" sz="2000">
                <a:solidFill>
                  <a:schemeClr val="tx1">
                    <a:lumMod val="50000"/>
                    <a:lumOff val="50000"/>
                  </a:schemeClr>
                </a:solidFill>
              </a:rPr>
              <a:t>确保审计员要求接受访谈的关键人员和需提供的相关文件正确无误，并提前对场地的设施和生产处理活动进行简要介绍</a:t>
            </a:r>
            <a:endParaRPr lang="en-US" altLang="zh-CN" sz="2000">
              <a:solidFill>
                <a:schemeClr val="tx1">
                  <a:lumMod val="50000"/>
                  <a:lumOff val="50000"/>
                </a:schemeClr>
              </a:solidFill>
            </a:endParaRPr>
          </a:p>
          <a:p>
            <a:pPr>
              <a:lnSpc>
                <a:spcPct val="130000"/>
              </a:lnSpc>
              <a:spcBef>
                <a:spcPts val="500"/>
              </a:spcBef>
              <a:buClr>
                <a:schemeClr val="accent1"/>
              </a:buClr>
            </a:pPr>
            <a:r>
              <a:rPr lang="zh-CN" altLang="en-US" sz="2000">
                <a:solidFill>
                  <a:schemeClr val="tx1">
                    <a:lumMod val="50000"/>
                    <a:lumOff val="50000"/>
                  </a:schemeClr>
                </a:solidFill>
              </a:rPr>
              <a:t>通知管理层及相关员工，审计员可能会根据不同场景</a:t>
            </a:r>
            <a:r>
              <a:rPr lang="zh-CN" altLang="en-US" sz="2000">
                <a:solidFill>
                  <a:srgbClr val="F86524"/>
                </a:solidFill>
              </a:rPr>
              <a:t>随机选择人员参加访谈</a:t>
            </a:r>
            <a:r>
              <a:rPr lang="zh-CN" altLang="en-US" sz="2000">
                <a:solidFill>
                  <a:schemeClr val="tx1">
                    <a:lumMod val="50000"/>
                    <a:lumOff val="50000"/>
                  </a:schemeClr>
                </a:solidFill>
              </a:rPr>
              <a:t>，但员工有权利拒绝参加访谈；在披露结果时，应确保对员工隐私进行保护</a:t>
            </a:r>
            <a:endParaRPr lang="en-US" altLang="zh-CN" sz="2000">
              <a:solidFill>
                <a:schemeClr val="tx1">
                  <a:lumMod val="50000"/>
                  <a:lumOff val="50000"/>
                </a:schemeClr>
              </a:solidFill>
            </a:endParaRPr>
          </a:p>
          <a:p>
            <a:pPr>
              <a:lnSpc>
                <a:spcPct val="130000"/>
              </a:lnSpc>
              <a:spcBef>
                <a:spcPts val="500"/>
              </a:spcBef>
              <a:buClr>
                <a:schemeClr val="accent1"/>
              </a:buClr>
            </a:pPr>
            <a:r>
              <a:rPr lang="zh-CN" altLang="en-US" sz="2000">
                <a:solidFill>
                  <a:schemeClr val="tx1">
                    <a:lumMod val="50000"/>
                    <a:lumOff val="50000"/>
                  </a:schemeClr>
                </a:solidFill>
              </a:rPr>
              <a:t>在</a:t>
            </a:r>
            <a:r>
              <a:rPr lang="en-US" altLang="zh-CN" sz="2000">
                <a:solidFill>
                  <a:schemeClr val="tx1">
                    <a:lumMod val="50000"/>
                    <a:lumOff val="50000"/>
                  </a:schemeClr>
                </a:solidFill>
              </a:rPr>
              <a:t>PSCI</a:t>
            </a:r>
            <a:r>
              <a:rPr lang="zh-CN" altLang="en-US" sz="2000">
                <a:solidFill>
                  <a:schemeClr val="tx1">
                    <a:lumMod val="50000"/>
                    <a:lumOff val="50000"/>
                  </a:schemeClr>
                </a:solidFill>
              </a:rPr>
              <a:t>进行审计前，供应商可采取自行审计的方式，对提前识别出来的问题进行改进</a:t>
            </a:r>
            <a:endParaRPr lang="en-US" sz="2000">
              <a:solidFill>
                <a:schemeClr val="tx1">
                  <a:lumMod val="50000"/>
                  <a:lumOff val="50000"/>
                </a:schemeClr>
              </a:solidFill>
            </a:endParaRPr>
          </a:p>
        </p:txBody>
      </p:sp>
      <p:sp>
        <p:nvSpPr>
          <p:cNvPr id="5" name="Foliennummernplatzhalter 4">
            <a:extLst>
              <a:ext uri="{FF2B5EF4-FFF2-40B4-BE49-F238E27FC236}">
                <a16:creationId xmlns:a16="http://schemas.microsoft.com/office/drawing/2014/main" id="{5B2080F4-4CE3-4C8C-A075-EFAEA679D8B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extLst>
      <p:ext uri="{BB962C8B-B14F-4D97-AF65-F5344CB8AC3E}">
        <p14:creationId xmlns:p14="http://schemas.microsoft.com/office/powerpoint/2010/main" val="145679012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 name="Objekt 25" hidden="1"/>
          <p:cNvGraphicFramePr>
            <a:graphicFrameLocks noChangeAspect="1"/>
          </p:cNvGraphicFramePr>
          <p:nvPr>
            <p:custDataLst>
              <p:tags r:id="rId1"/>
            </p:custDataLst>
          </p:nvPr>
        </p:nvGraphicFramePr>
        <p:xfrm>
          <a:off x="2118" y="2118"/>
          <a:ext cx="2117" cy="2117"/>
        </p:xfrm>
        <a:graphic>
          <a:graphicData uri="http://schemas.openxmlformats.org/presentationml/2006/ole">
            <mc:AlternateContent xmlns:mc="http://schemas.openxmlformats.org/markup-compatibility/2006">
              <mc:Choice xmlns:v="urn:schemas-microsoft-com:vml" Requires="v">
                <p:oleObj name="think-cell Folie" r:id="rId5" imgW="180" imgH="180" progId="TCLayout.ActiveDocument.1">
                  <p:embed/>
                </p:oleObj>
              </mc:Choice>
              <mc:Fallback>
                <p:oleObj name="think-cell Folie" r:id="rId5" imgW="180" imgH="180" progId="TCLayout.ActiveDocument.1">
                  <p:embed/>
                  <p:pic>
                    <p:nvPicPr>
                      <p:cNvPr id="26" name="Objekt 25" hidden="1"/>
                      <p:cNvPicPr/>
                      <p:nvPr/>
                    </p:nvPicPr>
                    <p:blipFill>
                      <a:blip r:embed="rId6"/>
                      <a:stretch>
                        <a:fillRect/>
                      </a:stretch>
                    </p:blipFill>
                    <p:spPr>
                      <a:xfrm>
                        <a:off x="2118" y="2118"/>
                        <a:ext cx="2117" cy="2117"/>
                      </a:xfrm>
                      <a:prstGeom prst="rect">
                        <a:avLst/>
                      </a:prstGeom>
                    </p:spPr>
                  </p:pic>
                </p:oleObj>
              </mc:Fallback>
            </mc:AlternateContent>
          </a:graphicData>
        </a:graphic>
      </p:graphicFrame>
      <p:sp>
        <p:nvSpPr>
          <p:cNvPr id="5" name="Rechteck 4" hidden="1"/>
          <p:cNvSpPr/>
          <p:nvPr>
            <p:custDataLst>
              <p:tags r:id="rId2"/>
            </p:custDataLst>
          </p:nvPr>
        </p:nvSpPr>
        <p:spPr>
          <a:xfrm>
            <a:off x="0" y="0"/>
            <a:ext cx="211667" cy="211667"/>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微软雅黑"/>
              <a:cs typeface="+mn-cs"/>
              <a:sym typeface="Calibri"/>
            </a:endParaRPr>
          </a:p>
        </p:txBody>
      </p:sp>
      <p:sp>
        <p:nvSpPr>
          <p:cNvPr id="2" name="Title 1"/>
          <p:cNvSpPr>
            <a:spLocks noGrp="1"/>
          </p:cNvSpPr>
          <p:nvPr>
            <p:ph type="title"/>
          </p:nvPr>
        </p:nvSpPr>
        <p:spPr/>
        <p:txBody>
          <a:bodyPr/>
          <a:lstStyle/>
          <a:p>
            <a:r>
              <a:rPr lang="en-GB"/>
              <a:t>PSCI </a:t>
            </a:r>
            <a:r>
              <a:rPr lang="zh-CN" altLang="en-US"/>
              <a:t>现场审计流程</a:t>
            </a:r>
            <a:endParaRPr lang="en-US">
              <a:highlight>
                <a:srgbClr val="FFFF00"/>
              </a:highlight>
            </a:endParaRPr>
          </a:p>
        </p:txBody>
      </p:sp>
      <p:sp>
        <p:nvSpPr>
          <p:cNvPr id="4" name="Text Box 12"/>
          <p:cNvSpPr txBox="1">
            <a:spLocks noChangeArrowheads="1"/>
          </p:cNvSpPr>
          <p:nvPr/>
        </p:nvSpPr>
        <p:spPr bwMode="gray">
          <a:xfrm>
            <a:off x="379239" y="1342058"/>
            <a:ext cx="3561695" cy="17612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121758" tIns="0" rIns="121758" bIns="0" numCol="1" anchor="t" anchorCtr="0" compatLnSpc="1">
            <a:prstTxWarp prst="textNoShape">
              <a:avLst/>
            </a:prstTxWarp>
          </a:bodyPr>
          <a:lstStyle/>
          <a:p>
            <a:pPr marL="0" marR="0" lvl="0" indent="0" algn="l" defTabSz="1217584" rtl="0" eaLnBrk="1" fontAlgn="base" latinLnBrk="0" hangingPunct="1">
              <a:lnSpc>
                <a:spcPct val="120000"/>
              </a:lnSpc>
              <a:spcBef>
                <a:spcPts val="400"/>
              </a:spcBef>
              <a:spcAft>
                <a:spcPts val="600"/>
              </a:spcAft>
              <a:buClrTx/>
              <a:buSzTx/>
              <a:buFontTx/>
              <a:buNone/>
              <a:tabLst/>
              <a:defRPr/>
            </a:pPr>
            <a:r>
              <a:rPr kumimoji="0" lang="zh-CN" altLang="en-US" sz="1400" b="1" i="0" u="none" strike="noStrike" kern="1200" cap="none" spc="0" normalizeH="0" baseline="0" noProof="0">
                <a:ln>
                  <a:noFill/>
                </a:ln>
                <a:solidFill>
                  <a:srgbClr val="F86524"/>
                </a:solidFill>
                <a:effectLst/>
                <a:uLnTx/>
                <a:uFillTx/>
                <a:latin typeface="Ubuntu"/>
                <a:ea typeface="微软雅黑"/>
                <a:cs typeface="Arial" pitchFamily="34" charset="0"/>
              </a:rPr>
              <a:t>启动会</a:t>
            </a:r>
            <a:r>
              <a:rPr kumimoji="0" lang="en-GB" sz="1400" b="1" i="0" u="none" strike="noStrike" kern="1200" cap="none" spc="0" normalizeH="0" baseline="0" noProof="0">
                <a:ln>
                  <a:noFill/>
                </a:ln>
                <a:solidFill>
                  <a:srgbClr val="F86524"/>
                </a:solidFill>
                <a:effectLst/>
                <a:uLnTx/>
                <a:uFillTx/>
                <a:latin typeface="Ubuntu"/>
                <a:ea typeface="微软雅黑"/>
                <a:cs typeface="Arial" pitchFamily="34" charset="0"/>
              </a:rPr>
              <a:t> </a:t>
            </a:r>
            <a:endParaRPr kumimoji="0" lang="en-GB" sz="1400" b="0" i="0" u="none" strike="noStrike" kern="1200" cap="none" spc="0" normalizeH="0" baseline="0" noProof="0">
              <a:ln>
                <a:noFill/>
              </a:ln>
              <a:solidFill>
                <a:srgbClr val="000000">
                  <a:lumMod val="50000"/>
                  <a:lumOff val="50000"/>
                </a:srgbClr>
              </a:solidFill>
              <a:effectLst/>
              <a:uLnTx/>
              <a:uFillTx/>
              <a:latin typeface="Ubuntu"/>
              <a:ea typeface="微软雅黑"/>
              <a:cs typeface="+mn-cs"/>
            </a:endParaRPr>
          </a:p>
          <a:p>
            <a:pPr marL="285750" marR="0" lvl="0" indent="-285750" algn="l" defTabSz="1217584" rtl="0" eaLnBrk="1" fontAlgn="base" latinLnBrk="0" hangingPunct="1">
              <a:lnSpc>
                <a:spcPct val="120000"/>
              </a:lnSpc>
              <a:spcBef>
                <a:spcPts val="400"/>
              </a:spcBef>
              <a:spcAft>
                <a:spcPts val="600"/>
              </a:spcAft>
              <a:buClrTx/>
              <a:buSzTx/>
              <a:buFont typeface="Arial" panose="020B0604020202020204" pitchFamily="34" charset="0"/>
              <a:buChar char="•"/>
              <a:tabLst/>
              <a:defRPr/>
            </a:pP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简短介绍，重申审计范围并对最终审计议程达成一致意见</a:t>
            </a:r>
            <a:endParaRPr kumimoji="0" lang="en-US" altLang="zh-CN" sz="1200" b="0" i="0" u="none" strike="noStrike" kern="1200" cap="none" spc="0" normalizeH="0" baseline="0" noProof="0">
              <a:ln>
                <a:noFill/>
              </a:ln>
              <a:solidFill>
                <a:prstClr val="black">
                  <a:lumMod val="50000"/>
                  <a:lumOff val="50000"/>
                </a:prstClr>
              </a:solidFill>
              <a:effectLst/>
              <a:uLnTx/>
              <a:uFillTx/>
              <a:latin typeface="Ubuntu"/>
              <a:ea typeface="微软雅黑"/>
              <a:cs typeface="+mn-cs"/>
            </a:endParaRPr>
          </a:p>
          <a:p>
            <a:pPr marL="285750" marR="0" lvl="0" indent="-285750" algn="l" defTabSz="1217584" rtl="0" eaLnBrk="1" fontAlgn="base" latinLnBrk="0" hangingPunct="1">
              <a:lnSpc>
                <a:spcPct val="120000"/>
              </a:lnSpc>
              <a:spcBef>
                <a:spcPts val="400"/>
              </a:spcBef>
              <a:spcAft>
                <a:spcPts val="600"/>
              </a:spcAft>
              <a:buClrTx/>
              <a:buSzTx/>
              <a:buFont typeface="Arial" panose="020B0604020202020204" pitchFamily="34" charset="0"/>
              <a:buChar char="•"/>
              <a:tabLst/>
              <a:defRPr/>
            </a:pP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参与方：审计团队，场地</a:t>
            </a:r>
            <a:r>
              <a:rPr kumimoji="0" lang="en-US" altLang="zh-CN"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a:t>
            </a: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工厂负责人，</a:t>
            </a:r>
            <a:r>
              <a:rPr kumimoji="0" lang="en-US" altLang="zh-CN"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HR</a:t>
            </a: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，工人代表，</a:t>
            </a:r>
            <a:r>
              <a:rPr kumimoji="0" lang="en-US" altLang="zh-CN"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HSE</a:t>
            </a: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，工程师，生产管理人员等</a:t>
            </a:r>
            <a:endParaRPr kumimoji="0" lang="en-GB" sz="1200" b="0" i="0" u="none" strike="noStrike" kern="1200" cap="none" spc="0" normalizeH="0" baseline="0" noProof="0">
              <a:ln>
                <a:noFill/>
              </a:ln>
              <a:solidFill>
                <a:prstClr val="black">
                  <a:lumMod val="50000"/>
                  <a:lumOff val="50000"/>
                </a:prstClr>
              </a:solidFill>
              <a:effectLst/>
              <a:uLnTx/>
              <a:uFillTx/>
              <a:latin typeface="Ubuntu"/>
              <a:ea typeface="微软雅黑"/>
              <a:cs typeface="Calibri Light"/>
            </a:endParaRPr>
          </a:p>
        </p:txBody>
      </p:sp>
      <p:sp>
        <p:nvSpPr>
          <p:cNvPr id="6" name="Text Box 14"/>
          <p:cNvSpPr txBox="1">
            <a:spLocks noChangeArrowheads="1"/>
          </p:cNvSpPr>
          <p:nvPr/>
        </p:nvSpPr>
        <p:spPr bwMode="gray">
          <a:xfrm>
            <a:off x="1948038" y="4238607"/>
            <a:ext cx="1908016" cy="20681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47936" tIns="0" rIns="47936" bIns="0" numCol="1" anchor="t" anchorCtr="0" compatLnSpc="1">
            <a:prstTxWarp prst="textNoShape">
              <a:avLst/>
            </a:prstTxWarp>
          </a:bodyPr>
          <a:lstStyle/>
          <a:p>
            <a:pPr marL="0" marR="0" lvl="0" indent="0" algn="l" defTabSz="914400" rtl="0" eaLnBrk="1" fontAlgn="auto" latinLnBrk="0" hangingPunct="1">
              <a:lnSpc>
                <a:spcPct val="120000"/>
              </a:lnSpc>
              <a:spcBef>
                <a:spcPts val="0"/>
              </a:spcBef>
              <a:spcAft>
                <a:spcPts val="600"/>
              </a:spcAft>
              <a:buClr>
                <a:srgbClr val="AA1D11"/>
              </a:buClr>
              <a:buSzPct val="110000"/>
              <a:buFontTx/>
              <a:buNone/>
              <a:tabLst/>
              <a:defRPr/>
            </a:pPr>
            <a:r>
              <a:rPr kumimoji="0" lang="zh-CN" altLang="en-US" sz="1400" b="1" i="0" u="none" strike="noStrike" kern="1200" cap="none" spc="0" normalizeH="0" baseline="0" noProof="0">
                <a:ln>
                  <a:noFill/>
                </a:ln>
                <a:solidFill>
                  <a:srgbClr val="F86524"/>
                </a:solidFill>
                <a:effectLst/>
                <a:uLnTx/>
                <a:uFillTx/>
                <a:latin typeface="Ubuntu"/>
                <a:ea typeface="微软雅黑"/>
                <a:cs typeface="Arial" pitchFamily="34" charset="0"/>
              </a:rPr>
              <a:t>实地考察</a:t>
            </a:r>
            <a:endParaRPr kumimoji="0" lang="en-US" sz="1400" b="1" i="0" u="none" strike="noStrike" kern="1200" cap="none" spc="0" normalizeH="0" baseline="0" noProof="0">
              <a:ln>
                <a:noFill/>
              </a:ln>
              <a:solidFill>
                <a:srgbClr val="F86524"/>
              </a:solidFill>
              <a:effectLst/>
              <a:uLnTx/>
              <a:uFillTx/>
              <a:latin typeface="Ubuntu"/>
              <a:ea typeface="微软雅黑"/>
              <a:cs typeface="Arial" pitchFamily="34" charset="0"/>
            </a:endParaRPr>
          </a:p>
          <a:p>
            <a:pPr marL="285750" marR="0" lvl="0" indent="-285750" algn="l" defTabSz="914400" rtl="0" eaLnBrk="1" fontAlgn="auto" latinLnBrk="0" hangingPunct="1">
              <a:lnSpc>
                <a:spcPct val="120000"/>
              </a:lnSpc>
              <a:spcBef>
                <a:spcPts val="0"/>
              </a:spcBef>
              <a:spcAft>
                <a:spcPts val="600"/>
              </a:spcAft>
              <a:buClrTx/>
              <a:buSzPct val="110000"/>
              <a:buFont typeface="Arial" panose="020B0604020202020204" pitchFamily="34" charset="0"/>
              <a:buChar char="•"/>
              <a:tabLst/>
              <a:defRPr/>
            </a:pP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生产及其相关活动</a:t>
            </a:r>
            <a:endParaRPr kumimoji="0" lang="en-US" altLang="zh-CN" sz="1200" b="0" i="0" u="none" strike="noStrike" kern="1200" cap="none" spc="0" normalizeH="0" baseline="0" noProof="0">
              <a:ln>
                <a:noFill/>
              </a:ln>
              <a:solidFill>
                <a:prstClr val="black">
                  <a:lumMod val="50000"/>
                  <a:lumOff val="50000"/>
                </a:prstClr>
              </a:solidFill>
              <a:effectLst/>
              <a:uLnTx/>
              <a:uFillTx/>
              <a:latin typeface="Ubuntu"/>
              <a:ea typeface="微软雅黑"/>
              <a:cs typeface="+mn-cs"/>
            </a:endParaRPr>
          </a:p>
          <a:p>
            <a:pPr marL="285750" marR="0" lvl="0" indent="-285750" algn="l" defTabSz="914400" rtl="0" eaLnBrk="1" fontAlgn="auto" latinLnBrk="0" hangingPunct="1">
              <a:lnSpc>
                <a:spcPct val="120000"/>
              </a:lnSpc>
              <a:spcBef>
                <a:spcPts val="0"/>
              </a:spcBef>
              <a:spcAft>
                <a:spcPts val="600"/>
              </a:spcAft>
              <a:buClrTx/>
              <a:buSzPct val="110000"/>
              <a:buFont typeface="Arial" panose="020B0604020202020204" pitchFamily="34" charset="0"/>
              <a:buChar char="•"/>
              <a:tabLst/>
              <a:defRPr/>
            </a:pP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基础设施（如，废水处理设施，生活用水等其他公共设施等）</a:t>
            </a:r>
            <a:endParaRPr kumimoji="0" 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endParaRPr>
          </a:p>
          <a:p>
            <a:pPr marL="285750" marR="0" lvl="0" indent="-285750" algn="l" defTabSz="914400" rtl="0" eaLnBrk="1" fontAlgn="auto" latinLnBrk="0" hangingPunct="1">
              <a:lnSpc>
                <a:spcPct val="120000"/>
              </a:lnSpc>
              <a:spcBef>
                <a:spcPts val="0"/>
              </a:spcBef>
              <a:spcAft>
                <a:spcPts val="600"/>
              </a:spcAft>
              <a:buClrTx/>
              <a:buSzPct val="110000"/>
              <a:buFont typeface="Arial" panose="020B0604020202020204" pitchFamily="34" charset="0"/>
              <a:buChar char="•"/>
              <a:tabLst/>
              <a:defRPr/>
            </a:pP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在允许的情况下拍照</a:t>
            </a:r>
            <a:endParaRPr kumimoji="0" 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endParaRPr>
          </a:p>
        </p:txBody>
      </p:sp>
      <p:sp>
        <p:nvSpPr>
          <p:cNvPr id="7" name="Text Box 16"/>
          <p:cNvSpPr txBox="1">
            <a:spLocks noChangeArrowheads="1"/>
          </p:cNvSpPr>
          <p:nvPr/>
        </p:nvSpPr>
        <p:spPr bwMode="gray">
          <a:xfrm>
            <a:off x="4030435" y="4238607"/>
            <a:ext cx="1838522" cy="19736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121758" tIns="0" rIns="121758" bIns="0" numCol="1" anchor="t" anchorCtr="0" compatLnSpc="1">
            <a:prstTxWarp prst="textNoShape">
              <a:avLst/>
            </a:prstTxWarp>
          </a:bodyPr>
          <a:lstStyle/>
          <a:p>
            <a:pPr marL="0" marR="0" lvl="0" indent="0" algn="l" defTabSz="1217584" rtl="0" eaLnBrk="1" fontAlgn="base" latinLnBrk="0" hangingPunct="1">
              <a:lnSpc>
                <a:spcPct val="120000"/>
              </a:lnSpc>
              <a:spcBef>
                <a:spcPts val="400"/>
              </a:spcBef>
              <a:spcAft>
                <a:spcPts val="600"/>
              </a:spcAft>
              <a:buClrTx/>
              <a:buSzTx/>
              <a:buFontTx/>
              <a:buNone/>
              <a:tabLst/>
              <a:defRPr/>
            </a:pPr>
            <a:r>
              <a:rPr kumimoji="0" lang="zh-CN" altLang="en-US" sz="1400" b="1" i="0" u="none" strike="noStrike" kern="1200" cap="none" spc="0" normalizeH="0" baseline="0" noProof="0">
                <a:ln>
                  <a:noFill/>
                </a:ln>
                <a:solidFill>
                  <a:srgbClr val="F86524"/>
                </a:solidFill>
                <a:effectLst/>
                <a:uLnTx/>
                <a:uFillTx/>
                <a:latin typeface="Ubuntu"/>
                <a:ea typeface="微软雅黑"/>
                <a:cs typeface="Arial" pitchFamily="34" charset="0"/>
              </a:rPr>
              <a:t>访谈</a:t>
            </a:r>
            <a:endParaRPr kumimoji="0" lang="en-GB" sz="1400" b="1" i="0" u="none" strike="noStrike" kern="1200" cap="none" spc="0" normalizeH="0" baseline="0" noProof="0">
              <a:ln>
                <a:noFill/>
              </a:ln>
              <a:solidFill>
                <a:srgbClr val="F86524"/>
              </a:solidFill>
              <a:effectLst/>
              <a:uLnTx/>
              <a:uFillTx/>
              <a:latin typeface="Ubuntu"/>
              <a:ea typeface="微软雅黑"/>
              <a:cs typeface="Arial" pitchFamily="34" charset="0"/>
            </a:endParaRPr>
          </a:p>
          <a:p>
            <a:pPr marL="171450" marR="0" lvl="0" indent="-171450" algn="l" defTabSz="1217584" rtl="0" eaLnBrk="1" fontAlgn="base" latinLnBrk="0" hangingPunct="1">
              <a:lnSpc>
                <a:spcPct val="120000"/>
              </a:lnSpc>
              <a:spcBef>
                <a:spcPts val="400"/>
              </a:spcBef>
              <a:spcAft>
                <a:spcPts val="600"/>
              </a:spcAft>
              <a:buClrTx/>
              <a:buSzTx/>
              <a:buFont typeface="Arial" panose="020B0604020202020204" pitchFamily="34" charset="0"/>
              <a:buChar char="•"/>
              <a:tabLst/>
              <a:defRPr/>
            </a:pP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与负责人，</a:t>
            </a:r>
            <a:r>
              <a:rPr kumimoji="0" lang="en-US" altLang="zh-CN"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HR</a:t>
            </a: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a:t>
            </a:r>
            <a:r>
              <a:rPr kumimoji="0" lang="en-US" altLang="zh-CN"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HSE</a:t>
            </a: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，工程师等展开访谈</a:t>
            </a:r>
            <a:endParaRPr kumimoji="0" lang="en-GB" sz="1400" b="0" i="0" u="none" strike="noStrike" kern="1200" cap="none" spc="0" normalizeH="0" baseline="0" noProof="0">
              <a:ln>
                <a:noFill/>
              </a:ln>
              <a:solidFill>
                <a:prstClr val="black"/>
              </a:solidFill>
              <a:effectLst/>
              <a:uLnTx/>
              <a:uFillTx/>
              <a:latin typeface="Ubuntu"/>
              <a:ea typeface="微软雅黑"/>
              <a:cs typeface="+mn-cs"/>
            </a:endParaRPr>
          </a:p>
        </p:txBody>
      </p:sp>
      <p:sp>
        <p:nvSpPr>
          <p:cNvPr id="8" name="Text Box 18"/>
          <p:cNvSpPr txBox="1">
            <a:spLocks noChangeArrowheads="1"/>
          </p:cNvSpPr>
          <p:nvPr/>
        </p:nvSpPr>
        <p:spPr bwMode="gray">
          <a:xfrm>
            <a:off x="7921149" y="1299051"/>
            <a:ext cx="3553794" cy="15604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121758" tIns="0" rIns="121758" bIns="0" numCol="1" anchor="t" anchorCtr="0" compatLnSpc="1">
            <a:prstTxWarp prst="textNoShape">
              <a:avLst/>
            </a:prstTxWarp>
          </a:bodyPr>
          <a:lstStyle/>
          <a:p>
            <a:pPr marL="0" marR="0" lvl="0" indent="0" algn="l" defTabSz="1217584" rtl="0" eaLnBrk="1" fontAlgn="base" latinLnBrk="0" hangingPunct="1">
              <a:lnSpc>
                <a:spcPct val="120000"/>
              </a:lnSpc>
              <a:spcBef>
                <a:spcPts val="400"/>
              </a:spcBef>
              <a:spcAft>
                <a:spcPts val="600"/>
              </a:spcAft>
              <a:buClrTx/>
              <a:buSzTx/>
              <a:buFontTx/>
              <a:buNone/>
              <a:tabLst/>
              <a:defRPr/>
            </a:pPr>
            <a:r>
              <a:rPr kumimoji="0" lang="zh-CN" altLang="en-US" sz="1400" b="1" i="0" u="none" strike="noStrike" kern="1200" cap="none" spc="0" normalizeH="0" baseline="0" noProof="0">
                <a:ln>
                  <a:noFill/>
                </a:ln>
                <a:solidFill>
                  <a:srgbClr val="F86524"/>
                </a:solidFill>
                <a:effectLst/>
                <a:uLnTx/>
                <a:uFillTx/>
                <a:latin typeface="Ubuntu"/>
                <a:ea typeface="微软雅黑"/>
                <a:cs typeface="Arial" pitchFamily="34" charset="0"/>
              </a:rPr>
              <a:t>结束前会议</a:t>
            </a:r>
            <a:r>
              <a:rPr kumimoji="0" lang="en-GB" sz="1400" b="1" i="0" u="none" strike="noStrike" kern="1200" cap="none" spc="0" normalizeH="0" baseline="0" noProof="0">
                <a:ln>
                  <a:noFill/>
                </a:ln>
                <a:solidFill>
                  <a:srgbClr val="F86524"/>
                </a:solidFill>
                <a:effectLst/>
                <a:uLnTx/>
                <a:uFillTx/>
                <a:latin typeface="Ubuntu"/>
                <a:ea typeface="微软雅黑"/>
                <a:cs typeface="Arial" pitchFamily="34" charset="0"/>
              </a:rPr>
              <a:t> </a:t>
            </a:r>
          </a:p>
          <a:p>
            <a:pPr marL="285750" marR="0" lvl="0" indent="-285750" algn="l" defTabSz="1217584" rtl="0" eaLnBrk="1" fontAlgn="base" latinLnBrk="0" hangingPunct="1">
              <a:lnSpc>
                <a:spcPct val="120000"/>
              </a:lnSpc>
              <a:spcBef>
                <a:spcPts val="400"/>
              </a:spcBef>
              <a:spcAft>
                <a:spcPts val="600"/>
              </a:spcAft>
              <a:buClrTx/>
              <a:buSzTx/>
              <a:buFont typeface="Arial" panose="020B0604020202020204" pitchFamily="34" charset="0"/>
              <a:buChar char="•"/>
              <a:tabLst/>
              <a:defRPr/>
            </a:pP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审计员内部讨论</a:t>
            </a:r>
            <a:endParaRPr kumimoji="0" lang="en-GB" sz="1200" b="0" i="0" u="none" strike="noStrike" kern="1200" cap="none" spc="0" normalizeH="0" baseline="0" noProof="0">
              <a:ln>
                <a:noFill/>
              </a:ln>
              <a:solidFill>
                <a:prstClr val="black">
                  <a:lumMod val="50000"/>
                  <a:lumOff val="50000"/>
                </a:prstClr>
              </a:solidFill>
              <a:effectLst/>
              <a:uLnTx/>
              <a:uFillTx/>
              <a:latin typeface="Ubuntu"/>
              <a:ea typeface="微软雅黑"/>
              <a:cs typeface="+mn-cs"/>
            </a:endParaRPr>
          </a:p>
          <a:p>
            <a:pPr marL="285750" marR="0" lvl="0" indent="-285750" algn="l" defTabSz="1217584" rtl="0" eaLnBrk="1" fontAlgn="base" latinLnBrk="0" hangingPunct="1">
              <a:lnSpc>
                <a:spcPct val="120000"/>
              </a:lnSpc>
              <a:spcBef>
                <a:spcPts val="400"/>
              </a:spcBef>
              <a:spcAft>
                <a:spcPts val="600"/>
              </a:spcAft>
              <a:buClrTx/>
              <a:buSzTx/>
              <a:buFont typeface="Arial" panose="020B0604020202020204" pitchFamily="34" charset="0"/>
              <a:buChar char="•"/>
              <a:tabLst/>
              <a:defRPr/>
            </a:pP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准备初步的改进计划（</a:t>
            </a:r>
            <a:r>
              <a:rPr kumimoji="0" lang="en-US" altLang="zh-CN"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CAP</a:t>
            </a: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a:t>
            </a:r>
            <a:endParaRPr kumimoji="0" lang="en-GB" sz="1200" b="0" i="0" u="none" strike="noStrike" kern="1200" cap="none" spc="0" normalizeH="0" baseline="0" noProof="0">
              <a:ln>
                <a:noFill/>
              </a:ln>
              <a:solidFill>
                <a:prstClr val="black">
                  <a:lumMod val="50000"/>
                  <a:lumOff val="50000"/>
                </a:prstClr>
              </a:solidFill>
              <a:effectLst/>
              <a:uLnTx/>
              <a:uFillTx/>
              <a:latin typeface="Ubuntu"/>
              <a:ea typeface="微软雅黑"/>
              <a:cs typeface="+mn-cs"/>
            </a:endParaRPr>
          </a:p>
        </p:txBody>
      </p:sp>
      <p:sp>
        <p:nvSpPr>
          <p:cNvPr id="17" name="Text Box 16"/>
          <p:cNvSpPr txBox="1">
            <a:spLocks noChangeArrowheads="1"/>
          </p:cNvSpPr>
          <p:nvPr/>
        </p:nvSpPr>
        <p:spPr bwMode="gray">
          <a:xfrm>
            <a:off x="9870736" y="4238607"/>
            <a:ext cx="2321264" cy="18688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121758" tIns="0" rIns="121758" bIns="0" numCol="1" anchor="t" anchorCtr="0" compatLnSpc="1">
            <a:prstTxWarp prst="textNoShape">
              <a:avLst/>
            </a:prstTxWarp>
          </a:bodyPr>
          <a:lstStyle/>
          <a:p>
            <a:pPr marL="0" marR="0" lvl="0" indent="0" algn="l" defTabSz="914400" rtl="0" eaLnBrk="1" fontAlgn="base" latinLnBrk="0" hangingPunct="1">
              <a:lnSpc>
                <a:spcPct val="120000"/>
              </a:lnSpc>
              <a:spcBef>
                <a:spcPts val="400"/>
              </a:spcBef>
              <a:spcAft>
                <a:spcPts val="600"/>
              </a:spcAft>
              <a:buClrTx/>
              <a:buSzTx/>
              <a:buFontTx/>
              <a:buNone/>
              <a:tabLst/>
              <a:defRPr/>
            </a:pPr>
            <a:r>
              <a:rPr kumimoji="0" lang="zh-CN" altLang="en-US" sz="1400" b="1" i="0" u="none" strike="noStrike" kern="1200" cap="none" spc="0" normalizeH="0" baseline="0" noProof="0">
                <a:ln>
                  <a:noFill/>
                </a:ln>
                <a:solidFill>
                  <a:srgbClr val="F86524"/>
                </a:solidFill>
                <a:effectLst/>
                <a:uLnTx/>
                <a:uFillTx/>
                <a:latin typeface="Ubuntu"/>
                <a:ea typeface="微软雅黑"/>
                <a:cs typeface="Arial" pitchFamily="34" charset="0"/>
              </a:rPr>
              <a:t>结束会议</a:t>
            </a:r>
            <a:endParaRPr kumimoji="0" lang="en-US" altLang="zh-CN" sz="1400" b="1" i="0" u="none" strike="noStrike" kern="1200" cap="none" spc="0" normalizeH="0" baseline="0" noProof="0">
              <a:ln>
                <a:noFill/>
              </a:ln>
              <a:solidFill>
                <a:srgbClr val="F86524"/>
              </a:solidFill>
              <a:effectLst/>
              <a:uLnTx/>
              <a:uFillTx/>
              <a:latin typeface="Ubuntu"/>
              <a:ea typeface="微软雅黑"/>
              <a:cs typeface="Arial" pitchFamily="34" charset="0"/>
            </a:endParaRPr>
          </a:p>
          <a:p>
            <a:pPr marL="285750" marR="0" lvl="0" indent="-285750" algn="l" defTabSz="914400" rtl="0" eaLnBrk="1" fontAlgn="base" latinLnBrk="0" hangingPunct="1">
              <a:lnSpc>
                <a:spcPct val="120000"/>
              </a:lnSpc>
              <a:spcBef>
                <a:spcPts val="400"/>
              </a:spcBef>
              <a:spcAft>
                <a:spcPts val="600"/>
              </a:spcAft>
              <a:buClrTx/>
              <a:buSzTx/>
              <a:buFont typeface="Arial" panose="020B0604020202020204" pitchFamily="34" charset="0"/>
              <a:buChar char="•"/>
              <a:tabLst/>
              <a:defRPr/>
            </a:pP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对最佳实践，审计发现和初步的改进计划（</a:t>
            </a:r>
            <a:r>
              <a:rPr kumimoji="0" lang="en-US" altLang="zh-CN"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CAP</a:t>
            </a: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）做展示</a:t>
            </a:r>
            <a:endParaRPr kumimoji="0" lang="en-US" altLang="zh-CN" sz="1200" b="0" i="0" u="none" strike="noStrike" kern="1200" cap="none" spc="0" normalizeH="0" baseline="0" noProof="0">
              <a:ln>
                <a:noFill/>
              </a:ln>
              <a:solidFill>
                <a:prstClr val="black">
                  <a:lumMod val="50000"/>
                  <a:lumOff val="50000"/>
                </a:prstClr>
              </a:solidFill>
              <a:effectLst/>
              <a:uLnTx/>
              <a:uFillTx/>
              <a:latin typeface="Ubuntu"/>
              <a:ea typeface="微软雅黑"/>
              <a:cs typeface="+mn-cs"/>
            </a:endParaRPr>
          </a:p>
          <a:p>
            <a:pPr marL="285750" marR="0" lvl="0" indent="-285750" algn="l" defTabSz="914400" rtl="0" eaLnBrk="1" fontAlgn="base" latinLnBrk="0" hangingPunct="1">
              <a:lnSpc>
                <a:spcPct val="120000"/>
              </a:lnSpc>
              <a:spcBef>
                <a:spcPts val="400"/>
              </a:spcBef>
              <a:spcAft>
                <a:spcPts val="600"/>
              </a:spcAft>
              <a:buClrTx/>
              <a:buSzTx/>
              <a:buFont typeface="Arial" panose="020B0604020202020204" pitchFamily="34" charset="0"/>
              <a:buChar char="•"/>
              <a:tabLst/>
              <a:defRPr/>
            </a:pP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在双方达成一致的前提下，最终对改进计划（</a:t>
            </a:r>
            <a:r>
              <a:rPr kumimoji="0" lang="en-US" altLang="zh-CN"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CAP</a:t>
            </a: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）签名</a:t>
            </a:r>
            <a:endParaRPr kumimoji="0" lang="en-GB" sz="1200" b="0" i="0" u="none" strike="noStrike" kern="1200" cap="none" spc="0" normalizeH="0" baseline="0" noProof="0">
              <a:ln>
                <a:noFill/>
              </a:ln>
              <a:solidFill>
                <a:prstClr val="black">
                  <a:lumMod val="50000"/>
                  <a:lumOff val="50000"/>
                </a:prstClr>
              </a:solidFill>
              <a:effectLst/>
              <a:uLnTx/>
              <a:uFillTx/>
              <a:latin typeface="Ubuntu"/>
              <a:ea typeface="微软雅黑"/>
              <a:cs typeface="+mn-cs"/>
            </a:endParaRPr>
          </a:p>
        </p:txBody>
      </p:sp>
      <p:sp>
        <p:nvSpPr>
          <p:cNvPr id="18" name="Line 20"/>
          <p:cNvSpPr>
            <a:spLocks noChangeShapeType="1"/>
          </p:cNvSpPr>
          <p:nvPr/>
        </p:nvSpPr>
        <p:spPr bwMode="gray">
          <a:xfrm flipV="1">
            <a:off x="314050" y="1342058"/>
            <a:ext cx="8412" cy="1734294"/>
          </a:xfrm>
          <a:prstGeom prst="line">
            <a:avLst/>
          </a:prstGeom>
          <a:noFill/>
          <a:ln w="9525">
            <a:solidFill>
              <a:schemeClr val="tx1"/>
            </a:solidFill>
            <a:prstDash val="solid"/>
            <a:round/>
            <a:headEnd type="oval" w="sm" len="sm"/>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1758" tIns="60880" rIns="121758" bIns="6088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Ubuntu"/>
              <a:ea typeface="微软雅黑"/>
              <a:cs typeface="+mn-cs"/>
            </a:endParaRPr>
          </a:p>
        </p:txBody>
      </p:sp>
      <p:sp>
        <p:nvSpPr>
          <p:cNvPr id="19" name="Line 21"/>
          <p:cNvSpPr>
            <a:spLocks noChangeShapeType="1"/>
          </p:cNvSpPr>
          <p:nvPr/>
        </p:nvSpPr>
        <p:spPr bwMode="gray">
          <a:xfrm flipH="1" flipV="1">
            <a:off x="7921148" y="1246361"/>
            <a:ext cx="10645" cy="1829992"/>
          </a:xfrm>
          <a:prstGeom prst="line">
            <a:avLst/>
          </a:prstGeom>
          <a:noFill/>
          <a:ln w="9525">
            <a:solidFill>
              <a:schemeClr val="tx1"/>
            </a:solidFill>
            <a:prstDash val="solid"/>
            <a:round/>
            <a:headEnd type="oval" w="sm" len="sm"/>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1758" tIns="60880" rIns="121758" bIns="6088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Ubuntu"/>
              <a:ea typeface="微软雅黑"/>
              <a:cs typeface="+mn-cs"/>
            </a:endParaRPr>
          </a:p>
        </p:txBody>
      </p:sp>
      <p:sp>
        <p:nvSpPr>
          <p:cNvPr id="20" name="Line 17"/>
          <p:cNvSpPr>
            <a:spLocks noChangeShapeType="1"/>
          </p:cNvSpPr>
          <p:nvPr/>
        </p:nvSpPr>
        <p:spPr bwMode="gray">
          <a:xfrm flipH="1" flipV="1">
            <a:off x="9869782" y="4304106"/>
            <a:ext cx="953" cy="1899641"/>
          </a:xfrm>
          <a:prstGeom prst="line">
            <a:avLst/>
          </a:prstGeom>
          <a:noFill/>
          <a:ln w="9525">
            <a:solidFill>
              <a:schemeClr val="tx1"/>
            </a:solidFill>
            <a:prstDash val="solid"/>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1758" tIns="60880" rIns="121758" bIns="6088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Ubuntu"/>
              <a:ea typeface="微软雅黑"/>
              <a:cs typeface="+mn-cs"/>
            </a:endParaRPr>
          </a:p>
        </p:txBody>
      </p:sp>
      <p:grpSp>
        <p:nvGrpSpPr>
          <p:cNvPr id="27" name="Gruppieren 26"/>
          <p:cNvGrpSpPr/>
          <p:nvPr/>
        </p:nvGrpSpPr>
        <p:grpSpPr>
          <a:xfrm>
            <a:off x="283750" y="3223826"/>
            <a:ext cx="11779488" cy="999501"/>
            <a:chOff x="195411" y="2638513"/>
            <a:chExt cx="8834612" cy="749626"/>
          </a:xfrm>
          <a:solidFill>
            <a:schemeClr val="accent1"/>
          </a:solidFill>
        </p:grpSpPr>
        <p:sp>
          <p:nvSpPr>
            <p:cNvPr id="9" name="AutoShape 2"/>
            <p:cNvSpPr>
              <a:spLocks noChangeArrowheads="1"/>
            </p:cNvSpPr>
            <p:nvPr/>
          </p:nvSpPr>
          <p:spPr bwMode="gray">
            <a:xfrm>
              <a:off x="195411" y="2664343"/>
              <a:ext cx="1416957" cy="723796"/>
            </a:xfrm>
            <a:prstGeom prst="homePlate">
              <a:avLst>
                <a:gd name="adj" fmla="val 30351"/>
              </a:avLst>
            </a:prstGeom>
            <a:grpFill/>
            <a:ln w="9525" algn="ctr">
              <a:solidFill>
                <a:schemeClr val="bg1"/>
              </a:solidFill>
              <a:miter lim="800000"/>
              <a:headEnd/>
              <a:tailEnd/>
            </a:ln>
            <a:effectLst/>
          </p:spPr>
          <p:txBody>
            <a:bodyPr vert="horz" wrap="none" lIns="89883" tIns="89883" rIns="71906" bIns="89883" numCol="1"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a:ln>
                  <a:noFill/>
                </a:ln>
                <a:solidFill>
                  <a:prstClr val="black"/>
                </a:solidFill>
                <a:effectLst/>
                <a:uLnTx/>
                <a:uFillTx/>
                <a:latin typeface="Ubuntu"/>
                <a:ea typeface="微软雅黑"/>
                <a:cs typeface="+mn-cs"/>
              </a:endParaRPr>
            </a:p>
          </p:txBody>
        </p:sp>
        <p:sp>
          <p:nvSpPr>
            <p:cNvPr id="10" name="AutoShape 3"/>
            <p:cNvSpPr>
              <a:spLocks noChangeArrowheads="1"/>
            </p:cNvSpPr>
            <p:nvPr/>
          </p:nvSpPr>
          <p:spPr bwMode="gray">
            <a:xfrm>
              <a:off x="1443627" y="2664342"/>
              <a:ext cx="1609219" cy="723796"/>
            </a:xfrm>
            <a:prstGeom prst="chevron">
              <a:avLst>
                <a:gd name="adj" fmla="val 30307"/>
              </a:avLst>
            </a:prstGeom>
            <a:grpFill/>
            <a:ln w="9525" algn="ctr">
              <a:solidFill>
                <a:schemeClr val="bg1"/>
              </a:solidFill>
              <a:miter lim="800000"/>
              <a:headEnd/>
              <a:tailEnd/>
            </a:ln>
            <a:effectLst/>
          </p:spPr>
          <p:txBody>
            <a:bodyPr vert="horz" wrap="none" lIns="89883" tIns="89883" rIns="71906" bIns="89883" numCol="1"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a:ln>
                  <a:noFill/>
                </a:ln>
                <a:solidFill>
                  <a:prstClr val="black"/>
                </a:solidFill>
                <a:effectLst/>
                <a:uLnTx/>
                <a:uFillTx/>
                <a:latin typeface="Ubuntu"/>
                <a:ea typeface="微软雅黑"/>
                <a:cs typeface="+mn-cs"/>
              </a:endParaRPr>
            </a:p>
          </p:txBody>
        </p:sp>
        <p:sp>
          <p:nvSpPr>
            <p:cNvPr id="12" name="AutoShape 7"/>
            <p:cNvSpPr>
              <a:spLocks noChangeArrowheads="1"/>
            </p:cNvSpPr>
            <p:nvPr/>
          </p:nvSpPr>
          <p:spPr bwMode="gray">
            <a:xfrm>
              <a:off x="7400599" y="2638513"/>
              <a:ext cx="1629424" cy="723796"/>
            </a:xfrm>
            <a:prstGeom prst="chevron">
              <a:avLst>
                <a:gd name="adj" fmla="val 30245"/>
              </a:avLst>
            </a:prstGeom>
            <a:grpFill/>
            <a:ln w="9525" algn="ctr">
              <a:solidFill>
                <a:schemeClr val="bg1"/>
              </a:solidFill>
              <a:miter lim="800000"/>
              <a:headEnd/>
              <a:tailEnd/>
            </a:ln>
            <a:effectLst/>
          </p:spPr>
          <p:txBody>
            <a:bodyPr vert="horz" wrap="none" lIns="89883" tIns="89883" rIns="71906" bIns="89883" numCol="1"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a:ln>
                  <a:noFill/>
                </a:ln>
                <a:solidFill>
                  <a:prstClr val="black"/>
                </a:solidFill>
                <a:effectLst/>
                <a:uLnTx/>
                <a:uFillTx/>
                <a:latin typeface="Ubuntu"/>
                <a:ea typeface="微软雅黑"/>
                <a:cs typeface="+mn-cs"/>
              </a:endParaRPr>
            </a:p>
          </p:txBody>
        </p:sp>
        <p:sp>
          <p:nvSpPr>
            <p:cNvPr id="13" name="Text Box 7"/>
            <p:cNvSpPr txBox="1">
              <a:spLocks noChangeArrowheads="1"/>
            </p:cNvSpPr>
            <p:nvPr/>
          </p:nvSpPr>
          <p:spPr bwMode="gray">
            <a:xfrm>
              <a:off x="288974" y="2851056"/>
              <a:ext cx="1154652" cy="2977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883" tIns="89883" rIns="71906" bIns="89883"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sng" strike="noStrike" kern="1200" cap="none" spc="0" normalizeH="0" baseline="0" noProof="0">
                  <a:ln>
                    <a:noFill/>
                  </a:ln>
                  <a:solidFill>
                    <a:prstClr val="white"/>
                  </a:solidFill>
                  <a:effectLst/>
                  <a:uLnTx/>
                  <a:uFillTx/>
                  <a:latin typeface="Ubuntu"/>
                  <a:ea typeface="微软雅黑"/>
                  <a:cs typeface="Arial" pitchFamily="34" charset="0"/>
                </a:rPr>
                <a:t>启动会</a:t>
              </a:r>
              <a:endParaRPr kumimoji="0" lang="en-GB" sz="1400" b="1" i="0" u="sng" strike="noStrike" kern="1200" cap="none" spc="0" normalizeH="0" baseline="0" noProof="0">
                <a:ln>
                  <a:noFill/>
                </a:ln>
                <a:solidFill>
                  <a:prstClr val="white"/>
                </a:solidFill>
                <a:effectLst/>
                <a:uLnTx/>
                <a:uFillTx/>
                <a:latin typeface="Ubuntu"/>
                <a:ea typeface="微软雅黑"/>
                <a:cs typeface="Arial" pitchFamily="34" charset="0"/>
              </a:endParaRPr>
            </a:p>
          </p:txBody>
        </p:sp>
        <p:sp>
          <p:nvSpPr>
            <p:cNvPr id="14" name="Text Box 8"/>
            <p:cNvSpPr txBox="1">
              <a:spLocks noChangeArrowheads="1"/>
            </p:cNvSpPr>
            <p:nvPr/>
          </p:nvSpPr>
          <p:spPr bwMode="gray">
            <a:xfrm>
              <a:off x="1741613" y="2888359"/>
              <a:ext cx="992710" cy="2977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883" tIns="89883" rIns="0" bIns="89883"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sng" strike="noStrike" kern="1200" cap="none" spc="0" normalizeH="0" baseline="0" noProof="0">
                  <a:ln>
                    <a:noFill/>
                  </a:ln>
                  <a:solidFill>
                    <a:prstClr val="white"/>
                  </a:solidFill>
                  <a:effectLst/>
                  <a:uLnTx/>
                  <a:uFillTx/>
                  <a:latin typeface="Ubuntu"/>
                  <a:ea typeface="微软雅黑"/>
                  <a:cs typeface="Arial" pitchFamily="34" charset="0"/>
                </a:rPr>
                <a:t>实地考察</a:t>
              </a:r>
              <a:endParaRPr kumimoji="0" lang="en-GB" sz="1400" b="1" i="0" u="sng" strike="noStrike" kern="1200" cap="none" spc="0" normalizeH="0" baseline="0" noProof="0">
                <a:ln>
                  <a:noFill/>
                </a:ln>
                <a:solidFill>
                  <a:prstClr val="black"/>
                </a:solidFill>
                <a:effectLst/>
                <a:uLnTx/>
                <a:uFillTx/>
                <a:latin typeface="Ubuntu"/>
                <a:ea typeface="微软雅黑"/>
                <a:cs typeface="Arial" pitchFamily="34" charset="0"/>
              </a:endParaRPr>
            </a:p>
          </p:txBody>
        </p:sp>
        <p:grpSp>
          <p:nvGrpSpPr>
            <p:cNvPr id="3" name="Group 2"/>
            <p:cNvGrpSpPr/>
            <p:nvPr/>
          </p:nvGrpSpPr>
          <p:grpSpPr>
            <a:xfrm>
              <a:off x="5928889" y="2650651"/>
              <a:ext cx="1632000" cy="723796"/>
              <a:chOff x="6725153" y="3534201"/>
              <a:chExt cx="1411578" cy="965061"/>
            </a:xfrm>
            <a:grpFill/>
          </p:grpSpPr>
          <p:sp>
            <p:nvSpPr>
              <p:cNvPr id="11" name="AutoShape 5"/>
              <p:cNvSpPr>
                <a:spLocks noChangeArrowheads="1"/>
              </p:cNvSpPr>
              <p:nvPr/>
            </p:nvSpPr>
            <p:spPr bwMode="gray">
              <a:xfrm>
                <a:off x="6725153" y="3534201"/>
                <a:ext cx="1411578" cy="965061"/>
              </a:xfrm>
              <a:prstGeom prst="chevron">
                <a:avLst>
                  <a:gd name="adj" fmla="val 30245"/>
                </a:avLst>
              </a:prstGeom>
              <a:grpFill/>
              <a:ln w="9525" algn="ctr">
                <a:solidFill>
                  <a:schemeClr val="bg1"/>
                </a:solidFill>
                <a:miter lim="800000"/>
                <a:headEnd/>
                <a:tailEnd/>
              </a:ln>
              <a:effectLst/>
            </p:spPr>
            <p:txBody>
              <a:bodyPr vert="horz" wrap="none" lIns="89883" tIns="89883" rIns="71906" bIns="89883" numCol="1"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a:ln>
                    <a:noFill/>
                  </a:ln>
                  <a:solidFill>
                    <a:prstClr val="black"/>
                  </a:solidFill>
                  <a:effectLst/>
                  <a:uLnTx/>
                  <a:uFillTx/>
                  <a:latin typeface="Ubuntu"/>
                  <a:ea typeface="微软雅黑"/>
                  <a:cs typeface="+mn-cs"/>
                </a:endParaRPr>
              </a:p>
            </p:txBody>
          </p:sp>
          <p:sp>
            <p:nvSpPr>
              <p:cNvPr id="15" name="Text Box 10"/>
              <p:cNvSpPr txBox="1">
                <a:spLocks noChangeArrowheads="1"/>
              </p:cNvSpPr>
              <p:nvPr/>
            </p:nvSpPr>
            <p:spPr bwMode="gray">
              <a:xfrm>
                <a:off x="6879577" y="3810157"/>
                <a:ext cx="993837" cy="39696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883" tIns="89883" rIns="0" bIns="89883"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sng" strike="noStrike" kern="1200" cap="none" spc="0" normalizeH="0" baseline="0" noProof="0">
                    <a:ln>
                      <a:noFill/>
                    </a:ln>
                    <a:solidFill>
                      <a:prstClr val="white"/>
                    </a:solidFill>
                    <a:effectLst/>
                    <a:uLnTx/>
                    <a:uFillTx/>
                    <a:latin typeface="Ubuntu"/>
                    <a:ea typeface="微软雅黑"/>
                    <a:cs typeface="Arial" pitchFamily="34" charset="0"/>
                  </a:rPr>
                  <a:t>闭幕前会议</a:t>
                </a:r>
                <a:endParaRPr kumimoji="0" lang="en-GB" sz="1400" b="1" i="0" u="sng" strike="noStrike" kern="1200" cap="none" spc="0" normalizeH="0" baseline="0" noProof="0">
                  <a:ln>
                    <a:noFill/>
                  </a:ln>
                  <a:solidFill>
                    <a:prstClr val="white"/>
                  </a:solidFill>
                  <a:effectLst/>
                  <a:uLnTx/>
                  <a:uFillTx/>
                  <a:latin typeface="Ubuntu"/>
                  <a:ea typeface="微软雅黑"/>
                  <a:cs typeface="Arial" pitchFamily="34" charset="0"/>
                </a:endParaRPr>
              </a:p>
            </p:txBody>
          </p:sp>
        </p:grpSp>
        <p:sp>
          <p:nvSpPr>
            <p:cNvPr id="16" name="Text Box 11"/>
            <p:cNvSpPr txBox="1">
              <a:spLocks noChangeArrowheads="1"/>
            </p:cNvSpPr>
            <p:nvPr/>
          </p:nvSpPr>
          <p:spPr bwMode="gray">
            <a:xfrm>
              <a:off x="7650616" y="2851058"/>
              <a:ext cx="1018330" cy="2977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883" tIns="89883" rIns="0" bIns="89883"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sng" strike="noStrike" kern="1200" cap="none" spc="0" normalizeH="0" baseline="0" noProof="0">
                  <a:ln>
                    <a:noFill/>
                  </a:ln>
                  <a:solidFill>
                    <a:prstClr val="white"/>
                  </a:solidFill>
                  <a:effectLst/>
                  <a:uLnTx/>
                  <a:uFillTx/>
                  <a:latin typeface="Ubuntu"/>
                  <a:ea typeface="微软雅黑"/>
                  <a:cs typeface="Arial" pitchFamily="34" charset="0"/>
                </a:rPr>
                <a:t>闭幕会议</a:t>
              </a:r>
              <a:endParaRPr kumimoji="0" lang="en-GB" sz="1400" b="1" i="0" u="sng" strike="noStrike" kern="1200" cap="none" spc="0" normalizeH="0" baseline="0" noProof="0">
                <a:ln>
                  <a:noFill/>
                </a:ln>
                <a:solidFill>
                  <a:prstClr val="white"/>
                </a:solidFill>
                <a:effectLst/>
                <a:uLnTx/>
                <a:uFillTx/>
                <a:latin typeface="Ubuntu"/>
                <a:ea typeface="微软雅黑"/>
                <a:cs typeface="Arial" pitchFamily="34" charset="0"/>
              </a:endParaRPr>
            </a:p>
          </p:txBody>
        </p:sp>
        <p:sp>
          <p:nvSpPr>
            <p:cNvPr id="21" name="Text Box 10"/>
            <p:cNvSpPr txBox="1">
              <a:spLocks noChangeArrowheads="1"/>
            </p:cNvSpPr>
            <p:nvPr/>
          </p:nvSpPr>
          <p:spPr bwMode="gray">
            <a:xfrm>
              <a:off x="4276954" y="2811206"/>
              <a:ext cx="1141416" cy="50547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883" tIns="89883" rIns="0" bIns="89883"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600" b="1" i="0" u="none" strike="noStrike" kern="1200" cap="none" spc="0" normalizeH="0" baseline="0" noProof="0">
                  <a:ln>
                    <a:noFill/>
                  </a:ln>
                  <a:solidFill>
                    <a:prstClr val="white"/>
                  </a:solidFill>
                  <a:effectLst/>
                  <a:uLnTx/>
                  <a:uFillTx/>
                  <a:latin typeface="Arial" pitchFamily="34" charset="0"/>
                  <a:ea typeface="微软雅黑"/>
                  <a:cs typeface="Arial" pitchFamily="34" charset="0"/>
                </a:rPr>
                <a:t>Document check </a:t>
              </a:r>
            </a:p>
          </p:txBody>
        </p:sp>
        <p:sp>
          <p:nvSpPr>
            <p:cNvPr id="22" name="AutoShape 5"/>
            <p:cNvSpPr>
              <a:spLocks noChangeArrowheads="1"/>
            </p:cNvSpPr>
            <p:nvPr/>
          </p:nvSpPr>
          <p:spPr bwMode="gray">
            <a:xfrm>
              <a:off x="4348448" y="2656720"/>
              <a:ext cx="1747799" cy="723796"/>
            </a:xfrm>
            <a:prstGeom prst="chevron">
              <a:avLst>
                <a:gd name="adj" fmla="val 30245"/>
              </a:avLst>
            </a:prstGeom>
            <a:grpFill/>
            <a:ln w="9525" algn="ctr">
              <a:solidFill>
                <a:schemeClr val="bg1"/>
              </a:solidFill>
              <a:miter lim="800000"/>
              <a:headEnd/>
              <a:tailEnd/>
            </a:ln>
            <a:effectLst/>
          </p:spPr>
          <p:txBody>
            <a:bodyPr vert="horz" wrap="none" lIns="89883" tIns="89883" rIns="71906" bIns="89883" numCol="1"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a:ln>
                  <a:noFill/>
                </a:ln>
                <a:solidFill>
                  <a:prstClr val="black"/>
                </a:solidFill>
                <a:effectLst/>
                <a:uLnTx/>
                <a:uFillTx/>
                <a:latin typeface="Ubuntu"/>
                <a:ea typeface="微软雅黑"/>
                <a:cs typeface="+mn-cs"/>
              </a:endParaRPr>
            </a:p>
          </p:txBody>
        </p:sp>
      </p:grpSp>
      <p:sp>
        <p:nvSpPr>
          <p:cNvPr id="23" name="Text Box 10"/>
          <p:cNvSpPr txBox="1">
            <a:spLocks noChangeArrowheads="1"/>
          </p:cNvSpPr>
          <p:nvPr/>
        </p:nvSpPr>
        <p:spPr bwMode="gray">
          <a:xfrm>
            <a:off x="6150152" y="3506002"/>
            <a:ext cx="1694598" cy="457466"/>
          </a:xfrm>
          <a:prstGeom prst="rect">
            <a:avLst/>
          </a:prstGeom>
          <a:noFill/>
          <a:ln>
            <a:noFill/>
          </a:ln>
          <a:extLst>
            <a:ext uri="{909E8E84-426E-40DD-AFC4-6F175D3DCCD1}">
              <a14:hiddenFill xmlns:a14="http://schemas.microsoft.com/office/drawing/2010/main">
                <a:gradFill rotWithShape="1">
                  <a:gsLst>
                    <a:gs pos="0">
                      <a:schemeClr val="folHlink"/>
                    </a:gs>
                    <a:gs pos="100000">
                      <a:schemeClr val="folHlink">
                        <a:gamma/>
                        <a:tint val="0"/>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19841" tIns="119841" rIns="0" bIns="119841"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sng" strike="noStrike" kern="1200" cap="none" spc="0" normalizeH="0" baseline="0" noProof="0">
                <a:ln>
                  <a:noFill/>
                </a:ln>
                <a:solidFill>
                  <a:prstClr val="white"/>
                </a:solidFill>
                <a:effectLst/>
                <a:uLnTx/>
                <a:uFillTx/>
                <a:latin typeface="Ubuntu"/>
                <a:ea typeface="微软雅黑"/>
                <a:cs typeface="Arial" pitchFamily="34" charset="0"/>
              </a:rPr>
              <a:t>文件审核</a:t>
            </a:r>
            <a:r>
              <a:rPr kumimoji="0" lang="en-US" altLang="zh-CN" sz="1400" b="1" i="0" u="sng" strike="noStrike" kern="1200" cap="none" spc="0" normalizeH="0" baseline="0" noProof="0">
                <a:ln>
                  <a:noFill/>
                </a:ln>
                <a:solidFill>
                  <a:prstClr val="white"/>
                </a:solidFill>
                <a:effectLst/>
                <a:uLnTx/>
                <a:uFillTx/>
                <a:latin typeface="Ubuntu"/>
                <a:ea typeface="微软雅黑"/>
                <a:cs typeface="Arial" pitchFamily="34" charset="0"/>
              </a:rPr>
              <a:t>&amp;</a:t>
            </a:r>
            <a:r>
              <a:rPr kumimoji="0" lang="zh-CN" altLang="en-US" sz="1400" b="1" i="0" u="sng" strike="noStrike" kern="1200" cap="none" spc="0" normalizeH="0" baseline="0" noProof="0">
                <a:ln>
                  <a:noFill/>
                </a:ln>
                <a:solidFill>
                  <a:prstClr val="white"/>
                </a:solidFill>
                <a:effectLst/>
                <a:uLnTx/>
                <a:uFillTx/>
                <a:latin typeface="Ubuntu"/>
                <a:ea typeface="微软雅黑"/>
                <a:cs typeface="Arial" pitchFamily="34" charset="0"/>
              </a:rPr>
              <a:t>讨论</a:t>
            </a:r>
            <a:endParaRPr kumimoji="0" lang="en-GB" sz="1400" b="1" i="0" u="sng" strike="noStrike" kern="1200" cap="none" spc="0" normalizeH="0" baseline="0" noProof="0">
              <a:ln>
                <a:noFill/>
              </a:ln>
              <a:solidFill>
                <a:prstClr val="white"/>
              </a:solidFill>
              <a:effectLst/>
              <a:uLnTx/>
              <a:uFillTx/>
              <a:latin typeface="Ubuntu"/>
              <a:ea typeface="微软雅黑"/>
              <a:cs typeface="Arial" pitchFamily="34" charset="0"/>
            </a:endParaRPr>
          </a:p>
        </p:txBody>
      </p:sp>
      <p:sp>
        <p:nvSpPr>
          <p:cNvPr id="25" name="Line 15"/>
          <p:cNvSpPr>
            <a:spLocks noChangeShapeType="1"/>
          </p:cNvSpPr>
          <p:nvPr/>
        </p:nvSpPr>
        <p:spPr bwMode="gray">
          <a:xfrm flipV="1">
            <a:off x="1914935" y="4274756"/>
            <a:ext cx="1" cy="1910316"/>
          </a:xfrm>
          <a:prstGeom prst="line">
            <a:avLst/>
          </a:prstGeom>
          <a:noFill/>
          <a:ln w="9525">
            <a:solidFill>
              <a:schemeClr val="tx1"/>
            </a:solidFill>
            <a:prstDash val="solid"/>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1758" tIns="60880" rIns="121758" bIns="6088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Ubuntu"/>
              <a:ea typeface="微软雅黑"/>
              <a:cs typeface="+mn-cs"/>
            </a:endParaRPr>
          </a:p>
        </p:txBody>
      </p:sp>
      <p:sp>
        <p:nvSpPr>
          <p:cNvPr id="32" name="Line 15"/>
          <p:cNvSpPr>
            <a:spLocks noChangeShapeType="1"/>
          </p:cNvSpPr>
          <p:nvPr/>
        </p:nvSpPr>
        <p:spPr bwMode="gray">
          <a:xfrm flipH="1" flipV="1">
            <a:off x="3912098" y="4372203"/>
            <a:ext cx="28835" cy="1876197"/>
          </a:xfrm>
          <a:prstGeom prst="line">
            <a:avLst/>
          </a:prstGeom>
          <a:noFill/>
          <a:ln w="9525">
            <a:solidFill>
              <a:schemeClr val="tx1"/>
            </a:solidFill>
            <a:prstDash val="solid"/>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1758" tIns="60880" rIns="121758" bIns="6088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Ubuntu"/>
              <a:ea typeface="微软雅黑"/>
              <a:cs typeface="+mn-cs"/>
            </a:endParaRPr>
          </a:p>
        </p:txBody>
      </p:sp>
      <p:sp>
        <p:nvSpPr>
          <p:cNvPr id="24" name="Foliennummernplatzhalter 2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9DBD89-DAF3-7144-A512-815880C1C590}" type="slidenum">
              <a:rPr kumimoji="0" lang="en-US"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71</a:t>
            </a:fld>
            <a:endParaRPr kumimoji="0" lang="en-US"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
        <p:nvSpPr>
          <p:cNvPr id="29" name="AutoShape 3">
            <a:extLst>
              <a:ext uri="{FF2B5EF4-FFF2-40B4-BE49-F238E27FC236}">
                <a16:creationId xmlns:a16="http://schemas.microsoft.com/office/drawing/2014/main" id="{A5648382-4873-4FEC-A334-45E6F14F4EC5}"/>
              </a:ext>
            </a:extLst>
          </p:cNvPr>
          <p:cNvSpPr>
            <a:spLocks noChangeArrowheads="1"/>
          </p:cNvSpPr>
          <p:nvPr/>
        </p:nvSpPr>
        <p:spPr bwMode="gray">
          <a:xfrm>
            <a:off x="3884890" y="3256290"/>
            <a:ext cx="2211110" cy="965061"/>
          </a:xfrm>
          <a:prstGeom prst="chevron">
            <a:avLst>
              <a:gd name="adj" fmla="val 30307"/>
            </a:avLst>
          </a:prstGeom>
          <a:solidFill>
            <a:schemeClr val="accent1"/>
          </a:solidFill>
          <a:ln w="9525" algn="ctr">
            <a:solidFill>
              <a:schemeClr val="bg1"/>
            </a:solidFill>
            <a:miter lim="800000"/>
            <a:headEnd/>
            <a:tailEnd/>
          </a:ln>
          <a:effectLst/>
        </p:spPr>
        <p:txBody>
          <a:bodyPr vert="horz" wrap="none" lIns="89883" tIns="89883" rIns="71906" bIns="89883"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Ubuntu"/>
              <a:ea typeface="微软雅黑"/>
              <a:cs typeface="Arial" pitchFamily="34" charset="0"/>
            </a:endParaRPr>
          </a:p>
        </p:txBody>
      </p:sp>
      <p:sp>
        <p:nvSpPr>
          <p:cNvPr id="31" name="Line 20">
            <a:extLst>
              <a:ext uri="{FF2B5EF4-FFF2-40B4-BE49-F238E27FC236}">
                <a16:creationId xmlns:a16="http://schemas.microsoft.com/office/drawing/2014/main" id="{6073FF4A-2628-4C20-A036-51D3D45FB4AE}"/>
              </a:ext>
            </a:extLst>
          </p:cNvPr>
          <p:cNvSpPr>
            <a:spLocks noChangeShapeType="1"/>
          </p:cNvSpPr>
          <p:nvPr/>
        </p:nvSpPr>
        <p:spPr bwMode="gray">
          <a:xfrm flipH="1" flipV="1">
            <a:off x="3884890" y="1246361"/>
            <a:ext cx="340" cy="1886694"/>
          </a:xfrm>
          <a:prstGeom prst="line">
            <a:avLst/>
          </a:prstGeom>
          <a:noFill/>
          <a:ln w="9525">
            <a:solidFill>
              <a:schemeClr val="tx1"/>
            </a:solidFill>
            <a:prstDash val="solid"/>
            <a:round/>
            <a:headEnd type="oval" w="sm" len="sm"/>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1758" tIns="60880" rIns="121758" bIns="6088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Ubuntu"/>
              <a:ea typeface="微软雅黑"/>
              <a:cs typeface="+mn-cs"/>
            </a:endParaRPr>
          </a:p>
        </p:txBody>
      </p:sp>
      <p:sp>
        <p:nvSpPr>
          <p:cNvPr id="33" name="Text Box 16">
            <a:extLst>
              <a:ext uri="{FF2B5EF4-FFF2-40B4-BE49-F238E27FC236}">
                <a16:creationId xmlns:a16="http://schemas.microsoft.com/office/drawing/2014/main" id="{D68E06B7-5DBA-41C0-B08C-E6F8196A8ED9}"/>
              </a:ext>
            </a:extLst>
          </p:cNvPr>
          <p:cNvSpPr txBox="1">
            <a:spLocks noChangeArrowheads="1"/>
          </p:cNvSpPr>
          <p:nvPr/>
        </p:nvSpPr>
        <p:spPr bwMode="gray">
          <a:xfrm>
            <a:off x="5856626" y="4238607"/>
            <a:ext cx="3840897" cy="20573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121758" tIns="0" rIns="121758" bIns="0" numCol="1" anchor="t" anchorCtr="0" compatLnSpc="1">
            <a:prstTxWarp prst="textNoShape">
              <a:avLst/>
            </a:prstTxWarp>
          </a:bodyPr>
          <a:lstStyle/>
          <a:p>
            <a:pPr marL="0" marR="0" lvl="0" indent="0" algn="l" defTabSz="1217584" rtl="0" eaLnBrk="1" fontAlgn="base" latinLnBrk="0" hangingPunct="1">
              <a:lnSpc>
                <a:spcPct val="120000"/>
              </a:lnSpc>
              <a:spcBef>
                <a:spcPts val="400"/>
              </a:spcBef>
              <a:spcAft>
                <a:spcPts val="600"/>
              </a:spcAft>
              <a:buClrTx/>
              <a:buSzTx/>
              <a:buFontTx/>
              <a:buNone/>
              <a:tabLst/>
              <a:defRPr/>
            </a:pPr>
            <a:r>
              <a:rPr kumimoji="0" lang="en-GB" sz="1600" b="1" i="0" u="none" strike="noStrike" kern="1200" cap="none" spc="0" normalizeH="0" baseline="0" noProof="0">
                <a:ln>
                  <a:noFill/>
                </a:ln>
                <a:solidFill>
                  <a:srgbClr val="F86524"/>
                </a:solidFill>
                <a:effectLst/>
                <a:uLnTx/>
                <a:uFillTx/>
                <a:latin typeface="Ubuntu"/>
                <a:ea typeface="微软雅黑"/>
                <a:cs typeface="Arial" pitchFamily="34" charset="0"/>
              </a:rPr>
              <a:t> </a:t>
            </a:r>
            <a:r>
              <a:rPr kumimoji="0" lang="zh-CN" altLang="en-US" sz="1400" b="1" i="0" u="none" strike="noStrike" kern="1200" cap="none" spc="0" normalizeH="0" baseline="0" noProof="0">
                <a:ln>
                  <a:noFill/>
                </a:ln>
                <a:solidFill>
                  <a:srgbClr val="F86524"/>
                </a:solidFill>
                <a:effectLst/>
                <a:uLnTx/>
                <a:uFillTx/>
                <a:latin typeface="Ubuntu"/>
                <a:ea typeface="微软雅黑"/>
                <a:cs typeface="Arial" pitchFamily="34" charset="0"/>
              </a:rPr>
              <a:t>文件审核 </a:t>
            </a:r>
            <a:r>
              <a:rPr kumimoji="0" lang="en-US" altLang="zh-CN" sz="1400" b="1" i="0" u="none" strike="noStrike" kern="1200" cap="none" spc="0" normalizeH="0" baseline="0" noProof="0">
                <a:ln>
                  <a:noFill/>
                </a:ln>
                <a:solidFill>
                  <a:srgbClr val="F86524"/>
                </a:solidFill>
                <a:effectLst/>
                <a:uLnTx/>
                <a:uFillTx/>
                <a:latin typeface="Ubuntu"/>
                <a:ea typeface="微软雅黑"/>
                <a:cs typeface="Arial" pitchFamily="34" charset="0"/>
              </a:rPr>
              <a:t>&amp; </a:t>
            </a:r>
            <a:r>
              <a:rPr kumimoji="0" lang="zh-CN" altLang="en-US" sz="1400" b="1" i="0" u="none" strike="noStrike" kern="1200" cap="none" spc="0" normalizeH="0" baseline="0" noProof="0">
                <a:ln>
                  <a:noFill/>
                </a:ln>
                <a:solidFill>
                  <a:srgbClr val="F86524"/>
                </a:solidFill>
                <a:effectLst/>
                <a:uLnTx/>
                <a:uFillTx/>
                <a:latin typeface="Ubuntu"/>
                <a:ea typeface="微软雅黑"/>
                <a:cs typeface="Arial" pitchFamily="34" charset="0"/>
              </a:rPr>
              <a:t>讨论</a:t>
            </a:r>
            <a:endParaRPr kumimoji="0" lang="en-US" altLang="zh-CN" sz="1400" b="1" i="0" u="none" strike="noStrike" kern="1200" cap="none" spc="0" normalizeH="0" baseline="0" noProof="0">
              <a:ln>
                <a:noFill/>
              </a:ln>
              <a:solidFill>
                <a:srgbClr val="F86524"/>
              </a:solidFill>
              <a:effectLst/>
              <a:uLnTx/>
              <a:uFillTx/>
              <a:latin typeface="Ubuntu"/>
              <a:ea typeface="微软雅黑"/>
              <a:cs typeface="Arial" pitchFamily="34" charset="0"/>
            </a:endParaRPr>
          </a:p>
          <a:p>
            <a:pPr marL="171450" marR="0" lvl="0" indent="-171450" algn="l" defTabSz="1217584" rtl="0" eaLnBrk="1" fontAlgn="base" latinLnBrk="0" hangingPunct="1">
              <a:lnSpc>
                <a:spcPct val="120000"/>
              </a:lnSpc>
              <a:spcBef>
                <a:spcPts val="400"/>
              </a:spcBef>
              <a:spcAft>
                <a:spcPts val="600"/>
              </a:spcAft>
              <a:buClrTx/>
              <a:buSzTx/>
              <a:buFont typeface="Arial" panose="020B0604020202020204" pitchFamily="34" charset="0"/>
              <a:buChar char="•"/>
              <a:tabLst/>
              <a:defRPr/>
            </a:pP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许可证</a:t>
            </a:r>
            <a:r>
              <a:rPr kumimoji="0" lang="en-GB"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 </a:t>
            </a: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证书</a:t>
            </a:r>
            <a:r>
              <a:rPr kumimoji="0" lang="en-GB"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 </a:t>
            </a: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政策</a:t>
            </a:r>
            <a:r>
              <a:rPr kumimoji="0" lang="en-GB"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 </a:t>
            </a: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标准操作程序（</a:t>
            </a:r>
            <a:r>
              <a:rPr kumimoji="0" lang="en-US" altLang="zh-CN"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SOPs</a:t>
            </a: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a:t>
            </a:r>
            <a:r>
              <a:rPr kumimoji="0" lang="en-GB"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 </a:t>
            </a: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相关记录</a:t>
            </a:r>
            <a:r>
              <a:rPr kumimoji="0" lang="en-GB"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 (</a:t>
            </a: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请参考</a:t>
            </a:r>
            <a:r>
              <a:rPr kumimoji="0" lang="en-US" altLang="zh-CN"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PSCI</a:t>
            </a: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预审清单</a:t>
            </a:r>
            <a:r>
              <a:rPr kumimoji="0" lang="en-GB"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a:t>
            </a:r>
            <a:endParaRPr kumimoji="0" lang="en-GB" sz="1200" b="0" i="0" u="none" strike="noStrike" kern="1200" cap="none" spc="0" normalizeH="0" baseline="0" noProof="0">
              <a:ln>
                <a:noFill/>
              </a:ln>
              <a:solidFill>
                <a:prstClr val="black">
                  <a:lumMod val="50000"/>
                  <a:lumOff val="50000"/>
                </a:prstClr>
              </a:solidFill>
              <a:effectLst/>
              <a:uLnTx/>
              <a:uFillTx/>
              <a:latin typeface="Ubuntu"/>
              <a:ea typeface="微软雅黑"/>
              <a:cs typeface="Calibri Light"/>
            </a:endParaRPr>
          </a:p>
          <a:p>
            <a:pPr marL="171450" marR="0" lvl="0" indent="-171450" algn="l" defTabSz="1217584" rtl="0" eaLnBrk="1" fontAlgn="base" latinLnBrk="0" hangingPunct="1">
              <a:lnSpc>
                <a:spcPct val="120000"/>
              </a:lnSpc>
              <a:spcBef>
                <a:spcPts val="400"/>
              </a:spcBef>
              <a:spcAft>
                <a:spcPts val="600"/>
              </a:spcAft>
              <a:buClrTx/>
              <a:buSzTx/>
              <a:buFont typeface="Arial" panose="020B0604020202020204" pitchFamily="34" charset="0"/>
              <a:buChar char="•"/>
              <a:tabLst/>
              <a:defRPr/>
            </a:pP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与技术专家及管理层进行讨论（如，</a:t>
            </a:r>
            <a:r>
              <a:rPr kumimoji="0" lang="en-US" altLang="zh-CN"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HSE</a:t>
            </a: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，工程师，生产负责人）</a:t>
            </a:r>
            <a:endParaRPr kumimoji="0" lang="en-GB" sz="1200" b="0" i="0" u="none" strike="noStrike" kern="1200" cap="none" spc="0" normalizeH="0" baseline="0" noProof="0">
              <a:ln>
                <a:noFill/>
              </a:ln>
              <a:solidFill>
                <a:prstClr val="black">
                  <a:lumMod val="50000"/>
                  <a:lumOff val="50000"/>
                </a:prstClr>
              </a:solidFill>
              <a:effectLst/>
              <a:uLnTx/>
              <a:uFillTx/>
              <a:latin typeface="Ubuntu"/>
              <a:ea typeface="微软雅黑"/>
              <a:cs typeface="Calibri Light"/>
            </a:endParaRPr>
          </a:p>
        </p:txBody>
      </p:sp>
      <p:sp>
        <p:nvSpPr>
          <p:cNvPr id="34" name="Text Box 16">
            <a:extLst>
              <a:ext uri="{FF2B5EF4-FFF2-40B4-BE49-F238E27FC236}">
                <a16:creationId xmlns:a16="http://schemas.microsoft.com/office/drawing/2014/main" id="{0F2D3EDB-1A97-48A6-852E-BC4E83949E24}"/>
              </a:ext>
            </a:extLst>
          </p:cNvPr>
          <p:cNvSpPr txBox="1">
            <a:spLocks noChangeArrowheads="1"/>
          </p:cNvSpPr>
          <p:nvPr/>
        </p:nvSpPr>
        <p:spPr bwMode="gray">
          <a:xfrm>
            <a:off x="3995946" y="1303539"/>
            <a:ext cx="3632133" cy="19527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121758" tIns="0" rIns="121758" bIns="0" numCol="1" anchor="t" anchorCtr="0" compatLnSpc="1">
            <a:prstTxWarp prst="textNoShape">
              <a:avLst/>
            </a:prstTxWarp>
          </a:bodyPr>
          <a:lstStyle/>
          <a:p>
            <a:pPr marL="0" marR="0" lvl="0" indent="0" algn="l" defTabSz="1217584" rtl="0" eaLnBrk="1" fontAlgn="base" latinLnBrk="0" hangingPunct="1">
              <a:lnSpc>
                <a:spcPct val="120000"/>
              </a:lnSpc>
              <a:spcBef>
                <a:spcPts val="400"/>
              </a:spcBef>
              <a:spcAft>
                <a:spcPts val="600"/>
              </a:spcAft>
              <a:buClrTx/>
              <a:buSzTx/>
              <a:buFontTx/>
              <a:buNone/>
              <a:tabLst/>
              <a:defRPr/>
            </a:pPr>
            <a:r>
              <a:rPr kumimoji="0" lang="zh-CN" altLang="en-US" sz="1400" b="1" i="0" u="none" strike="noStrike" kern="1200" cap="none" spc="0" normalizeH="0" baseline="0" noProof="0">
                <a:ln>
                  <a:noFill/>
                </a:ln>
                <a:solidFill>
                  <a:srgbClr val="F86524"/>
                </a:solidFill>
                <a:effectLst/>
                <a:uLnTx/>
                <a:uFillTx/>
                <a:latin typeface="Ubuntu"/>
                <a:ea typeface="微软雅黑"/>
                <a:cs typeface="Arial" pitchFamily="34" charset="0"/>
              </a:rPr>
              <a:t>访谈</a:t>
            </a:r>
            <a:endParaRPr kumimoji="0" lang="en-GB" sz="1400" b="1" i="0" u="none" strike="noStrike" kern="1200" cap="none" spc="0" normalizeH="0" baseline="0" noProof="0">
              <a:ln>
                <a:noFill/>
              </a:ln>
              <a:solidFill>
                <a:srgbClr val="F86524"/>
              </a:solidFill>
              <a:effectLst/>
              <a:uLnTx/>
              <a:uFillTx/>
              <a:latin typeface="Ubuntu"/>
              <a:ea typeface="微软雅黑"/>
              <a:cs typeface="Arial" pitchFamily="34" charset="0"/>
            </a:endParaRPr>
          </a:p>
          <a:p>
            <a:pPr marL="285750" marR="0" lvl="0" indent="-285750" algn="l" defTabSz="1217584" rtl="0" eaLnBrk="1" fontAlgn="base" latinLnBrk="0" hangingPunct="1">
              <a:lnSpc>
                <a:spcPct val="120000"/>
              </a:lnSpc>
              <a:spcBef>
                <a:spcPts val="400"/>
              </a:spcBef>
              <a:spcAft>
                <a:spcPts val="600"/>
              </a:spcAft>
              <a:buClrTx/>
              <a:buSzTx/>
              <a:buFont typeface="Arial" panose="020B0604020202020204" pitchFamily="34" charset="0"/>
              <a:buChar char="•"/>
              <a:tabLst/>
              <a:defRPr/>
            </a:pP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小组或个人访谈</a:t>
            </a:r>
            <a:endParaRPr kumimoji="0" lang="en-US" altLang="zh-CN" sz="1200" b="0" i="0" u="none" strike="noStrike" kern="1200" cap="none" spc="0" normalizeH="0" baseline="0" noProof="0">
              <a:ln>
                <a:noFill/>
              </a:ln>
              <a:solidFill>
                <a:prstClr val="black">
                  <a:lumMod val="50000"/>
                  <a:lumOff val="50000"/>
                </a:prstClr>
              </a:solidFill>
              <a:effectLst/>
              <a:uLnTx/>
              <a:uFillTx/>
              <a:latin typeface="Ubuntu"/>
              <a:ea typeface="微软雅黑"/>
              <a:cs typeface="+mn-cs"/>
            </a:endParaRPr>
          </a:p>
          <a:p>
            <a:pPr marL="285750" marR="0" lvl="0" indent="-285750" algn="l" defTabSz="1217584" rtl="0" eaLnBrk="1" fontAlgn="base" latinLnBrk="0" hangingPunct="1">
              <a:lnSpc>
                <a:spcPct val="120000"/>
              </a:lnSpc>
              <a:spcBef>
                <a:spcPts val="400"/>
              </a:spcBef>
              <a:spcAft>
                <a:spcPts val="600"/>
              </a:spcAft>
              <a:buClrTx/>
              <a:buSzTx/>
              <a:buFont typeface="Arial" panose="020B0604020202020204" pitchFamily="34" charset="0"/>
              <a:buChar char="•"/>
              <a:tabLst/>
              <a:defRPr/>
            </a:pPr>
            <a:r>
              <a:rPr kumimoji="0" lang="zh-CN" altLang="en-US" sz="12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审计员需考虑受访者的轮班模式、工人类型、性别等</a:t>
            </a:r>
            <a:endParaRPr kumimoji="0" lang="en-GB" sz="1400" b="0" i="0" u="none" strike="noStrike" kern="1200" cap="none" spc="0" normalizeH="0" baseline="0" noProof="0">
              <a:ln>
                <a:noFill/>
              </a:ln>
              <a:solidFill>
                <a:prstClr val="black"/>
              </a:solidFill>
              <a:effectLst/>
              <a:uLnTx/>
              <a:uFillTx/>
              <a:latin typeface="Ubuntu"/>
              <a:ea typeface="微软雅黑"/>
              <a:cs typeface="+mn-cs"/>
            </a:endParaRPr>
          </a:p>
        </p:txBody>
      </p:sp>
      <p:sp>
        <p:nvSpPr>
          <p:cNvPr id="35" name="Line 15">
            <a:extLst>
              <a:ext uri="{FF2B5EF4-FFF2-40B4-BE49-F238E27FC236}">
                <a16:creationId xmlns:a16="http://schemas.microsoft.com/office/drawing/2014/main" id="{CCD42856-332A-4978-A716-8A7B27D2AB83}"/>
              </a:ext>
            </a:extLst>
          </p:cNvPr>
          <p:cNvSpPr>
            <a:spLocks noChangeShapeType="1"/>
          </p:cNvSpPr>
          <p:nvPr/>
        </p:nvSpPr>
        <p:spPr bwMode="gray">
          <a:xfrm flipH="1" flipV="1">
            <a:off x="5840122" y="4365108"/>
            <a:ext cx="28835" cy="1876197"/>
          </a:xfrm>
          <a:prstGeom prst="line">
            <a:avLst/>
          </a:prstGeom>
          <a:noFill/>
          <a:ln w="9525">
            <a:solidFill>
              <a:schemeClr val="tx1"/>
            </a:solidFill>
            <a:prstDash val="solid"/>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1758" tIns="60880" rIns="121758" bIns="6088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Ubuntu"/>
              <a:ea typeface="微软雅黑"/>
              <a:cs typeface="+mn-cs"/>
            </a:endParaRPr>
          </a:p>
        </p:txBody>
      </p:sp>
      <p:sp>
        <p:nvSpPr>
          <p:cNvPr id="42" name="Text Box 8">
            <a:extLst>
              <a:ext uri="{FF2B5EF4-FFF2-40B4-BE49-F238E27FC236}">
                <a16:creationId xmlns:a16="http://schemas.microsoft.com/office/drawing/2014/main" id="{D3C5B545-99C4-429B-B92E-D7B71883283A}"/>
              </a:ext>
            </a:extLst>
          </p:cNvPr>
          <p:cNvSpPr txBox="1">
            <a:spLocks noChangeArrowheads="1"/>
          </p:cNvSpPr>
          <p:nvPr/>
        </p:nvSpPr>
        <p:spPr bwMode="gray">
          <a:xfrm>
            <a:off x="4166900" y="3546495"/>
            <a:ext cx="1591054" cy="39696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883" tIns="89883" rIns="0" bIns="89883"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sng" strike="noStrike" kern="1200" cap="none" spc="0" normalizeH="0" baseline="0" noProof="0">
                <a:ln>
                  <a:noFill/>
                </a:ln>
                <a:solidFill>
                  <a:prstClr val="white"/>
                </a:solidFill>
                <a:effectLst/>
                <a:uLnTx/>
                <a:uFillTx/>
                <a:latin typeface="Ubuntu"/>
                <a:ea typeface="微软雅黑"/>
                <a:cs typeface="Arial" pitchFamily="34" charset="0"/>
              </a:rPr>
              <a:t>雇员及管理层访谈</a:t>
            </a:r>
            <a:endParaRPr kumimoji="0" lang="en-GB" sz="1400" b="1" i="0" u="sng" strike="noStrike" kern="1200" cap="none" spc="0" normalizeH="0" baseline="0" noProof="0">
              <a:ln>
                <a:noFill/>
              </a:ln>
              <a:solidFill>
                <a:prstClr val="black"/>
              </a:solidFill>
              <a:effectLst/>
              <a:uLnTx/>
              <a:uFillTx/>
              <a:latin typeface="Ubuntu"/>
              <a:ea typeface="微软雅黑"/>
              <a:cs typeface="Arial" pitchFamily="34" charset="0"/>
            </a:endParaRPr>
          </a:p>
        </p:txBody>
      </p:sp>
      <p:sp>
        <p:nvSpPr>
          <p:cNvPr id="28" name="TextBox 27">
            <a:extLst>
              <a:ext uri="{FF2B5EF4-FFF2-40B4-BE49-F238E27FC236}">
                <a16:creationId xmlns:a16="http://schemas.microsoft.com/office/drawing/2014/main" id="{2B5A2C44-7E30-A77A-88EF-6DDF1F22B518}"/>
              </a:ext>
            </a:extLst>
          </p:cNvPr>
          <p:cNvSpPr txBox="1"/>
          <p:nvPr/>
        </p:nvSpPr>
        <p:spPr>
          <a:xfrm>
            <a:off x="201869" y="5645827"/>
            <a:ext cx="1459607" cy="461665"/>
          </a:xfrm>
          <a:prstGeom prst="rect">
            <a:avLst/>
          </a:prstGeom>
          <a:solidFill>
            <a:schemeClr val="bg2"/>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a:ln>
                  <a:noFill/>
                </a:ln>
                <a:solidFill>
                  <a:prstClr val="black"/>
                </a:solidFill>
                <a:effectLst/>
                <a:uLnTx/>
                <a:uFillTx/>
                <a:latin typeface="Ubuntu"/>
                <a:ea typeface="微软雅黑"/>
                <a:cs typeface="Calibri Light" panose="020F0302020204030204" pitchFamily="34" charset="0"/>
                <a:hlinkClick r:id="rId7"/>
              </a:rPr>
              <a:t>具体请参考：</a:t>
            </a:r>
            <a:endParaRPr kumimoji="0" lang="en-US" altLang="zh-CN" sz="1200" b="1" i="0" u="none" strike="noStrike" kern="1200" cap="none" spc="0" normalizeH="0" baseline="0" noProof="0">
              <a:ln>
                <a:noFill/>
              </a:ln>
              <a:solidFill>
                <a:prstClr val="black"/>
              </a:solidFill>
              <a:effectLst/>
              <a:uLnTx/>
              <a:uFillTx/>
              <a:latin typeface="Ubuntu"/>
              <a:ea typeface="微软雅黑"/>
              <a:cs typeface="Calibri Light" panose="020F0302020204030204" pitchFamily="34" charset="0"/>
              <a:hlinkClick r:id="rId7"/>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1" i="0" u="none" strike="noStrike" kern="1200" cap="none" spc="0" normalizeH="0" baseline="0" noProof="0">
                <a:ln>
                  <a:noFill/>
                </a:ln>
                <a:solidFill>
                  <a:prstClr val="black"/>
                </a:solidFill>
                <a:effectLst/>
                <a:uLnTx/>
                <a:uFillTx/>
                <a:latin typeface="Ubuntu"/>
                <a:ea typeface="微软雅黑"/>
                <a:cs typeface="Calibri Light" panose="020F0302020204030204" pitchFamily="34" charset="0"/>
                <a:hlinkClick r:id="rId7"/>
              </a:rPr>
              <a:t>PSCI </a:t>
            </a:r>
            <a:r>
              <a:rPr kumimoji="0" lang="zh-CN" altLang="en-US" sz="1200" b="1" i="0" u="none" strike="noStrike" kern="1200" cap="none" spc="0" normalizeH="0" baseline="0" noProof="0">
                <a:ln>
                  <a:noFill/>
                </a:ln>
                <a:solidFill>
                  <a:prstClr val="black"/>
                </a:solidFill>
                <a:effectLst/>
                <a:uLnTx/>
                <a:uFillTx/>
                <a:latin typeface="Ubuntu"/>
                <a:ea typeface="微软雅黑"/>
                <a:cs typeface="Calibri Light" panose="020F0302020204030204" pitchFamily="34" charset="0"/>
                <a:hlinkClick r:id="rId7"/>
              </a:rPr>
              <a:t>审计指引</a:t>
            </a:r>
            <a:endParaRPr kumimoji="0" lang="zh-CN" altLang="en-US" sz="1200" b="1" i="0" u="none" strike="noStrike" kern="1200" cap="none" spc="0" normalizeH="0" baseline="0" noProof="0">
              <a:ln>
                <a:noFill/>
              </a:ln>
              <a:solidFill>
                <a:prstClr val="black"/>
              </a:solidFill>
              <a:effectLst/>
              <a:uLnTx/>
              <a:uFillTx/>
              <a:latin typeface="Ubuntu"/>
              <a:ea typeface="微软雅黑"/>
              <a:cs typeface="+mn-cs"/>
            </a:endParaRPr>
          </a:p>
        </p:txBody>
      </p:sp>
    </p:spTree>
    <p:extLst>
      <p:ext uri="{BB962C8B-B14F-4D97-AF65-F5344CB8AC3E}">
        <p14:creationId xmlns:p14="http://schemas.microsoft.com/office/powerpoint/2010/main" val="2734654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1EEBD-2C9C-6836-97C1-6BBB8CD8728E}"/>
              </a:ext>
            </a:extLst>
          </p:cNvPr>
          <p:cNvSpPr>
            <a:spLocks noGrp="1"/>
          </p:cNvSpPr>
          <p:nvPr>
            <p:ph type="title"/>
          </p:nvPr>
        </p:nvSpPr>
        <p:spPr/>
        <p:txBody>
          <a:bodyPr/>
          <a:lstStyle/>
          <a:p>
            <a:r>
              <a:rPr lang="zh-CN" altLang="en-US">
                <a:ea typeface="+mj-lt"/>
                <a:cs typeface="+mj-lt"/>
              </a:rPr>
              <a:t>自评问卷填写建议</a:t>
            </a:r>
            <a:r>
              <a:rPr lang="en-US">
                <a:ea typeface="+mj-lt"/>
                <a:cs typeface="+mj-lt"/>
              </a:rPr>
              <a:t> </a:t>
            </a:r>
            <a:r>
              <a:rPr lang="zh-CN" altLang="en-US">
                <a:ea typeface="+mj-lt"/>
                <a:cs typeface="+mj-lt"/>
              </a:rPr>
              <a:t> </a:t>
            </a:r>
            <a:endParaRPr lang="en-US">
              <a:ea typeface="+mj-lt"/>
              <a:cs typeface="+mj-lt"/>
            </a:endParaRPr>
          </a:p>
        </p:txBody>
      </p:sp>
      <p:sp>
        <p:nvSpPr>
          <p:cNvPr id="3" name="Slide Number Placeholder 2">
            <a:extLst>
              <a:ext uri="{FF2B5EF4-FFF2-40B4-BE49-F238E27FC236}">
                <a16:creationId xmlns:a16="http://schemas.microsoft.com/office/drawing/2014/main" id="{279125A2-A576-127E-E616-7CBBD932EE8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72</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
        <p:nvSpPr>
          <p:cNvPr id="8" name="Inhaltsplatzhalter 2">
            <a:extLst>
              <a:ext uri="{FF2B5EF4-FFF2-40B4-BE49-F238E27FC236}">
                <a16:creationId xmlns:a16="http://schemas.microsoft.com/office/drawing/2014/main" id="{6DDF7C5E-7F3F-2B90-FEDF-B0CA2A22B0DF}"/>
              </a:ext>
            </a:extLst>
          </p:cNvPr>
          <p:cNvSpPr txBox="1">
            <a:spLocks/>
          </p:cNvSpPr>
          <p:nvPr/>
        </p:nvSpPr>
        <p:spPr>
          <a:xfrm>
            <a:off x="450001" y="1296998"/>
            <a:ext cx="6221388" cy="4732209"/>
          </a:xfrm>
          <a:prstGeom prst="rect">
            <a:avLst/>
          </a:prstGeom>
        </p:spPr>
        <p:txBody>
          <a:bodyPr vert="horz" lIns="91440" tIns="45720" rIns="91440" bIns="45720" rtlCol="0">
            <a:noAutofit/>
          </a:bodyPr>
          <a:lstStyle>
            <a:lvl1pPr marL="228589" indent="-228589" algn="l" defTabSz="914354"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766" indent="-228589" algn="l" defTabSz="914354"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2942" indent="-228589" algn="l" defTabSz="914354"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120" indent="-228589" algn="l" defTabSz="914354"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298" indent="-228589" algn="l" defTabSz="914354"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7965" marR="0" lvl="0" indent="-227965" algn="l" defTabSz="914354" rtl="0" eaLnBrk="1" fontAlgn="auto" latinLnBrk="0" hangingPunct="1">
              <a:lnSpc>
                <a:spcPct val="130000"/>
              </a:lnSpc>
              <a:spcBef>
                <a:spcPts val="1000"/>
              </a:spcBef>
              <a:spcAft>
                <a:spcPts val="0"/>
              </a:spcAft>
              <a:buClr>
                <a:srgbClr val="F8652E"/>
              </a:buClr>
              <a:buSzTx/>
              <a:buFont typeface="Wingdings" panose="05000000000000000000" pitchFamily="2" charset="2"/>
              <a:buChar char="§"/>
              <a:tabLst/>
              <a:defRPr/>
            </a:pPr>
            <a:r>
              <a:rPr kumimoji="0" lang="zh-CN" altLang="en-US" sz="20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请使用</a:t>
            </a:r>
            <a:r>
              <a:rPr kumimoji="0" lang="en-US" altLang="zh-CN" sz="20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PSCI</a:t>
            </a:r>
            <a:r>
              <a:rPr kumimoji="0" lang="zh-CN" altLang="en-US" sz="20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自评问卷最新的</a:t>
            </a:r>
            <a:r>
              <a:rPr kumimoji="0" lang="en-US" altLang="zh-CN" sz="2000" b="0" i="0" u="none" strike="noStrike" kern="1200" cap="none" spc="0" normalizeH="0" baseline="0" noProof="0">
                <a:ln>
                  <a:noFill/>
                </a:ln>
                <a:solidFill>
                  <a:prstClr val="black">
                    <a:lumMod val="50000"/>
                    <a:lumOff val="50000"/>
                  </a:prstClr>
                </a:solidFill>
                <a:effectLst/>
                <a:uLnTx/>
                <a:uFillTx/>
                <a:latin typeface="Ubuntu"/>
                <a:ea typeface="微软雅黑"/>
                <a:cs typeface="+mn-cs"/>
                <a:hlinkClick r:id="rId3"/>
              </a:rPr>
              <a:t>8.0</a:t>
            </a:r>
            <a:r>
              <a:rPr kumimoji="0" lang="zh-CN" altLang="en-US" sz="2000" b="0" i="0" u="none" strike="noStrike" kern="1200" cap="none" spc="0" normalizeH="0" baseline="0" noProof="0">
                <a:ln>
                  <a:noFill/>
                </a:ln>
                <a:solidFill>
                  <a:prstClr val="black">
                    <a:lumMod val="50000"/>
                    <a:lumOff val="50000"/>
                  </a:prstClr>
                </a:solidFill>
                <a:effectLst/>
                <a:uLnTx/>
                <a:uFillTx/>
                <a:latin typeface="Ubuntu"/>
                <a:ea typeface="微软雅黑"/>
                <a:cs typeface="+mn-cs"/>
                <a:hlinkClick r:id="rId3"/>
              </a:rPr>
              <a:t>版本</a:t>
            </a:r>
            <a:r>
              <a:rPr kumimoji="0" lang="zh-CN" altLang="en-US" sz="20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a:t>
            </a:r>
            <a:r>
              <a:rPr kumimoji="0" lang="zh-CN" altLang="en-US" sz="2000" b="0" i="0" u="none" strike="noStrike" kern="1200" cap="none" spc="0" normalizeH="0" baseline="0" noProof="0">
                <a:ln>
                  <a:noFill/>
                </a:ln>
                <a:solidFill>
                  <a:srgbClr val="F86524"/>
                </a:solidFill>
                <a:effectLst/>
                <a:uLnTx/>
                <a:uFillTx/>
                <a:latin typeface="Ubuntu"/>
                <a:ea typeface="微软雅黑"/>
                <a:cs typeface="+mn-cs"/>
              </a:rPr>
              <a:t>尽量完成所有适用于您的问题</a:t>
            </a:r>
            <a:r>
              <a:rPr kumimoji="0" lang="zh-CN" altLang="en-US" sz="20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，如果有不适用的问题，请填写</a:t>
            </a:r>
            <a:r>
              <a:rPr kumimoji="0" lang="en-US" altLang="zh-CN" sz="20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N/A</a:t>
            </a:r>
            <a:endParaRPr kumimoji="0" lang="en-GB" sz="2000" b="0" i="0" u="none" strike="noStrike" kern="1200" cap="none" spc="0" normalizeH="0" baseline="0" noProof="0">
              <a:ln>
                <a:noFill/>
              </a:ln>
              <a:solidFill>
                <a:prstClr val="black">
                  <a:lumMod val="50000"/>
                  <a:lumOff val="50000"/>
                </a:prstClr>
              </a:solidFill>
              <a:effectLst/>
              <a:uLnTx/>
              <a:uFillTx/>
              <a:latin typeface="Ubuntu"/>
              <a:ea typeface="微软雅黑"/>
              <a:cs typeface="+mn-cs"/>
            </a:endParaRPr>
          </a:p>
          <a:p>
            <a:pPr marL="227965" marR="0" lvl="0" indent="-227965" algn="l" defTabSz="914354" rtl="0" eaLnBrk="1" fontAlgn="auto" latinLnBrk="0" hangingPunct="1">
              <a:lnSpc>
                <a:spcPct val="130000"/>
              </a:lnSpc>
              <a:spcBef>
                <a:spcPts val="1000"/>
              </a:spcBef>
              <a:spcAft>
                <a:spcPts val="0"/>
              </a:spcAft>
              <a:buClr>
                <a:srgbClr val="F8652E"/>
              </a:buClr>
              <a:buSzTx/>
              <a:buFont typeface="Wingdings" panose="05000000000000000000" pitchFamily="2" charset="2"/>
              <a:buChar char="§"/>
              <a:tabLst/>
              <a:defRPr/>
            </a:pPr>
            <a:r>
              <a:rPr kumimoji="0" lang="zh-CN" altLang="en-US" sz="2000" b="1" i="0" u="none" strike="noStrike" kern="1200" cap="none" spc="0" normalizeH="0" baseline="0" noProof="0">
                <a:ln>
                  <a:noFill/>
                </a:ln>
                <a:solidFill>
                  <a:srgbClr val="F86524"/>
                </a:solidFill>
                <a:effectLst/>
                <a:uLnTx/>
                <a:uFillTx/>
                <a:latin typeface="Ubuntu"/>
                <a:ea typeface="微软雅黑"/>
                <a:cs typeface="+mn-cs"/>
              </a:rPr>
              <a:t>请不要更改自评问卷的格式</a:t>
            </a:r>
            <a:endParaRPr kumimoji="0" lang="en-US" altLang="zh-CN" sz="2000" b="1" i="0" u="none" strike="noStrike" kern="1200" cap="none" spc="0" normalizeH="0" baseline="0" noProof="0">
              <a:ln>
                <a:noFill/>
              </a:ln>
              <a:solidFill>
                <a:srgbClr val="F86524"/>
              </a:solidFill>
              <a:effectLst/>
              <a:uLnTx/>
              <a:uFillTx/>
              <a:latin typeface="Ubuntu"/>
              <a:ea typeface="微软雅黑"/>
              <a:cs typeface="+mn-cs"/>
            </a:endParaRPr>
          </a:p>
          <a:p>
            <a:pPr marL="227965" marR="0" lvl="0" indent="-227965" algn="l" defTabSz="914354" rtl="0" eaLnBrk="1" fontAlgn="auto" latinLnBrk="0" hangingPunct="1">
              <a:lnSpc>
                <a:spcPct val="130000"/>
              </a:lnSpc>
              <a:spcBef>
                <a:spcPts val="1000"/>
              </a:spcBef>
              <a:spcAft>
                <a:spcPts val="0"/>
              </a:spcAft>
              <a:buClr>
                <a:srgbClr val="F8652E"/>
              </a:buClr>
              <a:buSzTx/>
              <a:buFont typeface="Wingdings" panose="05000000000000000000" pitchFamily="2" charset="2"/>
              <a:buChar char="§"/>
              <a:tabLst/>
              <a:defRPr/>
            </a:pPr>
            <a:r>
              <a:rPr kumimoji="0" lang="zh-CN" altLang="en-US" sz="20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对于模板要求的开放性问题，请提供相应网页链接，具体阐释及其他相关信息</a:t>
            </a:r>
            <a:endParaRPr kumimoji="0" lang="en-US" altLang="zh-CN" sz="2000" b="0" i="0" u="none" strike="noStrike" kern="1200" cap="none" spc="0" normalizeH="0" baseline="0" noProof="0">
              <a:ln>
                <a:noFill/>
              </a:ln>
              <a:solidFill>
                <a:prstClr val="black">
                  <a:lumMod val="50000"/>
                  <a:lumOff val="50000"/>
                </a:prstClr>
              </a:solidFill>
              <a:effectLst/>
              <a:uLnTx/>
              <a:uFillTx/>
              <a:latin typeface="Ubuntu"/>
              <a:ea typeface="微软雅黑"/>
              <a:cs typeface="+mn-cs"/>
            </a:endParaRPr>
          </a:p>
          <a:p>
            <a:pPr marL="227965" marR="0" lvl="0" indent="-227965" algn="l" defTabSz="914354" rtl="0" eaLnBrk="1" fontAlgn="auto" latinLnBrk="0" hangingPunct="1">
              <a:lnSpc>
                <a:spcPct val="130000"/>
              </a:lnSpc>
              <a:spcBef>
                <a:spcPts val="1000"/>
              </a:spcBef>
              <a:spcAft>
                <a:spcPts val="0"/>
              </a:spcAft>
              <a:buClr>
                <a:srgbClr val="F8652E"/>
              </a:buClr>
              <a:buSzTx/>
              <a:buFont typeface="Wingdings" panose="05000000000000000000" pitchFamily="2" charset="2"/>
              <a:buChar char="§"/>
              <a:tabLst/>
              <a:defRPr/>
            </a:pPr>
            <a:r>
              <a:rPr kumimoji="0" lang="zh-CN" altLang="en-US" sz="2000" b="0" i="0" u="none" strike="noStrike" kern="1200" cap="none" spc="0" normalizeH="0" baseline="0" noProof="0">
                <a:ln>
                  <a:noFill/>
                </a:ln>
                <a:solidFill>
                  <a:prstClr val="black">
                    <a:lumMod val="50000"/>
                    <a:lumOff val="50000"/>
                  </a:prstClr>
                </a:solidFill>
                <a:effectLst/>
                <a:uLnTx/>
                <a:uFillTx/>
                <a:latin typeface="Ubuntu"/>
                <a:ea typeface="微软雅黑"/>
                <a:cs typeface="Calibri Light"/>
              </a:rPr>
              <a:t>请参照</a:t>
            </a:r>
            <a:r>
              <a:rPr kumimoji="0" lang="zh-CN" altLang="en-US" sz="2000" b="0" i="0" u="none" strike="noStrike" kern="1200" cap="none" spc="0" normalizeH="0" baseline="0" noProof="0">
                <a:ln>
                  <a:noFill/>
                </a:ln>
                <a:solidFill>
                  <a:srgbClr val="F86524"/>
                </a:solidFill>
                <a:effectLst/>
                <a:uLnTx/>
                <a:uFillTx/>
                <a:latin typeface="Ubuntu"/>
                <a:ea typeface="微软雅黑"/>
                <a:cs typeface="Calibri Light"/>
              </a:rPr>
              <a:t>审计员批注部分的提示</a:t>
            </a:r>
            <a:r>
              <a:rPr kumimoji="0" lang="zh-CN" altLang="en-US" sz="2000" b="0" i="0" u="none" strike="noStrike" kern="1200" cap="none" spc="0" normalizeH="0" baseline="0" noProof="0">
                <a:ln>
                  <a:noFill/>
                </a:ln>
                <a:solidFill>
                  <a:prstClr val="black">
                    <a:lumMod val="50000"/>
                    <a:lumOff val="50000"/>
                  </a:prstClr>
                </a:solidFill>
                <a:effectLst/>
                <a:uLnTx/>
                <a:uFillTx/>
                <a:latin typeface="Ubuntu"/>
                <a:ea typeface="微软雅黑"/>
                <a:cs typeface="Calibri Light"/>
              </a:rPr>
              <a:t>进行充分阐释</a:t>
            </a:r>
            <a:endParaRPr kumimoji="0" lang="en-GB" sz="2000" b="0" i="0" u="none" strike="noStrike" kern="1200" cap="none" spc="0" normalizeH="0" baseline="0" noProof="0">
              <a:ln>
                <a:noFill/>
              </a:ln>
              <a:solidFill>
                <a:prstClr val="black">
                  <a:lumMod val="50000"/>
                  <a:lumOff val="50000"/>
                </a:prstClr>
              </a:solidFill>
              <a:effectLst/>
              <a:uLnTx/>
              <a:uFillTx/>
              <a:latin typeface="Ubuntu"/>
              <a:ea typeface="微软雅黑"/>
              <a:cs typeface="Calibri Light"/>
            </a:endParaRPr>
          </a:p>
          <a:p>
            <a:pPr marL="227965" marR="0" lvl="0" indent="-227965" algn="l" defTabSz="914354" rtl="0" eaLnBrk="1" fontAlgn="auto" latinLnBrk="0" hangingPunct="1">
              <a:lnSpc>
                <a:spcPct val="130000"/>
              </a:lnSpc>
              <a:spcBef>
                <a:spcPts val="1000"/>
              </a:spcBef>
              <a:spcAft>
                <a:spcPts val="0"/>
              </a:spcAft>
              <a:buClr>
                <a:srgbClr val="F8652E"/>
              </a:buClr>
              <a:buSzTx/>
              <a:buFont typeface="Wingdings" panose="05000000000000000000" pitchFamily="2" charset="2"/>
              <a:buChar char="§"/>
              <a:tabLst/>
              <a:defRPr/>
            </a:pPr>
            <a:r>
              <a:rPr kumimoji="0" lang="zh-CN" altLang="en-US" sz="2000" b="0" i="0" u="none" strike="noStrike" kern="1200" cap="none" spc="0" normalizeH="0" baseline="0" noProof="0">
                <a:ln>
                  <a:noFill/>
                </a:ln>
                <a:solidFill>
                  <a:srgbClr val="F86524"/>
                </a:solidFill>
                <a:effectLst/>
                <a:uLnTx/>
                <a:uFillTx/>
                <a:latin typeface="Ubuntu"/>
                <a:ea typeface="微软雅黑"/>
                <a:cs typeface="Calibri Light"/>
              </a:rPr>
              <a:t>请不要在填写问卷时提到您的客户公司</a:t>
            </a:r>
            <a:endParaRPr kumimoji="0" lang="en-GB" sz="2000" b="0" i="0" u="none" strike="noStrike" kern="1200" cap="none" spc="0" normalizeH="0" baseline="0" noProof="0">
              <a:ln>
                <a:noFill/>
              </a:ln>
              <a:solidFill>
                <a:srgbClr val="F86524"/>
              </a:solidFill>
              <a:effectLst/>
              <a:uLnTx/>
              <a:uFillTx/>
              <a:latin typeface="Ubuntu"/>
              <a:ea typeface="微软雅黑"/>
              <a:cs typeface="Calibri Light"/>
            </a:endParaRPr>
          </a:p>
          <a:p>
            <a:pPr marL="227965" marR="0" lvl="0" indent="-227965" algn="l" defTabSz="914354" rtl="0" eaLnBrk="1" fontAlgn="auto" latinLnBrk="0" hangingPunct="1">
              <a:lnSpc>
                <a:spcPct val="130000"/>
              </a:lnSpc>
              <a:spcBef>
                <a:spcPts val="1000"/>
              </a:spcBef>
              <a:spcAft>
                <a:spcPts val="0"/>
              </a:spcAft>
              <a:buClr>
                <a:srgbClr val="F8652E"/>
              </a:buClr>
              <a:buSzTx/>
              <a:buFont typeface="Wingdings" panose="05000000000000000000" pitchFamily="2" charset="2"/>
              <a:buChar char="§"/>
              <a:tabLst/>
              <a:defRPr/>
            </a:pPr>
            <a:r>
              <a:rPr kumimoji="0" lang="zh-CN" altLang="en-US" sz="2000" b="0" i="0" u="none" strike="noStrike" kern="1200" cap="none" spc="0" normalizeH="0" baseline="0" noProof="0">
                <a:ln>
                  <a:noFill/>
                </a:ln>
                <a:solidFill>
                  <a:prstClr val="black">
                    <a:lumMod val="50000"/>
                    <a:lumOff val="50000"/>
                  </a:prstClr>
                </a:solidFill>
                <a:effectLst/>
                <a:uLnTx/>
                <a:uFillTx/>
                <a:latin typeface="Ubuntu"/>
                <a:ea typeface="微软雅黑"/>
                <a:cs typeface="Calibri Light"/>
              </a:rPr>
              <a:t>供应商请使用</a:t>
            </a:r>
            <a:r>
              <a:rPr kumimoji="0" lang="zh-CN" altLang="en-US" sz="2000" b="1" i="0" u="none" strike="noStrike" kern="1200" cap="none" spc="0" normalizeH="0" baseline="0" noProof="0">
                <a:ln>
                  <a:noFill/>
                </a:ln>
                <a:solidFill>
                  <a:srgbClr val="F8652E"/>
                </a:solidFill>
                <a:effectLst/>
                <a:uLnTx/>
                <a:uFillTx/>
                <a:latin typeface="Ubuntu"/>
                <a:ea typeface="微软雅黑"/>
                <a:cs typeface="+mn-cs"/>
              </a:rPr>
              <a:t>英文</a:t>
            </a:r>
            <a:r>
              <a:rPr kumimoji="0" lang="zh-CN" altLang="en-US" sz="2000" b="0" i="0" u="none" strike="noStrike" kern="1200" cap="none" spc="0" normalizeH="0" baseline="0" noProof="0">
                <a:ln>
                  <a:noFill/>
                </a:ln>
                <a:solidFill>
                  <a:prstClr val="black">
                    <a:lumMod val="50000"/>
                    <a:lumOff val="50000"/>
                  </a:prstClr>
                </a:solidFill>
                <a:effectLst/>
                <a:uLnTx/>
                <a:uFillTx/>
                <a:latin typeface="Ubuntu"/>
                <a:ea typeface="微软雅黑"/>
                <a:cs typeface="Calibri Light"/>
              </a:rPr>
              <a:t>并</a:t>
            </a:r>
            <a:r>
              <a:rPr kumimoji="0" lang="zh-CN" altLang="en-US" sz="2000" b="1" i="0" u="none" strike="noStrike" kern="1200" cap="none" spc="0" normalizeH="0" baseline="0" noProof="0">
                <a:ln>
                  <a:noFill/>
                </a:ln>
                <a:solidFill>
                  <a:srgbClr val="F8652E"/>
                </a:solidFill>
                <a:effectLst/>
                <a:uLnTx/>
                <a:uFillTx/>
                <a:latin typeface="Ubuntu"/>
                <a:ea typeface="微软雅黑"/>
                <a:cs typeface="+mn-cs"/>
              </a:rPr>
              <a:t>完整</a:t>
            </a:r>
            <a:r>
              <a:rPr kumimoji="0" lang="zh-CN" altLang="en-US" sz="2000" b="0" i="0" u="none" strike="noStrike" kern="1200" cap="none" spc="0" normalizeH="0" baseline="0" noProof="0">
                <a:ln>
                  <a:noFill/>
                </a:ln>
                <a:solidFill>
                  <a:prstClr val="black">
                    <a:lumMod val="50000"/>
                    <a:lumOff val="50000"/>
                  </a:prstClr>
                </a:solidFill>
                <a:effectLst/>
                <a:uLnTx/>
                <a:uFillTx/>
                <a:latin typeface="Ubuntu"/>
                <a:ea typeface="微软雅黑"/>
                <a:cs typeface="Calibri Light"/>
              </a:rPr>
              <a:t>填写自评问卷</a:t>
            </a:r>
            <a:endParaRPr kumimoji="0" lang="de-DE" sz="2000" b="0" i="0" u="none" strike="noStrike" kern="1200" cap="none" spc="0" normalizeH="0" baseline="0" noProof="0">
              <a:ln>
                <a:noFill/>
              </a:ln>
              <a:solidFill>
                <a:srgbClr val="F86524"/>
              </a:solidFill>
              <a:effectLst/>
              <a:uLnTx/>
              <a:uFillTx/>
              <a:latin typeface="Ubuntu"/>
              <a:ea typeface="微软雅黑"/>
              <a:cs typeface="+mn-cs"/>
            </a:endParaRPr>
          </a:p>
        </p:txBody>
      </p:sp>
      <p:pic>
        <p:nvPicPr>
          <p:cNvPr id="11" name="Picture 10">
            <a:extLst>
              <a:ext uri="{FF2B5EF4-FFF2-40B4-BE49-F238E27FC236}">
                <a16:creationId xmlns:a16="http://schemas.microsoft.com/office/drawing/2014/main" id="{E3106A77-BA57-3979-CA10-69EABEF19BD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28996" y="1528763"/>
            <a:ext cx="4701445" cy="4392591"/>
          </a:xfrm>
          <a:prstGeom prst="rect">
            <a:avLst/>
          </a:prstGeom>
        </p:spPr>
      </p:pic>
    </p:spTree>
    <p:extLst>
      <p:ext uri="{BB962C8B-B14F-4D97-AF65-F5344CB8AC3E}">
        <p14:creationId xmlns:p14="http://schemas.microsoft.com/office/powerpoint/2010/main" val="346216280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7BD1895-0017-90B4-11C6-09FE8EDC0F3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22352" b="5574"/>
          <a:stretch/>
        </p:blipFill>
        <p:spPr>
          <a:xfrm>
            <a:off x="1401014" y="2756403"/>
            <a:ext cx="8938613" cy="3473115"/>
          </a:xfrm>
          <a:prstGeom prst="rect">
            <a:avLst/>
          </a:prstGeom>
        </p:spPr>
      </p:pic>
      <p:sp>
        <p:nvSpPr>
          <p:cNvPr id="18" name="Title 1">
            <a:extLst>
              <a:ext uri="{FF2B5EF4-FFF2-40B4-BE49-F238E27FC236}">
                <a16:creationId xmlns:a16="http://schemas.microsoft.com/office/drawing/2014/main" id="{108DBF05-5424-480B-8F5D-6053402BD297}"/>
              </a:ext>
            </a:extLst>
          </p:cNvPr>
          <p:cNvSpPr>
            <a:spLocks noGrp="1"/>
          </p:cNvSpPr>
          <p:nvPr>
            <p:ph type="title"/>
          </p:nvPr>
        </p:nvSpPr>
        <p:spPr/>
        <p:txBody>
          <a:bodyPr/>
          <a:lstStyle/>
          <a:p>
            <a:r>
              <a:rPr lang="en-US">
                <a:ea typeface="+mj-lt"/>
                <a:cs typeface="+mj-lt"/>
              </a:rPr>
              <a:t>EXCEL </a:t>
            </a:r>
            <a:r>
              <a:rPr lang="zh-CN" altLang="en-US">
                <a:ea typeface="+mj-lt"/>
                <a:cs typeface="+mj-lt"/>
              </a:rPr>
              <a:t>模板</a:t>
            </a:r>
            <a:r>
              <a:rPr lang="en-US">
                <a:ea typeface="+mj-lt"/>
                <a:cs typeface="+mj-lt"/>
              </a:rPr>
              <a:t> – </a:t>
            </a:r>
            <a:r>
              <a:rPr lang="zh-CN" altLang="en-US"/>
              <a:t>改进措施（</a:t>
            </a:r>
            <a:r>
              <a:rPr lang="en-US" altLang="zh-CN"/>
              <a:t>CAP</a:t>
            </a:r>
            <a:r>
              <a:rPr lang="zh-CN" altLang="en-US"/>
              <a:t>）自动生成</a:t>
            </a:r>
            <a:endParaRPr lang="en-GB"/>
          </a:p>
        </p:txBody>
      </p:sp>
      <p:sp>
        <p:nvSpPr>
          <p:cNvPr id="10"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78A4E6-14EE-3648-AEF8-2B252C21E463}" type="slidenum">
              <a:rPr kumimoji="0" lang="en-US"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73</a:t>
            </a:fld>
            <a:endParaRPr kumimoji="0" lang="en-US"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
        <p:nvSpPr>
          <p:cNvPr id="3" name="Content Placeholder 2">
            <a:extLst>
              <a:ext uri="{FF2B5EF4-FFF2-40B4-BE49-F238E27FC236}">
                <a16:creationId xmlns:a16="http://schemas.microsoft.com/office/drawing/2014/main" id="{92998F70-B7E6-4B91-B623-B1800045C285}"/>
              </a:ext>
            </a:extLst>
          </p:cNvPr>
          <p:cNvSpPr>
            <a:spLocks noGrp="1"/>
          </p:cNvSpPr>
          <p:nvPr>
            <p:ph type="body" sz="quarter" idx="14"/>
          </p:nvPr>
        </p:nvSpPr>
        <p:spPr>
          <a:xfrm>
            <a:off x="450000" y="1473331"/>
            <a:ext cx="11263464" cy="1283071"/>
          </a:xfrm>
        </p:spPr>
        <p:txBody>
          <a:bodyPr>
            <a:normAutofit/>
          </a:bodyPr>
          <a:lstStyle/>
          <a:p>
            <a:pPr marL="0" indent="0">
              <a:lnSpc>
                <a:spcPct val="130000"/>
              </a:lnSpc>
              <a:buNone/>
            </a:pPr>
            <a:r>
              <a:rPr lang="zh-CN" altLang="en-US" sz="1800" b="1">
                <a:solidFill>
                  <a:srgbClr val="F86524"/>
                </a:solidFill>
              </a:rPr>
              <a:t>请勿修改</a:t>
            </a:r>
            <a:r>
              <a:rPr lang="en-US" altLang="zh-CN" sz="1800" b="1">
                <a:solidFill>
                  <a:srgbClr val="F86524"/>
                </a:solidFill>
              </a:rPr>
              <a:t>CAP</a:t>
            </a:r>
            <a:r>
              <a:rPr lang="zh-CN" altLang="en-US" sz="1800" b="1">
                <a:solidFill>
                  <a:srgbClr val="F86524"/>
                </a:solidFill>
              </a:rPr>
              <a:t>子表</a:t>
            </a:r>
            <a:endParaRPr lang="en-US" altLang="zh-CN" sz="1800" b="1">
              <a:solidFill>
                <a:srgbClr val="F86524"/>
              </a:solidFill>
            </a:endParaRPr>
          </a:p>
          <a:p>
            <a:pPr marL="0" indent="0">
              <a:lnSpc>
                <a:spcPct val="130000"/>
              </a:lnSpc>
              <a:buNone/>
            </a:pPr>
            <a:r>
              <a:rPr lang="zh-CN" altLang="en-US" sz="1800">
                <a:solidFill>
                  <a:srgbClr val="F86524"/>
                </a:solidFill>
              </a:rPr>
              <a:t>审计员</a:t>
            </a:r>
            <a:r>
              <a:rPr lang="zh-CN" altLang="en-US" sz="1800">
                <a:solidFill>
                  <a:schemeClr val="tx1">
                    <a:lumMod val="50000"/>
                    <a:lumOff val="50000"/>
                  </a:schemeClr>
                </a:solidFill>
              </a:rPr>
              <a:t>需完整填写</a:t>
            </a:r>
            <a:r>
              <a:rPr lang="zh-CN" altLang="en-US" sz="1800">
                <a:solidFill>
                  <a:srgbClr val="F86524"/>
                </a:solidFill>
              </a:rPr>
              <a:t>“协商一致的整改方案” ，“整改完成时间表”，“整改情况核实方法”，</a:t>
            </a:r>
            <a:r>
              <a:rPr lang="zh-CN" altLang="en-US">
                <a:solidFill>
                  <a:schemeClr val="tx1">
                    <a:lumMod val="65000"/>
                    <a:lumOff val="35000"/>
                  </a:schemeClr>
                </a:solidFill>
              </a:rPr>
              <a:t>否则</a:t>
            </a:r>
            <a:r>
              <a:rPr lang="en-US" altLang="zh-CN">
                <a:solidFill>
                  <a:schemeClr val="tx1">
                    <a:lumMod val="65000"/>
                    <a:lumOff val="35000"/>
                  </a:schemeClr>
                </a:solidFill>
              </a:rPr>
              <a:t>PSCI</a:t>
            </a:r>
            <a:r>
              <a:rPr lang="zh-CN" altLang="en-US">
                <a:solidFill>
                  <a:schemeClr val="tx1">
                    <a:lumMod val="65000"/>
                    <a:lumOff val="35000"/>
                  </a:schemeClr>
                </a:solidFill>
              </a:rPr>
              <a:t>秘书处</a:t>
            </a:r>
            <a:r>
              <a:rPr lang="zh-CN" altLang="en-US">
                <a:solidFill>
                  <a:schemeClr val="tx1">
                    <a:lumMod val="50000"/>
                    <a:lumOff val="50000"/>
                  </a:schemeClr>
                </a:solidFill>
              </a:rPr>
              <a:t>无法上传您的审计报告，将</a:t>
            </a:r>
            <a:r>
              <a:rPr lang="zh-CN" altLang="en-US" sz="1800">
                <a:solidFill>
                  <a:srgbClr val="F86524"/>
                </a:solidFill>
              </a:rPr>
              <a:t>影响后续审计报告下载及共享</a:t>
            </a:r>
            <a:endParaRPr lang="en-US" altLang="zh-CN" sz="1800">
              <a:solidFill>
                <a:srgbClr val="F86524"/>
              </a:solidFill>
            </a:endParaRPr>
          </a:p>
        </p:txBody>
      </p:sp>
    </p:spTree>
    <p:extLst>
      <p:ext uri="{BB962C8B-B14F-4D97-AF65-F5344CB8AC3E}">
        <p14:creationId xmlns:p14="http://schemas.microsoft.com/office/powerpoint/2010/main" val="136025250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p:txBody>
          <a:bodyPr vert="horz" lIns="91440" tIns="45720" rIns="91440" bIns="45720" rtlCol="0" anchor="t">
            <a:noAutofit/>
          </a:bodyPr>
          <a:lstStyle/>
          <a:p>
            <a:r>
              <a:rPr lang="zh-CN" altLang="en-US" sz="2000" b="0">
                <a:latin typeface="微软雅黑" panose="020B0503020204020204" pitchFamily="34" charset="-122"/>
                <a:ea typeface="微软雅黑" panose="020B0503020204020204" pitchFamily="34" charset="-122"/>
                <a:cs typeface="Calibri"/>
              </a:rPr>
              <a:t>关于</a:t>
            </a:r>
            <a:r>
              <a:rPr lang="en-US" altLang="zh-CN" sz="2000" b="0">
                <a:latin typeface="微软雅黑" panose="020B0503020204020204" pitchFamily="34" charset="-122"/>
                <a:ea typeface="微软雅黑" panose="020B0503020204020204" pitchFamily="34" charset="-122"/>
                <a:cs typeface="Calibri"/>
              </a:rPr>
              <a:t>PSCI</a:t>
            </a:r>
            <a:r>
              <a:rPr lang="zh-CN" altLang="en-US" sz="2000" b="0">
                <a:latin typeface="微软雅黑" panose="020B0503020204020204" pitchFamily="34" charset="-122"/>
                <a:ea typeface="微软雅黑" panose="020B0503020204020204" pitchFamily="34" charset="-122"/>
                <a:cs typeface="Calibri"/>
              </a:rPr>
              <a:t>与</a:t>
            </a:r>
            <a:r>
              <a:rPr lang="en-US" altLang="zh-CN" sz="2000" b="0">
                <a:latin typeface="微软雅黑" panose="020B0503020204020204" pitchFamily="34" charset="-122"/>
                <a:ea typeface="微软雅黑" panose="020B0503020204020204" pitchFamily="34" charset="-122"/>
                <a:cs typeface="Calibri"/>
              </a:rPr>
              <a:t>PSCI</a:t>
            </a:r>
            <a:r>
              <a:rPr lang="zh-CN" altLang="en-US" sz="2000" b="0">
                <a:latin typeface="微软雅黑" panose="020B0503020204020204" pitchFamily="34" charset="-122"/>
                <a:ea typeface="微软雅黑" panose="020B0503020204020204" pitchFamily="34" charset="-122"/>
                <a:cs typeface="Calibri"/>
              </a:rPr>
              <a:t>审计</a:t>
            </a:r>
          </a:p>
        </p:txBody>
      </p:sp>
      <p:sp>
        <p:nvSpPr>
          <p:cNvPr id="5" name="Text Placeholder 4">
            <a:extLst>
              <a:ext uri="{FF2B5EF4-FFF2-40B4-BE49-F238E27FC236}">
                <a16:creationId xmlns:a16="http://schemas.microsoft.com/office/drawing/2014/main" id="{988B829D-5EAE-48EC-BACE-782F759CA504}"/>
              </a:ext>
            </a:extLst>
          </p:cNvPr>
          <p:cNvSpPr>
            <a:spLocks noGrp="1"/>
          </p:cNvSpPr>
          <p:nvPr>
            <p:ph type="body" sz="quarter" idx="11"/>
          </p:nvPr>
        </p:nvSpPr>
        <p:spPr/>
        <p:txBody>
          <a:bodyPr vert="horz" lIns="91440" tIns="45720" rIns="91440" bIns="45720" rtlCol="0" anchor="t">
            <a:noAutofit/>
          </a:bodyPr>
          <a:lstStyle/>
          <a:p>
            <a:r>
              <a:rPr lang="en-GB" altLang="zh-CN">
                <a:latin typeface="微软雅黑" panose="020B0503020204020204" pitchFamily="34" charset="-122"/>
                <a:ea typeface="微软雅黑" panose="020B0503020204020204" pitchFamily="34" charset="-122"/>
                <a:cs typeface="Calibri"/>
              </a:rPr>
              <a:t>PSCI</a:t>
            </a:r>
            <a:r>
              <a:rPr lang="zh-CN" altLang="en-US">
                <a:latin typeface="微软雅黑" panose="020B0503020204020204" pitchFamily="34" charset="-122"/>
                <a:ea typeface="微软雅黑" panose="020B0503020204020204" pitchFamily="34" charset="-122"/>
                <a:cs typeface="Calibri"/>
              </a:rPr>
              <a:t>审计的流程</a:t>
            </a:r>
          </a:p>
        </p:txBody>
      </p:sp>
      <p:sp>
        <p:nvSpPr>
          <p:cNvPr id="6" name="Text Placeholder 5">
            <a:extLst>
              <a:ext uri="{FF2B5EF4-FFF2-40B4-BE49-F238E27FC236}">
                <a16:creationId xmlns:a16="http://schemas.microsoft.com/office/drawing/2014/main" id="{61D73567-6FC3-4DDE-A9EE-25AC38DCE7EC}"/>
              </a:ext>
            </a:extLst>
          </p:cNvPr>
          <p:cNvSpPr>
            <a:spLocks noGrp="1"/>
          </p:cNvSpPr>
          <p:nvPr>
            <p:ph type="body" sz="quarter" idx="12"/>
          </p:nvPr>
        </p:nvSpPr>
        <p:spPr/>
        <p:txBody>
          <a:bodyPr/>
          <a:lstStyle/>
          <a:p>
            <a:r>
              <a:rPr lang="zh-CN" altLang="en-US">
                <a:latin typeface="微软雅黑" panose="020B0503020204020204" pitchFamily="34" charset="-122"/>
                <a:ea typeface="微软雅黑" panose="020B0503020204020204" pitchFamily="34" charset="-122"/>
              </a:rPr>
              <a:t>其他相关信息</a:t>
            </a:r>
          </a:p>
        </p:txBody>
      </p:sp>
      <p:sp>
        <p:nvSpPr>
          <p:cNvPr id="7" name="Text Placeholder 6">
            <a:extLst>
              <a:ext uri="{FF2B5EF4-FFF2-40B4-BE49-F238E27FC236}">
                <a16:creationId xmlns:a16="http://schemas.microsoft.com/office/drawing/2014/main" id="{0F97A99C-AEAC-4122-A46C-8724642665A7}"/>
              </a:ext>
            </a:extLst>
          </p:cNvPr>
          <p:cNvSpPr>
            <a:spLocks noGrp="1"/>
          </p:cNvSpPr>
          <p:nvPr>
            <p:ph type="body" sz="quarter" idx="13"/>
          </p:nvPr>
        </p:nvSpPr>
        <p:spPr/>
        <p:txBody>
          <a:bodyPr vert="horz" lIns="91440" tIns="45720" rIns="91440" bIns="45720" rtlCol="0" anchor="t">
            <a:noAutofit/>
          </a:bodyPr>
          <a:lstStyle/>
          <a:p>
            <a:r>
              <a:rPr lang="en-US" altLang="zh-CN">
                <a:latin typeface="微软雅黑" panose="020B0503020204020204" pitchFamily="34" charset="-122"/>
                <a:ea typeface="微软雅黑" panose="020B0503020204020204" pitchFamily="34" charset="-122"/>
              </a:rPr>
              <a:t>Q &amp; A</a:t>
            </a:r>
            <a:endParaRPr lang="zh-CN" altLang="en-US">
              <a:latin typeface="微软雅黑" panose="020B0503020204020204" pitchFamily="34" charset="-122"/>
              <a:ea typeface="微软雅黑" panose="020B0503020204020204" pitchFamily="34" charset="-122"/>
            </a:endParaRPr>
          </a:p>
          <a:p>
            <a:endParaRPr lang="en-US">
              <a:solidFill>
                <a:schemeClr val="bg1"/>
              </a:solidFill>
              <a:latin typeface="微软雅黑" panose="020B0503020204020204" pitchFamily="34" charset="-122"/>
              <a:ea typeface="微软雅黑" panose="020B0503020204020204" pitchFamily="34" charset="-122"/>
              <a:cs typeface="Calibri"/>
            </a:endParaRPr>
          </a:p>
        </p:txBody>
      </p:sp>
      <p:sp>
        <p:nvSpPr>
          <p:cNvPr id="8" name="Text Placeholder 7">
            <a:extLst>
              <a:ext uri="{FF2B5EF4-FFF2-40B4-BE49-F238E27FC236}">
                <a16:creationId xmlns:a16="http://schemas.microsoft.com/office/drawing/2014/main" id="{DAC2DE38-B003-44A4-9574-6437AD6EF269}"/>
              </a:ext>
            </a:extLst>
          </p:cNvPr>
          <p:cNvSpPr>
            <a:spLocks noGrp="1"/>
          </p:cNvSpPr>
          <p:nvPr>
            <p:ph type="body" sz="quarter" idx="14"/>
          </p:nvPr>
        </p:nvSpPr>
        <p:spPr/>
        <p:txBody>
          <a:bodyPr vert="horz" lIns="91440" tIns="45720" rIns="91440" bIns="45720" rtlCol="0" anchor="t">
            <a:noAutofit/>
          </a:bodyPr>
          <a:lstStyle/>
          <a:p>
            <a:r>
              <a:rPr lang="en-US" altLang="zh-CN">
                <a:latin typeface="微软雅黑" panose="020B0503020204020204" pitchFamily="34" charset="-122"/>
                <a:ea typeface="微软雅黑" panose="020B0503020204020204" pitchFamily="34" charset="-122"/>
                <a:cs typeface="Calibri"/>
              </a:rPr>
              <a:t>PSCI</a:t>
            </a:r>
            <a:r>
              <a:rPr lang="zh-CN" altLang="en-US">
                <a:latin typeface="微软雅黑" panose="020B0503020204020204" pitchFamily="34" charset="-122"/>
                <a:ea typeface="微软雅黑" panose="020B0503020204020204" pitchFamily="34" charset="-122"/>
                <a:cs typeface="Calibri"/>
              </a:rPr>
              <a:t>审计范围及内容</a:t>
            </a:r>
            <a:endParaRPr lang="en-US" altLang="zh-CN">
              <a:solidFill>
                <a:schemeClr val="bg1"/>
              </a:solidFill>
              <a:latin typeface="微软雅黑" panose="020B0503020204020204" pitchFamily="34" charset="-122"/>
              <a:ea typeface="微软雅黑" panose="020B0503020204020204" pitchFamily="34" charset="-122"/>
              <a:cs typeface="Calibri"/>
            </a:endParaRPr>
          </a:p>
        </p:txBody>
      </p:sp>
      <p:sp>
        <p:nvSpPr>
          <p:cNvPr id="10" name="Text Placeholder 9">
            <a:extLst>
              <a:ext uri="{FF2B5EF4-FFF2-40B4-BE49-F238E27FC236}">
                <a16:creationId xmlns:a16="http://schemas.microsoft.com/office/drawing/2014/main" id="{6C921F8D-E626-FED9-7A5F-64DE201F2CFB}"/>
              </a:ext>
            </a:extLst>
          </p:cNvPr>
          <p:cNvSpPr>
            <a:spLocks noGrp="1"/>
          </p:cNvSpPr>
          <p:nvPr>
            <p:ph type="body" sz="quarter" idx="15"/>
          </p:nvPr>
        </p:nvSpPr>
        <p:spPr/>
        <p:txBody>
          <a:bodyPr/>
          <a:lstStyle/>
          <a:p>
            <a:r>
              <a:rPr lang="zh-CN" altLang="en-US" b="1">
                <a:latin typeface="微软雅黑" panose="020B0503020204020204" pitchFamily="34" charset="-122"/>
                <a:ea typeface="微软雅黑" panose="020B0503020204020204" pitchFamily="34" charset="-122"/>
              </a:rPr>
              <a:t>审计报告上传与共享</a:t>
            </a:r>
          </a:p>
        </p:txBody>
      </p:sp>
      <p:sp>
        <p:nvSpPr>
          <p:cNvPr id="2" name="Title 1">
            <a:extLst>
              <a:ext uri="{FF2B5EF4-FFF2-40B4-BE49-F238E27FC236}">
                <a16:creationId xmlns:a16="http://schemas.microsoft.com/office/drawing/2014/main" id="{122AD55D-AAE7-4862-B3DD-2E15C63BDBCF}"/>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议程 </a:t>
            </a:r>
            <a:r>
              <a:rPr lang="en-US" altLang="zh-CN" sz="2400">
                <a:latin typeface="微软雅黑" panose="020B0503020204020204" pitchFamily="34" charset="-122"/>
                <a:ea typeface="微软雅黑" panose="020B0503020204020204" pitchFamily="34" charset="-122"/>
              </a:rPr>
              <a:t>Agenda</a:t>
            </a:r>
          </a:p>
        </p:txBody>
      </p:sp>
    </p:spTree>
    <p:extLst>
      <p:ext uri="{BB962C8B-B14F-4D97-AF65-F5344CB8AC3E}">
        <p14:creationId xmlns:p14="http://schemas.microsoft.com/office/powerpoint/2010/main" val="143546654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4134E-A57A-4F55-881F-610AA8C17E97}"/>
              </a:ext>
            </a:extLst>
          </p:cNvPr>
          <p:cNvSpPr>
            <a:spLocks noGrp="1"/>
          </p:cNvSpPr>
          <p:nvPr>
            <p:ph type="title"/>
          </p:nvPr>
        </p:nvSpPr>
        <p:spPr/>
        <p:txBody>
          <a:bodyPr/>
          <a:lstStyle/>
          <a:p>
            <a:r>
              <a:rPr lang="zh-CN" altLang="en-US"/>
              <a:t>对供应商的好处</a:t>
            </a:r>
            <a:endParaRPr lang="en-US" altLang="zh-CN" sz="2400"/>
          </a:p>
        </p:txBody>
      </p:sp>
      <p:sp>
        <p:nvSpPr>
          <p:cNvPr id="3" name="Slide Number Placeholder 2">
            <a:extLst>
              <a:ext uri="{FF2B5EF4-FFF2-40B4-BE49-F238E27FC236}">
                <a16:creationId xmlns:a16="http://schemas.microsoft.com/office/drawing/2014/main" id="{FCE4315D-F62C-400C-B859-CB2B453EF1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
        <p:nvSpPr>
          <p:cNvPr id="4" name="Text Placeholder 3">
            <a:extLst>
              <a:ext uri="{FF2B5EF4-FFF2-40B4-BE49-F238E27FC236}">
                <a16:creationId xmlns:a16="http://schemas.microsoft.com/office/drawing/2014/main" id="{5900BCA2-1FEF-91FE-C26D-3EECB8DEC9BC}"/>
              </a:ext>
            </a:extLst>
          </p:cNvPr>
          <p:cNvSpPr>
            <a:spLocks noGrp="1"/>
          </p:cNvSpPr>
          <p:nvPr>
            <p:ph type="body" sz="quarter" idx="14"/>
          </p:nvPr>
        </p:nvSpPr>
        <p:spPr>
          <a:xfrm>
            <a:off x="450000" y="1424788"/>
            <a:ext cx="11263464" cy="1111426"/>
          </a:xfrm>
        </p:spPr>
        <p:txBody>
          <a:bodyPr/>
          <a:lstStyle/>
          <a:p>
            <a:pPr>
              <a:lnSpc>
                <a:spcPct val="120000"/>
              </a:lnSpc>
            </a:pPr>
            <a:r>
              <a:rPr lang="zh-CN" altLang="en-US" sz="1800"/>
              <a:t>如果您作为多家医药公司的供应商，那么如果您允许越来越多的</a:t>
            </a:r>
            <a:r>
              <a:rPr lang="en-US" altLang="zh-CN" sz="1800"/>
              <a:t>PSCI</a:t>
            </a:r>
            <a:r>
              <a:rPr lang="zh-CN" altLang="en-US" sz="1800"/>
              <a:t>成员公司访问您历年的</a:t>
            </a:r>
            <a:r>
              <a:rPr lang="en-US" altLang="zh-CN" sz="1800"/>
              <a:t>PSCI</a:t>
            </a:r>
            <a:r>
              <a:rPr lang="zh-CN" altLang="en-US" sz="1800"/>
              <a:t>审计报告，</a:t>
            </a:r>
            <a:r>
              <a:rPr lang="zh-CN" altLang="en-US" sz="1800">
                <a:solidFill>
                  <a:srgbClr val="F86524"/>
                </a:solidFill>
              </a:rPr>
              <a:t>将有助于您减少收到审计的请求，减轻您的负担。</a:t>
            </a:r>
            <a:r>
              <a:rPr lang="zh-CN" altLang="en-US" sz="1800"/>
              <a:t>您可以选择与平台上的</a:t>
            </a:r>
            <a:r>
              <a:rPr lang="zh-CN" altLang="en-US" sz="1800">
                <a:solidFill>
                  <a:schemeClr val="accent1"/>
                </a:solidFill>
              </a:rPr>
              <a:t>“特定”成员公司</a:t>
            </a:r>
            <a:r>
              <a:rPr lang="zh-CN" altLang="en-US" sz="1800"/>
              <a:t>或</a:t>
            </a:r>
            <a:r>
              <a:rPr lang="zh-CN" altLang="en-US" sz="1800">
                <a:solidFill>
                  <a:schemeClr val="accent1"/>
                </a:solidFill>
              </a:rPr>
              <a:t>“所有”</a:t>
            </a:r>
            <a:r>
              <a:rPr lang="en-US" altLang="zh-CN" sz="1800">
                <a:solidFill>
                  <a:schemeClr val="accent1"/>
                </a:solidFill>
              </a:rPr>
              <a:t>PSCI</a:t>
            </a:r>
            <a:r>
              <a:rPr lang="zh-CN" altLang="en-US" sz="1800">
                <a:solidFill>
                  <a:schemeClr val="accent1"/>
                </a:solidFill>
              </a:rPr>
              <a:t>成员</a:t>
            </a:r>
            <a:r>
              <a:rPr lang="zh-CN" altLang="en-US" sz="1800"/>
              <a:t>共享审计报告。</a:t>
            </a:r>
            <a:endParaRPr lang="en-US" altLang="zh-CN" sz="1800"/>
          </a:p>
        </p:txBody>
      </p:sp>
      <p:sp>
        <p:nvSpPr>
          <p:cNvPr id="9" name="Content Placeholder 2">
            <a:extLst>
              <a:ext uri="{FF2B5EF4-FFF2-40B4-BE49-F238E27FC236}">
                <a16:creationId xmlns:a16="http://schemas.microsoft.com/office/drawing/2014/main" id="{46B2AC9E-53EF-4331-95B9-56BA580602EF}"/>
              </a:ext>
            </a:extLst>
          </p:cNvPr>
          <p:cNvSpPr txBox="1">
            <a:spLocks/>
          </p:cNvSpPr>
          <p:nvPr/>
        </p:nvSpPr>
        <p:spPr>
          <a:xfrm>
            <a:off x="450000" y="2536214"/>
            <a:ext cx="11106714" cy="14516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
                <a:srgbClr val="F8652E"/>
              </a:buClr>
              <a:buSzTx/>
              <a:buFont typeface="Wingdings" panose="05000000000000000000" pitchFamily="2" charset="2"/>
              <a:buNone/>
              <a:tabLst/>
              <a:defRPr/>
            </a:pPr>
            <a:r>
              <a:rPr kumimoji="0" lang="zh-CN" altLang="en-US" sz="1800" b="1" i="0" u="none" strike="noStrike" kern="1200" cap="none" spc="0" normalizeH="0" baseline="0" noProof="0">
                <a:ln>
                  <a:noFill/>
                </a:ln>
                <a:solidFill>
                  <a:srgbClr val="848484"/>
                </a:solidFill>
                <a:effectLst/>
                <a:uLnTx/>
                <a:uFillTx/>
                <a:latin typeface="Ubuntu"/>
                <a:ea typeface="微软雅黑"/>
                <a:cs typeface="+mn-cs"/>
              </a:rPr>
              <a:t>注意</a:t>
            </a:r>
            <a:r>
              <a:rPr kumimoji="0" lang="en-US" altLang="zh-CN" sz="1800" b="0" i="0" u="none" strike="noStrike" kern="1200" cap="none" spc="0" normalizeH="0" baseline="0" noProof="0">
                <a:ln>
                  <a:noFill/>
                </a:ln>
                <a:solidFill>
                  <a:srgbClr val="848484"/>
                </a:solidFill>
                <a:effectLst/>
                <a:uLnTx/>
                <a:uFillTx/>
                <a:latin typeface="Ubuntu"/>
                <a:ea typeface="微软雅黑"/>
                <a:cs typeface="+mn-cs"/>
              </a:rPr>
              <a:t>:  </a:t>
            </a:r>
            <a:r>
              <a:rPr kumimoji="0" lang="zh-CN" altLang="en-US" sz="1800" b="1" i="0" u="none" strike="noStrike" kern="1200" cap="none" spc="0" normalizeH="0" baseline="0" noProof="0">
                <a:ln>
                  <a:noFill/>
                </a:ln>
                <a:solidFill>
                  <a:srgbClr val="F86524"/>
                </a:solidFill>
                <a:effectLst/>
                <a:uLnTx/>
                <a:uFillTx/>
                <a:latin typeface="Ubuntu"/>
                <a:ea typeface="微软雅黑"/>
                <a:cs typeface="+mn-cs"/>
              </a:rPr>
              <a:t>上传审计报告并不代表共享审计报告</a:t>
            </a: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a:t>
            </a:r>
            <a:r>
              <a:rPr kumimoji="0" lang="zh-CN" altLang="en-US" sz="1800" b="0" i="0" u="none" strike="noStrike" kern="1200" cap="none" spc="0" normalizeH="0" baseline="0" noProof="0">
                <a:ln>
                  <a:noFill/>
                </a:ln>
                <a:solidFill>
                  <a:srgbClr val="848484"/>
                </a:solidFill>
                <a:effectLst/>
                <a:uLnTx/>
                <a:uFillTx/>
                <a:latin typeface="微软雅黑" panose="020B0503020204020204" pitchFamily="34" charset="-122"/>
                <a:ea typeface="微软雅黑" panose="020B0503020204020204" pitchFamily="34" charset="-122"/>
                <a:cs typeface="Calibri" panose="020F0502020204030204" pitchFamily="34" charset="0"/>
              </a:rPr>
              <a:t>上传审计报告后仅意味着要求您进行审计的</a:t>
            </a:r>
            <a:r>
              <a:rPr kumimoji="0" lang="en-US" altLang="zh-CN" sz="1800" b="0" i="0" u="none" strike="noStrike" kern="1200" cap="none" spc="0" normalizeH="0" baseline="0" noProof="0">
                <a:ln>
                  <a:noFill/>
                </a:ln>
                <a:solidFill>
                  <a:srgbClr val="848484"/>
                </a:solidFill>
                <a:effectLst/>
                <a:uLnTx/>
                <a:uFillTx/>
                <a:latin typeface="微软雅黑" panose="020B0503020204020204" pitchFamily="34" charset="-122"/>
                <a:ea typeface="微软雅黑" panose="020B0503020204020204" pitchFamily="34" charset="-122"/>
                <a:cs typeface="Calibri" panose="020F0502020204030204" pitchFamily="34" charset="0"/>
              </a:rPr>
              <a:t>PSCI</a:t>
            </a:r>
            <a:r>
              <a:rPr kumimoji="0" lang="zh-CN" altLang="en-US" sz="1800" b="0" i="0" u="none" strike="noStrike" kern="1200" cap="none" spc="0" normalizeH="0" baseline="0" noProof="0">
                <a:ln>
                  <a:noFill/>
                </a:ln>
                <a:solidFill>
                  <a:srgbClr val="848484"/>
                </a:solidFill>
                <a:effectLst/>
                <a:uLnTx/>
                <a:uFillTx/>
                <a:latin typeface="微软雅黑" panose="020B0503020204020204" pitchFamily="34" charset="-122"/>
                <a:ea typeface="微软雅黑" panose="020B0503020204020204" pitchFamily="34" charset="-122"/>
                <a:cs typeface="Calibri" panose="020F0502020204030204" pitchFamily="34" charset="0"/>
              </a:rPr>
              <a:t>成员及</a:t>
            </a:r>
            <a:r>
              <a:rPr kumimoji="0" lang="en-US" altLang="zh-CN" sz="1800" b="0" i="0" u="none" strike="noStrike" kern="1200" cap="none" spc="0" normalizeH="0" baseline="0" noProof="0">
                <a:ln>
                  <a:noFill/>
                </a:ln>
                <a:solidFill>
                  <a:srgbClr val="848484"/>
                </a:solidFill>
                <a:effectLst/>
                <a:uLnTx/>
                <a:uFillTx/>
                <a:latin typeface="微软雅黑" panose="020B0503020204020204" pitchFamily="34" charset="-122"/>
                <a:ea typeface="微软雅黑" panose="020B0503020204020204" pitchFamily="34" charset="-122"/>
                <a:cs typeface="Calibri" panose="020F0502020204030204" pitchFamily="34" charset="0"/>
              </a:rPr>
              <a:t>PSCI</a:t>
            </a:r>
            <a:r>
              <a:rPr kumimoji="0" lang="zh-CN" altLang="en-US" sz="1800" b="0" i="0" u="none" strike="noStrike" kern="1200" cap="none" spc="0" normalizeH="0" baseline="0" noProof="0">
                <a:ln>
                  <a:noFill/>
                </a:ln>
                <a:solidFill>
                  <a:srgbClr val="848484"/>
                </a:solidFill>
                <a:effectLst/>
                <a:uLnTx/>
                <a:uFillTx/>
                <a:latin typeface="微软雅黑" panose="020B0503020204020204" pitchFamily="34" charset="-122"/>
                <a:ea typeface="微软雅黑" panose="020B0503020204020204" pitchFamily="34" charset="-122"/>
                <a:cs typeface="Calibri" panose="020F0502020204030204" pitchFamily="34" charset="0"/>
              </a:rPr>
              <a:t>秘书处会看到此报告，供应商无需担心报告会被自动共享给</a:t>
            </a:r>
            <a:r>
              <a:rPr kumimoji="0" lang="en-US" altLang="zh-CN" sz="1800" b="0" i="0" u="none" strike="noStrike" kern="1200" cap="none" spc="0" normalizeH="0" baseline="0" noProof="0">
                <a:ln>
                  <a:noFill/>
                </a:ln>
                <a:solidFill>
                  <a:srgbClr val="848484"/>
                </a:solidFill>
                <a:effectLst/>
                <a:uLnTx/>
                <a:uFillTx/>
                <a:latin typeface="微软雅黑" panose="020B0503020204020204" pitchFamily="34" charset="-122"/>
                <a:ea typeface="微软雅黑" panose="020B0503020204020204" pitchFamily="34" charset="-122"/>
                <a:cs typeface="Calibri" panose="020F0502020204030204" pitchFamily="34" charset="0"/>
              </a:rPr>
              <a:t>PSCI</a:t>
            </a:r>
            <a:r>
              <a:rPr kumimoji="0" lang="zh-CN" altLang="en-US" sz="1800" b="0" i="0" u="none" strike="noStrike" kern="1200" cap="none" spc="0" normalizeH="0" baseline="0" noProof="0">
                <a:ln>
                  <a:noFill/>
                </a:ln>
                <a:solidFill>
                  <a:srgbClr val="848484"/>
                </a:solidFill>
                <a:effectLst/>
                <a:uLnTx/>
                <a:uFillTx/>
                <a:latin typeface="微软雅黑" panose="020B0503020204020204" pitchFamily="34" charset="-122"/>
                <a:ea typeface="微软雅黑" panose="020B0503020204020204" pitchFamily="34" charset="-122"/>
                <a:cs typeface="Calibri" panose="020F0502020204030204" pitchFamily="34" charset="0"/>
              </a:rPr>
              <a:t>所有成员。想要查看审计报告的其他</a:t>
            </a:r>
            <a:r>
              <a:rPr kumimoji="0" lang="en-US" altLang="zh-CN" sz="1800" b="0" i="0" u="none" strike="noStrike" kern="1200" cap="none" spc="0" normalizeH="0" baseline="0" noProof="0">
                <a:ln>
                  <a:noFill/>
                </a:ln>
                <a:solidFill>
                  <a:srgbClr val="848484"/>
                </a:solidFill>
                <a:effectLst/>
                <a:uLnTx/>
                <a:uFillTx/>
                <a:latin typeface="微软雅黑" panose="020B0503020204020204" pitchFamily="34" charset="-122"/>
                <a:ea typeface="微软雅黑" panose="020B0503020204020204" pitchFamily="34" charset="-122"/>
                <a:cs typeface="Calibri" panose="020F0502020204030204" pitchFamily="34" charset="0"/>
              </a:rPr>
              <a:t>PSCI</a:t>
            </a:r>
            <a:r>
              <a:rPr kumimoji="0" lang="zh-CN" altLang="en-US" sz="1800" b="0" i="0" u="none" strike="noStrike" kern="1200" cap="none" spc="0" normalizeH="0" baseline="0" noProof="0">
                <a:ln>
                  <a:noFill/>
                </a:ln>
                <a:solidFill>
                  <a:srgbClr val="848484"/>
                </a:solidFill>
                <a:effectLst/>
                <a:uLnTx/>
                <a:uFillTx/>
                <a:latin typeface="微软雅黑" panose="020B0503020204020204" pitchFamily="34" charset="-122"/>
                <a:ea typeface="微软雅黑" panose="020B0503020204020204" pitchFamily="34" charset="-122"/>
                <a:cs typeface="Calibri" panose="020F0502020204030204" pitchFamily="34" charset="0"/>
              </a:rPr>
              <a:t>成员将会向您发送审计报告查看申请，收到您的同意后才能查看此报告。</a:t>
            </a:r>
            <a:r>
              <a:rPr kumimoji="0" lang="en-US" altLang="zh-CN" sz="1800" b="0" i="0" u="none" strike="noStrike" kern="1200" cap="none" spc="0" normalizeH="0" baseline="0" noProof="0">
                <a:ln>
                  <a:noFill/>
                </a:ln>
                <a:solidFill>
                  <a:srgbClr val="F86524"/>
                </a:solidFill>
                <a:effectLst/>
                <a:uLnTx/>
                <a:uFillTx/>
                <a:latin typeface="微软雅黑" panose="020B0503020204020204" pitchFamily="34" charset="-122"/>
                <a:ea typeface="微软雅黑" panose="020B0503020204020204" pitchFamily="34" charset="-122"/>
                <a:cs typeface="Calibri" panose="020F0502020204030204" pitchFamily="34" charset="0"/>
              </a:rPr>
              <a:t>PSCI</a:t>
            </a:r>
            <a:r>
              <a:rPr kumimoji="0" lang="zh-CN" altLang="en-US" sz="1800" b="0" i="0" u="none" strike="noStrike" kern="1200" cap="none" spc="0" normalizeH="0" baseline="0" noProof="0">
                <a:ln>
                  <a:noFill/>
                </a:ln>
                <a:solidFill>
                  <a:srgbClr val="F86524"/>
                </a:solidFill>
                <a:effectLst/>
                <a:uLnTx/>
                <a:uFillTx/>
                <a:latin typeface="微软雅黑" panose="020B0503020204020204" pitchFamily="34" charset="-122"/>
                <a:ea typeface="微软雅黑" panose="020B0503020204020204" pitchFamily="34" charset="-122"/>
                <a:cs typeface="Calibri" panose="020F0502020204030204" pitchFamily="34" charset="0"/>
              </a:rPr>
              <a:t>提倡所有供应商都上传审计报告到</a:t>
            </a:r>
            <a:r>
              <a:rPr kumimoji="0" lang="en-US" altLang="zh-CN" sz="1800" b="0" i="0" u="none" strike="noStrike" kern="1200" cap="none" spc="0" normalizeH="0" baseline="0" noProof="0">
                <a:ln>
                  <a:noFill/>
                </a:ln>
                <a:solidFill>
                  <a:srgbClr val="F86524"/>
                </a:solidFill>
                <a:effectLst/>
                <a:uLnTx/>
                <a:uFillTx/>
                <a:latin typeface="微软雅黑" panose="020B0503020204020204" pitchFamily="34" charset="-122"/>
                <a:ea typeface="微软雅黑" panose="020B0503020204020204" pitchFamily="34" charset="-122"/>
                <a:cs typeface="Calibri" panose="020F0502020204030204" pitchFamily="34" charset="0"/>
              </a:rPr>
              <a:t>PSCI</a:t>
            </a:r>
            <a:r>
              <a:rPr kumimoji="0" lang="zh-CN" altLang="en-US" sz="1800" b="0" i="0" u="none" strike="noStrike" kern="1200" cap="none" spc="0" normalizeH="0" baseline="0" noProof="0">
                <a:ln>
                  <a:noFill/>
                </a:ln>
                <a:solidFill>
                  <a:srgbClr val="F86524"/>
                </a:solidFill>
                <a:effectLst/>
                <a:uLnTx/>
                <a:uFillTx/>
                <a:latin typeface="微软雅黑" panose="020B0503020204020204" pitchFamily="34" charset="-122"/>
                <a:ea typeface="微软雅黑" panose="020B0503020204020204" pitchFamily="34" charset="-122"/>
                <a:cs typeface="Calibri" panose="020F0502020204030204" pitchFamily="34" charset="0"/>
              </a:rPr>
              <a:t>平台。</a:t>
            </a:r>
            <a:endParaRPr kumimoji="0" lang="en-US" altLang="zh-CN" sz="1800" b="0" i="0" u="none" strike="noStrike" kern="1200" cap="none" spc="0" normalizeH="0" baseline="0" noProof="0">
              <a:ln>
                <a:noFill/>
              </a:ln>
              <a:solidFill>
                <a:srgbClr val="F86524"/>
              </a:solidFill>
              <a:effectLst/>
              <a:uLnTx/>
              <a:uFillTx/>
              <a:latin typeface="微软雅黑" panose="020B0503020204020204" pitchFamily="34" charset="-122"/>
              <a:ea typeface="微软雅黑" panose="020B0503020204020204" pitchFamily="34" charset="-122"/>
              <a:cs typeface="Calibri" panose="020F0502020204030204" pitchFamily="34" charset="0"/>
            </a:endParaRPr>
          </a:p>
        </p:txBody>
      </p:sp>
      <p:sp>
        <p:nvSpPr>
          <p:cNvPr id="10" name="Content Placeholder 2">
            <a:extLst>
              <a:ext uri="{FF2B5EF4-FFF2-40B4-BE49-F238E27FC236}">
                <a16:creationId xmlns:a16="http://schemas.microsoft.com/office/drawing/2014/main" id="{EE9C0423-65CB-4FE3-A3B2-721CE4EA0474}"/>
              </a:ext>
            </a:extLst>
          </p:cNvPr>
          <p:cNvSpPr txBox="1">
            <a:spLocks/>
          </p:cNvSpPr>
          <p:nvPr/>
        </p:nvSpPr>
        <p:spPr>
          <a:xfrm>
            <a:off x="421603" y="1654141"/>
            <a:ext cx="11106715" cy="80908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30000"/>
              </a:lnSpc>
              <a:spcBef>
                <a:spcPts val="1000"/>
              </a:spcBef>
              <a:spcAft>
                <a:spcPts val="0"/>
              </a:spcAft>
              <a:buClr>
                <a:srgbClr val="F8652E"/>
              </a:buClr>
              <a:buSzTx/>
              <a:buFont typeface="Wingdings" panose="05000000000000000000" pitchFamily="2" charset="2"/>
              <a:buChar char="§"/>
              <a:tabLst/>
              <a:defRPr/>
            </a:pPr>
            <a:endParaRPr kumimoji="0" lang="en-US" altLang="zh-CN" sz="1800" b="0" i="0" u="none" strike="noStrike" kern="1200" cap="none" spc="0" normalizeH="0" baseline="0" noProof="0">
              <a:ln>
                <a:noFill/>
              </a:ln>
              <a:solidFill>
                <a:srgbClr val="848484"/>
              </a:solidFill>
              <a:effectLst/>
              <a:uLnTx/>
              <a:uFillTx/>
              <a:latin typeface="Ubuntu"/>
              <a:ea typeface="微软雅黑"/>
              <a:cs typeface="+mn-cs"/>
            </a:endParaRPr>
          </a:p>
        </p:txBody>
      </p:sp>
      <p:sp>
        <p:nvSpPr>
          <p:cNvPr id="11" name="Content Placeholder 2">
            <a:extLst>
              <a:ext uri="{FF2B5EF4-FFF2-40B4-BE49-F238E27FC236}">
                <a16:creationId xmlns:a16="http://schemas.microsoft.com/office/drawing/2014/main" id="{5CA92016-A4B0-4B6A-9044-08D5806AAD3E}"/>
              </a:ext>
            </a:extLst>
          </p:cNvPr>
          <p:cNvSpPr txBox="1">
            <a:spLocks/>
          </p:cNvSpPr>
          <p:nvPr/>
        </p:nvSpPr>
        <p:spPr>
          <a:xfrm>
            <a:off x="450000" y="4513171"/>
            <a:ext cx="4506533" cy="1710647"/>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50000"/>
              </a:lnSpc>
              <a:spcBef>
                <a:spcPts val="1000"/>
              </a:spcBef>
              <a:spcAft>
                <a:spcPts val="0"/>
              </a:spcAft>
              <a:buClr>
                <a:srgbClr val="F8652E"/>
              </a:buClr>
              <a:buSzTx/>
              <a:buFont typeface="Wingdings" panose="05000000000000000000" pitchFamily="2" charset="2"/>
              <a:buChar char="§"/>
              <a:tabLst/>
              <a:defRPr/>
            </a:pPr>
            <a:r>
              <a:rPr kumimoji="0" lang="zh-CN" altLang="en-US" sz="1800" b="1" i="0" u="none" strike="noStrike" kern="1200" cap="none" spc="0" normalizeH="0" baseline="0" noProof="0">
                <a:ln>
                  <a:noFill/>
                </a:ln>
                <a:solidFill>
                  <a:srgbClr val="F86524"/>
                </a:solidFill>
                <a:effectLst/>
                <a:uLnTx/>
                <a:uFillTx/>
                <a:latin typeface="Ubuntu"/>
                <a:ea typeface="微软雅黑"/>
                <a:cs typeface="+mn-cs"/>
              </a:rPr>
              <a:t>在获得您的审计报告后，其他</a:t>
            </a:r>
            <a:r>
              <a:rPr kumimoji="0" lang="en-US" altLang="zh-CN" sz="1800" b="1" i="0" u="none" strike="noStrike" kern="1200" cap="none" spc="0" normalizeH="0" baseline="0" noProof="0">
                <a:ln>
                  <a:noFill/>
                </a:ln>
                <a:solidFill>
                  <a:srgbClr val="F86524"/>
                </a:solidFill>
                <a:effectLst/>
                <a:uLnTx/>
                <a:uFillTx/>
                <a:latin typeface="Ubuntu"/>
                <a:ea typeface="微软雅黑"/>
                <a:cs typeface="+mn-cs"/>
              </a:rPr>
              <a:t>PSCI</a:t>
            </a:r>
            <a:r>
              <a:rPr kumimoji="0" lang="zh-CN" altLang="en-US" sz="1800" b="1" i="0" u="none" strike="noStrike" kern="1200" cap="none" spc="0" normalizeH="0" baseline="0" noProof="0">
                <a:ln>
                  <a:noFill/>
                </a:ln>
                <a:solidFill>
                  <a:srgbClr val="F86524"/>
                </a:solidFill>
                <a:effectLst/>
                <a:uLnTx/>
                <a:uFillTx/>
                <a:latin typeface="Ubuntu"/>
                <a:ea typeface="微软雅黑"/>
                <a:cs typeface="+mn-cs"/>
              </a:rPr>
              <a:t>成员公司可能会选择取消</a:t>
            </a:r>
            <a:r>
              <a:rPr kumimoji="0" lang="en-US" altLang="zh-CN" sz="1800" b="1" i="0" u="none" strike="noStrike" kern="1200" cap="none" spc="0" normalizeH="0" baseline="0" noProof="0">
                <a:ln>
                  <a:noFill/>
                </a:ln>
                <a:solidFill>
                  <a:srgbClr val="F86524"/>
                </a:solidFill>
                <a:effectLst/>
                <a:uLnTx/>
                <a:uFillTx/>
                <a:latin typeface="Ubuntu"/>
                <a:ea typeface="微软雅黑"/>
                <a:cs typeface="+mn-cs"/>
              </a:rPr>
              <a:t>/</a:t>
            </a:r>
            <a:r>
              <a:rPr kumimoji="0" lang="zh-CN" altLang="en-US" sz="1800" b="1" i="0" u="none" strike="noStrike" kern="1200" cap="none" spc="0" normalizeH="0" baseline="0" noProof="0">
                <a:ln>
                  <a:noFill/>
                </a:ln>
                <a:solidFill>
                  <a:srgbClr val="F86524"/>
                </a:solidFill>
                <a:effectLst/>
                <a:uLnTx/>
                <a:uFillTx/>
                <a:latin typeface="Ubuntu"/>
                <a:ea typeface="微软雅黑"/>
                <a:cs typeface="+mn-cs"/>
              </a:rPr>
              <a:t>推迟</a:t>
            </a:r>
            <a:r>
              <a:rPr kumimoji="0" lang="en-US" altLang="zh-CN" sz="1800" b="1" i="0" u="none" strike="noStrike" kern="1200" cap="none" spc="0" normalizeH="0" baseline="0" noProof="0">
                <a:ln>
                  <a:noFill/>
                </a:ln>
                <a:solidFill>
                  <a:srgbClr val="F86524"/>
                </a:solidFill>
                <a:effectLst/>
                <a:uLnTx/>
                <a:uFillTx/>
                <a:latin typeface="Ubuntu"/>
                <a:ea typeface="微软雅黑"/>
                <a:cs typeface="+mn-cs"/>
              </a:rPr>
              <a:t>/</a:t>
            </a:r>
            <a:r>
              <a:rPr kumimoji="0" lang="zh-CN" altLang="en-US" sz="1800" b="1" i="0" u="none" strike="noStrike" kern="1200" cap="none" spc="0" normalizeH="0" baseline="0" noProof="0">
                <a:ln>
                  <a:noFill/>
                </a:ln>
                <a:solidFill>
                  <a:srgbClr val="F86524"/>
                </a:solidFill>
                <a:effectLst/>
                <a:uLnTx/>
                <a:uFillTx/>
                <a:latin typeface="Ubuntu"/>
                <a:ea typeface="微软雅黑"/>
                <a:cs typeface="+mn-cs"/>
              </a:rPr>
              <a:t>缩小对您的审计计划。</a:t>
            </a:r>
            <a:endParaRPr kumimoji="0" lang="en-US" altLang="zh-CN" sz="1800" b="1" i="0" u="none" strike="noStrike" kern="1200" cap="none" spc="0" normalizeH="0" baseline="0" noProof="0">
              <a:ln>
                <a:noFill/>
              </a:ln>
              <a:solidFill>
                <a:srgbClr val="F86524"/>
              </a:solidFill>
              <a:effectLst/>
              <a:uLnTx/>
              <a:uFillTx/>
              <a:latin typeface="Ubuntu"/>
              <a:ea typeface="微软雅黑"/>
              <a:cs typeface="+mn-cs"/>
            </a:endParaRPr>
          </a:p>
        </p:txBody>
      </p:sp>
      <p:graphicFrame>
        <p:nvGraphicFramePr>
          <p:cNvPr id="6" name="Chart 5">
            <a:extLst>
              <a:ext uri="{FF2B5EF4-FFF2-40B4-BE49-F238E27FC236}">
                <a16:creationId xmlns:a16="http://schemas.microsoft.com/office/drawing/2014/main" id="{0665B4CA-E6D2-9F3F-08D1-09EB663A946B}"/>
              </a:ext>
            </a:extLst>
          </p:cNvPr>
          <p:cNvGraphicFramePr/>
          <p:nvPr/>
        </p:nvGraphicFramePr>
        <p:xfrm>
          <a:off x="4409345" y="3392915"/>
          <a:ext cx="7118973" cy="293095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9788278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A2635-B460-4629-8092-FE63DA2BD44D}"/>
              </a:ext>
            </a:extLst>
          </p:cNvPr>
          <p:cNvSpPr>
            <a:spLocks noGrp="1"/>
          </p:cNvSpPr>
          <p:nvPr>
            <p:ph type="title"/>
          </p:nvPr>
        </p:nvSpPr>
        <p:spPr/>
        <p:txBody>
          <a:bodyPr/>
          <a:lstStyle/>
          <a:p>
            <a:r>
              <a:rPr lang="zh-CN" altLang="en-US"/>
              <a:t>成员如何使用审计报告</a:t>
            </a:r>
            <a:endParaRPr lang="en-US" altLang="zh-CN"/>
          </a:p>
        </p:txBody>
      </p:sp>
      <p:sp>
        <p:nvSpPr>
          <p:cNvPr id="3" name="Slide Number Placeholder 2">
            <a:extLst>
              <a:ext uri="{FF2B5EF4-FFF2-40B4-BE49-F238E27FC236}">
                <a16:creationId xmlns:a16="http://schemas.microsoft.com/office/drawing/2014/main" id="{BDA8CEBE-DA43-494F-8BF8-F33E3D4C6D3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76</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
        <p:nvSpPr>
          <p:cNvPr id="4" name="Text Placeholder 3">
            <a:extLst>
              <a:ext uri="{FF2B5EF4-FFF2-40B4-BE49-F238E27FC236}">
                <a16:creationId xmlns:a16="http://schemas.microsoft.com/office/drawing/2014/main" id="{96596B03-0FE7-64F7-BF9B-01B359B435A4}"/>
              </a:ext>
            </a:extLst>
          </p:cNvPr>
          <p:cNvSpPr>
            <a:spLocks noGrp="1"/>
          </p:cNvSpPr>
          <p:nvPr>
            <p:ph type="body" sz="quarter" idx="14"/>
          </p:nvPr>
        </p:nvSpPr>
        <p:spPr/>
        <p:txBody>
          <a:bodyPr/>
          <a:lstStyle/>
          <a:p>
            <a:pPr>
              <a:lnSpc>
                <a:spcPct val="120000"/>
              </a:lnSpc>
            </a:pPr>
            <a:r>
              <a:rPr lang="en-US" altLang="zh-CN" sz="1800"/>
              <a:t>PSCI</a:t>
            </a:r>
            <a:r>
              <a:rPr lang="zh-CN" altLang="en-US" sz="1800"/>
              <a:t>成员通常希望通过查阅您的审计报告，了解您的工厂设施</a:t>
            </a:r>
            <a:r>
              <a:rPr lang="en-US" altLang="zh-CN" sz="1800"/>
              <a:t>EHS</a:t>
            </a:r>
            <a:r>
              <a:rPr lang="zh-CN" altLang="en-US" sz="1800"/>
              <a:t>风险等级</a:t>
            </a:r>
            <a:r>
              <a:rPr lang="en-US" altLang="zh-CN" sz="1800"/>
              <a:t>, </a:t>
            </a:r>
            <a:r>
              <a:rPr lang="zh-CN" altLang="en-US" sz="1800"/>
              <a:t>识别可提升领域等。</a:t>
            </a:r>
            <a:endParaRPr lang="en-US" altLang="zh-CN" sz="1800"/>
          </a:p>
          <a:p>
            <a:pPr>
              <a:lnSpc>
                <a:spcPct val="120000"/>
              </a:lnSpc>
            </a:pPr>
            <a:r>
              <a:rPr lang="zh-CN" altLang="en-US" sz="1800">
                <a:solidFill>
                  <a:schemeClr val="accent1"/>
                </a:solidFill>
              </a:rPr>
              <a:t>供应商无需对审计结果过度担忧，供应商审计的核心目的是为了与您共同确定改进方向。</a:t>
            </a:r>
            <a:endParaRPr lang="en-US" altLang="zh-CN" sz="1800">
              <a:solidFill>
                <a:schemeClr val="accent1"/>
              </a:solidFill>
            </a:endParaRPr>
          </a:p>
        </p:txBody>
      </p:sp>
      <p:sp>
        <p:nvSpPr>
          <p:cNvPr id="5" name="Content Placeholder 2">
            <a:extLst>
              <a:ext uri="{FF2B5EF4-FFF2-40B4-BE49-F238E27FC236}">
                <a16:creationId xmlns:a16="http://schemas.microsoft.com/office/drawing/2014/main" id="{915C659B-A28C-476E-9A96-E04901E26BE1}"/>
              </a:ext>
            </a:extLst>
          </p:cNvPr>
          <p:cNvSpPr txBox="1">
            <a:spLocks/>
          </p:cNvSpPr>
          <p:nvPr/>
        </p:nvSpPr>
        <p:spPr>
          <a:xfrm>
            <a:off x="339410" y="1336045"/>
            <a:ext cx="11106715" cy="179757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F8652E"/>
              </a:buClr>
              <a:buSzTx/>
              <a:buFont typeface="Wingdings" panose="05000000000000000000" pitchFamily="2" charset="2"/>
              <a:buChar char="§"/>
              <a:tabLst/>
              <a:defRPr/>
            </a:pPr>
            <a:endParaRPr kumimoji="0" lang="en-US" altLang="zh-CN" sz="1800" b="0" i="0" u="sng" strike="noStrike" kern="1200" cap="none" spc="0" normalizeH="0" baseline="0" noProof="0">
              <a:ln>
                <a:noFill/>
              </a:ln>
              <a:solidFill>
                <a:srgbClr val="F86524"/>
              </a:solidFill>
              <a:effectLst/>
              <a:uLnTx/>
              <a:uFillTx/>
              <a:latin typeface="Ubuntu"/>
              <a:ea typeface="微软雅黑"/>
              <a:cs typeface="+mn-cs"/>
            </a:endParaRPr>
          </a:p>
        </p:txBody>
      </p:sp>
      <p:sp>
        <p:nvSpPr>
          <p:cNvPr id="6" name="Rectangle 5">
            <a:extLst>
              <a:ext uri="{FF2B5EF4-FFF2-40B4-BE49-F238E27FC236}">
                <a16:creationId xmlns:a16="http://schemas.microsoft.com/office/drawing/2014/main" id="{0EAA7257-641D-4AEF-9163-9ECBF24F4BF8}"/>
              </a:ext>
            </a:extLst>
          </p:cNvPr>
          <p:cNvSpPr/>
          <p:nvPr/>
        </p:nvSpPr>
        <p:spPr>
          <a:xfrm>
            <a:off x="396060" y="2375210"/>
            <a:ext cx="10956884" cy="38509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prstClr val="white">
                    <a:lumMod val="50000"/>
                  </a:prstClr>
                </a:solidFill>
                <a:effectLst/>
                <a:uLnTx/>
                <a:uFillTx/>
                <a:latin typeface="Arial Black" panose="020B0A04020102020204" pitchFamily="34" charset="0"/>
                <a:ea typeface="微软雅黑"/>
                <a:cs typeface="+mn-cs"/>
              </a:rPr>
              <a:t>“ </a:t>
            </a:r>
            <a:r>
              <a:rPr kumimoji="0" lang="en-US" altLang="zh-CN" sz="1800" b="0" i="1" u="none" strike="noStrike" kern="1200" cap="none" spc="0" normalizeH="0" baseline="0" noProof="0">
                <a:ln>
                  <a:noFill/>
                </a:ln>
                <a:solidFill>
                  <a:prstClr val="white">
                    <a:lumMod val="50000"/>
                  </a:prstClr>
                </a:solidFill>
                <a:effectLst/>
                <a:uLnTx/>
                <a:uFillTx/>
                <a:latin typeface="Ubuntu"/>
                <a:ea typeface="微软雅黑"/>
                <a:cs typeface="+mn-cs"/>
              </a:rPr>
              <a:t>We highly appreciate it when our existing and potential suppliers share PSCI SAQ/Audit reports with us. Audit Information sharing should be done via the PSCI Audit Platform to ensure confidentiality for all involved parties. We will try to make use of this valuable information as far as possible, also to avoid multiple auditing in a short timeframe. We strongly encourage suppliers to allow sharing of PSCI Self assessments and audit reports with PSCI Members via the PSCI Audit Platform. This will ultimately lead to overall less audit burden, both from the suppliers and from the PSCI members perspective and enable all to allocate more resources towards correcting already identified deficiencies and thus contributing to continuous improvement in all areas of the PSCI Principles.  </a:t>
            </a:r>
            <a:r>
              <a:rPr kumimoji="0" lang="en-US" altLang="zh-CN" sz="2800" b="0" i="0" u="none" strike="noStrike" kern="1200" cap="none" spc="0" normalizeH="0" baseline="0" noProof="0">
                <a:ln>
                  <a:noFill/>
                </a:ln>
                <a:solidFill>
                  <a:prstClr val="white">
                    <a:lumMod val="50000"/>
                  </a:prstClr>
                </a:solidFill>
                <a:effectLst/>
                <a:uLnTx/>
                <a:uFillTx/>
                <a:latin typeface="Arial Black" panose="020B0A04020102020204" pitchFamily="34" charset="0"/>
                <a:ea typeface="微软雅黑"/>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CN" sz="1600" b="0" i="0" u="none" strike="noStrike" kern="1200" cap="none" spc="0" normalizeH="0" baseline="0" noProof="0">
              <a:ln>
                <a:noFill/>
              </a:ln>
              <a:solidFill>
                <a:prstClr val="white">
                  <a:lumMod val="50000"/>
                </a:prstClr>
              </a:solidFill>
              <a:effectLst/>
              <a:uLnTx/>
              <a:uFillTx/>
              <a:latin typeface="Arial Black" panose="020B0A04020102020204" pitchFamily="34" charset="0"/>
              <a:ea typeface="微软雅黑"/>
              <a:cs typeface="+mn-cs"/>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altLang="zh-CN" sz="1800" b="1" i="0" u="none" strike="noStrike" kern="1200" cap="none" spc="0" normalizeH="0" baseline="0" noProof="0" err="1">
                <a:ln>
                  <a:noFill/>
                </a:ln>
                <a:solidFill>
                  <a:srgbClr val="F86524"/>
                </a:solidFill>
                <a:effectLst/>
                <a:uLnTx/>
                <a:uFillTx/>
                <a:latin typeface="Calibri" panose="020F0502020204030204" pitchFamily="34" charset="0"/>
                <a:ea typeface="微软雅黑"/>
                <a:cs typeface="+mn-cs"/>
              </a:rPr>
              <a:t>Dr.</a:t>
            </a:r>
            <a:r>
              <a:rPr kumimoji="0" lang="en-GB" altLang="zh-CN" sz="1800" b="1" i="0" u="none" strike="noStrike" kern="1200" cap="none" spc="0" normalizeH="0" baseline="0" noProof="0">
                <a:ln>
                  <a:noFill/>
                </a:ln>
                <a:solidFill>
                  <a:srgbClr val="F86524"/>
                </a:solidFill>
                <a:effectLst/>
                <a:uLnTx/>
                <a:uFillTx/>
                <a:latin typeface="Calibri" panose="020F0502020204030204" pitchFamily="34" charset="0"/>
                <a:ea typeface="微软雅黑"/>
                <a:cs typeface="+mn-cs"/>
              </a:rPr>
              <a:t> Birgit Skuballa </a:t>
            </a:r>
            <a:endParaRPr kumimoji="0" lang="en-GB" altLang="zh-CN" sz="1800" b="0" i="0" u="none" strike="noStrike" kern="1200" cap="none" spc="0" normalizeH="0" baseline="0" noProof="0">
              <a:ln>
                <a:noFill/>
              </a:ln>
              <a:solidFill>
                <a:srgbClr val="F86524"/>
              </a:solidFill>
              <a:effectLst/>
              <a:uLnTx/>
              <a:uFillTx/>
              <a:latin typeface="Calibri" panose="020F0502020204030204" pitchFamily="34" charset="0"/>
              <a:ea typeface="微软雅黑"/>
              <a:cs typeface="+mn-cs"/>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1800" b="1" i="0" u="none" strike="noStrike" kern="1200" cap="none" spc="0" normalizeH="0" baseline="0" noProof="0">
                <a:ln>
                  <a:noFill/>
                </a:ln>
                <a:solidFill>
                  <a:prstClr val="white">
                    <a:lumMod val="50000"/>
                  </a:prstClr>
                </a:solidFill>
                <a:effectLst/>
                <a:uLnTx/>
                <a:uFillTx/>
                <a:latin typeface="Ubuntu"/>
                <a:ea typeface="微软雅黑"/>
                <a:cs typeface="+mn-cs"/>
              </a:rPr>
              <a:t>Bayer AG, Head of HSE Audit &amp; Supplier Management, </a:t>
            </a:r>
            <a:r>
              <a:rPr kumimoji="0" lang="en-GB" altLang="zh-CN" sz="1800" b="1" i="0" u="none" strike="noStrike" kern="1200" cap="none" spc="0" normalizeH="0" baseline="0" noProof="0">
                <a:ln>
                  <a:noFill/>
                </a:ln>
                <a:solidFill>
                  <a:prstClr val="white">
                    <a:lumMod val="50000"/>
                  </a:prstClr>
                </a:solidFill>
                <a:effectLst/>
                <a:uLnTx/>
                <a:uFillTx/>
                <a:latin typeface="Ubuntu"/>
                <a:ea typeface="微软雅黑"/>
                <a:cs typeface="+mn-cs"/>
              </a:rPr>
              <a:t>PSCI Audit Committee Co-Chair </a:t>
            </a:r>
            <a:endParaRPr kumimoji="0" lang="zh-CN" altLang="en-US" sz="1800" b="1" i="0" u="none" strike="noStrike" kern="1200" cap="none" spc="0" normalizeH="0" baseline="0" noProof="0">
              <a:ln>
                <a:noFill/>
              </a:ln>
              <a:solidFill>
                <a:prstClr val="white">
                  <a:lumMod val="50000"/>
                </a:prstClr>
              </a:solidFill>
              <a:effectLst/>
              <a:uLnTx/>
              <a:uFillTx/>
              <a:latin typeface="Ubuntu"/>
              <a:ea typeface="微软雅黑"/>
              <a:cs typeface="+mn-cs"/>
            </a:endParaRPr>
          </a:p>
        </p:txBody>
      </p:sp>
      <p:pic>
        <p:nvPicPr>
          <p:cNvPr id="7" name="Picture 6">
            <a:extLst>
              <a:ext uri="{FF2B5EF4-FFF2-40B4-BE49-F238E27FC236}">
                <a16:creationId xmlns:a16="http://schemas.microsoft.com/office/drawing/2014/main" id="{8385408D-7A47-4D66-9DCF-2AB03AC5B81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82687" y="4925032"/>
            <a:ext cx="795819" cy="596923"/>
          </a:xfrm>
          <a:prstGeom prst="rect">
            <a:avLst/>
          </a:prstGeom>
        </p:spPr>
      </p:pic>
    </p:spTree>
    <p:extLst>
      <p:ext uri="{BB962C8B-B14F-4D97-AF65-F5344CB8AC3E}">
        <p14:creationId xmlns:p14="http://schemas.microsoft.com/office/powerpoint/2010/main" val="199077602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2D02258-13C6-4323-A97A-E46518B89959}"/>
              </a:ext>
            </a:extLst>
          </p:cNvPr>
          <p:cNvSpPr>
            <a:spLocks noGrp="1"/>
          </p:cNvSpPr>
          <p:nvPr>
            <p:ph type="title"/>
          </p:nvPr>
        </p:nvSpPr>
        <p:spPr/>
        <p:txBody>
          <a:bodyPr/>
          <a:lstStyle/>
          <a:p>
            <a:r>
              <a:rPr lang="zh-CN" altLang="en-US"/>
              <a:t>审计发现分析 </a:t>
            </a:r>
            <a:r>
              <a:rPr lang="en-US" altLang="zh-CN"/>
              <a:t>– </a:t>
            </a:r>
            <a:r>
              <a:rPr lang="zh-CN" altLang="en-US"/>
              <a:t>总览</a:t>
            </a:r>
            <a:endParaRPr lang="en-US" altLang="zh-CN"/>
          </a:p>
        </p:txBody>
      </p:sp>
      <p:sp>
        <p:nvSpPr>
          <p:cNvPr id="7" name="Content Placeholder 6">
            <a:extLst>
              <a:ext uri="{FF2B5EF4-FFF2-40B4-BE49-F238E27FC236}">
                <a16:creationId xmlns:a16="http://schemas.microsoft.com/office/drawing/2014/main" id="{2D144656-4FD3-4F0A-BCD1-BE5CD4E8CFAB}"/>
              </a:ext>
            </a:extLst>
          </p:cNvPr>
          <p:cNvSpPr txBox="1">
            <a:spLocks/>
          </p:cNvSpPr>
          <p:nvPr/>
        </p:nvSpPr>
        <p:spPr>
          <a:xfrm>
            <a:off x="250863" y="1262005"/>
            <a:ext cx="6278059" cy="5449685"/>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1000"/>
              </a:spcBef>
              <a:spcAft>
                <a:spcPts val="0"/>
              </a:spcAft>
              <a:buClr>
                <a:srgbClr val="F8652E"/>
              </a:buClr>
              <a:buSzTx/>
              <a:buFont typeface="Wingdings" panose="05000000000000000000" pitchFamily="2" charset="2"/>
              <a:buNone/>
              <a:tabLst/>
              <a:defRPr/>
            </a:pPr>
            <a:r>
              <a:rPr kumimoji="0" lang="en-GB" altLang="zh-CN" sz="1800" b="0" i="0" u="none" strike="noStrike" kern="1200" cap="none" spc="0" normalizeH="0" baseline="0" noProof="0">
                <a:ln>
                  <a:noFill/>
                </a:ln>
                <a:solidFill>
                  <a:srgbClr val="848484"/>
                </a:solidFill>
                <a:effectLst/>
                <a:uLnTx/>
                <a:uFillTx/>
                <a:latin typeface="Ubuntu"/>
                <a:ea typeface="微软雅黑"/>
                <a:cs typeface="+mn-cs"/>
              </a:rPr>
              <a:t>PSCI</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秘书处会对每年上传的审计报告中的发现项（在严格不披露供应商信息的前提下）进行分析，并基于分析结果进行培训和相关资源的开发。</a:t>
            </a:r>
            <a:endParaRPr kumimoji="0" lang="en-US" sz="2200" b="0" i="0" u="none" strike="noStrike" kern="1200" cap="none" spc="0" normalizeH="0" baseline="0" noProof="0">
              <a:ln>
                <a:noFill/>
              </a:ln>
              <a:solidFill>
                <a:srgbClr val="848484"/>
              </a:solidFill>
              <a:effectLst/>
              <a:uLnTx/>
              <a:uFillTx/>
              <a:latin typeface="Ubuntu"/>
              <a:ea typeface="微软雅黑"/>
              <a:cs typeface="+mn-cs"/>
            </a:endParaRPr>
          </a:p>
          <a:p>
            <a:pPr marL="228600" marR="0" lvl="0" indent="0" algn="l" defTabSz="914400" rtl="0" eaLnBrk="1" fontAlgn="auto" latinLnBrk="0" hangingPunct="1">
              <a:lnSpc>
                <a:spcPct val="130000"/>
              </a:lnSpc>
              <a:spcBef>
                <a:spcPts val="1000"/>
              </a:spcBef>
              <a:spcAft>
                <a:spcPts val="0"/>
              </a:spcAft>
              <a:buClr>
                <a:srgbClr val="F8652E"/>
              </a:buClr>
              <a:buSzTx/>
              <a:buFont typeface="Wingdings" panose="020F0302020204030204" pitchFamily="34" charset="0"/>
              <a:buChar char="§"/>
              <a:tabLst/>
              <a:defRPr/>
            </a:pP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 </a:t>
            </a:r>
            <a:r>
              <a:rPr kumimoji="0" lang="en-US" altLang="zh-CN" sz="1800" b="0" i="0" u="none" strike="noStrike" kern="1200" cap="none" spc="0" normalizeH="0" baseline="0" noProof="0">
                <a:ln>
                  <a:noFill/>
                </a:ln>
                <a:solidFill>
                  <a:srgbClr val="848484"/>
                </a:solidFill>
                <a:effectLst/>
                <a:uLnTx/>
                <a:uFillTx/>
                <a:latin typeface="Ubuntu"/>
                <a:ea typeface="微软雅黑"/>
                <a:cs typeface="+mn-cs"/>
              </a:rPr>
              <a:t>2021</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上传的全部审计报告包含</a:t>
            </a:r>
            <a:r>
              <a:rPr kumimoji="0" lang="en-US" altLang="zh-CN" sz="1800" b="0" i="0" u="none" strike="noStrike" kern="1200" cap="none" spc="0" normalizeH="0" baseline="0" noProof="0">
                <a:ln>
                  <a:noFill/>
                </a:ln>
                <a:solidFill>
                  <a:srgbClr val="F86524"/>
                </a:solidFill>
                <a:effectLst/>
                <a:uLnTx/>
                <a:uFillTx/>
                <a:latin typeface="Ubuntu"/>
                <a:ea typeface="微软雅黑"/>
                <a:cs typeface="+mn-cs"/>
              </a:rPr>
              <a:t>1187</a:t>
            </a: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项审计发现，</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揭示了</a:t>
            </a:r>
            <a:r>
              <a:rPr kumimoji="0" lang="en-US" altLang="zh-CN" sz="1800" b="0" i="0" u="none" strike="noStrike" kern="1200" cap="none" spc="0" normalizeH="0" baseline="0" noProof="0">
                <a:ln>
                  <a:noFill/>
                </a:ln>
                <a:solidFill>
                  <a:srgbClr val="F86524"/>
                </a:solidFill>
                <a:effectLst/>
                <a:uLnTx/>
                <a:uFillTx/>
                <a:latin typeface="Ubuntu"/>
                <a:ea typeface="微软雅黑"/>
                <a:cs typeface="+mn-cs"/>
              </a:rPr>
              <a:t>20</a:t>
            </a: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余个关键风险点</a:t>
            </a:r>
            <a:endParaRPr kumimoji="0" lang="en-US" altLang="zh-CN" sz="1800" b="0" i="0" u="none" strike="noStrike" kern="1200" cap="none" spc="0" normalizeH="0" baseline="0" noProof="0">
              <a:ln>
                <a:noFill/>
              </a:ln>
              <a:solidFill>
                <a:srgbClr val="F86524"/>
              </a:solidFill>
              <a:effectLst/>
              <a:uLnTx/>
              <a:uFillTx/>
              <a:latin typeface="Ubuntu"/>
              <a:ea typeface="微软雅黑"/>
              <a:cs typeface="+mn-cs"/>
            </a:endParaRPr>
          </a:p>
        </p:txBody>
      </p:sp>
      <p:sp>
        <p:nvSpPr>
          <p:cNvPr id="2" name="TextBox 1">
            <a:extLst>
              <a:ext uri="{FF2B5EF4-FFF2-40B4-BE49-F238E27FC236}">
                <a16:creationId xmlns:a16="http://schemas.microsoft.com/office/drawing/2014/main" id="{4AEACDD8-ED4E-4CD7-A82F-FA112CF51DF0}"/>
              </a:ext>
            </a:extLst>
          </p:cNvPr>
          <p:cNvSpPr txBox="1"/>
          <p:nvPr/>
        </p:nvSpPr>
        <p:spPr>
          <a:xfrm>
            <a:off x="551956" y="5693017"/>
            <a:ext cx="55793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1" u="none" strike="noStrike" kern="1200" cap="none" spc="0" normalizeH="0" baseline="0" noProof="0">
                <a:ln>
                  <a:noFill/>
                </a:ln>
                <a:solidFill>
                  <a:prstClr val="black">
                    <a:lumMod val="65000"/>
                    <a:lumOff val="35000"/>
                  </a:prstClr>
                </a:solidFill>
                <a:effectLst/>
                <a:uLnTx/>
                <a:uFillTx/>
                <a:latin typeface="Ubuntu"/>
                <a:ea typeface="微软雅黑"/>
                <a:cs typeface="+mn-cs"/>
              </a:rPr>
              <a:t>*</a:t>
            </a:r>
            <a:r>
              <a:rPr kumimoji="0" lang="zh-CN" altLang="en-US" sz="1400" b="0" i="1" u="none" strike="noStrike" kern="1200" cap="none" spc="0" normalizeH="0" baseline="0" noProof="0">
                <a:ln>
                  <a:noFill/>
                </a:ln>
                <a:solidFill>
                  <a:prstClr val="black">
                    <a:lumMod val="65000"/>
                    <a:lumOff val="35000"/>
                  </a:prstClr>
                </a:solidFill>
                <a:effectLst/>
                <a:uLnTx/>
                <a:uFillTx/>
                <a:latin typeface="Ubuntu"/>
                <a:ea typeface="微软雅黑"/>
                <a:cs typeface="+mn-cs"/>
              </a:rPr>
              <a:t>表格仅统计了上传至</a:t>
            </a:r>
            <a:r>
              <a:rPr kumimoji="0" lang="en-US" altLang="zh-CN" sz="1400" b="0" i="1" u="none" strike="noStrike" kern="1200" cap="none" spc="0" normalizeH="0" baseline="0" noProof="0">
                <a:ln>
                  <a:noFill/>
                </a:ln>
                <a:solidFill>
                  <a:prstClr val="black">
                    <a:lumMod val="65000"/>
                    <a:lumOff val="35000"/>
                  </a:prstClr>
                </a:solidFill>
                <a:effectLst/>
                <a:uLnTx/>
                <a:uFillTx/>
                <a:latin typeface="Ubuntu"/>
                <a:ea typeface="微软雅黑"/>
                <a:cs typeface="+mn-cs"/>
              </a:rPr>
              <a:t>PSCI</a:t>
            </a:r>
            <a:r>
              <a:rPr kumimoji="0" lang="zh-CN" altLang="en-US" sz="1400" b="0" i="1" u="none" strike="noStrike" kern="1200" cap="none" spc="0" normalizeH="0" baseline="0" noProof="0">
                <a:ln>
                  <a:noFill/>
                </a:ln>
                <a:solidFill>
                  <a:prstClr val="black">
                    <a:lumMod val="65000"/>
                    <a:lumOff val="35000"/>
                  </a:prstClr>
                </a:solidFill>
                <a:effectLst/>
                <a:uLnTx/>
                <a:uFillTx/>
                <a:latin typeface="Ubuntu"/>
                <a:ea typeface="微软雅黑"/>
                <a:cs typeface="+mn-cs"/>
              </a:rPr>
              <a:t>平台的审计发现数量，还有大量未上传至</a:t>
            </a:r>
            <a:r>
              <a:rPr kumimoji="0" lang="en-US" altLang="zh-CN" sz="1400" b="0" i="1" u="none" strike="noStrike" kern="1200" cap="none" spc="0" normalizeH="0" baseline="0" noProof="0">
                <a:ln>
                  <a:noFill/>
                </a:ln>
                <a:solidFill>
                  <a:prstClr val="black">
                    <a:lumMod val="65000"/>
                    <a:lumOff val="35000"/>
                  </a:prstClr>
                </a:solidFill>
                <a:effectLst/>
                <a:uLnTx/>
                <a:uFillTx/>
                <a:latin typeface="Ubuntu"/>
                <a:ea typeface="微软雅黑"/>
                <a:cs typeface="+mn-cs"/>
              </a:rPr>
              <a:t>PSCI</a:t>
            </a:r>
            <a:r>
              <a:rPr kumimoji="0" lang="zh-CN" altLang="en-US" sz="1400" b="0" i="1" u="none" strike="noStrike" kern="1200" cap="none" spc="0" normalizeH="0" baseline="0" noProof="0">
                <a:ln>
                  <a:noFill/>
                </a:ln>
                <a:solidFill>
                  <a:prstClr val="black">
                    <a:lumMod val="65000"/>
                    <a:lumOff val="35000"/>
                  </a:prstClr>
                </a:solidFill>
                <a:effectLst/>
                <a:uLnTx/>
                <a:uFillTx/>
                <a:latin typeface="Ubuntu"/>
                <a:ea typeface="微软雅黑"/>
                <a:cs typeface="+mn-cs"/>
              </a:rPr>
              <a:t>平台的审计发现无法进行统计</a:t>
            </a:r>
          </a:p>
        </p:txBody>
      </p:sp>
      <p:graphicFrame>
        <p:nvGraphicFramePr>
          <p:cNvPr id="6" name="Table 5">
            <a:extLst>
              <a:ext uri="{FF2B5EF4-FFF2-40B4-BE49-F238E27FC236}">
                <a16:creationId xmlns:a16="http://schemas.microsoft.com/office/drawing/2014/main" id="{3781DFCB-430A-468D-A26A-ABDB6E9ED612}"/>
              </a:ext>
            </a:extLst>
          </p:cNvPr>
          <p:cNvGraphicFramePr>
            <a:graphicFrameLocks noGrp="1"/>
          </p:cNvGraphicFramePr>
          <p:nvPr>
            <p:extLst>
              <p:ext uri="{D42A27DB-BD31-4B8C-83A1-F6EECF244321}">
                <p14:modId xmlns:p14="http://schemas.microsoft.com/office/powerpoint/2010/main" val="3790773318"/>
              </p:ext>
            </p:extLst>
          </p:nvPr>
        </p:nvGraphicFramePr>
        <p:xfrm>
          <a:off x="673486" y="3357618"/>
          <a:ext cx="5336252" cy="2238377"/>
        </p:xfrm>
        <a:graphic>
          <a:graphicData uri="http://schemas.openxmlformats.org/drawingml/2006/table">
            <a:tbl>
              <a:tblPr/>
              <a:tblGrid>
                <a:gridCol w="1243757">
                  <a:extLst>
                    <a:ext uri="{9D8B030D-6E8A-4147-A177-3AD203B41FA5}">
                      <a16:colId xmlns:a16="http://schemas.microsoft.com/office/drawing/2014/main" val="1017443056"/>
                    </a:ext>
                  </a:extLst>
                </a:gridCol>
                <a:gridCol w="1364165">
                  <a:extLst>
                    <a:ext uri="{9D8B030D-6E8A-4147-A177-3AD203B41FA5}">
                      <a16:colId xmlns:a16="http://schemas.microsoft.com/office/drawing/2014/main" val="3797083839"/>
                    </a:ext>
                  </a:extLst>
                </a:gridCol>
                <a:gridCol w="1364165">
                  <a:extLst>
                    <a:ext uri="{9D8B030D-6E8A-4147-A177-3AD203B41FA5}">
                      <a16:colId xmlns:a16="http://schemas.microsoft.com/office/drawing/2014/main" val="3631491739"/>
                    </a:ext>
                  </a:extLst>
                </a:gridCol>
                <a:gridCol w="1364165">
                  <a:extLst>
                    <a:ext uri="{9D8B030D-6E8A-4147-A177-3AD203B41FA5}">
                      <a16:colId xmlns:a16="http://schemas.microsoft.com/office/drawing/2014/main" val="3510404650"/>
                    </a:ext>
                  </a:extLst>
                </a:gridCol>
              </a:tblGrid>
              <a:tr h="349201">
                <a:tc gridSpan="4">
                  <a:txBody>
                    <a:bodyPr/>
                    <a:lstStyle/>
                    <a:p>
                      <a:pPr marL="0" algn="ctr" defTabSz="914400" rtl="0" eaLnBrk="1" fontAlgn="ctr" latinLnBrk="0" hangingPunct="1"/>
                      <a:r>
                        <a:rPr lang="zh-CN" altLang="en-US" sz="1600" b="0" kern="1200">
                          <a:solidFill>
                            <a:schemeClr val="tx1">
                              <a:lumMod val="65000"/>
                              <a:lumOff val="35000"/>
                            </a:schemeClr>
                          </a:solidFill>
                          <a:latin typeface="+mn-lt"/>
                          <a:ea typeface="+mn-ea"/>
                          <a:cs typeface="+mn-cs"/>
                        </a:rPr>
                        <a:t>审计年度分布</a:t>
                      </a:r>
                      <a:r>
                        <a:rPr lang="en-US" sz="1600" b="0" kern="1200">
                          <a:solidFill>
                            <a:schemeClr val="tx1">
                              <a:lumMod val="65000"/>
                              <a:lumOff val="35000"/>
                            </a:schemeClr>
                          </a:solidFill>
                          <a:latin typeface="+mn-lt"/>
                          <a:ea typeface="+mn-ea"/>
                          <a:cs typeface="+mn-cs"/>
                        </a:rPr>
                        <a:t>*</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zh-CN" altLang="en-US"/>
                    </a:p>
                  </a:txBody>
                  <a:tcPr>
                    <a:lnL w="12700" cap="flat" cmpd="sng" algn="ctr">
                      <a:solidFill>
                        <a:srgbClr val="000000"/>
                      </a:solidFill>
                      <a:prstDash val="solid"/>
                      <a:round/>
                      <a:headEnd type="none" w="med" len="med"/>
                      <a:tailEnd type="none" w="med" len="med"/>
                    </a:lnL>
                  </a:tcPr>
                </a:tc>
                <a:tc hMerge="1">
                  <a:txBody>
                    <a:bodyPr/>
                    <a:lstStyle/>
                    <a:p>
                      <a:endParaRPr lang="zh-CN" altLang="en-US"/>
                    </a:p>
                  </a:txBody>
                  <a:tcPr>
                    <a:lnL w="12700" cap="flat" cmpd="sng" algn="ctr">
                      <a:solidFill>
                        <a:srgbClr val="000000"/>
                      </a:solidFill>
                      <a:prstDash val="solid"/>
                      <a:round/>
                      <a:headEnd type="none" w="med" len="med"/>
                      <a:tailEnd type="none" w="med" len="med"/>
                    </a:lnL>
                  </a:tcPr>
                </a:tc>
                <a:tc hMerge="1">
                  <a:txBody>
                    <a:bodyPr/>
                    <a:lstStyle/>
                    <a:p>
                      <a:endParaRPr lang="zh-CN" altLang="en-US"/>
                    </a:p>
                  </a:txBody>
                  <a:tcPr>
                    <a:lnL w="12700"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2651712747"/>
                  </a:ext>
                </a:extLst>
              </a:tr>
              <a:tr h="309247">
                <a:tc>
                  <a:txBody>
                    <a:bodyPr/>
                    <a:lstStyle/>
                    <a:p>
                      <a:pPr marL="0" algn="l" defTabSz="914400" rtl="0" eaLnBrk="1" fontAlgn="ctr" latinLnBrk="0" hangingPunct="1"/>
                      <a:r>
                        <a:rPr lang="zh-CN" altLang="en-US" sz="1600" b="0" kern="1200">
                          <a:solidFill>
                            <a:schemeClr val="tx1">
                              <a:lumMod val="65000"/>
                              <a:lumOff val="35000"/>
                            </a:schemeClr>
                          </a:solidFill>
                          <a:latin typeface="+mn-lt"/>
                          <a:ea typeface="+mn-ea"/>
                          <a:cs typeface="+mn-cs"/>
                        </a:rPr>
                        <a:t>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D31"/>
                    </a:solidFill>
                  </a:tcPr>
                </a:tc>
                <a:tc>
                  <a:txBody>
                    <a:bodyPr/>
                    <a:lstStyle/>
                    <a:p>
                      <a:pPr algn="ctr"/>
                      <a:r>
                        <a:rPr lang="en-US" altLang="zh-CN">
                          <a:solidFill>
                            <a:schemeClr val="bg1"/>
                          </a:solidFill>
                        </a:rPr>
                        <a:t>2019</a:t>
                      </a:r>
                      <a:endParaRPr lang="zh-CN" altLang="en-US">
                        <a:solidFill>
                          <a:schemeClr val="bg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D31"/>
                    </a:solidFill>
                  </a:tcPr>
                </a:tc>
                <a:tc>
                  <a:txBody>
                    <a:bodyPr/>
                    <a:lstStyle/>
                    <a:p>
                      <a:pPr algn="ctr"/>
                      <a:r>
                        <a:rPr lang="en-US" altLang="zh-CN">
                          <a:solidFill>
                            <a:schemeClr val="bg1"/>
                          </a:solidFill>
                        </a:rPr>
                        <a:t>2020</a:t>
                      </a:r>
                      <a:endParaRPr lang="zh-CN" altLang="en-US">
                        <a:solidFill>
                          <a:schemeClr val="bg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D31"/>
                    </a:solidFill>
                  </a:tcPr>
                </a:tc>
                <a:tc>
                  <a:txBody>
                    <a:bodyPr/>
                    <a:lstStyle/>
                    <a:p>
                      <a:pPr algn="ctr"/>
                      <a:r>
                        <a:rPr lang="en-US" altLang="zh-CN">
                          <a:solidFill>
                            <a:schemeClr val="bg1"/>
                          </a:solidFill>
                        </a:rPr>
                        <a:t>2021</a:t>
                      </a:r>
                      <a:endParaRPr lang="zh-CN" altLang="en-US">
                        <a:solidFill>
                          <a:schemeClr val="bg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D31"/>
                    </a:solidFill>
                  </a:tcPr>
                </a:tc>
                <a:extLst>
                  <a:ext uri="{0D108BD9-81ED-4DB2-BD59-A6C34878D82A}">
                    <a16:rowId xmlns:a16="http://schemas.microsoft.com/office/drawing/2014/main" val="2283946445"/>
                  </a:ext>
                </a:extLst>
              </a:tr>
              <a:tr h="302636">
                <a:tc>
                  <a:txBody>
                    <a:bodyPr/>
                    <a:lstStyle/>
                    <a:p>
                      <a:pPr marL="0" algn="l" defTabSz="914400" rtl="0" eaLnBrk="1" fontAlgn="ctr" latinLnBrk="0" hangingPunct="1"/>
                      <a:r>
                        <a:rPr lang="zh-CN" altLang="en-US" sz="1600" b="0" kern="1200">
                          <a:solidFill>
                            <a:schemeClr val="tx1">
                              <a:lumMod val="65000"/>
                              <a:lumOff val="35000"/>
                            </a:schemeClr>
                          </a:solidFill>
                          <a:latin typeface="+mn-lt"/>
                          <a:ea typeface="+mn-ea"/>
                          <a:cs typeface="+mn-cs"/>
                        </a:rPr>
                        <a:t>健康及安全</a:t>
                      </a:r>
                      <a:r>
                        <a:rPr lang="en-GB" sz="1600" b="0" kern="1200">
                          <a:solidFill>
                            <a:schemeClr val="tx1">
                              <a:lumMod val="65000"/>
                              <a:lumOff val="35000"/>
                            </a:schemeClr>
                          </a:solidFill>
                          <a:latin typeface="+mn-lt"/>
                          <a:ea typeface="+mn-ea"/>
                          <a:cs typeface="+mn-cs"/>
                        </a:rPr>
                        <a:t> </a:t>
                      </a:r>
                    </a:p>
                  </a:txBody>
                  <a:tcPr marL="0" marR="0" marT="0" marB="0" anchor="ctr">
                    <a:lnL w="12700" cap="flat" cmpd="sng" algn="ctr">
                      <a:solidFill>
                        <a:srgbClr val="000000"/>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solidFill>
                      <a:srgbClr val="FCE4D6"/>
                    </a:solidFill>
                  </a:tcPr>
                </a:tc>
                <a:tc>
                  <a:txBody>
                    <a:bodyPr/>
                    <a:lstStyle/>
                    <a:p>
                      <a:pPr marL="0" algn="ctr" defTabSz="914400" rtl="0" eaLnBrk="1" fontAlgn="ctr" latinLnBrk="0" hangingPunct="1"/>
                      <a:r>
                        <a:rPr lang="en-US" altLang="zh-CN" sz="1600" b="0" kern="1200">
                          <a:solidFill>
                            <a:schemeClr val="accent1"/>
                          </a:solidFill>
                          <a:latin typeface="+mn-lt"/>
                          <a:ea typeface="+mn-ea"/>
                          <a:cs typeface="+mn-cs"/>
                        </a:rPr>
                        <a:t>53%</a:t>
                      </a:r>
                    </a:p>
                  </a:txBody>
                  <a:tcPr marL="0" marR="0" marT="0" marB="0" anchor="ctr">
                    <a:lnL>
                      <a:noFill/>
                    </a:lnL>
                    <a:lnR>
                      <a:noFill/>
                    </a:lnR>
                    <a:lnT w="12700" cap="flat" cmpd="sng" algn="ctr">
                      <a:solidFill>
                        <a:schemeClr val="tx1"/>
                      </a:solidFill>
                      <a:prstDash val="solid"/>
                      <a:round/>
                      <a:headEnd type="none" w="med" len="med"/>
                      <a:tailEnd type="none" w="med" len="med"/>
                    </a:lnT>
                    <a:lnB>
                      <a:noFill/>
                    </a:lnB>
                    <a:solidFill>
                      <a:srgbClr val="FCE4D6"/>
                    </a:solidFill>
                  </a:tcPr>
                </a:tc>
                <a:tc>
                  <a:txBody>
                    <a:bodyPr/>
                    <a:lstStyle/>
                    <a:p>
                      <a:pPr marL="0" algn="ctr" defTabSz="914400" rtl="0" eaLnBrk="1" fontAlgn="ctr" latinLnBrk="0" hangingPunct="1"/>
                      <a:r>
                        <a:rPr lang="en-US" altLang="zh-CN" sz="1600" b="0" kern="1200">
                          <a:solidFill>
                            <a:schemeClr val="accent1"/>
                          </a:solidFill>
                          <a:latin typeface="+mn-lt"/>
                          <a:ea typeface="+mn-ea"/>
                          <a:cs typeface="+mn-cs"/>
                        </a:rPr>
                        <a:t>49%</a:t>
                      </a:r>
                    </a:p>
                  </a:txBody>
                  <a:tcPr marL="0" marR="0" marT="0" marB="0" anchor="ctr">
                    <a:lnL>
                      <a:noFill/>
                    </a:lnL>
                    <a:lnR>
                      <a:noFill/>
                    </a:lnR>
                    <a:lnT w="12700" cap="flat" cmpd="sng" algn="ctr">
                      <a:solidFill>
                        <a:schemeClr val="tx1"/>
                      </a:solidFill>
                      <a:prstDash val="solid"/>
                      <a:round/>
                      <a:headEnd type="none" w="med" len="med"/>
                      <a:tailEnd type="none" w="med" len="med"/>
                    </a:lnT>
                    <a:lnB>
                      <a:noFill/>
                    </a:lnB>
                    <a:solidFill>
                      <a:srgbClr val="FCE4D6"/>
                    </a:solidFill>
                  </a:tcPr>
                </a:tc>
                <a:tc>
                  <a:txBody>
                    <a:bodyPr/>
                    <a:lstStyle/>
                    <a:p>
                      <a:pPr marL="0" algn="ctr" defTabSz="914400" rtl="0" eaLnBrk="1" fontAlgn="ctr" latinLnBrk="0" hangingPunct="1"/>
                      <a:r>
                        <a:rPr lang="en-US" altLang="zh-CN" sz="1600" b="0" kern="1200">
                          <a:solidFill>
                            <a:schemeClr val="accent1"/>
                          </a:solidFill>
                          <a:latin typeface="+mn-lt"/>
                          <a:ea typeface="+mn-ea"/>
                          <a:cs typeface="+mn-cs"/>
                        </a:rPr>
                        <a:t>55%</a:t>
                      </a:r>
                    </a:p>
                  </a:txBody>
                  <a:tcPr marL="0" marR="0" marT="0" marB="0" anchor="ctr">
                    <a:lnL>
                      <a:noFill/>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solidFill>
                      <a:srgbClr val="FCE4D6"/>
                    </a:solidFill>
                  </a:tcPr>
                </a:tc>
                <a:extLst>
                  <a:ext uri="{0D108BD9-81ED-4DB2-BD59-A6C34878D82A}">
                    <a16:rowId xmlns:a16="http://schemas.microsoft.com/office/drawing/2014/main" val="2814490564"/>
                  </a:ext>
                </a:extLst>
              </a:tr>
              <a:tr h="292278">
                <a:tc>
                  <a:txBody>
                    <a:bodyPr/>
                    <a:lstStyle/>
                    <a:p>
                      <a:pPr marL="0" algn="l" defTabSz="914400" rtl="0" eaLnBrk="1" fontAlgn="ctr" latinLnBrk="0" hangingPunct="1"/>
                      <a:r>
                        <a:rPr lang="zh-CN" altLang="en-US" sz="1600" b="0" kern="1200">
                          <a:solidFill>
                            <a:schemeClr val="tx1">
                              <a:lumMod val="65000"/>
                              <a:lumOff val="35000"/>
                            </a:schemeClr>
                          </a:solidFill>
                          <a:latin typeface="+mn-lt"/>
                          <a:ea typeface="+mn-ea"/>
                          <a:cs typeface="+mn-cs"/>
                        </a:rPr>
                        <a:t>环境</a:t>
                      </a:r>
                      <a:endParaRPr lang="en-GB" sz="1600" b="0" kern="1200">
                        <a:solidFill>
                          <a:schemeClr val="tx1">
                            <a:lumMod val="65000"/>
                            <a:lumOff val="35000"/>
                          </a:schemeClr>
                        </a:solidFill>
                        <a:latin typeface="+mn-lt"/>
                        <a:ea typeface="+mn-ea"/>
                        <a:cs typeface="+mn-cs"/>
                      </a:endParaRP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tc>
                  <a:txBody>
                    <a:bodyPr/>
                    <a:lstStyle/>
                    <a:p>
                      <a:pPr marL="0" algn="ctr" defTabSz="914400" rtl="0" eaLnBrk="1" fontAlgn="ctr" latinLnBrk="0" hangingPunct="1"/>
                      <a:r>
                        <a:rPr lang="en-US" altLang="zh-CN" sz="1600" b="0" kern="1200">
                          <a:solidFill>
                            <a:schemeClr val="tx1">
                              <a:lumMod val="65000"/>
                              <a:lumOff val="35000"/>
                            </a:schemeClr>
                          </a:solidFill>
                          <a:latin typeface="+mn-lt"/>
                          <a:ea typeface="+mn-ea"/>
                          <a:cs typeface="+mn-cs"/>
                        </a:rPr>
                        <a:t>18%</a:t>
                      </a:r>
                    </a:p>
                  </a:txBody>
                  <a:tcPr marL="0" marR="0" marT="0" marB="0" anchor="ctr">
                    <a:lnL>
                      <a:noFill/>
                    </a:lnL>
                    <a:lnR>
                      <a:noFill/>
                    </a:lnR>
                    <a:lnT>
                      <a:noFill/>
                    </a:lnT>
                    <a:lnB>
                      <a:noFill/>
                    </a:lnB>
                  </a:tcPr>
                </a:tc>
                <a:tc>
                  <a:txBody>
                    <a:bodyPr/>
                    <a:lstStyle/>
                    <a:p>
                      <a:pPr marL="0" algn="ctr" defTabSz="914400" rtl="0" eaLnBrk="1" fontAlgn="ctr" latinLnBrk="0" hangingPunct="1"/>
                      <a:r>
                        <a:rPr lang="en-US" altLang="zh-CN" sz="1600" b="0" kern="1200">
                          <a:solidFill>
                            <a:schemeClr val="tx1">
                              <a:lumMod val="65000"/>
                              <a:lumOff val="35000"/>
                            </a:schemeClr>
                          </a:solidFill>
                          <a:latin typeface="+mn-lt"/>
                          <a:ea typeface="+mn-ea"/>
                          <a:cs typeface="+mn-cs"/>
                        </a:rPr>
                        <a:t>18%</a:t>
                      </a:r>
                    </a:p>
                  </a:txBody>
                  <a:tcPr marL="0" marR="0" marT="0" marB="0" anchor="ctr">
                    <a:lnL>
                      <a:noFill/>
                    </a:lnL>
                    <a:lnR>
                      <a:noFill/>
                    </a:lnR>
                    <a:lnT>
                      <a:noFill/>
                    </a:lnT>
                    <a:lnB>
                      <a:noFill/>
                    </a:lnB>
                  </a:tcPr>
                </a:tc>
                <a:tc>
                  <a:txBody>
                    <a:bodyPr/>
                    <a:lstStyle/>
                    <a:p>
                      <a:pPr marL="0" algn="ctr" defTabSz="914400" rtl="0" eaLnBrk="1" fontAlgn="ctr" latinLnBrk="0" hangingPunct="1"/>
                      <a:r>
                        <a:rPr lang="en-US" altLang="zh-CN" sz="1600" b="0" kern="1200">
                          <a:solidFill>
                            <a:schemeClr val="tx1">
                              <a:lumMod val="65000"/>
                              <a:lumOff val="35000"/>
                            </a:schemeClr>
                          </a:solidFill>
                          <a:latin typeface="+mn-lt"/>
                          <a:ea typeface="+mn-ea"/>
                          <a:cs typeface="+mn-cs"/>
                        </a:rPr>
                        <a:t>22%</a:t>
                      </a:r>
                    </a:p>
                  </a:txBody>
                  <a:tcPr marL="0" marR="0" marT="0" marB="0" anchor="ctr">
                    <a:lnL>
                      <a:noFill/>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2835380004"/>
                  </a:ext>
                </a:extLst>
              </a:tr>
              <a:tr h="357229">
                <a:tc>
                  <a:txBody>
                    <a:bodyPr/>
                    <a:lstStyle/>
                    <a:p>
                      <a:pPr marL="0" algn="l" defTabSz="914400" rtl="0" eaLnBrk="1" fontAlgn="ctr" latinLnBrk="0" hangingPunct="1"/>
                      <a:r>
                        <a:rPr lang="zh-CN" altLang="en-US" sz="1600" b="0" kern="1200">
                          <a:solidFill>
                            <a:schemeClr val="tx1">
                              <a:lumMod val="65000"/>
                              <a:lumOff val="35000"/>
                            </a:schemeClr>
                          </a:solidFill>
                          <a:latin typeface="+mn-lt"/>
                          <a:ea typeface="+mn-ea"/>
                          <a:cs typeface="+mn-cs"/>
                        </a:rPr>
                        <a:t>管理体系</a:t>
                      </a:r>
                      <a:endParaRPr lang="en-GB" sz="1600" b="0" kern="1200">
                        <a:solidFill>
                          <a:schemeClr val="tx1">
                            <a:lumMod val="65000"/>
                            <a:lumOff val="35000"/>
                          </a:schemeClr>
                        </a:solidFill>
                        <a:latin typeface="+mn-lt"/>
                        <a:ea typeface="+mn-ea"/>
                        <a:cs typeface="+mn-cs"/>
                      </a:endParaRP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tc>
                  <a:txBody>
                    <a:bodyPr/>
                    <a:lstStyle/>
                    <a:p>
                      <a:pPr marL="0" algn="ctr" defTabSz="914400" rtl="0" eaLnBrk="1" fontAlgn="ctr" latinLnBrk="0" hangingPunct="1"/>
                      <a:r>
                        <a:rPr lang="en-US" altLang="zh-CN" sz="1600" b="0" kern="1200">
                          <a:solidFill>
                            <a:schemeClr val="tx1">
                              <a:lumMod val="65000"/>
                              <a:lumOff val="35000"/>
                            </a:schemeClr>
                          </a:solidFill>
                          <a:latin typeface="+mn-lt"/>
                          <a:ea typeface="+mn-ea"/>
                          <a:cs typeface="+mn-cs"/>
                        </a:rPr>
                        <a:t>18%</a:t>
                      </a:r>
                    </a:p>
                  </a:txBody>
                  <a:tcPr marL="0" marR="0" marT="0" marB="0" anchor="ctr">
                    <a:lnL>
                      <a:noFill/>
                    </a:lnL>
                    <a:lnR>
                      <a:noFill/>
                    </a:lnR>
                    <a:lnT>
                      <a:noFill/>
                    </a:lnT>
                    <a:lnB>
                      <a:noFill/>
                    </a:lnB>
                  </a:tcPr>
                </a:tc>
                <a:tc>
                  <a:txBody>
                    <a:bodyPr/>
                    <a:lstStyle/>
                    <a:p>
                      <a:pPr marL="0" algn="ctr" defTabSz="914400" rtl="0" eaLnBrk="1" fontAlgn="ctr" latinLnBrk="0" hangingPunct="1"/>
                      <a:r>
                        <a:rPr lang="en-US" altLang="zh-CN" sz="1600" b="0" kern="1200">
                          <a:solidFill>
                            <a:schemeClr val="tx1">
                              <a:lumMod val="65000"/>
                              <a:lumOff val="35000"/>
                            </a:schemeClr>
                          </a:solidFill>
                          <a:latin typeface="+mn-lt"/>
                          <a:ea typeface="+mn-ea"/>
                          <a:cs typeface="+mn-cs"/>
                        </a:rPr>
                        <a:t>21%</a:t>
                      </a:r>
                    </a:p>
                  </a:txBody>
                  <a:tcPr marL="0" marR="0" marT="0" marB="0" anchor="ctr">
                    <a:lnL>
                      <a:noFill/>
                    </a:lnL>
                    <a:lnR>
                      <a:noFill/>
                    </a:lnR>
                    <a:lnT>
                      <a:noFill/>
                    </a:lnT>
                    <a:lnB>
                      <a:noFill/>
                    </a:lnB>
                  </a:tcPr>
                </a:tc>
                <a:tc>
                  <a:txBody>
                    <a:bodyPr/>
                    <a:lstStyle/>
                    <a:p>
                      <a:pPr marL="0" algn="ctr" defTabSz="914400" rtl="0" eaLnBrk="1" fontAlgn="ctr" latinLnBrk="0" hangingPunct="1"/>
                      <a:r>
                        <a:rPr lang="en-US" altLang="zh-CN" sz="1600" b="0" kern="1200">
                          <a:solidFill>
                            <a:schemeClr val="tx1">
                              <a:lumMod val="65000"/>
                              <a:lumOff val="35000"/>
                            </a:schemeClr>
                          </a:solidFill>
                          <a:latin typeface="+mn-lt"/>
                          <a:ea typeface="+mn-ea"/>
                          <a:cs typeface="+mn-cs"/>
                        </a:rPr>
                        <a:t>17%</a:t>
                      </a:r>
                    </a:p>
                  </a:txBody>
                  <a:tcPr marL="0" marR="0" marT="0" marB="0" anchor="ctr">
                    <a:lnL>
                      <a:noFill/>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794076368"/>
                  </a:ext>
                </a:extLst>
              </a:tr>
              <a:tr h="274236">
                <a:tc>
                  <a:txBody>
                    <a:bodyPr/>
                    <a:lstStyle/>
                    <a:p>
                      <a:pPr marL="0" algn="l" defTabSz="914400" rtl="0" eaLnBrk="1" fontAlgn="ctr" latinLnBrk="0" hangingPunct="1"/>
                      <a:r>
                        <a:rPr lang="zh-CN" altLang="en-US" sz="1600" b="0" kern="1200">
                          <a:solidFill>
                            <a:schemeClr val="tx1">
                              <a:lumMod val="65000"/>
                              <a:lumOff val="35000"/>
                            </a:schemeClr>
                          </a:solidFill>
                          <a:latin typeface="+mn-lt"/>
                          <a:ea typeface="+mn-ea"/>
                          <a:cs typeface="+mn-cs"/>
                        </a:rPr>
                        <a:t>劳工</a:t>
                      </a:r>
                      <a:endParaRPr lang="en-GB" sz="1600" b="0" kern="1200">
                        <a:solidFill>
                          <a:schemeClr val="tx1">
                            <a:lumMod val="65000"/>
                            <a:lumOff val="35000"/>
                          </a:schemeClr>
                        </a:solidFill>
                        <a:latin typeface="+mn-lt"/>
                        <a:ea typeface="+mn-ea"/>
                        <a:cs typeface="+mn-cs"/>
                      </a:endParaRP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tc>
                  <a:txBody>
                    <a:bodyPr/>
                    <a:lstStyle/>
                    <a:p>
                      <a:pPr marL="0" algn="ctr" defTabSz="914400" rtl="0" eaLnBrk="1" fontAlgn="ctr" latinLnBrk="0" hangingPunct="1"/>
                      <a:r>
                        <a:rPr lang="en-US" altLang="zh-CN" sz="1600" b="0" kern="1200">
                          <a:solidFill>
                            <a:schemeClr val="tx1">
                              <a:lumMod val="65000"/>
                              <a:lumOff val="35000"/>
                            </a:schemeClr>
                          </a:solidFill>
                          <a:latin typeface="+mn-lt"/>
                          <a:ea typeface="+mn-ea"/>
                          <a:cs typeface="+mn-cs"/>
                        </a:rPr>
                        <a:t>9%</a:t>
                      </a:r>
                    </a:p>
                  </a:txBody>
                  <a:tcPr marL="0" marR="0" marT="0" marB="0" anchor="ctr">
                    <a:lnL>
                      <a:noFill/>
                    </a:lnL>
                    <a:lnR>
                      <a:noFill/>
                    </a:lnR>
                    <a:lnT>
                      <a:noFill/>
                    </a:lnT>
                    <a:lnB>
                      <a:noFill/>
                    </a:lnB>
                  </a:tcPr>
                </a:tc>
                <a:tc>
                  <a:txBody>
                    <a:bodyPr/>
                    <a:lstStyle/>
                    <a:p>
                      <a:pPr marL="0" algn="ctr" defTabSz="914400" rtl="0" eaLnBrk="1" fontAlgn="ctr" latinLnBrk="0" hangingPunct="1"/>
                      <a:r>
                        <a:rPr lang="en-US" altLang="zh-CN" sz="1600" b="0" kern="1200">
                          <a:solidFill>
                            <a:schemeClr val="tx1">
                              <a:lumMod val="65000"/>
                              <a:lumOff val="35000"/>
                            </a:schemeClr>
                          </a:solidFill>
                          <a:latin typeface="+mn-lt"/>
                          <a:ea typeface="+mn-ea"/>
                          <a:cs typeface="+mn-cs"/>
                        </a:rPr>
                        <a:t>11%</a:t>
                      </a:r>
                    </a:p>
                  </a:txBody>
                  <a:tcPr marL="0" marR="0" marT="0" marB="0" anchor="ctr">
                    <a:lnL>
                      <a:noFill/>
                    </a:lnL>
                    <a:lnR>
                      <a:noFill/>
                    </a:lnR>
                    <a:lnT>
                      <a:noFill/>
                    </a:lnT>
                    <a:lnB>
                      <a:noFill/>
                    </a:lnB>
                  </a:tcPr>
                </a:tc>
                <a:tc>
                  <a:txBody>
                    <a:bodyPr/>
                    <a:lstStyle/>
                    <a:p>
                      <a:pPr marL="0" algn="ctr" defTabSz="914400" rtl="0" eaLnBrk="1" fontAlgn="ctr" latinLnBrk="0" hangingPunct="1"/>
                      <a:r>
                        <a:rPr lang="en-US" altLang="zh-CN" sz="1600" b="0" kern="1200">
                          <a:solidFill>
                            <a:schemeClr val="tx1">
                              <a:lumMod val="65000"/>
                              <a:lumOff val="35000"/>
                            </a:schemeClr>
                          </a:solidFill>
                          <a:latin typeface="+mn-lt"/>
                          <a:ea typeface="+mn-ea"/>
                          <a:cs typeface="+mn-cs"/>
                        </a:rPr>
                        <a:t>6%</a:t>
                      </a:r>
                    </a:p>
                  </a:txBody>
                  <a:tcPr marL="0" marR="0" marT="0" marB="0" anchor="ctr">
                    <a:lnL>
                      <a:noFill/>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3286188639"/>
                  </a:ext>
                </a:extLst>
              </a:tr>
              <a:tr h="297037">
                <a:tc>
                  <a:txBody>
                    <a:bodyPr/>
                    <a:lstStyle/>
                    <a:p>
                      <a:pPr marL="0" algn="l" defTabSz="914400" rtl="0" eaLnBrk="1" fontAlgn="ctr" latinLnBrk="0" hangingPunct="1"/>
                      <a:r>
                        <a:rPr lang="zh-CN" altLang="en-US" sz="1600" b="0" kern="1200">
                          <a:solidFill>
                            <a:schemeClr val="tx1">
                              <a:lumMod val="65000"/>
                              <a:lumOff val="35000"/>
                            </a:schemeClr>
                          </a:solidFill>
                          <a:latin typeface="+mn-lt"/>
                          <a:ea typeface="+mn-ea"/>
                          <a:cs typeface="+mn-cs"/>
                        </a:rPr>
                        <a:t>伦理</a:t>
                      </a:r>
                      <a:endParaRPr lang="en-GB" sz="1600" b="0" kern="1200">
                        <a:solidFill>
                          <a:schemeClr val="tx1">
                            <a:lumMod val="65000"/>
                            <a:lumOff val="35000"/>
                          </a:schemeClr>
                        </a:solidFill>
                        <a:latin typeface="+mn-lt"/>
                        <a:ea typeface="+mn-ea"/>
                        <a:cs typeface="+mn-cs"/>
                      </a:endParaRPr>
                    </a:p>
                  </a:txBody>
                  <a:tcPr marL="0" marR="0" marT="0"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r>
                        <a:rPr lang="en-US" altLang="zh-CN" sz="1600" b="0" kern="1200">
                          <a:solidFill>
                            <a:schemeClr val="tx1">
                              <a:lumMod val="65000"/>
                              <a:lumOff val="35000"/>
                            </a:schemeClr>
                          </a:solidFill>
                          <a:latin typeface="+mn-lt"/>
                          <a:ea typeface="+mn-ea"/>
                          <a:cs typeface="+mn-cs"/>
                        </a:rPr>
                        <a:t>2%</a:t>
                      </a:r>
                    </a:p>
                  </a:txBody>
                  <a:tcPr marL="0" marR="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r>
                        <a:rPr lang="en-US" altLang="zh-CN" sz="1600" b="0" kern="1200">
                          <a:solidFill>
                            <a:schemeClr val="tx1">
                              <a:lumMod val="65000"/>
                              <a:lumOff val="35000"/>
                            </a:schemeClr>
                          </a:solidFill>
                          <a:latin typeface="+mn-lt"/>
                          <a:ea typeface="+mn-ea"/>
                          <a:cs typeface="+mn-cs"/>
                        </a:rPr>
                        <a:t>2%</a:t>
                      </a:r>
                    </a:p>
                  </a:txBody>
                  <a:tcPr marL="0" marR="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r>
                        <a:rPr lang="en-US" altLang="zh-CN" sz="1600" b="0" kern="1200">
                          <a:solidFill>
                            <a:schemeClr val="tx1">
                              <a:lumMod val="65000"/>
                              <a:lumOff val="35000"/>
                            </a:schemeClr>
                          </a:solidFill>
                          <a:latin typeface="+mn-lt"/>
                          <a:ea typeface="+mn-ea"/>
                          <a:cs typeface="+mn-cs"/>
                        </a:rPr>
                        <a:t>0.3%</a:t>
                      </a:r>
                    </a:p>
                  </a:txBody>
                  <a:tcPr marL="0" marR="0" marT="0"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6780524"/>
                  </a:ext>
                </a:extLst>
              </a:tr>
            </a:tbl>
          </a:graphicData>
        </a:graphic>
      </p:graphicFrame>
      <p:sp>
        <p:nvSpPr>
          <p:cNvPr id="9" name="Content Placeholder 6">
            <a:extLst>
              <a:ext uri="{FF2B5EF4-FFF2-40B4-BE49-F238E27FC236}">
                <a16:creationId xmlns:a16="http://schemas.microsoft.com/office/drawing/2014/main" id="{FCC1E4BC-7974-4A40-8A78-112F6FE663E2}"/>
              </a:ext>
            </a:extLst>
          </p:cNvPr>
          <p:cNvSpPr txBox="1">
            <a:spLocks/>
          </p:cNvSpPr>
          <p:nvPr/>
        </p:nvSpPr>
        <p:spPr>
          <a:xfrm>
            <a:off x="6528922" y="1217401"/>
            <a:ext cx="5467151" cy="5100695"/>
          </a:xfrm>
          <a:prstGeom prst="rect">
            <a:avLst/>
          </a:prstGeom>
          <a:solidFill>
            <a:schemeClr val="bg1">
              <a:lumMod val="95000"/>
            </a:schemeClr>
          </a:solidFill>
        </p:spPr>
        <p:txBody>
          <a:bodyPr vert="horz" lIns="91440" tIns="45720" rIns="91440" bIns="45720" rtlCol="0" anchor="t">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1000"/>
              </a:spcBef>
              <a:spcAft>
                <a:spcPts val="0"/>
              </a:spcAft>
              <a:buClr>
                <a:srgbClr val="F8652E"/>
              </a:buClr>
              <a:buSzTx/>
              <a:buFont typeface="Wingdings" panose="05000000000000000000" pitchFamily="2" charset="2"/>
              <a:buNone/>
              <a:tabLst/>
              <a:defRPr/>
            </a:pPr>
            <a:r>
              <a:rPr kumimoji="0" lang="en-US" sz="1600" b="1" i="0" u="none" strike="noStrike" kern="1200" cap="none" spc="0" normalizeH="0" baseline="0" noProof="0">
                <a:ln>
                  <a:noFill/>
                </a:ln>
                <a:solidFill>
                  <a:srgbClr val="848484"/>
                </a:solidFill>
                <a:effectLst/>
                <a:uLnTx/>
                <a:uFillTx/>
                <a:latin typeface="Ubuntu"/>
                <a:ea typeface="微软雅黑"/>
                <a:cs typeface="+mn-cs"/>
              </a:rPr>
              <a:t>    </a:t>
            </a:r>
            <a:r>
              <a:rPr kumimoji="0" lang="zh-CN" altLang="en-US" sz="1600" b="1" i="0" u="none" strike="noStrike" kern="1200" cap="none" spc="0" normalizeH="0" baseline="0" noProof="0">
                <a:ln>
                  <a:noFill/>
                </a:ln>
                <a:solidFill>
                  <a:schemeClr val="accent1"/>
                </a:solidFill>
                <a:effectLst/>
                <a:uLnTx/>
                <a:uFillTx/>
                <a:latin typeface="Ubuntu"/>
                <a:ea typeface="微软雅黑"/>
                <a:cs typeface="+mn-cs"/>
              </a:rPr>
              <a:t>观察</a:t>
            </a:r>
            <a:r>
              <a:rPr kumimoji="0" lang="en-US" sz="1600" b="1" i="0" u="none" strike="noStrike" kern="1200" cap="none" spc="0" normalizeH="0" baseline="0" noProof="0">
                <a:ln>
                  <a:noFill/>
                </a:ln>
                <a:solidFill>
                  <a:srgbClr val="848484"/>
                </a:solidFill>
                <a:effectLst/>
                <a:uLnTx/>
                <a:uFillTx/>
                <a:latin typeface="Ubuntu"/>
                <a:ea typeface="微软雅黑"/>
                <a:cs typeface="+mn-cs"/>
              </a:rPr>
              <a:t> </a:t>
            </a:r>
            <a:endParaRPr kumimoji="0" lang="en-US" sz="2200" b="0" i="0" u="none" strike="noStrike" kern="1200" cap="none" spc="0" normalizeH="0" baseline="0" noProof="0">
              <a:ln>
                <a:noFill/>
              </a:ln>
              <a:solidFill>
                <a:srgbClr val="848484"/>
              </a:solidFill>
              <a:effectLst/>
              <a:uLnTx/>
              <a:uFillTx/>
              <a:latin typeface="Ubuntu"/>
              <a:ea typeface="微软雅黑"/>
              <a:cs typeface="+mn-cs"/>
            </a:endParaRPr>
          </a:p>
          <a:p>
            <a:pPr marL="228600" marR="0" lvl="0" indent="0" algn="l" defTabSz="914400" rtl="0" eaLnBrk="1" fontAlgn="auto" latinLnBrk="0" hangingPunct="1">
              <a:lnSpc>
                <a:spcPct val="130000"/>
              </a:lnSpc>
              <a:spcBef>
                <a:spcPts val="1000"/>
              </a:spcBef>
              <a:spcAft>
                <a:spcPts val="0"/>
              </a:spcAft>
              <a:buClr>
                <a:srgbClr val="F8652E"/>
              </a:buClr>
              <a:buSzTx/>
              <a:buFont typeface="Wingdings" panose="020F0302020204030204" pitchFamily="34" charset="0"/>
              <a:buChar char="§"/>
              <a:tabLst/>
              <a:defRPr/>
            </a:pPr>
            <a:r>
              <a:rPr kumimoji="0" lang="zh-CN" altLang="en-US" sz="1600" b="1" i="0" u="none" strike="noStrike" kern="1200" cap="none" spc="0" normalizeH="0" baseline="0" noProof="0">
                <a:ln>
                  <a:noFill/>
                </a:ln>
                <a:solidFill>
                  <a:srgbClr val="848484"/>
                </a:solidFill>
                <a:effectLst/>
                <a:uLnTx/>
                <a:uFillTx/>
                <a:latin typeface="Ubuntu"/>
                <a:ea typeface="微软雅黑"/>
                <a:cs typeface="+mn-cs"/>
              </a:rPr>
              <a:t>健康及安全</a:t>
            </a:r>
            <a:r>
              <a:rPr kumimoji="0" lang="zh-CN" altLang="en-US" sz="1600" b="0" i="0" u="none" strike="noStrike" kern="1200" cap="none" spc="0" normalizeH="0" baseline="0" noProof="0">
                <a:ln>
                  <a:noFill/>
                </a:ln>
                <a:solidFill>
                  <a:srgbClr val="848484"/>
                </a:solidFill>
                <a:effectLst/>
                <a:uLnTx/>
                <a:uFillTx/>
                <a:latin typeface="Ubuntu"/>
                <a:ea typeface="微软雅黑"/>
                <a:cs typeface="+mn-cs"/>
              </a:rPr>
              <a:t>的审计发现最多（约</a:t>
            </a:r>
            <a:r>
              <a:rPr kumimoji="0" lang="en-US" altLang="zh-CN" sz="1600" b="0" i="0" u="none" strike="noStrike" kern="1200" cap="none" spc="0" normalizeH="0" baseline="0" noProof="0">
                <a:ln>
                  <a:noFill/>
                </a:ln>
                <a:solidFill>
                  <a:srgbClr val="848484"/>
                </a:solidFill>
                <a:effectLst/>
                <a:uLnTx/>
                <a:uFillTx/>
                <a:latin typeface="Ubuntu"/>
                <a:ea typeface="微软雅黑"/>
                <a:cs typeface="+mn-cs"/>
              </a:rPr>
              <a:t>50%</a:t>
            </a:r>
            <a:r>
              <a:rPr kumimoji="0" lang="zh-CN" altLang="en-US" sz="1600" b="0" i="0" u="none" strike="noStrike" kern="1200" cap="none" spc="0" normalizeH="0" baseline="0" noProof="0">
                <a:ln>
                  <a:noFill/>
                </a:ln>
                <a:solidFill>
                  <a:srgbClr val="848484"/>
                </a:solidFill>
                <a:effectLst/>
                <a:uLnTx/>
                <a:uFillTx/>
                <a:latin typeface="Ubuntu"/>
                <a:ea typeface="微软雅黑"/>
                <a:cs typeface="+mn-cs"/>
              </a:rPr>
              <a:t>），其次是环境问题（约</a:t>
            </a:r>
            <a:r>
              <a:rPr kumimoji="0" lang="en-US" altLang="zh-CN" sz="1600" b="0" i="0" u="none" strike="noStrike" kern="1200" cap="none" spc="0" normalizeH="0" baseline="0" noProof="0">
                <a:ln>
                  <a:noFill/>
                </a:ln>
                <a:solidFill>
                  <a:srgbClr val="848484"/>
                </a:solidFill>
                <a:effectLst/>
                <a:uLnTx/>
                <a:uFillTx/>
                <a:latin typeface="Ubuntu"/>
                <a:ea typeface="微软雅黑"/>
                <a:cs typeface="+mn-cs"/>
              </a:rPr>
              <a:t>20%</a:t>
            </a:r>
            <a:r>
              <a:rPr kumimoji="0" lang="zh-CN" altLang="en-US" sz="1600" b="0" i="0" u="none" strike="noStrike" kern="1200" cap="none" spc="0" normalizeH="0" baseline="0" noProof="0">
                <a:ln>
                  <a:noFill/>
                </a:ln>
                <a:solidFill>
                  <a:srgbClr val="848484"/>
                </a:solidFill>
                <a:effectLst/>
                <a:uLnTx/>
                <a:uFillTx/>
                <a:latin typeface="Ubuntu"/>
                <a:ea typeface="微软雅黑"/>
                <a:cs typeface="+mn-cs"/>
              </a:rPr>
              <a:t>）和管理体系。</a:t>
            </a:r>
            <a:endParaRPr kumimoji="0" lang="en-US" sz="1600" b="0" i="0" u="none" strike="noStrike" kern="1200" cap="none" spc="0" normalizeH="0" baseline="0" noProof="0">
              <a:ln>
                <a:noFill/>
              </a:ln>
              <a:solidFill>
                <a:srgbClr val="848484"/>
              </a:solidFill>
              <a:effectLst/>
              <a:uLnTx/>
              <a:uFillTx/>
              <a:latin typeface="Ubuntu"/>
              <a:ea typeface="微软雅黑"/>
              <a:cs typeface="+mn-cs"/>
            </a:endParaRPr>
          </a:p>
          <a:p>
            <a:pPr marL="228600" marR="0" lvl="0" indent="0" algn="l" defTabSz="914400" rtl="0" eaLnBrk="1" fontAlgn="auto" latinLnBrk="0" hangingPunct="1">
              <a:lnSpc>
                <a:spcPct val="130000"/>
              </a:lnSpc>
              <a:spcBef>
                <a:spcPts val="1000"/>
              </a:spcBef>
              <a:spcAft>
                <a:spcPts val="0"/>
              </a:spcAft>
              <a:buClr>
                <a:srgbClr val="F8652E"/>
              </a:buClr>
              <a:buSzTx/>
              <a:buFont typeface="Wingdings" panose="020F0302020204030204" pitchFamily="34" charset="0"/>
              <a:buChar char="§"/>
              <a:tabLst/>
              <a:defRPr/>
            </a:pPr>
            <a:r>
              <a:rPr kumimoji="0" lang="zh-CN" altLang="en-US" sz="1600" b="0" i="0" u="none" strike="noStrike" kern="1200" cap="none" spc="0" normalizeH="0" baseline="0" noProof="0">
                <a:ln>
                  <a:noFill/>
                </a:ln>
                <a:solidFill>
                  <a:srgbClr val="848484"/>
                </a:solidFill>
                <a:effectLst/>
                <a:uLnTx/>
                <a:uFillTx/>
                <a:latin typeface="Ubuntu"/>
                <a:ea typeface="微软雅黑"/>
                <a:cs typeface="+mn-cs"/>
              </a:rPr>
              <a:t>在</a:t>
            </a:r>
            <a:r>
              <a:rPr kumimoji="0" lang="en-US" altLang="zh-CN" sz="1600" b="0" i="0" u="none" strike="noStrike" kern="1200" cap="none" spc="0" normalizeH="0" baseline="0" noProof="0">
                <a:ln>
                  <a:noFill/>
                </a:ln>
                <a:solidFill>
                  <a:srgbClr val="848484"/>
                </a:solidFill>
                <a:effectLst/>
                <a:uLnTx/>
                <a:uFillTx/>
                <a:latin typeface="Ubuntu"/>
                <a:ea typeface="微软雅黑"/>
                <a:cs typeface="+mn-cs"/>
              </a:rPr>
              <a:t>2021</a:t>
            </a:r>
            <a:r>
              <a:rPr kumimoji="0" lang="zh-CN" altLang="en-US" sz="1600" b="0" i="0" u="none" strike="noStrike" kern="1200" cap="none" spc="0" normalizeH="0" baseline="0" noProof="0">
                <a:ln>
                  <a:noFill/>
                </a:ln>
                <a:solidFill>
                  <a:srgbClr val="848484"/>
                </a:solidFill>
                <a:effectLst/>
                <a:uLnTx/>
                <a:uFillTx/>
                <a:latin typeface="Ubuntu"/>
                <a:ea typeface="微软雅黑"/>
                <a:cs typeface="+mn-cs"/>
              </a:rPr>
              <a:t>进行的审计中，健康与安全和环境审计发现数量分别增加了</a:t>
            </a:r>
            <a:r>
              <a:rPr kumimoji="0" lang="en-US" altLang="zh-CN" sz="1600" b="0" i="0" u="none" strike="noStrike" kern="1200" cap="none" spc="0" normalizeH="0" baseline="0" noProof="0">
                <a:ln>
                  <a:noFill/>
                </a:ln>
                <a:solidFill>
                  <a:srgbClr val="848484"/>
                </a:solidFill>
                <a:effectLst/>
                <a:uLnTx/>
                <a:uFillTx/>
                <a:latin typeface="Ubuntu"/>
                <a:ea typeface="微软雅黑"/>
                <a:cs typeface="+mn-cs"/>
              </a:rPr>
              <a:t>6%</a:t>
            </a:r>
            <a:r>
              <a:rPr kumimoji="0" lang="zh-CN" altLang="en-US" sz="1600" b="0" i="0" u="none" strike="noStrike" kern="1200" cap="none" spc="0" normalizeH="0" baseline="0" noProof="0">
                <a:ln>
                  <a:noFill/>
                </a:ln>
                <a:solidFill>
                  <a:srgbClr val="848484"/>
                </a:solidFill>
                <a:effectLst/>
                <a:uLnTx/>
                <a:uFillTx/>
                <a:latin typeface="Ubuntu"/>
                <a:ea typeface="微软雅黑"/>
                <a:cs typeface="+mn-cs"/>
              </a:rPr>
              <a:t>和</a:t>
            </a:r>
            <a:r>
              <a:rPr kumimoji="0" lang="en-US" altLang="zh-CN" sz="1600" b="0" i="0" u="none" strike="noStrike" kern="1200" cap="none" spc="0" normalizeH="0" baseline="0" noProof="0">
                <a:ln>
                  <a:noFill/>
                </a:ln>
                <a:solidFill>
                  <a:srgbClr val="848484"/>
                </a:solidFill>
                <a:effectLst/>
                <a:uLnTx/>
                <a:uFillTx/>
                <a:latin typeface="Ubuntu"/>
                <a:ea typeface="微软雅黑"/>
                <a:cs typeface="+mn-cs"/>
              </a:rPr>
              <a:t>4%</a:t>
            </a:r>
            <a:r>
              <a:rPr kumimoji="0" lang="zh-CN" altLang="en-US" sz="1600" b="0" i="0" u="none" strike="noStrike" kern="1200" cap="none" spc="0" normalizeH="0" baseline="0" noProof="0">
                <a:ln>
                  <a:noFill/>
                </a:ln>
                <a:solidFill>
                  <a:srgbClr val="848484"/>
                </a:solidFill>
                <a:effectLst/>
                <a:uLnTx/>
                <a:uFillTx/>
                <a:latin typeface="Ubuntu"/>
                <a:ea typeface="微软雅黑"/>
                <a:cs typeface="+mn-cs"/>
              </a:rPr>
              <a:t>，而劳动与伦理方面占比有所下降。这可能是由于：</a:t>
            </a:r>
            <a:endParaRPr kumimoji="0" lang="en-US" altLang="zh-CN" sz="1600" b="0" i="0" u="none" strike="noStrike" kern="1200" cap="none" spc="0" normalizeH="0" baseline="0" noProof="0">
              <a:ln>
                <a:noFill/>
              </a:ln>
              <a:solidFill>
                <a:srgbClr val="848484"/>
              </a:solidFill>
              <a:effectLst/>
              <a:uLnTx/>
              <a:uFillTx/>
              <a:latin typeface="Ubuntu"/>
              <a:ea typeface="微软雅黑"/>
              <a:cs typeface="+mn-cs"/>
            </a:endParaRPr>
          </a:p>
          <a:p>
            <a:pPr marL="685800" marR="0" lvl="1" indent="-228600" algn="l" defTabSz="914400" rtl="0" eaLnBrk="1" fontAlgn="auto" latinLnBrk="0" hangingPunct="1">
              <a:lnSpc>
                <a:spcPct val="130000"/>
              </a:lnSpc>
              <a:spcBef>
                <a:spcPts val="500"/>
              </a:spcBef>
              <a:spcAft>
                <a:spcPts val="0"/>
              </a:spcAft>
              <a:buClrTx/>
              <a:buSzTx/>
              <a:buFontTx/>
              <a:buChar char="-"/>
              <a:tabLst/>
              <a:defRPr/>
            </a:pPr>
            <a:r>
              <a:rPr kumimoji="0" lang="zh-CN" altLang="en-US" sz="1600" b="0" i="0" u="none" strike="noStrike" kern="1200" cap="none" spc="0" normalizeH="0" baseline="0" noProof="0">
                <a:ln>
                  <a:noFill/>
                </a:ln>
                <a:solidFill>
                  <a:srgbClr val="848484"/>
                </a:solidFill>
                <a:effectLst/>
                <a:uLnTx/>
                <a:uFillTx/>
                <a:latin typeface="Ubuntu"/>
                <a:ea typeface="微软雅黑"/>
                <a:cs typeface="+mn-cs"/>
              </a:rPr>
              <a:t>随着环境问题的关注度增加，审计员</a:t>
            </a:r>
            <a:r>
              <a:rPr kumimoji="0" lang="zh-CN" altLang="en-US" sz="1600" b="0" i="0" u="none" strike="noStrike" kern="1200" cap="none" spc="0" normalizeH="0" baseline="0" noProof="0">
                <a:ln>
                  <a:noFill/>
                </a:ln>
                <a:solidFill>
                  <a:srgbClr val="F86524"/>
                </a:solidFill>
                <a:effectLst/>
                <a:uLnTx/>
                <a:uFillTx/>
                <a:latin typeface="Ubuntu"/>
                <a:ea typeface="微软雅黑"/>
                <a:cs typeface="+mn-cs"/>
              </a:rPr>
              <a:t>更具有识别环境问题的能力</a:t>
            </a:r>
            <a:endParaRPr kumimoji="0" lang="en-US" altLang="zh-CN" sz="1600" b="0" i="0" u="none" strike="noStrike" kern="1200" cap="none" spc="0" normalizeH="0" baseline="0" noProof="0">
              <a:ln>
                <a:noFill/>
              </a:ln>
              <a:solidFill>
                <a:srgbClr val="F86524"/>
              </a:solidFill>
              <a:effectLst/>
              <a:uLnTx/>
              <a:uFillTx/>
              <a:latin typeface="Ubuntu"/>
              <a:ea typeface="微软雅黑"/>
              <a:cs typeface="+mn-cs"/>
            </a:endParaRPr>
          </a:p>
          <a:p>
            <a:pPr marL="685800" marR="0" lvl="1" indent="-228600" algn="l" defTabSz="914400" rtl="0" eaLnBrk="1" fontAlgn="auto" latinLnBrk="0" hangingPunct="1">
              <a:lnSpc>
                <a:spcPct val="130000"/>
              </a:lnSpc>
              <a:spcBef>
                <a:spcPts val="500"/>
              </a:spcBef>
              <a:spcAft>
                <a:spcPts val="0"/>
              </a:spcAft>
              <a:buClrTx/>
              <a:buSzTx/>
              <a:buFontTx/>
              <a:buChar char="-"/>
              <a:tabLst/>
              <a:defRPr/>
            </a:pPr>
            <a:r>
              <a:rPr kumimoji="0" lang="zh-CN" altLang="en-US" sz="1600" b="0" i="0" u="none" strike="noStrike" kern="1200" cap="none" spc="0" normalizeH="0" baseline="0" noProof="0">
                <a:ln>
                  <a:noFill/>
                </a:ln>
                <a:solidFill>
                  <a:srgbClr val="848484"/>
                </a:solidFill>
                <a:effectLst/>
                <a:uLnTx/>
                <a:uFillTx/>
                <a:latin typeface="Ubuntu"/>
                <a:ea typeface="微软雅黑"/>
                <a:cs typeface="+mn-cs"/>
              </a:rPr>
              <a:t>远程审计应用愈发广泛，通过</a:t>
            </a:r>
            <a:r>
              <a:rPr kumimoji="0" lang="zh-CN" altLang="en-US" sz="1600" b="0" i="0" u="none" strike="noStrike" kern="1200" cap="none" spc="0" normalizeH="0" baseline="0" noProof="0">
                <a:ln>
                  <a:noFill/>
                </a:ln>
                <a:solidFill>
                  <a:srgbClr val="F86524"/>
                </a:solidFill>
                <a:effectLst/>
                <a:uLnTx/>
                <a:uFillTx/>
                <a:latin typeface="Ubuntu"/>
                <a:ea typeface="微软雅黑"/>
                <a:cs typeface="+mn-cs"/>
              </a:rPr>
              <a:t>远程员工访谈</a:t>
            </a:r>
            <a:r>
              <a:rPr kumimoji="0" lang="zh-CN" altLang="en-US" sz="1600" b="0" i="0" u="none" strike="noStrike" kern="1200" cap="none" spc="0" normalizeH="0" baseline="0" noProof="0">
                <a:ln>
                  <a:noFill/>
                </a:ln>
                <a:solidFill>
                  <a:srgbClr val="848484"/>
                </a:solidFill>
                <a:effectLst/>
                <a:uLnTx/>
                <a:uFillTx/>
                <a:latin typeface="Ubuntu"/>
                <a:ea typeface="微软雅黑"/>
                <a:cs typeface="+mn-cs"/>
              </a:rPr>
              <a:t>等方式评估劳工和伦理问题</a:t>
            </a:r>
            <a:r>
              <a:rPr kumimoji="0" lang="zh-CN" altLang="en-US" sz="1600" b="0" i="0" u="none" strike="noStrike" kern="1200" cap="none" spc="0" normalizeH="0" baseline="0" noProof="0">
                <a:ln>
                  <a:noFill/>
                </a:ln>
                <a:solidFill>
                  <a:srgbClr val="F86524"/>
                </a:solidFill>
                <a:effectLst/>
                <a:uLnTx/>
                <a:uFillTx/>
                <a:latin typeface="Ubuntu"/>
                <a:ea typeface="微软雅黑"/>
                <a:cs typeface="+mn-cs"/>
              </a:rPr>
              <a:t>很可能掩盖问题</a:t>
            </a:r>
            <a:endParaRPr kumimoji="0" lang="en-US" altLang="zh-CN" sz="1600" b="0" i="0" u="none" strike="noStrike" kern="1200" cap="none" spc="0" normalizeH="0" baseline="0" noProof="0">
              <a:ln>
                <a:noFill/>
              </a:ln>
              <a:solidFill>
                <a:srgbClr val="F86524"/>
              </a:solidFill>
              <a:effectLst/>
              <a:uLnTx/>
              <a:uFillTx/>
              <a:latin typeface="Ubuntu"/>
              <a:ea typeface="微软雅黑"/>
              <a:cs typeface="+mn-cs"/>
            </a:endParaRPr>
          </a:p>
          <a:p>
            <a:pPr marL="685800" marR="0" lvl="1" indent="-228600" algn="l" defTabSz="914400" rtl="0" eaLnBrk="1" fontAlgn="auto" latinLnBrk="0" hangingPunct="1">
              <a:lnSpc>
                <a:spcPct val="130000"/>
              </a:lnSpc>
              <a:spcBef>
                <a:spcPts val="500"/>
              </a:spcBef>
              <a:spcAft>
                <a:spcPts val="0"/>
              </a:spcAft>
              <a:buClrTx/>
              <a:buSzTx/>
              <a:buFontTx/>
              <a:buChar char="-"/>
              <a:tabLst/>
              <a:defRPr/>
            </a:pPr>
            <a:r>
              <a:rPr kumimoji="0" lang="zh-CN" altLang="en-US" sz="1600" b="0" i="0" u="none" strike="noStrike" kern="1200" cap="none" spc="0" normalizeH="0" baseline="0" noProof="0">
                <a:ln>
                  <a:noFill/>
                </a:ln>
                <a:solidFill>
                  <a:srgbClr val="848484"/>
                </a:solidFill>
                <a:effectLst/>
                <a:uLnTx/>
                <a:uFillTx/>
                <a:latin typeface="Ubuntu"/>
                <a:ea typeface="微软雅黑"/>
                <a:cs typeface="+mn-cs"/>
              </a:rPr>
              <a:t>在</a:t>
            </a:r>
            <a:r>
              <a:rPr kumimoji="0" lang="en-US" altLang="zh-CN" sz="1600" b="0" i="0" u="none" strike="noStrike" kern="1200" cap="none" spc="0" normalizeH="0" baseline="0" noProof="0">
                <a:ln>
                  <a:noFill/>
                </a:ln>
                <a:solidFill>
                  <a:srgbClr val="848484"/>
                </a:solidFill>
                <a:effectLst/>
                <a:uLnTx/>
                <a:uFillTx/>
                <a:latin typeface="Ubuntu"/>
                <a:ea typeface="微软雅黑"/>
                <a:cs typeface="+mn-cs"/>
              </a:rPr>
              <a:t>PSCI</a:t>
            </a:r>
            <a:r>
              <a:rPr kumimoji="0" lang="zh-CN" altLang="en-US" sz="1600" b="0" i="0" u="none" strike="noStrike" kern="1200" cap="none" spc="0" normalizeH="0" baseline="0" noProof="0">
                <a:ln>
                  <a:noFill/>
                </a:ln>
                <a:solidFill>
                  <a:srgbClr val="848484"/>
                </a:solidFill>
                <a:effectLst/>
                <a:uLnTx/>
                <a:uFillTx/>
                <a:latin typeface="Ubuntu"/>
                <a:ea typeface="微软雅黑"/>
                <a:cs typeface="+mn-cs"/>
              </a:rPr>
              <a:t>已上传的审计报告中，</a:t>
            </a:r>
            <a:r>
              <a:rPr kumimoji="0" lang="en-US" altLang="zh-CN" sz="1600" b="0" i="0" u="none" strike="noStrike" kern="1200" cap="none" spc="0" normalizeH="0" baseline="0" noProof="0">
                <a:ln>
                  <a:noFill/>
                </a:ln>
                <a:solidFill>
                  <a:srgbClr val="848484"/>
                </a:solidFill>
                <a:effectLst/>
                <a:uLnTx/>
                <a:uFillTx/>
                <a:latin typeface="Ubuntu"/>
                <a:ea typeface="微软雅黑"/>
                <a:cs typeface="+mn-cs"/>
              </a:rPr>
              <a:t>HSE</a:t>
            </a:r>
            <a:r>
              <a:rPr kumimoji="0" lang="zh-CN" altLang="en-US" sz="1600" b="0" i="0" u="none" strike="noStrike" kern="1200" cap="none" spc="0" normalizeH="0" baseline="0" noProof="0">
                <a:ln>
                  <a:noFill/>
                </a:ln>
                <a:solidFill>
                  <a:srgbClr val="848484"/>
                </a:solidFill>
                <a:effectLst/>
                <a:uLnTx/>
                <a:uFillTx/>
                <a:latin typeface="Ubuntu"/>
                <a:ea typeface="微软雅黑"/>
                <a:cs typeface="+mn-cs"/>
              </a:rPr>
              <a:t>相关报告数量远大于劳工及伦理相关报告数量</a:t>
            </a:r>
            <a:endParaRPr kumimoji="0" lang="en-US" altLang="zh-CN" sz="1600" b="0" i="0" u="none" strike="noStrike" kern="1200" cap="none" spc="0" normalizeH="0" baseline="0" noProof="0">
              <a:ln>
                <a:noFill/>
              </a:ln>
              <a:solidFill>
                <a:srgbClr val="848484"/>
              </a:solidFill>
              <a:effectLst/>
              <a:uLnTx/>
              <a:uFillTx/>
              <a:latin typeface="Ubuntu"/>
              <a:ea typeface="微软雅黑"/>
              <a:cs typeface="+mn-cs"/>
            </a:endParaRPr>
          </a:p>
          <a:p>
            <a:pPr marL="228600" marR="0" lvl="1" indent="0" algn="l" defTabSz="914400" rtl="0" eaLnBrk="1" fontAlgn="auto" latinLnBrk="0" hangingPunct="1">
              <a:lnSpc>
                <a:spcPct val="130000"/>
              </a:lnSpc>
              <a:spcBef>
                <a:spcPts val="1000"/>
              </a:spcBef>
              <a:spcAft>
                <a:spcPts val="0"/>
              </a:spcAft>
              <a:buClr>
                <a:srgbClr val="F8652E"/>
              </a:buClr>
              <a:buSzTx/>
              <a:buFont typeface="Wingdings" panose="020F0302020204030204" pitchFamily="34" charset="0"/>
              <a:buChar char="§"/>
              <a:tabLst/>
              <a:defRPr/>
            </a:pPr>
            <a:r>
              <a:rPr kumimoji="0" lang="zh-CN" altLang="en-US" sz="1600" b="0" i="0" u="none" strike="noStrike" kern="1200" cap="none" spc="0" normalizeH="0" baseline="0" noProof="0">
                <a:ln>
                  <a:noFill/>
                </a:ln>
                <a:solidFill>
                  <a:srgbClr val="848484"/>
                </a:solidFill>
                <a:effectLst/>
                <a:uLnTx/>
                <a:uFillTx/>
                <a:latin typeface="Ubuntu"/>
                <a:ea typeface="微软雅黑"/>
                <a:cs typeface="+mn-cs"/>
              </a:rPr>
              <a:t>审计员在审计过程中，对类似的审计发现分类标准不同，请参照</a:t>
            </a:r>
            <a:r>
              <a:rPr kumimoji="0" lang="en-US" altLang="zh-CN" sz="1600" b="0" i="0" u="none" strike="noStrike" kern="1200" cap="none" spc="0" normalizeH="0" baseline="0" noProof="0">
                <a:ln>
                  <a:noFill/>
                </a:ln>
                <a:solidFill>
                  <a:srgbClr val="F86524"/>
                </a:solidFill>
                <a:effectLst/>
                <a:uLnTx/>
                <a:uFillTx/>
                <a:latin typeface="Ubuntu"/>
                <a:ea typeface="微软雅黑"/>
                <a:cs typeface="+mn-cs"/>
                <a:hlinkClick r:id="rId3">
                  <a:extLst>
                    <a:ext uri="{A12FA001-AC4F-418D-AE19-62706E023703}">
                      <ahyp:hlinkClr xmlns:ahyp="http://schemas.microsoft.com/office/drawing/2018/hyperlinkcolor" val="tx"/>
                    </a:ext>
                  </a:extLst>
                </a:hlinkClick>
              </a:rPr>
              <a:t>PSCI</a:t>
            </a:r>
            <a:r>
              <a:rPr kumimoji="0" lang="zh-CN" altLang="en-US" sz="1600" b="0" i="0" u="none" strike="noStrike" kern="1200" cap="none" spc="0" normalizeH="0" baseline="0" noProof="0">
                <a:ln>
                  <a:noFill/>
                </a:ln>
                <a:solidFill>
                  <a:srgbClr val="F86524"/>
                </a:solidFill>
                <a:effectLst/>
                <a:uLnTx/>
                <a:uFillTx/>
                <a:latin typeface="Ubuntu"/>
                <a:ea typeface="微软雅黑"/>
                <a:cs typeface="+mn-cs"/>
                <a:hlinkClick r:id="rId3">
                  <a:extLst>
                    <a:ext uri="{A12FA001-AC4F-418D-AE19-62706E023703}">
                      <ahyp:hlinkClr xmlns:ahyp="http://schemas.microsoft.com/office/drawing/2018/hyperlinkcolor" val="tx"/>
                    </a:ext>
                  </a:extLst>
                </a:hlinkClick>
              </a:rPr>
              <a:t>标准</a:t>
            </a:r>
            <a:r>
              <a:rPr kumimoji="0" lang="zh-CN" altLang="en-US" sz="1600" b="0" i="0" u="none" strike="noStrike" kern="1200" cap="none" spc="0" normalizeH="0" baseline="0" noProof="0">
                <a:ln>
                  <a:noFill/>
                </a:ln>
                <a:solidFill>
                  <a:srgbClr val="848484"/>
                </a:solidFill>
                <a:effectLst/>
                <a:uLnTx/>
                <a:uFillTx/>
                <a:latin typeface="Ubuntu"/>
                <a:ea typeface="微软雅黑"/>
                <a:cs typeface="+mn-cs"/>
              </a:rPr>
              <a:t>对审计结果进行合理分类</a:t>
            </a:r>
            <a:endParaRPr kumimoji="0" lang="en-US" sz="1600" b="0" i="0" u="none" strike="noStrike" kern="1200" cap="none" spc="0" normalizeH="0" baseline="0" noProof="0">
              <a:ln>
                <a:noFill/>
              </a:ln>
              <a:solidFill>
                <a:srgbClr val="848484"/>
              </a:solidFill>
              <a:effectLst/>
              <a:uLnTx/>
              <a:uFillTx/>
              <a:latin typeface="Ubuntu"/>
              <a:ea typeface="微软雅黑"/>
              <a:cs typeface="+mn-cs"/>
            </a:endParaRPr>
          </a:p>
        </p:txBody>
      </p:sp>
      <p:sp>
        <p:nvSpPr>
          <p:cNvPr id="8" name="Slide Number Placeholder 2">
            <a:extLst>
              <a:ext uri="{FF2B5EF4-FFF2-40B4-BE49-F238E27FC236}">
                <a16:creationId xmlns:a16="http://schemas.microsoft.com/office/drawing/2014/main" id="{41E3EC12-A970-3C0F-CC10-D4157E5D1303}"/>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77</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extLst>
      <p:ext uri="{BB962C8B-B14F-4D97-AF65-F5344CB8AC3E}">
        <p14:creationId xmlns:p14="http://schemas.microsoft.com/office/powerpoint/2010/main" val="2062017230"/>
      </p:ext>
    </p:extLst>
  </p:cSld>
  <p:clrMapOvr>
    <a:masterClrMapping/>
  </p:clrMapOvr>
  <p:extLst>
    <p:ext uri="{6950BFC3-D8DA-4A85-94F7-54DA5524770B}">
      <p188:commentRel xmlns:p188="http://schemas.microsoft.com/office/powerpoint/2018/8/main" r:id="rId2"/>
    </p:ext>
  </p:extLs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2D02258-13C6-4323-A97A-E46518B89959}"/>
              </a:ext>
            </a:extLst>
          </p:cNvPr>
          <p:cNvSpPr>
            <a:spLocks noGrp="1"/>
          </p:cNvSpPr>
          <p:nvPr>
            <p:ph type="title"/>
          </p:nvPr>
        </p:nvSpPr>
        <p:spPr/>
        <p:txBody>
          <a:bodyPr/>
          <a:lstStyle/>
          <a:p>
            <a:r>
              <a:rPr lang="zh-CN" altLang="en-US">
                <a:ea typeface="+mj-lt"/>
                <a:cs typeface="+mj-lt"/>
              </a:rPr>
              <a:t>审计发现分析 </a:t>
            </a:r>
            <a:r>
              <a:rPr lang="en-US" altLang="zh-CN">
                <a:ea typeface="+mj-lt"/>
                <a:cs typeface="+mj-lt"/>
              </a:rPr>
              <a:t>– </a:t>
            </a:r>
            <a:r>
              <a:rPr lang="zh-CN" altLang="en-US">
                <a:ea typeface="+mj-lt"/>
                <a:cs typeface="+mj-lt"/>
              </a:rPr>
              <a:t>管理体系，劳工，伦理</a:t>
            </a:r>
            <a:endParaRPr lang="en-US" altLang="zh-CN"/>
          </a:p>
        </p:txBody>
      </p:sp>
      <p:sp>
        <p:nvSpPr>
          <p:cNvPr id="2" name="Text Placeholder 1">
            <a:extLst>
              <a:ext uri="{FF2B5EF4-FFF2-40B4-BE49-F238E27FC236}">
                <a16:creationId xmlns:a16="http://schemas.microsoft.com/office/drawing/2014/main" id="{F4A0EE00-CADA-7151-11CB-863920ACBA49}"/>
              </a:ext>
            </a:extLst>
          </p:cNvPr>
          <p:cNvSpPr>
            <a:spLocks noGrp="1"/>
          </p:cNvSpPr>
          <p:nvPr>
            <p:ph type="body" sz="quarter" idx="14"/>
          </p:nvPr>
        </p:nvSpPr>
        <p:spPr/>
        <p:txBody>
          <a:bodyPr/>
          <a:lstStyle/>
          <a:p>
            <a:r>
              <a:rPr lang="zh-CN" altLang="en-US" sz="1800"/>
              <a:t>对</a:t>
            </a:r>
            <a:r>
              <a:rPr lang="en-US" altLang="zh-CN" sz="1800"/>
              <a:t>2021</a:t>
            </a:r>
            <a:r>
              <a:rPr lang="zh-CN" altLang="en-US" sz="1800"/>
              <a:t>上传的所有审计报告包含的</a:t>
            </a:r>
            <a:r>
              <a:rPr lang="en-US" altLang="zh-CN" sz="1800">
                <a:solidFill>
                  <a:srgbClr val="F86524"/>
                </a:solidFill>
              </a:rPr>
              <a:t>1187</a:t>
            </a:r>
            <a:r>
              <a:rPr lang="zh-CN" altLang="en-US" sz="1800">
                <a:solidFill>
                  <a:srgbClr val="F86524"/>
                </a:solidFill>
              </a:rPr>
              <a:t>项审计发现</a:t>
            </a:r>
            <a:r>
              <a:rPr lang="zh-CN" altLang="en-US" sz="1800"/>
              <a:t>进行深入分析，主要包含以下风险点：</a:t>
            </a:r>
            <a:endParaRPr lang="en-US" altLang="zh-CN" sz="1800">
              <a:solidFill>
                <a:schemeClr val="accent1"/>
              </a:solidFill>
            </a:endParaRPr>
          </a:p>
          <a:p>
            <a:endParaRPr lang="zh-CN" altLang="en-US"/>
          </a:p>
        </p:txBody>
      </p:sp>
      <p:sp>
        <p:nvSpPr>
          <p:cNvPr id="14" name="TextBox 13">
            <a:extLst>
              <a:ext uri="{FF2B5EF4-FFF2-40B4-BE49-F238E27FC236}">
                <a16:creationId xmlns:a16="http://schemas.microsoft.com/office/drawing/2014/main" id="{F3AB2B81-FC27-478E-9678-EE33D799D264}"/>
              </a:ext>
            </a:extLst>
          </p:cNvPr>
          <p:cNvSpPr txBox="1"/>
          <p:nvPr/>
        </p:nvSpPr>
        <p:spPr>
          <a:xfrm>
            <a:off x="7133952" y="1930215"/>
            <a:ext cx="4262078" cy="2704587"/>
          </a:xfrm>
          <a:prstGeom prst="rect">
            <a:avLst/>
          </a:prstGeom>
          <a:solidFill>
            <a:schemeClr val="bg1">
              <a:lumMod val="95000"/>
            </a:schemeClr>
          </a:solidFill>
        </p:spPr>
        <p:txBody>
          <a:bodyPr wrap="square" lIns="91440" tIns="45720" rIns="91440" bIns="45720" anchor="t">
            <a:spAutoFit/>
          </a:bodyPr>
          <a:lstStyle/>
          <a:p>
            <a:pPr marL="0" marR="0" lvl="0" indent="0" algn="l" defTabSz="914400" rtl="0" eaLnBrk="1" fontAlgn="auto" latinLnBrk="0" hangingPunct="1">
              <a:lnSpc>
                <a:spcPct val="130000"/>
              </a:lnSpc>
              <a:spcBef>
                <a:spcPts val="500"/>
              </a:spcBef>
              <a:spcAft>
                <a:spcPts val="0"/>
              </a:spcAft>
              <a:buClrTx/>
              <a:buSzTx/>
              <a:buFontTx/>
              <a:buNone/>
              <a:tabLst/>
              <a:defRPr/>
            </a:pPr>
            <a:r>
              <a:rPr kumimoji="0" lang="zh-CN" altLang="en-US" sz="1800" b="1" i="1" u="none" strike="noStrike" kern="1200" cap="none" spc="0" normalizeH="0" baseline="0" noProof="0">
                <a:ln>
                  <a:noFill/>
                </a:ln>
                <a:solidFill>
                  <a:srgbClr val="848484"/>
                </a:solidFill>
                <a:effectLst/>
                <a:uLnTx/>
                <a:uFillTx/>
                <a:latin typeface="Ubuntu"/>
                <a:ea typeface="微软雅黑"/>
                <a:cs typeface="+mn-cs"/>
              </a:rPr>
              <a:t>劳工</a:t>
            </a:r>
            <a:r>
              <a:rPr kumimoji="0" lang="en-GB" sz="1800" b="0" i="1" u="none" strike="noStrike" kern="1200" cap="none" spc="0" normalizeH="0" baseline="0" noProof="0">
                <a:ln>
                  <a:noFill/>
                </a:ln>
                <a:solidFill>
                  <a:srgbClr val="848484"/>
                </a:solidFill>
                <a:effectLst/>
                <a:uLnTx/>
                <a:uFillTx/>
                <a:latin typeface="Ubuntu"/>
                <a:ea typeface="微软雅黑"/>
                <a:cs typeface="+mn-cs"/>
              </a:rPr>
              <a:t> (108 </a:t>
            </a:r>
            <a:r>
              <a:rPr kumimoji="0" lang="zh-CN" altLang="en-US" sz="1800" b="0" i="1" u="none" strike="noStrike" kern="1200" cap="none" spc="0" normalizeH="0" baseline="0" noProof="0">
                <a:ln>
                  <a:noFill/>
                </a:ln>
                <a:solidFill>
                  <a:srgbClr val="848484"/>
                </a:solidFill>
                <a:effectLst/>
                <a:uLnTx/>
                <a:uFillTx/>
                <a:latin typeface="Ubuntu"/>
                <a:ea typeface="微软雅黑"/>
                <a:cs typeface="+mn-cs"/>
              </a:rPr>
              <a:t>项审计发现</a:t>
            </a:r>
            <a:r>
              <a:rPr kumimoji="0" lang="en-GB" sz="1800" b="0" i="1" u="none" strike="noStrike" kern="1200" cap="none" spc="0" normalizeH="0" baseline="0" noProof="0">
                <a:ln>
                  <a:noFill/>
                </a:ln>
                <a:solidFill>
                  <a:srgbClr val="848484"/>
                </a:solidFill>
                <a:effectLst/>
                <a:uLnTx/>
                <a:uFillTx/>
                <a:latin typeface="Ubuntu"/>
                <a:ea typeface="微软雅黑"/>
                <a:cs typeface="+mn-cs"/>
              </a:rPr>
              <a:t>)</a:t>
            </a:r>
          </a:p>
          <a:p>
            <a:pPr marL="228600" marR="0" lvl="0" indent="-228600" algn="l" defTabSz="914400" rtl="0" eaLnBrk="1" fontAlgn="auto" latinLnBrk="0" hangingPunct="1">
              <a:lnSpc>
                <a:spcPct val="130000"/>
              </a:lnSpc>
              <a:spcBef>
                <a:spcPts val="500"/>
              </a:spcBef>
              <a:spcAft>
                <a:spcPts val="0"/>
              </a:spcAft>
              <a:buClr>
                <a:prstClr val="black"/>
              </a:buClr>
              <a:buSzTx/>
              <a:buFont typeface="Calibri Light" panose="020F0302020204030204" pitchFamily="34" charset="0"/>
              <a:buChar char="-"/>
              <a:tabLst/>
              <a:defRPr/>
            </a:pP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加班</a:t>
            </a:r>
            <a:r>
              <a:rPr kumimoji="0" lang="en-GB" sz="1800" b="0" i="0" u="none" strike="noStrike" kern="1200" cap="none" spc="0" normalizeH="0" baseline="0" noProof="0">
                <a:ln>
                  <a:noFill/>
                </a:ln>
                <a:solidFill>
                  <a:srgbClr val="848484"/>
                </a:solidFill>
                <a:effectLst/>
                <a:uLnTx/>
                <a:uFillTx/>
                <a:latin typeface="Ubuntu"/>
                <a:ea typeface="微软雅黑"/>
                <a:cs typeface="+mn-cs"/>
              </a:rPr>
              <a:t> (26.9%) </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及</a:t>
            </a:r>
            <a:r>
              <a:rPr kumimoji="0" lang="en-GB" sz="1800" b="0" i="0" u="none" strike="noStrike" kern="1200" cap="none" spc="0" normalizeH="0" baseline="0" noProof="0">
                <a:ln>
                  <a:noFill/>
                </a:ln>
                <a:solidFill>
                  <a:srgbClr val="848484"/>
                </a:solidFill>
                <a:effectLst/>
                <a:uLnTx/>
                <a:uFillTx/>
                <a:latin typeface="Ubuntu"/>
                <a:ea typeface="微软雅黑"/>
                <a:cs typeface="+mn-cs"/>
              </a:rPr>
              <a:t> </a:t>
            </a: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薪水</a:t>
            </a:r>
            <a:r>
              <a:rPr kumimoji="0" lang="en-GB" sz="1800" b="0" i="0" u="none" strike="noStrike" kern="1200" cap="none" spc="0" normalizeH="0" baseline="0" noProof="0">
                <a:ln>
                  <a:noFill/>
                </a:ln>
                <a:solidFill>
                  <a:srgbClr val="848484"/>
                </a:solidFill>
                <a:effectLst/>
                <a:uLnTx/>
                <a:uFillTx/>
                <a:latin typeface="Ubuntu"/>
                <a:ea typeface="微软雅黑"/>
                <a:cs typeface="+mn-cs"/>
              </a:rPr>
              <a:t>(13.9%)</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占据主要审计发现</a:t>
            </a:r>
            <a:endParaRPr kumimoji="0" lang="en-US" altLang="zh-CN" sz="1800" b="0" i="0" u="none" strike="noStrike" kern="1200" cap="none" spc="0" normalizeH="0" baseline="0" noProof="0">
              <a:ln>
                <a:noFill/>
              </a:ln>
              <a:solidFill>
                <a:srgbClr val="848484"/>
              </a:solidFill>
              <a:effectLst/>
              <a:uLnTx/>
              <a:uFillTx/>
              <a:latin typeface="Ubuntu"/>
              <a:ea typeface="微软雅黑"/>
              <a:cs typeface="+mn-cs"/>
            </a:endParaRPr>
          </a:p>
          <a:p>
            <a:pPr marL="228600" marR="0" lvl="0" indent="-228600" algn="l" defTabSz="914400" rtl="0" eaLnBrk="1" fontAlgn="auto" latinLnBrk="0" hangingPunct="1">
              <a:lnSpc>
                <a:spcPct val="130000"/>
              </a:lnSpc>
              <a:spcBef>
                <a:spcPts val="500"/>
              </a:spcBef>
              <a:spcAft>
                <a:spcPts val="0"/>
              </a:spcAft>
              <a:buClrTx/>
              <a:buSzTx/>
              <a:buFont typeface="Calibri Light" panose="020F0302020204030204" pitchFamily="34" charset="0"/>
              <a:buChar char="-"/>
              <a:tabLst/>
              <a:defRPr/>
            </a:pP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其次在</a:t>
            </a: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劳工政策</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a:t>
            </a:r>
            <a:r>
              <a:rPr kumimoji="0" lang="en-US" altLang="zh-CN" sz="1800" b="0" i="0" u="none" strike="noStrike" kern="1200" cap="none" spc="0" normalizeH="0" baseline="0" noProof="0">
                <a:ln>
                  <a:noFill/>
                </a:ln>
                <a:solidFill>
                  <a:srgbClr val="848484"/>
                </a:solidFill>
                <a:effectLst/>
                <a:uLnTx/>
                <a:uFillTx/>
                <a:latin typeface="Ubuntu"/>
                <a:ea typeface="微软雅黑"/>
                <a:cs typeface="+mn-cs"/>
              </a:rPr>
              <a:t>13.9%</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）方面，主要包含两大审计发现（</a:t>
            </a:r>
            <a:r>
              <a:rPr kumimoji="0" lang="en-US" altLang="zh-CN" sz="1800" b="0" i="0" u="none" strike="noStrike" kern="1200" cap="none" spc="0" normalizeH="0" baseline="0" noProof="0">
                <a:ln>
                  <a:noFill/>
                </a:ln>
                <a:solidFill>
                  <a:srgbClr val="848484"/>
                </a:solidFill>
                <a:effectLst/>
                <a:uLnTx/>
                <a:uFillTx/>
                <a:latin typeface="Ubuntu"/>
                <a:ea typeface="微软雅黑"/>
                <a:cs typeface="+mn-cs"/>
              </a:rPr>
              <a:t> 9.3% </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），分别是劳工政策所涵盖的内容不充分，风险评估中不包括劳工自由择业权利</a:t>
            </a:r>
            <a:endParaRPr kumimoji="0" lang="en-GB" sz="1800" b="0" i="0" u="none" strike="noStrike" kern="1200" cap="none" spc="0" normalizeH="0" baseline="0" noProof="0">
              <a:ln>
                <a:noFill/>
              </a:ln>
              <a:solidFill>
                <a:srgbClr val="848484"/>
              </a:solidFill>
              <a:effectLst/>
              <a:uLnTx/>
              <a:uFillTx/>
              <a:latin typeface="Ubuntu"/>
              <a:ea typeface="微软雅黑"/>
              <a:cs typeface="+mn-cs"/>
            </a:endParaRPr>
          </a:p>
        </p:txBody>
      </p:sp>
      <p:sp>
        <p:nvSpPr>
          <p:cNvPr id="15" name="TextBox 14">
            <a:extLst>
              <a:ext uri="{FF2B5EF4-FFF2-40B4-BE49-F238E27FC236}">
                <a16:creationId xmlns:a16="http://schemas.microsoft.com/office/drawing/2014/main" id="{310FD2BC-50CE-402F-9390-BB326EA4B1EC}"/>
              </a:ext>
            </a:extLst>
          </p:cNvPr>
          <p:cNvSpPr txBox="1"/>
          <p:nvPr/>
        </p:nvSpPr>
        <p:spPr>
          <a:xfrm>
            <a:off x="563906" y="1930215"/>
            <a:ext cx="6143815" cy="4273221"/>
          </a:xfrm>
          <a:prstGeom prst="rect">
            <a:avLst/>
          </a:prstGeom>
          <a:solidFill>
            <a:schemeClr val="bg1">
              <a:lumMod val="95000"/>
            </a:schemeClr>
          </a:solidFill>
        </p:spPr>
        <p:txBody>
          <a:bodyPr wrap="square" lIns="91440" tIns="45720" rIns="91440" bIns="45720" anchor="t">
            <a:spAutoFit/>
          </a:bodyPr>
          <a:lstStyle/>
          <a:p>
            <a:pPr marL="0" marR="0" lvl="0" indent="0" algn="l" defTabSz="914400" rtl="0" eaLnBrk="1" fontAlgn="auto" latinLnBrk="0" hangingPunct="1">
              <a:lnSpc>
                <a:spcPct val="130000"/>
              </a:lnSpc>
              <a:spcBef>
                <a:spcPts val="500"/>
              </a:spcBef>
              <a:spcAft>
                <a:spcPts val="0"/>
              </a:spcAft>
              <a:buClrTx/>
              <a:buSzTx/>
              <a:buFontTx/>
              <a:buNone/>
              <a:tabLst/>
              <a:defRPr/>
            </a:pPr>
            <a:r>
              <a:rPr kumimoji="0" lang="zh-CN" altLang="en-US" sz="1800" b="1" i="1" u="none" strike="noStrike" kern="1200" cap="none" spc="0" normalizeH="0" baseline="0" noProof="0">
                <a:ln>
                  <a:noFill/>
                </a:ln>
                <a:solidFill>
                  <a:srgbClr val="848484"/>
                </a:solidFill>
                <a:effectLst/>
                <a:uLnTx/>
                <a:uFillTx/>
                <a:latin typeface="Ubuntu"/>
                <a:ea typeface="微软雅黑"/>
                <a:cs typeface="+mn-cs"/>
              </a:rPr>
              <a:t>管理体系</a:t>
            </a:r>
            <a:r>
              <a:rPr kumimoji="0" lang="en-GB" sz="1800" b="0" i="1" u="none" strike="noStrike" kern="1200" cap="none" spc="0" normalizeH="0" baseline="0" noProof="0">
                <a:ln>
                  <a:noFill/>
                </a:ln>
                <a:solidFill>
                  <a:srgbClr val="848484"/>
                </a:solidFill>
                <a:effectLst/>
                <a:uLnTx/>
                <a:uFillTx/>
                <a:latin typeface="Ubuntu"/>
                <a:ea typeface="微软雅黑"/>
                <a:cs typeface="+mn-cs"/>
              </a:rPr>
              <a:t>(198 </a:t>
            </a:r>
            <a:r>
              <a:rPr kumimoji="0" lang="zh-CN" altLang="en-US" sz="1800" b="0" i="1" u="none" strike="noStrike" kern="1200" cap="none" spc="0" normalizeH="0" baseline="0" noProof="0">
                <a:ln>
                  <a:noFill/>
                </a:ln>
                <a:solidFill>
                  <a:srgbClr val="848484"/>
                </a:solidFill>
                <a:effectLst/>
                <a:uLnTx/>
                <a:uFillTx/>
                <a:latin typeface="Ubuntu"/>
                <a:ea typeface="微软雅黑"/>
                <a:cs typeface="+mn-cs"/>
              </a:rPr>
              <a:t>项审计发现</a:t>
            </a:r>
            <a:r>
              <a:rPr kumimoji="0" lang="en-GB" sz="1800" b="0" i="1" u="none" strike="noStrike" kern="1200" cap="none" spc="0" normalizeH="0" baseline="0" noProof="0">
                <a:ln>
                  <a:noFill/>
                </a:ln>
                <a:solidFill>
                  <a:srgbClr val="848484"/>
                </a:solidFill>
                <a:effectLst/>
                <a:uLnTx/>
                <a:uFillTx/>
                <a:latin typeface="Ubuntu"/>
                <a:ea typeface="微软雅黑"/>
                <a:cs typeface="+mn-cs"/>
              </a:rPr>
              <a:t>)</a:t>
            </a:r>
          </a:p>
          <a:p>
            <a:pPr marL="228600" marR="0" lvl="0" indent="-228600" algn="l" defTabSz="914400" rtl="0" eaLnBrk="1" fontAlgn="auto" latinLnBrk="0" hangingPunct="1">
              <a:lnSpc>
                <a:spcPct val="130000"/>
              </a:lnSpc>
              <a:spcBef>
                <a:spcPts val="500"/>
              </a:spcBef>
              <a:spcAft>
                <a:spcPts val="0"/>
              </a:spcAft>
              <a:buClr>
                <a:prstClr val="black"/>
              </a:buClr>
              <a:buSzTx/>
              <a:buFont typeface="Calibri Light" panose="020F0302020204030204" pitchFamily="34" charset="0"/>
              <a:buChar char="-"/>
              <a:tabLst/>
              <a:defRPr/>
            </a:pP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供应商评估</a:t>
            </a:r>
            <a:r>
              <a:rPr kumimoji="0" lang="en-GB" sz="1800" b="0" i="0" u="none" strike="noStrike" kern="1200" cap="none" spc="0" normalizeH="0" baseline="0" noProof="0">
                <a:ln>
                  <a:noFill/>
                </a:ln>
                <a:solidFill>
                  <a:srgbClr val="F86524"/>
                </a:solidFill>
                <a:effectLst/>
                <a:uLnTx/>
                <a:uFillTx/>
                <a:latin typeface="Ubuntu"/>
                <a:ea typeface="微软雅黑"/>
                <a:cs typeface="+mn-cs"/>
              </a:rPr>
              <a:t> </a:t>
            </a:r>
            <a:r>
              <a:rPr kumimoji="0" lang="en-GB" sz="1800" b="0" i="0" u="none" strike="noStrike" kern="1200" cap="none" spc="0" normalizeH="0" baseline="0" noProof="0">
                <a:ln>
                  <a:noFill/>
                </a:ln>
                <a:solidFill>
                  <a:srgbClr val="848484"/>
                </a:solidFill>
                <a:effectLst/>
                <a:uLnTx/>
                <a:uFillTx/>
                <a:latin typeface="Ubuntu"/>
                <a:ea typeface="微软雅黑"/>
                <a:cs typeface="+mn-cs"/>
              </a:rPr>
              <a:t>(25%) </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及</a:t>
            </a:r>
            <a:r>
              <a:rPr kumimoji="0" lang="en-GB" sz="1800" b="0" i="0" u="none" strike="noStrike" kern="1200" cap="none" spc="0" normalizeH="0" baseline="0" noProof="0">
                <a:ln>
                  <a:noFill/>
                </a:ln>
                <a:solidFill>
                  <a:srgbClr val="848484"/>
                </a:solidFill>
                <a:effectLst/>
                <a:uLnTx/>
                <a:uFillTx/>
                <a:latin typeface="Ubuntu"/>
                <a:ea typeface="微软雅黑"/>
                <a:cs typeface="+mn-cs"/>
              </a:rPr>
              <a:t> </a:t>
            </a: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法律合规 </a:t>
            </a:r>
            <a:r>
              <a:rPr kumimoji="0" lang="en-GB" sz="1800" b="0" i="0" u="none" strike="noStrike" kern="1200" cap="none" spc="0" normalizeH="0" baseline="0" noProof="0">
                <a:ln>
                  <a:noFill/>
                </a:ln>
                <a:solidFill>
                  <a:srgbClr val="848484"/>
                </a:solidFill>
                <a:effectLst/>
                <a:uLnTx/>
                <a:uFillTx/>
                <a:latin typeface="Ubuntu"/>
                <a:ea typeface="微软雅黑"/>
                <a:cs typeface="+mn-cs"/>
              </a:rPr>
              <a:t>(18%)</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方面占据管体体系的主要审计发现</a:t>
            </a:r>
            <a:endParaRPr kumimoji="0" lang="en-GB" sz="1800" b="0" i="0" u="none" strike="noStrike" kern="1200" cap="none" spc="0" normalizeH="0" baseline="0" noProof="0">
              <a:ln>
                <a:noFill/>
              </a:ln>
              <a:solidFill>
                <a:srgbClr val="848484"/>
              </a:solidFill>
              <a:effectLst/>
              <a:uLnTx/>
              <a:uFillTx/>
              <a:latin typeface="Ubuntu"/>
              <a:ea typeface="微软雅黑"/>
              <a:cs typeface="+mn-cs"/>
            </a:endParaRPr>
          </a:p>
          <a:p>
            <a:pPr marL="228600" marR="0" lvl="0" indent="-228600" algn="l" defTabSz="914400" rtl="0" eaLnBrk="1" fontAlgn="auto" latinLnBrk="0" hangingPunct="1">
              <a:lnSpc>
                <a:spcPct val="130000"/>
              </a:lnSpc>
              <a:spcBef>
                <a:spcPts val="500"/>
              </a:spcBef>
              <a:spcAft>
                <a:spcPts val="0"/>
              </a:spcAft>
              <a:buClrTx/>
              <a:buSzTx/>
              <a:buFont typeface="Calibri Light" panose="020F0302020204030204" pitchFamily="34" charset="0"/>
              <a:buChar char="-"/>
              <a:tabLst/>
              <a:defRPr/>
            </a:pP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风险评估也占据了主要问题</a:t>
            </a:r>
            <a:r>
              <a:rPr kumimoji="0" lang="en-GB" sz="1800" b="0" i="0" u="none" strike="noStrike" kern="1200" cap="none" spc="0" normalizeH="0" baseline="0" noProof="0">
                <a:ln>
                  <a:noFill/>
                </a:ln>
                <a:solidFill>
                  <a:srgbClr val="848484"/>
                </a:solidFill>
                <a:effectLst/>
                <a:uLnTx/>
                <a:uFillTx/>
                <a:latin typeface="Ubuntu"/>
                <a:ea typeface="微软雅黑"/>
                <a:cs typeface="+mn-cs"/>
              </a:rPr>
              <a:t>, </a:t>
            </a: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业务连续性</a:t>
            </a:r>
            <a:r>
              <a:rPr kumimoji="0" lang="en-GB" sz="1800" b="0" i="0" u="none" strike="noStrike" kern="1200" cap="none" spc="0" normalizeH="0" baseline="0" noProof="0">
                <a:ln>
                  <a:noFill/>
                </a:ln>
                <a:solidFill>
                  <a:srgbClr val="848484"/>
                </a:solidFill>
                <a:effectLst/>
                <a:uLnTx/>
                <a:uFillTx/>
                <a:latin typeface="Ubuntu"/>
                <a:ea typeface="微软雅黑"/>
                <a:cs typeface="+mn-cs"/>
              </a:rPr>
              <a:t>(BCP), </a:t>
            </a: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变更管理</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及</a:t>
            </a: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常规风险评估方法和范围</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分别占审计发现的</a:t>
            </a:r>
            <a:r>
              <a:rPr kumimoji="0" lang="en-US" altLang="zh-CN" sz="1800" b="0" i="0" u="none" strike="noStrike" kern="1200" cap="none" spc="0" normalizeH="0" baseline="0" noProof="0">
                <a:ln>
                  <a:noFill/>
                </a:ln>
                <a:solidFill>
                  <a:srgbClr val="848484"/>
                </a:solidFill>
                <a:effectLst/>
                <a:uLnTx/>
                <a:uFillTx/>
                <a:latin typeface="Ubuntu"/>
                <a:ea typeface="微软雅黑"/>
                <a:cs typeface="+mn-cs"/>
              </a:rPr>
              <a:t>20%</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a:t>
            </a:r>
            <a:r>
              <a:rPr kumimoji="0" lang="en-US" altLang="zh-CN" sz="1800" b="0" i="0" u="none" strike="noStrike" kern="1200" cap="none" spc="0" normalizeH="0" baseline="0" noProof="0">
                <a:ln>
                  <a:noFill/>
                </a:ln>
                <a:solidFill>
                  <a:srgbClr val="848484"/>
                </a:solidFill>
                <a:effectLst/>
                <a:uLnTx/>
                <a:uFillTx/>
                <a:latin typeface="Ubuntu"/>
                <a:ea typeface="微软雅黑"/>
                <a:cs typeface="+mn-cs"/>
              </a:rPr>
              <a:t>9%</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和</a:t>
            </a:r>
            <a:r>
              <a:rPr kumimoji="0" lang="en-US" altLang="zh-CN" sz="1800" b="0" i="0" u="none" strike="noStrike" kern="1200" cap="none" spc="0" normalizeH="0" baseline="0" noProof="0">
                <a:ln>
                  <a:noFill/>
                </a:ln>
                <a:solidFill>
                  <a:srgbClr val="848484"/>
                </a:solidFill>
                <a:effectLst/>
                <a:uLnTx/>
                <a:uFillTx/>
                <a:latin typeface="Ubuntu"/>
                <a:ea typeface="微软雅黑"/>
                <a:cs typeface="+mn-cs"/>
              </a:rPr>
              <a:t>9%</a:t>
            </a:r>
            <a:endParaRPr kumimoji="0" lang="en-GB" sz="1800" b="0" i="0" u="none" strike="noStrike" kern="1200" cap="none" spc="0" normalizeH="0" baseline="0" noProof="0">
              <a:ln>
                <a:noFill/>
              </a:ln>
              <a:solidFill>
                <a:srgbClr val="848484"/>
              </a:solidFill>
              <a:effectLst/>
              <a:uLnTx/>
              <a:uFillTx/>
              <a:latin typeface="Ubuntu"/>
              <a:ea typeface="微软雅黑"/>
              <a:cs typeface="+mn-cs"/>
            </a:endParaRPr>
          </a:p>
          <a:p>
            <a:pPr marL="228600" marR="0" lvl="0" indent="-228600" algn="l" defTabSz="914400" rtl="0" eaLnBrk="1" fontAlgn="auto" latinLnBrk="0" hangingPunct="1">
              <a:lnSpc>
                <a:spcPct val="130000"/>
              </a:lnSpc>
              <a:spcBef>
                <a:spcPts val="500"/>
              </a:spcBef>
              <a:spcAft>
                <a:spcPts val="0"/>
              </a:spcAft>
              <a:buClrTx/>
              <a:buSzTx/>
              <a:buFont typeface="Calibri Light" panose="020F0302020204030204" pitchFamily="34" charset="0"/>
              <a:buChar char="-"/>
              <a:tabLst/>
              <a:defRPr/>
            </a:pP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在上述所有领域，部分审计报告评估范围相对狭窄，主要表现为未能涵盖劳动和伦理方面，这是管理</a:t>
            </a:r>
            <a:r>
              <a:rPr lang="zh-CN" altLang="en-US">
                <a:solidFill>
                  <a:srgbClr val="848484"/>
                </a:solidFill>
                <a:latin typeface="Ubuntu"/>
                <a:ea typeface="微软雅黑"/>
              </a:rPr>
              <a:t>体系</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中的常见问题。</a:t>
            </a: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供应商提供的现有做法的有效性</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也需要引起各位</a:t>
            </a:r>
            <a:r>
              <a:rPr kumimoji="0" lang="en-US" altLang="zh-CN" sz="1800" b="0" i="0" u="none" strike="noStrike" kern="1200" cap="none" spc="0" normalizeH="0" baseline="0" noProof="0">
                <a:ln>
                  <a:noFill/>
                </a:ln>
                <a:solidFill>
                  <a:srgbClr val="848484"/>
                </a:solidFill>
                <a:effectLst/>
                <a:uLnTx/>
                <a:uFillTx/>
                <a:latin typeface="Ubuntu"/>
                <a:ea typeface="微软雅黑"/>
                <a:cs typeface="+mn-cs"/>
              </a:rPr>
              <a:t>PSCI</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成员及审计员注意</a:t>
            </a:r>
            <a:endParaRPr kumimoji="0" lang="en-US" altLang="zh-CN" sz="1800" b="0" i="0" u="none" strike="noStrike" kern="1200" cap="none" spc="0" normalizeH="0" baseline="0" noProof="0">
              <a:ln>
                <a:noFill/>
              </a:ln>
              <a:solidFill>
                <a:srgbClr val="848484"/>
              </a:solidFill>
              <a:effectLst/>
              <a:uLnTx/>
              <a:uFillTx/>
              <a:latin typeface="Ubuntu"/>
              <a:ea typeface="微软雅黑"/>
              <a:cs typeface="+mn-cs"/>
            </a:endParaRPr>
          </a:p>
          <a:p>
            <a:pPr marL="228600" marR="0" lvl="0" indent="-228600" algn="l" defTabSz="914400" rtl="0" eaLnBrk="1" fontAlgn="auto" latinLnBrk="0" hangingPunct="1">
              <a:lnSpc>
                <a:spcPct val="130000"/>
              </a:lnSpc>
              <a:spcBef>
                <a:spcPts val="500"/>
              </a:spcBef>
              <a:spcAft>
                <a:spcPts val="0"/>
              </a:spcAft>
              <a:buClrTx/>
              <a:buSzTx/>
              <a:buFont typeface="Calibri Light" panose="020F0302020204030204" pitchFamily="34" charset="0"/>
              <a:buChar char="-"/>
              <a:tabLst/>
              <a:defRPr/>
            </a:pPr>
            <a:r>
              <a:rPr kumimoji="0" lang="zh-CN" altLang="en-US" sz="1800" b="1" i="0" u="none" strike="noStrike" kern="1200" cap="none" spc="0" normalizeH="0" baseline="0" noProof="0">
                <a:ln>
                  <a:noFill/>
                </a:ln>
                <a:solidFill>
                  <a:srgbClr val="F86524"/>
                </a:solidFill>
                <a:effectLst/>
                <a:uLnTx/>
                <a:uFillTx/>
                <a:latin typeface="Ubuntu"/>
                <a:ea typeface="微软雅黑"/>
                <a:cs typeface="+mn-cs"/>
              </a:rPr>
              <a:t>建议加强供应商对</a:t>
            </a:r>
            <a:r>
              <a:rPr kumimoji="0" lang="en-US" altLang="zh-CN" sz="1800" b="1" i="0" u="none" strike="noStrike" kern="1200" cap="none" spc="0" normalizeH="0" baseline="0" noProof="0">
                <a:ln>
                  <a:noFill/>
                </a:ln>
                <a:solidFill>
                  <a:srgbClr val="F86524"/>
                </a:solidFill>
                <a:effectLst/>
                <a:uLnTx/>
                <a:uFillTx/>
                <a:latin typeface="Ubuntu"/>
                <a:ea typeface="微软雅黑"/>
                <a:cs typeface="+mn-cs"/>
              </a:rPr>
              <a:t>PSCI </a:t>
            </a:r>
            <a:r>
              <a:rPr kumimoji="0" lang="zh-CN" altLang="en-US" sz="1800" b="1" i="0" u="none" strike="noStrike" kern="1200" cap="none" spc="0" normalizeH="0" baseline="0" noProof="0">
                <a:ln>
                  <a:noFill/>
                </a:ln>
                <a:solidFill>
                  <a:srgbClr val="F86524"/>
                </a:solidFill>
                <a:effectLst/>
                <a:uLnTx/>
                <a:uFillTx/>
                <a:latin typeface="Ubuntu"/>
                <a:ea typeface="微软雅黑"/>
                <a:cs typeface="+mn-cs"/>
              </a:rPr>
              <a:t>原则的理解</a:t>
            </a:r>
            <a:endParaRPr kumimoji="0" lang="en-GB" sz="1800" b="1" i="0" u="none" strike="noStrike" kern="1200" cap="none" spc="0" normalizeH="0" baseline="0" noProof="0">
              <a:ln>
                <a:noFill/>
              </a:ln>
              <a:solidFill>
                <a:srgbClr val="848484"/>
              </a:solidFill>
              <a:effectLst/>
              <a:uLnTx/>
              <a:uFillTx/>
              <a:latin typeface="Ubuntu"/>
              <a:ea typeface="微软雅黑"/>
              <a:cs typeface="Calibri Light"/>
            </a:endParaRPr>
          </a:p>
        </p:txBody>
      </p:sp>
      <p:sp>
        <p:nvSpPr>
          <p:cNvPr id="16" name="Content Placeholder 6">
            <a:extLst>
              <a:ext uri="{FF2B5EF4-FFF2-40B4-BE49-F238E27FC236}">
                <a16:creationId xmlns:a16="http://schemas.microsoft.com/office/drawing/2014/main" id="{9F07B6C3-E600-4E71-A073-46851770278C}"/>
              </a:ext>
            </a:extLst>
          </p:cNvPr>
          <p:cNvSpPr txBox="1">
            <a:spLocks/>
          </p:cNvSpPr>
          <p:nvPr/>
        </p:nvSpPr>
        <p:spPr>
          <a:xfrm>
            <a:off x="450000" y="1289785"/>
            <a:ext cx="10879416" cy="53487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10000"/>
              </a:lnSpc>
              <a:spcBef>
                <a:spcPts val="1000"/>
              </a:spcBef>
              <a:spcAft>
                <a:spcPts val="0"/>
              </a:spcAft>
              <a:buClr>
                <a:srgbClr val="F8652E"/>
              </a:buClr>
              <a:buSzTx/>
              <a:buFont typeface="Wingdings" panose="05000000000000000000" pitchFamily="2" charset="2"/>
              <a:buChar char="§"/>
              <a:tabLst/>
              <a:defRPr/>
            </a:pPr>
            <a:endParaRPr kumimoji="0" lang="en-US" altLang="zh-CN" sz="1800" b="0" i="0" u="none" strike="noStrike" kern="1200" cap="none" spc="0" normalizeH="0" baseline="0" noProof="0">
              <a:ln>
                <a:noFill/>
              </a:ln>
              <a:solidFill>
                <a:srgbClr val="F86524"/>
              </a:solidFill>
              <a:effectLst/>
              <a:uLnTx/>
              <a:uFillTx/>
              <a:latin typeface="Ubuntu"/>
              <a:ea typeface="微软雅黑"/>
              <a:cs typeface="+mn-cs"/>
            </a:endParaRPr>
          </a:p>
        </p:txBody>
      </p:sp>
      <p:sp>
        <p:nvSpPr>
          <p:cNvPr id="17" name="TextBox 16">
            <a:extLst>
              <a:ext uri="{FF2B5EF4-FFF2-40B4-BE49-F238E27FC236}">
                <a16:creationId xmlns:a16="http://schemas.microsoft.com/office/drawing/2014/main" id="{34A08561-B97F-4067-80BA-0A328B8ADD33}"/>
              </a:ext>
            </a:extLst>
          </p:cNvPr>
          <p:cNvSpPr txBox="1"/>
          <p:nvPr/>
        </p:nvSpPr>
        <p:spPr>
          <a:xfrm>
            <a:off x="7200565" y="5363462"/>
            <a:ext cx="4262078" cy="839974"/>
          </a:xfrm>
          <a:prstGeom prst="rect">
            <a:avLst/>
          </a:prstGeom>
          <a:solidFill>
            <a:schemeClr val="bg1">
              <a:lumMod val="95000"/>
            </a:schemeClr>
          </a:solidFill>
        </p:spPr>
        <p:txBody>
          <a:bodyPr wrap="square" lIns="91440" tIns="45720" rIns="91440" bIns="45720" anchor="t">
            <a:spAutoFit/>
          </a:bodyPr>
          <a:lstStyle/>
          <a:p>
            <a:pPr marL="0" marR="0" lvl="0" indent="0" algn="l" defTabSz="914400" rtl="0" eaLnBrk="1" fontAlgn="auto" latinLnBrk="0" hangingPunct="1">
              <a:lnSpc>
                <a:spcPct val="130000"/>
              </a:lnSpc>
              <a:spcBef>
                <a:spcPts val="500"/>
              </a:spcBef>
              <a:spcAft>
                <a:spcPts val="0"/>
              </a:spcAft>
              <a:buClrTx/>
              <a:buSzTx/>
              <a:buFontTx/>
              <a:buNone/>
              <a:tabLst/>
              <a:defRPr/>
            </a:pPr>
            <a:r>
              <a:rPr kumimoji="0" lang="zh-CN" altLang="en-US" sz="1800" b="1" i="1" u="none" strike="noStrike" kern="1200" cap="none" spc="0" normalizeH="0" baseline="0" noProof="0">
                <a:ln>
                  <a:noFill/>
                </a:ln>
                <a:solidFill>
                  <a:srgbClr val="848484"/>
                </a:solidFill>
                <a:effectLst/>
                <a:uLnTx/>
                <a:uFillTx/>
                <a:latin typeface="Ubuntu"/>
                <a:ea typeface="微软雅黑"/>
                <a:cs typeface="+mn-cs"/>
              </a:rPr>
              <a:t>伦理</a:t>
            </a:r>
            <a:r>
              <a:rPr kumimoji="0" lang="en-GB" sz="1800" b="0" i="1" u="none" strike="noStrike" kern="1200" cap="none" spc="0" normalizeH="0" baseline="0" noProof="0">
                <a:ln>
                  <a:noFill/>
                </a:ln>
                <a:solidFill>
                  <a:srgbClr val="848484"/>
                </a:solidFill>
                <a:effectLst/>
                <a:uLnTx/>
                <a:uFillTx/>
                <a:latin typeface="Ubuntu"/>
                <a:ea typeface="微软雅黑"/>
                <a:cs typeface="+mn-cs"/>
              </a:rPr>
              <a:t> (7 </a:t>
            </a:r>
            <a:r>
              <a:rPr kumimoji="0" lang="zh-CN" altLang="en-US" sz="1800" b="0" i="1" u="none" strike="noStrike" kern="1200" cap="none" spc="0" normalizeH="0" baseline="0" noProof="0">
                <a:ln>
                  <a:noFill/>
                </a:ln>
                <a:solidFill>
                  <a:srgbClr val="848484"/>
                </a:solidFill>
                <a:effectLst/>
                <a:uLnTx/>
                <a:uFillTx/>
                <a:latin typeface="Ubuntu"/>
                <a:ea typeface="微软雅黑"/>
                <a:cs typeface="+mn-cs"/>
              </a:rPr>
              <a:t>项审计发现</a:t>
            </a:r>
            <a:r>
              <a:rPr kumimoji="0" lang="en-GB" sz="1800" b="0" i="1" u="none" strike="noStrike" kern="1200" cap="none" spc="0" normalizeH="0" baseline="0" noProof="0">
                <a:ln>
                  <a:noFill/>
                </a:ln>
                <a:solidFill>
                  <a:srgbClr val="848484"/>
                </a:solidFill>
                <a:effectLst/>
                <a:uLnTx/>
                <a:uFillTx/>
                <a:latin typeface="Ubuntu"/>
                <a:ea typeface="微软雅黑"/>
                <a:cs typeface="+mn-cs"/>
              </a:rPr>
              <a:t>)</a:t>
            </a:r>
          </a:p>
          <a:p>
            <a:pPr marL="228600" marR="0" lvl="0" indent="-228600" algn="l" defTabSz="914400" rtl="0" eaLnBrk="1" fontAlgn="auto" latinLnBrk="0" hangingPunct="1">
              <a:lnSpc>
                <a:spcPct val="130000"/>
              </a:lnSpc>
              <a:spcBef>
                <a:spcPts val="500"/>
              </a:spcBef>
              <a:spcAft>
                <a:spcPts val="0"/>
              </a:spcAft>
              <a:buClrTx/>
              <a:buSzTx/>
              <a:buFont typeface="Calibri Light" panose="020F0302020204030204" pitchFamily="34" charset="0"/>
              <a:buChar char="-"/>
              <a:tabLst/>
              <a:defRPr/>
            </a:pP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政策中</a:t>
            </a: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不包含公平竞争</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相关内容</a:t>
            </a:r>
            <a:endParaRPr kumimoji="0" lang="en-GB" sz="1800" b="0" i="0" u="none" strike="noStrike" kern="1200" cap="none" spc="0" normalizeH="0" baseline="0" noProof="0">
              <a:ln>
                <a:noFill/>
              </a:ln>
              <a:solidFill>
                <a:srgbClr val="848484"/>
              </a:solidFill>
              <a:effectLst/>
              <a:uLnTx/>
              <a:uFillTx/>
              <a:latin typeface="Ubuntu"/>
              <a:ea typeface="微软雅黑"/>
              <a:cs typeface="+mn-cs"/>
            </a:endParaRPr>
          </a:p>
        </p:txBody>
      </p:sp>
      <p:sp>
        <p:nvSpPr>
          <p:cNvPr id="8" name="Slide Number Placeholder 2">
            <a:extLst>
              <a:ext uri="{FF2B5EF4-FFF2-40B4-BE49-F238E27FC236}">
                <a16:creationId xmlns:a16="http://schemas.microsoft.com/office/drawing/2014/main" id="{C75ADBA4-651E-E681-8810-9D1990DFAE27}"/>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78</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extLst>
      <p:ext uri="{BB962C8B-B14F-4D97-AF65-F5344CB8AC3E}">
        <p14:creationId xmlns:p14="http://schemas.microsoft.com/office/powerpoint/2010/main" val="390249519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2D02258-13C6-4323-A97A-E46518B89959}"/>
              </a:ext>
            </a:extLst>
          </p:cNvPr>
          <p:cNvSpPr>
            <a:spLocks noGrp="1"/>
          </p:cNvSpPr>
          <p:nvPr>
            <p:ph type="title"/>
          </p:nvPr>
        </p:nvSpPr>
        <p:spPr/>
        <p:txBody>
          <a:bodyPr/>
          <a:lstStyle/>
          <a:p>
            <a:r>
              <a:rPr lang="zh-CN" altLang="en-US">
                <a:ea typeface="+mj-lt"/>
                <a:cs typeface="+mj-lt"/>
              </a:rPr>
              <a:t>审计发现分析 </a:t>
            </a:r>
            <a:r>
              <a:rPr lang="en-US">
                <a:ea typeface="+mj-lt"/>
                <a:cs typeface="+mj-lt"/>
              </a:rPr>
              <a:t>– </a:t>
            </a:r>
            <a:r>
              <a:rPr lang="zh-CN" altLang="en-US">
                <a:ea typeface="+mj-lt"/>
                <a:cs typeface="+mj-lt"/>
              </a:rPr>
              <a:t>健康</a:t>
            </a:r>
            <a:r>
              <a:rPr lang="en-US" altLang="zh-CN">
                <a:ea typeface="+mj-lt"/>
                <a:cs typeface="+mj-lt"/>
              </a:rPr>
              <a:t>&amp;</a:t>
            </a:r>
            <a:r>
              <a:rPr lang="zh-CN" altLang="en-US">
                <a:ea typeface="+mj-lt"/>
                <a:cs typeface="+mj-lt"/>
              </a:rPr>
              <a:t>安全，环境</a:t>
            </a:r>
            <a:endParaRPr lang="en-US">
              <a:ea typeface="+mj-lt"/>
              <a:cs typeface="+mj-lt"/>
            </a:endParaRPr>
          </a:p>
        </p:txBody>
      </p:sp>
      <p:sp>
        <p:nvSpPr>
          <p:cNvPr id="11" name="TextBox 10">
            <a:extLst>
              <a:ext uri="{FF2B5EF4-FFF2-40B4-BE49-F238E27FC236}">
                <a16:creationId xmlns:a16="http://schemas.microsoft.com/office/drawing/2014/main" id="{62803141-95BE-41AB-BF36-6DCED3596083}"/>
              </a:ext>
            </a:extLst>
          </p:cNvPr>
          <p:cNvSpPr txBox="1"/>
          <p:nvPr/>
        </p:nvSpPr>
        <p:spPr>
          <a:xfrm>
            <a:off x="6446520" y="1516284"/>
            <a:ext cx="4856069" cy="2495107"/>
          </a:xfrm>
          <a:prstGeom prst="rect">
            <a:avLst/>
          </a:prstGeom>
          <a:solidFill>
            <a:schemeClr val="bg1">
              <a:lumMod val="95000"/>
            </a:schemeClr>
          </a:solidFill>
        </p:spPr>
        <p:txBody>
          <a:bodyPr wrap="square" lIns="91440" tIns="45720" rIns="91440" bIns="45720" anchor="t">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900" b="1" i="1" u="none" strike="noStrike" kern="1200" cap="none" spc="0" normalizeH="0" baseline="0" noProof="0">
                <a:ln>
                  <a:noFill/>
                </a:ln>
                <a:solidFill>
                  <a:srgbClr val="848484"/>
                </a:solidFill>
                <a:effectLst/>
                <a:uLnTx/>
                <a:uFillTx/>
                <a:latin typeface="Ubuntu"/>
                <a:ea typeface="微软雅黑"/>
                <a:cs typeface="+mn-cs"/>
              </a:rPr>
              <a:t>环境</a:t>
            </a:r>
            <a:r>
              <a:rPr kumimoji="0" lang="en-GB" sz="1900" b="0" i="1" u="none" strike="noStrike" kern="1200" cap="none" spc="0" normalizeH="0" baseline="0" noProof="0">
                <a:ln>
                  <a:noFill/>
                </a:ln>
                <a:solidFill>
                  <a:srgbClr val="848484"/>
                </a:solidFill>
                <a:effectLst/>
                <a:uLnTx/>
                <a:uFillTx/>
                <a:latin typeface="Ubuntu"/>
                <a:ea typeface="微软雅黑"/>
                <a:cs typeface="+mn-cs"/>
              </a:rPr>
              <a:t> </a:t>
            </a:r>
            <a:r>
              <a:rPr kumimoji="0" lang="zh-CN" altLang="en-US" sz="1900" b="0" i="1" u="none" strike="noStrike" kern="1200" cap="none" spc="0" normalizeH="0" baseline="0" noProof="0">
                <a:ln>
                  <a:noFill/>
                </a:ln>
                <a:solidFill>
                  <a:srgbClr val="848484"/>
                </a:solidFill>
                <a:effectLst/>
                <a:uLnTx/>
                <a:uFillTx/>
                <a:latin typeface="Ubuntu"/>
                <a:ea typeface="微软雅黑"/>
                <a:cs typeface="+mn-cs"/>
              </a:rPr>
              <a:t>（</a:t>
            </a:r>
            <a:r>
              <a:rPr kumimoji="0" lang="en-US" altLang="zh-CN" sz="1900" i="1" u="none" strike="noStrike" kern="1200" cap="none" spc="0" normalizeH="0" baseline="0" noProof="0">
                <a:ln>
                  <a:noFill/>
                </a:ln>
                <a:solidFill>
                  <a:srgbClr val="848484"/>
                </a:solidFill>
                <a:effectLst/>
                <a:uLnTx/>
                <a:uFillTx/>
                <a:latin typeface="Ubuntu"/>
                <a:ea typeface="微软雅黑"/>
                <a:cs typeface="+mn-cs"/>
              </a:rPr>
              <a:t>225</a:t>
            </a:r>
            <a:r>
              <a:rPr kumimoji="0" lang="zh-CN" altLang="en-US" sz="1900" i="1" u="none" strike="noStrike" kern="1200" cap="none" spc="0" normalizeH="0" baseline="0" noProof="0">
                <a:ln>
                  <a:noFill/>
                </a:ln>
                <a:solidFill>
                  <a:srgbClr val="848484"/>
                </a:solidFill>
                <a:effectLst/>
                <a:uLnTx/>
                <a:uFillTx/>
                <a:latin typeface="Ubuntu"/>
                <a:ea typeface="微软雅黑"/>
                <a:cs typeface="+mn-cs"/>
              </a:rPr>
              <a:t>项审计发现）</a:t>
            </a:r>
            <a:endParaRPr kumimoji="0" lang="en-GB" altLang="zh-CN" sz="1900" i="1" u="none" strike="noStrike" kern="1200" cap="none" spc="0" normalizeH="0" baseline="0" noProof="0">
              <a:ln>
                <a:noFill/>
              </a:ln>
              <a:solidFill>
                <a:srgbClr val="848484"/>
              </a:solidFill>
              <a:effectLst/>
              <a:uLnTx/>
              <a:uFillTx/>
              <a:latin typeface="Ubuntu"/>
              <a:ea typeface="微软雅黑"/>
              <a:cs typeface="+mn-cs"/>
            </a:endParaRPr>
          </a:p>
          <a:p>
            <a:pPr marL="228600" marR="0" lvl="0" indent="-228600" algn="l" defTabSz="914400" rtl="0" eaLnBrk="1" fontAlgn="auto" latinLnBrk="0" hangingPunct="1">
              <a:lnSpc>
                <a:spcPct val="150000"/>
              </a:lnSpc>
              <a:spcBef>
                <a:spcPts val="500"/>
              </a:spcBef>
              <a:spcAft>
                <a:spcPts val="0"/>
              </a:spcAft>
              <a:buClr>
                <a:prstClr val="black"/>
              </a:buClr>
              <a:buSzTx/>
              <a:buFont typeface="Calibri Light" panose="020F0302020204030204" pitchFamily="34" charset="0"/>
              <a:buChar char="-"/>
              <a:tabLst/>
              <a:defRPr/>
            </a:pPr>
            <a:r>
              <a:rPr kumimoji="0" lang="zh-CN" altLang="en-US" sz="1900" b="0" i="0" u="none" strike="noStrike" kern="1200" cap="none" spc="0" normalizeH="0" baseline="0" noProof="0">
                <a:ln>
                  <a:noFill/>
                </a:ln>
                <a:solidFill>
                  <a:srgbClr val="F86524"/>
                </a:solidFill>
                <a:effectLst/>
                <a:uLnTx/>
                <a:uFillTx/>
                <a:latin typeface="Ubuntu"/>
                <a:ea typeface="微软雅黑"/>
                <a:cs typeface="+mn-cs"/>
              </a:rPr>
              <a:t>有害物质</a:t>
            </a:r>
            <a:r>
              <a:rPr kumimoji="0" lang="en-GB" altLang="zh-CN" sz="1900" b="0" i="0" u="none" strike="noStrike" kern="1200" cap="none" spc="0" normalizeH="0" baseline="0" noProof="0">
                <a:ln>
                  <a:noFill/>
                </a:ln>
                <a:solidFill>
                  <a:srgbClr val="F86524"/>
                </a:solidFill>
                <a:effectLst/>
                <a:uLnTx/>
                <a:uFillTx/>
                <a:latin typeface="Ubuntu"/>
                <a:ea typeface="微软雅黑"/>
                <a:cs typeface="+mn-cs"/>
              </a:rPr>
              <a:t>-</a:t>
            </a:r>
            <a:r>
              <a:rPr kumimoji="0" lang="zh-CN" altLang="en-US" sz="1900" b="0" i="0" u="none" strike="noStrike" kern="1200" cap="none" spc="0" normalizeH="0" baseline="0" noProof="0">
                <a:ln>
                  <a:noFill/>
                </a:ln>
                <a:solidFill>
                  <a:srgbClr val="F86524"/>
                </a:solidFill>
                <a:effectLst/>
                <a:uLnTx/>
                <a:uFillTx/>
                <a:latin typeface="Ubuntu"/>
                <a:ea typeface="微软雅黑"/>
                <a:cs typeface="+mn-cs"/>
              </a:rPr>
              <a:t>环境问题管理 </a:t>
            </a:r>
            <a:r>
              <a:rPr kumimoji="0" lang="en-GB" altLang="zh-CN" sz="1900" b="0" i="0" u="none" strike="noStrike" kern="1200" cap="none" spc="0" normalizeH="0" baseline="0" noProof="0">
                <a:ln>
                  <a:noFill/>
                </a:ln>
                <a:solidFill>
                  <a:srgbClr val="848484"/>
                </a:solidFill>
                <a:effectLst/>
                <a:uLnTx/>
                <a:uFillTx/>
                <a:latin typeface="Ubuntu"/>
                <a:ea typeface="微软雅黑"/>
                <a:cs typeface="+mn-cs"/>
              </a:rPr>
              <a:t>(24%)</a:t>
            </a:r>
            <a:endParaRPr kumimoji="0" lang="en-GB" sz="1900" b="0" i="0" u="none" strike="noStrike" kern="1200" cap="none" spc="0" normalizeH="0" baseline="0" noProof="0">
              <a:ln>
                <a:noFill/>
              </a:ln>
              <a:solidFill>
                <a:srgbClr val="F86524"/>
              </a:solidFill>
              <a:effectLst/>
              <a:uLnTx/>
              <a:uFillTx/>
              <a:latin typeface="Ubuntu"/>
              <a:ea typeface="微软雅黑"/>
              <a:cs typeface="+mn-cs"/>
            </a:endParaRPr>
          </a:p>
          <a:p>
            <a:pPr marL="228600" marR="0" lvl="0" indent="-228600" algn="l" defTabSz="914400" rtl="0" eaLnBrk="1" fontAlgn="auto" latinLnBrk="0" hangingPunct="1">
              <a:lnSpc>
                <a:spcPct val="150000"/>
              </a:lnSpc>
              <a:spcBef>
                <a:spcPts val="500"/>
              </a:spcBef>
              <a:spcAft>
                <a:spcPts val="0"/>
              </a:spcAft>
              <a:buClr>
                <a:prstClr val="black"/>
              </a:buClr>
              <a:buSzTx/>
              <a:buFont typeface="Calibri Light" panose="020F0302020204030204" pitchFamily="34" charset="0"/>
              <a:buChar char="-"/>
              <a:tabLst/>
              <a:defRPr/>
            </a:pPr>
            <a:r>
              <a:rPr kumimoji="0" lang="zh-CN" altLang="en-US" sz="1900" b="0" i="0" u="none" strike="noStrike" kern="1200" cap="none" spc="0" normalizeH="0" baseline="0" noProof="0">
                <a:ln>
                  <a:noFill/>
                </a:ln>
                <a:solidFill>
                  <a:srgbClr val="F86524"/>
                </a:solidFill>
                <a:effectLst/>
                <a:uLnTx/>
                <a:uFillTx/>
                <a:latin typeface="Ubuntu"/>
                <a:ea typeface="微软雅黑"/>
                <a:cs typeface="+mn-cs"/>
              </a:rPr>
              <a:t>废水处理管理 </a:t>
            </a:r>
            <a:r>
              <a:rPr kumimoji="0" lang="en-GB" sz="1900" b="0" i="0" u="none" strike="noStrike" kern="1200" cap="none" spc="0" normalizeH="0" baseline="0" noProof="0">
                <a:ln>
                  <a:noFill/>
                </a:ln>
                <a:solidFill>
                  <a:srgbClr val="848484"/>
                </a:solidFill>
                <a:effectLst/>
                <a:uLnTx/>
                <a:uFillTx/>
                <a:latin typeface="Ubuntu"/>
                <a:ea typeface="微软雅黑"/>
                <a:cs typeface="+mn-cs"/>
              </a:rPr>
              <a:t>(18%)</a:t>
            </a:r>
          </a:p>
          <a:p>
            <a:pPr marL="228600" marR="0" lvl="0" indent="-228600" algn="l" defTabSz="914400" rtl="0" eaLnBrk="1" fontAlgn="auto" latinLnBrk="0" hangingPunct="1">
              <a:lnSpc>
                <a:spcPct val="150000"/>
              </a:lnSpc>
              <a:spcBef>
                <a:spcPts val="500"/>
              </a:spcBef>
              <a:spcAft>
                <a:spcPts val="0"/>
              </a:spcAft>
              <a:buClr>
                <a:prstClr val="black"/>
              </a:buClr>
              <a:buSzTx/>
              <a:buFont typeface="Calibri Light" panose="020F0302020204030204" pitchFamily="34" charset="0"/>
              <a:buChar char="-"/>
              <a:tabLst/>
              <a:defRPr/>
            </a:pPr>
            <a:r>
              <a:rPr kumimoji="0" lang="zh-CN" altLang="en-US" sz="1900" b="0" i="0" u="none" strike="noStrike" kern="1200" cap="none" spc="0" normalizeH="0" baseline="0" noProof="0">
                <a:ln>
                  <a:noFill/>
                </a:ln>
                <a:solidFill>
                  <a:srgbClr val="F86524"/>
                </a:solidFill>
                <a:effectLst/>
                <a:uLnTx/>
                <a:uFillTx/>
                <a:latin typeface="Ubuntu"/>
                <a:ea typeface="微软雅黑"/>
                <a:cs typeface="+mn-cs"/>
              </a:rPr>
              <a:t>雨水处理管理</a:t>
            </a:r>
            <a:r>
              <a:rPr kumimoji="0" lang="en-GB" sz="1900" b="0" i="0" u="none" strike="noStrike" kern="1200" cap="none" spc="0" normalizeH="0" baseline="0" noProof="0">
                <a:ln>
                  <a:noFill/>
                </a:ln>
                <a:solidFill>
                  <a:srgbClr val="F86524"/>
                </a:solidFill>
                <a:effectLst/>
                <a:uLnTx/>
                <a:uFillTx/>
                <a:latin typeface="Ubuntu"/>
                <a:ea typeface="微软雅黑"/>
                <a:cs typeface="+mn-cs"/>
              </a:rPr>
              <a:t> </a:t>
            </a:r>
            <a:r>
              <a:rPr kumimoji="0" lang="en-GB" sz="1900" b="0" i="0" u="none" strike="noStrike" kern="1200" cap="none" spc="0" normalizeH="0" baseline="0" noProof="0">
                <a:ln>
                  <a:noFill/>
                </a:ln>
                <a:solidFill>
                  <a:srgbClr val="848484"/>
                </a:solidFill>
                <a:effectLst/>
                <a:uLnTx/>
                <a:uFillTx/>
                <a:latin typeface="Ubuntu"/>
                <a:ea typeface="微软雅黑"/>
                <a:cs typeface="+mn-cs"/>
              </a:rPr>
              <a:t>(10%) </a:t>
            </a:r>
          </a:p>
          <a:p>
            <a:pPr marL="228600" marR="0" lvl="0" indent="-228600" algn="l" defTabSz="914400" rtl="0" eaLnBrk="1" fontAlgn="auto" latinLnBrk="0" hangingPunct="1">
              <a:lnSpc>
                <a:spcPct val="150000"/>
              </a:lnSpc>
              <a:spcBef>
                <a:spcPts val="500"/>
              </a:spcBef>
              <a:spcAft>
                <a:spcPts val="0"/>
              </a:spcAft>
              <a:buClr>
                <a:prstClr val="black"/>
              </a:buClr>
              <a:buSzTx/>
              <a:buFont typeface="Calibri Light" panose="020F0302020204030204" pitchFamily="34" charset="0"/>
              <a:buChar char="-"/>
              <a:tabLst/>
              <a:defRPr/>
            </a:pPr>
            <a:r>
              <a:rPr kumimoji="0" lang="zh-CN" altLang="en-US" sz="1900" b="0" i="0" u="none" strike="noStrike" kern="1200" cap="none" spc="0" normalizeH="0" baseline="0" noProof="0">
                <a:ln>
                  <a:noFill/>
                </a:ln>
                <a:solidFill>
                  <a:srgbClr val="F86524"/>
                </a:solidFill>
                <a:effectLst/>
                <a:uLnTx/>
                <a:uFillTx/>
                <a:latin typeface="Ubuntu"/>
                <a:ea typeface="微软雅黑"/>
                <a:cs typeface="+mn-cs"/>
              </a:rPr>
              <a:t>设定环境目标</a:t>
            </a:r>
            <a:r>
              <a:rPr kumimoji="0" lang="en-GB" altLang="zh-CN" sz="1900" b="0" i="0" u="none" strike="noStrike" kern="1200" cap="none" spc="0" normalizeH="0" baseline="0" noProof="0">
                <a:ln>
                  <a:noFill/>
                </a:ln>
                <a:solidFill>
                  <a:srgbClr val="848484"/>
                </a:solidFill>
                <a:effectLst/>
                <a:uLnTx/>
                <a:uFillTx/>
                <a:latin typeface="Ubuntu"/>
                <a:ea typeface="微软雅黑"/>
                <a:cs typeface="+mn-cs"/>
              </a:rPr>
              <a:t> </a:t>
            </a:r>
            <a:r>
              <a:rPr kumimoji="0" lang="en-GB" sz="1900" b="0" i="0" u="none" strike="noStrike" kern="1200" cap="none" spc="0" normalizeH="0" baseline="0" noProof="0">
                <a:ln>
                  <a:noFill/>
                </a:ln>
                <a:solidFill>
                  <a:srgbClr val="848484"/>
                </a:solidFill>
                <a:effectLst/>
                <a:uLnTx/>
                <a:uFillTx/>
                <a:latin typeface="Ubuntu"/>
                <a:ea typeface="微软雅黑"/>
                <a:cs typeface="+mn-cs"/>
              </a:rPr>
              <a:t>(9%</a:t>
            </a:r>
            <a:r>
              <a:rPr kumimoji="0" lang="en-GB" sz="1800" b="0" i="0" u="none" strike="noStrike" kern="1200" cap="none" spc="0" normalizeH="0" baseline="0" noProof="0">
                <a:ln>
                  <a:noFill/>
                </a:ln>
                <a:solidFill>
                  <a:prstClr val="black">
                    <a:lumMod val="65000"/>
                    <a:lumOff val="35000"/>
                  </a:prstClr>
                </a:solidFill>
                <a:effectLst/>
                <a:uLnTx/>
                <a:uFillTx/>
                <a:latin typeface="Ubuntu"/>
                <a:ea typeface="DengXian" panose="02010600030101010101" pitchFamily="2" charset="-122"/>
                <a:cs typeface="+mn-cs"/>
              </a:rPr>
              <a:t>)</a:t>
            </a:r>
            <a:endParaRPr kumimoji="0" lang="en-GB" sz="2400" b="0" i="0" u="none" strike="noStrike" kern="1200" cap="none" spc="0" normalizeH="0" baseline="0" noProof="0">
              <a:ln>
                <a:noFill/>
              </a:ln>
              <a:solidFill>
                <a:prstClr val="black">
                  <a:lumMod val="65000"/>
                  <a:lumOff val="35000"/>
                </a:prstClr>
              </a:solidFill>
              <a:effectLst/>
              <a:uLnTx/>
              <a:uFillTx/>
              <a:latin typeface="Ubuntu"/>
              <a:ea typeface="DengXian" panose="02010600030101010101" pitchFamily="2" charset="-122"/>
              <a:cs typeface="+mn-cs"/>
            </a:endParaRPr>
          </a:p>
        </p:txBody>
      </p:sp>
      <p:sp>
        <p:nvSpPr>
          <p:cNvPr id="13" name="TextBox 12">
            <a:extLst>
              <a:ext uri="{FF2B5EF4-FFF2-40B4-BE49-F238E27FC236}">
                <a16:creationId xmlns:a16="http://schemas.microsoft.com/office/drawing/2014/main" id="{F9FA1E8E-2971-4083-8403-9ADBB8FC0695}"/>
              </a:ext>
            </a:extLst>
          </p:cNvPr>
          <p:cNvSpPr txBox="1"/>
          <p:nvPr/>
        </p:nvSpPr>
        <p:spPr>
          <a:xfrm>
            <a:off x="531692" y="1516284"/>
            <a:ext cx="5695372" cy="4185313"/>
          </a:xfrm>
          <a:prstGeom prst="rect">
            <a:avLst/>
          </a:prstGeom>
          <a:solidFill>
            <a:schemeClr val="bg1">
              <a:lumMod val="95000"/>
            </a:schemeClr>
          </a:solidFill>
        </p:spPr>
        <p:txBody>
          <a:bodyPr wrap="square" lIns="91440" tIns="45720" rIns="91440" bIns="45720" anchor="t">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900" b="1" i="1" u="none" strike="noStrike" kern="1200" cap="none" spc="0" normalizeH="0" baseline="0" noProof="0">
                <a:ln>
                  <a:noFill/>
                </a:ln>
                <a:solidFill>
                  <a:srgbClr val="848484"/>
                </a:solidFill>
                <a:effectLst/>
                <a:uLnTx/>
                <a:uFillTx/>
                <a:latin typeface="Ubuntu"/>
                <a:ea typeface="微软雅黑"/>
                <a:cs typeface="+mn-cs"/>
              </a:rPr>
              <a:t>健康 </a:t>
            </a:r>
            <a:r>
              <a:rPr kumimoji="0" lang="en-US" altLang="zh-CN" sz="1900" b="1" i="1" u="none" strike="noStrike" kern="1200" cap="none" spc="0" normalizeH="0" baseline="0" noProof="0">
                <a:ln>
                  <a:noFill/>
                </a:ln>
                <a:solidFill>
                  <a:srgbClr val="848484"/>
                </a:solidFill>
                <a:effectLst/>
                <a:uLnTx/>
                <a:uFillTx/>
                <a:latin typeface="Ubuntu"/>
                <a:ea typeface="微软雅黑"/>
                <a:cs typeface="+mn-cs"/>
              </a:rPr>
              <a:t>&amp;</a:t>
            </a:r>
            <a:r>
              <a:rPr kumimoji="0" lang="zh-CN" altLang="en-US" sz="1900" b="1" i="1" u="none" strike="noStrike" kern="1200" cap="none" spc="0" normalizeH="0" baseline="0" noProof="0">
                <a:ln>
                  <a:noFill/>
                </a:ln>
                <a:solidFill>
                  <a:srgbClr val="848484"/>
                </a:solidFill>
                <a:effectLst/>
                <a:uLnTx/>
                <a:uFillTx/>
                <a:latin typeface="Ubuntu"/>
                <a:ea typeface="微软雅黑"/>
                <a:cs typeface="+mn-cs"/>
              </a:rPr>
              <a:t>安全</a:t>
            </a:r>
            <a:r>
              <a:rPr kumimoji="0" lang="zh-CN" altLang="en-US" sz="1900" i="1" u="none" strike="noStrike" kern="1200" cap="none" spc="0" normalizeH="0" baseline="0" noProof="0">
                <a:ln>
                  <a:noFill/>
                </a:ln>
                <a:solidFill>
                  <a:srgbClr val="848484"/>
                </a:solidFill>
                <a:effectLst/>
                <a:uLnTx/>
                <a:uFillTx/>
                <a:latin typeface="Ubuntu"/>
                <a:ea typeface="微软雅黑"/>
                <a:cs typeface="+mn-cs"/>
              </a:rPr>
              <a:t>（</a:t>
            </a:r>
            <a:r>
              <a:rPr kumimoji="0" lang="en-US" altLang="zh-CN" sz="1900" i="1" u="none" strike="noStrike" kern="1200" cap="none" spc="0" normalizeH="0" baseline="0" noProof="0">
                <a:ln>
                  <a:noFill/>
                </a:ln>
                <a:solidFill>
                  <a:srgbClr val="848484"/>
                </a:solidFill>
                <a:effectLst/>
                <a:uLnTx/>
                <a:uFillTx/>
                <a:latin typeface="Ubuntu"/>
                <a:ea typeface="微软雅黑"/>
                <a:cs typeface="+mn-cs"/>
              </a:rPr>
              <a:t>649</a:t>
            </a:r>
            <a:r>
              <a:rPr kumimoji="0" lang="zh-CN" altLang="en-US" sz="1900" i="1" u="none" strike="noStrike" kern="1200" cap="none" spc="0" normalizeH="0" baseline="0" noProof="0">
                <a:ln>
                  <a:noFill/>
                </a:ln>
                <a:solidFill>
                  <a:srgbClr val="848484"/>
                </a:solidFill>
                <a:effectLst/>
                <a:uLnTx/>
                <a:uFillTx/>
                <a:latin typeface="Ubuntu"/>
                <a:ea typeface="微软雅黑"/>
                <a:cs typeface="+mn-cs"/>
              </a:rPr>
              <a:t>项审计发现）</a:t>
            </a:r>
            <a:endParaRPr kumimoji="0" lang="en-GB" sz="1900" i="1" u="none" strike="noStrike" kern="1200" cap="none" spc="0" normalizeH="0" baseline="0" noProof="0">
              <a:ln>
                <a:noFill/>
              </a:ln>
              <a:solidFill>
                <a:srgbClr val="848484"/>
              </a:solidFill>
              <a:effectLst/>
              <a:uLnTx/>
              <a:uFillTx/>
              <a:latin typeface="Ubuntu"/>
              <a:ea typeface="微软雅黑"/>
              <a:cs typeface="+mn-cs"/>
            </a:endParaRPr>
          </a:p>
          <a:p>
            <a:pPr marL="228600" marR="0" lvl="0" indent="-228600" algn="l" defTabSz="914400" rtl="0" eaLnBrk="1" fontAlgn="auto" latinLnBrk="0" hangingPunct="1">
              <a:lnSpc>
                <a:spcPct val="150000"/>
              </a:lnSpc>
              <a:spcBef>
                <a:spcPts val="500"/>
              </a:spcBef>
              <a:spcAft>
                <a:spcPts val="0"/>
              </a:spcAft>
              <a:buClrTx/>
              <a:buSzTx/>
              <a:buFont typeface="Calibri Light" panose="020F0302020204030204" pitchFamily="34" charset="0"/>
              <a:buChar char="-"/>
              <a:tabLst/>
              <a:defRPr/>
            </a:pPr>
            <a:r>
              <a:rPr kumimoji="0" lang="zh-CN" altLang="en-US" sz="1900" b="0" i="0" u="none" strike="noStrike" kern="1200" cap="none" spc="0" normalizeH="0" baseline="0" noProof="0">
                <a:ln>
                  <a:noFill/>
                </a:ln>
                <a:solidFill>
                  <a:srgbClr val="848484"/>
                </a:solidFill>
                <a:effectLst/>
                <a:uLnTx/>
                <a:uFillTx/>
                <a:latin typeface="Ubuntu"/>
                <a:ea typeface="微软雅黑"/>
                <a:cs typeface="+mn-cs"/>
              </a:rPr>
              <a:t>在职业健康和工业卫生领域存在大量审计发现</a:t>
            </a:r>
            <a:r>
              <a:rPr kumimoji="0" lang="en-GB" sz="1900" b="0" i="0" u="none" strike="noStrike" kern="1200" cap="none" spc="0" normalizeH="0" baseline="0" noProof="0">
                <a:ln>
                  <a:noFill/>
                </a:ln>
                <a:solidFill>
                  <a:srgbClr val="848484"/>
                </a:solidFill>
                <a:effectLst/>
                <a:uLnTx/>
                <a:uFillTx/>
                <a:latin typeface="Ubuntu"/>
                <a:ea typeface="微软雅黑"/>
                <a:cs typeface="+mn-cs"/>
              </a:rPr>
              <a:t>, </a:t>
            </a:r>
            <a:r>
              <a:rPr kumimoji="0" lang="zh-CN" altLang="en-US" sz="1900" b="0" i="0" u="none" strike="noStrike" kern="1200" cap="none" spc="0" normalizeH="0" baseline="0" noProof="0">
                <a:ln>
                  <a:noFill/>
                </a:ln>
                <a:solidFill>
                  <a:srgbClr val="848484"/>
                </a:solidFill>
                <a:effectLst/>
                <a:uLnTx/>
                <a:uFillTx/>
                <a:latin typeface="Ubuntu"/>
                <a:ea typeface="微软雅黑"/>
                <a:cs typeface="+mn-cs"/>
              </a:rPr>
              <a:t>主要包含</a:t>
            </a:r>
            <a:r>
              <a:rPr kumimoji="0" lang="en-GB" sz="1900" b="0" i="0" u="none" strike="noStrike" kern="1200" cap="none" spc="0" normalizeH="0" baseline="0" noProof="0">
                <a:ln>
                  <a:noFill/>
                </a:ln>
                <a:solidFill>
                  <a:srgbClr val="848484"/>
                </a:solidFill>
                <a:effectLst/>
                <a:uLnTx/>
                <a:uFillTx/>
                <a:latin typeface="Ubuntu"/>
                <a:ea typeface="微软雅黑"/>
                <a:cs typeface="+mn-cs"/>
              </a:rPr>
              <a:t> </a:t>
            </a:r>
            <a:r>
              <a:rPr kumimoji="0" lang="zh-CN" altLang="en-US" sz="1900" b="0" i="0" u="none" strike="noStrike" kern="1200" cap="none" spc="0" normalizeH="0" baseline="0" noProof="0">
                <a:ln>
                  <a:noFill/>
                </a:ln>
                <a:solidFill>
                  <a:srgbClr val="F86524"/>
                </a:solidFill>
                <a:effectLst/>
                <a:uLnTx/>
                <a:uFillTx/>
                <a:latin typeface="Ubuntu"/>
                <a:ea typeface="微软雅黑"/>
                <a:cs typeface="+mn-cs"/>
              </a:rPr>
              <a:t>生产环境监测与控制</a:t>
            </a:r>
            <a:r>
              <a:rPr kumimoji="0" lang="en-GB" sz="1900" b="0" i="0" u="none" strike="noStrike" kern="1200" cap="none" spc="0" normalizeH="0" baseline="0" noProof="0">
                <a:ln>
                  <a:noFill/>
                </a:ln>
                <a:solidFill>
                  <a:srgbClr val="848484"/>
                </a:solidFill>
                <a:effectLst/>
                <a:uLnTx/>
                <a:uFillTx/>
                <a:latin typeface="Ubuntu"/>
                <a:ea typeface="微软雅黑"/>
                <a:cs typeface="+mn-cs"/>
              </a:rPr>
              <a:t>(10%) </a:t>
            </a:r>
            <a:r>
              <a:rPr kumimoji="0" lang="zh-CN" altLang="en-US" sz="1900" b="0" i="0" u="none" strike="noStrike" kern="1200" cap="none" spc="0" normalizeH="0" baseline="0" noProof="0">
                <a:ln>
                  <a:noFill/>
                </a:ln>
                <a:solidFill>
                  <a:srgbClr val="848484"/>
                </a:solidFill>
                <a:effectLst/>
                <a:uLnTx/>
                <a:uFillTx/>
                <a:latin typeface="Ubuntu"/>
                <a:ea typeface="微软雅黑"/>
                <a:cs typeface="+mn-cs"/>
              </a:rPr>
              <a:t>及</a:t>
            </a:r>
            <a:r>
              <a:rPr kumimoji="0" lang="en-GB" sz="1900" b="0" i="0" u="none" strike="noStrike" kern="1200" cap="none" spc="0" normalizeH="0" baseline="0" noProof="0">
                <a:ln>
                  <a:noFill/>
                </a:ln>
                <a:solidFill>
                  <a:srgbClr val="848484"/>
                </a:solidFill>
                <a:effectLst/>
                <a:uLnTx/>
                <a:uFillTx/>
                <a:latin typeface="Ubuntu"/>
                <a:ea typeface="微软雅黑"/>
                <a:cs typeface="+mn-cs"/>
              </a:rPr>
              <a:t> </a:t>
            </a:r>
            <a:r>
              <a:rPr kumimoji="0" lang="zh-CN" altLang="en-US" sz="1900" b="0" i="0" u="none" strike="noStrike" kern="1200" cap="none" spc="0" normalizeH="0" baseline="0" noProof="0">
                <a:ln>
                  <a:noFill/>
                </a:ln>
                <a:solidFill>
                  <a:srgbClr val="F86524"/>
                </a:solidFill>
                <a:effectLst/>
                <a:uLnTx/>
                <a:uFillTx/>
                <a:latin typeface="Ubuntu"/>
                <a:ea typeface="微软雅黑"/>
                <a:cs typeface="+mn-cs"/>
              </a:rPr>
              <a:t>员工呼吸系统保护</a:t>
            </a:r>
            <a:r>
              <a:rPr kumimoji="0" lang="en-GB" sz="1900" b="0" i="0" u="none" strike="noStrike" kern="1200" cap="none" spc="0" normalizeH="0" baseline="0" noProof="0">
                <a:ln>
                  <a:noFill/>
                </a:ln>
                <a:solidFill>
                  <a:srgbClr val="848484"/>
                </a:solidFill>
                <a:effectLst/>
                <a:uLnTx/>
                <a:uFillTx/>
                <a:latin typeface="Ubuntu"/>
                <a:ea typeface="微软雅黑"/>
                <a:cs typeface="+mn-cs"/>
              </a:rPr>
              <a:t>(5%);</a:t>
            </a:r>
          </a:p>
          <a:p>
            <a:pPr marL="228600" marR="0" lvl="0" indent="-228600" algn="l" defTabSz="914400" rtl="0" eaLnBrk="1" fontAlgn="auto" latinLnBrk="0" hangingPunct="1">
              <a:lnSpc>
                <a:spcPct val="150000"/>
              </a:lnSpc>
              <a:spcBef>
                <a:spcPts val="500"/>
              </a:spcBef>
              <a:spcAft>
                <a:spcPts val="0"/>
              </a:spcAft>
              <a:buClr>
                <a:prstClr val="black"/>
              </a:buClr>
              <a:buSzTx/>
              <a:buFont typeface="Calibri Light" panose="020F0302020204030204" pitchFamily="34" charset="0"/>
              <a:buChar char="-"/>
              <a:tabLst/>
              <a:defRPr/>
            </a:pPr>
            <a:r>
              <a:rPr kumimoji="0" lang="zh-CN" altLang="en-US" sz="1900" b="0" i="0" u="none" strike="noStrike" kern="1200" cap="none" spc="0" normalizeH="0" baseline="0" noProof="0">
                <a:ln>
                  <a:noFill/>
                </a:ln>
                <a:solidFill>
                  <a:srgbClr val="F86524"/>
                </a:solidFill>
                <a:effectLst/>
                <a:uLnTx/>
                <a:uFillTx/>
                <a:latin typeface="Ubuntu"/>
                <a:ea typeface="微软雅黑"/>
                <a:cs typeface="+mn-cs"/>
              </a:rPr>
              <a:t>爆炸风险评估</a:t>
            </a:r>
            <a:r>
              <a:rPr kumimoji="0" lang="en-GB" sz="1900" b="0" i="0" u="none" strike="noStrike" kern="1200" cap="none" spc="0" normalizeH="0" baseline="0" noProof="0">
                <a:ln>
                  <a:noFill/>
                </a:ln>
                <a:solidFill>
                  <a:srgbClr val="848484"/>
                </a:solidFill>
                <a:effectLst/>
                <a:uLnTx/>
                <a:uFillTx/>
                <a:latin typeface="Ubuntu"/>
                <a:ea typeface="微软雅黑"/>
                <a:cs typeface="+mn-cs"/>
              </a:rPr>
              <a:t>(9</a:t>
            </a:r>
            <a:r>
              <a:rPr kumimoji="0" lang="en-US" altLang="zh-CN" sz="1900" b="0" i="0" u="none" strike="noStrike" kern="1200" cap="none" spc="0" normalizeH="0" baseline="0" noProof="0">
                <a:ln>
                  <a:noFill/>
                </a:ln>
                <a:solidFill>
                  <a:srgbClr val="848484"/>
                </a:solidFill>
                <a:effectLst/>
                <a:uLnTx/>
                <a:uFillTx/>
                <a:latin typeface="Ubuntu"/>
                <a:ea typeface="微软雅黑"/>
                <a:cs typeface="+mn-cs"/>
              </a:rPr>
              <a:t>%</a:t>
            </a:r>
            <a:r>
              <a:rPr kumimoji="0" lang="en-GB" sz="1900" b="0" i="0" u="none" strike="noStrike" kern="1200" cap="none" spc="0" normalizeH="0" baseline="0" noProof="0">
                <a:ln>
                  <a:noFill/>
                </a:ln>
                <a:solidFill>
                  <a:srgbClr val="848484"/>
                </a:solidFill>
                <a:effectLst/>
                <a:uLnTx/>
                <a:uFillTx/>
                <a:latin typeface="Ubuntu"/>
                <a:ea typeface="微软雅黑"/>
                <a:cs typeface="+mn-cs"/>
              </a:rPr>
              <a:t>) </a:t>
            </a:r>
            <a:r>
              <a:rPr kumimoji="0" lang="zh-CN" altLang="en-US" sz="1900" b="0" i="0" u="none" strike="noStrike" kern="1200" cap="none" spc="0" normalizeH="0" baseline="0" noProof="0">
                <a:ln>
                  <a:noFill/>
                </a:ln>
                <a:solidFill>
                  <a:srgbClr val="848484"/>
                </a:solidFill>
                <a:effectLst/>
                <a:uLnTx/>
                <a:uFillTx/>
                <a:latin typeface="Ubuntu"/>
                <a:ea typeface="微软雅黑"/>
                <a:cs typeface="+mn-cs"/>
              </a:rPr>
              <a:t>及</a:t>
            </a:r>
            <a:r>
              <a:rPr kumimoji="0" lang="zh-CN" altLang="en-US" sz="1900" b="0" i="0" u="none" strike="noStrike" kern="1200" cap="none" spc="0" normalizeH="0" baseline="0" noProof="0">
                <a:ln>
                  <a:noFill/>
                </a:ln>
                <a:solidFill>
                  <a:srgbClr val="F86524"/>
                </a:solidFill>
                <a:effectLst/>
                <a:uLnTx/>
                <a:uFillTx/>
                <a:latin typeface="Ubuntu"/>
                <a:ea typeface="微软雅黑"/>
                <a:cs typeface="+mn-cs"/>
              </a:rPr>
              <a:t>有害物质处理评估</a:t>
            </a:r>
            <a:r>
              <a:rPr kumimoji="0" lang="en-GB" sz="1900" b="0" i="0" u="none" strike="noStrike" kern="1200" cap="none" spc="0" normalizeH="0" baseline="0" noProof="0">
                <a:ln>
                  <a:noFill/>
                </a:ln>
                <a:solidFill>
                  <a:srgbClr val="848484"/>
                </a:solidFill>
                <a:effectLst/>
                <a:uLnTx/>
                <a:uFillTx/>
                <a:latin typeface="Ubuntu"/>
                <a:ea typeface="微软雅黑"/>
                <a:cs typeface="+mn-cs"/>
              </a:rPr>
              <a:t>(8%) </a:t>
            </a:r>
            <a:r>
              <a:rPr kumimoji="0" lang="zh-CN" altLang="en-US" sz="1900" b="0" i="0" u="none" strike="noStrike" kern="1200" cap="none" spc="0" normalizeH="0" baseline="0" noProof="0">
                <a:ln>
                  <a:noFill/>
                </a:ln>
                <a:solidFill>
                  <a:srgbClr val="848484"/>
                </a:solidFill>
                <a:effectLst/>
                <a:uLnTx/>
                <a:uFillTx/>
                <a:latin typeface="Ubuntu"/>
                <a:ea typeface="微软雅黑"/>
                <a:cs typeface="+mn-cs"/>
              </a:rPr>
              <a:t>同样需要供应商进一步加强管理</a:t>
            </a:r>
            <a:endParaRPr kumimoji="0" lang="en-GB" sz="1900" b="0" i="0" u="none" strike="noStrike" kern="1200" cap="none" spc="0" normalizeH="0" baseline="0" noProof="0">
              <a:ln>
                <a:noFill/>
              </a:ln>
              <a:solidFill>
                <a:srgbClr val="848484"/>
              </a:solidFill>
              <a:effectLst/>
              <a:uLnTx/>
              <a:uFillTx/>
              <a:latin typeface="Ubuntu"/>
              <a:ea typeface="微软雅黑"/>
              <a:cs typeface="+mn-cs"/>
            </a:endParaRPr>
          </a:p>
          <a:p>
            <a:pPr marL="228600" marR="0" lvl="0" indent="-228600" algn="l" defTabSz="914400" rtl="0" eaLnBrk="1" fontAlgn="auto" latinLnBrk="0" hangingPunct="1">
              <a:lnSpc>
                <a:spcPct val="150000"/>
              </a:lnSpc>
              <a:spcBef>
                <a:spcPts val="500"/>
              </a:spcBef>
              <a:spcAft>
                <a:spcPts val="0"/>
              </a:spcAft>
              <a:buClr>
                <a:prstClr val="black"/>
              </a:buClr>
              <a:buSzTx/>
              <a:buFont typeface="Calibri Light" panose="020F0302020204030204" pitchFamily="34" charset="0"/>
              <a:buChar char="-"/>
              <a:tabLst/>
              <a:defRPr/>
            </a:pPr>
            <a:r>
              <a:rPr kumimoji="0" lang="zh-CN" altLang="en-US" sz="1900" b="0" i="0" u="none" strike="noStrike" kern="1200" cap="none" spc="0" normalizeH="0" baseline="0" noProof="0">
                <a:ln>
                  <a:noFill/>
                </a:ln>
                <a:solidFill>
                  <a:srgbClr val="848484"/>
                </a:solidFill>
                <a:effectLst/>
                <a:uLnTx/>
                <a:uFillTx/>
                <a:latin typeface="Ubuntu"/>
                <a:ea typeface="微软雅黑"/>
                <a:cs typeface="+mn-cs"/>
              </a:rPr>
              <a:t>其他包括</a:t>
            </a:r>
            <a:r>
              <a:rPr kumimoji="0" lang="en-GB" sz="1900" b="0" i="0" u="none" strike="noStrike" kern="1200" cap="none" spc="0" normalizeH="0" baseline="0" noProof="0">
                <a:ln>
                  <a:noFill/>
                </a:ln>
                <a:solidFill>
                  <a:srgbClr val="848484"/>
                </a:solidFill>
                <a:effectLst/>
                <a:uLnTx/>
                <a:uFillTx/>
                <a:latin typeface="Ubuntu"/>
                <a:ea typeface="微软雅黑"/>
                <a:cs typeface="+mn-cs"/>
              </a:rPr>
              <a:t>: </a:t>
            </a:r>
            <a:r>
              <a:rPr kumimoji="0" lang="zh-CN" altLang="en-US" sz="1900" b="0" i="0" u="none" strike="noStrike" kern="1200" cap="none" spc="0" normalizeH="0" baseline="0" noProof="0">
                <a:ln>
                  <a:noFill/>
                </a:ln>
                <a:solidFill>
                  <a:srgbClr val="F86524"/>
                </a:solidFill>
                <a:effectLst/>
                <a:uLnTx/>
                <a:uFillTx/>
                <a:latin typeface="Ubuntu"/>
                <a:ea typeface="微软雅黑"/>
                <a:cs typeface="+mn-cs"/>
              </a:rPr>
              <a:t>紧急出口</a:t>
            </a:r>
            <a:r>
              <a:rPr kumimoji="0" lang="en-GB" sz="1900" b="0" i="0" u="none" strike="noStrike" kern="1200" cap="none" spc="0" normalizeH="0" baseline="0" noProof="0">
                <a:ln>
                  <a:noFill/>
                </a:ln>
                <a:solidFill>
                  <a:srgbClr val="F86524"/>
                </a:solidFill>
                <a:effectLst/>
                <a:uLnTx/>
                <a:uFillTx/>
                <a:latin typeface="Ubuntu"/>
                <a:ea typeface="微软雅黑"/>
                <a:cs typeface="+mn-cs"/>
              </a:rPr>
              <a:t> &amp; </a:t>
            </a:r>
            <a:r>
              <a:rPr kumimoji="0" lang="zh-CN" altLang="en-US" sz="1900" b="0" i="0" u="none" strike="noStrike" kern="1200" cap="none" spc="0" normalizeH="0" baseline="0" noProof="0">
                <a:ln>
                  <a:noFill/>
                </a:ln>
                <a:solidFill>
                  <a:srgbClr val="F86524"/>
                </a:solidFill>
                <a:effectLst/>
                <a:uLnTx/>
                <a:uFillTx/>
                <a:latin typeface="Ubuntu"/>
                <a:ea typeface="微软雅黑"/>
                <a:cs typeface="+mn-cs"/>
              </a:rPr>
              <a:t>疏散消防系统 </a:t>
            </a:r>
            <a:r>
              <a:rPr kumimoji="0" lang="en-GB" sz="1900" b="0" i="0" u="none" strike="noStrike" kern="1200" cap="none" spc="0" normalizeH="0" baseline="0" noProof="0">
                <a:ln>
                  <a:noFill/>
                </a:ln>
                <a:solidFill>
                  <a:srgbClr val="848484"/>
                </a:solidFill>
                <a:effectLst/>
                <a:uLnTx/>
                <a:uFillTx/>
                <a:latin typeface="Ubuntu"/>
                <a:ea typeface="微软雅黑"/>
                <a:cs typeface="+mn-cs"/>
              </a:rPr>
              <a:t>(5%), </a:t>
            </a:r>
            <a:r>
              <a:rPr kumimoji="0" lang="zh-CN" altLang="en-US" sz="1900" b="0" i="0" u="none" strike="noStrike" kern="1200" cap="none" spc="0" normalizeH="0" baseline="0" noProof="0">
                <a:ln>
                  <a:noFill/>
                </a:ln>
                <a:solidFill>
                  <a:srgbClr val="F86524"/>
                </a:solidFill>
                <a:effectLst/>
                <a:uLnTx/>
                <a:uFillTx/>
                <a:latin typeface="Ubuntu"/>
                <a:ea typeface="微软雅黑"/>
                <a:cs typeface="+mn-cs"/>
              </a:rPr>
              <a:t>检查、维护和演习</a:t>
            </a:r>
            <a:r>
              <a:rPr kumimoji="0" lang="en-GB" sz="1900" b="0" i="0" u="none" strike="noStrike" kern="1200" cap="none" spc="0" normalizeH="0" baseline="0" noProof="0">
                <a:ln>
                  <a:noFill/>
                </a:ln>
                <a:solidFill>
                  <a:srgbClr val="848484"/>
                </a:solidFill>
                <a:effectLst/>
                <a:uLnTx/>
                <a:uFillTx/>
                <a:latin typeface="Ubuntu"/>
                <a:ea typeface="微软雅黑"/>
                <a:cs typeface="+mn-cs"/>
              </a:rPr>
              <a:t>(6%) </a:t>
            </a:r>
            <a:r>
              <a:rPr kumimoji="0" lang="zh-CN" altLang="en-US" sz="1900" b="0" i="0" u="none" strike="noStrike" kern="1200" cap="none" spc="0" normalizeH="0" baseline="0" noProof="0">
                <a:ln>
                  <a:noFill/>
                </a:ln>
                <a:solidFill>
                  <a:srgbClr val="848484"/>
                </a:solidFill>
                <a:effectLst/>
                <a:uLnTx/>
                <a:uFillTx/>
                <a:latin typeface="Ubuntu"/>
                <a:ea typeface="微软雅黑"/>
                <a:cs typeface="+mn-cs"/>
              </a:rPr>
              <a:t>及</a:t>
            </a:r>
            <a:r>
              <a:rPr kumimoji="0" lang="en-GB" sz="1900" b="0" i="0" u="none" strike="noStrike" kern="1200" cap="none" spc="0" normalizeH="0" baseline="0" noProof="0">
                <a:ln>
                  <a:noFill/>
                </a:ln>
                <a:solidFill>
                  <a:srgbClr val="848484"/>
                </a:solidFill>
                <a:effectLst/>
                <a:uLnTx/>
                <a:uFillTx/>
                <a:latin typeface="Ubuntu"/>
                <a:ea typeface="微软雅黑"/>
                <a:cs typeface="+mn-cs"/>
              </a:rPr>
              <a:t> </a:t>
            </a:r>
            <a:r>
              <a:rPr kumimoji="0" lang="zh-CN" altLang="en-US" sz="1900" b="0" i="0" u="none" strike="noStrike" kern="1200" cap="none" spc="0" normalizeH="0" baseline="0" noProof="0">
                <a:ln>
                  <a:noFill/>
                </a:ln>
                <a:solidFill>
                  <a:srgbClr val="F86524"/>
                </a:solidFill>
                <a:effectLst/>
                <a:uLnTx/>
                <a:uFillTx/>
                <a:latin typeface="Ubuntu"/>
                <a:ea typeface="微软雅黑"/>
                <a:cs typeface="+mn-cs"/>
              </a:rPr>
              <a:t>紧急响应计划及响应团队</a:t>
            </a:r>
            <a:r>
              <a:rPr kumimoji="0" lang="en-GB" sz="1900" b="0" i="0" u="none" strike="noStrike" kern="1200" cap="none" spc="0" normalizeH="0" baseline="0" noProof="0">
                <a:ln>
                  <a:noFill/>
                </a:ln>
                <a:solidFill>
                  <a:srgbClr val="F86524"/>
                </a:solidFill>
                <a:effectLst/>
                <a:uLnTx/>
                <a:uFillTx/>
                <a:latin typeface="Ubuntu"/>
                <a:ea typeface="微软雅黑"/>
                <a:cs typeface="+mn-cs"/>
              </a:rPr>
              <a:t> </a:t>
            </a:r>
            <a:r>
              <a:rPr kumimoji="0" lang="en-GB" sz="1900" b="0" i="0" u="none" strike="noStrike" kern="1200" cap="none" spc="0" normalizeH="0" baseline="0" noProof="0">
                <a:ln>
                  <a:noFill/>
                </a:ln>
                <a:solidFill>
                  <a:srgbClr val="848484"/>
                </a:solidFill>
                <a:effectLst/>
                <a:uLnTx/>
                <a:uFillTx/>
                <a:latin typeface="Ubuntu"/>
                <a:ea typeface="微软雅黑"/>
                <a:cs typeface="+mn-cs"/>
              </a:rPr>
              <a:t>(6%) </a:t>
            </a:r>
            <a:r>
              <a:rPr kumimoji="0" lang="zh-CN" altLang="en-US" sz="1900" b="0" i="0" u="none" strike="noStrike" kern="1200" cap="none" spc="0" normalizeH="0" baseline="0" noProof="0">
                <a:ln>
                  <a:noFill/>
                </a:ln>
                <a:solidFill>
                  <a:srgbClr val="F86524"/>
                </a:solidFill>
                <a:effectLst/>
                <a:uLnTx/>
                <a:uFillTx/>
                <a:latin typeface="Ubuntu"/>
                <a:ea typeface="微软雅黑"/>
                <a:cs typeface="+mn-cs"/>
              </a:rPr>
              <a:t>安全工作许可体系</a:t>
            </a:r>
            <a:r>
              <a:rPr kumimoji="0" lang="en-GB" sz="1900" b="0" i="0" u="none" strike="noStrike" kern="1200" cap="none" spc="0" normalizeH="0" baseline="0" noProof="0">
                <a:ln>
                  <a:noFill/>
                </a:ln>
                <a:solidFill>
                  <a:srgbClr val="F86524"/>
                </a:solidFill>
                <a:effectLst/>
                <a:uLnTx/>
                <a:uFillTx/>
                <a:latin typeface="Ubuntu"/>
                <a:ea typeface="微软雅黑"/>
                <a:cs typeface="+mn-cs"/>
              </a:rPr>
              <a:t> </a:t>
            </a:r>
            <a:r>
              <a:rPr kumimoji="0" lang="en-GB" sz="1900" b="0" i="0" u="none" strike="noStrike" kern="1200" cap="none" spc="0" normalizeH="0" baseline="0" noProof="0">
                <a:ln>
                  <a:noFill/>
                </a:ln>
                <a:solidFill>
                  <a:srgbClr val="848484"/>
                </a:solidFill>
                <a:effectLst/>
                <a:uLnTx/>
                <a:uFillTx/>
                <a:latin typeface="Ubuntu"/>
                <a:ea typeface="微软雅黑"/>
                <a:cs typeface="+mn-cs"/>
              </a:rPr>
              <a:t>(6</a:t>
            </a:r>
            <a:r>
              <a:rPr kumimoji="0" lang="en-US" altLang="zh-CN" sz="1900" b="0" i="0" u="none" strike="noStrike" kern="1200" cap="none" spc="0" normalizeH="0" baseline="0" noProof="0">
                <a:ln>
                  <a:noFill/>
                </a:ln>
                <a:solidFill>
                  <a:srgbClr val="848484"/>
                </a:solidFill>
                <a:effectLst/>
                <a:uLnTx/>
                <a:uFillTx/>
                <a:latin typeface="Ubuntu"/>
                <a:ea typeface="微软雅黑"/>
                <a:cs typeface="+mn-cs"/>
              </a:rPr>
              <a:t>%</a:t>
            </a:r>
            <a:r>
              <a:rPr kumimoji="0" lang="en-GB" sz="1900" b="0" i="0" u="none" strike="noStrike" kern="1200" cap="none" spc="0" normalizeH="0" baseline="0" noProof="0">
                <a:ln>
                  <a:noFill/>
                </a:ln>
                <a:solidFill>
                  <a:srgbClr val="848484"/>
                </a:solidFill>
                <a:effectLst/>
                <a:uLnTx/>
                <a:uFillTx/>
                <a:latin typeface="Ubuntu"/>
                <a:ea typeface="微软雅黑"/>
                <a:cs typeface="+mn-cs"/>
              </a:rPr>
              <a:t>)</a:t>
            </a:r>
          </a:p>
        </p:txBody>
      </p:sp>
      <p:sp>
        <p:nvSpPr>
          <p:cNvPr id="14" name="TextBox 13">
            <a:extLst>
              <a:ext uri="{FF2B5EF4-FFF2-40B4-BE49-F238E27FC236}">
                <a16:creationId xmlns:a16="http://schemas.microsoft.com/office/drawing/2014/main" id="{FF00EA2B-09CD-45AA-AB75-6E496FD434EC}"/>
              </a:ext>
            </a:extLst>
          </p:cNvPr>
          <p:cNvSpPr txBox="1"/>
          <p:nvPr/>
        </p:nvSpPr>
        <p:spPr>
          <a:xfrm>
            <a:off x="6842760" y="5129581"/>
            <a:ext cx="6048756" cy="38472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900" b="0" i="1" u="none" strike="noStrike" kern="1200" cap="none" spc="0" normalizeH="0" baseline="0" noProof="0">
                <a:ln>
                  <a:noFill/>
                </a:ln>
                <a:solidFill>
                  <a:srgbClr val="848484"/>
                </a:solidFill>
                <a:effectLst/>
                <a:uLnTx/>
                <a:uFillTx/>
                <a:latin typeface="Ubuntu"/>
                <a:ea typeface="微软雅黑"/>
                <a:cs typeface="+mn-cs"/>
              </a:rPr>
              <a:t>点击此处访问</a:t>
            </a:r>
            <a:r>
              <a:rPr kumimoji="0" lang="en-GB" sz="1900" b="0" i="1" u="none" strike="noStrike" kern="1200" cap="none" spc="0" normalizeH="0" baseline="0" noProof="0">
                <a:ln>
                  <a:noFill/>
                </a:ln>
                <a:solidFill>
                  <a:srgbClr val="F86524"/>
                </a:solidFill>
                <a:effectLst/>
                <a:uLnTx/>
                <a:uFillTx/>
                <a:latin typeface="Ubuntu"/>
                <a:ea typeface="微软雅黑"/>
                <a:cs typeface="+mn-cs"/>
              </a:rPr>
              <a:t> </a:t>
            </a:r>
            <a:r>
              <a:rPr kumimoji="0" lang="en-GB" sz="1900" b="0" i="1" u="none" strike="noStrike" kern="1200" cap="none" spc="0" normalizeH="0" baseline="0" noProof="0">
                <a:ln>
                  <a:noFill/>
                </a:ln>
                <a:solidFill>
                  <a:srgbClr val="F86524"/>
                </a:solidFill>
                <a:effectLst/>
                <a:uLnTx/>
                <a:uFillTx/>
                <a:latin typeface="Ubuntu"/>
                <a:ea typeface="微软雅黑"/>
                <a:cs typeface="+mn-cs"/>
                <a:hlinkClick r:id="rId2"/>
              </a:rPr>
              <a:t>2022 </a:t>
            </a:r>
            <a:r>
              <a:rPr kumimoji="0" lang="zh-CN" altLang="en-US" sz="1900" b="0" i="1" u="none" strike="noStrike" kern="1200" cap="none" spc="0" normalizeH="0" baseline="0" noProof="0">
                <a:ln>
                  <a:noFill/>
                </a:ln>
                <a:solidFill>
                  <a:srgbClr val="F86524"/>
                </a:solidFill>
                <a:effectLst/>
                <a:uLnTx/>
                <a:uFillTx/>
                <a:latin typeface="Ubuntu"/>
                <a:ea typeface="微软雅黑"/>
                <a:cs typeface="+mn-cs"/>
                <a:hlinkClick r:id="rId2"/>
              </a:rPr>
              <a:t>审计发现分析</a:t>
            </a:r>
            <a:endParaRPr kumimoji="0" lang="en-GB" sz="1900" b="0" i="1" u="none" strike="noStrike" kern="1200" cap="none" spc="0" normalizeH="0" baseline="0" noProof="0">
              <a:ln>
                <a:noFill/>
              </a:ln>
              <a:solidFill>
                <a:srgbClr val="848484"/>
              </a:solidFill>
              <a:effectLst/>
              <a:uLnTx/>
              <a:uFillTx/>
              <a:latin typeface="Ubuntu"/>
              <a:ea typeface="微软雅黑"/>
              <a:cs typeface="+mn-cs"/>
            </a:endParaRPr>
          </a:p>
        </p:txBody>
      </p:sp>
      <p:sp>
        <p:nvSpPr>
          <p:cNvPr id="7" name="Slide Number Placeholder 2">
            <a:extLst>
              <a:ext uri="{FF2B5EF4-FFF2-40B4-BE49-F238E27FC236}">
                <a16:creationId xmlns:a16="http://schemas.microsoft.com/office/drawing/2014/main" id="{DEBCF84C-9C27-2300-9F67-3A183EC4011C}"/>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79</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extLst>
      <p:ext uri="{BB962C8B-B14F-4D97-AF65-F5344CB8AC3E}">
        <p14:creationId xmlns:p14="http://schemas.microsoft.com/office/powerpoint/2010/main" val="284048250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199D8-F9A7-4142-AF11-E5665F47C757}"/>
              </a:ext>
            </a:extLst>
          </p:cNvPr>
          <p:cNvSpPr>
            <a:spLocks noGrp="1"/>
          </p:cNvSpPr>
          <p:nvPr>
            <p:ph type="title"/>
          </p:nvPr>
        </p:nvSpPr>
        <p:spPr/>
        <p:txBody>
          <a:bodyPr/>
          <a:lstStyle/>
          <a:p>
            <a:r>
              <a:rPr lang="zh-CN" altLang="en-US"/>
              <a:t>审计报告上传</a:t>
            </a:r>
            <a:endParaRPr lang="en-US" altLang="zh-CN"/>
          </a:p>
        </p:txBody>
      </p:sp>
      <p:sp>
        <p:nvSpPr>
          <p:cNvPr id="3" name="Slide Number Placeholder 2">
            <a:extLst>
              <a:ext uri="{FF2B5EF4-FFF2-40B4-BE49-F238E27FC236}">
                <a16:creationId xmlns:a16="http://schemas.microsoft.com/office/drawing/2014/main" id="{F568BA7D-5DD6-4EFE-B837-2172BDBA78E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80</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
        <p:nvSpPr>
          <p:cNvPr id="4" name="Text Placeholder 3">
            <a:extLst>
              <a:ext uri="{FF2B5EF4-FFF2-40B4-BE49-F238E27FC236}">
                <a16:creationId xmlns:a16="http://schemas.microsoft.com/office/drawing/2014/main" id="{22091E1F-CE50-4CD2-903B-C928A108632B}"/>
              </a:ext>
            </a:extLst>
          </p:cNvPr>
          <p:cNvSpPr>
            <a:spLocks noGrp="1"/>
          </p:cNvSpPr>
          <p:nvPr>
            <p:ph type="body" sz="quarter" idx="14"/>
          </p:nvPr>
        </p:nvSpPr>
        <p:spPr>
          <a:xfrm>
            <a:off x="450000" y="1424787"/>
            <a:ext cx="11263464" cy="1907243"/>
          </a:xfrm>
        </p:spPr>
        <p:txBody>
          <a:bodyPr/>
          <a:lstStyle/>
          <a:p>
            <a:pPr marL="342900" indent="-342900">
              <a:lnSpc>
                <a:spcPct val="130000"/>
              </a:lnSpc>
              <a:spcBef>
                <a:spcPts val="0"/>
              </a:spcBef>
              <a:buClr>
                <a:schemeClr val="bg1">
                  <a:lumMod val="65000"/>
                </a:schemeClr>
              </a:buClr>
              <a:buFont typeface="+mj-lt"/>
              <a:buAutoNum type="arabicPeriod"/>
            </a:pPr>
            <a:r>
              <a:rPr lang="zh-CN" altLang="en-US" sz="1800" u="sng">
                <a:solidFill>
                  <a:srgbClr val="F86524"/>
                </a:solidFill>
              </a:rPr>
              <a:t>请确认您的公司是否已经在</a:t>
            </a:r>
            <a:r>
              <a:rPr lang="en-US" altLang="zh-CN" sz="1800" u="sng">
                <a:solidFill>
                  <a:srgbClr val="F86524"/>
                </a:solidFill>
              </a:rPr>
              <a:t>PSCI</a:t>
            </a:r>
            <a:r>
              <a:rPr lang="zh-CN" altLang="en-US" sz="1800" u="sng">
                <a:solidFill>
                  <a:srgbClr val="F86524"/>
                </a:solidFill>
              </a:rPr>
              <a:t>进行注册</a:t>
            </a:r>
            <a:endParaRPr lang="en-US" altLang="zh-CN" sz="1800" u="sng">
              <a:hlinkClick r:id="rId3"/>
            </a:endParaRPr>
          </a:p>
          <a:p>
            <a:pPr marL="342900" indent="-342900">
              <a:lnSpc>
                <a:spcPct val="130000"/>
              </a:lnSpc>
              <a:spcBef>
                <a:spcPts val="0"/>
              </a:spcBef>
              <a:buClr>
                <a:schemeClr val="bg1">
                  <a:lumMod val="65000"/>
                </a:schemeClr>
              </a:buClr>
              <a:buFont typeface="+mj-lt"/>
              <a:buAutoNum type="arabicPeriod"/>
            </a:pPr>
            <a:r>
              <a:rPr lang="zh-CN" altLang="en-US" sz="1800"/>
              <a:t>如果您目前没有在</a:t>
            </a:r>
            <a:r>
              <a:rPr lang="en-US" altLang="zh-CN" sz="1800"/>
              <a:t>PSCI</a:t>
            </a:r>
            <a:r>
              <a:rPr lang="zh-CN" altLang="en-US" sz="1800"/>
              <a:t>进行注册，</a:t>
            </a:r>
            <a:r>
              <a:rPr lang="zh-CN" altLang="en-US" sz="1800">
                <a:hlinkClick r:id="rId3"/>
              </a:rPr>
              <a:t>请登录</a:t>
            </a:r>
            <a:r>
              <a:rPr lang="en-US" altLang="zh-CN" sz="1800"/>
              <a:t>PSCI</a:t>
            </a:r>
            <a:r>
              <a:rPr lang="zh-CN" altLang="en-US" sz="1800"/>
              <a:t>系统使用</a:t>
            </a:r>
            <a:r>
              <a:rPr lang="en-US" altLang="zh-CN" sz="1800">
                <a:hlinkClick r:id="rId4"/>
              </a:rPr>
              <a:t>PSCI</a:t>
            </a:r>
            <a:r>
              <a:rPr lang="zh-CN" altLang="en-US" sz="1800">
                <a:hlinkClick r:id="rId4"/>
              </a:rPr>
              <a:t>链接</a:t>
            </a:r>
            <a:r>
              <a:rPr lang="zh-CN" altLang="en-US" sz="1800"/>
              <a:t>进行注册</a:t>
            </a:r>
            <a:endParaRPr lang="en-US" altLang="zh-CN" sz="1800">
              <a:solidFill>
                <a:srgbClr val="F86524"/>
              </a:solidFill>
            </a:endParaRPr>
          </a:p>
          <a:p>
            <a:pPr marL="0" indent="0">
              <a:lnSpc>
                <a:spcPct val="130000"/>
              </a:lnSpc>
              <a:spcBef>
                <a:spcPts val="0"/>
              </a:spcBef>
              <a:buClr>
                <a:schemeClr val="bg1">
                  <a:lumMod val="65000"/>
                </a:schemeClr>
              </a:buClr>
              <a:buNone/>
            </a:pPr>
            <a:r>
              <a:rPr lang="en-US" altLang="zh-CN" sz="1800"/>
              <a:t>- </a:t>
            </a:r>
            <a:r>
              <a:rPr lang="zh-CN" altLang="en-US" sz="1800"/>
              <a:t>请参考</a:t>
            </a:r>
            <a:r>
              <a:rPr lang="zh-CN" altLang="en-US" sz="1800">
                <a:hlinkClick r:id="rId5"/>
              </a:rPr>
              <a:t>审计项目供应商常见问题解答（</a:t>
            </a:r>
            <a:r>
              <a:rPr lang="en-US" altLang="zh-CN" sz="1800">
                <a:hlinkClick r:id="rId5"/>
              </a:rPr>
              <a:t>FAQ</a:t>
            </a:r>
            <a:r>
              <a:rPr lang="zh-CN" altLang="en-US" sz="1800">
                <a:hlinkClick r:id="rId5"/>
              </a:rPr>
              <a:t>）</a:t>
            </a:r>
            <a:r>
              <a:rPr lang="en-US" altLang="zh-CN" sz="1800">
                <a:hlinkClick r:id="rId5"/>
              </a:rPr>
              <a:t> </a:t>
            </a:r>
            <a:r>
              <a:rPr lang="zh-CN" altLang="en-US" sz="1800"/>
              <a:t>（</a:t>
            </a:r>
            <a:r>
              <a:rPr lang="en-US" altLang="zh-CN" sz="1800"/>
              <a:t>2022</a:t>
            </a:r>
            <a:r>
              <a:rPr lang="zh-CN" altLang="en-US" sz="1800"/>
              <a:t>年底将发布中文版本）查阅更多细节，了解如何注册一家新公司</a:t>
            </a:r>
            <a:endParaRPr lang="en-US" altLang="zh-CN" sz="1800"/>
          </a:p>
          <a:p>
            <a:pPr marL="342900" indent="-342900" algn="just">
              <a:lnSpc>
                <a:spcPct val="130000"/>
              </a:lnSpc>
              <a:spcBef>
                <a:spcPts val="0"/>
              </a:spcBef>
              <a:buClr>
                <a:schemeClr val="bg1">
                  <a:lumMod val="65000"/>
                </a:schemeClr>
              </a:buClr>
              <a:buFont typeface="+mj-lt"/>
              <a:buAutoNum type="arabicPeriod" startAt="3"/>
            </a:pPr>
            <a:r>
              <a:rPr lang="zh-CN" altLang="en-US" sz="1800"/>
              <a:t>点击右上方 </a:t>
            </a:r>
            <a:r>
              <a:rPr lang="en-US" altLang="zh-CN" sz="1800"/>
              <a:t>‘Assessments’</a:t>
            </a:r>
            <a:r>
              <a:rPr lang="zh-CN" altLang="en-US" sz="1800"/>
              <a:t>，可以看到需要上传审计报告的公司列表</a:t>
            </a:r>
            <a:r>
              <a:rPr lang="en-US" altLang="zh-CN" sz="1800"/>
              <a:t>                     </a:t>
            </a:r>
          </a:p>
          <a:p>
            <a:pPr marL="342900" indent="-342900" algn="just">
              <a:lnSpc>
                <a:spcPct val="130000"/>
              </a:lnSpc>
              <a:spcBef>
                <a:spcPts val="0"/>
              </a:spcBef>
              <a:buClr>
                <a:schemeClr val="bg1">
                  <a:lumMod val="65000"/>
                </a:schemeClr>
              </a:buClr>
              <a:buFont typeface="+mj-lt"/>
              <a:buAutoNum type="arabicPeriod" startAt="3"/>
            </a:pPr>
            <a:r>
              <a:rPr lang="zh-CN" altLang="en-US" sz="1800"/>
              <a:t>点击您想要管理的公司</a:t>
            </a:r>
            <a:endParaRPr lang="en-US" altLang="zh-CN" sz="1800"/>
          </a:p>
        </p:txBody>
      </p:sp>
      <p:sp>
        <p:nvSpPr>
          <p:cNvPr id="5" name="Content Placeholder 2">
            <a:extLst>
              <a:ext uri="{FF2B5EF4-FFF2-40B4-BE49-F238E27FC236}">
                <a16:creationId xmlns:a16="http://schemas.microsoft.com/office/drawing/2014/main" id="{3C63D2AF-09DA-49FB-A6A8-C6F6D450A3F2}"/>
              </a:ext>
            </a:extLst>
          </p:cNvPr>
          <p:cNvSpPr txBox="1">
            <a:spLocks/>
          </p:cNvSpPr>
          <p:nvPr/>
        </p:nvSpPr>
        <p:spPr>
          <a:xfrm>
            <a:off x="478536" y="1328473"/>
            <a:ext cx="11263464" cy="4733280"/>
          </a:xfrm>
          <a:prstGeom prst="rect">
            <a:avLst/>
          </a:prstGeom>
        </p:spPr>
        <p:txBody>
          <a:bodyPr lIns="91440" tIns="45720" rIns="91440" bIns="45720" anchor="t">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F8652E"/>
              </a:buClr>
              <a:buSzTx/>
              <a:buFont typeface="Wingdings" panose="05000000000000000000" pitchFamily="2" charset="2"/>
              <a:buNone/>
              <a:tabLst/>
              <a:defRPr/>
            </a:pPr>
            <a:endParaRPr kumimoji="0" lang="en-GB" sz="1800" b="0" i="0" u="none" strike="noStrike" kern="1200" cap="none" spc="0" normalizeH="0" baseline="0" noProof="0">
              <a:ln>
                <a:noFill/>
              </a:ln>
              <a:solidFill>
                <a:srgbClr val="848484"/>
              </a:solidFill>
              <a:effectLst/>
              <a:uLnTx/>
              <a:uFillTx/>
              <a:latin typeface="Ubuntu"/>
              <a:ea typeface="微软雅黑"/>
              <a:cs typeface="+mn-cs"/>
            </a:endParaRPr>
          </a:p>
        </p:txBody>
      </p:sp>
      <p:pic>
        <p:nvPicPr>
          <p:cNvPr id="7" name="Picture 6">
            <a:extLst>
              <a:ext uri="{FF2B5EF4-FFF2-40B4-BE49-F238E27FC236}">
                <a16:creationId xmlns:a16="http://schemas.microsoft.com/office/drawing/2014/main" id="{DA7E8FF1-A2B4-4B4F-9A75-C848DBF3307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82120" y="3666551"/>
            <a:ext cx="3556085" cy="2575913"/>
          </a:xfrm>
          <a:prstGeom prst="rect">
            <a:avLst/>
          </a:prstGeom>
        </p:spPr>
      </p:pic>
      <p:pic>
        <p:nvPicPr>
          <p:cNvPr id="12" name="Picture 11">
            <a:extLst>
              <a:ext uri="{FF2B5EF4-FFF2-40B4-BE49-F238E27FC236}">
                <a16:creationId xmlns:a16="http://schemas.microsoft.com/office/drawing/2014/main" id="{BEF8568C-C900-4B0A-A3C2-0A5128B89B3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900321" y="3332031"/>
            <a:ext cx="6952802" cy="2729722"/>
          </a:xfrm>
          <a:prstGeom prst="rect">
            <a:avLst/>
          </a:prstGeom>
        </p:spPr>
      </p:pic>
      <p:sp>
        <p:nvSpPr>
          <p:cNvPr id="6" name="Rectangle 5">
            <a:extLst>
              <a:ext uri="{FF2B5EF4-FFF2-40B4-BE49-F238E27FC236}">
                <a16:creationId xmlns:a16="http://schemas.microsoft.com/office/drawing/2014/main" id="{74335B03-A4BF-78C2-69C0-BD7199B718CC}"/>
              </a:ext>
            </a:extLst>
          </p:cNvPr>
          <p:cNvSpPr/>
          <p:nvPr/>
        </p:nvSpPr>
        <p:spPr>
          <a:xfrm>
            <a:off x="10253783" y="3232290"/>
            <a:ext cx="1809750" cy="9256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a:ln>
                  <a:noFill/>
                </a:ln>
                <a:solidFill>
                  <a:prstClr val="white">
                    <a:lumMod val="50000"/>
                  </a:prstClr>
                </a:solidFill>
                <a:effectLst/>
                <a:uLnTx/>
                <a:uFillTx/>
                <a:latin typeface="Ubuntu"/>
                <a:ea typeface="微软雅黑"/>
                <a:cs typeface="+mn-cs"/>
              </a:rPr>
              <a:t>点击‘</a:t>
            </a:r>
            <a:r>
              <a:rPr kumimoji="0" lang="en-US" altLang="zh-CN" sz="1800" b="0" i="0" u="none" strike="noStrike" kern="1200" cap="none" spc="0" normalizeH="0" baseline="0" noProof="0">
                <a:ln>
                  <a:noFill/>
                </a:ln>
                <a:solidFill>
                  <a:srgbClr val="F86524"/>
                </a:solidFill>
                <a:effectLst/>
                <a:uLnTx/>
                <a:uFillTx/>
                <a:latin typeface="Ubuntu"/>
                <a:ea typeface="微软雅黑"/>
                <a:cs typeface="+mn-cs"/>
              </a:rPr>
              <a:t>edit</a:t>
            </a:r>
            <a:r>
              <a:rPr kumimoji="0" lang="zh-CN" altLang="en-US" sz="1800" b="0" i="0" u="none" strike="noStrike" kern="1200" cap="none" spc="0" normalizeH="0" baseline="0" noProof="0">
                <a:ln>
                  <a:noFill/>
                </a:ln>
                <a:solidFill>
                  <a:prstClr val="white">
                    <a:lumMod val="50000"/>
                  </a:prstClr>
                </a:solidFill>
                <a:effectLst/>
                <a:uLnTx/>
                <a:uFillTx/>
                <a:latin typeface="Ubuntu"/>
                <a:ea typeface="微软雅黑"/>
                <a:cs typeface="+mn-cs"/>
              </a:rPr>
              <a:t>’修改公司信息</a:t>
            </a:r>
          </a:p>
        </p:txBody>
      </p:sp>
    </p:spTree>
    <p:extLst>
      <p:ext uri="{BB962C8B-B14F-4D97-AF65-F5344CB8AC3E}">
        <p14:creationId xmlns:p14="http://schemas.microsoft.com/office/powerpoint/2010/main" val="206634738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6731F-6EB9-4D27-B008-272B3D2E6191}"/>
              </a:ext>
            </a:extLst>
          </p:cNvPr>
          <p:cNvSpPr>
            <a:spLocks noGrp="1"/>
          </p:cNvSpPr>
          <p:nvPr>
            <p:ph type="title"/>
          </p:nvPr>
        </p:nvSpPr>
        <p:spPr/>
        <p:txBody>
          <a:bodyPr/>
          <a:lstStyle/>
          <a:p>
            <a:r>
              <a:rPr lang="zh-CN" altLang="en-US">
                <a:ea typeface="+mj-lt"/>
                <a:cs typeface="+mj-lt"/>
              </a:rPr>
              <a:t>审计报告上传</a:t>
            </a:r>
            <a:endParaRPr lang="en-US">
              <a:ea typeface="+mj-lt"/>
              <a:cs typeface="+mj-lt"/>
            </a:endParaRPr>
          </a:p>
        </p:txBody>
      </p:sp>
      <p:sp>
        <p:nvSpPr>
          <p:cNvPr id="3" name="Slide Number Placeholder 2">
            <a:extLst>
              <a:ext uri="{FF2B5EF4-FFF2-40B4-BE49-F238E27FC236}">
                <a16:creationId xmlns:a16="http://schemas.microsoft.com/office/drawing/2014/main" id="{D19EDD74-FA41-48A7-9474-49105537A7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81</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
        <p:nvSpPr>
          <p:cNvPr id="4" name="Text Placeholder 3">
            <a:extLst>
              <a:ext uri="{FF2B5EF4-FFF2-40B4-BE49-F238E27FC236}">
                <a16:creationId xmlns:a16="http://schemas.microsoft.com/office/drawing/2014/main" id="{EFC78FC8-3BB8-B48E-D27D-511B4CB43F00}"/>
              </a:ext>
            </a:extLst>
          </p:cNvPr>
          <p:cNvSpPr>
            <a:spLocks noGrp="1"/>
          </p:cNvSpPr>
          <p:nvPr>
            <p:ph type="body" sz="quarter" idx="14"/>
          </p:nvPr>
        </p:nvSpPr>
        <p:spPr/>
        <p:txBody>
          <a:bodyPr/>
          <a:lstStyle/>
          <a:p>
            <a:r>
              <a:rPr lang="en-US" altLang="zh-CN" sz="1800"/>
              <a:t>5. </a:t>
            </a:r>
            <a:r>
              <a:rPr lang="zh-CN" altLang="en-US" sz="1800"/>
              <a:t>添加新的</a:t>
            </a:r>
            <a:r>
              <a:rPr lang="zh-CN" altLang="en-US"/>
              <a:t>自评问卷</a:t>
            </a:r>
            <a:r>
              <a:rPr lang="en-US" altLang="zh-CN" sz="1800"/>
              <a:t>/</a:t>
            </a:r>
            <a:r>
              <a:rPr lang="zh-CN" altLang="en-US" sz="1800"/>
              <a:t>审计报告</a:t>
            </a:r>
            <a:r>
              <a:rPr lang="zh-CN" altLang="en-US"/>
              <a:t>：</a:t>
            </a:r>
            <a:endParaRPr lang="en-GB" altLang="zh-CN" sz="1800"/>
          </a:p>
        </p:txBody>
      </p:sp>
      <p:pic>
        <p:nvPicPr>
          <p:cNvPr id="7" name="Picture 6">
            <a:extLst>
              <a:ext uri="{FF2B5EF4-FFF2-40B4-BE49-F238E27FC236}">
                <a16:creationId xmlns:a16="http://schemas.microsoft.com/office/drawing/2014/main" id="{01729814-F855-40EB-B17B-3EECBBB925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4910" y="2149131"/>
            <a:ext cx="11493643" cy="3678774"/>
          </a:xfrm>
          <a:prstGeom prst="rect">
            <a:avLst/>
          </a:prstGeom>
        </p:spPr>
      </p:pic>
      <p:sp>
        <p:nvSpPr>
          <p:cNvPr id="8" name="TextBox 7">
            <a:extLst>
              <a:ext uri="{FF2B5EF4-FFF2-40B4-BE49-F238E27FC236}">
                <a16:creationId xmlns:a16="http://schemas.microsoft.com/office/drawing/2014/main" id="{8715CDAA-DFF7-469D-9AD2-F3F009A522C4}"/>
              </a:ext>
            </a:extLst>
          </p:cNvPr>
          <p:cNvSpPr txBox="1"/>
          <p:nvPr/>
        </p:nvSpPr>
        <p:spPr>
          <a:xfrm>
            <a:off x="7703846" y="2028431"/>
            <a:ext cx="334800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a:ln>
                  <a:noFill/>
                </a:ln>
                <a:solidFill>
                  <a:prstClr val="white">
                    <a:lumMod val="50000"/>
                  </a:prstClr>
                </a:solidFill>
                <a:effectLst/>
                <a:uLnTx/>
                <a:uFillTx/>
                <a:latin typeface="Ubuntu"/>
                <a:ea typeface="微软雅黑"/>
                <a:cs typeface="+mn-cs"/>
              </a:rPr>
              <a:t>点击</a:t>
            </a:r>
            <a:r>
              <a:rPr kumimoji="0" lang="en-US" altLang="zh-CN" sz="1800" b="0" i="0" u="none" strike="noStrike" kern="1200" cap="none" spc="0" normalizeH="0" baseline="0" noProof="0">
                <a:ln>
                  <a:noFill/>
                </a:ln>
                <a:solidFill>
                  <a:prstClr val="white">
                    <a:lumMod val="50000"/>
                  </a:prstClr>
                </a:solidFill>
                <a:effectLst/>
                <a:uLnTx/>
                <a:uFillTx/>
                <a:latin typeface="Ubuntu"/>
                <a:ea typeface="微软雅黑"/>
                <a:cs typeface="+mn-cs"/>
              </a:rPr>
              <a:t> ‘</a:t>
            </a:r>
            <a:r>
              <a:rPr kumimoji="0" lang="en-US" altLang="zh-CN" sz="1800" b="0" i="0" u="none" strike="noStrike" kern="1200" cap="none" spc="0" normalizeH="0" baseline="0" noProof="0">
                <a:ln>
                  <a:noFill/>
                </a:ln>
                <a:solidFill>
                  <a:srgbClr val="F86524"/>
                </a:solidFill>
                <a:effectLst/>
                <a:uLnTx/>
                <a:uFillTx/>
                <a:latin typeface="Ubuntu"/>
                <a:ea typeface="微软雅黑"/>
                <a:cs typeface="+mn-cs"/>
              </a:rPr>
              <a:t>New</a:t>
            </a:r>
            <a:r>
              <a:rPr kumimoji="0" lang="en-US" altLang="zh-CN" sz="1800" b="0" i="0" u="none" strike="noStrike" kern="1200" cap="none" spc="0" normalizeH="0" baseline="0" noProof="0">
                <a:ln>
                  <a:noFill/>
                </a:ln>
                <a:solidFill>
                  <a:prstClr val="white">
                    <a:lumMod val="50000"/>
                  </a:prstClr>
                </a:solidFill>
                <a:effectLst/>
                <a:uLnTx/>
                <a:uFillTx/>
                <a:latin typeface="Ubuntu"/>
                <a:ea typeface="微软雅黑"/>
                <a:cs typeface="+mn-cs"/>
              </a:rPr>
              <a:t>’ </a:t>
            </a:r>
            <a:r>
              <a:rPr kumimoji="0" lang="zh-CN" altLang="en-US" sz="1800" b="0" i="0" u="none" strike="noStrike" kern="1200" cap="none" spc="0" normalizeH="0" baseline="0" noProof="0">
                <a:ln>
                  <a:noFill/>
                </a:ln>
                <a:solidFill>
                  <a:prstClr val="white">
                    <a:lumMod val="50000"/>
                  </a:prstClr>
                </a:solidFill>
                <a:effectLst/>
                <a:uLnTx/>
                <a:uFillTx/>
                <a:latin typeface="Ubuntu"/>
                <a:ea typeface="微软雅黑"/>
                <a:cs typeface="+mn-cs"/>
              </a:rPr>
              <a:t>按钮来添加</a:t>
            </a:r>
            <a:r>
              <a:rPr kumimoji="0" lang="en-US" altLang="zh-CN" sz="1800" b="0" i="0" u="none" strike="noStrike" kern="1200" cap="none" spc="0" normalizeH="0" baseline="0" noProof="0">
                <a:ln>
                  <a:noFill/>
                </a:ln>
                <a:solidFill>
                  <a:prstClr val="white">
                    <a:lumMod val="50000"/>
                  </a:prstClr>
                </a:solidFill>
                <a:effectLst/>
                <a:uLnTx/>
                <a:uFillTx/>
                <a:latin typeface="Ubuntu"/>
                <a:ea typeface="微软雅黑"/>
                <a:cs typeface="+mn-cs"/>
              </a:rPr>
              <a:t>SAQ</a:t>
            </a:r>
            <a:endParaRPr kumimoji="0" lang="zh-CN" altLang="en-US" sz="1800" b="0" i="0" u="none" strike="noStrike" kern="1200" cap="none" spc="0" normalizeH="0" baseline="0" noProof="0">
              <a:ln>
                <a:noFill/>
              </a:ln>
              <a:solidFill>
                <a:prstClr val="white">
                  <a:lumMod val="50000"/>
                </a:prstClr>
              </a:solidFill>
              <a:effectLst/>
              <a:uLnTx/>
              <a:uFillTx/>
              <a:latin typeface="Ubuntu"/>
              <a:ea typeface="微软雅黑"/>
              <a:cs typeface="+mn-cs"/>
            </a:endParaRPr>
          </a:p>
        </p:txBody>
      </p:sp>
      <p:sp>
        <p:nvSpPr>
          <p:cNvPr id="9" name="TextBox 8">
            <a:extLst>
              <a:ext uri="{FF2B5EF4-FFF2-40B4-BE49-F238E27FC236}">
                <a16:creationId xmlns:a16="http://schemas.microsoft.com/office/drawing/2014/main" id="{A00A917B-710A-4B08-8D1B-5F97541DC0DE}"/>
              </a:ext>
            </a:extLst>
          </p:cNvPr>
          <p:cNvSpPr txBox="1"/>
          <p:nvPr/>
        </p:nvSpPr>
        <p:spPr>
          <a:xfrm>
            <a:off x="7666425" y="3835835"/>
            <a:ext cx="342284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a:ln>
                  <a:noFill/>
                </a:ln>
                <a:solidFill>
                  <a:prstClr val="white">
                    <a:lumMod val="50000"/>
                  </a:prstClr>
                </a:solidFill>
                <a:effectLst/>
                <a:uLnTx/>
                <a:uFillTx/>
                <a:latin typeface="Ubuntu"/>
                <a:ea typeface="微软雅黑"/>
                <a:cs typeface="+mn-cs"/>
              </a:rPr>
              <a:t>点击</a:t>
            </a:r>
            <a:r>
              <a:rPr kumimoji="0" lang="en-US" altLang="zh-CN" sz="1800" b="0" i="0" u="none" strike="noStrike" kern="1200" cap="none" spc="0" normalizeH="0" baseline="0" noProof="0">
                <a:ln>
                  <a:noFill/>
                </a:ln>
                <a:solidFill>
                  <a:prstClr val="white">
                    <a:lumMod val="50000"/>
                  </a:prstClr>
                </a:solidFill>
                <a:effectLst/>
                <a:uLnTx/>
                <a:uFillTx/>
                <a:latin typeface="Ubuntu"/>
                <a:ea typeface="微软雅黑"/>
                <a:cs typeface="+mn-cs"/>
              </a:rPr>
              <a:t> ‘</a:t>
            </a:r>
            <a:r>
              <a:rPr kumimoji="0" lang="en-US" altLang="zh-CN" sz="1800" b="0" i="0" u="none" strike="noStrike" kern="1200" cap="none" spc="0" normalizeH="0" baseline="0" noProof="0">
                <a:ln>
                  <a:noFill/>
                </a:ln>
                <a:solidFill>
                  <a:srgbClr val="F86524"/>
                </a:solidFill>
                <a:effectLst/>
                <a:uLnTx/>
                <a:uFillTx/>
                <a:latin typeface="Ubuntu"/>
                <a:ea typeface="微软雅黑"/>
                <a:cs typeface="+mn-cs"/>
              </a:rPr>
              <a:t>New</a:t>
            </a:r>
            <a:r>
              <a:rPr kumimoji="0" lang="en-US" altLang="zh-CN" sz="1800" b="0" i="0" u="none" strike="noStrike" kern="1200" cap="none" spc="0" normalizeH="0" baseline="0" noProof="0">
                <a:ln>
                  <a:noFill/>
                </a:ln>
                <a:solidFill>
                  <a:prstClr val="white">
                    <a:lumMod val="50000"/>
                  </a:prstClr>
                </a:solidFill>
                <a:effectLst/>
                <a:uLnTx/>
                <a:uFillTx/>
                <a:latin typeface="Ubuntu"/>
                <a:ea typeface="微软雅黑"/>
                <a:cs typeface="+mn-cs"/>
              </a:rPr>
              <a:t>’ </a:t>
            </a:r>
            <a:r>
              <a:rPr kumimoji="0" lang="zh-CN" altLang="en-US" sz="1800" b="0" i="0" u="none" strike="noStrike" kern="1200" cap="none" spc="0" normalizeH="0" baseline="0" noProof="0">
                <a:ln>
                  <a:noFill/>
                </a:ln>
                <a:solidFill>
                  <a:prstClr val="white">
                    <a:lumMod val="50000"/>
                  </a:prstClr>
                </a:solidFill>
                <a:effectLst/>
                <a:uLnTx/>
                <a:uFillTx/>
                <a:latin typeface="Ubuntu"/>
                <a:ea typeface="微软雅黑"/>
                <a:cs typeface="+mn-cs"/>
              </a:rPr>
              <a:t>按钮来添加审计报告</a:t>
            </a:r>
          </a:p>
        </p:txBody>
      </p:sp>
    </p:spTree>
    <p:extLst>
      <p:ext uri="{BB962C8B-B14F-4D97-AF65-F5344CB8AC3E}">
        <p14:creationId xmlns:p14="http://schemas.microsoft.com/office/powerpoint/2010/main" val="369691909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3212E-9B4D-4875-A25D-C2330716BB6F}"/>
              </a:ext>
            </a:extLst>
          </p:cNvPr>
          <p:cNvSpPr>
            <a:spLocks noGrp="1"/>
          </p:cNvSpPr>
          <p:nvPr>
            <p:ph type="title"/>
          </p:nvPr>
        </p:nvSpPr>
        <p:spPr/>
        <p:txBody>
          <a:bodyPr/>
          <a:lstStyle/>
          <a:p>
            <a:r>
              <a:rPr lang="zh-CN" altLang="en-US"/>
              <a:t>审计报告上传</a:t>
            </a:r>
            <a:endParaRPr lang="en-US">
              <a:ea typeface="+mj-lt"/>
              <a:cs typeface="+mj-lt"/>
            </a:endParaRPr>
          </a:p>
        </p:txBody>
      </p:sp>
      <p:sp>
        <p:nvSpPr>
          <p:cNvPr id="3" name="Slide Number Placeholder 2">
            <a:extLst>
              <a:ext uri="{FF2B5EF4-FFF2-40B4-BE49-F238E27FC236}">
                <a16:creationId xmlns:a16="http://schemas.microsoft.com/office/drawing/2014/main" id="{4AE26380-E07D-43C1-88C6-807DDCE64E4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82</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
        <p:nvSpPr>
          <p:cNvPr id="10" name="Text Placeholder 9">
            <a:extLst>
              <a:ext uri="{FF2B5EF4-FFF2-40B4-BE49-F238E27FC236}">
                <a16:creationId xmlns:a16="http://schemas.microsoft.com/office/drawing/2014/main" id="{A50CA0F0-97BD-5896-345A-F40E6342F96F}"/>
              </a:ext>
            </a:extLst>
          </p:cNvPr>
          <p:cNvSpPr>
            <a:spLocks noGrp="1"/>
          </p:cNvSpPr>
          <p:nvPr>
            <p:ph type="body" sz="quarter" idx="14"/>
          </p:nvPr>
        </p:nvSpPr>
        <p:spPr/>
        <p:txBody>
          <a:bodyPr/>
          <a:lstStyle/>
          <a:p>
            <a:r>
              <a:rPr lang="zh-CN" altLang="en-US" sz="1800" b="1"/>
              <a:t>填写审计信息</a:t>
            </a:r>
            <a:endParaRPr lang="en-US" altLang="zh-CN"/>
          </a:p>
          <a:p>
            <a:r>
              <a:rPr lang="zh-CN" altLang="en-US"/>
              <a:t>注：您在上传审计报告时，</a:t>
            </a:r>
            <a:r>
              <a:rPr lang="zh-CN" altLang="en-US">
                <a:solidFill>
                  <a:schemeClr val="accent1"/>
                </a:solidFill>
              </a:rPr>
              <a:t>可使用</a:t>
            </a:r>
            <a:r>
              <a:rPr lang="en-US" altLang="zh-CN">
                <a:solidFill>
                  <a:schemeClr val="accent1"/>
                </a:solidFill>
              </a:rPr>
              <a:t>Chrome</a:t>
            </a:r>
            <a:r>
              <a:rPr lang="zh-CN" altLang="en-US">
                <a:solidFill>
                  <a:schemeClr val="accent1"/>
                </a:solidFill>
              </a:rPr>
              <a:t>浏览器，</a:t>
            </a:r>
            <a:endParaRPr lang="en-US" altLang="zh-CN">
              <a:solidFill>
                <a:schemeClr val="accent1"/>
              </a:solidFill>
            </a:endParaRPr>
          </a:p>
          <a:p>
            <a:r>
              <a:rPr lang="zh-CN" altLang="en-US" sz="1800">
                <a:solidFill>
                  <a:schemeClr val="accent1"/>
                </a:solidFill>
              </a:rPr>
              <a:t>通过谷歌翻译功能，将</a:t>
            </a:r>
            <a:r>
              <a:rPr lang="en-US" altLang="zh-CN" sz="1800">
                <a:solidFill>
                  <a:schemeClr val="accent1"/>
                </a:solidFill>
              </a:rPr>
              <a:t>PSCI</a:t>
            </a:r>
            <a:r>
              <a:rPr lang="zh-CN" altLang="en-US" sz="1800">
                <a:solidFill>
                  <a:schemeClr val="accent1"/>
                </a:solidFill>
              </a:rPr>
              <a:t>英文界面切换为中文。</a:t>
            </a:r>
            <a:endParaRPr lang="en-GB" altLang="zh-CN" sz="1800">
              <a:solidFill>
                <a:schemeClr val="accent1"/>
              </a:solidFill>
            </a:endParaRPr>
          </a:p>
        </p:txBody>
      </p:sp>
      <p:sp>
        <p:nvSpPr>
          <p:cNvPr id="9" name="TextBox 8">
            <a:extLst>
              <a:ext uri="{FF2B5EF4-FFF2-40B4-BE49-F238E27FC236}">
                <a16:creationId xmlns:a16="http://schemas.microsoft.com/office/drawing/2014/main" id="{4CB5DDEF-A29E-4CDD-A194-9DC8323AE2C2}"/>
              </a:ext>
            </a:extLst>
          </p:cNvPr>
          <p:cNvSpPr txBox="1"/>
          <p:nvPr/>
        </p:nvSpPr>
        <p:spPr>
          <a:xfrm>
            <a:off x="587514" y="4161820"/>
            <a:ext cx="5775186" cy="1724575"/>
          </a:xfrm>
          <a:prstGeom prst="rect">
            <a:avLst/>
          </a:prstGeom>
          <a:solidFill>
            <a:schemeClr val="bg1">
              <a:lumMod val="95000"/>
            </a:schemeClr>
          </a:solidFill>
        </p:spPr>
        <p:txBody>
          <a:bodyPr wrap="square" rtlCol="0">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a:ln>
                  <a:noFill/>
                </a:ln>
                <a:solidFill>
                  <a:srgbClr val="848484"/>
                </a:solidFill>
                <a:effectLst/>
                <a:uLnTx/>
                <a:uFillTx/>
                <a:latin typeface="Ubuntu"/>
                <a:ea typeface="微软雅黑"/>
                <a:cs typeface="+mn-cs"/>
              </a:rPr>
              <a:t>在审计报告上传至</a:t>
            </a:r>
            <a:r>
              <a:rPr kumimoji="0" lang="en-US" altLang="zh-CN" sz="1800" b="1" i="0" u="none" strike="noStrike" kern="1200" cap="none" spc="0" normalizeH="0" baseline="0" noProof="0">
                <a:ln>
                  <a:noFill/>
                </a:ln>
                <a:solidFill>
                  <a:srgbClr val="848484"/>
                </a:solidFill>
                <a:effectLst/>
                <a:uLnTx/>
                <a:uFillTx/>
                <a:latin typeface="Ubuntu"/>
                <a:ea typeface="微软雅黑"/>
                <a:cs typeface="+mn-cs"/>
              </a:rPr>
              <a:t>PSCI</a:t>
            </a:r>
            <a:r>
              <a:rPr kumimoji="0" lang="zh-CN" altLang="en-US" sz="1800" b="1" i="0" u="none" strike="noStrike" kern="1200" cap="none" spc="0" normalizeH="0" baseline="0" noProof="0">
                <a:ln>
                  <a:noFill/>
                </a:ln>
                <a:solidFill>
                  <a:srgbClr val="848484"/>
                </a:solidFill>
                <a:effectLst/>
                <a:uLnTx/>
                <a:uFillTx/>
                <a:latin typeface="Ubuntu"/>
                <a:ea typeface="微软雅黑"/>
                <a:cs typeface="+mn-cs"/>
              </a:rPr>
              <a:t>平台前，请与您的审计员确认：</a:t>
            </a:r>
            <a:endParaRPr kumimoji="0" lang="en-US" altLang="zh-CN" sz="1800" b="1" i="0" u="none" strike="noStrike" kern="1200" cap="none" spc="0" normalizeH="0" baseline="0" noProof="0">
              <a:ln>
                <a:noFill/>
              </a:ln>
              <a:solidFill>
                <a:srgbClr val="848484"/>
              </a:solidFill>
              <a:effectLst/>
              <a:uLnTx/>
              <a:uFillTx/>
              <a:latin typeface="Ubuntu"/>
              <a:ea typeface="微软雅黑"/>
              <a:cs typeface="+mn-cs"/>
            </a:endParaRPr>
          </a:p>
          <a:p>
            <a:pPr marL="285750" marR="0" lvl="0" indent="-285750" algn="l" defTabSz="914400" rtl="0" eaLnBrk="1" fontAlgn="auto" latinLnBrk="0" hangingPunct="1">
              <a:lnSpc>
                <a:spcPct val="120000"/>
              </a:lnSpc>
              <a:spcBef>
                <a:spcPts val="0"/>
              </a:spcBef>
              <a:spcAft>
                <a:spcPts val="0"/>
              </a:spcAft>
              <a:buClrTx/>
              <a:buSzTx/>
              <a:buFontTx/>
              <a:buChar char="-"/>
              <a:tabLst/>
              <a:defRPr/>
            </a:pP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提交的材料清晰可读</a:t>
            </a:r>
            <a:endParaRPr kumimoji="0" lang="en-US" altLang="zh-CN" sz="1800" b="0" i="0" u="none" strike="noStrike" kern="1200" cap="none" spc="0" normalizeH="0" baseline="0" noProof="0">
              <a:ln>
                <a:noFill/>
              </a:ln>
              <a:solidFill>
                <a:srgbClr val="848484"/>
              </a:solidFill>
              <a:effectLst/>
              <a:uLnTx/>
              <a:uFillTx/>
              <a:latin typeface="Ubuntu"/>
              <a:ea typeface="微软雅黑"/>
              <a:cs typeface="+mn-cs"/>
            </a:endParaRPr>
          </a:p>
          <a:p>
            <a:pPr marL="285750" marR="0" lvl="0" indent="-285750" algn="l" defTabSz="914400" rtl="0" eaLnBrk="1" fontAlgn="auto" latinLnBrk="0" hangingPunct="1">
              <a:lnSpc>
                <a:spcPct val="120000"/>
              </a:lnSpc>
              <a:spcBef>
                <a:spcPts val="0"/>
              </a:spcBef>
              <a:spcAft>
                <a:spcPts val="0"/>
              </a:spcAft>
              <a:buClrTx/>
              <a:buSzTx/>
              <a:buFontTx/>
              <a:buChar char="-"/>
              <a:tabLst/>
              <a:defRPr/>
            </a:pP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已针对与合作公司的关系进行编辑</a:t>
            </a:r>
            <a:endParaRPr kumimoji="0" lang="en-US" altLang="zh-CN" sz="1800" b="0" i="0" u="none" strike="noStrike" kern="1200" cap="none" spc="0" normalizeH="0" baseline="0" noProof="0">
              <a:ln>
                <a:noFill/>
              </a:ln>
              <a:solidFill>
                <a:srgbClr val="848484"/>
              </a:solidFill>
              <a:effectLst/>
              <a:highlight>
                <a:srgbClr val="FFFF00"/>
              </a:highlight>
              <a:uLnTx/>
              <a:uFillTx/>
              <a:latin typeface="Ubuntu"/>
              <a:ea typeface="微软雅黑"/>
              <a:cs typeface="+mn-cs"/>
            </a:endParaRPr>
          </a:p>
          <a:p>
            <a:pPr marL="285750" marR="0" lvl="0" indent="-285750" algn="l" defTabSz="914400" rtl="0" eaLnBrk="1" fontAlgn="auto" latinLnBrk="0" hangingPunct="1">
              <a:lnSpc>
                <a:spcPct val="120000"/>
              </a:lnSpc>
              <a:spcBef>
                <a:spcPts val="0"/>
              </a:spcBef>
              <a:spcAft>
                <a:spcPts val="0"/>
              </a:spcAft>
              <a:buClrTx/>
              <a:buSzTx/>
              <a:buFontTx/>
              <a:buChar char="-"/>
              <a:tabLst/>
              <a:defRPr/>
            </a:pP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审计报告中的改进措施（</a:t>
            </a:r>
            <a:r>
              <a:rPr kumimoji="0" lang="en-US" altLang="zh-CN" sz="1800" b="0" i="0" u="none" strike="noStrike" kern="1200" cap="none" spc="0" normalizeH="0" baseline="0" noProof="0">
                <a:ln>
                  <a:noFill/>
                </a:ln>
                <a:solidFill>
                  <a:srgbClr val="848484"/>
                </a:solidFill>
                <a:effectLst/>
                <a:uLnTx/>
                <a:uFillTx/>
                <a:latin typeface="Ubuntu"/>
                <a:ea typeface="微软雅黑"/>
                <a:cs typeface="+mn-cs"/>
              </a:rPr>
              <a:t>CAP</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）已经完成，且有明确的</a:t>
            </a: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完成时间</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及</a:t>
            </a: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复核方式</a:t>
            </a:r>
            <a:endParaRPr kumimoji="0" lang="en-US" altLang="zh-CN" sz="1800" b="1" i="0" u="none" strike="noStrike" kern="1200" cap="none" spc="0" normalizeH="0" baseline="0" noProof="0">
              <a:ln>
                <a:noFill/>
              </a:ln>
              <a:solidFill>
                <a:srgbClr val="F86524"/>
              </a:solidFill>
              <a:effectLst/>
              <a:uLnTx/>
              <a:uFillTx/>
              <a:latin typeface="Ubuntu"/>
              <a:ea typeface="微软雅黑"/>
              <a:cs typeface="+mn-cs"/>
            </a:endParaRPr>
          </a:p>
        </p:txBody>
      </p:sp>
      <p:pic>
        <p:nvPicPr>
          <p:cNvPr id="7" name="Picture 6">
            <a:extLst>
              <a:ext uri="{FF2B5EF4-FFF2-40B4-BE49-F238E27FC236}">
                <a16:creationId xmlns:a16="http://schemas.microsoft.com/office/drawing/2014/main" id="{4D037E82-EAB8-73B2-23C2-DD74169DCB5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17713"/>
          <a:stretch/>
        </p:blipFill>
        <p:spPr>
          <a:xfrm>
            <a:off x="587514" y="2781394"/>
            <a:ext cx="4377242" cy="963895"/>
          </a:xfrm>
          <a:prstGeom prst="rect">
            <a:avLst/>
          </a:prstGeom>
        </p:spPr>
      </p:pic>
      <p:pic>
        <p:nvPicPr>
          <p:cNvPr id="15" name="Picture 14">
            <a:extLst>
              <a:ext uri="{FF2B5EF4-FFF2-40B4-BE49-F238E27FC236}">
                <a16:creationId xmlns:a16="http://schemas.microsoft.com/office/drawing/2014/main" id="{BEB24FEA-CF95-B9E9-0414-4947F4924E5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59130" y="1333947"/>
            <a:ext cx="4839128" cy="4916724"/>
          </a:xfrm>
          <a:prstGeom prst="rect">
            <a:avLst/>
          </a:prstGeom>
        </p:spPr>
      </p:pic>
      <p:sp>
        <p:nvSpPr>
          <p:cNvPr id="16" name="TextBox 15">
            <a:extLst>
              <a:ext uri="{FF2B5EF4-FFF2-40B4-BE49-F238E27FC236}">
                <a16:creationId xmlns:a16="http://schemas.microsoft.com/office/drawing/2014/main" id="{5A5C9BB7-CAEA-1F20-F768-A16F9FD81FAB}"/>
              </a:ext>
            </a:extLst>
          </p:cNvPr>
          <p:cNvSpPr txBox="1"/>
          <p:nvPr/>
        </p:nvSpPr>
        <p:spPr>
          <a:xfrm>
            <a:off x="7991531" y="2039253"/>
            <a:ext cx="308206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white">
                    <a:lumMod val="50000"/>
                  </a:prstClr>
                </a:solidFill>
                <a:effectLst/>
                <a:uLnTx/>
                <a:uFillTx/>
                <a:latin typeface="Ubuntu"/>
                <a:ea typeface="微软雅黑"/>
                <a:cs typeface="+mn-cs"/>
              </a:rPr>
              <a:t>填写要求您审计</a:t>
            </a:r>
            <a:r>
              <a:rPr kumimoji="0" lang="en-US" altLang="zh-CN" sz="1000" b="0" i="0" u="none" strike="noStrike" kern="1200" cap="none" spc="0" normalizeH="0" baseline="0" noProof="0">
                <a:ln>
                  <a:noFill/>
                </a:ln>
                <a:solidFill>
                  <a:prstClr val="white">
                    <a:lumMod val="50000"/>
                  </a:prstClr>
                </a:solidFill>
                <a:effectLst/>
                <a:uLnTx/>
                <a:uFillTx/>
                <a:latin typeface="Ubuntu"/>
                <a:ea typeface="微软雅黑"/>
                <a:cs typeface="+mn-cs"/>
              </a:rPr>
              <a:t>/</a:t>
            </a:r>
            <a:r>
              <a:rPr kumimoji="0" lang="zh-CN" altLang="en-US" sz="1000" b="0" i="0" u="none" strike="noStrike" kern="1200" cap="none" spc="0" normalizeH="0" baseline="0" noProof="0">
                <a:ln>
                  <a:noFill/>
                </a:ln>
                <a:solidFill>
                  <a:prstClr val="white">
                    <a:lumMod val="50000"/>
                  </a:prstClr>
                </a:solidFill>
                <a:effectLst/>
                <a:uLnTx/>
                <a:uFillTx/>
                <a:latin typeface="Ubuntu"/>
                <a:ea typeface="微软雅黑"/>
                <a:cs typeface="+mn-cs"/>
              </a:rPr>
              <a:t>提供赞助的公司名称</a:t>
            </a:r>
          </a:p>
        </p:txBody>
      </p:sp>
      <p:sp>
        <p:nvSpPr>
          <p:cNvPr id="17" name="TextBox 16">
            <a:extLst>
              <a:ext uri="{FF2B5EF4-FFF2-40B4-BE49-F238E27FC236}">
                <a16:creationId xmlns:a16="http://schemas.microsoft.com/office/drawing/2014/main" id="{D91254E2-9DAE-CF03-9BA1-88E6F1DDB90C}"/>
              </a:ext>
            </a:extLst>
          </p:cNvPr>
          <p:cNvSpPr txBox="1"/>
          <p:nvPr/>
        </p:nvSpPr>
        <p:spPr>
          <a:xfrm>
            <a:off x="7991531" y="2439468"/>
            <a:ext cx="308206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white">
                    <a:lumMod val="50000"/>
                  </a:prstClr>
                </a:solidFill>
                <a:effectLst/>
                <a:uLnTx/>
                <a:uFillTx/>
                <a:latin typeface="Ubuntu"/>
                <a:ea typeface="微软雅黑"/>
                <a:cs typeface="+mn-cs"/>
              </a:rPr>
              <a:t>填写审计日期（存在多天审计的情况，填写第一天）</a:t>
            </a:r>
          </a:p>
        </p:txBody>
      </p:sp>
      <p:sp>
        <p:nvSpPr>
          <p:cNvPr id="18" name="TextBox 17">
            <a:extLst>
              <a:ext uri="{FF2B5EF4-FFF2-40B4-BE49-F238E27FC236}">
                <a16:creationId xmlns:a16="http://schemas.microsoft.com/office/drawing/2014/main" id="{5B9F4657-ED39-2CCC-9859-25044925848A}"/>
              </a:ext>
            </a:extLst>
          </p:cNvPr>
          <p:cNvSpPr txBox="1"/>
          <p:nvPr/>
        </p:nvSpPr>
        <p:spPr>
          <a:xfrm>
            <a:off x="7991531" y="2801112"/>
            <a:ext cx="3082066"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white">
                    <a:lumMod val="50000"/>
                  </a:prstClr>
                </a:solidFill>
                <a:effectLst/>
                <a:uLnTx/>
                <a:uFillTx/>
                <a:latin typeface="Ubuntu"/>
                <a:ea typeface="微软雅黑"/>
                <a:cs typeface="+mn-cs"/>
              </a:rPr>
              <a:t>选择自评问卷是否被审计员上传</a:t>
            </a:r>
          </a:p>
        </p:txBody>
      </p:sp>
      <p:sp>
        <p:nvSpPr>
          <p:cNvPr id="19" name="TextBox 18">
            <a:extLst>
              <a:ext uri="{FF2B5EF4-FFF2-40B4-BE49-F238E27FC236}">
                <a16:creationId xmlns:a16="http://schemas.microsoft.com/office/drawing/2014/main" id="{B80EB47E-8F47-44C8-774C-EA06F0D76456}"/>
              </a:ext>
            </a:extLst>
          </p:cNvPr>
          <p:cNvSpPr txBox="1"/>
          <p:nvPr/>
        </p:nvSpPr>
        <p:spPr>
          <a:xfrm>
            <a:off x="7991531" y="3345180"/>
            <a:ext cx="308206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white">
                    <a:lumMod val="50000"/>
                  </a:prstClr>
                </a:solidFill>
                <a:effectLst/>
                <a:uLnTx/>
                <a:uFillTx/>
                <a:latin typeface="Ubuntu"/>
                <a:ea typeface="微软雅黑"/>
                <a:cs typeface="+mn-cs"/>
              </a:rPr>
              <a:t>供应商在审计报告首页可以确认审计范围，如果对其存疑，请与您的审计员或赞助公司联系确认</a:t>
            </a:r>
          </a:p>
        </p:txBody>
      </p:sp>
      <p:sp>
        <p:nvSpPr>
          <p:cNvPr id="20" name="TextBox 19">
            <a:extLst>
              <a:ext uri="{FF2B5EF4-FFF2-40B4-BE49-F238E27FC236}">
                <a16:creationId xmlns:a16="http://schemas.microsoft.com/office/drawing/2014/main" id="{93C4E63D-3A34-0405-90C6-DB88ED709525}"/>
              </a:ext>
            </a:extLst>
          </p:cNvPr>
          <p:cNvSpPr txBox="1"/>
          <p:nvPr/>
        </p:nvSpPr>
        <p:spPr>
          <a:xfrm>
            <a:off x="8458453" y="4816956"/>
            <a:ext cx="1728000"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white">
                    <a:lumMod val="50000"/>
                  </a:prstClr>
                </a:solidFill>
                <a:effectLst/>
                <a:uLnTx/>
                <a:uFillTx/>
                <a:latin typeface="Ubuntu"/>
                <a:ea typeface="微软雅黑"/>
                <a:cs typeface="+mn-cs"/>
              </a:rPr>
              <a:t>在此处上传审计报告结果</a:t>
            </a:r>
          </a:p>
        </p:txBody>
      </p:sp>
      <p:sp>
        <p:nvSpPr>
          <p:cNvPr id="21" name="TextBox 20">
            <a:extLst>
              <a:ext uri="{FF2B5EF4-FFF2-40B4-BE49-F238E27FC236}">
                <a16:creationId xmlns:a16="http://schemas.microsoft.com/office/drawing/2014/main" id="{DAA56B2A-8A29-3D93-A8AD-D65A06DE2A7C}"/>
              </a:ext>
            </a:extLst>
          </p:cNvPr>
          <p:cNvSpPr txBox="1"/>
          <p:nvPr/>
        </p:nvSpPr>
        <p:spPr>
          <a:xfrm>
            <a:off x="8382253" y="5386256"/>
            <a:ext cx="1386587"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white">
                    <a:lumMod val="50000"/>
                  </a:prstClr>
                </a:solidFill>
                <a:effectLst/>
                <a:uLnTx/>
                <a:uFillTx/>
                <a:latin typeface="Ubuntu"/>
                <a:ea typeface="微软雅黑"/>
                <a:cs typeface="+mn-cs"/>
              </a:rPr>
              <a:t>如存在单独的改进计划（通常已在自评问卷中包含），请在此处上传</a:t>
            </a:r>
          </a:p>
        </p:txBody>
      </p:sp>
      <p:sp>
        <p:nvSpPr>
          <p:cNvPr id="22" name="Rectangle 21">
            <a:extLst>
              <a:ext uri="{FF2B5EF4-FFF2-40B4-BE49-F238E27FC236}">
                <a16:creationId xmlns:a16="http://schemas.microsoft.com/office/drawing/2014/main" id="{BF3DADC6-BD9A-5943-51C9-6B733826365B}"/>
              </a:ext>
            </a:extLst>
          </p:cNvPr>
          <p:cNvSpPr/>
          <p:nvPr/>
        </p:nvSpPr>
        <p:spPr>
          <a:xfrm>
            <a:off x="7294460" y="2801112"/>
            <a:ext cx="481865" cy="86410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Ubuntu"/>
              <a:ea typeface="微软雅黑"/>
              <a:cs typeface="+mn-cs"/>
            </a:endParaRPr>
          </a:p>
        </p:txBody>
      </p:sp>
      <p:cxnSp>
        <p:nvCxnSpPr>
          <p:cNvPr id="24" name="Connector: Elbow 23">
            <a:extLst>
              <a:ext uri="{FF2B5EF4-FFF2-40B4-BE49-F238E27FC236}">
                <a16:creationId xmlns:a16="http://schemas.microsoft.com/office/drawing/2014/main" id="{AFDDECAE-8F2C-CF38-EA4B-35017055A617}"/>
              </a:ext>
            </a:extLst>
          </p:cNvPr>
          <p:cNvCxnSpPr/>
          <p:nvPr/>
        </p:nvCxnSpPr>
        <p:spPr>
          <a:xfrm rot="10800000" flipV="1">
            <a:off x="6515313" y="2924222"/>
            <a:ext cx="710652" cy="360238"/>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Connector: Elbow 24">
            <a:extLst>
              <a:ext uri="{FF2B5EF4-FFF2-40B4-BE49-F238E27FC236}">
                <a16:creationId xmlns:a16="http://schemas.microsoft.com/office/drawing/2014/main" id="{0B47A50B-0E68-DE7C-E4AB-1B50C26509D8}"/>
              </a:ext>
            </a:extLst>
          </p:cNvPr>
          <p:cNvCxnSpPr>
            <a:cxnSpLocks/>
          </p:cNvCxnSpPr>
          <p:nvPr/>
        </p:nvCxnSpPr>
        <p:spPr>
          <a:xfrm rot="10800000">
            <a:off x="6515313" y="3284460"/>
            <a:ext cx="710652" cy="32773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0BE382DC-4AEE-81AC-8B2B-3C4A00EECBAC}"/>
              </a:ext>
            </a:extLst>
          </p:cNvPr>
          <p:cNvSpPr txBox="1"/>
          <p:nvPr/>
        </p:nvSpPr>
        <p:spPr>
          <a:xfrm>
            <a:off x="5210231" y="2766715"/>
            <a:ext cx="1305082" cy="707886"/>
          </a:xfrm>
          <a:prstGeom prst="rect">
            <a:avLst/>
          </a:prstGeom>
          <a:noFill/>
          <a:ln>
            <a:solidFill>
              <a:schemeClr val="accent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white">
                    <a:lumMod val="50000"/>
                  </a:prstClr>
                </a:solidFill>
                <a:effectLst/>
                <a:uLnTx/>
                <a:uFillTx/>
                <a:latin typeface="Ubuntu"/>
                <a:ea typeface="微软雅黑"/>
                <a:cs typeface="+mn-cs"/>
              </a:rPr>
              <a:t>如果您对审计类型，审计范围不确定，请与您的审计员或赞助公司联系确认</a:t>
            </a:r>
          </a:p>
        </p:txBody>
      </p:sp>
    </p:spTree>
    <p:extLst>
      <p:ext uri="{BB962C8B-B14F-4D97-AF65-F5344CB8AC3E}">
        <p14:creationId xmlns:p14="http://schemas.microsoft.com/office/powerpoint/2010/main" val="252540981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4408A89C-EC9C-E555-EFF2-675C45D218F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13112" y="3060093"/>
            <a:ext cx="6066046" cy="2950720"/>
          </a:xfrm>
          <a:prstGeom prst="rect">
            <a:avLst/>
          </a:prstGeom>
        </p:spPr>
      </p:pic>
      <p:sp>
        <p:nvSpPr>
          <p:cNvPr id="2" name="Title 1">
            <a:extLst>
              <a:ext uri="{FF2B5EF4-FFF2-40B4-BE49-F238E27FC236}">
                <a16:creationId xmlns:a16="http://schemas.microsoft.com/office/drawing/2014/main" id="{AEDC1867-EE2A-5573-2CC4-7732B7E1FB26}"/>
              </a:ext>
            </a:extLst>
          </p:cNvPr>
          <p:cNvSpPr>
            <a:spLocks noGrp="1"/>
          </p:cNvSpPr>
          <p:nvPr>
            <p:ph type="title"/>
          </p:nvPr>
        </p:nvSpPr>
        <p:spPr/>
        <p:txBody>
          <a:bodyPr/>
          <a:lstStyle/>
          <a:p>
            <a:r>
              <a:rPr lang="zh-CN" altLang="en-US"/>
              <a:t>审计报告共享</a:t>
            </a:r>
            <a:endParaRPr lang="en-GB"/>
          </a:p>
        </p:txBody>
      </p:sp>
      <p:sp>
        <p:nvSpPr>
          <p:cNvPr id="3" name="Slide Number Placeholder 2">
            <a:extLst>
              <a:ext uri="{FF2B5EF4-FFF2-40B4-BE49-F238E27FC236}">
                <a16:creationId xmlns:a16="http://schemas.microsoft.com/office/drawing/2014/main" id="{475ABA55-F1F9-8D51-B983-6CE03EC7D91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83</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
        <p:nvSpPr>
          <p:cNvPr id="23" name="Text Placeholder 22">
            <a:extLst>
              <a:ext uri="{FF2B5EF4-FFF2-40B4-BE49-F238E27FC236}">
                <a16:creationId xmlns:a16="http://schemas.microsoft.com/office/drawing/2014/main" id="{1CC242B1-35EC-8D6E-BFDC-44583AFAD15A}"/>
              </a:ext>
            </a:extLst>
          </p:cNvPr>
          <p:cNvSpPr>
            <a:spLocks noGrp="1"/>
          </p:cNvSpPr>
          <p:nvPr>
            <p:ph type="body" sz="quarter" idx="14"/>
          </p:nvPr>
        </p:nvSpPr>
        <p:spPr/>
        <p:txBody>
          <a:bodyPr/>
          <a:lstStyle/>
          <a:p>
            <a:pPr>
              <a:lnSpc>
                <a:spcPct val="150000"/>
              </a:lnSpc>
            </a:pPr>
            <a:r>
              <a:rPr lang="en-US" altLang="zh-CN">
                <a:solidFill>
                  <a:schemeClr val="accent1"/>
                </a:solidFill>
              </a:rPr>
              <a:t>PSCI</a:t>
            </a:r>
            <a:r>
              <a:rPr lang="zh-CN" altLang="en-US">
                <a:solidFill>
                  <a:schemeClr val="accent1"/>
                </a:solidFill>
              </a:rPr>
              <a:t>将停止使用现行的线下数据共享协议（</a:t>
            </a:r>
            <a:r>
              <a:rPr lang="en-US" altLang="zh-CN">
                <a:solidFill>
                  <a:schemeClr val="accent1"/>
                </a:solidFill>
              </a:rPr>
              <a:t> DSA </a:t>
            </a:r>
            <a:r>
              <a:rPr lang="zh-CN" altLang="en-US">
                <a:solidFill>
                  <a:schemeClr val="accent1"/>
                </a:solidFill>
              </a:rPr>
              <a:t>），供应商需自行主动上传及共享审计报告</a:t>
            </a:r>
            <a:endParaRPr lang="en-US" altLang="zh-CN">
              <a:solidFill>
                <a:schemeClr val="accent1"/>
              </a:solidFill>
            </a:endParaRPr>
          </a:p>
          <a:p>
            <a:pPr marL="742950" lvl="1" indent="-285750">
              <a:lnSpc>
                <a:spcPct val="150000"/>
              </a:lnSpc>
              <a:buFont typeface="Wingdings" panose="05000000000000000000" pitchFamily="2" charset="2"/>
              <a:buChar char="n"/>
            </a:pPr>
            <a:r>
              <a:rPr lang="en-US" altLang="zh-CN" sz="1800"/>
              <a:t>PSCI</a:t>
            </a:r>
            <a:r>
              <a:rPr lang="zh-CN" altLang="en-US" sz="1800"/>
              <a:t>供应商有</a:t>
            </a:r>
            <a:r>
              <a:rPr lang="zh-CN" altLang="en-US" sz="1800" b="1">
                <a:solidFill>
                  <a:schemeClr val="accent1"/>
                </a:solidFill>
              </a:rPr>
              <a:t>上传和共享</a:t>
            </a:r>
            <a:r>
              <a:rPr lang="zh-CN" altLang="en-US" sz="1800"/>
              <a:t>审计报告的权限，可以自行选择想要共享审计报告的</a:t>
            </a:r>
            <a:r>
              <a:rPr lang="en-US" altLang="zh-CN" sz="1800"/>
              <a:t>PSCI</a:t>
            </a:r>
            <a:r>
              <a:rPr lang="zh-CN" altLang="en-US" sz="1800"/>
              <a:t>成员</a:t>
            </a:r>
            <a:endParaRPr lang="en-US" altLang="zh-CN" sz="1800"/>
          </a:p>
          <a:p>
            <a:pPr marL="742950" lvl="1" indent="-285750">
              <a:lnSpc>
                <a:spcPct val="150000"/>
              </a:lnSpc>
              <a:buFont typeface="Wingdings" panose="05000000000000000000" pitchFamily="2" charset="2"/>
              <a:buChar char="n"/>
            </a:pPr>
            <a:r>
              <a:rPr lang="zh-CN" altLang="en-US" sz="1800"/>
              <a:t>与其存在合作关系的</a:t>
            </a:r>
            <a:r>
              <a:rPr lang="en-US" altLang="zh-CN" sz="1800"/>
              <a:t>PSCI</a:t>
            </a:r>
            <a:r>
              <a:rPr lang="zh-CN" altLang="en-US" sz="1800"/>
              <a:t>成员</a:t>
            </a:r>
            <a:r>
              <a:rPr lang="zh-CN" altLang="en-US" sz="1800" b="1">
                <a:solidFill>
                  <a:schemeClr val="accent1"/>
                </a:solidFill>
              </a:rPr>
              <a:t>仅能帮助供应商上传审计报告</a:t>
            </a:r>
            <a:r>
              <a:rPr lang="zh-CN" altLang="en-US" sz="1800"/>
              <a:t>，不可帮助供应商选择共享范围</a:t>
            </a:r>
            <a:endParaRPr lang="en-US" altLang="zh-CN" sz="1800"/>
          </a:p>
        </p:txBody>
      </p:sp>
      <p:sp>
        <p:nvSpPr>
          <p:cNvPr id="15" name="Rectangle 14">
            <a:extLst>
              <a:ext uri="{FF2B5EF4-FFF2-40B4-BE49-F238E27FC236}">
                <a16:creationId xmlns:a16="http://schemas.microsoft.com/office/drawing/2014/main" id="{7385819E-FBD3-2B51-9CC8-9B1D47594B36}"/>
              </a:ext>
            </a:extLst>
          </p:cNvPr>
          <p:cNvSpPr/>
          <p:nvPr/>
        </p:nvSpPr>
        <p:spPr>
          <a:xfrm>
            <a:off x="1588985" y="5310755"/>
            <a:ext cx="4507015" cy="70005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Ubuntu"/>
              <a:ea typeface="微软雅黑"/>
              <a:cs typeface="+mn-cs"/>
            </a:endParaRPr>
          </a:p>
        </p:txBody>
      </p:sp>
      <p:sp>
        <p:nvSpPr>
          <p:cNvPr id="16" name="TextBox 15">
            <a:extLst>
              <a:ext uri="{FF2B5EF4-FFF2-40B4-BE49-F238E27FC236}">
                <a16:creationId xmlns:a16="http://schemas.microsoft.com/office/drawing/2014/main" id="{2EC997EE-5166-B536-4CB7-F754717860C1}"/>
              </a:ext>
            </a:extLst>
          </p:cNvPr>
          <p:cNvSpPr txBox="1"/>
          <p:nvPr/>
        </p:nvSpPr>
        <p:spPr>
          <a:xfrm>
            <a:off x="8753475" y="5337619"/>
            <a:ext cx="2828925" cy="646331"/>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a:ln>
                  <a:noFill/>
                </a:ln>
                <a:solidFill>
                  <a:prstClr val="white">
                    <a:lumMod val="50000"/>
                  </a:prstClr>
                </a:solidFill>
                <a:effectLst/>
                <a:uLnTx/>
                <a:uFillTx/>
                <a:latin typeface="Ubuntu"/>
                <a:ea typeface="微软雅黑"/>
                <a:cs typeface="+mn-cs"/>
              </a:rPr>
              <a:t>我们建议您将将审计报告与</a:t>
            </a: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所有</a:t>
            </a:r>
            <a:r>
              <a:rPr kumimoji="0" lang="en-US" altLang="zh-CN" sz="1800" b="0" i="0" u="none" strike="noStrike" kern="1200" cap="none" spc="0" normalizeH="0" baseline="0" noProof="0">
                <a:ln>
                  <a:noFill/>
                </a:ln>
                <a:solidFill>
                  <a:srgbClr val="F86524"/>
                </a:solidFill>
                <a:effectLst/>
                <a:uLnTx/>
                <a:uFillTx/>
                <a:latin typeface="Ubuntu"/>
                <a:ea typeface="微软雅黑"/>
                <a:cs typeface="+mn-cs"/>
              </a:rPr>
              <a:t>PSCI</a:t>
            </a:r>
            <a:r>
              <a:rPr kumimoji="0" lang="zh-CN" altLang="en-US" sz="1800" b="0" i="0" u="none" strike="noStrike" kern="1200" cap="none" spc="0" normalizeH="0" baseline="0" noProof="0">
                <a:ln>
                  <a:noFill/>
                </a:ln>
                <a:solidFill>
                  <a:srgbClr val="F86524"/>
                </a:solidFill>
                <a:effectLst/>
                <a:uLnTx/>
                <a:uFillTx/>
                <a:latin typeface="Ubuntu"/>
                <a:ea typeface="微软雅黑"/>
                <a:cs typeface="+mn-cs"/>
              </a:rPr>
              <a:t>成员</a:t>
            </a:r>
            <a:r>
              <a:rPr kumimoji="0" lang="zh-CN" altLang="en-US" sz="1800" b="0" i="0" u="none" strike="noStrike" kern="1200" cap="none" spc="0" normalizeH="0" baseline="0" noProof="0">
                <a:ln>
                  <a:noFill/>
                </a:ln>
                <a:solidFill>
                  <a:prstClr val="white">
                    <a:lumMod val="50000"/>
                  </a:prstClr>
                </a:solidFill>
                <a:effectLst/>
                <a:uLnTx/>
                <a:uFillTx/>
                <a:latin typeface="Ubuntu"/>
                <a:ea typeface="微软雅黑"/>
                <a:cs typeface="+mn-cs"/>
              </a:rPr>
              <a:t>分享</a:t>
            </a:r>
          </a:p>
        </p:txBody>
      </p:sp>
      <p:cxnSp>
        <p:nvCxnSpPr>
          <p:cNvPr id="18" name="Straight Arrow Connector 17">
            <a:extLst>
              <a:ext uri="{FF2B5EF4-FFF2-40B4-BE49-F238E27FC236}">
                <a16:creationId xmlns:a16="http://schemas.microsoft.com/office/drawing/2014/main" id="{6C10F47B-A3AF-6994-3283-282367AD9776}"/>
              </a:ext>
            </a:extLst>
          </p:cNvPr>
          <p:cNvCxnSpPr>
            <a:cxnSpLocks/>
          </p:cNvCxnSpPr>
          <p:nvPr/>
        </p:nvCxnSpPr>
        <p:spPr>
          <a:xfrm>
            <a:off x="6381750" y="5660784"/>
            <a:ext cx="2085975" cy="0"/>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FADC1099-BCBC-8C6B-02E0-0974EDDB79DE}"/>
              </a:ext>
            </a:extLst>
          </p:cNvPr>
          <p:cNvSpPr/>
          <p:nvPr/>
        </p:nvSpPr>
        <p:spPr>
          <a:xfrm>
            <a:off x="813112" y="3398423"/>
            <a:ext cx="4507015" cy="67168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Ubuntu"/>
              <a:ea typeface="微软雅黑"/>
              <a:cs typeface="+mn-cs"/>
            </a:endParaRPr>
          </a:p>
        </p:txBody>
      </p:sp>
      <p:cxnSp>
        <p:nvCxnSpPr>
          <p:cNvPr id="20" name="Straight Arrow Connector 19">
            <a:extLst>
              <a:ext uri="{FF2B5EF4-FFF2-40B4-BE49-F238E27FC236}">
                <a16:creationId xmlns:a16="http://schemas.microsoft.com/office/drawing/2014/main" id="{6412AF78-1573-BE66-3EF7-45B34F54EC6B}"/>
              </a:ext>
            </a:extLst>
          </p:cNvPr>
          <p:cNvCxnSpPr>
            <a:cxnSpLocks/>
          </p:cNvCxnSpPr>
          <p:nvPr/>
        </p:nvCxnSpPr>
        <p:spPr>
          <a:xfrm>
            <a:off x="6305550" y="3574809"/>
            <a:ext cx="2085975" cy="0"/>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1E30C6D9-9902-1117-3261-71D5FB8D121D}"/>
              </a:ext>
            </a:extLst>
          </p:cNvPr>
          <p:cNvSpPr txBox="1"/>
          <p:nvPr/>
        </p:nvSpPr>
        <p:spPr>
          <a:xfrm>
            <a:off x="8749988" y="3251643"/>
            <a:ext cx="2828925" cy="646331"/>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a:ln>
                  <a:noFill/>
                </a:ln>
                <a:solidFill>
                  <a:prstClr val="white">
                    <a:lumMod val="50000"/>
                  </a:prstClr>
                </a:solidFill>
                <a:effectLst/>
                <a:uLnTx/>
                <a:uFillTx/>
                <a:latin typeface="Ubuntu"/>
                <a:ea typeface="微软雅黑"/>
                <a:cs typeface="+mn-cs"/>
              </a:rPr>
              <a:t>供应商审计报告上传后，将自动共享给其合作公司</a:t>
            </a:r>
          </a:p>
        </p:txBody>
      </p:sp>
    </p:spTree>
    <p:extLst>
      <p:ext uri="{BB962C8B-B14F-4D97-AF65-F5344CB8AC3E}">
        <p14:creationId xmlns:p14="http://schemas.microsoft.com/office/powerpoint/2010/main" val="266109353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p:txBody>
          <a:bodyPr vert="horz" lIns="91440" tIns="45720" rIns="91440" bIns="45720" rtlCol="0" anchor="t">
            <a:noAutofit/>
          </a:bodyPr>
          <a:lstStyle/>
          <a:p>
            <a:r>
              <a:rPr lang="zh-CN" altLang="en-US" sz="2000" b="0">
                <a:latin typeface="微软雅黑" panose="020B0503020204020204" pitchFamily="34" charset="-122"/>
                <a:ea typeface="微软雅黑" panose="020B0503020204020204" pitchFamily="34" charset="-122"/>
                <a:cs typeface="Calibri"/>
              </a:rPr>
              <a:t>关于</a:t>
            </a:r>
            <a:r>
              <a:rPr lang="en-US" altLang="zh-CN" sz="2000" b="0">
                <a:latin typeface="微软雅黑" panose="020B0503020204020204" pitchFamily="34" charset="-122"/>
                <a:ea typeface="微软雅黑" panose="020B0503020204020204" pitchFamily="34" charset="-122"/>
                <a:cs typeface="Calibri"/>
              </a:rPr>
              <a:t>PSCI</a:t>
            </a:r>
            <a:r>
              <a:rPr lang="zh-CN" altLang="en-US" sz="2000" b="0">
                <a:latin typeface="微软雅黑" panose="020B0503020204020204" pitchFamily="34" charset="-122"/>
                <a:ea typeface="微软雅黑" panose="020B0503020204020204" pitchFamily="34" charset="-122"/>
                <a:cs typeface="Calibri"/>
              </a:rPr>
              <a:t>与</a:t>
            </a:r>
            <a:r>
              <a:rPr lang="en-US" altLang="zh-CN" sz="2000" b="0">
                <a:latin typeface="微软雅黑" panose="020B0503020204020204" pitchFamily="34" charset="-122"/>
                <a:ea typeface="微软雅黑" panose="020B0503020204020204" pitchFamily="34" charset="-122"/>
                <a:cs typeface="Calibri"/>
              </a:rPr>
              <a:t>PSCI</a:t>
            </a:r>
            <a:r>
              <a:rPr lang="zh-CN" altLang="en-US" sz="2000" b="0">
                <a:latin typeface="微软雅黑" panose="020B0503020204020204" pitchFamily="34" charset="-122"/>
                <a:ea typeface="微软雅黑" panose="020B0503020204020204" pitchFamily="34" charset="-122"/>
                <a:cs typeface="Calibri"/>
              </a:rPr>
              <a:t>审计</a:t>
            </a:r>
          </a:p>
        </p:txBody>
      </p:sp>
      <p:sp>
        <p:nvSpPr>
          <p:cNvPr id="5" name="Text Placeholder 4">
            <a:extLst>
              <a:ext uri="{FF2B5EF4-FFF2-40B4-BE49-F238E27FC236}">
                <a16:creationId xmlns:a16="http://schemas.microsoft.com/office/drawing/2014/main" id="{988B829D-5EAE-48EC-BACE-782F759CA504}"/>
              </a:ext>
            </a:extLst>
          </p:cNvPr>
          <p:cNvSpPr>
            <a:spLocks noGrp="1"/>
          </p:cNvSpPr>
          <p:nvPr>
            <p:ph type="body" sz="quarter" idx="11"/>
          </p:nvPr>
        </p:nvSpPr>
        <p:spPr/>
        <p:txBody>
          <a:bodyPr vert="horz" lIns="91440" tIns="45720" rIns="91440" bIns="45720" rtlCol="0" anchor="t">
            <a:noAutofit/>
          </a:bodyPr>
          <a:lstStyle/>
          <a:p>
            <a:r>
              <a:rPr lang="en-GB" altLang="zh-CN">
                <a:latin typeface="微软雅黑" panose="020B0503020204020204" pitchFamily="34" charset="-122"/>
                <a:ea typeface="微软雅黑" panose="020B0503020204020204" pitchFamily="34" charset="-122"/>
                <a:cs typeface="Calibri"/>
              </a:rPr>
              <a:t>PSCI</a:t>
            </a:r>
            <a:r>
              <a:rPr lang="zh-CN" altLang="en-US">
                <a:latin typeface="微软雅黑" panose="020B0503020204020204" pitchFamily="34" charset="-122"/>
                <a:ea typeface="微软雅黑" panose="020B0503020204020204" pitchFamily="34" charset="-122"/>
                <a:cs typeface="Calibri"/>
              </a:rPr>
              <a:t>审计的流程</a:t>
            </a:r>
          </a:p>
        </p:txBody>
      </p:sp>
      <p:sp>
        <p:nvSpPr>
          <p:cNvPr id="6" name="Text Placeholder 5">
            <a:extLst>
              <a:ext uri="{FF2B5EF4-FFF2-40B4-BE49-F238E27FC236}">
                <a16:creationId xmlns:a16="http://schemas.microsoft.com/office/drawing/2014/main" id="{61D73567-6FC3-4DDE-A9EE-25AC38DCE7EC}"/>
              </a:ext>
            </a:extLst>
          </p:cNvPr>
          <p:cNvSpPr>
            <a:spLocks noGrp="1"/>
          </p:cNvSpPr>
          <p:nvPr>
            <p:ph type="body" sz="quarter" idx="12"/>
          </p:nvPr>
        </p:nvSpPr>
        <p:spPr/>
        <p:txBody>
          <a:bodyPr/>
          <a:lstStyle/>
          <a:p>
            <a:r>
              <a:rPr lang="zh-CN" altLang="en-US" b="1">
                <a:latin typeface="微软雅黑" panose="020B0503020204020204" pitchFamily="34" charset="-122"/>
                <a:ea typeface="微软雅黑" panose="020B0503020204020204" pitchFamily="34" charset="-122"/>
              </a:rPr>
              <a:t>其他相关信息</a:t>
            </a:r>
          </a:p>
        </p:txBody>
      </p:sp>
      <p:sp>
        <p:nvSpPr>
          <p:cNvPr id="7" name="Text Placeholder 6">
            <a:extLst>
              <a:ext uri="{FF2B5EF4-FFF2-40B4-BE49-F238E27FC236}">
                <a16:creationId xmlns:a16="http://schemas.microsoft.com/office/drawing/2014/main" id="{0F97A99C-AEAC-4122-A46C-8724642665A7}"/>
              </a:ext>
            </a:extLst>
          </p:cNvPr>
          <p:cNvSpPr>
            <a:spLocks noGrp="1"/>
          </p:cNvSpPr>
          <p:nvPr>
            <p:ph type="body" sz="quarter" idx="13"/>
          </p:nvPr>
        </p:nvSpPr>
        <p:spPr/>
        <p:txBody>
          <a:bodyPr vert="horz" lIns="91440" tIns="45720" rIns="91440" bIns="45720" rtlCol="0" anchor="t">
            <a:noAutofit/>
          </a:bodyPr>
          <a:lstStyle/>
          <a:p>
            <a:r>
              <a:rPr lang="en-US" altLang="zh-CN">
                <a:latin typeface="微软雅黑" panose="020B0503020204020204" pitchFamily="34" charset="-122"/>
                <a:ea typeface="微软雅黑" panose="020B0503020204020204" pitchFamily="34" charset="-122"/>
              </a:rPr>
              <a:t>Q &amp; A</a:t>
            </a:r>
            <a:endParaRPr lang="zh-CN" altLang="en-US">
              <a:latin typeface="微软雅黑" panose="020B0503020204020204" pitchFamily="34" charset="-122"/>
              <a:ea typeface="微软雅黑" panose="020B0503020204020204" pitchFamily="34" charset="-122"/>
            </a:endParaRPr>
          </a:p>
          <a:p>
            <a:endParaRPr lang="en-US">
              <a:solidFill>
                <a:schemeClr val="bg1"/>
              </a:solidFill>
              <a:latin typeface="微软雅黑" panose="020B0503020204020204" pitchFamily="34" charset="-122"/>
              <a:ea typeface="微软雅黑" panose="020B0503020204020204" pitchFamily="34" charset="-122"/>
              <a:cs typeface="Calibri"/>
            </a:endParaRPr>
          </a:p>
        </p:txBody>
      </p:sp>
      <p:sp>
        <p:nvSpPr>
          <p:cNvPr id="8" name="Text Placeholder 7">
            <a:extLst>
              <a:ext uri="{FF2B5EF4-FFF2-40B4-BE49-F238E27FC236}">
                <a16:creationId xmlns:a16="http://schemas.microsoft.com/office/drawing/2014/main" id="{DAC2DE38-B003-44A4-9574-6437AD6EF269}"/>
              </a:ext>
            </a:extLst>
          </p:cNvPr>
          <p:cNvSpPr>
            <a:spLocks noGrp="1"/>
          </p:cNvSpPr>
          <p:nvPr>
            <p:ph type="body" sz="quarter" idx="14"/>
          </p:nvPr>
        </p:nvSpPr>
        <p:spPr/>
        <p:txBody>
          <a:bodyPr vert="horz" lIns="91440" tIns="45720" rIns="91440" bIns="45720" rtlCol="0" anchor="t">
            <a:noAutofit/>
          </a:bodyPr>
          <a:lstStyle/>
          <a:p>
            <a:r>
              <a:rPr lang="en-US" altLang="zh-CN">
                <a:latin typeface="微软雅黑" panose="020B0503020204020204" pitchFamily="34" charset="-122"/>
                <a:ea typeface="微软雅黑" panose="020B0503020204020204" pitchFamily="34" charset="-122"/>
                <a:cs typeface="Calibri"/>
              </a:rPr>
              <a:t>PSCI</a:t>
            </a:r>
            <a:r>
              <a:rPr lang="zh-CN" altLang="en-US">
                <a:latin typeface="微软雅黑" panose="020B0503020204020204" pitchFamily="34" charset="-122"/>
                <a:ea typeface="微软雅黑" panose="020B0503020204020204" pitchFamily="34" charset="-122"/>
                <a:cs typeface="Calibri"/>
              </a:rPr>
              <a:t>审计范围及内容</a:t>
            </a:r>
            <a:endParaRPr lang="en-US" altLang="zh-CN">
              <a:solidFill>
                <a:schemeClr val="bg1"/>
              </a:solidFill>
              <a:latin typeface="微软雅黑" panose="020B0503020204020204" pitchFamily="34" charset="-122"/>
              <a:ea typeface="微软雅黑" panose="020B0503020204020204" pitchFamily="34" charset="-122"/>
              <a:cs typeface="Calibri"/>
            </a:endParaRPr>
          </a:p>
        </p:txBody>
      </p:sp>
      <p:sp>
        <p:nvSpPr>
          <p:cNvPr id="10" name="Text Placeholder 9">
            <a:extLst>
              <a:ext uri="{FF2B5EF4-FFF2-40B4-BE49-F238E27FC236}">
                <a16:creationId xmlns:a16="http://schemas.microsoft.com/office/drawing/2014/main" id="{6C921F8D-E626-FED9-7A5F-64DE201F2CFB}"/>
              </a:ext>
            </a:extLst>
          </p:cNvPr>
          <p:cNvSpPr>
            <a:spLocks noGrp="1"/>
          </p:cNvSpPr>
          <p:nvPr>
            <p:ph type="body" sz="quarter" idx="15"/>
          </p:nvPr>
        </p:nvSpPr>
        <p:spPr/>
        <p:txBody>
          <a:bodyPr/>
          <a:lstStyle/>
          <a:p>
            <a:r>
              <a:rPr lang="zh-CN" altLang="en-US">
                <a:latin typeface="微软雅黑" panose="020B0503020204020204" pitchFamily="34" charset="-122"/>
                <a:ea typeface="微软雅黑" panose="020B0503020204020204" pitchFamily="34" charset="-122"/>
              </a:rPr>
              <a:t>审计报告上传与共享</a:t>
            </a:r>
          </a:p>
        </p:txBody>
      </p:sp>
      <p:sp>
        <p:nvSpPr>
          <p:cNvPr id="2" name="Title 1">
            <a:extLst>
              <a:ext uri="{FF2B5EF4-FFF2-40B4-BE49-F238E27FC236}">
                <a16:creationId xmlns:a16="http://schemas.microsoft.com/office/drawing/2014/main" id="{122AD55D-AAE7-4862-B3DD-2E15C63BDBCF}"/>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议程 </a:t>
            </a:r>
            <a:r>
              <a:rPr lang="en-US" altLang="zh-CN" sz="2400">
                <a:latin typeface="微软雅黑" panose="020B0503020204020204" pitchFamily="34" charset="-122"/>
                <a:ea typeface="微软雅黑" panose="020B0503020204020204" pitchFamily="34" charset="-122"/>
              </a:rPr>
              <a:t>Agenda</a:t>
            </a:r>
          </a:p>
        </p:txBody>
      </p:sp>
    </p:spTree>
    <p:extLst>
      <p:ext uri="{BB962C8B-B14F-4D97-AF65-F5344CB8AC3E}">
        <p14:creationId xmlns:p14="http://schemas.microsoft.com/office/powerpoint/2010/main" val="265460323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AE320-924B-4B9F-8C6E-3D3E04B3E64B}"/>
              </a:ext>
            </a:extLst>
          </p:cNvPr>
          <p:cNvSpPr>
            <a:spLocks noGrp="1"/>
          </p:cNvSpPr>
          <p:nvPr>
            <p:ph type="title"/>
          </p:nvPr>
        </p:nvSpPr>
        <p:spPr/>
        <p:txBody>
          <a:bodyPr/>
          <a:lstStyle/>
          <a:p>
            <a:r>
              <a:rPr lang="zh-CN" altLang="en-US"/>
              <a:t>供应商自发审计</a:t>
            </a:r>
            <a:endParaRPr lang="en-GB" altLang="zh-CN" sz="2400"/>
          </a:p>
        </p:txBody>
      </p:sp>
      <p:sp>
        <p:nvSpPr>
          <p:cNvPr id="3" name="Slide Number Placeholder 2">
            <a:extLst>
              <a:ext uri="{FF2B5EF4-FFF2-40B4-BE49-F238E27FC236}">
                <a16:creationId xmlns:a16="http://schemas.microsoft.com/office/drawing/2014/main" id="{BD3D06ED-46B1-41C8-8246-7139DC2C538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85</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
        <p:nvSpPr>
          <p:cNvPr id="5" name="Content Placeholder 2">
            <a:extLst>
              <a:ext uri="{FF2B5EF4-FFF2-40B4-BE49-F238E27FC236}">
                <a16:creationId xmlns:a16="http://schemas.microsoft.com/office/drawing/2014/main" id="{0D68AAC1-F6F8-4089-9C27-13DE52800C98}"/>
              </a:ext>
            </a:extLst>
          </p:cNvPr>
          <p:cNvSpPr txBox="1">
            <a:spLocks/>
          </p:cNvSpPr>
          <p:nvPr/>
        </p:nvSpPr>
        <p:spPr>
          <a:xfrm>
            <a:off x="557660" y="5830461"/>
            <a:ext cx="11263464" cy="369332"/>
          </a:xfrm>
          <a:prstGeom prst="rect">
            <a:avLst/>
          </a:prstGeom>
        </p:spPr>
        <p:txBody>
          <a:bodyPr>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0"/>
              </a:spcBef>
              <a:spcAft>
                <a:spcPts val="0"/>
              </a:spcAft>
              <a:buClr>
                <a:srgbClr val="F8652E"/>
              </a:buClr>
              <a:buSzTx/>
              <a:buFont typeface="Wingdings" panose="05000000000000000000" pitchFamily="2" charset="2"/>
              <a:buChar char="§"/>
              <a:tabLst/>
              <a:defRPr/>
            </a:pP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任何</a:t>
            </a:r>
            <a:r>
              <a:rPr kumimoji="0" lang="en-US" altLang="zh-CN" sz="1800" b="0" i="0" u="none" strike="noStrike" kern="1200" cap="none" spc="0" normalizeH="0" baseline="0" noProof="0">
                <a:ln>
                  <a:noFill/>
                </a:ln>
                <a:solidFill>
                  <a:srgbClr val="848484"/>
                </a:solidFill>
                <a:effectLst/>
                <a:uLnTx/>
                <a:uFillTx/>
                <a:latin typeface="Ubuntu"/>
                <a:ea typeface="微软雅黑"/>
                <a:cs typeface="+mn-cs"/>
              </a:rPr>
              <a:t>PSCI</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成员及其供应商都可以参加供应商自主审计。</a:t>
            </a:r>
            <a:endParaRPr kumimoji="0" lang="en-GB" sz="1800" b="0" i="0" u="none" strike="noStrike" kern="1200" cap="none" spc="0" normalizeH="0" baseline="0" noProof="0">
              <a:ln>
                <a:noFill/>
              </a:ln>
              <a:solidFill>
                <a:srgbClr val="848484"/>
              </a:solidFill>
              <a:effectLst/>
              <a:highlight>
                <a:srgbClr val="FFFF00"/>
              </a:highlight>
              <a:uLnTx/>
              <a:uFillTx/>
              <a:latin typeface="Ubuntu"/>
              <a:ea typeface="微软雅黑"/>
              <a:cs typeface="+mn-cs"/>
            </a:endParaRPr>
          </a:p>
        </p:txBody>
      </p:sp>
      <p:sp>
        <p:nvSpPr>
          <p:cNvPr id="6" name="TextBox 5">
            <a:extLst>
              <a:ext uri="{FF2B5EF4-FFF2-40B4-BE49-F238E27FC236}">
                <a16:creationId xmlns:a16="http://schemas.microsoft.com/office/drawing/2014/main" id="{8E7C29FC-B5F2-4A4A-8D0B-EEAC07B845C7}"/>
              </a:ext>
            </a:extLst>
          </p:cNvPr>
          <p:cNvSpPr txBox="1"/>
          <p:nvPr/>
        </p:nvSpPr>
        <p:spPr>
          <a:xfrm>
            <a:off x="592115" y="5420569"/>
            <a:ext cx="1092143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zh-CN" altLang="en-US" sz="1800" b="1" i="0" u="none" strike="noStrike" kern="1200" cap="none" spc="0" normalizeH="0" baseline="0" noProof="0">
                <a:ln>
                  <a:noFill/>
                </a:ln>
                <a:solidFill>
                  <a:prstClr val="black">
                    <a:lumMod val="65000"/>
                    <a:lumOff val="35000"/>
                  </a:prstClr>
                </a:solidFill>
                <a:effectLst/>
                <a:uLnTx/>
                <a:uFillTx/>
                <a:latin typeface="Calibri" panose="020F0502020204030204" pitchFamily="34" charset="0"/>
                <a:ea typeface="微软雅黑"/>
                <a:cs typeface="+mn-cs"/>
              </a:rPr>
              <a:t>谁可以参加供应商自主审计？</a:t>
            </a:r>
            <a:endParaRPr kumimoji="0" lang="en-GB" altLang="zh-CN" sz="1800" b="1" i="0" u="none" strike="noStrike" kern="1200" cap="none" spc="0" normalizeH="0" baseline="0" noProof="0">
              <a:ln>
                <a:noFill/>
              </a:ln>
              <a:solidFill>
                <a:prstClr val="black">
                  <a:lumMod val="65000"/>
                  <a:lumOff val="35000"/>
                </a:prstClr>
              </a:solidFill>
              <a:effectLst/>
              <a:uLnTx/>
              <a:uFillTx/>
              <a:latin typeface="Calibri" panose="020F0502020204030204" pitchFamily="34" charset="0"/>
              <a:ea typeface="微软雅黑"/>
              <a:cs typeface="+mn-cs"/>
            </a:endParaRPr>
          </a:p>
        </p:txBody>
      </p:sp>
      <p:sp>
        <p:nvSpPr>
          <p:cNvPr id="12" name="Rectangle 11">
            <a:extLst>
              <a:ext uri="{FF2B5EF4-FFF2-40B4-BE49-F238E27FC236}">
                <a16:creationId xmlns:a16="http://schemas.microsoft.com/office/drawing/2014/main" id="{2F388BCE-E37B-4070-09B1-B5979331258C}"/>
              </a:ext>
            </a:extLst>
          </p:cNvPr>
          <p:cNvSpPr/>
          <p:nvPr/>
        </p:nvSpPr>
        <p:spPr>
          <a:xfrm>
            <a:off x="510964" y="1330944"/>
            <a:ext cx="11310160" cy="389639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Ubuntu"/>
              <a:ea typeface="微软雅黑"/>
              <a:cs typeface="+mn-cs"/>
            </a:endParaRPr>
          </a:p>
        </p:txBody>
      </p:sp>
      <p:sp>
        <p:nvSpPr>
          <p:cNvPr id="14" name="Content Placeholder 2">
            <a:extLst>
              <a:ext uri="{FF2B5EF4-FFF2-40B4-BE49-F238E27FC236}">
                <a16:creationId xmlns:a16="http://schemas.microsoft.com/office/drawing/2014/main" id="{BE429511-A5EA-ED4B-1E15-0396012AE5FA}"/>
              </a:ext>
            </a:extLst>
          </p:cNvPr>
          <p:cNvSpPr txBox="1">
            <a:spLocks/>
          </p:cNvSpPr>
          <p:nvPr/>
        </p:nvSpPr>
        <p:spPr>
          <a:xfrm>
            <a:off x="41914" y="1715843"/>
            <a:ext cx="11997686" cy="3546537"/>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1" indent="0" algn="l" defTabSz="914400" rtl="0" eaLnBrk="1" fontAlgn="auto" latinLnBrk="0" hangingPunct="1">
              <a:lnSpc>
                <a:spcPct val="160000"/>
              </a:lnSpc>
              <a:spcBef>
                <a:spcPts val="0"/>
              </a:spcBef>
              <a:spcAft>
                <a:spcPts val="0"/>
              </a:spcAft>
              <a:buClrTx/>
              <a:buSzTx/>
              <a:buFont typeface="Calibri Light" panose="020F0302020204030204" pitchFamily="34" charset="0"/>
              <a:buNone/>
              <a:tabLst/>
              <a:defRPr/>
            </a:pPr>
            <a:r>
              <a:rPr kumimoji="0" lang="en-GB" altLang="zh-CN" sz="1800" b="1" i="0" u="none" strike="noStrike" kern="1200" cap="none" spc="0" normalizeH="0" baseline="0" noProof="0">
                <a:ln>
                  <a:noFill/>
                </a:ln>
                <a:solidFill>
                  <a:srgbClr val="F86524"/>
                </a:solidFill>
                <a:effectLst/>
                <a:uLnTx/>
                <a:uFillTx/>
                <a:latin typeface="Ubuntu"/>
                <a:ea typeface="微软雅黑"/>
                <a:cs typeface="+mn-cs"/>
              </a:rPr>
              <a:t>PSCI</a:t>
            </a:r>
            <a:r>
              <a:rPr kumimoji="0" lang="zh-CN" altLang="en-US" sz="1800" b="1" i="0" u="none" strike="noStrike" kern="1200" cap="none" spc="0" normalizeH="0" baseline="0" noProof="0">
                <a:ln>
                  <a:noFill/>
                </a:ln>
                <a:solidFill>
                  <a:srgbClr val="F86524"/>
                </a:solidFill>
                <a:effectLst/>
                <a:uLnTx/>
                <a:uFillTx/>
                <a:latin typeface="Ubuntu"/>
                <a:ea typeface="微软雅黑"/>
                <a:cs typeface="+mn-cs"/>
              </a:rPr>
              <a:t>赞助是什么？</a:t>
            </a:r>
            <a:endParaRPr kumimoji="0" lang="en-GB" altLang="zh-CN" sz="1800" b="1" i="0" u="none" strike="noStrike" kern="1200" cap="none" spc="0" normalizeH="0" baseline="0" noProof="0">
              <a:ln>
                <a:noFill/>
              </a:ln>
              <a:solidFill>
                <a:srgbClr val="F86524"/>
              </a:solidFill>
              <a:effectLst/>
              <a:uLnTx/>
              <a:uFillTx/>
              <a:latin typeface="Ubuntu"/>
              <a:ea typeface="微软雅黑"/>
              <a:cs typeface="+mn-cs"/>
            </a:endParaRPr>
          </a:p>
          <a:p>
            <a:pPr marL="457200" marR="0" lvl="1" indent="0" algn="l" defTabSz="914400" rtl="0" eaLnBrk="1" fontAlgn="auto" latinLnBrk="0" hangingPunct="1">
              <a:lnSpc>
                <a:spcPct val="150000"/>
              </a:lnSpc>
              <a:spcBef>
                <a:spcPts val="0"/>
              </a:spcBef>
              <a:spcAft>
                <a:spcPts val="0"/>
              </a:spcAft>
              <a:buClrTx/>
              <a:buSzTx/>
              <a:buFont typeface="Calibri Light" panose="020F0302020204030204" pitchFamily="34" charset="0"/>
              <a:buNone/>
              <a:tabLst/>
              <a:defRPr/>
            </a:pPr>
            <a:r>
              <a:rPr kumimoji="0" lang="en-GB" altLang="zh-CN" sz="1800" b="0" i="0" u="none" strike="noStrike" kern="1200" cap="none" spc="0" normalizeH="0" baseline="0" noProof="0">
                <a:ln>
                  <a:noFill/>
                </a:ln>
                <a:solidFill>
                  <a:srgbClr val="848484"/>
                </a:solidFill>
                <a:effectLst/>
                <a:uLnTx/>
                <a:uFillTx/>
                <a:latin typeface="Ubuntu"/>
                <a:ea typeface="微软雅黑"/>
                <a:cs typeface="+mn-cs"/>
              </a:rPr>
              <a:t>PSCI</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每年向</a:t>
            </a:r>
            <a:r>
              <a:rPr kumimoji="0" lang="en-US" altLang="zh-CN" sz="1800" b="1" i="0" u="none" strike="noStrike" kern="1200" cap="none" spc="0" normalizeH="0" baseline="0" noProof="0">
                <a:ln>
                  <a:noFill/>
                </a:ln>
                <a:solidFill>
                  <a:srgbClr val="F86524"/>
                </a:solidFill>
                <a:effectLst/>
                <a:uLnTx/>
                <a:uFillTx/>
                <a:latin typeface="Ubuntu"/>
                <a:ea typeface="微软雅黑"/>
                <a:cs typeface="+mn-cs"/>
              </a:rPr>
              <a:t>2</a:t>
            </a:r>
            <a:r>
              <a:rPr kumimoji="0" lang="zh-CN" altLang="en-US" sz="1800" b="1" i="0" u="none" strike="noStrike" kern="1200" cap="none" spc="0" normalizeH="0" baseline="0" noProof="0">
                <a:ln>
                  <a:noFill/>
                </a:ln>
                <a:solidFill>
                  <a:srgbClr val="F86524"/>
                </a:solidFill>
                <a:effectLst/>
                <a:uLnTx/>
                <a:uFillTx/>
                <a:latin typeface="Ubuntu"/>
                <a:ea typeface="微软雅黑"/>
                <a:cs typeface="+mn-cs"/>
              </a:rPr>
              <a:t>家供应商提供自主审计赞助（</a:t>
            </a:r>
            <a:r>
              <a:rPr kumimoji="0" lang="en-US" altLang="zh-CN" sz="1800" b="1" i="0" u="none" strike="noStrike" kern="1200" cap="none" spc="0" normalizeH="0" baseline="0" noProof="0">
                <a:ln>
                  <a:noFill/>
                </a:ln>
                <a:solidFill>
                  <a:srgbClr val="F86524"/>
                </a:solidFill>
                <a:effectLst/>
                <a:uLnTx/>
                <a:uFillTx/>
                <a:latin typeface="Ubuntu"/>
                <a:ea typeface="微软雅黑"/>
                <a:cs typeface="+mn-cs"/>
              </a:rPr>
              <a:t>SSIA</a:t>
            </a:r>
            <a:r>
              <a:rPr kumimoji="0" lang="zh-CN" altLang="en-US" sz="1800" b="1" i="0" u="none" strike="noStrike" kern="1200" cap="none" spc="0" normalizeH="0" baseline="0" noProof="0">
                <a:ln>
                  <a:noFill/>
                </a:ln>
                <a:solidFill>
                  <a:srgbClr val="F86524"/>
                </a:solidFill>
                <a:effectLst/>
                <a:uLnTx/>
                <a:uFillTx/>
                <a:latin typeface="Ubuntu"/>
                <a:ea typeface="微软雅黑"/>
                <a:cs typeface="+mn-cs"/>
              </a:rPr>
              <a:t>）（免费审计）</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。欢迎大家积极申请，最终赞助对象基于先到先得的原则。如您想进一步了解，请联系</a:t>
            </a:r>
            <a:r>
              <a:rPr kumimoji="0" lang="en-US" altLang="zh-CN" sz="1800" b="0" i="0" u="none" strike="noStrike" kern="1200" cap="none" spc="0" normalizeH="0" baseline="0" noProof="0">
                <a:ln>
                  <a:noFill/>
                </a:ln>
                <a:solidFill>
                  <a:srgbClr val="848484"/>
                </a:solidFill>
                <a:effectLst/>
                <a:uLnTx/>
                <a:uFillTx/>
                <a:latin typeface="Ubuntu"/>
                <a:ea typeface="微软雅黑"/>
                <a:cs typeface="+mn-cs"/>
              </a:rPr>
              <a:t>PSCI</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秘书处</a:t>
            </a:r>
            <a:r>
              <a:rPr kumimoji="0" lang="en-US" altLang="zh-CN" sz="1800" b="0" i="0" u="none" strike="noStrike" kern="1200" cap="none" spc="0" normalizeH="0" baseline="0" noProof="0">
                <a:ln>
                  <a:noFill/>
                </a:ln>
                <a:solidFill>
                  <a:srgbClr val="848484"/>
                </a:solidFill>
                <a:effectLst/>
                <a:uLnTx/>
                <a:uFillTx/>
                <a:latin typeface="Ubuntu"/>
                <a:ea typeface="微软雅黑"/>
                <a:cs typeface="+mn-cs"/>
              </a:rPr>
              <a:t>Blake </a:t>
            </a:r>
            <a:r>
              <a:rPr kumimoji="0" lang="en-GB" altLang="zh-CN" sz="1800" b="0" i="0" u="none" strike="noStrike" kern="1200" cap="none" spc="0" normalizeH="0" baseline="0" noProof="0">
                <a:ln>
                  <a:noFill/>
                </a:ln>
                <a:solidFill>
                  <a:srgbClr val="848484"/>
                </a:solidFill>
                <a:effectLst/>
                <a:uLnTx/>
                <a:uFillTx/>
                <a:latin typeface="Ubuntu"/>
                <a:ea typeface="微软雅黑"/>
                <a:cs typeface="+mn-cs"/>
                <a:hlinkClick r:id="rId3"/>
              </a:rPr>
              <a:t>blake.zheng@carnstone.com</a:t>
            </a:r>
            <a:r>
              <a:rPr kumimoji="0" lang="en-GB" altLang="zh-CN" sz="1800" b="0" i="0" u="none" strike="noStrike" kern="1200" cap="none" spc="0" normalizeH="0" baseline="0" noProof="0">
                <a:ln>
                  <a:noFill/>
                </a:ln>
                <a:solidFill>
                  <a:srgbClr val="848484"/>
                </a:solidFill>
                <a:effectLst/>
                <a:uLnTx/>
                <a:uFillTx/>
                <a:latin typeface="Ubuntu"/>
                <a:ea typeface="微软雅黑"/>
                <a:cs typeface="+mn-cs"/>
              </a:rPr>
              <a:t> </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或 </a:t>
            </a:r>
            <a:r>
              <a:rPr kumimoji="0" lang="en-US" altLang="zh-CN" sz="1800" b="0" i="0" u="none" strike="noStrike" kern="1200" cap="none" spc="0" normalizeH="0" baseline="0" noProof="0">
                <a:ln>
                  <a:noFill/>
                </a:ln>
                <a:solidFill>
                  <a:srgbClr val="848484"/>
                </a:solidFill>
                <a:effectLst/>
                <a:uLnTx/>
                <a:uFillTx/>
                <a:latin typeface="Ubuntu"/>
                <a:ea typeface="微软雅黑"/>
                <a:cs typeface="+mn-cs"/>
              </a:rPr>
              <a:t>Beth </a:t>
            </a:r>
            <a:r>
              <a:rPr kumimoji="0" lang="en-US" altLang="zh-CN" sz="1800" b="0" i="0" u="none" strike="noStrike" kern="1200" cap="none" spc="0" normalizeH="0" baseline="0" noProof="0">
                <a:ln>
                  <a:noFill/>
                </a:ln>
                <a:solidFill>
                  <a:srgbClr val="848484"/>
                </a:solidFill>
                <a:effectLst/>
                <a:uLnTx/>
                <a:uFillTx/>
                <a:latin typeface="Ubuntu"/>
                <a:ea typeface="微软雅黑"/>
                <a:cs typeface="+mn-cs"/>
                <a:hlinkClick r:id="rId4"/>
              </a:rPr>
              <a:t>beth.quinn@carnstone.com</a:t>
            </a:r>
            <a:endParaRPr kumimoji="0" lang="en-US" altLang="zh-CN" sz="1800" b="0" i="0" u="none" strike="noStrike" kern="1200" cap="none" spc="0" normalizeH="0" baseline="0" noProof="0">
              <a:ln>
                <a:noFill/>
              </a:ln>
              <a:solidFill>
                <a:srgbClr val="848484"/>
              </a:solidFill>
              <a:effectLst/>
              <a:uLnTx/>
              <a:uFillTx/>
              <a:latin typeface="Ubuntu"/>
              <a:ea typeface="微软雅黑"/>
              <a:cs typeface="+mn-cs"/>
            </a:endParaRPr>
          </a:p>
          <a:p>
            <a:pPr marL="457200" marR="0" lvl="1" indent="0" algn="l" defTabSz="914400" rtl="0" eaLnBrk="1" fontAlgn="auto" latinLnBrk="0" hangingPunct="1">
              <a:lnSpc>
                <a:spcPct val="150000"/>
              </a:lnSpc>
              <a:spcBef>
                <a:spcPts val="0"/>
              </a:spcBef>
              <a:spcAft>
                <a:spcPts val="0"/>
              </a:spcAft>
              <a:buClrTx/>
              <a:buSzTx/>
              <a:buFont typeface="Calibri Light" panose="020F0302020204030204" pitchFamily="34" charset="0"/>
              <a:buNone/>
              <a:tabLst/>
              <a:defRPr/>
            </a:pPr>
            <a:r>
              <a:rPr kumimoji="0" lang="zh-CN" altLang="en-US" sz="1800" b="1" i="0" u="none" strike="noStrike" kern="1200" cap="none" spc="0" normalizeH="0" baseline="0" noProof="0">
                <a:ln>
                  <a:noFill/>
                </a:ln>
                <a:solidFill>
                  <a:prstClr val="black">
                    <a:lumMod val="50000"/>
                    <a:lumOff val="50000"/>
                  </a:prstClr>
                </a:solidFill>
                <a:effectLst/>
                <a:uLnTx/>
                <a:uFillTx/>
                <a:latin typeface="Ubuntu"/>
                <a:ea typeface="微软雅黑"/>
                <a:cs typeface="+mn-cs"/>
              </a:rPr>
              <a:t>注意：</a:t>
            </a:r>
            <a:r>
              <a:rPr kumimoji="0" lang="en-US" altLang="zh-CN" sz="18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PSCI </a:t>
            </a:r>
            <a:r>
              <a:rPr kumimoji="0" lang="zh-CN" altLang="en-US" sz="18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赞助的</a:t>
            </a:r>
            <a:r>
              <a:rPr kumimoji="0" lang="en-US" altLang="zh-CN" sz="18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SSIA</a:t>
            </a:r>
            <a:r>
              <a:rPr kumimoji="0" lang="zh-CN" altLang="en-US" sz="1800" b="0" i="0" u="none" strike="noStrike" kern="1200" cap="none" spc="0" normalizeH="0" baseline="0" noProof="0">
                <a:ln>
                  <a:noFill/>
                </a:ln>
                <a:solidFill>
                  <a:prstClr val="black">
                    <a:lumMod val="50000"/>
                    <a:lumOff val="50000"/>
                  </a:prstClr>
                </a:solidFill>
                <a:effectLst/>
                <a:uLnTx/>
                <a:uFillTx/>
                <a:latin typeface="Ubuntu"/>
                <a:ea typeface="微软雅黑"/>
                <a:cs typeface="+mn-cs"/>
              </a:rPr>
              <a:t>需要将审计结果</a:t>
            </a:r>
            <a:r>
              <a:rPr kumimoji="0" lang="zh-CN" altLang="en-US" sz="1800" b="1" i="0" u="none" strike="noStrike" kern="1200" cap="none" spc="0" normalizeH="0" baseline="0" noProof="0">
                <a:ln>
                  <a:noFill/>
                </a:ln>
                <a:solidFill>
                  <a:srgbClr val="F86524"/>
                </a:solidFill>
                <a:effectLst/>
                <a:uLnTx/>
                <a:uFillTx/>
                <a:latin typeface="Ubuntu"/>
                <a:ea typeface="微软雅黑"/>
                <a:cs typeface="+mn-cs"/>
              </a:rPr>
              <a:t>共享给所有</a:t>
            </a:r>
            <a:r>
              <a:rPr kumimoji="0" lang="en-US" altLang="zh-CN" sz="1800" b="1" i="0" u="none" strike="noStrike" kern="1200" cap="none" spc="0" normalizeH="0" baseline="0" noProof="0">
                <a:ln>
                  <a:noFill/>
                </a:ln>
                <a:solidFill>
                  <a:srgbClr val="F86524"/>
                </a:solidFill>
                <a:effectLst/>
                <a:uLnTx/>
                <a:uFillTx/>
                <a:latin typeface="Ubuntu"/>
                <a:ea typeface="微软雅黑"/>
                <a:cs typeface="+mn-cs"/>
              </a:rPr>
              <a:t>PSCI</a:t>
            </a:r>
            <a:r>
              <a:rPr kumimoji="0" lang="zh-CN" altLang="en-US" sz="1800" b="1" i="0" u="none" strike="noStrike" kern="1200" cap="none" spc="0" normalizeH="0" baseline="0" noProof="0">
                <a:ln>
                  <a:noFill/>
                </a:ln>
                <a:solidFill>
                  <a:srgbClr val="F86524"/>
                </a:solidFill>
                <a:effectLst/>
                <a:uLnTx/>
                <a:uFillTx/>
                <a:latin typeface="Ubuntu"/>
                <a:ea typeface="微软雅黑"/>
                <a:cs typeface="+mn-cs"/>
              </a:rPr>
              <a:t>成员</a:t>
            </a:r>
            <a:endParaRPr kumimoji="0" lang="en-US" altLang="zh-CN" sz="1800" b="1" i="0" u="none" strike="noStrike" kern="1200" cap="none" spc="0" normalizeH="0" baseline="0" noProof="0">
              <a:ln>
                <a:noFill/>
              </a:ln>
              <a:solidFill>
                <a:srgbClr val="F86524"/>
              </a:solidFill>
              <a:effectLst/>
              <a:uLnTx/>
              <a:uFillTx/>
              <a:latin typeface="Ubuntu"/>
              <a:ea typeface="微软雅黑"/>
              <a:cs typeface="+mn-cs"/>
            </a:endParaRPr>
          </a:p>
          <a:p>
            <a:pPr marL="457200" marR="0" lvl="1" indent="0" algn="l" defTabSz="914400" rtl="0" eaLnBrk="1" fontAlgn="auto" latinLnBrk="0" hangingPunct="1">
              <a:lnSpc>
                <a:spcPct val="150000"/>
              </a:lnSpc>
              <a:spcBef>
                <a:spcPts val="0"/>
              </a:spcBef>
              <a:spcAft>
                <a:spcPts val="0"/>
              </a:spcAft>
              <a:buClrTx/>
              <a:buSzTx/>
              <a:buFont typeface="Calibri Light" panose="020F0302020204030204" pitchFamily="34" charset="0"/>
              <a:buNone/>
              <a:tabLst/>
              <a:defRPr/>
            </a:pPr>
            <a:r>
              <a:rPr kumimoji="0" lang="zh-CN" altLang="en-US" sz="1800" b="1" i="0" u="none" strike="noStrike" kern="1200" cap="none" spc="0" normalizeH="0" baseline="0" noProof="0">
                <a:ln>
                  <a:noFill/>
                </a:ln>
                <a:solidFill>
                  <a:srgbClr val="F86524"/>
                </a:solidFill>
                <a:effectLst/>
                <a:uLnTx/>
                <a:uFillTx/>
                <a:latin typeface="Ubuntu"/>
                <a:ea typeface="微软雅黑"/>
                <a:cs typeface="+mn-cs"/>
              </a:rPr>
              <a:t>自主审计带来的好处？</a:t>
            </a:r>
            <a:endParaRPr kumimoji="0" lang="en-US" altLang="zh-CN" sz="1800" b="1" i="0" u="none" strike="noStrike" kern="1200" cap="none" spc="0" normalizeH="0" baseline="0" noProof="0">
              <a:ln>
                <a:noFill/>
              </a:ln>
              <a:solidFill>
                <a:srgbClr val="F86524"/>
              </a:solidFill>
              <a:effectLst/>
              <a:uLnTx/>
              <a:uFillTx/>
              <a:latin typeface="Ubuntu"/>
              <a:ea typeface="微软雅黑"/>
              <a:cs typeface="+mn-cs"/>
            </a:endParaRPr>
          </a:p>
          <a:p>
            <a:pPr marL="685800" marR="0" lvl="1" indent="-228600" algn="l" defTabSz="914400" rtl="0" eaLnBrk="1" fontAlgn="auto" latinLnBrk="0" hangingPunct="1">
              <a:lnSpc>
                <a:spcPct val="150000"/>
              </a:lnSpc>
              <a:spcBef>
                <a:spcPts val="0"/>
              </a:spcBef>
              <a:spcAft>
                <a:spcPts val="0"/>
              </a:spcAft>
              <a:buClrTx/>
              <a:buSzTx/>
              <a:buFont typeface="Calibri Light" panose="020F0302020204030204" pitchFamily="34" charset="0"/>
              <a:buChar char="-"/>
              <a:tabLst/>
              <a:defRPr/>
            </a:pPr>
            <a:r>
              <a:rPr kumimoji="0" lang="en-US" altLang="zh-CN" sz="1800" b="0" i="0" u="none" strike="noStrike" kern="1200" cap="none" spc="0" normalizeH="0" baseline="0" noProof="0" err="1">
                <a:ln>
                  <a:noFill/>
                </a:ln>
                <a:solidFill>
                  <a:srgbClr val="848484"/>
                </a:solidFill>
                <a:effectLst/>
                <a:uLnTx/>
                <a:uFillTx/>
                <a:latin typeface="Ubuntu"/>
                <a:ea typeface="微软雅黑"/>
                <a:cs typeface="+mn-cs"/>
              </a:rPr>
              <a:t>高质量</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的审计结果：自主审计将由</a:t>
            </a:r>
            <a:r>
              <a:rPr kumimoji="0" lang="en-US" altLang="zh-CN" sz="1800" b="0" i="0" u="none" strike="noStrike" kern="1200" cap="none" spc="0" normalizeH="0" baseline="0" noProof="0">
                <a:ln>
                  <a:noFill/>
                </a:ln>
                <a:solidFill>
                  <a:srgbClr val="848484"/>
                </a:solidFill>
                <a:effectLst/>
                <a:uLnTx/>
                <a:uFillTx/>
                <a:latin typeface="Ubuntu"/>
                <a:ea typeface="微软雅黑"/>
                <a:cs typeface="+mn-cs"/>
              </a:rPr>
              <a:t>PSCI</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认可的第三方审计公司执行，审计遵照</a:t>
            </a:r>
            <a:r>
              <a:rPr kumimoji="0" lang="en-US" altLang="zh-CN" sz="1800" b="0" i="0" u="none" strike="noStrike" kern="1200" cap="none" spc="0" normalizeH="0" baseline="0" noProof="0">
                <a:ln>
                  <a:noFill/>
                </a:ln>
                <a:solidFill>
                  <a:srgbClr val="848484"/>
                </a:solidFill>
                <a:effectLst/>
                <a:uLnTx/>
                <a:uFillTx/>
                <a:latin typeface="Ubuntu"/>
                <a:ea typeface="微软雅黑"/>
                <a:cs typeface="+mn-cs"/>
              </a:rPr>
              <a:t>PSCI</a:t>
            </a: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原则的要求进行</a:t>
            </a:r>
            <a:endParaRPr kumimoji="0" lang="en-US" altLang="zh-CN" sz="1800" b="0" i="0" u="none" strike="noStrike" kern="1200" cap="none" spc="0" normalizeH="0" baseline="0" noProof="0">
              <a:ln>
                <a:noFill/>
              </a:ln>
              <a:solidFill>
                <a:srgbClr val="848484"/>
              </a:solidFill>
              <a:effectLst/>
              <a:uLnTx/>
              <a:uFillTx/>
              <a:latin typeface="Ubuntu"/>
              <a:ea typeface="微软雅黑"/>
              <a:cs typeface="+mn-cs"/>
            </a:endParaRPr>
          </a:p>
          <a:p>
            <a:pPr marL="685800" marR="0" lvl="1" indent="-228600" algn="l" defTabSz="914400" rtl="0" eaLnBrk="1" fontAlgn="auto" latinLnBrk="0" hangingPunct="1">
              <a:lnSpc>
                <a:spcPct val="150000"/>
              </a:lnSpc>
              <a:spcBef>
                <a:spcPts val="0"/>
              </a:spcBef>
              <a:spcAft>
                <a:spcPts val="0"/>
              </a:spcAft>
              <a:buClrTx/>
              <a:buSzTx/>
              <a:buFont typeface="Calibri Light" panose="020F0302020204030204" pitchFamily="34" charset="0"/>
              <a:buChar char="-"/>
              <a:tabLst/>
              <a:defRPr/>
            </a:pP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有效减少供应商重复审计的负担</a:t>
            </a:r>
            <a:endParaRPr kumimoji="0" lang="en-GB" altLang="zh-CN" sz="1800" b="0" i="0" u="none" strike="noStrike" kern="1200" cap="none" spc="0" normalizeH="0" baseline="0" noProof="0">
              <a:ln>
                <a:noFill/>
              </a:ln>
              <a:solidFill>
                <a:srgbClr val="848484"/>
              </a:solidFill>
              <a:effectLst/>
              <a:uLnTx/>
              <a:uFillTx/>
              <a:latin typeface="Ubuntu"/>
              <a:ea typeface="微软雅黑"/>
              <a:cs typeface="+mn-cs"/>
            </a:endParaRPr>
          </a:p>
          <a:p>
            <a:pPr marL="685800" marR="0" lvl="1" indent="-228600" algn="l" defTabSz="914400" rtl="0" eaLnBrk="1" fontAlgn="auto" latinLnBrk="0" hangingPunct="1">
              <a:lnSpc>
                <a:spcPct val="150000"/>
              </a:lnSpc>
              <a:spcBef>
                <a:spcPts val="0"/>
              </a:spcBef>
              <a:spcAft>
                <a:spcPts val="0"/>
              </a:spcAft>
              <a:buClrTx/>
              <a:buSzTx/>
              <a:buFont typeface="Calibri Light" panose="020F0302020204030204" pitchFamily="34" charset="0"/>
              <a:buChar char="-"/>
              <a:tabLst/>
              <a:defRPr/>
            </a:pP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自主审计可以增加灵活性及弹性，供应商更好地控制审计时间、审计计划及范围等</a:t>
            </a:r>
            <a:endParaRPr kumimoji="0" lang="en-GB" altLang="zh-CN" sz="1800" b="0" i="0" u="none" strike="noStrike" kern="1200" cap="none" spc="0" normalizeH="0" baseline="0" noProof="0">
              <a:ln>
                <a:noFill/>
              </a:ln>
              <a:solidFill>
                <a:srgbClr val="848484"/>
              </a:solidFill>
              <a:effectLst/>
              <a:uLnTx/>
              <a:uFillTx/>
              <a:latin typeface="Ubuntu"/>
              <a:ea typeface="微软雅黑"/>
              <a:cs typeface="+mn-cs"/>
            </a:endParaRPr>
          </a:p>
          <a:p>
            <a:pPr marL="685800" marR="0" lvl="1" indent="-228600" algn="l" defTabSz="914400" rtl="0" eaLnBrk="1" fontAlgn="auto" latinLnBrk="0" hangingPunct="1">
              <a:lnSpc>
                <a:spcPct val="150000"/>
              </a:lnSpc>
              <a:spcBef>
                <a:spcPts val="0"/>
              </a:spcBef>
              <a:spcAft>
                <a:spcPts val="0"/>
              </a:spcAft>
              <a:buClrTx/>
              <a:buSzTx/>
              <a:buFont typeface="Calibri Light" panose="020F0302020204030204" pitchFamily="34" charset="0"/>
              <a:buChar char="-"/>
              <a:tabLst/>
              <a:defRPr/>
            </a:pPr>
            <a:r>
              <a:rPr kumimoji="0" lang="zh-CN" altLang="en-US" sz="1800" b="0" i="0" u="none" strike="noStrike" kern="1200" cap="none" spc="0" normalizeH="0" baseline="0" noProof="0">
                <a:ln>
                  <a:noFill/>
                </a:ln>
                <a:solidFill>
                  <a:srgbClr val="848484"/>
                </a:solidFill>
                <a:effectLst/>
                <a:uLnTx/>
                <a:uFillTx/>
                <a:latin typeface="Ubuntu"/>
                <a:ea typeface="微软雅黑"/>
                <a:cs typeface="+mn-cs"/>
              </a:rPr>
              <a:t>供应商可以主动识别自身风险，持续提高自身表现</a:t>
            </a:r>
          </a:p>
        </p:txBody>
      </p:sp>
      <p:sp>
        <p:nvSpPr>
          <p:cNvPr id="15" name="TextBox 14">
            <a:extLst>
              <a:ext uri="{FF2B5EF4-FFF2-40B4-BE49-F238E27FC236}">
                <a16:creationId xmlns:a16="http://schemas.microsoft.com/office/drawing/2014/main" id="{86B943B1-142B-6004-FF85-A86E7CF0BB60}"/>
              </a:ext>
            </a:extLst>
          </p:cNvPr>
          <p:cNvSpPr txBox="1"/>
          <p:nvPr/>
        </p:nvSpPr>
        <p:spPr>
          <a:xfrm>
            <a:off x="510964" y="1346511"/>
            <a:ext cx="11310160" cy="369332"/>
          </a:xfrm>
          <a:prstGeom prst="rect">
            <a:avLst/>
          </a:prstGeom>
          <a:solidFill>
            <a:schemeClr val="accent1"/>
          </a:solidFill>
          <a:ln>
            <a:solidFill>
              <a:schemeClr val="bg1">
                <a:lumMod val="95000"/>
              </a:schemeClr>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altLang="zh-CN" sz="1800" b="1" i="0" u="none" strike="noStrike" kern="1200" cap="none" spc="0" normalizeH="0" baseline="0" noProof="0">
                <a:ln>
                  <a:noFill/>
                </a:ln>
                <a:solidFill>
                  <a:prstClr val="white"/>
                </a:solidFill>
                <a:effectLst/>
                <a:uLnTx/>
                <a:uFillTx/>
                <a:latin typeface="Calibri" panose="020F0502020204030204" pitchFamily="34" charset="0"/>
                <a:ea typeface="微软雅黑"/>
                <a:cs typeface="+mn-cs"/>
              </a:rPr>
              <a:t>PSCI</a:t>
            </a:r>
            <a:r>
              <a:rPr kumimoji="0" lang="zh-CN" altLang="en-US" sz="1800" b="1" i="0" u="none" strike="noStrike" kern="1200" cap="none" spc="0" normalizeH="0" baseline="0" noProof="0">
                <a:ln>
                  <a:noFill/>
                </a:ln>
                <a:solidFill>
                  <a:prstClr val="white"/>
                </a:solidFill>
                <a:effectLst/>
                <a:uLnTx/>
                <a:uFillTx/>
                <a:latin typeface="Calibri" panose="020F0502020204030204" pitchFamily="34" charset="0"/>
                <a:ea typeface="微软雅黑"/>
                <a:cs typeface="+mn-cs"/>
              </a:rPr>
              <a:t>赞助及供应商自主审计的好处</a:t>
            </a:r>
            <a:endParaRPr kumimoji="0" lang="en-US" altLang="zh-CN" sz="1800" b="1" i="0" u="none" strike="noStrike" kern="1200" cap="none" spc="0" normalizeH="0" baseline="0" noProof="0">
              <a:ln>
                <a:noFill/>
              </a:ln>
              <a:solidFill>
                <a:prstClr val="white"/>
              </a:solidFill>
              <a:effectLst/>
              <a:uLnTx/>
              <a:uFillTx/>
              <a:latin typeface="Calibri" panose="020F0502020204030204" pitchFamily="34" charset="0"/>
              <a:ea typeface="微软雅黑"/>
              <a:cs typeface="+mn-cs"/>
            </a:endParaRPr>
          </a:p>
        </p:txBody>
      </p:sp>
    </p:spTree>
    <p:extLst>
      <p:ext uri="{BB962C8B-B14F-4D97-AF65-F5344CB8AC3E}">
        <p14:creationId xmlns:p14="http://schemas.microsoft.com/office/powerpoint/2010/main" val="67137261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0B3BA-1BD0-4A22-815B-FBA9433B3807}"/>
              </a:ext>
            </a:extLst>
          </p:cNvPr>
          <p:cNvSpPr>
            <a:spLocks noGrp="1"/>
          </p:cNvSpPr>
          <p:nvPr>
            <p:ph type="title"/>
          </p:nvPr>
        </p:nvSpPr>
        <p:spPr>
          <a:xfrm>
            <a:off x="450000" y="495300"/>
            <a:ext cx="11726449" cy="673339"/>
          </a:xfrm>
        </p:spPr>
        <p:txBody>
          <a:bodyPr/>
          <a:lstStyle/>
          <a:p>
            <a:r>
              <a:rPr lang="zh-CN" altLang="en-US"/>
              <a:t>重要审计资源</a:t>
            </a:r>
            <a:endParaRPr lang="en-GB" sz="2400"/>
          </a:p>
        </p:txBody>
      </p:sp>
      <p:sp>
        <p:nvSpPr>
          <p:cNvPr id="6" name="Content Placeholder 2">
            <a:extLst>
              <a:ext uri="{FF2B5EF4-FFF2-40B4-BE49-F238E27FC236}">
                <a16:creationId xmlns:a16="http://schemas.microsoft.com/office/drawing/2014/main" id="{436BF7B7-7442-4BF4-A9F1-B5371E68A062}"/>
              </a:ext>
            </a:extLst>
          </p:cNvPr>
          <p:cNvSpPr txBox="1">
            <a:spLocks/>
          </p:cNvSpPr>
          <p:nvPr/>
        </p:nvSpPr>
        <p:spPr>
          <a:xfrm>
            <a:off x="6571548" y="1444754"/>
            <a:ext cx="6288730" cy="168005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1" i="0" u="none" strike="noStrike" kern="1200" cap="none" spc="0" normalizeH="0" baseline="0" noProof="0">
                <a:ln>
                  <a:noFill/>
                </a:ln>
                <a:solidFill>
                  <a:prstClr val="black"/>
                </a:solidFill>
                <a:effectLst/>
                <a:uLnTx/>
                <a:uFillTx/>
                <a:latin typeface="Calibri Light" panose="020F0302020204030204" pitchFamily="34" charset="0"/>
                <a:ea typeface="微软雅黑"/>
                <a:cs typeface="Calibri Light" panose="020F0302020204030204" pitchFamily="34" charset="0"/>
              </a:rPr>
              <a:t> </a:t>
            </a:r>
            <a:r>
              <a:rPr kumimoji="0" lang="en-GB" altLang="en-US" sz="1800" b="0" i="0" u="none" strike="noStrike" kern="1200" cap="none" spc="0" normalizeH="0" baseline="0" noProof="0">
                <a:ln>
                  <a:noFill/>
                </a:ln>
                <a:solidFill>
                  <a:prstClr val="black"/>
                </a:solidFill>
                <a:effectLst/>
                <a:uLnTx/>
                <a:uFillTx/>
                <a:latin typeface="Calibri Light" panose="020F0302020204030204" pitchFamily="34" charset="0"/>
                <a:ea typeface="微软雅黑"/>
                <a:cs typeface="Calibri Light" panose="020F0302020204030204" pitchFamily="34" charset="0"/>
              </a:rPr>
              <a:t> </a:t>
            </a:r>
          </a:p>
        </p:txBody>
      </p:sp>
      <p:sp>
        <p:nvSpPr>
          <p:cNvPr id="9" name="Content Placeholder 8">
            <a:extLst>
              <a:ext uri="{FF2B5EF4-FFF2-40B4-BE49-F238E27FC236}">
                <a16:creationId xmlns:a16="http://schemas.microsoft.com/office/drawing/2014/main" id="{2AC62E67-F954-44A0-85C0-A35DF55DC525}"/>
              </a:ext>
            </a:extLst>
          </p:cNvPr>
          <p:cNvSpPr>
            <a:spLocks noGrp="1"/>
          </p:cNvSpPr>
          <p:nvPr>
            <p:ph idx="1"/>
          </p:nvPr>
        </p:nvSpPr>
        <p:spPr>
          <a:xfrm>
            <a:off x="531768" y="1173684"/>
            <a:ext cx="10759083" cy="5345988"/>
          </a:xfrm>
        </p:spPr>
        <p:txBody>
          <a:bodyPr vert="horz" lIns="91440" tIns="45720" rIns="91440" bIns="45720" rtlCol="0" anchor="t">
            <a:noAutofit/>
          </a:bodyPr>
          <a:lstStyle/>
          <a:p>
            <a:pPr marL="0" indent="0" fontAlgn="ctr">
              <a:lnSpc>
                <a:spcPct val="120000"/>
              </a:lnSpc>
              <a:spcAft>
                <a:spcPct val="0"/>
              </a:spcAft>
              <a:buNone/>
            </a:pPr>
            <a:r>
              <a:rPr lang="en-GB" altLang="en-US" sz="2000" dirty="0">
                <a:solidFill>
                  <a:schemeClr val="tx1"/>
                </a:solidFill>
                <a:cs typeface="Calibri Light" panose="020F0302020204030204" pitchFamily="34" charset="0"/>
                <a:hlinkClick r:id="rId3"/>
              </a:rPr>
              <a:t>PSCI </a:t>
            </a:r>
            <a:r>
              <a:rPr lang="zh-CN" altLang="en-US" sz="2000" dirty="0">
                <a:solidFill>
                  <a:schemeClr val="tx1"/>
                </a:solidFill>
                <a:cs typeface="Calibri Light" panose="020F0302020204030204" pitchFamily="34" charset="0"/>
                <a:hlinkClick r:id="rId3"/>
              </a:rPr>
              <a:t>审计指引</a:t>
            </a:r>
            <a:r>
              <a:rPr lang="en-GB" altLang="en-US" sz="2000" dirty="0">
                <a:solidFill>
                  <a:schemeClr val="tx1"/>
                </a:solidFill>
                <a:cs typeface="Calibri Light" panose="020F0302020204030204" pitchFamily="34" charset="0"/>
                <a:hlinkClick r:id="rId3"/>
              </a:rPr>
              <a:t> </a:t>
            </a:r>
            <a:r>
              <a:rPr lang="en-GB" altLang="en-US" sz="2000" dirty="0">
                <a:solidFill>
                  <a:schemeClr val="tx1">
                    <a:lumMod val="50000"/>
                    <a:lumOff val="50000"/>
                  </a:schemeClr>
                </a:solidFill>
                <a:cs typeface="Calibri Light" panose="020F0302020204030204" pitchFamily="34" charset="0"/>
              </a:rPr>
              <a:t>| </a:t>
            </a:r>
            <a:r>
              <a:rPr lang="zh-CN" altLang="en-US" sz="2000" dirty="0">
                <a:solidFill>
                  <a:schemeClr val="tx1"/>
                </a:solidFill>
                <a:cs typeface="Calibri Light" panose="020F0302020204030204" pitchFamily="34" charset="0"/>
                <a:hlinkClick r:id="rId4"/>
              </a:rPr>
              <a:t>预审计文档需求清单</a:t>
            </a:r>
            <a:r>
              <a:rPr lang="en-GB" altLang="en-US" sz="2000" dirty="0">
                <a:solidFill>
                  <a:schemeClr val="tx1"/>
                </a:solidFill>
                <a:cs typeface="Calibri Light" panose="020F0302020204030204" pitchFamily="34" charset="0"/>
                <a:hlinkClick r:id="rId4"/>
              </a:rPr>
              <a:t> </a:t>
            </a:r>
            <a:r>
              <a:rPr lang="en-GB" altLang="en-US" sz="2000" dirty="0">
                <a:solidFill>
                  <a:schemeClr val="tx1"/>
                </a:solidFill>
                <a:cs typeface="Calibri Light" panose="020F0302020204030204" pitchFamily="34" charset="0"/>
              </a:rPr>
              <a:t> </a:t>
            </a:r>
          </a:p>
          <a:p>
            <a:pPr marL="0" indent="0" fontAlgn="ctr">
              <a:lnSpc>
                <a:spcPct val="120000"/>
              </a:lnSpc>
              <a:spcAft>
                <a:spcPct val="0"/>
              </a:spcAft>
              <a:buNone/>
            </a:pPr>
            <a:r>
              <a:rPr lang="en-GB" altLang="en-US" sz="2000" b="1" dirty="0">
                <a:solidFill>
                  <a:schemeClr val="tx1">
                    <a:lumMod val="50000"/>
                    <a:lumOff val="50000"/>
                  </a:schemeClr>
                </a:solidFill>
                <a:cs typeface="Calibri Light" panose="020F0302020204030204" pitchFamily="34" charset="0"/>
              </a:rPr>
              <a:t>SAQ/</a:t>
            </a:r>
            <a:r>
              <a:rPr lang="zh-CN" altLang="en-US" sz="2000" b="1" dirty="0">
                <a:solidFill>
                  <a:schemeClr val="tx1">
                    <a:lumMod val="50000"/>
                    <a:lumOff val="50000"/>
                  </a:schemeClr>
                </a:solidFill>
                <a:cs typeface="Calibri Light" panose="020F0302020204030204" pitchFamily="34" charset="0"/>
              </a:rPr>
              <a:t>审计报告</a:t>
            </a:r>
            <a:r>
              <a:rPr lang="en-GB" altLang="en-US" sz="2000" b="1" dirty="0">
                <a:solidFill>
                  <a:schemeClr val="tx1">
                    <a:lumMod val="50000"/>
                    <a:lumOff val="50000"/>
                  </a:schemeClr>
                </a:solidFill>
                <a:cs typeface="Calibri Light" panose="020F0302020204030204" pitchFamily="34" charset="0"/>
              </a:rPr>
              <a:t>: </a:t>
            </a:r>
          </a:p>
          <a:p>
            <a:pPr lvl="1" fontAlgn="ctr">
              <a:lnSpc>
                <a:spcPct val="120000"/>
              </a:lnSpc>
              <a:spcAft>
                <a:spcPct val="0"/>
              </a:spcAft>
              <a:buFont typeface="Wingdings" panose="05000000000000000000" pitchFamily="2" charset="2"/>
              <a:buChar char="§"/>
            </a:pPr>
            <a:r>
              <a:rPr lang="zh-CN" altLang="en-US" sz="2000" dirty="0">
                <a:solidFill>
                  <a:schemeClr val="tx1">
                    <a:lumMod val="50000"/>
                    <a:lumOff val="50000"/>
                  </a:schemeClr>
                </a:solidFill>
                <a:cs typeface="Calibri Light" panose="020F0302020204030204" pitchFamily="34" charset="0"/>
              </a:rPr>
              <a:t>完整版</a:t>
            </a:r>
            <a:r>
              <a:rPr lang="en-GB" altLang="en-US" sz="2000" dirty="0">
                <a:solidFill>
                  <a:schemeClr val="tx1">
                    <a:lumMod val="50000"/>
                    <a:lumOff val="50000"/>
                  </a:schemeClr>
                </a:solidFill>
                <a:cs typeface="Calibri Light" panose="020F0302020204030204" pitchFamily="34" charset="0"/>
              </a:rPr>
              <a:t>(8.0) </a:t>
            </a:r>
            <a:r>
              <a:rPr lang="zh-CN" altLang="en-US" sz="2000" dirty="0">
                <a:solidFill>
                  <a:schemeClr val="tx1">
                    <a:lumMod val="50000"/>
                    <a:lumOff val="50000"/>
                  </a:schemeClr>
                </a:solidFill>
                <a:cs typeface="Calibri Light" panose="020F0302020204030204" pitchFamily="34" charset="0"/>
              </a:rPr>
              <a:t>针对</a:t>
            </a:r>
            <a:r>
              <a:rPr lang="en-GB" altLang="en-US" sz="2000" dirty="0">
                <a:solidFill>
                  <a:schemeClr val="tx1">
                    <a:lumMod val="50000"/>
                    <a:lumOff val="50000"/>
                  </a:schemeClr>
                </a:solidFill>
                <a:cs typeface="Calibri Light" panose="020F0302020204030204" pitchFamily="34" charset="0"/>
              </a:rPr>
              <a:t>B/C </a:t>
            </a:r>
            <a:r>
              <a:rPr lang="zh-CN" altLang="en-US" sz="2000" dirty="0">
                <a:solidFill>
                  <a:schemeClr val="tx1">
                    <a:lumMod val="50000"/>
                    <a:lumOff val="50000"/>
                  </a:schemeClr>
                </a:solidFill>
                <a:cs typeface="Calibri Light" panose="020F0302020204030204" pitchFamily="34" charset="0"/>
              </a:rPr>
              <a:t>类供应商</a:t>
            </a:r>
            <a:r>
              <a:rPr lang="en-GB" altLang="en-US" sz="2000" dirty="0">
                <a:solidFill>
                  <a:schemeClr val="tx1">
                    <a:lumMod val="50000"/>
                    <a:lumOff val="50000"/>
                  </a:schemeClr>
                </a:solidFill>
                <a:cs typeface="Calibri Light" panose="020F0302020204030204" pitchFamily="34" charset="0"/>
              </a:rPr>
              <a:t>: </a:t>
            </a:r>
            <a:r>
              <a:rPr lang="en-GB" altLang="en-US" sz="2000" dirty="0">
                <a:solidFill>
                  <a:schemeClr val="tx1"/>
                </a:solidFill>
                <a:cs typeface="Calibri Light" panose="020F0302020204030204" pitchFamily="34" charset="0"/>
                <a:hlinkClick r:id="rId5"/>
              </a:rPr>
              <a:t>Excel</a:t>
            </a:r>
            <a:endParaRPr lang="en-GB" altLang="en-US" sz="2000" dirty="0">
              <a:solidFill>
                <a:schemeClr val="tx1"/>
              </a:solidFill>
              <a:cs typeface="Calibri Light" panose="020F0302020204030204" pitchFamily="34" charset="0"/>
            </a:endParaRPr>
          </a:p>
          <a:p>
            <a:pPr lvl="1" fontAlgn="ctr">
              <a:lnSpc>
                <a:spcPct val="120000"/>
              </a:lnSpc>
              <a:spcAft>
                <a:spcPct val="0"/>
              </a:spcAft>
              <a:buFont typeface="Wingdings" panose="05000000000000000000" pitchFamily="2" charset="2"/>
              <a:buChar char="§"/>
            </a:pPr>
            <a:r>
              <a:rPr lang="zh-CN" altLang="en-US" sz="2000" dirty="0">
                <a:solidFill>
                  <a:schemeClr val="tx1">
                    <a:lumMod val="50000"/>
                    <a:lumOff val="50000"/>
                  </a:schemeClr>
                </a:solidFill>
                <a:cs typeface="Calibri Light" panose="020F0302020204030204" pitchFamily="34" charset="0"/>
              </a:rPr>
              <a:t>缩略版</a:t>
            </a:r>
            <a:r>
              <a:rPr lang="en-GB" altLang="en-US" sz="2000" dirty="0">
                <a:solidFill>
                  <a:schemeClr val="tx1">
                    <a:lumMod val="50000"/>
                    <a:lumOff val="50000"/>
                  </a:schemeClr>
                </a:solidFill>
                <a:cs typeface="Calibri Light" panose="020F0302020204030204" pitchFamily="34" charset="0"/>
              </a:rPr>
              <a:t> </a:t>
            </a:r>
            <a:r>
              <a:rPr lang="zh-CN" altLang="en-US" sz="2000" dirty="0">
                <a:solidFill>
                  <a:schemeClr val="tx1">
                    <a:lumMod val="50000"/>
                    <a:lumOff val="50000"/>
                  </a:schemeClr>
                </a:solidFill>
                <a:cs typeface="Calibri Light" panose="020F0302020204030204" pitchFamily="34" charset="0"/>
              </a:rPr>
              <a:t>针对</a:t>
            </a:r>
            <a:r>
              <a:rPr lang="en-GB" altLang="en-US" sz="2000" dirty="0">
                <a:solidFill>
                  <a:schemeClr val="tx1">
                    <a:lumMod val="50000"/>
                    <a:lumOff val="50000"/>
                  </a:schemeClr>
                </a:solidFill>
                <a:cs typeface="Calibri Light" panose="020F0302020204030204" pitchFamily="34" charset="0"/>
              </a:rPr>
              <a:t>A </a:t>
            </a:r>
            <a:r>
              <a:rPr lang="zh-CN" altLang="en-US" sz="2000" dirty="0">
                <a:solidFill>
                  <a:schemeClr val="tx1">
                    <a:lumMod val="50000"/>
                    <a:lumOff val="50000"/>
                  </a:schemeClr>
                </a:solidFill>
                <a:cs typeface="Calibri Light" panose="020F0302020204030204" pitchFamily="34" charset="0"/>
              </a:rPr>
              <a:t>类供应商</a:t>
            </a:r>
            <a:r>
              <a:rPr lang="en-GB" altLang="en-US" sz="2000" dirty="0">
                <a:solidFill>
                  <a:schemeClr val="tx1">
                    <a:lumMod val="50000"/>
                    <a:lumOff val="50000"/>
                  </a:schemeClr>
                </a:solidFill>
                <a:cs typeface="Calibri Light" panose="020F0302020204030204" pitchFamily="34" charset="0"/>
              </a:rPr>
              <a:t>: </a:t>
            </a:r>
            <a:r>
              <a:rPr lang="en-GB" altLang="en-US" sz="2000" dirty="0">
                <a:solidFill>
                  <a:schemeClr val="tx1"/>
                </a:solidFill>
                <a:cs typeface="Calibri Light" panose="020F0302020204030204" pitchFamily="34" charset="0"/>
                <a:hlinkClick r:id="rId6"/>
              </a:rPr>
              <a:t>Excel</a:t>
            </a:r>
            <a:r>
              <a:rPr lang="en-GB" altLang="en-US" sz="2000" dirty="0">
                <a:solidFill>
                  <a:schemeClr val="tx1">
                    <a:lumMod val="50000"/>
                    <a:lumOff val="50000"/>
                  </a:schemeClr>
                </a:solidFill>
                <a:cs typeface="Calibri Light" panose="020F0302020204030204" pitchFamily="34" charset="0"/>
              </a:rPr>
              <a:t>, </a:t>
            </a:r>
            <a:r>
              <a:rPr lang="en-GB" altLang="en-US" sz="2000" dirty="0">
                <a:solidFill>
                  <a:schemeClr val="tx1"/>
                </a:solidFill>
                <a:cs typeface="Calibri Light" panose="020F0302020204030204" pitchFamily="34" charset="0"/>
                <a:hlinkClick r:id="rId7"/>
              </a:rPr>
              <a:t>Word</a:t>
            </a:r>
            <a:endParaRPr lang="en-GB" altLang="en-US" sz="2000" dirty="0">
              <a:solidFill>
                <a:schemeClr val="tx1">
                  <a:lumMod val="50000"/>
                  <a:lumOff val="50000"/>
                </a:schemeClr>
              </a:solidFill>
              <a:cs typeface="Calibri Light" panose="020F0302020204030204" pitchFamily="34" charset="0"/>
            </a:endParaRPr>
          </a:p>
          <a:p>
            <a:pPr marL="0" indent="0" fontAlgn="ctr">
              <a:lnSpc>
                <a:spcPct val="120000"/>
              </a:lnSpc>
              <a:spcAft>
                <a:spcPct val="0"/>
              </a:spcAft>
              <a:buNone/>
            </a:pPr>
            <a:r>
              <a:rPr lang="en-GB" altLang="en-US" sz="2000" dirty="0"/>
              <a:t>CAP </a:t>
            </a:r>
            <a:r>
              <a:rPr lang="zh-CN" altLang="en-US" sz="2000" dirty="0"/>
              <a:t>改进措施计划模板</a:t>
            </a:r>
            <a:r>
              <a:rPr lang="en-GB" altLang="en-US" sz="2000" dirty="0">
                <a:solidFill>
                  <a:schemeClr val="tx1">
                    <a:lumMod val="50000"/>
                    <a:lumOff val="50000"/>
                  </a:schemeClr>
                </a:solidFill>
                <a:cs typeface="Calibri Light" panose="020F0302020204030204" pitchFamily="34" charset="0"/>
              </a:rPr>
              <a:t>: </a:t>
            </a:r>
            <a:r>
              <a:rPr lang="en-GB" altLang="en-US" sz="2000" dirty="0">
                <a:solidFill>
                  <a:schemeClr val="tx1"/>
                </a:solidFill>
                <a:cs typeface="Calibri Light" panose="020F0302020204030204" pitchFamily="34" charset="0"/>
                <a:hlinkClick r:id="rId8"/>
              </a:rPr>
              <a:t>Excel</a:t>
            </a:r>
            <a:r>
              <a:rPr lang="en-GB" altLang="en-US" sz="2000" dirty="0">
                <a:solidFill>
                  <a:schemeClr val="tx1">
                    <a:lumMod val="50000"/>
                    <a:lumOff val="50000"/>
                  </a:schemeClr>
                </a:solidFill>
                <a:cs typeface="Calibri Light" panose="020F0302020204030204" pitchFamily="34" charset="0"/>
              </a:rPr>
              <a:t>, </a:t>
            </a:r>
            <a:r>
              <a:rPr lang="en-GB" altLang="en-US" sz="2000" dirty="0">
                <a:solidFill>
                  <a:schemeClr val="tx1"/>
                </a:solidFill>
                <a:cs typeface="Calibri Light" panose="020F0302020204030204" pitchFamily="34" charset="0"/>
                <a:hlinkClick r:id="rId9"/>
              </a:rPr>
              <a:t>Word</a:t>
            </a:r>
            <a:endParaRPr lang="en-GB" altLang="en-US" sz="2000" dirty="0">
              <a:solidFill>
                <a:schemeClr val="tx1">
                  <a:lumMod val="50000"/>
                  <a:lumOff val="50000"/>
                </a:schemeClr>
              </a:solidFill>
              <a:cs typeface="Calibri Light" panose="020F0302020204030204" pitchFamily="34" charset="0"/>
            </a:endParaRPr>
          </a:p>
          <a:p>
            <a:pPr marL="0" indent="0" fontAlgn="ctr">
              <a:lnSpc>
                <a:spcPct val="120000"/>
              </a:lnSpc>
              <a:spcAft>
                <a:spcPct val="0"/>
              </a:spcAft>
              <a:buNone/>
            </a:pPr>
            <a:r>
              <a:rPr lang="zh-CN" altLang="en-US" sz="2000" dirty="0">
                <a:solidFill>
                  <a:schemeClr val="tx1"/>
                </a:solidFill>
                <a:cs typeface="Calibri Light" panose="020F0302020204030204" pitchFamily="34" charset="0"/>
                <a:hlinkClick r:id="rId10"/>
              </a:rPr>
              <a:t>数据分享协议</a:t>
            </a:r>
            <a:endParaRPr lang="en-GB" altLang="en-US" sz="2000" dirty="0">
              <a:solidFill>
                <a:schemeClr val="tx1"/>
              </a:solidFill>
              <a:cs typeface="Calibri Light" panose="020F0302020204030204" pitchFamily="34" charset="0"/>
            </a:endParaRPr>
          </a:p>
          <a:p>
            <a:pPr marL="0" indent="0" fontAlgn="ctr">
              <a:lnSpc>
                <a:spcPct val="120000"/>
              </a:lnSpc>
              <a:spcAft>
                <a:spcPct val="0"/>
              </a:spcAft>
              <a:buNone/>
            </a:pPr>
            <a:r>
              <a:rPr lang="en-GB" altLang="en-US" sz="2000" dirty="0">
                <a:solidFill>
                  <a:schemeClr val="tx1"/>
                </a:solidFill>
                <a:cs typeface="Calibri Light" panose="020F0302020204030204" pitchFamily="34" charset="0"/>
                <a:hlinkClick r:id="rId11"/>
              </a:rPr>
              <a:t>PSCI </a:t>
            </a:r>
            <a:r>
              <a:rPr lang="zh-CN" altLang="en-US" sz="2000" dirty="0">
                <a:solidFill>
                  <a:schemeClr val="tx1"/>
                </a:solidFill>
                <a:cs typeface="Calibri Light" panose="020F0302020204030204" pitchFamily="34" charset="0"/>
                <a:hlinkClick r:id="rId11"/>
              </a:rPr>
              <a:t>审计发现分类实例</a:t>
            </a:r>
            <a:endParaRPr lang="en-GB" altLang="en-US" sz="2000" dirty="0">
              <a:solidFill>
                <a:schemeClr val="tx1"/>
              </a:solidFill>
              <a:cs typeface="Calibri Light" panose="020F0302020204030204" pitchFamily="34" charset="0"/>
            </a:endParaRPr>
          </a:p>
          <a:p>
            <a:pPr marL="0" indent="0" fontAlgn="ctr">
              <a:lnSpc>
                <a:spcPct val="120000"/>
              </a:lnSpc>
              <a:spcBef>
                <a:spcPts val="0"/>
              </a:spcBef>
              <a:spcAft>
                <a:spcPct val="0"/>
              </a:spcAft>
              <a:buNone/>
            </a:pPr>
            <a:r>
              <a:rPr lang="en-GB" sz="1600" dirty="0"/>
              <a:t>(</a:t>
            </a:r>
            <a:r>
              <a:rPr lang="zh-CN" altLang="en-US" sz="1600" dirty="0"/>
              <a:t>对重要</a:t>
            </a:r>
            <a:r>
              <a:rPr lang="en-US" altLang="zh-CN" sz="1600" dirty="0"/>
              <a:t>/</a:t>
            </a:r>
            <a:r>
              <a:rPr lang="zh-CN" altLang="en-US" sz="1600" dirty="0"/>
              <a:t>主要</a:t>
            </a:r>
            <a:r>
              <a:rPr lang="en-US" altLang="zh-CN" sz="1600" dirty="0"/>
              <a:t>/</a:t>
            </a:r>
            <a:r>
              <a:rPr lang="zh-CN" altLang="en-US" sz="1600" dirty="0"/>
              <a:t>次要审计发现分类</a:t>
            </a:r>
            <a:r>
              <a:rPr lang="en-GB" sz="1600" dirty="0"/>
              <a:t>)</a:t>
            </a:r>
            <a:endParaRPr lang="en-GB" sz="1600" dirty="0">
              <a:solidFill>
                <a:schemeClr val="tx1"/>
              </a:solidFill>
              <a:cs typeface="Calibri Light" panose="020F0302020204030204" pitchFamily="34" charset="0"/>
            </a:endParaRPr>
          </a:p>
          <a:p>
            <a:pPr marL="0" indent="0" fontAlgn="ctr">
              <a:lnSpc>
                <a:spcPct val="120000"/>
              </a:lnSpc>
              <a:spcAft>
                <a:spcPct val="0"/>
              </a:spcAft>
              <a:buNone/>
            </a:pPr>
            <a:r>
              <a:rPr lang="zh-CN" altLang="en-US" sz="2000" dirty="0">
                <a:hlinkClick r:id="rId12"/>
              </a:rPr>
              <a:t>远程审计常见问题解答（</a:t>
            </a:r>
            <a:r>
              <a:rPr lang="en-GB" altLang="zh-CN" sz="2000" dirty="0">
                <a:hlinkClick r:id="rId12"/>
              </a:rPr>
              <a:t> FAQs </a:t>
            </a:r>
            <a:r>
              <a:rPr lang="zh-CN" altLang="en-US" sz="2000" dirty="0">
                <a:hlinkClick r:id="rId12"/>
              </a:rPr>
              <a:t>）</a:t>
            </a:r>
            <a:r>
              <a:rPr lang="en-GB" sz="2000" dirty="0">
                <a:hlinkClick r:id="rId12"/>
              </a:rPr>
              <a:t> </a:t>
            </a:r>
            <a:r>
              <a:rPr lang="zh-CN" altLang="en-US" sz="2000" dirty="0">
                <a:hlinkClick r:id="rId12"/>
              </a:rPr>
              <a:t>及相关资源</a:t>
            </a:r>
            <a:endParaRPr lang="en-GB" sz="2000" dirty="0">
              <a:solidFill>
                <a:schemeClr val="tx1"/>
              </a:solidFill>
              <a:cs typeface="Calibri Light" panose="020F0302020204030204" pitchFamily="34" charset="0"/>
            </a:endParaRPr>
          </a:p>
          <a:p>
            <a:pPr marL="0" indent="0" fontAlgn="ctr">
              <a:lnSpc>
                <a:spcPct val="120000"/>
              </a:lnSpc>
              <a:spcAft>
                <a:spcPct val="0"/>
              </a:spcAft>
              <a:buNone/>
            </a:pPr>
            <a:r>
              <a:rPr lang="zh-CN" altLang="en-US" sz="2000" dirty="0">
                <a:hlinkClick r:id="rId13"/>
              </a:rPr>
              <a:t>审计项目供应商常见问题解答（</a:t>
            </a:r>
            <a:r>
              <a:rPr lang="en-GB" altLang="en-US" sz="2000" dirty="0">
                <a:hlinkClick r:id="rId13"/>
              </a:rPr>
              <a:t> FAQs </a:t>
            </a:r>
            <a:r>
              <a:rPr lang="zh-CN" altLang="en-US" sz="2000" dirty="0">
                <a:hlinkClick r:id="rId13"/>
              </a:rPr>
              <a:t>）</a:t>
            </a:r>
            <a:r>
              <a:rPr lang="en-GB" altLang="en-US" sz="2000" dirty="0">
                <a:hlinkClick r:id="rId13"/>
              </a:rPr>
              <a:t> </a:t>
            </a:r>
            <a:r>
              <a:rPr lang="en-GB" altLang="en-US" sz="2000" dirty="0"/>
              <a:t>|</a:t>
            </a:r>
            <a:r>
              <a:rPr lang="en-GB" altLang="en-US" sz="2000" dirty="0">
                <a:solidFill>
                  <a:schemeClr val="accent1"/>
                </a:solidFill>
              </a:rPr>
              <a:t> </a:t>
            </a:r>
            <a:r>
              <a:rPr lang="zh-CN" altLang="en-US" sz="2000" dirty="0">
                <a:solidFill>
                  <a:schemeClr val="accent1"/>
                </a:solidFill>
                <a:hlinkClick r:id="rId14">
                  <a:extLst>
                    <a:ext uri="{A12FA001-AC4F-418D-AE19-62706E023703}">
                      <ahyp:hlinkClr xmlns:ahyp="http://schemas.microsoft.com/office/drawing/2018/hyperlinkcolor" val="tx"/>
                    </a:ext>
                  </a:extLst>
                </a:hlinkClick>
              </a:rPr>
              <a:t>供应商自主审计宣传册</a:t>
            </a:r>
            <a:r>
              <a:rPr lang="en-GB" altLang="en-US" sz="2000" dirty="0">
                <a:solidFill>
                  <a:schemeClr val="accent1"/>
                </a:solidFill>
                <a:hlinkClick r:id="rId14">
                  <a:extLst>
                    <a:ext uri="{A12FA001-AC4F-418D-AE19-62706E023703}">
                      <ahyp:hlinkClr xmlns:ahyp="http://schemas.microsoft.com/office/drawing/2018/hyperlinkcolor" val="tx"/>
                    </a:ext>
                  </a:extLst>
                </a:hlinkClick>
              </a:rPr>
              <a:t> </a:t>
            </a:r>
            <a:endParaRPr lang="en-GB" altLang="en-US" sz="2000" dirty="0">
              <a:solidFill>
                <a:schemeClr val="accent1"/>
              </a:solidFill>
            </a:endParaRPr>
          </a:p>
          <a:p>
            <a:pPr marL="0" indent="0" fontAlgn="ctr">
              <a:lnSpc>
                <a:spcPct val="120000"/>
              </a:lnSpc>
              <a:spcAft>
                <a:spcPct val="0"/>
              </a:spcAft>
              <a:buNone/>
            </a:pPr>
            <a:r>
              <a:rPr lang="en-GB" altLang="en-US" sz="2000" dirty="0">
                <a:solidFill>
                  <a:schemeClr val="tx1"/>
                </a:solidFill>
                <a:cs typeface="Calibri Light" panose="020F0302020204030204" pitchFamily="34" charset="0"/>
                <a:hlinkClick r:id="rId15"/>
              </a:rPr>
              <a:t>PSCI</a:t>
            </a:r>
            <a:r>
              <a:rPr lang="zh-CN" altLang="en-US" sz="2000" dirty="0">
                <a:solidFill>
                  <a:schemeClr val="tx1"/>
                </a:solidFill>
                <a:cs typeface="Calibri Light" panose="020F0302020204030204" pitchFamily="34" charset="0"/>
                <a:hlinkClick r:id="rId15"/>
              </a:rPr>
              <a:t>核准审计员</a:t>
            </a:r>
            <a:r>
              <a:rPr lang="en-GB" altLang="en-US" sz="2000" dirty="0">
                <a:solidFill>
                  <a:schemeClr val="tx1"/>
                </a:solidFill>
                <a:cs typeface="Calibri Light" panose="020F0302020204030204" pitchFamily="34" charset="0"/>
                <a:hlinkClick r:id="rId15"/>
              </a:rPr>
              <a:t> </a:t>
            </a:r>
            <a:r>
              <a:rPr lang="en-GB" altLang="en-US" sz="2000" dirty="0"/>
              <a:t>|</a:t>
            </a:r>
            <a:r>
              <a:rPr lang="en-GB" altLang="en-US" sz="2000" dirty="0">
                <a:solidFill>
                  <a:schemeClr val="tx1"/>
                </a:solidFill>
                <a:cs typeface="Calibri Light" panose="020F0302020204030204" pitchFamily="34" charset="0"/>
              </a:rPr>
              <a:t> </a:t>
            </a:r>
            <a:r>
              <a:rPr lang="en-GB" altLang="en-US" sz="2000" dirty="0">
                <a:solidFill>
                  <a:schemeClr val="tx1"/>
                </a:solidFill>
                <a:cs typeface="Calibri Light" panose="020F0302020204030204" pitchFamily="34" charset="0"/>
                <a:hlinkClick r:id="rId16"/>
              </a:rPr>
              <a:t>PSCI </a:t>
            </a:r>
            <a:r>
              <a:rPr lang="zh-CN" altLang="en-US" sz="2000" dirty="0">
                <a:solidFill>
                  <a:schemeClr val="tx1"/>
                </a:solidFill>
                <a:cs typeface="Calibri Light" panose="020F0302020204030204" pitchFamily="34" charset="0"/>
                <a:hlinkClick r:id="rId16"/>
              </a:rPr>
              <a:t>审计员信息模板</a:t>
            </a:r>
            <a:r>
              <a:rPr lang="en-GB" altLang="en-US" sz="2000" dirty="0">
                <a:solidFill>
                  <a:schemeClr val="tx1"/>
                </a:solidFill>
                <a:cs typeface="Calibri Light" panose="020F0302020204030204" pitchFamily="34" charset="0"/>
                <a:hlinkClick r:id="rId16"/>
              </a:rPr>
              <a:t> </a:t>
            </a:r>
            <a:r>
              <a:rPr lang="en-GB" altLang="en-US" sz="2000" dirty="0"/>
              <a:t>|</a:t>
            </a:r>
            <a:r>
              <a:rPr lang="en-GB" altLang="en-US" sz="2000" dirty="0">
                <a:solidFill>
                  <a:schemeClr val="tx1"/>
                </a:solidFill>
                <a:cs typeface="Calibri Light" panose="020F0302020204030204" pitchFamily="34" charset="0"/>
              </a:rPr>
              <a:t> </a:t>
            </a:r>
            <a:r>
              <a:rPr lang="zh-CN" altLang="en-US" sz="2000" dirty="0">
                <a:solidFill>
                  <a:schemeClr val="tx1"/>
                </a:solidFill>
                <a:cs typeface="Calibri Light" panose="020F0302020204030204" pitchFamily="34" charset="0"/>
                <a:hlinkClick r:id="rId17"/>
              </a:rPr>
              <a:t>新申请审计相关流程宣传册</a:t>
            </a:r>
            <a:endParaRPr lang="en-GB" altLang="en-US" sz="2000" dirty="0">
              <a:solidFill>
                <a:schemeClr val="tx1"/>
              </a:solidFill>
              <a:cs typeface="Calibri Light" panose="020F0302020204030204" pitchFamily="34" charset="0"/>
            </a:endParaRPr>
          </a:p>
          <a:p>
            <a:pPr fontAlgn="ctr">
              <a:lnSpc>
                <a:spcPct val="110000"/>
              </a:lnSpc>
              <a:spcAft>
                <a:spcPct val="0"/>
              </a:spcAft>
            </a:pPr>
            <a:endParaRPr lang="en-GB" altLang="en-US" sz="2000" dirty="0">
              <a:solidFill>
                <a:schemeClr val="tx1"/>
              </a:solidFill>
              <a:cs typeface="Calibri Light" panose="020F0302020204030204" pitchFamily="34" charset="0"/>
            </a:endParaRPr>
          </a:p>
          <a:p>
            <a:pPr fontAlgn="ctr">
              <a:lnSpc>
                <a:spcPct val="110000"/>
              </a:lnSpc>
              <a:spcAft>
                <a:spcPct val="0"/>
              </a:spcAft>
            </a:pPr>
            <a:endParaRPr lang="en-GB" altLang="en-US" sz="2000" dirty="0">
              <a:solidFill>
                <a:schemeClr val="tx1"/>
              </a:solidFill>
              <a:latin typeface="Calibri Light" panose="020F0302020204030204" pitchFamily="34" charset="0"/>
              <a:cs typeface="Calibri Light" panose="020F0302020204030204" pitchFamily="34" charset="0"/>
            </a:endParaRPr>
          </a:p>
        </p:txBody>
      </p:sp>
      <p:sp>
        <p:nvSpPr>
          <p:cNvPr id="3" name="TextBox 2">
            <a:extLst>
              <a:ext uri="{FF2B5EF4-FFF2-40B4-BE49-F238E27FC236}">
                <a16:creationId xmlns:a16="http://schemas.microsoft.com/office/drawing/2014/main" id="{CC265B03-37F6-AF1B-375F-2634825EF9EC}"/>
              </a:ext>
            </a:extLst>
          </p:cNvPr>
          <p:cNvSpPr txBox="1"/>
          <p:nvPr/>
        </p:nvSpPr>
        <p:spPr>
          <a:xfrm>
            <a:off x="7202179" y="1439709"/>
            <a:ext cx="5142668" cy="701731"/>
          </a:xfrm>
          <a:prstGeom prst="rect">
            <a:avLst/>
          </a:prstGeom>
          <a:noFill/>
        </p:spPr>
        <p:txBody>
          <a:bodyPr wrap="square">
            <a:spAutoFit/>
          </a:bodyPr>
          <a:lstStyle/>
          <a:p>
            <a:pPr marL="0" marR="0" lvl="0" indent="0" algn="l" defTabSz="914400" rtl="0" eaLnBrk="1" fontAlgn="ctr" latinLnBrk="0" hangingPunct="1">
              <a:lnSpc>
                <a:spcPct val="110000"/>
              </a:lnSpc>
              <a:spcBef>
                <a:spcPts val="0"/>
              </a:spcBef>
              <a:spcAft>
                <a:spcPct val="0"/>
              </a:spcAft>
              <a:buClrTx/>
              <a:buSzTx/>
              <a:buFontTx/>
              <a:buNone/>
              <a:tabLst/>
              <a:defRPr/>
            </a:pPr>
            <a:r>
              <a:rPr lang="zh-CN" altLang="en-US">
                <a:solidFill>
                  <a:prstClr val="black"/>
                </a:solidFill>
                <a:latin typeface="Ubuntu"/>
                <a:ea typeface="微软雅黑"/>
                <a:hlinkClick r:id="rId18"/>
              </a:rPr>
              <a:t>审计项目供应商常见问题解答</a:t>
            </a:r>
            <a:r>
              <a:rPr lang="en-US" altLang="zh-CN">
                <a:solidFill>
                  <a:prstClr val="black"/>
                </a:solidFill>
                <a:latin typeface="Ubuntu"/>
                <a:ea typeface="微软雅黑"/>
                <a:hlinkClick r:id="rId18"/>
              </a:rPr>
              <a:t>(FAQs)</a:t>
            </a:r>
            <a:endParaRPr kumimoji="0" lang="en-US" altLang="zh-CN" sz="1800" b="0" i="0" u="none" strike="noStrike" kern="1200" cap="none" spc="0" normalizeH="0" baseline="0" noProof="0">
              <a:ln>
                <a:noFill/>
              </a:ln>
              <a:solidFill>
                <a:prstClr val="black"/>
              </a:solidFill>
              <a:effectLst/>
              <a:uLnTx/>
              <a:uFillTx/>
              <a:latin typeface="Ubuntu"/>
              <a:ea typeface="微软雅黑"/>
              <a:cs typeface="+mn-cs"/>
            </a:endParaRPr>
          </a:p>
          <a:p>
            <a:pPr marL="0" marR="0" lvl="0" indent="0" algn="l" defTabSz="914400" rtl="0" eaLnBrk="1" fontAlgn="ctr" latinLnBrk="0" hangingPunct="1">
              <a:lnSpc>
                <a:spcPct val="110000"/>
              </a:lnSpc>
              <a:spcBef>
                <a:spcPts val="0"/>
              </a:spcBef>
              <a:spcAft>
                <a:spcPct val="0"/>
              </a:spcAft>
              <a:buClrTx/>
              <a:buSzTx/>
              <a:buFontTx/>
              <a:buNone/>
              <a:tabLst/>
              <a:defRPr/>
            </a:pPr>
            <a:r>
              <a:rPr kumimoji="0" lang="zh-CN" altLang="en-US" sz="1800" b="0" i="0" u="none" strike="noStrike" kern="1200" cap="none" spc="0" normalizeH="0" baseline="0" noProof="0">
                <a:ln>
                  <a:noFill/>
                </a:ln>
                <a:solidFill>
                  <a:prstClr val="black"/>
                </a:solidFill>
                <a:effectLst/>
                <a:uLnTx/>
                <a:uFillTx/>
                <a:latin typeface="Ubuntu"/>
                <a:ea typeface="微软雅黑"/>
                <a:cs typeface="+mn-cs"/>
              </a:rPr>
              <a:t>将在</a:t>
            </a:r>
            <a:r>
              <a:rPr kumimoji="0" lang="en-US" altLang="zh-CN" sz="1800" b="0" i="0" u="none" strike="noStrike" kern="1200" cap="none" spc="0" normalizeH="0" baseline="0" noProof="0">
                <a:ln>
                  <a:noFill/>
                </a:ln>
                <a:solidFill>
                  <a:prstClr val="black"/>
                </a:solidFill>
                <a:effectLst/>
                <a:uLnTx/>
                <a:uFillTx/>
                <a:latin typeface="Ubuntu"/>
                <a:ea typeface="微软雅黑"/>
                <a:cs typeface="+mn-cs"/>
              </a:rPr>
              <a:t>2022</a:t>
            </a:r>
            <a:r>
              <a:rPr kumimoji="0" lang="zh-CN" altLang="en-US" sz="1800" b="0" i="0" u="none" strike="noStrike" kern="1200" cap="none" spc="0" normalizeH="0" baseline="0" noProof="0">
                <a:ln>
                  <a:noFill/>
                </a:ln>
                <a:solidFill>
                  <a:prstClr val="black"/>
                </a:solidFill>
                <a:effectLst/>
                <a:uLnTx/>
                <a:uFillTx/>
                <a:latin typeface="Ubuntu"/>
                <a:ea typeface="微软雅黑"/>
                <a:cs typeface="+mn-cs"/>
              </a:rPr>
              <a:t>年底将发布中文版</a:t>
            </a:r>
            <a:endParaRPr kumimoji="0" lang="en-GB" altLang="zh-CN" sz="1800" b="0" i="0" u="none" strike="noStrike" kern="1200" cap="none" spc="0" normalizeH="0" baseline="0" noProof="0">
              <a:ln>
                <a:noFill/>
              </a:ln>
              <a:solidFill>
                <a:prstClr val="black"/>
              </a:solidFill>
              <a:effectLst/>
              <a:uLnTx/>
              <a:uFillTx/>
              <a:latin typeface="Ubuntu"/>
              <a:ea typeface="微软雅黑"/>
              <a:cs typeface="+mn-cs"/>
            </a:endParaRPr>
          </a:p>
        </p:txBody>
      </p:sp>
      <p:grpSp>
        <p:nvGrpSpPr>
          <p:cNvPr id="10" name="Group 9">
            <a:extLst>
              <a:ext uri="{FF2B5EF4-FFF2-40B4-BE49-F238E27FC236}">
                <a16:creationId xmlns:a16="http://schemas.microsoft.com/office/drawing/2014/main" id="{E3BBC474-F32D-9F99-D979-53D307F077D6}"/>
              </a:ext>
            </a:extLst>
          </p:cNvPr>
          <p:cNvGrpSpPr/>
          <p:nvPr/>
        </p:nvGrpSpPr>
        <p:grpSpPr>
          <a:xfrm>
            <a:off x="7202179" y="2204682"/>
            <a:ext cx="4489058" cy="2882725"/>
            <a:chOff x="7230754" y="2502208"/>
            <a:chExt cx="4489058" cy="2882725"/>
          </a:xfrm>
        </p:grpSpPr>
        <p:pic>
          <p:nvPicPr>
            <p:cNvPr id="4" name="Picture 3">
              <a:extLst>
                <a:ext uri="{FF2B5EF4-FFF2-40B4-BE49-F238E27FC236}">
                  <a16:creationId xmlns:a16="http://schemas.microsoft.com/office/drawing/2014/main" id="{ED7A8075-52B0-CD15-4466-F6BA9F6012D7}"/>
                </a:ext>
              </a:extLst>
            </p:cNvPr>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7230754" y="2502208"/>
              <a:ext cx="4489058" cy="2882725"/>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454088EF-8F2E-2327-ECDF-99A20EE2618C}"/>
                </a:ext>
              </a:extLst>
            </p:cNvPr>
            <p:cNvSpPr txBox="1"/>
            <p:nvPr/>
          </p:nvSpPr>
          <p:spPr>
            <a:xfrm>
              <a:off x="7611060" y="3460173"/>
              <a:ext cx="3888000" cy="307777"/>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a:ln>
                    <a:noFill/>
                  </a:ln>
                  <a:solidFill>
                    <a:srgbClr val="F86524"/>
                  </a:solidFill>
                  <a:effectLst/>
                  <a:uLnTx/>
                  <a:uFillTx/>
                  <a:latin typeface="Ubuntu"/>
                  <a:ea typeface="微软雅黑"/>
                  <a:cs typeface="+mn-cs"/>
                </a:rPr>
                <a:t>PSCI</a:t>
              </a:r>
              <a:r>
                <a:rPr kumimoji="0" lang="zh-CN" altLang="en-US" sz="1400" b="1" i="0" u="none" strike="noStrike" kern="1200" cap="none" spc="0" normalizeH="0" baseline="0" noProof="0">
                  <a:ln>
                    <a:noFill/>
                  </a:ln>
                  <a:solidFill>
                    <a:srgbClr val="F86524"/>
                  </a:solidFill>
                  <a:effectLst/>
                  <a:uLnTx/>
                  <a:uFillTx/>
                  <a:latin typeface="Ubuntu"/>
                  <a:ea typeface="微软雅黑"/>
                  <a:cs typeface="+mn-cs"/>
                </a:rPr>
                <a:t>与</a:t>
              </a:r>
              <a:r>
                <a:rPr kumimoji="0" lang="en-US" altLang="zh-CN" sz="1400" b="1" i="0" u="none" strike="noStrike" kern="1200" cap="none" spc="0" normalizeH="0" baseline="0" noProof="0">
                  <a:ln>
                    <a:noFill/>
                  </a:ln>
                  <a:solidFill>
                    <a:srgbClr val="F86524"/>
                  </a:solidFill>
                  <a:effectLst/>
                  <a:uLnTx/>
                  <a:uFillTx/>
                  <a:latin typeface="Ubuntu"/>
                  <a:ea typeface="微软雅黑"/>
                  <a:cs typeface="+mn-cs"/>
                </a:rPr>
                <a:t>PSCI</a:t>
              </a:r>
              <a:r>
                <a:rPr kumimoji="0" lang="zh-CN" altLang="en-US" sz="1400" b="1" i="0" u="none" strike="noStrike" kern="1200" cap="none" spc="0" normalizeH="0" baseline="0" noProof="0">
                  <a:ln>
                    <a:noFill/>
                  </a:ln>
                  <a:solidFill>
                    <a:srgbClr val="F86524"/>
                  </a:solidFill>
                  <a:effectLst/>
                  <a:uLnTx/>
                  <a:uFillTx/>
                  <a:latin typeface="Ubuntu"/>
                  <a:ea typeface="微软雅黑"/>
                  <a:cs typeface="+mn-cs"/>
                </a:rPr>
                <a:t>审计项目</a:t>
              </a:r>
            </a:p>
          </p:txBody>
        </p:sp>
        <p:sp>
          <p:nvSpPr>
            <p:cNvPr id="7" name="TextBox 6">
              <a:extLst>
                <a:ext uri="{FF2B5EF4-FFF2-40B4-BE49-F238E27FC236}">
                  <a16:creationId xmlns:a16="http://schemas.microsoft.com/office/drawing/2014/main" id="{1742B7CF-DBAA-65F4-F0EF-C88AD15B6F35}"/>
                </a:ext>
              </a:extLst>
            </p:cNvPr>
            <p:cNvSpPr txBox="1"/>
            <p:nvPr/>
          </p:nvSpPr>
          <p:spPr>
            <a:xfrm>
              <a:off x="7611060" y="3841986"/>
              <a:ext cx="3888000" cy="307777"/>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a:ln>
                    <a:noFill/>
                  </a:ln>
                  <a:solidFill>
                    <a:srgbClr val="F86524"/>
                  </a:solidFill>
                  <a:effectLst/>
                  <a:uLnTx/>
                  <a:uFillTx/>
                  <a:latin typeface="Ubuntu"/>
                  <a:ea typeface="微软雅黑"/>
                  <a:cs typeface="+mn-cs"/>
                </a:rPr>
                <a:t>共享审计报告的目的</a:t>
              </a:r>
            </a:p>
          </p:txBody>
        </p:sp>
        <p:sp>
          <p:nvSpPr>
            <p:cNvPr id="8" name="TextBox 7">
              <a:extLst>
                <a:ext uri="{FF2B5EF4-FFF2-40B4-BE49-F238E27FC236}">
                  <a16:creationId xmlns:a16="http://schemas.microsoft.com/office/drawing/2014/main" id="{F89B6F5A-8815-D190-6DE7-0BF535AFCCB5}"/>
                </a:ext>
              </a:extLst>
            </p:cNvPr>
            <p:cNvSpPr txBox="1"/>
            <p:nvPr/>
          </p:nvSpPr>
          <p:spPr>
            <a:xfrm>
              <a:off x="7611060" y="4223799"/>
              <a:ext cx="3888000" cy="307777"/>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a:ln>
                    <a:noFill/>
                  </a:ln>
                  <a:solidFill>
                    <a:srgbClr val="F86524"/>
                  </a:solidFill>
                  <a:effectLst/>
                  <a:uLnTx/>
                  <a:uFillTx/>
                  <a:latin typeface="Ubuntu"/>
                  <a:ea typeface="微软雅黑"/>
                  <a:cs typeface="+mn-cs"/>
                </a:rPr>
                <a:t>查阅审计报告的权限</a:t>
              </a:r>
            </a:p>
          </p:txBody>
        </p:sp>
        <p:sp>
          <p:nvSpPr>
            <p:cNvPr id="12" name="TextBox 11">
              <a:extLst>
                <a:ext uri="{FF2B5EF4-FFF2-40B4-BE49-F238E27FC236}">
                  <a16:creationId xmlns:a16="http://schemas.microsoft.com/office/drawing/2014/main" id="{C6DFF60E-DFA3-A62F-56E5-E902EB679927}"/>
                </a:ext>
              </a:extLst>
            </p:cNvPr>
            <p:cNvSpPr txBox="1"/>
            <p:nvPr/>
          </p:nvSpPr>
          <p:spPr>
            <a:xfrm>
              <a:off x="7611060" y="4605612"/>
              <a:ext cx="3888000" cy="307777"/>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a:ln>
                    <a:noFill/>
                  </a:ln>
                  <a:solidFill>
                    <a:srgbClr val="F86524"/>
                  </a:solidFill>
                  <a:effectLst/>
                  <a:uLnTx/>
                  <a:uFillTx/>
                  <a:latin typeface="Ubuntu"/>
                  <a:ea typeface="微软雅黑"/>
                  <a:cs typeface="+mn-cs"/>
                </a:rPr>
                <a:t>PSCI</a:t>
              </a:r>
              <a:r>
                <a:rPr kumimoji="0" lang="zh-CN" altLang="en-US" sz="1400" b="1" i="0" u="none" strike="noStrike" kern="1200" cap="none" spc="0" normalizeH="0" baseline="0" noProof="0">
                  <a:ln>
                    <a:noFill/>
                  </a:ln>
                  <a:solidFill>
                    <a:srgbClr val="F86524"/>
                  </a:solidFill>
                  <a:effectLst/>
                  <a:uLnTx/>
                  <a:uFillTx/>
                  <a:latin typeface="Ubuntu"/>
                  <a:ea typeface="微软雅黑"/>
                  <a:cs typeface="+mn-cs"/>
                </a:rPr>
                <a:t>成员使用审计报告的准则</a:t>
              </a:r>
            </a:p>
          </p:txBody>
        </p:sp>
        <p:sp>
          <p:nvSpPr>
            <p:cNvPr id="13" name="TextBox 12">
              <a:extLst>
                <a:ext uri="{FF2B5EF4-FFF2-40B4-BE49-F238E27FC236}">
                  <a16:creationId xmlns:a16="http://schemas.microsoft.com/office/drawing/2014/main" id="{4C177F9E-0359-44BB-5CDD-30A8797D158E}"/>
                </a:ext>
              </a:extLst>
            </p:cNvPr>
            <p:cNvSpPr txBox="1"/>
            <p:nvPr/>
          </p:nvSpPr>
          <p:spPr>
            <a:xfrm>
              <a:off x="7611060" y="4987424"/>
              <a:ext cx="3888000" cy="307777"/>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a:ln>
                    <a:noFill/>
                  </a:ln>
                  <a:solidFill>
                    <a:srgbClr val="F86524"/>
                  </a:solidFill>
                  <a:effectLst/>
                  <a:uLnTx/>
                  <a:uFillTx/>
                  <a:latin typeface="Ubuntu"/>
                  <a:ea typeface="微软雅黑"/>
                  <a:cs typeface="+mn-cs"/>
                </a:rPr>
                <a:t>PSCI</a:t>
              </a:r>
              <a:r>
                <a:rPr kumimoji="0" lang="zh-CN" altLang="en-US" sz="1400" b="1" i="0" u="none" strike="noStrike" kern="1200" cap="none" spc="0" normalizeH="0" baseline="0" noProof="0">
                  <a:ln>
                    <a:noFill/>
                  </a:ln>
                  <a:solidFill>
                    <a:srgbClr val="F86524"/>
                  </a:solidFill>
                  <a:effectLst/>
                  <a:uLnTx/>
                  <a:uFillTx/>
                  <a:latin typeface="Ubuntu"/>
                  <a:ea typeface="微软雅黑"/>
                  <a:cs typeface="+mn-cs"/>
                </a:rPr>
                <a:t>审计流程及审计平台使用指南</a:t>
              </a:r>
            </a:p>
          </p:txBody>
        </p:sp>
      </p:grpSp>
      <p:sp>
        <p:nvSpPr>
          <p:cNvPr id="14" name="Slide Number Placeholder 2">
            <a:extLst>
              <a:ext uri="{FF2B5EF4-FFF2-40B4-BE49-F238E27FC236}">
                <a16:creationId xmlns:a16="http://schemas.microsoft.com/office/drawing/2014/main" id="{4839B7DA-C87D-258E-1A02-9E76B8AE7071}"/>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86</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extLst>
      <p:ext uri="{BB962C8B-B14F-4D97-AF65-F5344CB8AC3E}">
        <p14:creationId xmlns:p14="http://schemas.microsoft.com/office/powerpoint/2010/main" val="424127948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28C8736-820D-07F7-5318-59FB48AF3002}"/>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提问环节 </a:t>
            </a:r>
            <a:r>
              <a:rPr lang="en-US" altLang="zh-CN"/>
              <a:t>Q&amp;A</a:t>
            </a:r>
            <a:endParaRPr lang="zh-CN" altLang="en-US"/>
          </a:p>
        </p:txBody>
      </p:sp>
      <p:sp>
        <p:nvSpPr>
          <p:cNvPr id="2" name="Slide Number Placeholder 1">
            <a:extLst>
              <a:ext uri="{FF2B5EF4-FFF2-40B4-BE49-F238E27FC236}">
                <a16:creationId xmlns:a16="http://schemas.microsoft.com/office/drawing/2014/main" id="{21B1067E-D74E-4651-8B11-F0C11C76A67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87</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pic>
        <p:nvPicPr>
          <p:cNvPr id="7" name="Picture 6" descr="Several hands raised and ready to answer a question">
            <a:extLst>
              <a:ext uri="{FF2B5EF4-FFF2-40B4-BE49-F238E27FC236}">
                <a16:creationId xmlns:a16="http://schemas.microsoft.com/office/drawing/2014/main" id="{6A8323CE-82AA-9C09-8841-C1AC75B704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6130" y="1761007"/>
            <a:ext cx="5939740" cy="3964660"/>
          </a:xfrm>
          <a:prstGeom prst="rect">
            <a:avLst/>
          </a:prstGeom>
        </p:spPr>
      </p:pic>
    </p:spTree>
    <p:extLst>
      <p:ext uri="{BB962C8B-B14F-4D97-AF65-F5344CB8AC3E}">
        <p14:creationId xmlns:p14="http://schemas.microsoft.com/office/powerpoint/2010/main" val="413281785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7714E-0822-487C-9499-9147B88F3E69}"/>
              </a:ext>
            </a:extLst>
          </p:cNvPr>
          <p:cNvSpPr>
            <a:spLocks noGrp="1"/>
          </p:cNvSpPr>
          <p:nvPr>
            <p:ph type="ctrTitle"/>
          </p:nvPr>
        </p:nvSpPr>
        <p:spPr/>
        <p:txBody>
          <a:bodyPr/>
          <a:lstStyle/>
          <a:p>
            <a:r>
              <a:rPr lang="zh-CN" altLang="en-US"/>
              <a:t>茶歇 </a:t>
            </a:r>
            <a:r>
              <a:rPr lang="en-GB"/>
              <a:t>BREAK</a:t>
            </a:r>
          </a:p>
        </p:txBody>
      </p:sp>
      <p:sp>
        <p:nvSpPr>
          <p:cNvPr id="3" name="Subtitle 2">
            <a:extLst>
              <a:ext uri="{FF2B5EF4-FFF2-40B4-BE49-F238E27FC236}">
                <a16:creationId xmlns:a16="http://schemas.microsoft.com/office/drawing/2014/main" id="{BA0AC63F-3A6A-40FF-9588-51DF0C01526F}"/>
              </a:ext>
            </a:extLst>
          </p:cNvPr>
          <p:cNvSpPr>
            <a:spLocks noGrp="1"/>
          </p:cNvSpPr>
          <p:nvPr>
            <p:ph type="subTitle" idx="1"/>
          </p:nvPr>
        </p:nvSpPr>
        <p:spPr/>
        <p:txBody>
          <a:bodyPr vert="horz" lIns="91440" tIns="45720" rIns="91440" bIns="45720" rtlCol="0" anchor="t">
            <a:normAutofit/>
          </a:bodyPr>
          <a:lstStyle/>
          <a:p>
            <a:r>
              <a:rPr lang="zh-CN" altLang="en-US">
                <a:latin typeface="微软雅黑"/>
                <a:ea typeface="微软雅黑"/>
                <a:cs typeface="Calibri"/>
              </a:rPr>
              <a:t>请在</a:t>
            </a:r>
            <a:r>
              <a:rPr lang="en-GB" altLang="zh-CN">
                <a:latin typeface="微软雅黑"/>
                <a:ea typeface="微软雅黑"/>
                <a:cs typeface="Calibri"/>
              </a:rPr>
              <a:t>15</a:t>
            </a:r>
            <a:r>
              <a:rPr lang="zh-CN" altLang="en-US">
                <a:latin typeface="微软雅黑"/>
                <a:ea typeface="微软雅黑"/>
                <a:cs typeface="Calibri"/>
              </a:rPr>
              <a:t>分钟后回到直播间，继续观看下半场分享。</a:t>
            </a:r>
            <a:endParaRPr lang="en-US" altLang="zh-CN">
              <a:latin typeface="微软雅黑"/>
              <a:ea typeface="微软雅黑"/>
              <a:cs typeface="Calibri"/>
            </a:endParaRPr>
          </a:p>
          <a:p>
            <a:r>
              <a:rPr lang="zh-CN" altLang="en-US">
                <a:latin typeface="微软雅黑"/>
                <a:ea typeface="微软雅黑"/>
                <a:cs typeface="Calibri"/>
              </a:rPr>
              <a:t>您可以扫描二维码关注</a:t>
            </a:r>
            <a:r>
              <a:rPr lang="en-US" altLang="zh-CN">
                <a:latin typeface="微软雅黑"/>
                <a:ea typeface="微软雅黑"/>
                <a:cs typeface="Calibri"/>
              </a:rPr>
              <a:t>PSCI</a:t>
            </a:r>
            <a:r>
              <a:rPr lang="zh-CN" altLang="en-US">
                <a:latin typeface="微软雅黑"/>
                <a:ea typeface="微软雅黑"/>
                <a:cs typeface="Calibri"/>
              </a:rPr>
              <a:t>微信公众号</a:t>
            </a:r>
            <a:endParaRPr lang="en-GB" altLang="zh-CN">
              <a:latin typeface="微软雅黑"/>
              <a:ea typeface="微软雅黑"/>
              <a:cs typeface="Calibri"/>
            </a:endParaRPr>
          </a:p>
          <a:p>
            <a:endParaRPr lang="en-GB" altLang="zh-CN"/>
          </a:p>
        </p:txBody>
      </p:sp>
      <p:pic>
        <p:nvPicPr>
          <p:cNvPr id="7" name="Picture 6">
            <a:extLst>
              <a:ext uri="{FF2B5EF4-FFF2-40B4-BE49-F238E27FC236}">
                <a16:creationId xmlns:a16="http://schemas.microsoft.com/office/drawing/2014/main" id="{DCF30837-E98D-8FA6-DBA0-C279F0E446A3}"/>
              </a:ext>
            </a:extLst>
          </p:cNvPr>
          <p:cNvPicPr>
            <a:picLocks noChangeAspect="1"/>
          </p:cNvPicPr>
          <p:nvPr/>
        </p:nvPicPr>
        <p:blipFill rotWithShape="1">
          <a:blip r:embed="rId2"/>
          <a:srcRect t="2443"/>
          <a:stretch/>
        </p:blipFill>
        <p:spPr>
          <a:xfrm>
            <a:off x="9133490" y="4004576"/>
            <a:ext cx="2554196" cy="2506447"/>
          </a:xfrm>
          <a:prstGeom prst="rect">
            <a:avLst/>
          </a:prstGeom>
        </p:spPr>
      </p:pic>
    </p:spTree>
    <p:extLst>
      <p:ext uri="{BB962C8B-B14F-4D97-AF65-F5344CB8AC3E}">
        <p14:creationId xmlns:p14="http://schemas.microsoft.com/office/powerpoint/2010/main" val="88124231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B332F-C30C-C9B7-EF49-F1361F60464C}"/>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供应商成熟度模型 </a:t>
            </a:r>
            <a:r>
              <a:rPr lang="en-GB" altLang="zh-CN" sz="2400"/>
              <a:t>Supplier </a:t>
            </a:r>
            <a:r>
              <a:rPr lang="en-US" altLang="zh-CN" sz="2400"/>
              <a:t>m</a:t>
            </a:r>
            <a:r>
              <a:rPr lang="en-GB" altLang="zh-CN" sz="2400" err="1"/>
              <a:t>aturity</a:t>
            </a:r>
            <a:r>
              <a:rPr lang="en-GB" altLang="zh-CN" sz="2400"/>
              <a:t> model</a:t>
            </a:r>
            <a:endParaRPr lang="en-GB" sz="2400"/>
          </a:p>
        </p:txBody>
      </p:sp>
      <p:sp>
        <p:nvSpPr>
          <p:cNvPr id="6" name="Text Placeholder 5">
            <a:extLst>
              <a:ext uri="{FF2B5EF4-FFF2-40B4-BE49-F238E27FC236}">
                <a16:creationId xmlns:a16="http://schemas.microsoft.com/office/drawing/2014/main" id="{CE141297-5C70-8D9F-59EC-1FAC9A42B78A}"/>
              </a:ext>
            </a:extLst>
          </p:cNvPr>
          <p:cNvSpPr>
            <a:spLocks noGrp="1"/>
          </p:cNvSpPr>
          <p:nvPr>
            <p:ph type="body" sz="quarter" idx="14"/>
          </p:nvPr>
        </p:nvSpPr>
        <p:spPr/>
        <p:txBody>
          <a:bodyPr vert="horz" lIns="91440" tIns="45720" rIns="91440" bIns="45720" rtlCol="0" anchor="t">
            <a:noAutofit/>
          </a:bodyPr>
          <a:lstStyle/>
          <a:p>
            <a:r>
              <a:rPr lang="zh-CN">
                <a:latin typeface="Microsoft YaHei"/>
                <a:ea typeface="Microsoft YaHei"/>
                <a:cs typeface="Calibri"/>
              </a:rPr>
              <a:t>您可以访问</a:t>
            </a:r>
            <a:r>
              <a:rPr lang="en-US" altLang="zh-CN">
                <a:latin typeface="Microsoft YaHei"/>
                <a:ea typeface="微软雅黑"/>
                <a:cs typeface="Calibri"/>
                <a:hlinkClick r:id="rId3"/>
              </a:rPr>
              <a:t>PSCI</a:t>
            </a:r>
            <a:r>
              <a:rPr lang="zh-CN">
                <a:latin typeface="Microsoft YaHei"/>
                <a:ea typeface="Microsoft YaHei"/>
                <a:cs typeface="Calibri"/>
                <a:hlinkClick r:id="rId3"/>
              </a:rPr>
              <a:t>官网 </a:t>
            </a:r>
            <a:r>
              <a:rPr lang="zh-CN">
                <a:latin typeface="Microsoft YaHei"/>
                <a:ea typeface="Microsoft YaHei"/>
                <a:cs typeface="Calibri"/>
              </a:rPr>
              <a:t>进一步了解</a:t>
            </a:r>
            <a:r>
              <a:rPr lang="zh-CN" b="1">
                <a:solidFill>
                  <a:srgbClr val="FFC000"/>
                </a:solidFill>
                <a:latin typeface="Microsoft YaHei"/>
                <a:ea typeface="Microsoft YaHei"/>
                <a:cs typeface="Calibri"/>
              </a:rPr>
              <a:t>伦理</a:t>
            </a:r>
            <a:r>
              <a:rPr lang="zh-CN">
                <a:latin typeface="Microsoft YaHei"/>
                <a:ea typeface="Microsoft YaHei"/>
                <a:cs typeface="Calibri"/>
              </a:rPr>
              <a:t>专题的发展成熟度模型。</a:t>
            </a:r>
            <a:endParaRPr lang="zh-CN" altLang="en-US">
              <a:cs typeface="Calibri"/>
            </a:endParaRPr>
          </a:p>
        </p:txBody>
      </p:sp>
      <p:pic>
        <p:nvPicPr>
          <p:cNvPr id="7" name="Picture 6">
            <a:extLst>
              <a:ext uri="{FF2B5EF4-FFF2-40B4-BE49-F238E27FC236}">
                <a16:creationId xmlns:a16="http://schemas.microsoft.com/office/drawing/2014/main" id="{C06F1D83-B40C-2B19-1590-34C37D3D734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61830" y="2101864"/>
            <a:ext cx="9200242" cy="3483283"/>
          </a:xfrm>
          <a:prstGeom prst="rect">
            <a:avLst/>
          </a:prstGeom>
        </p:spPr>
      </p:pic>
      <p:graphicFrame>
        <p:nvGraphicFramePr>
          <p:cNvPr id="8" name="Table 4">
            <a:extLst>
              <a:ext uri="{FF2B5EF4-FFF2-40B4-BE49-F238E27FC236}">
                <a16:creationId xmlns:a16="http://schemas.microsoft.com/office/drawing/2014/main" id="{1D9C12C3-0D70-640F-8E86-66BF9ABCBECB}"/>
              </a:ext>
            </a:extLst>
          </p:cNvPr>
          <p:cNvGraphicFramePr>
            <a:graphicFrameLocks noGrp="1"/>
          </p:cNvGraphicFramePr>
          <p:nvPr>
            <p:extLst>
              <p:ext uri="{D42A27DB-BD31-4B8C-83A1-F6EECF244321}">
                <p14:modId xmlns:p14="http://schemas.microsoft.com/office/powerpoint/2010/main" val="1728227934"/>
              </p:ext>
            </p:extLst>
          </p:nvPr>
        </p:nvGraphicFramePr>
        <p:xfrm>
          <a:off x="244639" y="2659670"/>
          <a:ext cx="2230492" cy="2595352"/>
        </p:xfrm>
        <a:graphic>
          <a:graphicData uri="http://schemas.openxmlformats.org/drawingml/2006/table">
            <a:tbl>
              <a:tblPr firstRow="1" bandRow="1">
                <a:tableStyleId>{5C22544A-7EE6-4342-B048-85BDC9FD1C3A}</a:tableStyleId>
              </a:tblPr>
              <a:tblGrid>
                <a:gridCol w="2230492">
                  <a:extLst>
                    <a:ext uri="{9D8B030D-6E8A-4147-A177-3AD203B41FA5}">
                      <a16:colId xmlns:a16="http://schemas.microsoft.com/office/drawing/2014/main" val="2560148337"/>
                    </a:ext>
                  </a:extLst>
                </a:gridCol>
              </a:tblGrid>
              <a:tr h="598927">
                <a:tc>
                  <a:txBody>
                    <a:bodyPr/>
                    <a:lstStyle/>
                    <a:p>
                      <a:pPr algn="ctr"/>
                      <a:r>
                        <a:rPr lang="zh-CN" altLang="en-US" sz="2400" b="0">
                          <a:solidFill>
                            <a:schemeClr val="bg1"/>
                          </a:solidFill>
                          <a:latin typeface="+mj-lt"/>
                        </a:rPr>
                        <a:t>伦理</a:t>
                      </a:r>
                      <a:endParaRPr lang="en-GB" sz="2400" b="0">
                        <a:solidFill>
                          <a:schemeClr val="bg1"/>
                        </a:solidFill>
                        <a:latin typeface="+mj-lt"/>
                      </a:endParaRP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rgbClr val="FCBD1A"/>
                    </a:solidFill>
                  </a:tcPr>
                </a:tc>
                <a:extLst>
                  <a:ext uri="{0D108BD9-81ED-4DB2-BD59-A6C34878D82A}">
                    <a16:rowId xmlns:a16="http://schemas.microsoft.com/office/drawing/2014/main" val="3882908602"/>
                  </a:ext>
                </a:extLst>
              </a:tr>
              <a:tr h="399285">
                <a:tc>
                  <a:txBody>
                    <a:bodyPr/>
                    <a:lstStyle/>
                    <a:p>
                      <a:pPr algn="ctr"/>
                      <a:r>
                        <a:rPr lang="zh-CN" altLang="en-US" sz="1400" b="0">
                          <a:solidFill>
                            <a:srgbClr val="FFC000"/>
                          </a:solidFill>
                          <a:latin typeface="+mj-lt"/>
                        </a:rPr>
                        <a:t>承诺 </a:t>
                      </a:r>
                      <a:r>
                        <a:rPr lang="en-US" altLang="zh-CN" sz="1400" b="0">
                          <a:solidFill>
                            <a:srgbClr val="FFC000"/>
                          </a:solidFill>
                          <a:latin typeface="+mj-lt"/>
                        </a:rPr>
                        <a:t>&amp; </a:t>
                      </a:r>
                      <a:r>
                        <a:rPr lang="zh-CN" altLang="en-US" sz="1400" b="0">
                          <a:solidFill>
                            <a:srgbClr val="FFC000"/>
                          </a:solidFill>
                          <a:latin typeface="+mj-lt"/>
                        </a:rPr>
                        <a:t>责任</a:t>
                      </a:r>
                      <a:endParaRPr lang="en-GB" sz="1400" b="0">
                        <a:solidFill>
                          <a:srgbClr val="FFC000"/>
                        </a:solidFill>
                        <a:latin typeface="+mj-lt"/>
                      </a:endParaRP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noFill/>
                  </a:tcPr>
                </a:tc>
                <a:extLst>
                  <a:ext uri="{0D108BD9-81ED-4DB2-BD59-A6C34878D82A}">
                    <a16:rowId xmlns:a16="http://schemas.microsoft.com/office/drawing/2014/main" val="3604198593"/>
                  </a:ext>
                </a:extLst>
              </a:tr>
              <a:tr h="399285">
                <a:tc>
                  <a:txBody>
                    <a:bodyPr/>
                    <a:lstStyle/>
                    <a:p>
                      <a:pPr algn="ctr"/>
                      <a:r>
                        <a:rPr lang="zh-CN" altLang="en-US" sz="1400" b="0">
                          <a:solidFill>
                            <a:srgbClr val="FFC000"/>
                          </a:solidFill>
                          <a:latin typeface="+mj-lt"/>
                        </a:rPr>
                        <a:t>合规 </a:t>
                      </a:r>
                      <a:r>
                        <a:rPr lang="en-US" altLang="zh-CN" sz="1400" b="0">
                          <a:solidFill>
                            <a:srgbClr val="FFC000"/>
                          </a:solidFill>
                          <a:latin typeface="+mj-lt"/>
                        </a:rPr>
                        <a:t>&amp;</a:t>
                      </a:r>
                      <a:r>
                        <a:rPr lang="zh-CN" altLang="en-US" sz="1400" b="0">
                          <a:solidFill>
                            <a:srgbClr val="FFC000"/>
                          </a:solidFill>
                          <a:latin typeface="+mj-lt"/>
                        </a:rPr>
                        <a:t>满足顾客需求</a:t>
                      </a:r>
                      <a:endParaRPr lang="en-GB" sz="1400" b="0">
                        <a:solidFill>
                          <a:srgbClr val="FFC000"/>
                        </a:solidFill>
                        <a:latin typeface="+mj-lt"/>
                      </a:endParaRP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noFill/>
                  </a:tcPr>
                </a:tc>
                <a:extLst>
                  <a:ext uri="{0D108BD9-81ED-4DB2-BD59-A6C34878D82A}">
                    <a16:rowId xmlns:a16="http://schemas.microsoft.com/office/drawing/2014/main" val="2159116205"/>
                  </a:ext>
                </a:extLst>
              </a:tr>
              <a:tr h="399285">
                <a:tc>
                  <a:txBody>
                    <a:bodyPr/>
                    <a:lstStyle/>
                    <a:p>
                      <a:pPr algn="ctr"/>
                      <a:r>
                        <a:rPr lang="zh-CN" altLang="en-US" sz="1400" b="0">
                          <a:solidFill>
                            <a:srgbClr val="FFC000"/>
                          </a:solidFill>
                          <a:latin typeface="+mj-lt"/>
                        </a:rPr>
                        <a:t>政策制定</a:t>
                      </a:r>
                      <a:endParaRPr lang="en-GB" sz="1400" b="0">
                        <a:solidFill>
                          <a:srgbClr val="FFC000"/>
                        </a:solidFill>
                        <a:latin typeface="+mj-lt"/>
                      </a:endParaRP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noFill/>
                  </a:tcPr>
                </a:tc>
                <a:extLst>
                  <a:ext uri="{0D108BD9-81ED-4DB2-BD59-A6C34878D82A}">
                    <a16:rowId xmlns:a16="http://schemas.microsoft.com/office/drawing/2014/main" val="1986569824"/>
                  </a:ext>
                </a:extLst>
              </a:tr>
              <a:tr h="399285">
                <a:tc>
                  <a:txBody>
                    <a:bodyPr/>
                    <a:lstStyle/>
                    <a:p>
                      <a:pPr algn="ctr"/>
                      <a:r>
                        <a:rPr lang="zh-CN" altLang="en-US" sz="1400" b="0">
                          <a:solidFill>
                            <a:srgbClr val="FFC000"/>
                          </a:solidFill>
                          <a:latin typeface="+mj-lt"/>
                        </a:rPr>
                        <a:t>风险管理</a:t>
                      </a:r>
                      <a:endParaRPr lang="en-GB" sz="1400" b="0">
                        <a:solidFill>
                          <a:srgbClr val="FFC000"/>
                        </a:solidFill>
                        <a:latin typeface="+mj-lt"/>
                      </a:endParaRP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noFill/>
                  </a:tcPr>
                </a:tc>
                <a:extLst>
                  <a:ext uri="{0D108BD9-81ED-4DB2-BD59-A6C34878D82A}">
                    <a16:rowId xmlns:a16="http://schemas.microsoft.com/office/drawing/2014/main" val="2474027351"/>
                  </a:ext>
                </a:extLst>
              </a:tr>
              <a:tr h="399285">
                <a:tc>
                  <a:txBody>
                    <a:bodyPr/>
                    <a:lstStyle/>
                    <a:p>
                      <a:pPr algn="ctr"/>
                      <a:r>
                        <a:rPr lang="zh-CN" altLang="en-US" sz="1400" b="0">
                          <a:solidFill>
                            <a:srgbClr val="FFC000"/>
                          </a:solidFill>
                          <a:latin typeface="+mj-lt"/>
                        </a:rPr>
                        <a:t>培训</a:t>
                      </a:r>
                      <a:endParaRPr lang="en-GB" sz="1400" b="0">
                        <a:solidFill>
                          <a:srgbClr val="FFC000"/>
                        </a:solidFill>
                        <a:latin typeface="+mj-lt"/>
                      </a:endParaRP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noFill/>
                  </a:tcPr>
                </a:tc>
                <a:extLst>
                  <a:ext uri="{0D108BD9-81ED-4DB2-BD59-A6C34878D82A}">
                    <a16:rowId xmlns:a16="http://schemas.microsoft.com/office/drawing/2014/main" val="3813861724"/>
                  </a:ext>
                </a:extLst>
              </a:tr>
            </a:tbl>
          </a:graphicData>
        </a:graphic>
      </p:graphicFrame>
      <p:pic>
        <p:nvPicPr>
          <p:cNvPr id="3" name="Picture 2">
            <a:extLst>
              <a:ext uri="{FF2B5EF4-FFF2-40B4-BE49-F238E27FC236}">
                <a16:creationId xmlns:a16="http://schemas.microsoft.com/office/drawing/2014/main" id="{DDE53901-C5AA-6D8E-E66D-D05EC3E3B25E}"/>
              </a:ext>
            </a:extLst>
          </p:cNvPr>
          <p:cNvPicPr>
            <a:picLocks noChangeAspect="1"/>
          </p:cNvPicPr>
          <p:nvPr/>
        </p:nvPicPr>
        <p:blipFill>
          <a:blip r:embed="rId5"/>
          <a:stretch>
            <a:fillRect/>
          </a:stretch>
        </p:blipFill>
        <p:spPr>
          <a:xfrm>
            <a:off x="244639" y="2647716"/>
            <a:ext cx="572153" cy="554709"/>
          </a:xfrm>
          <a:prstGeom prst="rect">
            <a:avLst/>
          </a:prstGeom>
        </p:spPr>
      </p:pic>
      <p:sp>
        <p:nvSpPr>
          <p:cNvPr id="9" name="Slide Number Placeholder 3">
            <a:extLst>
              <a:ext uri="{FF2B5EF4-FFF2-40B4-BE49-F238E27FC236}">
                <a16:creationId xmlns:a16="http://schemas.microsoft.com/office/drawing/2014/main" id="{91364C43-B9C6-DEC9-6A78-222D58ED7008}"/>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89</a:t>
            </a:fld>
            <a:endParaRPr lang="en-GB"/>
          </a:p>
        </p:txBody>
      </p:sp>
    </p:spTree>
    <p:extLst>
      <p:ext uri="{BB962C8B-B14F-4D97-AF65-F5344CB8AC3E}">
        <p14:creationId xmlns:p14="http://schemas.microsoft.com/office/powerpoint/2010/main" val="136455456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6F3C68-FC8C-486E-B109-BFC14D62DAE8}"/>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供应商成熟度模型 </a:t>
            </a:r>
            <a:r>
              <a:rPr lang="en-GB" altLang="zh-CN" sz="2400"/>
              <a:t>Supplier </a:t>
            </a:r>
            <a:r>
              <a:rPr lang="en-US" altLang="zh-CN" sz="2400"/>
              <a:t>m</a:t>
            </a:r>
            <a:r>
              <a:rPr lang="en-GB" altLang="zh-CN" sz="2400" err="1"/>
              <a:t>aturity</a:t>
            </a:r>
            <a:r>
              <a:rPr lang="en-GB" altLang="zh-CN" sz="2400"/>
              <a:t> model</a:t>
            </a:r>
            <a:endParaRPr lang="zh-CN" altLang="en-US" sz="2400"/>
          </a:p>
        </p:txBody>
      </p:sp>
      <p:graphicFrame>
        <p:nvGraphicFramePr>
          <p:cNvPr id="5" name="Table 4">
            <a:extLst>
              <a:ext uri="{FF2B5EF4-FFF2-40B4-BE49-F238E27FC236}">
                <a16:creationId xmlns:a16="http://schemas.microsoft.com/office/drawing/2014/main" id="{340F43FA-9C39-0ABA-DD15-D90E62DD5F6E}"/>
              </a:ext>
            </a:extLst>
          </p:cNvPr>
          <p:cNvGraphicFramePr>
            <a:graphicFrameLocks noGrp="1"/>
          </p:cNvGraphicFramePr>
          <p:nvPr>
            <p:extLst>
              <p:ext uri="{D42A27DB-BD31-4B8C-83A1-F6EECF244321}">
                <p14:modId xmlns:p14="http://schemas.microsoft.com/office/powerpoint/2010/main" val="1597482942"/>
              </p:ext>
            </p:extLst>
          </p:nvPr>
        </p:nvGraphicFramePr>
        <p:xfrm>
          <a:off x="508782" y="1874910"/>
          <a:ext cx="10821122" cy="604636"/>
        </p:xfrm>
        <a:graphic>
          <a:graphicData uri="http://schemas.openxmlformats.org/drawingml/2006/table">
            <a:tbl>
              <a:tblPr firstRow="1" bandRow="1">
                <a:tableStyleId>{5C22544A-7EE6-4342-B048-85BDC9FD1C3A}</a:tableStyleId>
              </a:tblPr>
              <a:tblGrid>
                <a:gridCol w="10821122">
                  <a:extLst>
                    <a:ext uri="{9D8B030D-6E8A-4147-A177-3AD203B41FA5}">
                      <a16:colId xmlns:a16="http://schemas.microsoft.com/office/drawing/2014/main" val="2560148337"/>
                    </a:ext>
                  </a:extLst>
                </a:gridCol>
              </a:tblGrid>
              <a:tr h="604636">
                <a:tc>
                  <a:txBody>
                    <a:bodyPr/>
                    <a:lstStyle/>
                    <a:p>
                      <a:pPr algn="l"/>
                      <a:r>
                        <a:rPr lang="en-US" sz="2400" b="0">
                          <a:solidFill>
                            <a:schemeClr val="bg1"/>
                          </a:solidFill>
                          <a:latin typeface="+mj-lt"/>
                        </a:rPr>
                        <a:t>          </a:t>
                      </a:r>
                      <a:r>
                        <a:rPr lang="zh-CN" altLang="en-US" sz="2400" b="0">
                          <a:solidFill>
                            <a:schemeClr val="bg1"/>
                          </a:solidFill>
                          <a:latin typeface="+mj-lt"/>
                        </a:rPr>
                        <a:t>劳工</a:t>
                      </a:r>
                      <a:endParaRPr lang="en-GB" sz="2400" b="0">
                        <a:solidFill>
                          <a:schemeClr val="bg1"/>
                        </a:solidFill>
                        <a:latin typeface="+mj-lt"/>
                      </a:endParaRPr>
                    </a:p>
                  </a:txBody>
                  <a:tcPr anchor="ctr">
                    <a:lnL w="38100" cap="flat" cmpd="sng" algn="ctr">
                      <a:solidFill>
                        <a:srgbClr val="70C2B4"/>
                      </a:solidFill>
                      <a:prstDash val="solid"/>
                      <a:round/>
                      <a:headEnd type="none" w="med" len="med"/>
                      <a:tailEnd type="none" w="med" len="med"/>
                    </a:lnL>
                    <a:lnR w="38100" cap="flat" cmpd="sng" algn="ctr">
                      <a:solidFill>
                        <a:srgbClr val="70C2B4"/>
                      </a:solidFill>
                      <a:prstDash val="solid"/>
                      <a:round/>
                      <a:headEnd type="none" w="med" len="med"/>
                      <a:tailEnd type="none" w="med" len="med"/>
                    </a:lnR>
                    <a:lnT w="38100" cap="flat" cmpd="sng" algn="ctr">
                      <a:solidFill>
                        <a:srgbClr val="70C2B4"/>
                      </a:solidFill>
                      <a:prstDash val="solid"/>
                      <a:round/>
                      <a:headEnd type="none" w="med" len="med"/>
                      <a:tailEnd type="none" w="med" len="med"/>
                    </a:lnT>
                    <a:lnB w="38100" cap="flat" cmpd="sng" algn="ctr">
                      <a:solidFill>
                        <a:srgbClr val="70C2B4"/>
                      </a:solidFill>
                      <a:prstDash val="solid"/>
                      <a:round/>
                      <a:headEnd type="none" w="med" len="med"/>
                      <a:tailEnd type="none" w="med" len="med"/>
                    </a:lnB>
                    <a:solidFill>
                      <a:srgbClr val="70C2B4"/>
                    </a:solidFill>
                  </a:tcPr>
                </a:tc>
                <a:extLst>
                  <a:ext uri="{0D108BD9-81ED-4DB2-BD59-A6C34878D82A}">
                    <a16:rowId xmlns:a16="http://schemas.microsoft.com/office/drawing/2014/main" val="3882908602"/>
                  </a:ext>
                </a:extLst>
              </a:tr>
            </a:tbl>
          </a:graphicData>
        </a:graphic>
      </p:graphicFrame>
      <p:graphicFrame>
        <p:nvGraphicFramePr>
          <p:cNvPr id="7" name="Table 4">
            <a:extLst>
              <a:ext uri="{FF2B5EF4-FFF2-40B4-BE49-F238E27FC236}">
                <a16:creationId xmlns:a16="http://schemas.microsoft.com/office/drawing/2014/main" id="{1EB5A33B-6246-E033-EF22-0C1D636C1B07}"/>
              </a:ext>
            </a:extLst>
          </p:cNvPr>
          <p:cNvGraphicFramePr>
            <a:graphicFrameLocks noGrp="1"/>
          </p:cNvGraphicFramePr>
          <p:nvPr>
            <p:extLst>
              <p:ext uri="{D42A27DB-BD31-4B8C-83A1-F6EECF244321}">
                <p14:modId xmlns:p14="http://schemas.microsoft.com/office/powerpoint/2010/main" val="3919658558"/>
              </p:ext>
            </p:extLst>
          </p:nvPr>
        </p:nvGraphicFramePr>
        <p:xfrm>
          <a:off x="4267832" y="2691316"/>
          <a:ext cx="3383949" cy="2915595"/>
        </p:xfrm>
        <a:graphic>
          <a:graphicData uri="http://schemas.openxmlformats.org/drawingml/2006/table">
            <a:tbl>
              <a:tblPr firstRow="1" bandRow="1">
                <a:tableStyleId>{5C22544A-7EE6-4342-B048-85BDC9FD1C3A}</a:tableStyleId>
              </a:tblPr>
              <a:tblGrid>
                <a:gridCol w="3383949">
                  <a:extLst>
                    <a:ext uri="{9D8B030D-6E8A-4147-A177-3AD203B41FA5}">
                      <a16:colId xmlns:a16="http://schemas.microsoft.com/office/drawing/2014/main" val="2560148337"/>
                    </a:ext>
                  </a:extLst>
                </a:gridCol>
              </a:tblGrid>
              <a:tr h="583119">
                <a:tc>
                  <a:txBody>
                    <a:bodyPr/>
                    <a:lstStyle/>
                    <a:p>
                      <a:pPr algn="ctr"/>
                      <a:r>
                        <a:rPr lang="zh-CN" altLang="en-US" sz="1400" b="0">
                          <a:solidFill>
                            <a:srgbClr val="70C2B4"/>
                          </a:solidFill>
                        </a:rPr>
                        <a:t>人权相关培训</a:t>
                      </a:r>
                    </a:p>
                  </a:txBody>
                  <a:tcPr anchor="ctr">
                    <a:lnL w="38100" cap="flat" cmpd="sng" algn="ctr">
                      <a:solidFill>
                        <a:srgbClr val="70C2B4"/>
                      </a:solidFill>
                      <a:prstDash val="solid"/>
                      <a:round/>
                      <a:headEnd type="none" w="med" len="med"/>
                      <a:tailEnd type="none" w="med" len="med"/>
                    </a:lnL>
                    <a:lnR w="38100" cap="flat" cmpd="sng" algn="ctr">
                      <a:solidFill>
                        <a:srgbClr val="70C2B4"/>
                      </a:solidFill>
                      <a:prstDash val="solid"/>
                      <a:round/>
                      <a:headEnd type="none" w="med" len="med"/>
                      <a:tailEnd type="none" w="med" len="med"/>
                    </a:lnR>
                    <a:lnT w="38100" cap="flat" cmpd="sng" algn="ctr">
                      <a:solidFill>
                        <a:srgbClr val="70C2B4"/>
                      </a:solidFill>
                      <a:prstDash val="solid"/>
                      <a:round/>
                      <a:headEnd type="none" w="med" len="med"/>
                      <a:tailEnd type="none" w="med" len="med"/>
                    </a:lnT>
                    <a:lnB w="38100" cap="flat" cmpd="sng" algn="ctr">
                      <a:solidFill>
                        <a:srgbClr val="70C2B4"/>
                      </a:solidFill>
                      <a:prstDash val="solid"/>
                      <a:round/>
                      <a:headEnd type="none" w="med" len="med"/>
                      <a:tailEnd type="none" w="med" len="med"/>
                    </a:lnB>
                    <a:noFill/>
                  </a:tcPr>
                </a:tc>
                <a:extLst>
                  <a:ext uri="{0D108BD9-81ED-4DB2-BD59-A6C34878D82A}">
                    <a16:rowId xmlns:a16="http://schemas.microsoft.com/office/drawing/2014/main" val="3604198593"/>
                  </a:ext>
                </a:extLst>
              </a:tr>
              <a:tr h="583119">
                <a:tc>
                  <a:txBody>
                    <a:bodyPr/>
                    <a:lstStyle/>
                    <a:p>
                      <a:pPr algn="ctr"/>
                      <a:r>
                        <a:rPr lang="zh-CN" altLang="en-US" sz="1400" b="0">
                          <a:solidFill>
                            <a:srgbClr val="70C2B4"/>
                          </a:solidFill>
                        </a:rPr>
                        <a:t>从申诉机制中发现员工关心点</a:t>
                      </a:r>
                    </a:p>
                  </a:txBody>
                  <a:tcPr anchor="ctr">
                    <a:lnL w="38100" cap="flat" cmpd="sng" algn="ctr">
                      <a:solidFill>
                        <a:srgbClr val="70C2B4"/>
                      </a:solidFill>
                      <a:prstDash val="solid"/>
                      <a:round/>
                      <a:headEnd type="none" w="med" len="med"/>
                      <a:tailEnd type="none" w="med" len="med"/>
                    </a:lnL>
                    <a:lnR w="38100" cap="flat" cmpd="sng" algn="ctr">
                      <a:solidFill>
                        <a:srgbClr val="70C2B4"/>
                      </a:solidFill>
                      <a:prstDash val="solid"/>
                      <a:round/>
                      <a:headEnd type="none" w="med" len="med"/>
                      <a:tailEnd type="none" w="med" len="med"/>
                    </a:lnR>
                    <a:lnT w="38100" cap="flat" cmpd="sng" algn="ctr">
                      <a:solidFill>
                        <a:srgbClr val="70C2B4"/>
                      </a:solidFill>
                      <a:prstDash val="solid"/>
                      <a:round/>
                      <a:headEnd type="none" w="med" len="med"/>
                      <a:tailEnd type="none" w="med" len="med"/>
                    </a:lnT>
                    <a:lnB w="38100" cap="flat" cmpd="sng" algn="ctr">
                      <a:solidFill>
                        <a:srgbClr val="70C2B4"/>
                      </a:solidFill>
                      <a:prstDash val="solid"/>
                      <a:round/>
                      <a:headEnd type="none" w="med" len="med"/>
                      <a:tailEnd type="none" w="med" len="med"/>
                    </a:lnB>
                    <a:noFill/>
                  </a:tcPr>
                </a:tc>
                <a:extLst>
                  <a:ext uri="{0D108BD9-81ED-4DB2-BD59-A6C34878D82A}">
                    <a16:rowId xmlns:a16="http://schemas.microsoft.com/office/drawing/2014/main" val="2159116205"/>
                  </a:ext>
                </a:extLst>
              </a:tr>
              <a:tr h="583119">
                <a:tc>
                  <a:txBody>
                    <a:bodyPr/>
                    <a:lstStyle/>
                    <a:p>
                      <a:pPr algn="ctr"/>
                      <a:r>
                        <a:rPr lang="zh-CN" altLang="en-US" sz="1400" b="0">
                          <a:solidFill>
                            <a:srgbClr val="70C2B4"/>
                          </a:solidFill>
                        </a:rPr>
                        <a:t>识别风险和影响</a:t>
                      </a:r>
                    </a:p>
                  </a:txBody>
                  <a:tcPr anchor="ctr">
                    <a:lnL w="38100" cap="flat" cmpd="sng" algn="ctr">
                      <a:solidFill>
                        <a:srgbClr val="70C2B4"/>
                      </a:solidFill>
                      <a:prstDash val="solid"/>
                      <a:round/>
                      <a:headEnd type="none" w="med" len="med"/>
                      <a:tailEnd type="none" w="med" len="med"/>
                    </a:lnL>
                    <a:lnR w="38100" cap="flat" cmpd="sng" algn="ctr">
                      <a:solidFill>
                        <a:srgbClr val="70C2B4"/>
                      </a:solidFill>
                      <a:prstDash val="solid"/>
                      <a:round/>
                      <a:headEnd type="none" w="med" len="med"/>
                      <a:tailEnd type="none" w="med" len="med"/>
                    </a:lnR>
                    <a:lnT w="38100" cap="flat" cmpd="sng" algn="ctr">
                      <a:solidFill>
                        <a:srgbClr val="70C2B4"/>
                      </a:solidFill>
                      <a:prstDash val="solid"/>
                      <a:round/>
                      <a:headEnd type="none" w="med" len="med"/>
                      <a:tailEnd type="none" w="med" len="med"/>
                    </a:lnT>
                    <a:lnB w="38100" cap="flat" cmpd="sng" algn="ctr">
                      <a:solidFill>
                        <a:srgbClr val="70C2B4"/>
                      </a:solidFill>
                      <a:prstDash val="solid"/>
                      <a:round/>
                      <a:headEnd type="none" w="med" len="med"/>
                      <a:tailEnd type="none" w="med" len="med"/>
                    </a:lnB>
                    <a:noFill/>
                  </a:tcPr>
                </a:tc>
                <a:extLst>
                  <a:ext uri="{0D108BD9-81ED-4DB2-BD59-A6C34878D82A}">
                    <a16:rowId xmlns:a16="http://schemas.microsoft.com/office/drawing/2014/main" val="1986569824"/>
                  </a:ext>
                </a:extLst>
              </a:tr>
              <a:tr h="583119">
                <a:tc>
                  <a:txBody>
                    <a:bodyPr/>
                    <a:lstStyle/>
                    <a:p>
                      <a:pPr algn="ctr"/>
                      <a:r>
                        <a:rPr lang="zh-CN" altLang="en-US" sz="1400" b="0">
                          <a:solidFill>
                            <a:srgbClr val="70C2B4"/>
                          </a:solidFill>
                        </a:rPr>
                        <a:t>劳工权益相关培训</a:t>
                      </a:r>
                    </a:p>
                  </a:txBody>
                  <a:tcPr anchor="ctr">
                    <a:lnL w="38100" cap="flat" cmpd="sng" algn="ctr">
                      <a:solidFill>
                        <a:srgbClr val="70C2B4"/>
                      </a:solidFill>
                      <a:prstDash val="solid"/>
                      <a:round/>
                      <a:headEnd type="none" w="med" len="med"/>
                      <a:tailEnd type="none" w="med" len="med"/>
                    </a:lnL>
                    <a:lnR w="38100" cap="flat" cmpd="sng" algn="ctr">
                      <a:solidFill>
                        <a:srgbClr val="70C2B4"/>
                      </a:solidFill>
                      <a:prstDash val="solid"/>
                      <a:round/>
                      <a:headEnd type="none" w="med" len="med"/>
                      <a:tailEnd type="none" w="med" len="med"/>
                    </a:lnR>
                    <a:lnT w="38100" cap="flat" cmpd="sng" algn="ctr">
                      <a:solidFill>
                        <a:srgbClr val="70C2B4"/>
                      </a:solidFill>
                      <a:prstDash val="solid"/>
                      <a:round/>
                      <a:headEnd type="none" w="med" len="med"/>
                      <a:tailEnd type="none" w="med" len="med"/>
                    </a:lnT>
                    <a:lnB w="38100" cap="flat" cmpd="sng" algn="ctr">
                      <a:solidFill>
                        <a:srgbClr val="70C2B4"/>
                      </a:solidFill>
                      <a:prstDash val="solid"/>
                      <a:round/>
                      <a:headEnd type="none" w="med" len="med"/>
                      <a:tailEnd type="none" w="med" len="med"/>
                    </a:lnB>
                    <a:noFill/>
                  </a:tcPr>
                </a:tc>
                <a:extLst>
                  <a:ext uri="{0D108BD9-81ED-4DB2-BD59-A6C34878D82A}">
                    <a16:rowId xmlns:a16="http://schemas.microsoft.com/office/drawing/2014/main" val="2474027351"/>
                  </a:ext>
                </a:extLst>
              </a:tr>
              <a:tr h="583119">
                <a:tc>
                  <a:txBody>
                    <a:bodyPr/>
                    <a:lstStyle/>
                    <a:p>
                      <a:pPr algn="ctr"/>
                      <a:r>
                        <a:rPr lang="zh-CN" altLang="en-US" sz="1400" b="0">
                          <a:solidFill>
                            <a:srgbClr val="70C2B4"/>
                          </a:solidFill>
                        </a:rPr>
                        <a:t>不存在歧视</a:t>
                      </a:r>
                    </a:p>
                  </a:txBody>
                  <a:tcPr anchor="ctr">
                    <a:lnL w="38100" cap="flat" cmpd="sng" algn="ctr">
                      <a:solidFill>
                        <a:srgbClr val="70C2B4"/>
                      </a:solidFill>
                      <a:prstDash val="solid"/>
                      <a:round/>
                      <a:headEnd type="none" w="med" len="med"/>
                      <a:tailEnd type="none" w="med" len="med"/>
                    </a:lnL>
                    <a:lnR w="38100" cap="flat" cmpd="sng" algn="ctr">
                      <a:solidFill>
                        <a:srgbClr val="70C2B4"/>
                      </a:solidFill>
                      <a:prstDash val="solid"/>
                      <a:round/>
                      <a:headEnd type="none" w="med" len="med"/>
                      <a:tailEnd type="none" w="med" len="med"/>
                    </a:lnR>
                    <a:lnT w="38100" cap="flat" cmpd="sng" algn="ctr">
                      <a:solidFill>
                        <a:srgbClr val="70C2B4"/>
                      </a:solidFill>
                      <a:prstDash val="solid"/>
                      <a:round/>
                      <a:headEnd type="none" w="med" len="med"/>
                      <a:tailEnd type="none" w="med" len="med"/>
                    </a:lnT>
                    <a:lnB w="38100" cap="flat" cmpd="sng" algn="ctr">
                      <a:solidFill>
                        <a:srgbClr val="70C2B4"/>
                      </a:solidFill>
                      <a:prstDash val="solid"/>
                      <a:round/>
                      <a:headEnd type="none" w="med" len="med"/>
                      <a:tailEnd type="none" w="med" len="med"/>
                    </a:lnB>
                    <a:noFill/>
                  </a:tcPr>
                </a:tc>
                <a:extLst>
                  <a:ext uri="{0D108BD9-81ED-4DB2-BD59-A6C34878D82A}">
                    <a16:rowId xmlns:a16="http://schemas.microsoft.com/office/drawing/2014/main" val="195626198"/>
                  </a:ext>
                </a:extLst>
              </a:tr>
            </a:tbl>
          </a:graphicData>
        </a:graphic>
      </p:graphicFrame>
      <p:graphicFrame>
        <p:nvGraphicFramePr>
          <p:cNvPr id="9" name="Table 4">
            <a:extLst>
              <a:ext uri="{FF2B5EF4-FFF2-40B4-BE49-F238E27FC236}">
                <a16:creationId xmlns:a16="http://schemas.microsoft.com/office/drawing/2014/main" id="{D08EAD82-3C4C-FC1B-F575-DF0721FF95BB}"/>
              </a:ext>
            </a:extLst>
          </p:cNvPr>
          <p:cNvGraphicFramePr>
            <a:graphicFrameLocks noGrp="1"/>
          </p:cNvGraphicFramePr>
          <p:nvPr>
            <p:extLst>
              <p:ext uri="{D42A27DB-BD31-4B8C-83A1-F6EECF244321}">
                <p14:modId xmlns:p14="http://schemas.microsoft.com/office/powerpoint/2010/main" val="2673598621"/>
              </p:ext>
            </p:extLst>
          </p:nvPr>
        </p:nvGraphicFramePr>
        <p:xfrm>
          <a:off x="508782" y="2691316"/>
          <a:ext cx="3383949" cy="2915595"/>
        </p:xfrm>
        <a:graphic>
          <a:graphicData uri="http://schemas.openxmlformats.org/drawingml/2006/table">
            <a:tbl>
              <a:tblPr firstRow="1" bandRow="1">
                <a:tableStyleId>{5C22544A-7EE6-4342-B048-85BDC9FD1C3A}</a:tableStyleId>
              </a:tblPr>
              <a:tblGrid>
                <a:gridCol w="3383949">
                  <a:extLst>
                    <a:ext uri="{9D8B030D-6E8A-4147-A177-3AD203B41FA5}">
                      <a16:colId xmlns:a16="http://schemas.microsoft.com/office/drawing/2014/main" val="2560148337"/>
                    </a:ext>
                  </a:extLst>
                </a:gridCol>
              </a:tblGrid>
              <a:tr h="583119">
                <a:tc>
                  <a:txBody>
                    <a:bodyPr/>
                    <a:lstStyle/>
                    <a:p>
                      <a:pPr algn="ctr"/>
                      <a:r>
                        <a:rPr lang="zh-CN" altLang="en-US" sz="1400" b="0">
                          <a:solidFill>
                            <a:srgbClr val="70C2B4"/>
                          </a:solidFill>
                        </a:rPr>
                        <a:t>童工及年轻工人</a:t>
                      </a:r>
                    </a:p>
                  </a:txBody>
                  <a:tcPr anchor="ctr">
                    <a:lnL w="38100" cap="flat" cmpd="sng" algn="ctr">
                      <a:solidFill>
                        <a:srgbClr val="70C2B4"/>
                      </a:solidFill>
                      <a:prstDash val="solid"/>
                      <a:round/>
                      <a:headEnd type="none" w="med" len="med"/>
                      <a:tailEnd type="none" w="med" len="med"/>
                    </a:lnL>
                    <a:lnR w="38100" cap="flat" cmpd="sng" algn="ctr">
                      <a:solidFill>
                        <a:srgbClr val="70C2B4"/>
                      </a:solidFill>
                      <a:prstDash val="solid"/>
                      <a:round/>
                      <a:headEnd type="none" w="med" len="med"/>
                      <a:tailEnd type="none" w="med" len="med"/>
                    </a:lnR>
                    <a:lnT w="38100" cap="flat" cmpd="sng" algn="ctr">
                      <a:solidFill>
                        <a:srgbClr val="70C2B4"/>
                      </a:solidFill>
                      <a:prstDash val="solid"/>
                      <a:round/>
                      <a:headEnd type="none" w="med" len="med"/>
                      <a:tailEnd type="none" w="med" len="med"/>
                    </a:lnT>
                    <a:lnB w="38100" cap="flat" cmpd="sng" algn="ctr">
                      <a:solidFill>
                        <a:srgbClr val="70C2B4"/>
                      </a:solidFill>
                      <a:prstDash val="solid"/>
                      <a:round/>
                      <a:headEnd type="none" w="med" len="med"/>
                      <a:tailEnd type="none" w="med" len="med"/>
                    </a:lnB>
                    <a:noFill/>
                  </a:tcPr>
                </a:tc>
                <a:extLst>
                  <a:ext uri="{0D108BD9-81ED-4DB2-BD59-A6C34878D82A}">
                    <a16:rowId xmlns:a16="http://schemas.microsoft.com/office/drawing/2014/main" val="3604198593"/>
                  </a:ext>
                </a:extLst>
              </a:tr>
              <a:tr h="583119">
                <a:tc>
                  <a:txBody>
                    <a:bodyPr/>
                    <a:lstStyle/>
                    <a:p>
                      <a:pPr algn="ctr"/>
                      <a:r>
                        <a:rPr lang="zh-CN" altLang="en-US" sz="1400">
                          <a:solidFill>
                            <a:srgbClr val="70C2B4"/>
                          </a:solidFill>
                        </a:rPr>
                        <a:t>承诺及责任</a:t>
                      </a:r>
                    </a:p>
                  </a:txBody>
                  <a:tcPr anchor="ctr">
                    <a:lnL w="38100" cap="flat" cmpd="sng" algn="ctr">
                      <a:solidFill>
                        <a:srgbClr val="70C2B4"/>
                      </a:solidFill>
                      <a:prstDash val="solid"/>
                      <a:round/>
                      <a:headEnd type="none" w="med" len="med"/>
                      <a:tailEnd type="none" w="med" len="med"/>
                    </a:lnL>
                    <a:lnR w="38100" cap="flat" cmpd="sng" algn="ctr">
                      <a:solidFill>
                        <a:srgbClr val="70C2B4"/>
                      </a:solidFill>
                      <a:prstDash val="solid"/>
                      <a:round/>
                      <a:headEnd type="none" w="med" len="med"/>
                      <a:tailEnd type="none" w="med" len="med"/>
                    </a:lnR>
                    <a:lnT w="38100" cap="flat" cmpd="sng" algn="ctr">
                      <a:solidFill>
                        <a:srgbClr val="70C2B4"/>
                      </a:solidFill>
                      <a:prstDash val="solid"/>
                      <a:round/>
                      <a:headEnd type="none" w="med" len="med"/>
                      <a:tailEnd type="none" w="med" len="med"/>
                    </a:lnT>
                    <a:lnB w="38100" cap="flat" cmpd="sng" algn="ctr">
                      <a:solidFill>
                        <a:srgbClr val="70C2B4"/>
                      </a:solidFill>
                      <a:prstDash val="solid"/>
                      <a:round/>
                      <a:headEnd type="none" w="med" len="med"/>
                      <a:tailEnd type="none" w="med" len="med"/>
                    </a:lnB>
                    <a:noFill/>
                  </a:tcPr>
                </a:tc>
                <a:extLst>
                  <a:ext uri="{0D108BD9-81ED-4DB2-BD59-A6C34878D82A}">
                    <a16:rowId xmlns:a16="http://schemas.microsoft.com/office/drawing/2014/main" val="2159116205"/>
                  </a:ext>
                </a:extLst>
              </a:tr>
              <a:tr h="583119">
                <a:tc>
                  <a:txBody>
                    <a:bodyPr/>
                    <a:lstStyle/>
                    <a:p>
                      <a:pPr algn="ctr"/>
                      <a:r>
                        <a:rPr lang="zh-CN" altLang="en-US" sz="1400">
                          <a:solidFill>
                            <a:srgbClr val="70C2B4"/>
                          </a:solidFill>
                        </a:rPr>
                        <a:t>公平对待</a:t>
                      </a:r>
                    </a:p>
                  </a:txBody>
                  <a:tcPr anchor="ctr">
                    <a:lnL w="38100" cap="flat" cmpd="sng" algn="ctr">
                      <a:solidFill>
                        <a:srgbClr val="70C2B4"/>
                      </a:solidFill>
                      <a:prstDash val="solid"/>
                      <a:round/>
                      <a:headEnd type="none" w="med" len="med"/>
                      <a:tailEnd type="none" w="med" len="med"/>
                    </a:lnL>
                    <a:lnR w="38100" cap="flat" cmpd="sng" algn="ctr">
                      <a:solidFill>
                        <a:srgbClr val="70C2B4"/>
                      </a:solidFill>
                      <a:prstDash val="solid"/>
                      <a:round/>
                      <a:headEnd type="none" w="med" len="med"/>
                      <a:tailEnd type="none" w="med" len="med"/>
                    </a:lnR>
                    <a:lnT w="38100" cap="flat" cmpd="sng" algn="ctr">
                      <a:solidFill>
                        <a:srgbClr val="70C2B4"/>
                      </a:solidFill>
                      <a:prstDash val="solid"/>
                      <a:round/>
                      <a:headEnd type="none" w="med" len="med"/>
                      <a:tailEnd type="none" w="med" len="med"/>
                    </a:lnT>
                    <a:lnB w="38100" cap="flat" cmpd="sng" algn="ctr">
                      <a:solidFill>
                        <a:srgbClr val="70C2B4"/>
                      </a:solidFill>
                      <a:prstDash val="solid"/>
                      <a:round/>
                      <a:headEnd type="none" w="med" len="med"/>
                      <a:tailEnd type="none" w="med" len="med"/>
                    </a:lnB>
                    <a:noFill/>
                  </a:tcPr>
                </a:tc>
                <a:extLst>
                  <a:ext uri="{0D108BD9-81ED-4DB2-BD59-A6C34878D82A}">
                    <a16:rowId xmlns:a16="http://schemas.microsoft.com/office/drawing/2014/main" val="1986569824"/>
                  </a:ext>
                </a:extLst>
              </a:tr>
              <a:tr h="583119">
                <a:tc>
                  <a:txBody>
                    <a:bodyPr/>
                    <a:lstStyle/>
                    <a:p>
                      <a:pPr algn="ctr"/>
                      <a:r>
                        <a:rPr lang="zh-CN" altLang="en-US" sz="1400">
                          <a:solidFill>
                            <a:srgbClr val="70C2B4"/>
                          </a:solidFill>
                        </a:rPr>
                        <a:t>结社自由</a:t>
                      </a:r>
                    </a:p>
                  </a:txBody>
                  <a:tcPr anchor="ctr">
                    <a:lnL w="38100" cap="flat" cmpd="sng" algn="ctr">
                      <a:solidFill>
                        <a:srgbClr val="70C2B4"/>
                      </a:solidFill>
                      <a:prstDash val="solid"/>
                      <a:round/>
                      <a:headEnd type="none" w="med" len="med"/>
                      <a:tailEnd type="none" w="med" len="med"/>
                    </a:lnL>
                    <a:lnR w="38100" cap="flat" cmpd="sng" algn="ctr">
                      <a:solidFill>
                        <a:srgbClr val="70C2B4"/>
                      </a:solidFill>
                      <a:prstDash val="solid"/>
                      <a:round/>
                      <a:headEnd type="none" w="med" len="med"/>
                      <a:tailEnd type="none" w="med" len="med"/>
                    </a:lnR>
                    <a:lnT w="38100" cap="flat" cmpd="sng" algn="ctr">
                      <a:solidFill>
                        <a:srgbClr val="70C2B4"/>
                      </a:solidFill>
                      <a:prstDash val="solid"/>
                      <a:round/>
                      <a:headEnd type="none" w="med" len="med"/>
                      <a:tailEnd type="none" w="med" len="med"/>
                    </a:lnT>
                    <a:lnB w="38100" cap="flat" cmpd="sng" algn="ctr">
                      <a:solidFill>
                        <a:srgbClr val="70C2B4"/>
                      </a:solidFill>
                      <a:prstDash val="solid"/>
                      <a:round/>
                      <a:headEnd type="none" w="med" len="med"/>
                      <a:tailEnd type="none" w="med" len="med"/>
                    </a:lnB>
                    <a:noFill/>
                  </a:tcPr>
                </a:tc>
                <a:extLst>
                  <a:ext uri="{0D108BD9-81ED-4DB2-BD59-A6C34878D82A}">
                    <a16:rowId xmlns:a16="http://schemas.microsoft.com/office/drawing/2014/main" val="2474027351"/>
                  </a:ext>
                </a:extLst>
              </a:tr>
              <a:tr h="583119">
                <a:tc>
                  <a:txBody>
                    <a:bodyPr/>
                    <a:lstStyle/>
                    <a:p>
                      <a:pPr algn="ctr"/>
                      <a:r>
                        <a:rPr lang="zh-CN" altLang="en-US" sz="1400">
                          <a:solidFill>
                            <a:srgbClr val="70C2B4"/>
                          </a:solidFill>
                        </a:rPr>
                        <a:t>择业自由</a:t>
                      </a:r>
                    </a:p>
                  </a:txBody>
                  <a:tcPr anchor="ctr">
                    <a:lnL w="38100" cap="flat" cmpd="sng" algn="ctr">
                      <a:solidFill>
                        <a:srgbClr val="70C2B4"/>
                      </a:solidFill>
                      <a:prstDash val="solid"/>
                      <a:round/>
                      <a:headEnd type="none" w="med" len="med"/>
                      <a:tailEnd type="none" w="med" len="med"/>
                    </a:lnL>
                    <a:lnR w="38100" cap="flat" cmpd="sng" algn="ctr">
                      <a:solidFill>
                        <a:srgbClr val="70C2B4"/>
                      </a:solidFill>
                      <a:prstDash val="solid"/>
                      <a:round/>
                      <a:headEnd type="none" w="med" len="med"/>
                      <a:tailEnd type="none" w="med" len="med"/>
                    </a:lnR>
                    <a:lnT w="38100" cap="flat" cmpd="sng" algn="ctr">
                      <a:solidFill>
                        <a:srgbClr val="70C2B4"/>
                      </a:solidFill>
                      <a:prstDash val="solid"/>
                      <a:round/>
                      <a:headEnd type="none" w="med" len="med"/>
                      <a:tailEnd type="none" w="med" len="med"/>
                    </a:lnT>
                    <a:lnB w="38100" cap="flat" cmpd="sng" algn="ctr">
                      <a:solidFill>
                        <a:srgbClr val="70C2B4"/>
                      </a:solidFill>
                      <a:prstDash val="solid"/>
                      <a:round/>
                      <a:headEnd type="none" w="med" len="med"/>
                      <a:tailEnd type="none" w="med" len="med"/>
                    </a:lnB>
                    <a:noFill/>
                  </a:tcPr>
                </a:tc>
                <a:extLst>
                  <a:ext uri="{0D108BD9-81ED-4DB2-BD59-A6C34878D82A}">
                    <a16:rowId xmlns:a16="http://schemas.microsoft.com/office/drawing/2014/main" val="195626198"/>
                  </a:ext>
                </a:extLst>
              </a:tr>
            </a:tbl>
          </a:graphicData>
        </a:graphic>
      </p:graphicFrame>
      <p:graphicFrame>
        <p:nvGraphicFramePr>
          <p:cNvPr id="11" name="Table 4">
            <a:extLst>
              <a:ext uri="{FF2B5EF4-FFF2-40B4-BE49-F238E27FC236}">
                <a16:creationId xmlns:a16="http://schemas.microsoft.com/office/drawing/2014/main" id="{CA550C12-4947-1223-AFCF-E2C39DD3B23A}"/>
              </a:ext>
            </a:extLst>
          </p:cNvPr>
          <p:cNvGraphicFramePr>
            <a:graphicFrameLocks noGrp="1"/>
          </p:cNvGraphicFramePr>
          <p:nvPr>
            <p:extLst>
              <p:ext uri="{D42A27DB-BD31-4B8C-83A1-F6EECF244321}">
                <p14:modId xmlns:p14="http://schemas.microsoft.com/office/powerpoint/2010/main" val="1970846086"/>
              </p:ext>
            </p:extLst>
          </p:nvPr>
        </p:nvGraphicFramePr>
        <p:xfrm>
          <a:off x="7945955" y="2691316"/>
          <a:ext cx="3383949" cy="3498714"/>
        </p:xfrm>
        <a:graphic>
          <a:graphicData uri="http://schemas.openxmlformats.org/drawingml/2006/table">
            <a:tbl>
              <a:tblPr firstRow="1" bandRow="1">
                <a:tableStyleId>{5C22544A-7EE6-4342-B048-85BDC9FD1C3A}</a:tableStyleId>
              </a:tblPr>
              <a:tblGrid>
                <a:gridCol w="3383949">
                  <a:extLst>
                    <a:ext uri="{9D8B030D-6E8A-4147-A177-3AD203B41FA5}">
                      <a16:colId xmlns:a16="http://schemas.microsoft.com/office/drawing/2014/main" val="2560148337"/>
                    </a:ext>
                  </a:extLst>
                </a:gridCol>
              </a:tblGrid>
              <a:tr h="58311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400" b="0">
                          <a:solidFill>
                            <a:srgbClr val="70C2B4"/>
                          </a:solidFill>
                        </a:rPr>
                        <a:t>政策</a:t>
                      </a:r>
                    </a:p>
                  </a:txBody>
                  <a:tcPr anchor="ctr">
                    <a:lnL w="38100" cap="flat" cmpd="sng" algn="ctr">
                      <a:solidFill>
                        <a:srgbClr val="70C2B4"/>
                      </a:solidFill>
                      <a:prstDash val="solid"/>
                      <a:round/>
                      <a:headEnd type="none" w="med" len="med"/>
                      <a:tailEnd type="none" w="med" len="med"/>
                    </a:lnL>
                    <a:lnR w="38100" cap="flat" cmpd="sng" algn="ctr">
                      <a:solidFill>
                        <a:srgbClr val="70C2B4"/>
                      </a:solidFill>
                      <a:prstDash val="solid"/>
                      <a:round/>
                      <a:headEnd type="none" w="med" len="med"/>
                      <a:tailEnd type="none" w="med" len="med"/>
                    </a:lnR>
                    <a:lnT w="38100" cap="flat" cmpd="sng" algn="ctr">
                      <a:solidFill>
                        <a:srgbClr val="70C2B4"/>
                      </a:solidFill>
                      <a:prstDash val="solid"/>
                      <a:round/>
                      <a:headEnd type="none" w="med" len="med"/>
                      <a:tailEnd type="none" w="med" len="med"/>
                    </a:lnT>
                    <a:lnB w="38100" cap="flat" cmpd="sng" algn="ctr">
                      <a:solidFill>
                        <a:srgbClr val="70C2B4"/>
                      </a:solidFill>
                      <a:prstDash val="solid"/>
                      <a:round/>
                      <a:headEnd type="none" w="med" len="med"/>
                      <a:tailEnd type="none" w="med" len="med"/>
                    </a:lnB>
                    <a:noFill/>
                  </a:tcPr>
                </a:tc>
                <a:extLst>
                  <a:ext uri="{0D108BD9-81ED-4DB2-BD59-A6C34878D82A}">
                    <a16:rowId xmlns:a16="http://schemas.microsoft.com/office/drawing/2014/main" val="1025980206"/>
                  </a:ext>
                </a:extLst>
              </a:tr>
              <a:tr h="58311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400" b="0">
                          <a:solidFill>
                            <a:srgbClr val="70C2B4"/>
                          </a:solidFill>
                        </a:rPr>
                        <a:t>调节及申诉渠道</a:t>
                      </a:r>
                    </a:p>
                  </a:txBody>
                  <a:tcPr anchor="ctr">
                    <a:lnL w="38100" cap="flat" cmpd="sng" algn="ctr">
                      <a:solidFill>
                        <a:srgbClr val="70C2B4"/>
                      </a:solidFill>
                      <a:prstDash val="solid"/>
                      <a:round/>
                      <a:headEnd type="none" w="med" len="med"/>
                      <a:tailEnd type="none" w="med" len="med"/>
                    </a:lnL>
                    <a:lnR w="38100" cap="flat" cmpd="sng" algn="ctr">
                      <a:solidFill>
                        <a:srgbClr val="70C2B4"/>
                      </a:solidFill>
                      <a:prstDash val="solid"/>
                      <a:round/>
                      <a:headEnd type="none" w="med" len="med"/>
                      <a:tailEnd type="none" w="med" len="med"/>
                    </a:lnR>
                    <a:lnT w="38100" cap="flat" cmpd="sng" algn="ctr">
                      <a:solidFill>
                        <a:srgbClr val="70C2B4"/>
                      </a:solidFill>
                      <a:prstDash val="solid"/>
                      <a:round/>
                      <a:headEnd type="none" w="med" len="med"/>
                      <a:tailEnd type="none" w="med" len="med"/>
                    </a:lnT>
                    <a:lnB w="38100" cap="flat" cmpd="sng" algn="ctr">
                      <a:solidFill>
                        <a:srgbClr val="70C2B4"/>
                      </a:solidFill>
                      <a:prstDash val="solid"/>
                      <a:round/>
                      <a:headEnd type="none" w="med" len="med"/>
                      <a:tailEnd type="none" w="med" len="med"/>
                    </a:lnB>
                    <a:noFill/>
                  </a:tcPr>
                </a:tc>
                <a:extLst>
                  <a:ext uri="{0D108BD9-81ED-4DB2-BD59-A6C34878D82A}">
                    <a16:rowId xmlns:a16="http://schemas.microsoft.com/office/drawing/2014/main" val="4234739189"/>
                  </a:ext>
                </a:extLst>
              </a:tr>
              <a:tr h="58311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400" b="0">
                          <a:solidFill>
                            <a:srgbClr val="70C2B4"/>
                          </a:solidFill>
                        </a:rPr>
                        <a:t>报告及透明度</a:t>
                      </a:r>
                    </a:p>
                  </a:txBody>
                  <a:tcPr anchor="ctr">
                    <a:lnL w="38100" cap="flat" cmpd="sng" algn="ctr">
                      <a:solidFill>
                        <a:srgbClr val="70C2B4"/>
                      </a:solidFill>
                      <a:prstDash val="solid"/>
                      <a:round/>
                      <a:headEnd type="none" w="med" len="med"/>
                      <a:tailEnd type="none" w="med" len="med"/>
                    </a:lnL>
                    <a:lnR w="38100" cap="flat" cmpd="sng" algn="ctr">
                      <a:solidFill>
                        <a:srgbClr val="70C2B4"/>
                      </a:solidFill>
                      <a:prstDash val="solid"/>
                      <a:round/>
                      <a:headEnd type="none" w="med" len="med"/>
                      <a:tailEnd type="none" w="med" len="med"/>
                    </a:lnR>
                    <a:lnT w="38100" cap="flat" cmpd="sng" algn="ctr">
                      <a:solidFill>
                        <a:srgbClr val="70C2B4"/>
                      </a:solidFill>
                      <a:prstDash val="solid"/>
                      <a:round/>
                      <a:headEnd type="none" w="med" len="med"/>
                      <a:tailEnd type="none" w="med" len="med"/>
                    </a:lnT>
                    <a:lnB w="38100" cap="flat" cmpd="sng" algn="ctr">
                      <a:solidFill>
                        <a:srgbClr val="70C2B4"/>
                      </a:solidFill>
                      <a:prstDash val="solid"/>
                      <a:round/>
                      <a:headEnd type="none" w="med" len="med"/>
                      <a:tailEnd type="none" w="med" len="med"/>
                    </a:lnB>
                    <a:noFill/>
                  </a:tcPr>
                </a:tc>
                <a:extLst>
                  <a:ext uri="{0D108BD9-81ED-4DB2-BD59-A6C34878D82A}">
                    <a16:rowId xmlns:a16="http://schemas.microsoft.com/office/drawing/2014/main" val="988902522"/>
                  </a:ext>
                </a:extLst>
              </a:tr>
              <a:tr h="58311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400" b="0">
                          <a:solidFill>
                            <a:srgbClr val="70C2B4"/>
                          </a:solidFill>
                        </a:rPr>
                        <a:t>风险管理</a:t>
                      </a:r>
                    </a:p>
                  </a:txBody>
                  <a:tcPr anchor="ctr">
                    <a:lnL w="38100" cap="flat" cmpd="sng" algn="ctr">
                      <a:solidFill>
                        <a:srgbClr val="70C2B4"/>
                      </a:solidFill>
                      <a:prstDash val="solid"/>
                      <a:round/>
                      <a:headEnd type="none" w="med" len="med"/>
                      <a:tailEnd type="none" w="med" len="med"/>
                    </a:lnL>
                    <a:lnR w="38100" cap="flat" cmpd="sng" algn="ctr">
                      <a:solidFill>
                        <a:srgbClr val="70C2B4"/>
                      </a:solidFill>
                      <a:prstDash val="solid"/>
                      <a:round/>
                      <a:headEnd type="none" w="med" len="med"/>
                      <a:tailEnd type="none" w="med" len="med"/>
                    </a:lnR>
                    <a:lnT w="38100" cap="flat" cmpd="sng" algn="ctr">
                      <a:solidFill>
                        <a:srgbClr val="70C2B4"/>
                      </a:solidFill>
                      <a:prstDash val="solid"/>
                      <a:round/>
                      <a:headEnd type="none" w="med" len="med"/>
                      <a:tailEnd type="none" w="med" len="med"/>
                    </a:lnT>
                    <a:lnB w="38100" cap="flat" cmpd="sng" algn="ctr">
                      <a:solidFill>
                        <a:srgbClr val="70C2B4"/>
                      </a:solidFill>
                      <a:prstDash val="solid"/>
                      <a:round/>
                      <a:headEnd type="none" w="med" len="med"/>
                      <a:tailEnd type="none" w="med" len="med"/>
                    </a:lnB>
                    <a:noFill/>
                  </a:tcPr>
                </a:tc>
                <a:extLst>
                  <a:ext uri="{0D108BD9-81ED-4DB2-BD59-A6C34878D82A}">
                    <a16:rowId xmlns:a16="http://schemas.microsoft.com/office/drawing/2014/main" val="2998450944"/>
                  </a:ext>
                </a:extLst>
              </a:tr>
              <a:tr h="58311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400" b="0">
                          <a:solidFill>
                            <a:srgbClr val="70C2B4"/>
                          </a:solidFill>
                        </a:rPr>
                        <a:t>利益相关方参与度</a:t>
                      </a:r>
                    </a:p>
                  </a:txBody>
                  <a:tcPr anchor="ctr">
                    <a:lnL w="38100" cap="flat" cmpd="sng" algn="ctr">
                      <a:solidFill>
                        <a:srgbClr val="70C2B4"/>
                      </a:solidFill>
                      <a:prstDash val="solid"/>
                      <a:round/>
                      <a:headEnd type="none" w="med" len="med"/>
                      <a:tailEnd type="none" w="med" len="med"/>
                    </a:lnL>
                    <a:lnR w="38100" cap="flat" cmpd="sng" algn="ctr">
                      <a:solidFill>
                        <a:srgbClr val="70C2B4"/>
                      </a:solidFill>
                      <a:prstDash val="solid"/>
                      <a:round/>
                      <a:headEnd type="none" w="med" len="med"/>
                      <a:tailEnd type="none" w="med" len="med"/>
                    </a:lnR>
                    <a:lnT w="38100" cap="flat" cmpd="sng" algn="ctr">
                      <a:solidFill>
                        <a:srgbClr val="70C2B4"/>
                      </a:solidFill>
                      <a:prstDash val="solid"/>
                      <a:round/>
                      <a:headEnd type="none" w="med" len="med"/>
                      <a:tailEnd type="none" w="med" len="med"/>
                    </a:lnT>
                    <a:lnB w="38100" cap="flat" cmpd="sng" algn="ctr">
                      <a:solidFill>
                        <a:srgbClr val="70C2B4"/>
                      </a:solidFill>
                      <a:prstDash val="solid"/>
                      <a:round/>
                      <a:headEnd type="none" w="med" len="med"/>
                      <a:tailEnd type="none" w="med" len="med"/>
                    </a:lnB>
                    <a:noFill/>
                  </a:tcPr>
                </a:tc>
                <a:extLst>
                  <a:ext uri="{0D108BD9-81ED-4DB2-BD59-A6C34878D82A}">
                    <a16:rowId xmlns:a16="http://schemas.microsoft.com/office/drawing/2014/main" val="3344146904"/>
                  </a:ext>
                </a:extLst>
              </a:tr>
              <a:tr h="58311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400" b="0">
                          <a:solidFill>
                            <a:srgbClr val="70C2B4"/>
                          </a:solidFill>
                        </a:rPr>
                        <a:t>工资，福利及工时</a:t>
                      </a:r>
                    </a:p>
                  </a:txBody>
                  <a:tcPr anchor="ctr">
                    <a:lnL w="38100" cap="flat" cmpd="sng" algn="ctr">
                      <a:solidFill>
                        <a:srgbClr val="70C2B4"/>
                      </a:solidFill>
                      <a:prstDash val="solid"/>
                      <a:round/>
                      <a:headEnd type="none" w="med" len="med"/>
                      <a:tailEnd type="none" w="med" len="med"/>
                    </a:lnL>
                    <a:lnR w="38100" cap="flat" cmpd="sng" algn="ctr">
                      <a:solidFill>
                        <a:srgbClr val="70C2B4"/>
                      </a:solidFill>
                      <a:prstDash val="solid"/>
                      <a:round/>
                      <a:headEnd type="none" w="med" len="med"/>
                      <a:tailEnd type="none" w="med" len="med"/>
                    </a:lnR>
                    <a:lnT w="38100" cap="flat" cmpd="sng" algn="ctr">
                      <a:solidFill>
                        <a:srgbClr val="70C2B4"/>
                      </a:solidFill>
                      <a:prstDash val="solid"/>
                      <a:round/>
                      <a:headEnd type="none" w="med" len="med"/>
                      <a:tailEnd type="none" w="med" len="med"/>
                    </a:lnT>
                    <a:lnB w="38100" cap="flat" cmpd="sng" algn="ctr">
                      <a:solidFill>
                        <a:srgbClr val="70C2B4"/>
                      </a:solidFill>
                      <a:prstDash val="solid"/>
                      <a:round/>
                      <a:headEnd type="none" w="med" len="med"/>
                      <a:tailEnd type="none" w="med" len="med"/>
                    </a:lnB>
                    <a:noFill/>
                  </a:tcPr>
                </a:tc>
                <a:extLst>
                  <a:ext uri="{0D108BD9-81ED-4DB2-BD59-A6C34878D82A}">
                    <a16:rowId xmlns:a16="http://schemas.microsoft.com/office/drawing/2014/main" val="3773386849"/>
                  </a:ext>
                </a:extLst>
              </a:tr>
            </a:tbl>
          </a:graphicData>
        </a:graphic>
      </p:graphicFrame>
      <p:sp>
        <p:nvSpPr>
          <p:cNvPr id="12" name="Text Placeholder 3">
            <a:extLst>
              <a:ext uri="{FF2B5EF4-FFF2-40B4-BE49-F238E27FC236}">
                <a16:creationId xmlns:a16="http://schemas.microsoft.com/office/drawing/2014/main" id="{2EAE8743-5F44-9993-9542-83A6E06D9EEE}"/>
              </a:ext>
            </a:extLst>
          </p:cNvPr>
          <p:cNvSpPr txBox="1">
            <a:spLocks/>
          </p:cNvSpPr>
          <p:nvPr/>
        </p:nvSpPr>
        <p:spPr>
          <a:xfrm>
            <a:off x="349358" y="1309769"/>
            <a:ext cx="11263464" cy="400050"/>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1800" b="0" kern="1200">
                <a:solidFill>
                  <a:srgbClr val="848484"/>
                </a:solidFill>
                <a:latin typeface="微软雅黑" panose="020B0503020204020204" pitchFamily="34" charset="-122"/>
                <a:ea typeface="微软雅黑" panose="020B0503020204020204" pitchFamily="34" charset="-122"/>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a:latin typeface="微软雅黑"/>
                <a:ea typeface="微软雅黑"/>
                <a:cs typeface="Calibri"/>
              </a:rPr>
              <a:t>您可以访问</a:t>
            </a:r>
            <a:r>
              <a:rPr lang="en-US">
                <a:latin typeface="Microsoft YaHei"/>
                <a:ea typeface="微软雅黑"/>
                <a:cs typeface="Calibri"/>
                <a:hlinkClick r:id="rId2"/>
              </a:rPr>
              <a:t>PSCI</a:t>
            </a:r>
            <a:r>
              <a:rPr lang="zh-CN">
                <a:latin typeface="Microsoft YaHei"/>
                <a:ea typeface="Microsoft YaHei"/>
                <a:cs typeface="Calibri"/>
                <a:hlinkClick r:id="rId2"/>
              </a:rPr>
              <a:t>官网 </a:t>
            </a:r>
            <a:r>
              <a:rPr lang="zh-CN" altLang="en-US">
                <a:latin typeface="微软雅黑"/>
                <a:ea typeface="微软雅黑"/>
                <a:cs typeface="Calibri"/>
              </a:rPr>
              <a:t>进一步了解</a:t>
            </a:r>
            <a:r>
              <a:rPr lang="zh-CN" b="1">
                <a:solidFill>
                  <a:srgbClr val="70C2B4"/>
                </a:solidFill>
                <a:latin typeface="微软雅黑"/>
                <a:ea typeface="微软雅黑"/>
                <a:cs typeface="Calibri"/>
              </a:rPr>
              <a:t>劳工</a:t>
            </a:r>
            <a:r>
              <a:rPr lang="zh-CN" altLang="en-US">
                <a:latin typeface="微软雅黑"/>
                <a:ea typeface="微软雅黑"/>
                <a:cs typeface="Calibri"/>
              </a:rPr>
              <a:t>专题的发展成熟度模型。</a:t>
            </a:r>
          </a:p>
        </p:txBody>
      </p:sp>
      <p:pic>
        <p:nvPicPr>
          <p:cNvPr id="14" name="Picture 13">
            <a:extLst>
              <a:ext uri="{FF2B5EF4-FFF2-40B4-BE49-F238E27FC236}">
                <a16:creationId xmlns:a16="http://schemas.microsoft.com/office/drawing/2014/main" id="{ED97D8FD-0624-5987-2513-7F02B5ED9EB4}"/>
              </a:ext>
            </a:extLst>
          </p:cNvPr>
          <p:cNvPicPr>
            <a:picLocks noChangeAspect="1"/>
          </p:cNvPicPr>
          <p:nvPr/>
        </p:nvPicPr>
        <p:blipFill>
          <a:blip r:embed="rId3"/>
          <a:stretch>
            <a:fillRect/>
          </a:stretch>
        </p:blipFill>
        <p:spPr>
          <a:xfrm>
            <a:off x="538096" y="1908840"/>
            <a:ext cx="648000" cy="536775"/>
          </a:xfrm>
          <a:prstGeom prst="rect">
            <a:avLst/>
          </a:prstGeom>
        </p:spPr>
      </p:pic>
    </p:spTree>
    <p:extLst>
      <p:ext uri="{BB962C8B-B14F-4D97-AF65-F5344CB8AC3E}">
        <p14:creationId xmlns:p14="http://schemas.microsoft.com/office/powerpoint/2010/main" val="385158902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a:xfrm>
            <a:off x="504314" y="1601628"/>
            <a:ext cx="11462808" cy="1812132"/>
          </a:xfrm>
        </p:spPr>
        <p:txBody>
          <a:bodyPr/>
          <a:lstStyle/>
          <a:p>
            <a:pPr>
              <a:lnSpc>
                <a:spcPct val="120000"/>
              </a:lnSpc>
              <a:spcBef>
                <a:spcPts val="0"/>
              </a:spcBef>
            </a:pPr>
            <a:r>
              <a:rPr lang="zh-CN" altLang="en-US" sz="3600">
                <a:latin typeface="+mj-ea"/>
                <a:ea typeface="+mj-ea"/>
              </a:rPr>
              <a:t>供应商实践分享</a:t>
            </a:r>
            <a:r>
              <a:rPr lang="en-US" altLang="zh-CN" sz="3600">
                <a:latin typeface="+mj-ea"/>
                <a:ea typeface="+mj-ea"/>
              </a:rPr>
              <a:t>: </a:t>
            </a:r>
            <a:r>
              <a:rPr lang="zh-CN" altLang="en-US" sz="3600">
                <a:latin typeface="+mj-ea"/>
                <a:ea typeface="+mj-ea"/>
              </a:rPr>
              <a:t>不同审计体系共性发现项</a:t>
            </a:r>
            <a:r>
              <a:rPr lang="en-US" altLang="zh-CN" sz="3600">
                <a:latin typeface="+mj-ea"/>
                <a:ea typeface="+mj-ea"/>
              </a:rPr>
              <a:t>CAPR</a:t>
            </a:r>
            <a:r>
              <a:rPr lang="zh-CN" altLang="en-US" sz="3600">
                <a:latin typeface="+mj-ea"/>
                <a:ea typeface="+mj-ea"/>
              </a:rPr>
              <a:t>制定</a:t>
            </a:r>
            <a:br>
              <a:rPr lang="en-US" altLang="zh-CN">
                <a:latin typeface="+mj-ea"/>
                <a:ea typeface="+mj-ea"/>
              </a:rPr>
            </a:br>
            <a:r>
              <a:rPr lang="en-GB" altLang="zh-CN" sz="1800">
                <a:solidFill>
                  <a:srgbClr val="848484"/>
                </a:solidFill>
                <a:latin typeface="+mj-ea"/>
                <a:ea typeface="+mj-ea"/>
                <a:cs typeface="Calibri" panose="020F0502020204030204" pitchFamily="34" charset="0"/>
              </a:rPr>
              <a:t>Supplier practice sharing: CAPR formulation of common findings of different audit systems </a:t>
            </a:r>
            <a:endParaRPr lang="en-GB" sz="1800">
              <a:solidFill>
                <a:srgbClr val="848484"/>
              </a:solidFill>
              <a:latin typeface="+mj-ea"/>
              <a:ea typeface="+mj-ea"/>
              <a:cs typeface="Calibri" panose="020F0502020204030204" pitchFamily="34" charset="0"/>
            </a:endParaRP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04314" y="3602037"/>
            <a:ext cx="10029825" cy="2237289"/>
          </a:xfrm>
        </p:spPr>
        <p:txBody>
          <a:bodyPr>
            <a:normAutofit/>
          </a:bodyPr>
          <a:lstStyle/>
          <a:p>
            <a:r>
              <a:rPr lang="zh-CN" altLang="en-US"/>
              <a:t>林迎 </a:t>
            </a:r>
            <a:r>
              <a:rPr lang="en-US" altLang="zh-CN"/>
              <a:t>|</a:t>
            </a:r>
            <a:r>
              <a:rPr lang="zh-CN" altLang="en-US"/>
              <a:t> 总经理助理（分管</a:t>
            </a:r>
            <a:r>
              <a:rPr lang="en-US" altLang="zh-CN"/>
              <a:t>EHS) | </a:t>
            </a:r>
            <a:r>
              <a:rPr lang="zh-CN" altLang="en-US"/>
              <a:t>浙江瑞博制药有限公司</a:t>
            </a:r>
          </a:p>
          <a:p>
            <a:r>
              <a:rPr lang="en-US" altLang="zh-CN"/>
              <a:t>Ying Lin | EHS &amp; Assistant GM | Zhejiang </a:t>
            </a:r>
            <a:r>
              <a:rPr lang="en-US" altLang="zh-CN" err="1"/>
              <a:t>Raybow</a:t>
            </a:r>
            <a:r>
              <a:rPr lang="en-US" altLang="zh-CN"/>
              <a:t> Pharmaceutical Co. LTD</a:t>
            </a:r>
          </a:p>
          <a:p>
            <a:endParaRPr lang="en-US" altLang="zh-CN"/>
          </a:p>
          <a:p>
            <a:r>
              <a:rPr lang="zh-CN" altLang="en-US"/>
              <a:t>许丹华 </a:t>
            </a:r>
            <a:r>
              <a:rPr lang="en-US" altLang="zh-CN"/>
              <a:t>| EHS</a:t>
            </a:r>
            <a:r>
              <a:rPr lang="zh-CN" altLang="en-US"/>
              <a:t>副总经理 </a:t>
            </a:r>
            <a:r>
              <a:rPr lang="en-US" altLang="zh-CN"/>
              <a:t>| </a:t>
            </a:r>
            <a:r>
              <a:rPr lang="zh-CN" altLang="en-US"/>
              <a:t>临海天宇药业有限公司</a:t>
            </a:r>
          </a:p>
          <a:p>
            <a:r>
              <a:rPr lang="en-US" altLang="zh-CN" err="1"/>
              <a:t>Danhua</a:t>
            </a:r>
            <a:r>
              <a:rPr lang="en-US" altLang="zh-CN"/>
              <a:t> Xu | EHS associate manager | </a:t>
            </a:r>
            <a:r>
              <a:rPr lang="en-US" altLang="zh-CN" err="1"/>
              <a:t>Tianyu</a:t>
            </a:r>
            <a:r>
              <a:rPr lang="en-US" altLang="zh-CN"/>
              <a:t> Pharmaceutical Co. LTD</a:t>
            </a:r>
          </a:p>
        </p:txBody>
      </p:sp>
      <p:sp>
        <p:nvSpPr>
          <p:cNvPr id="5" name="TextBox 4">
            <a:extLst>
              <a:ext uri="{FF2B5EF4-FFF2-40B4-BE49-F238E27FC236}">
                <a16:creationId xmlns:a16="http://schemas.microsoft.com/office/drawing/2014/main" id="{3F1DB9BA-7B0A-4389-AD4B-E82974331E8F}"/>
              </a:ext>
            </a:extLst>
          </p:cNvPr>
          <p:cNvSpPr txBox="1"/>
          <p:nvPr/>
        </p:nvSpPr>
        <p:spPr>
          <a:xfrm>
            <a:off x="504317" y="6128212"/>
            <a:ext cx="10663793" cy="430887"/>
          </a:xfrm>
          <a:prstGeom prst="rect">
            <a:avLst/>
          </a:prstGeom>
          <a:noFill/>
        </p:spPr>
        <p:txBody>
          <a:bodyPr wrap="square">
            <a:spAutoFit/>
          </a:bodyPr>
          <a:lstStyle/>
          <a:p>
            <a:r>
              <a:rPr lang="en-US" altLang="zh-CN" sz="1100" i="1">
                <a:solidFill>
                  <a:schemeClr val="bg1"/>
                </a:solidFill>
                <a:latin typeface="Calibri" panose="020F0502020204030204" pitchFamily="34" charset="0"/>
                <a:cs typeface="Calibri" panose="020F0502020204030204" pitchFamily="34" charset="0"/>
              </a:rPr>
              <a:t>Disclaimer: Compliance with local requirements is the responsibility of companies and their local business areas. </a:t>
            </a:r>
          </a:p>
          <a:p>
            <a:r>
              <a:rPr lang="en-US" altLang="zh-CN" sz="1100" i="1">
                <a:solidFill>
                  <a:schemeClr val="bg1"/>
                </a:solidFill>
                <a:latin typeface="Calibri" panose="020F0502020204030204" pitchFamily="34" charset="0"/>
                <a:cs typeface="Calibri" panose="020F0502020204030204" pitchFamily="34" charset="0"/>
              </a:rPr>
              <a:t>The information in these presentations is not intended to supersede, take the place of, or conflict with, local government requirements.</a:t>
            </a:r>
            <a:endParaRPr lang="zh-CN" altLang="en-US" sz="1100" i="1">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3804688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81467" y="3733901"/>
            <a:ext cx="10049116" cy="1453206"/>
          </a:xfrm>
        </p:spPr>
        <p:txBody>
          <a:bodyPr/>
          <a:lstStyle/>
          <a:p>
            <a:r>
              <a:rPr lang="zh-CN" altLang="en-US"/>
              <a:t>林迎 </a:t>
            </a:r>
            <a:r>
              <a:rPr lang="en-US" altLang="zh-CN"/>
              <a:t>|</a:t>
            </a:r>
            <a:r>
              <a:rPr lang="zh-CN" altLang="en-US"/>
              <a:t> 总经理助理（分管</a:t>
            </a:r>
            <a:r>
              <a:rPr lang="en-US" altLang="zh-CN"/>
              <a:t>EHS) | </a:t>
            </a:r>
            <a:r>
              <a:rPr lang="zh-CN" altLang="en-US"/>
              <a:t>浙江瑞博制药有限公司</a:t>
            </a:r>
          </a:p>
          <a:p>
            <a:r>
              <a:rPr lang="en-US" altLang="zh-CN"/>
              <a:t>Ying Lin | EHS &amp; Assistant GM | Zhejiang </a:t>
            </a:r>
            <a:r>
              <a:rPr lang="en-US" altLang="zh-CN" err="1"/>
              <a:t>Raybow</a:t>
            </a:r>
            <a:r>
              <a:rPr lang="en-US" altLang="zh-CN"/>
              <a:t> Pharmaceutical Co. LTD</a:t>
            </a:r>
          </a:p>
        </p:txBody>
      </p:sp>
      <p:sp>
        <p:nvSpPr>
          <p:cNvPr id="5" name="TextBox 4">
            <a:extLst>
              <a:ext uri="{FF2B5EF4-FFF2-40B4-BE49-F238E27FC236}">
                <a16:creationId xmlns:a16="http://schemas.microsoft.com/office/drawing/2014/main" id="{3F1DB9BA-7B0A-4389-AD4B-E82974331E8F}"/>
              </a:ext>
            </a:extLst>
          </p:cNvPr>
          <p:cNvSpPr txBox="1"/>
          <p:nvPr/>
        </p:nvSpPr>
        <p:spPr>
          <a:xfrm>
            <a:off x="504317" y="6128212"/>
            <a:ext cx="10663793" cy="430887"/>
          </a:xfrm>
          <a:prstGeom prst="rect">
            <a:avLst/>
          </a:prstGeom>
          <a:noFill/>
        </p:spPr>
        <p:txBody>
          <a:bodyPr wrap="square">
            <a:spAutoFit/>
          </a:bodyPr>
          <a:lstStyle/>
          <a:p>
            <a:r>
              <a:rPr lang="en-US" altLang="zh-CN" sz="1100" i="1">
                <a:solidFill>
                  <a:schemeClr val="bg1"/>
                </a:solidFill>
                <a:latin typeface="Calibri" panose="020F0502020204030204" pitchFamily="34" charset="0"/>
                <a:cs typeface="Calibri" panose="020F0502020204030204" pitchFamily="34" charset="0"/>
              </a:rPr>
              <a:t>Disclaimer: Compliance with local requirements is the responsibility of companies and their local business areas. </a:t>
            </a:r>
          </a:p>
          <a:p>
            <a:r>
              <a:rPr lang="en-US" altLang="zh-CN" sz="1100" i="1">
                <a:solidFill>
                  <a:schemeClr val="bg1"/>
                </a:solidFill>
                <a:latin typeface="Calibri" panose="020F0502020204030204" pitchFamily="34" charset="0"/>
                <a:cs typeface="Calibri" panose="020F0502020204030204" pitchFamily="34" charset="0"/>
              </a:rPr>
              <a:t>The information in these presentations is not intended to supersede, take the place of, or conflict with, local government requirements.</a:t>
            </a:r>
            <a:endParaRPr lang="zh-CN" altLang="en-US" sz="1100" i="1">
              <a:solidFill>
                <a:schemeClr val="bg1"/>
              </a:solidFill>
              <a:latin typeface="Calibri" panose="020F0502020204030204" pitchFamily="34" charset="0"/>
              <a:cs typeface="Calibri" panose="020F0502020204030204" pitchFamily="34" charset="0"/>
            </a:endParaRPr>
          </a:p>
        </p:txBody>
      </p:sp>
      <p:sp>
        <p:nvSpPr>
          <p:cNvPr id="7" name="object 4">
            <a:extLst>
              <a:ext uri="{FF2B5EF4-FFF2-40B4-BE49-F238E27FC236}">
                <a16:creationId xmlns:a16="http://schemas.microsoft.com/office/drawing/2014/main" id="{EE3F435B-C988-2531-2E1B-5FC7460F934D}"/>
              </a:ext>
            </a:extLst>
          </p:cNvPr>
          <p:cNvSpPr txBox="1">
            <a:spLocks/>
          </p:cNvSpPr>
          <p:nvPr/>
        </p:nvSpPr>
        <p:spPr>
          <a:xfrm>
            <a:off x="583183" y="2291396"/>
            <a:ext cx="10515600" cy="652463"/>
          </a:xfrm>
          <a:prstGeom prst="rect">
            <a:avLst/>
          </a:prstGeom>
        </p:spPr>
        <p:txBody>
          <a:bodyPr vert="horz" wrap="square" lIns="0" tIns="12065" rIns="0" bIns="0" rtlCol="0" anchor="b">
            <a:spAutoFit/>
          </a:bodyPr>
          <a:lstStyle>
            <a:lvl1pPr algn="l" defTabSz="914400" rtl="0" eaLnBrk="1" latinLnBrk="0" hangingPunct="1">
              <a:lnSpc>
                <a:spcPct val="90000"/>
              </a:lnSpc>
              <a:spcBef>
                <a:spcPct val="0"/>
              </a:spcBef>
              <a:buNone/>
              <a:defRPr sz="4800" kern="1200">
                <a:solidFill>
                  <a:srgbClr val="F8652E"/>
                </a:solidFill>
                <a:latin typeface="微软雅黑" panose="020B0503020204020204" pitchFamily="34" charset="-122"/>
                <a:ea typeface="微软雅黑" panose="020B0503020204020204" pitchFamily="34" charset="-122"/>
                <a:cs typeface="+mj-cs"/>
              </a:defRPr>
            </a:lvl1pPr>
          </a:lstStyle>
          <a:p>
            <a:pPr marL="12700">
              <a:lnSpc>
                <a:spcPct val="100000"/>
              </a:lnSpc>
              <a:spcBef>
                <a:spcPts val="95"/>
              </a:spcBef>
            </a:pPr>
            <a:r>
              <a:rPr lang="zh-CN" altLang="en-US" spc="545">
                <a:latin typeface="+mj-ea"/>
              </a:rPr>
              <a:t>如何建立改正措施和预</a:t>
            </a:r>
            <a:r>
              <a:rPr lang="zh-CN" altLang="en-US" spc="550">
                <a:latin typeface="+mj-ea"/>
              </a:rPr>
              <a:t>防</a:t>
            </a:r>
            <a:r>
              <a:rPr lang="zh-CN" altLang="en-US" spc="545">
                <a:latin typeface="+mj-ea"/>
              </a:rPr>
              <a:t>措</a:t>
            </a:r>
            <a:r>
              <a:rPr lang="zh-CN" altLang="en-US" spc="-5">
                <a:latin typeface="+mj-ea"/>
              </a:rPr>
              <a:t>施</a:t>
            </a:r>
          </a:p>
        </p:txBody>
      </p:sp>
      <p:sp>
        <p:nvSpPr>
          <p:cNvPr id="8" name="object 5">
            <a:extLst>
              <a:ext uri="{FF2B5EF4-FFF2-40B4-BE49-F238E27FC236}">
                <a16:creationId xmlns:a16="http://schemas.microsoft.com/office/drawing/2014/main" id="{C2BAD51A-7ADB-EFB2-B215-B6AAFFA80906}"/>
              </a:ext>
            </a:extLst>
          </p:cNvPr>
          <p:cNvSpPr txBox="1"/>
          <p:nvPr/>
        </p:nvSpPr>
        <p:spPr>
          <a:xfrm>
            <a:off x="583183" y="2943859"/>
            <a:ext cx="9362073" cy="382797"/>
          </a:xfrm>
          <a:prstGeom prst="rect">
            <a:avLst/>
          </a:prstGeom>
        </p:spPr>
        <p:txBody>
          <a:bodyPr vert="horz" wrap="square" lIns="0" tIns="13335" rIns="0" bIns="0" rtlCol="0">
            <a:spAutoFit/>
          </a:bodyPr>
          <a:lstStyle/>
          <a:p>
            <a:pPr marL="12700">
              <a:lnSpc>
                <a:spcPct val="100000"/>
              </a:lnSpc>
              <a:spcBef>
                <a:spcPts val="105"/>
              </a:spcBef>
            </a:pPr>
            <a:r>
              <a:rPr lang="en-GB" sz="2400" spc="-5">
                <a:solidFill>
                  <a:srgbClr val="F8642D"/>
                </a:solidFill>
                <a:latin typeface="+mj-lt"/>
                <a:cs typeface="Calibri"/>
              </a:rPr>
              <a:t>How </a:t>
            </a:r>
            <a:r>
              <a:rPr lang="en-GB" sz="2400" spc="-25">
                <a:solidFill>
                  <a:srgbClr val="F8642D"/>
                </a:solidFill>
                <a:latin typeface="+mj-lt"/>
                <a:cs typeface="Calibri"/>
              </a:rPr>
              <a:t>to </a:t>
            </a:r>
            <a:r>
              <a:rPr lang="en-GB" sz="2400" spc="-15">
                <a:solidFill>
                  <a:srgbClr val="F8642D"/>
                </a:solidFill>
                <a:latin typeface="+mj-lt"/>
                <a:cs typeface="Calibri"/>
              </a:rPr>
              <a:t>establish corrective </a:t>
            </a:r>
            <a:r>
              <a:rPr lang="en-GB" sz="2400">
                <a:solidFill>
                  <a:srgbClr val="F8642D"/>
                </a:solidFill>
                <a:latin typeface="+mj-lt"/>
                <a:cs typeface="Calibri"/>
              </a:rPr>
              <a:t>and </a:t>
            </a:r>
            <a:r>
              <a:rPr lang="en-GB" sz="2400" spc="-15">
                <a:solidFill>
                  <a:srgbClr val="F8642D"/>
                </a:solidFill>
                <a:latin typeface="+mj-lt"/>
                <a:cs typeface="Calibri"/>
              </a:rPr>
              <a:t>preventive</a:t>
            </a:r>
            <a:r>
              <a:rPr lang="en-GB" sz="2400" spc="80">
                <a:solidFill>
                  <a:srgbClr val="F8642D"/>
                </a:solidFill>
                <a:latin typeface="+mj-lt"/>
                <a:cs typeface="Calibri"/>
              </a:rPr>
              <a:t> </a:t>
            </a:r>
            <a:r>
              <a:rPr lang="en-GB" sz="2400" spc="-5">
                <a:solidFill>
                  <a:srgbClr val="F8642D"/>
                </a:solidFill>
                <a:latin typeface="+mj-lt"/>
                <a:cs typeface="Calibri"/>
              </a:rPr>
              <a:t>actions</a:t>
            </a:r>
            <a:endParaRPr lang="en-GB" sz="2400">
              <a:latin typeface="+mj-lt"/>
              <a:cs typeface="Calibri"/>
            </a:endParaRPr>
          </a:p>
        </p:txBody>
      </p:sp>
      <p:pic>
        <p:nvPicPr>
          <p:cNvPr id="4" name="Picture 3" descr="A picture containing text&#10;&#10;Description automatically generated">
            <a:extLst>
              <a:ext uri="{FF2B5EF4-FFF2-40B4-BE49-F238E27FC236}">
                <a16:creationId xmlns:a16="http://schemas.microsoft.com/office/drawing/2014/main" id="{961DA5CF-D71B-94E8-6CD6-938D21E586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50300" y="-32771"/>
            <a:ext cx="3441700" cy="876300"/>
          </a:xfrm>
          <a:prstGeom prst="rect">
            <a:avLst/>
          </a:prstGeom>
        </p:spPr>
      </p:pic>
    </p:spTree>
    <p:extLst>
      <p:ext uri="{BB962C8B-B14F-4D97-AF65-F5344CB8AC3E}">
        <p14:creationId xmlns:p14="http://schemas.microsoft.com/office/powerpoint/2010/main" val="1354975426"/>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541629" y="3993474"/>
            <a:ext cx="5920105" cy="0"/>
          </a:xfrm>
          <a:custGeom>
            <a:avLst/>
            <a:gdLst/>
            <a:ahLst/>
            <a:cxnLst/>
            <a:rect l="l" t="t" r="r" b="b"/>
            <a:pathLst>
              <a:path w="5920105">
                <a:moveTo>
                  <a:pt x="0" y="0"/>
                </a:moveTo>
                <a:lnTo>
                  <a:pt x="5919594" y="0"/>
                </a:lnTo>
              </a:path>
            </a:pathLst>
          </a:custGeom>
          <a:ln w="18762">
            <a:solidFill>
              <a:srgbClr val="838383"/>
            </a:solidFill>
            <a:prstDash val="dash"/>
          </a:ln>
        </p:spPr>
        <p:txBody>
          <a:bodyPr wrap="square" lIns="0" tIns="0" rIns="0" bIns="0" rtlCol="0"/>
          <a:lstStyle/>
          <a:p>
            <a:endParaRPr/>
          </a:p>
        </p:txBody>
      </p:sp>
      <p:sp>
        <p:nvSpPr>
          <p:cNvPr id="4" name="object 4"/>
          <p:cNvSpPr txBox="1"/>
          <p:nvPr/>
        </p:nvSpPr>
        <p:spPr>
          <a:xfrm>
            <a:off x="528929" y="1593595"/>
            <a:ext cx="6838950" cy="4568558"/>
          </a:xfrm>
          <a:prstGeom prst="rect">
            <a:avLst/>
          </a:prstGeom>
        </p:spPr>
        <p:txBody>
          <a:bodyPr vert="horz" wrap="square" lIns="0" tIns="13335" rIns="0" bIns="0" rtlCol="0">
            <a:spAutoFit/>
          </a:bodyPr>
          <a:lstStyle/>
          <a:p>
            <a:pPr marL="241300" indent="-228600">
              <a:spcBef>
                <a:spcPts val="105"/>
              </a:spcBef>
              <a:buClr>
                <a:srgbClr val="F8642D"/>
              </a:buClr>
              <a:buFont typeface="Wingdings"/>
              <a:buChar char=""/>
              <a:tabLst>
                <a:tab pos="241300" algn="l"/>
              </a:tabLst>
            </a:pPr>
            <a:r>
              <a:rPr lang="ja-JP" altLang="en-US" sz="2000">
                <a:solidFill>
                  <a:srgbClr val="848484"/>
                </a:solidFill>
                <a:latin typeface="Microsoft YaHei"/>
                <a:cs typeface="Microsoft YaHei"/>
              </a:rPr>
              <a:t>姓名：林迎</a:t>
            </a:r>
            <a:endParaRPr sz="2000">
              <a:latin typeface="Microsoft YaHei"/>
              <a:cs typeface="Microsoft YaHei"/>
            </a:endParaRPr>
          </a:p>
          <a:p>
            <a:pPr marL="241300" indent="-228600">
              <a:spcBef>
                <a:spcPts val="2195"/>
              </a:spcBef>
              <a:buClr>
                <a:srgbClr val="F8642D"/>
              </a:buClr>
              <a:buFont typeface="Wingdings"/>
              <a:buChar char=""/>
              <a:tabLst>
                <a:tab pos="241300" algn="l"/>
              </a:tabLst>
            </a:pPr>
            <a:r>
              <a:rPr lang="ja-JP" altLang="en-US" sz="2000">
                <a:solidFill>
                  <a:srgbClr val="848484"/>
                </a:solidFill>
                <a:latin typeface="Microsoft YaHei"/>
                <a:cs typeface="Microsoft YaHei"/>
              </a:rPr>
              <a:t>职位：总经理助理（分</a:t>
            </a:r>
            <a:r>
              <a:rPr lang="ja-JP" altLang="en-US" sz="2000" spc="-10">
                <a:solidFill>
                  <a:srgbClr val="848484"/>
                </a:solidFill>
                <a:latin typeface="Microsoft YaHei"/>
                <a:cs typeface="Microsoft YaHei"/>
              </a:rPr>
              <a:t>管</a:t>
            </a:r>
            <a:r>
              <a:rPr lang="en-GB" sz="2000">
                <a:solidFill>
                  <a:srgbClr val="848484"/>
                </a:solidFill>
                <a:latin typeface="Microsoft YaHei"/>
                <a:cs typeface="Microsoft YaHei"/>
              </a:rPr>
              <a:t>EHS</a:t>
            </a:r>
            <a:r>
              <a:rPr sz="2000">
                <a:solidFill>
                  <a:srgbClr val="848484"/>
                </a:solidFill>
                <a:latin typeface="Microsoft YaHei"/>
                <a:cs typeface="Microsoft YaHei"/>
              </a:rPr>
              <a:t>）</a:t>
            </a:r>
            <a:endParaRPr sz="2000">
              <a:latin typeface="Microsoft YaHei"/>
              <a:cs typeface="Microsoft YaHei"/>
            </a:endParaRPr>
          </a:p>
          <a:p>
            <a:pPr marL="241300" indent="-228600">
              <a:spcBef>
                <a:spcPts val="2210"/>
              </a:spcBef>
              <a:buClr>
                <a:srgbClr val="F8642D"/>
              </a:buClr>
              <a:buFont typeface="Wingdings"/>
              <a:buChar char=""/>
              <a:tabLst>
                <a:tab pos="241300" algn="l"/>
              </a:tabLst>
            </a:pPr>
            <a:r>
              <a:rPr lang="ja-JP" altLang="en-US" sz="2000">
                <a:solidFill>
                  <a:srgbClr val="848484"/>
                </a:solidFill>
                <a:latin typeface="Microsoft YaHei"/>
                <a:cs typeface="Microsoft YaHei"/>
              </a:rPr>
              <a:t>公司：浙江瑞博制药有</a:t>
            </a:r>
            <a:r>
              <a:rPr lang="ja-JP" altLang="en-US" sz="2000" spc="-15">
                <a:solidFill>
                  <a:srgbClr val="848484"/>
                </a:solidFill>
                <a:latin typeface="Microsoft YaHei"/>
                <a:cs typeface="Microsoft YaHei"/>
              </a:rPr>
              <a:t>限</a:t>
            </a:r>
            <a:r>
              <a:rPr lang="ja-JP" altLang="en-US" sz="2000">
                <a:solidFill>
                  <a:srgbClr val="848484"/>
                </a:solidFill>
                <a:latin typeface="Microsoft YaHei"/>
                <a:cs typeface="Microsoft YaHei"/>
              </a:rPr>
              <a:t>公司</a:t>
            </a:r>
            <a:endParaRPr sz="2000">
              <a:latin typeface="Microsoft YaHei"/>
              <a:cs typeface="Microsoft YaHei"/>
            </a:endParaRPr>
          </a:p>
          <a:p>
            <a:pPr marL="241300" indent="-228600">
              <a:spcBef>
                <a:spcPts val="2195"/>
              </a:spcBef>
              <a:buClr>
                <a:srgbClr val="F8642D"/>
              </a:buClr>
              <a:buFont typeface="Wingdings"/>
              <a:buChar char=""/>
              <a:tabLst>
                <a:tab pos="241300" algn="l"/>
              </a:tabLst>
            </a:pPr>
            <a:r>
              <a:rPr lang="ja-JP" altLang="en-US" sz="2000">
                <a:solidFill>
                  <a:srgbClr val="848484"/>
                </a:solidFill>
                <a:latin typeface="Microsoft YaHei"/>
                <a:cs typeface="Microsoft YaHei"/>
              </a:rPr>
              <a:t>联系方式</a:t>
            </a:r>
            <a:r>
              <a:rPr sz="2000" spc="-20">
                <a:solidFill>
                  <a:srgbClr val="848484"/>
                </a:solidFill>
                <a:latin typeface="Microsoft YaHei"/>
                <a:cs typeface="Microsoft YaHei"/>
              </a:rPr>
              <a:t> </a:t>
            </a:r>
            <a:r>
              <a:rPr sz="2000" spc="-10">
                <a:solidFill>
                  <a:srgbClr val="848484"/>
                </a:solidFill>
                <a:latin typeface="Microsoft YaHei"/>
                <a:cs typeface="Microsoft YaHei"/>
              </a:rPr>
              <a:t>：</a:t>
            </a:r>
            <a:r>
              <a:rPr sz="2000" spc="-10">
                <a:solidFill>
                  <a:srgbClr val="848484"/>
                </a:solidFill>
                <a:latin typeface="Calibri"/>
                <a:cs typeface="Calibri"/>
                <a:hlinkClick r:id="rId2"/>
              </a:rPr>
              <a:t>ying.lin@raybowpharma.com</a:t>
            </a:r>
            <a:endParaRPr sz="2000">
              <a:latin typeface="Calibri"/>
              <a:cs typeface="Calibri"/>
            </a:endParaRPr>
          </a:p>
          <a:p>
            <a:pPr>
              <a:buClr>
                <a:srgbClr val="F8642D"/>
              </a:buClr>
              <a:buFont typeface="Wingdings"/>
              <a:buChar char=""/>
            </a:pPr>
            <a:endParaRPr sz="2600">
              <a:latin typeface="Calibri"/>
              <a:cs typeface="Calibri"/>
            </a:endParaRPr>
          </a:p>
          <a:p>
            <a:pPr marL="241300" indent="-228600">
              <a:spcBef>
                <a:spcPts val="1735"/>
              </a:spcBef>
              <a:buClr>
                <a:srgbClr val="F8642D"/>
              </a:buClr>
              <a:buFont typeface="Wingdings"/>
              <a:buChar char=""/>
              <a:tabLst>
                <a:tab pos="241300" algn="l"/>
              </a:tabLst>
            </a:pPr>
            <a:r>
              <a:rPr lang="zh-CN" altLang="en-US" sz="2000">
                <a:solidFill>
                  <a:srgbClr val="848484"/>
                </a:solidFill>
                <a:latin typeface="Microsoft YaHei"/>
              </a:rPr>
              <a:t>背景：</a:t>
            </a:r>
            <a:endParaRPr lang="ja-JP" altLang="en-US" sz="2000">
              <a:solidFill>
                <a:srgbClr val="848484"/>
              </a:solidFill>
              <a:latin typeface="Microsoft YaHei"/>
            </a:endParaRPr>
          </a:p>
          <a:p>
            <a:pPr marL="12700">
              <a:spcBef>
                <a:spcPts val="1735"/>
              </a:spcBef>
              <a:buClr>
                <a:srgbClr val="F8642D"/>
              </a:buClr>
              <a:tabLst>
                <a:tab pos="241300" algn="l"/>
              </a:tabLst>
            </a:pPr>
            <a:r>
              <a:rPr lang="ja-JP" altLang="en-US" sz="2000">
                <a:solidFill>
                  <a:srgbClr val="848484"/>
                </a:solidFill>
                <a:latin typeface="Microsoft YaHei"/>
                <a:cs typeface="Microsoft YaHei"/>
              </a:rPr>
              <a:t>化学工程与工艺专业</a:t>
            </a:r>
            <a:endParaRPr lang="ja-JP" altLang="en-US" sz="2000">
              <a:latin typeface="Microsoft YaHei"/>
              <a:cs typeface="Microsoft YaHei"/>
            </a:endParaRPr>
          </a:p>
          <a:p>
            <a:pPr marL="12700">
              <a:spcBef>
                <a:spcPts val="1610"/>
              </a:spcBef>
              <a:buClr>
                <a:srgbClr val="F8642D"/>
              </a:buClr>
              <a:tabLst>
                <a:tab pos="241300" algn="l"/>
              </a:tabLst>
            </a:pPr>
            <a:r>
              <a:rPr lang="ja-JP" altLang="en-US" sz="2000">
                <a:solidFill>
                  <a:srgbClr val="848484"/>
                </a:solidFill>
                <a:latin typeface="Microsoft YaHei"/>
                <a:cs typeface="Microsoft YaHei"/>
              </a:rPr>
              <a:t>注册安全工程师</a:t>
            </a:r>
            <a:endParaRPr lang="ja-JP" altLang="en-US" sz="2000">
              <a:latin typeface="Microsoft YaHei"/>
              <a:cs typeface="Microsoft YaHei"/>
            </a:endParaRPr>
          </a:p>
          <a:p>
            <a:pPr marL="12700">
              <a:spcBef>
                <a:spcPts val="1600"/>
              </a:spcBef>
              <a:buClr>
                <a:srgbClr val="F8642D"/>
              </a:buClr>
              <a:tabLst>
                <a:tab pos="241300" algn="l"/>
              </a:tabLst>
            </a:pPr>
            <a:r>
              <a:rPr lang="ja-JP" altLang="en-US" sz="2000">
                <a:solidFill>
                  <a:srgbClr val="848484"/>
                </a:solidFill>
                <a:latin typeface="Microsoft YaHei"/>
                <a:cs typeface="Microsoft YaHei"/>
              </a:rPr>
              <a:t>五年工艺开发经验、六</a:t>
            </a:r>
            <a:r>
              <a:rPr lang="ja-JP" altLang="en-US" sz="2000" spc="-15">
                <a:solidFill>
                  <a:srgbClr val="848484"/>
                </a:solidFill>
                <a:latin typeface="Microsoft YaHei"/>
                <a:cs typeface="Microsoft YaHei"/>
              </a:rPr>
              <a:t>年</a:t>
            </a:r>
            <a:r>
              <a:rPr lang="ja-JP" altLang="en-US" sz="2000">
                <a:solidFill>
                  <a:srgbClr val="848484"/>
                </a:solidFill>
                <a:latin typeface="Microsoft YaHei"/>
                <a:cs typeface="Microsoft YaHei"/>
              </a:rPr>
              <a:t>生产</a:t>
            </a:r>
            <a:r>
              <a:rPr lang="ja-JP" altLang="en-US" sz="2000" spc="-15">
                <a:solidFill>
                  <a:srgbClr val="848484"/>
                </a:solidFill>
                <a:latin typeface="Microsoft YaHei"/>
                <a:cs typeface="Microsoft YaHei"/>
              </a:rPr>
              <a:t>管</a:t>
            </a:r>
            <a:r>
              <a:rPr lang="ja-JP" altLang="en-US" sz="2000">
                <a:solidFill>
                  <a:srgbClr val="848484"/>
                </a:solidFill>
                <a:latin typeface="Microsoft YaHei"/>
                <a:cs typeface="Microsoft YaHei"/>
              </a:rPr>
              <a:t>理经</a:t>
            </a:r>
            <a:r>
              <a:rPr lang="ja-JP" altLang="en-US" sz="2000" spc="-15">
                <a:solidFill>
                  <a:srgbClr val="848484"/>
                </a:solidFill>
                <a:latin typeface="Microsoft YaHei"/>
                <a:cs typeface="Microsoft YaHei"/>
              </a:rPr>
              <a:t>验</a:t>
            </a:r>
            <a:r>
              <a:rPr lang="ja-JP" altLang="en-US" sz="2000">
                <a:solidFill>
                  <a:srgbClr val="848484"/>
                </a:solidFill>
                <a:latin typeface="Microsoft YaHei"/>
                <a:cs typeface="Microsoft YaHei"/>
              </a:rPr>
              <a:t>、四</a:t>
            </a:r>
            <a:r>
              <a:rPr lang="ja-JP" altLang="en-US" sz="2000" spc="-10">
                <a:solidFill>
                  <a:srgbClr val="848484"/>
                </a:solidFill>
                <a:latin typeface="Microsoft YaHei"/>
                <a:cs typeface="Microsoft YaHei"/>
              </a:rPr>
              <a:t>年</a:t>
            </a:r>
            <a:r>
              <a:rPr lang="en-US" sz="2000" spc="-5">
                <a:solidFill>
                  <a:srgbClr val="848484"/>
                </a:solidFill>
                <a:latin typeface="Microsoft YaHei"/>
                <a:cs typeface="Microsoft YaHei"/>
              </a:rPr>
              <a:t>EHS</a:t>
            </a:r>
            <a:r>
              <a:rPr lang="ja-JP" altLang="en-US" sz="2000">
                <a:solidFill>
                  <a:srgbClr val="848484"/>
                </a:solidFill>
                <a:latin typeface="Microsoft YaHei"/>
                <a:cs typeface="Microsoft YaHei"/>
              </a:rPr>
              <a:t>管</a:t>
            </a:r>
            <a:r>
              <a:rPr lang="ja-JP" altLang="en-US" sz="2000" spc="-15">
                <a:solidFill>
                  <a:srgbClr val="848484"/>
                </a:solidFill>
                <a:latin typeface="Microsoft YaHei"/>
                <a:cs typeface="Microsoft YaHei"/>
              </a:rPr>
              <a:t>理</a:t>
            </a:r>
            <a:r>
              <a:rPr lang="ja-JP" altLang="en-US" sz="2000">
                <a:solidFill>
                  <a:srgbClr val="848484"/>
                </a:solidFill>
                <a:latin typeface="Microsoft YaHei"/>
                <a:cs typeface="Microsoft YaHei"/>
              </a:rPr>
              <a:t>经验</a:t>
            </a:r>
            <a:endParaRPr lang="ja-JP" altLang="en-US" sz="2000">
              <a:latin typeface="Microsoft YaHei"/>
              <a:cs typeface="Microsoft YaHei"/>
            </a:endParaRPr>
          </a:p>
        </p:txBody>
      </p:sp>
      <p:sp>
        <p:nvSpPr>
          <p:cNvPr id="5" name="object 5"/>
          <p:cNvSpPr/>
          <p:nvPr/>
        </p:nvSpPr>
        <p:spPr>
          <a:xfrm>
            <a:off x="8511540" y="1810511"/>
            <a:ext cx="2832100" cy="3491865"/>
          </a:xfrm>
          <a:custGeom>
            <a:avLst/>
            <a:gdLst/>
            <a:ahLst/>
            <a:cxnLst/>
            <a:rect l="l" t="t" r="r" b="b"/>
            <a:pathLst>
              <a:path w="2832100" h="3491865">
                <a:moveTo>
                  <a:pt x="0" y="3491484"/>
                </a:moveTo>
                <a:lnTo>
                  <a:pt x="2831592" y="3491484"/>
                </a:lnTo>
                <a:lnTo>
                  <a:pt x="2831592" y="0"/>
                </a:lnTo>
                <a:lnTo>
                  <a:pt x="0" y="0"/>
                </a:lnTo>
                <a:lnTo>
                  <a:pt x="0" y="3491484"/>
                </a:lnTo>
                <a:close/>
              </a:path>
            </a:pathLst>
          </a:custGeom>
          <a:ln w="12191">
            <a:solidFill>
              <a:srgbClr val="BEBEBE"/>
            </a:solidFill>
            <a:prstDash val="sysDash"/>
          </a:ln>
        </p:spPr>
        <p:txBody>
          <a:bodyPr wrap="square" lIns="0" tIns="0" rIns="0" bIns="0" rtlCol="0"/>
          <a:lstStyle/>
          <a:p>
            <a:endParaRPr/>
          </a:p>
        </p:txBody>
      </p:sp>
      <p:sp>
        <p:nvSpPr>
          <p:cNvPr id="6" name="object 6"/>
          <p:cNvSpPr txBox="1"/>
          <p:nvPr/>
        </p:nvSpPr>
        <p:spPr>
          <a:xfrm>
            <a:off x="8899906" y="3392857"/>
            <a:ext cx="2057400" cy="302260"/>
          </a:xfrm>
          <a:prstGeom prst="rect">
            <a:avLst/>
          </a:prstGeom>
        </p:spPr>
        <p:txBody>
          <a:bodyPr vert="horz" wrap="square" lIns="0" tIns="13335" rIns="0" bIns="0" rtlCol="0">
            <a:spAutoFit/>
          </a:bodyPr>
          <a:lstStyle/>
          <a:p>
            <a:pPr>
              <a:lnSpc>
                <a:spcPct val="100000"/>
              </a:lnSpc>
              <a:spcBef>
                <a:spcPts val="105"/>
              </a:spcBef>
            </a:pPr>
            <a:r>
              <a:rPr sz="1800">
                <a:solidFill>
                  <a:srgbClr val="7E7E7E"/>
                </a:solidFill>
                <a:latin typeface="Microsoft YaHei"/>
                <a:cs typeface="Microsoft YaHei"/>
              </a:rPr>
              <a:t>请附上一张您的照片</a:t>
            </a:r>
            <a:endParaRPr sz="1800">
              <a:latin typeface="Microsoft YaHei"/>
              <a:cs typeface="Microsoft YaHei"/>
            </a:endParaRPr>
          </a:p>
        </p:txBody>
      </p:sp>
      <p:sp>
        <p:nvSpPr>
          <p:cNvPr id="7" name="object 7"/>
          <p:cNvSpPr/>
          <p:nvPr/>
        </p:nvSpPr>
        <p:spPr>
          <a:xfrm>
            <a:off x="8798052" y="2055876"/>
            <a:ext cx="2258568" cy="3000756"/>
          </a:xfrm>
          <a:prstGeom prst="rect">
            <a:avLst/>
          </a:prstGeom>
          <a:blipFill>
            <a:blip r:embed="rId3" cstate="print"/>
            <a:stretch>
              <a:fillRect/>
            </a:stretch>
          </a:blipFill>
        </p:spPr>
        <p:txBody>
          <a:bodyPr wrap="square" lIns="0" tIns="0" rIns="0" bIns="0" rtlCol="0"/>
          <a:lstStyle/>
          <a:p>
            <a:endParaRPr/>
          </a:p>
        </p:txBody>
      </p:sp>
      <p:sp>
        <p:nvSpPr>
          <p:cNvPr id="13" name="Title 1">
            <a:extLst>
              <a:ext uri="{FF2B5EF4-FFF2-40B4-BE49-F238E27FC236}">
                <a16:creationId xmlns:a16="http://schemas.microsoft.com/office/drawing/2014/main" id="{D833D7F4-9119-F3E5-ADE6-55E0CC8EE8AB}"/>
              </a:ext>
            </a:extLst>
          </p:cNvPr>
          <p:cNvSpPr>
            <a:spLocks noGrp="1"/>
          </p:cNvSpPr>
          <p:nvPr>
            <p:ph type="title"/>
          </p:nvPr>
        </p:nvSpPr>
        <p:spPr>
          <a:xfrm>
            <a:off x="449999" y="495300"/>
            <a:ext cx="11333505" cy="652463"/>
          </a:xfrm>
        </p:spPr>
        <p:txBody>
          <a:bodyPr/>
          <a:lstStyle/>
          <a:p>
            <a:r>
              <a:rPr lang="zh-CN" altLang="en-US">
                <a:latin typeface="微软雅黑" panose="020B0503020204020204" pitchFamily="34" charset="-122"/>
                <a:ea typeface="微软雅黑" panose="020B0503020204020204" pitchFamily="34" charset="-122"/>
              </a:rPr>
              <a:t>个人经历介绍 </a:t>
            </a:r>
            <a:r>
              <a:rPr lang="en-US" altLang="zh-CN" sz="2400"/>
              <a:t>Speaker Bio </a:t>
            </a:r>
            <a:endParaRPr lang="en-GB" sz="2400">
              <a:latin typeface="微软雅黑" panose="020B0503020204020204" pitchFamily="34" charset="-122"/>
              <a:ea typeface="微软雅黑" panose="020B0503020204020204" pitchFamily="34" charset="-122"/>
            </a:endParaRPr>
          </a:p>
        </p:txBody>
      </p:sp>
      <p:sp>
        <p:nvSpPr>
          <p:cNvPr id="10" name="Slide Number Placeholder 2">
            <a:extLst>
              <a:ext uri="{FF2B5EF4-FFF2-40B4-BE49-F238E27FC236}">
                <a16:creationId xmlns:a16="http://schemas.microsoft.com/office/drawing/2014/main" id="{1130C041-5FD7-3FC0-718A-61E859AF0840}"/>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93</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a:xfrm>
            <a:off x="450849" y="1845698"/>
            <a:ext cx="9000000" cy="400050"/>
          </a:xfrm>
        </p:spPr>
        <p:txBody>
          <a:bodyPr vert="horz" lIns="91440" tIns="45720" rIns="91440" bIns="45720" rtlCol="0" anchor="t">
            <a:noAutofit/>
          </a:bodyPr>
          <a:lstStyle/>
          <a:p>
            <a:pPr marL="12700">
              <a:lnSpc>
                <a:spcPct val="100000"/>
              </a:lnSpc>
              <a:spcBef>
                <a:spcPts val="105"/>
              </a:spcBef>
            </a:pPr>
            <a:r>
              <a:rPr lang="zh-CN" altLang="en-US">
                <a:latin typeface="+mj-ea"/>
                <a:ea typeface="+mj-ea"/>
                <a:cs typeface="Microsoft YaHei"/>
              </a:rPr>
              <a:t>九洲药业简介</a:t>
            </a:r>
            <a:r>
              <a:rPr lang="zh-CN" altLang="en-US" spc="-30">
                <a:latin typeface="+mj-ea"/>
                <a:ea typeface="+mj-ea"/>
                <a:cs typeface="Microsoft YaHei"/>
              </a:rPr>
              <a:t> </a:t>
            </a:r>
            <a:r>
              <a:rPr lang="en-GB" spc="-5">
                <a:latin typeface="+mj-ea"/>
                <a:ea typeface="+mj-ea"/>
                <a:cs typeface="Microsoft YaHei"/>
              </a:rPr>
              <a:t>Introduction</a:t>
            </a:r>
            <a:r>
              <a:rPr lang="en-GB" spc="-15">
                <a:latin typeface="+mj-ea"/>
                <a:ea typeface="+mj-ea"/>
                <a:cs typeface="Microsoft YaHei"/>
              </a:rPr>
              <a:t> </a:t>
            </a:r>
            <a:r>
              <a:rPr lang="en-GB" spc="-20">
                <a:latin typeface="+mj-ea"/>
                <a:ea typeface="+mj-ea"/>
                <a:cs typeface="Microsoft YaHei"/>
              </a:rPr>
              <a:t>of</a:t>
            </a:r>
            <a:r>
              <a:rPr lang="en-GB" spc="-5">
                <a:latin typeface="+mj-ea"/>
                <a:ea typeface="+mj-ea"/>
                <a:cs typeface="Microsoft YaHei"/>
              </a:rPr>
              <a:t> </a:t>
            </a:r>
            <a:r>
              <a:rPr lang="en-GB" spc="-10">
                <a:latin typeface="+mj-ea"/>
                <a:ea typeface="+mj-ea"/>
                <a:cs typeface="Microsoft YaHei"/>
              </a:rPr>
              <a:t>Company</a:t>
            </a:r>
            <a:endParaRPr lang="en-GB">
              <a:latin typeface="+mj-ea"/>
              <a:ea typeface="+mj-ea"/>
              <a:cs typeface="Microsoft YaHei"/>
            </a:endParaRPr>
          </a:p>
        </p:txBody>
      </p:sp>
      <p:sp>
        <p:nvSpPr>
          <p:cNvPr id="5" name="Text Placeholder 4">
            <a:extLst>
              <a:ext uri="{FF2B5EF4-FFF2-40B4-BE49-F238E27FC236}">
                <a16:creationId xmlns:a16="http://schemas.microsoft.com/office/drawing/2014/main" id="{988B829D-5EAE-48EC-BACE-782F759CA504}"/>
              </a:ext>
            </a:extLst>
          </p:cNvPr>
          <p:cNvSpPr>
            <a:spLocks noGrp="1"/>
          </p:cNvSpPr>
          <p:nvPr>
            <p:ph type="body" sz="quarter" idx="11"/>
          </p:nvPr>
        </p:nvSpPr>
        <p:spPr>
          <a:xfrm>
            <a:off x="450850" y="3027988"/>
            <a:ext cx="9000000" cy="400050"/>
          </a:xfrm>
        </p:spPr>
        <p:txBody>
          <a:bodyPr vert="horz" lIns="91440" tIns="45720" rIns="91440" bIns="45720" rtlCol="0" anchor="t">
            <a:noAutofit/>
          </a:bodyPr>
          <a:lstStyle/>
          <a:p>
            <a:pPr>
              <a:lnSpc>
                <a:spcPct val="90000"/>
              </a:lnSpc>
              <a:spcBef>
                <a:spcPts val="1000"/>
              </a:spcBef>
              <a:buClr>
                <a:srgbClr val="F8652E"/>
              </a:buClr>
            </a:pPr>
            <a:r>
              <a:rPr lang="en-GB">
                <a:solidFill>
                  <a:srgbClr val="848484"/>
                </a:solidFill>
                <a:latin typeface="+mj-ea"/>
                <a:ea typeface="+mj-ea"/>
                <a:cs typeface="Calibri"/>
              </a:rPr>
              <a:t>CAPA</a:t>
            </a:r>
            <a:r>
              <a:rPr lang="zh-CN" altLang="en-US">
                <a:solidFill>
                  <a:srgbClr val="848484"/>
                </a:solidFill>
                <a:latin typeface="+mj-ea"/>
                <a:ea typeface="+mj-ea"/>
                <a:cs typeface="Calibri"/>
              </a:rPr>
              <a:t>适用范围 </a:t>
            </a:r>
            <a:r>
              <a:rPr lang="en-GB">
                <a:solidFill>
                  <a:srgbClr val="848484"/>
                </a:solidFill>
                <a:latin typeface="+mj-ea"/>
                <a:ea typeface="+mj-ea"/>
                <a:cs typeface="Calibri"/>
              </a:rPr>
              <a:t>Application Scope of CAPA</a:t>
            </a:r>
          </a:p>
        </p:txBody>
      </p:sp>
      <p:sp>
        <p:nvSpPr>
          <p:cNvPr id="6" name="Text Placeholder 5">
            <a:extLst>
              <a:ext uri="{FF2B5EF4-FFF2-40B4-BE49-F238E27FC236}">
                <a16:creationId xmlns:a16="http://schemas.microsoft.com/office/drawing/2014/main" id="{61D73567-6FC3-4DDE-A9EE-25AC38DCE7EC}"/>
              </a:ext>
            </a:extLst>
          </p:cNvPr>
          <p:cNvSpPr>
            <a:spLocks noGrp="1"/>
          </p:cNvSpPr>
          <p:nvPr>
            <p:ph type="body" sz="quarter" idx="12"/>
          </p:nvPr>
        </p:nvSpPr>
        <p:spPr>
          <a:xfrm>
            <a:off x="450850" y="4210278"/>
            <a:ext cx="9000000" cy="400050"/>
          </a:xfrm>
        </p:spPr>
        <p:txBody>
          <a:bodyPr/>
          <a:lstStyle/>
          <a:p>
            <a:pPr marR="5080">
              <a:lnSpc>
                <a:spcPct val="90000"/>
              </a:lnSpc>
              <a:spcBef>
                <a:spcPts val="1000"/>
              </a:spcBef>
              <a:buClr>
                <a:srgbClr val="F8652E"/>
              </a:buClr>
            </a:pPr>
            <a:r>
              <a:rPr lang="en-GB">
                <a:solidFill>
                  <a:srgbClr val="848484"/>
                </a:solidFill>
                <a:latin typeface="+mj-ea"/>
                <a:ea typeface="+mj-ea"/>
                <a:cs typeface="Calibri"/>
              </a:rPr>
              <a:t>CAPA</a:t>
            </a:r>
            <a:r>
              <a:rPr lang="zh-CN" altLang="en-US">
                <a:solidFill>
                  <a:srgbClr val="848484"/>
                </a:solidFill>
                <a:latin typeface="+mj-ea"/>
                <a:ea typeface="+mj-ea"/>
                <a:cs typeface="Calibri"/>
              </a:rPr>
              <a:t>案例分析 </a:t>
            </a:r>
            <a:r>
              <a:rPr lang="en-GB">
                <a:solidFill>
                  <a:srgbClr val="848484"/>
                </a:solidFill>
                <a:latin typeface="+mj-ea"/>
                <a:ea typeface="+mj-ea"/>
                <a:cs typeface="Calibri"/>
              </a:rPr>
              <a:t>CAPA Case </a:t>
            </a:r>
            <a:r>
              <a:rPr lang="en-GB" spc="-15">
                <a:solidFill>
                  <a:srgbClr val="FFFFFF"/>
                </a:solidFill>
                <a:latin typeface="+mj-ea"/>
                <a:ea typeface="+mj-ea"/>
                <a:cs typeface="Microsoft YaHei"/>
              </a:rPr>
              <a:t>Study</a:t>
            </a:r>
            <a:endParaRPr lang="en-GB">
              <a:latin typeface="+mj-ea"/>
              <a:ea typeface="+mj-ea"/>
              <a:cs typeface="Microsoft YaHei"/>
            </a:endParaRPr>
          </a:p>
        </p:txBody>
      </p:sp>
      <p:sp>
        <p:nvSpPr>
          <p:cNvPr id="7" name="Text Placeholder 6">
            <a:extLst>
              <a:ext uri="{FF2B5EF4-FFF2-40B4-BE49-F238E27FC236}">
                <a16:creationId xmlns:a16="http://schemas.microsoft.com/office/drawing/2014/main" id="{0F97A99C-AEAC-4122-A46C-8724642665A7}"/>
              </a:ext>
            </a:extLst>
          </p:cNvPr>
          <p:cNvSpPr>
            <a:spLocks noGrp="1"/>
          </p:cNvSpPr>
          <p:nvPr>
            <p:ph type="body" sz="quarter" idx="13"/>
          </p:nvPr>
        </p:nvSpPr>
        <p:spPr>
          <a:xfrm>
            <a:off x="450850" y="4699056"/>
            <a:ext cx="9000000" cy="400050"/>
          </a:xfrm>
        </p:spPr>
        <p:txBody>
          <a:bodyPr vert="horz" lIns="91440" tIns="45720" rIns="91440" bIns="45720" rtlCol="0" anchor="t">
            <a:noAutofit/>
          </a:bodyPr>
          <a:lstStyle/>
          <a:p>
            <a:r>
              <a:rPr lang="en-US" altLang="zh-CN">
                <a:latin typeface="+mj-ea"/>
                <a:ea typeface="+mj-ea"/>
              </a:rPr>
              <a:t>Q &amp; A</a:t>
            </a:r>
            <a:endParaRPr lang="zh-CN" altLang="en-US">
              <a:latin typeface="+mj-ea"/>
              <a:ea typeface="+mj-ea"/>
            </a:endParaRPr>
          </a:p>
        </p:txBody>
      </p:sp>
      <p:sp>
        <p:nvSpPr>
          <p:cNvPr id="8" name="Text Placeholder 7">
            <a:extLst>
              <a:ext uri="{FF2B5EF4-FFF2-40B4-BE49-F238E27FC236}">
                <a16:creationId xmlns:a16="http://schemas.microsoft.com/office/drawing/2014/main" id="{DAC2DE38-B003-44A4-9574-6437AD6EF269}"/>
              </a:ext>
            </a:extLst>
          </p:cNvPr>
          <p:cNvSpPr>
            <a:spLocks noGrp="1"/>
          </p:cNvSpPr>
          <p:nvPr>
            <p:ph type="body" sz="quarter" idx="14"/>
          </p:nvPr>
        </p:nvSpPr>
        <p:spPr>
          <a:xfrm>
            <a:off x="450850" y="2436843"/>
            <a:ext cx="9000000" cy="400050"/>
          </a:xfrm>
        </p:spPr>
        <p:txBody>
          <a:bodyPr vert="horz" lIns="91440" tIns="45720" rIns="91440" bIns="45720" rtlCol="0" anchor="t">
            <a:noAutofit/>
          </a:bodyPr>
          <a:lstStyle/>
          <a:p>
            <a:pPr>
              <a:lnSpc>
                <a:spcPct val="90000"/>
              </a:lnSpc>
              <a:spcBef>
                <a:spcPts val="1000"/>
              </a:spcBef>
              <a:buClr>
                <a:srgbClr val="F8652E"/>
              </a:buClr>
            </a:pPr>
            <a:r>
              <a:rPr lang="en-GB">
                <a:solidFill>
                  <a:srgbClr val="848484"/>
                </a:solidFill>
                <a:latin typeface="+mj-ea"/>
                <a:ea typeface="+mj-ea"/>
                <a:cs typeface="Calibri"/>
              </a:rPr>
              <a:t>CAPA</a:t>
            </a:r>
            <a:r>
              <a:rPr lang="zh-CN" altLang="en-US">
                <a:solidFill>
                  <a:srgbClr val="848484"/>
                </a:solidFill>
                <a:latin typeface="+mj-ea"/>
                <a:ea typeface="+mj-ea"/>
                <a:cs typeface="Calibri"/>
              </a:rPr>
              <a:t>定义</a:t>
            </a:r>
            <a:r>
              <a:rPr lang="en-US" altLang="zh-CN">
                <a:solidFill>
                  <a:srgbClr val="848484"/>
                </a:solidFill>
                <a:latin typeface="+mj-ea"/>
                <a:ea typeface="+mj-ea"/>
                <a:cs typeface="Calibri"/>
              </a:rPr>
              <a:t>&amp;</a:t>
            </a:r>
            <a:r>
              <a:rPr lang="zh-CN" altLang="en-US">
                <a:solidFill>
                  <a:srgbClr val="848484"/>
                </a:solidFill>
                <a:latin typeface="+mj-ea"/>
                <a:ea typeface="+mj-ea"/>
                <a:cs typeface="Calibri"/>
              </a:rPr>
              <a:t>作用 </a:t>
            </a:r>
            <a:r>
              <a:rPr lang="en-GB">
                <a:solidFill>
                  <a:srgbClr val="848484"/>
                </a:solidFill>
                <a:latin typeface="+mj-ea"/>
                <a:ea typeface="+mj-ea"/>
                <a:cs typeface="Calibri"/>
              </a:rPr>
              <a:t>CAPA Definition &amp; Objectives</a:t>
            </a:r>
          </a:p>
        </p:txBody>
      </p:sp>
      <p:sp>
        <p:nvSpPr>
          <p:cNvPr id="10" name="Text Placeholder 9">
            <a:extLst>
              <a:ext uri="{FF2B5EF4-FFF2-40B4-BE49-F238E27FC236}">
                <a16:creationId xmlns:a16="http://schemas.microsoft.com/office/drawing/2014/main" id="{6C921F8D-E626-FED9-7A5F-64DE201F2CFB}"/>
              </a:ext>
            </a:extLst>
          </p:cNvPr>
          <p:cNvSpPr>
            <a:spLocks noGrp="1"/>
          </p:cNvSpPr>
          <p:nvPr>
            <p:ph type="body" sz="quarter" idx="15"/>
          </p:nvPr>
        </p:nvSpPr>
        <p:spPr>
          <a:xfrm>
            <a:off x="450850" y="3619133"/>
            <a:ext cx="9000000" cy="400050"/>
          </a:xfrm>
        </p:spPr>
        <p:txBody>
          <a:bodyPr/>
          <a:lstStyle/>
          <a:p>
            <a:pPr marR="5080">
              <a:lnSpc>
                <a:spcPct val="90000"/>
              </a:lnSpc>
              <a:spcBef>
                <a:spcPts val="1000"/>
              </a:spcBef>
              <a:buClr>
                <a:srgbClr val="F8652E"/>
              </a:buClr>
            </a:pPr>
            <a:r>
              <a:rPr lang="en-GB">
                <a:solidFill>
                  <a:srgbClr val="848484"/>
                </a:solidFill>
                <a:latin typeface="+mj-ea"/>
                <a:ea typeface="+mj-ea"/>
                <a:cs typeface="Calibri"/>
              </a:rPr>
              <a:t>CAPA</a:t>
            </a:r>
            <a:r>
              <a:rPr lang="zh-CN" altLang="en-US">
                <a:solidFill>
                  <a:srgbClr val="848484"/>
                </a:solidFill>
                <a:latin typeface="+mj-ea"/>
                <a:ea typeface="+mj-ea"/>
                <a:cs typeface="Calibri"/>
              </a:rPr>
              <a:t>系统流程</a:t>
            </a:r>
            <a:r>
              <a:rPr lang="en-US" altLang="zh-CN">
                <a:solidFill>
                  <a:srgbClr val="848484"/>
                </a:solidFill>
                <a:latin typeface="+mj-ea"/>
                <a:ea typeface="+mj-ea"/>
                <a:cs typeface="Calibri"/>
              </a:rPr>
              <a:t>&amp;</a:t>
            </a:r>
            <a:r>
              <a:rPr lang="zh-CN" altLang="en-US">
                <a:solidFill>
                  <a:srgbClr val="848484"/>
                </a:solidFill>
                <a:latin typeface="+mj-ea"/>
                <a:ea typeface="+mj-ea"/>
                <a:cs typeface="Calibri"/>
              </a:rPr>
              <a:t>分析方法 </a:t>
            </a:r>
            <a:r>
              <a:rPr lang="en-GB">
                <a:solidFill>
                  <a:srgbClr val="848484"/>
                </a:solidFill>
                <a:latin typeface="+mj-ea"/>
                <a:ea typeface="+mj-ea"/>
                <a:cs typeface="Calibri"/>
              </a:rPr>
              <a:t>CAPA Process &amp; Analysis Method  </a:t>
            </a:r>
          </a:p>
        </p:txBody>
      </p:sp>
      <p:sp>
        <p:nvSpPr>
          <p:cNvPr id="2" name="Title 1">
            <a:extLst>
              <a:ext uri="{FF2B5EF4-FFF2-40B4-BE49-F238E27FC236}">
                <a16:creationId xmlns:a16="http://schemas.microsoft.com/office/drawing/2014/main" id="{122AD55D-AAE7-4862-B3DD-2E15C63BDBCF}"/>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议程 </a:t>
            </a:r>
            <a:r>
              <a:rPr lang="en-US" altLang="zh-CN" sz="2400">
                <a:latin typeface="微软雅黑" panose="020B0503020204020204" pitchFamily="34" charset="-122"/>
                <a:ea typeface="微软雅黑" panose="020B0503020204020204" pitchFamily="34" charset="-122"/>
              </a:rPr>
              <a:t>Agenda</a:t>
            </a:r>
          </a:p>
        </p:txBody>
      </p:sp>
    </p:spTree>
    <p:extLst>
      <p:ext uri="{BB962C8B-B14F-4D97-AF65-F5344CB8AC3E}">
        <p14:creationId xmlns:p14="http://schemas.microsoft.com/office/powerpoint/2010/main" val="232440292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065" rIns="0" bIns="0" rtlCol="0">
            <a:spAutoFit/>
          </a:bodyPr>
          <a:lstStyle/>
          <a:p>
            <a:pPr marL="12700">
              <a:lnSpc>
                <a:spcPct val="100000"/>
              </a:lnSpc>
              <a:spcBef>
                <a:spcPts val="95"/>
              </a:spcBef>
            </a:pPr>
            <a:r>
              <a:rPr lang="ja-JP" altLang="en-US" spc="-10">
                <a:latin typeface="Microsoft YaHei"/>
                <a:cs typeface="Microsoft YaHei"/>
              </a:rPr>
              <a:t>九洲药业简</a:t>
            </a:r>
            <a:r>
              <a:rPr lang="ja-JP" altLang="en-US" spc="-5">
                <a:latin typeface="Microsoft YaHei"/>
                <a:cs typeface="Microsoft YaHei"/>
              </a:rPr>
              <a:t>介 </a:t>
            </a:r>
            <a:r>
              <a:rPr kumimoji="0" lang="en-GB" altLang="zh-CN" sz="2400" i="0" u="none" strike="noStrike" kern="1200" cap="none" spc="-10" normalizeH="0" baseline="0" noProof="0">
                <a:ln>
                  <a:noFill/>
                </a:ln>
                <a:solidFill>
                  <a:srgbClr val="F8652E"/>
                </a:solidFill>
                <a:effectLst/>
                <a:uLnTx/>
                <a:uFillTx/>
                <a:latin typeface="Ubuntu"/>
                <a:ea typeface="微软雅黑"/>
                <a:cs typeface="Microsoft YaHei"/>
              </a:rPr>
              <a:t>Introduction</a:t>
            </a:r>
            <a:r>
              <a:rPr kumimoji="0" lang="en-GB" altLang="zh-CN" sz="2400" i="0" u="none" strike="noStrike" kern="1200" cap="none" spc="25" normalizeH="0" baseline="0" noProof="0">
                <a:ln>
                  <a:noFill/>
                </a:ln>
                <a:solidFill>
                  <a:srgbClr val="F8652E"/>
                </a:solidFill>
                <a:effectLst/>
                <a:uLnTx/>
                <a:uFillTx/>
                <a:latin typeface="Ubuntu"/>
                <a:ea typeface="微软雅黑"/>
                <a:cs typeface="Microsoft YaHei"/>
              </a:rPr>
              <a:t> </a:t>
            </a:r>
            <a:r>
              <a:rPr kumimoji="0" lang="en-GB" altLang="zh-CN" sz="2400" i="0" u="none" strike="noStrike" kern="1200" cap="none" spc="-40" normalizeH="0" baseline="0" noProof="0">
                <a:ln>
                  <a:noFill/>
                </a:ln>
                <a:solidFill>
                  <a:srgbClr val="F8652E"/>
                </a:solidFill>
                <a:effectLst/>
                <a:uLnTx/>
                <a:uFillTx/>
                <a:latin typeface="Ubuntu"/>
                <a:ea typeface="微软雅黑"/>
                <a:cs typeface="Microsoft YaHei"/>
              </a:rPr>
              <a:t>of</a:t>
            </a:r>
            <a:r>
              <a:rPr kumimoji="0" lang="en-GB" altLang="zh-CN" sz="2400" i="0" u="none" strike="noStrike" kern="1200" cap="none" spc="-10" normalizeH="0" baseline="0" noProof="0">
                <a:ln>
                  <a:noFill/>
                </a:ln>
                <a:solidFill>
                  <a:srgbClr val="F8652E"/>
                </a:solidFill>
                <a:effectLst/>
                <a:uLnTx/>
                <a:uFillTx/>
                <a:latin typeface="Ubuntu"/>
                <a:ea typeface="微软雅黑"/>
                <a:cs typeface="Microsoft YaHei"/>
              </a:rPr>
              <a:t> </a:t>
            </a:r>
            <a:r>
              <a:rPr kumimoji="0" lang="en-GB" altLang="zh-CN" sz="2400" i="0" u="none" strike="noStrike" kern="1200" cap="none" spc="-15" normalizeH="0" baseline="0" noProof="0">
                <a:ln>
                  <a:noFill/>
                </a:ln>
                <a:solidFill>
                  <a:srgbClr val="F8652E"/>
                </a:solidFill>
                <a:effectLst/>
                <a:uLnTx/>
                <a:uFillTx/>
                <a:latin typeface="Ubuntu"/>
                <a:ea typeface="微软雅黑"/>
                <a:cs typeface="Microsoft YaHei"/>
              </a:rPr>
              <a:t>Company</a:t>
            </a:r>
            <a:endParaRPr lang="en-GB" spc="-15">
              <a:cs typeface="Microsoft YaHei"/>
            </a:endParaRPr>
          </a:p>
        </p:txBody>
      </p:sp>
      <p:sp>
        <p:nvSpPr>
          <p:cNvPr id="46" name="Slide Number Placeholder 2">
            <a:extLst>
              <a:ext uri="{FF2B5EF4-FFF2-40B4-BE49-F238E27FC236}">
                <a16:creationId xmlns:a16="http://schemas.microsoft.com/office/drawing/2014/main" id="{BC84C3DB-CCEF-DFA9-4D75-7A512778C0CB}"/>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95</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
        <p:nvSpPr>
          <p:cNvPr id="43" name="Text Placeholder 42">
            <a:extLst>
              <a:ext uri="{FF2B5EF4-FFF2-40B4-BE49-F238E27FC236}">
                <a16:creationId xmlns:a16="http://schemas.microsoft.com/office/drawing/2014/main" id="{1E0DEDE2-B030-CF3E-786E-F2F840675EF3}"/>
              </a:ext>
            </a:extLst>
          </p:cNvPr>
          <p:cNvSpPr>
            <a:spLocks noGrp="1"/>
          </p:cNvSpPr>
          <p:nvPr>
            <p:ph type="body" sz="quarter" idx="14"/>
          </p:nvPr>
        </p:nvSpPr>
        <p:spPr/>
        <p:txBody>
          <a:bodyPr/>
          <a:lstStyle/>
          <a:p>
            <a:endParaRPr lang="zh-CN" altLang="en-US"/>
          </a:p>
        </p:txBody>
      </p:sp>
      <p:sp>
        <p:nvSpPr>
          <p:cNvPr id="3" name="object 3"/>
          <p:cNvSpPr/>
          <p:nvPr/>
        </p:nvSpPr>
        <p:spPr>
          <a:xfrm>
            <a:off x="135177" y="3316223"/>
            <a:ext cx="7655510" cy="2918460"/>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7712964" y="3563111"/>
            <a:ext cx="1412748" cy="1263395"/>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7712964" y="3563111"/>
            <a:ext cx="1412875" cy="1263650"/>
          </a:xfrm>
          <a:custGeom>
            <a:avLst/>
            <a:gdLst/>
            <a:ahLst/>
            <a:cxnLst/>
            <a:rect l="l" t="t" r="r" b="b"/>
            <a:pathLst>
              <a:path w="1412875" h="1263650">
                <a:moveTo>
                  <a:pt x="0" y="1263395"/>
                </a:moveTo>
                <a:lnTo>
                  <a:pt x="1412748" y="1263395"/>
                </a:lnTo>
                <a:lnTo>
                  <a:pt x="1412748" y="0"/>
                </a:lnTo>
                <a:lnTo>
                  <a:pt x="0" y="0"/>
                </a:lnTo>
                <a:lnTo>
                  <a:pt x="0" y="1263395"/>
                </a:lnTo>
                <a:close/>
              </a:path>
            </a:pathLst>
          </a:custGeom>
          <a:ln w="12192">
            <a:solidFill>
              <a:srgbClr val="FFFFFF"/>
            </a:solidFill>
          </a:ln>
        </p:spPr>
        <p:txBody>
          <a:bodyPr wrap="square" lIns="0" tIns="0" rIns="0" bIns="0" rtlCol="0"/>
          <a:lstStyle/>
          <a:p>
            <a:endParaRPr/>
          </a:p>
        </p:txBody>
      </p:sp>
      <p:sp>
        <p:nvSpPr>
          <p:cNvPr id="6" name="object 6"/>
          <p:cNvSpPr/>
          <p:nvPr/>
        </p:nvSpPr>
        <p:spPr>
          <a:xfrm>
            <a:off x="9197340" y="3563111"/>
            <a:ext cx="1414272" cy="1263395"/>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10681716" y="3563111"/>
            <a:ext cx="1414272" cy="1263395"/>
          </a:xfrm>
          <a:prstGeom prst="rect">
            <a:avLst/>
          </a:prstGeom>
          <a:blipFill>
            <a:blip r:embed="rId5" cstate="print"/>
            <a:stretch>
              <a:fillRect/>
            </a:stretch>
          </a:blipFill>
        </p:spPr>
        <p:txBody>
          <a:bodyPr wrap="square" lIns="0" tIns="0" rIns="0" bIns="0" rtlCol="0"/>
          <a:lstStyle/>
          <a:p>
            <a:endParaRPr/>
          </a:p>
        </p:txBody>
      </p:sp>
      <p:sp>
        <p:nvSpPr>
          <p:cNvPr id="8" name="object 8"/>
          <p:cNvSpPr/>
          <p:nvPr/>
        </p:nvSpPr>
        <p:spPr>
          <a:xfrm>
            <a:off x="57911" y="1272539"/>
            <a:ext cx="12071604" cy="2043683"/>
          </a:xfrm>
          <a:prstGeom prst="rect">
            <a:avLst/>
          </a:prstGeom>
          <a:blipFill>
            <a:blip r:embed="rId6" cstate="print"/>
            <a:stretch>
              <a:fillRect/>
            </a:stretch>
          </a:blipFill>
        </p:spPr>
        <p:txBody>
          <a:bodyPr wrap="square" lIns="0" tIns="0" rIns="0" bIns="0" rtlCol="0"/>
          <a:lstStyle/>
          <a:p>
            <a:endParaRPr/>
          </a:p>
        </p:txBody>
      </p:sp>
      <p:sp>
        <p:nvSpPr>
          <p:cNvPr id="9" name="object 9"/>
          <p:cNvSpPr txBox="1"/>
          <p:nvPr/>
        </p:nvSpPr>
        <p:spPr>
          <a:xfrm>
            <a:off x="6155563" y="2425065"/>
            <a:ext cx="170180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台州、杭州、苏州、盐城</a:t>
            </a:r>
            <a:endParaRPr sz="1200">
              <a:latin typeface="Microsoft YaHei"/>
              <a:cs typeface="Microsoft YaHei"/>
            </a:endParaRPr>
          </a:p>
        </p:txBody>
      </p:sp>
      <p:sp>
        <p:nvSpPr>
          <p:cNvPr id="10" name="object 10"/>
          <p:cNvSpPr/>
          <p:nvPr/>
        </p:nvSpPr>
        <p:spPr>
          <a:xfrm>
            <a:off x="6023609" y="1241297"/>
            <a:ext cx="1905" cy="1717039"/>
          </a:xfrm>
          <a:custGeom>
            <a:avLst/>
            <a:gdLst/>
            <a:ahLst/>
            <a:cxnLst/>
            <a:rect l="l" t="t" r="r" b="b"/>
            <a:pathLst>
              <a:path w="1904" h="1717039">
                <a:moveTo>
                  <a:pt x="1524" y="0"/>
                </a:moveTo>
                <a:lnTo>
                  <a:pt x="0" y="1717039"/>
                </a:lnTo>
              </a:path>
            </a:pathLst>
          </a:custGeom>
          <a:ln w="32004">
            <a:solidFill>
              <a:srgbClr val="FFFFFF"/>
            </a:solidFill>
            <a:prstDash val="lgDash"/>
          </a:ln>
        </p:spPr>
        <p:txBody>
          <a:bodyPr wrap="square" lIns="0" tIns="0" rIns="0" bIns="0" rtlCol="0"/>
          <a:lstStyle/>
          <a:p>
            <a:endParaRPr/>
          </a:p>
        </p:txBody>
      </p:sp>
      <p:sp>
        <p:nvSpPr>
          <p:cNvPr id="11" name="object 11"/>
          <p:cNvSpPr/>
          <p:nvPr/>
        </p:nvSpPr>
        <p:spPr>
          <a:xfrm>
            <a:off x="7971281" y="1241297"/>
            <a:ext cx="1905" cy="1717039"/>
          </a:xfrm>
          <a:custGeom>
            <a:avLst/>
            <a:gdLst/>
            <a:ahLst/>
            <a:cxnLst/>
            <a:rect l="l" t="t" r="r" b="b"/>
            <a:pathLst>
              <a:path w="1904" h="1717039">
                <a:moveTo>
                  <a:pt x="1524" y="0"/>
                </a:moveTo>
                <a:lnTo>
                  <a:pt x="0" y="1717039"/>
                </a:lnTo>
              </a:path>
            </a:pathLst>
          </a:custGeom>
          <a:ln w="32004">
            <a:solidFill>
              <a:srgbClr val="FFFFFF"/>
            </a:solidFill>
            <a:prstDash val="lgDash"/>
          </a:ln>
        </p:spPr>
        <p:txBody>
          <a:bodyPr wrap="square" lIns="0" tIns="0" rIns="0" bIns="0" rtlCol="0"/>
          <a:lstStyle/>
          <a:p>
            <a:endParaRPr/>
          </a:p>
        </p:txBody>
      </p:sp>
      <p:sp>
        <p:nvSpPr>
          <p:cNvPr id="12" name="object 12"/>
          <p:cNvSpPr/>
          <p:nvPr/>
        </p:nvSpPr>
        <p:spPr>
          <a:xfrm>
            <a:off x="9676638" y="1241297"/>
            <a:ext cx="1905" cy="1717039"/>
          </a:xfrm>
          <a:custGeom>
            <a:avLst/>
            <a:gdLst/>
            <a:ahLst/>
            <a:cxnLst/>
            <a:rect l="l" t="t" r="r" b="b"/>
            <a:pathLst>
              <a:path w="1904" h="1717039">
                <a:moveTo>
                  <a:pt x="1523" y="0"/>
                </a:moveTo>
                <a:lnTo>
                  <a:pt x="0" y="1717039"/>
                </a:lnTo>
              </a:path>
            </a:pathLst>
          </a:custGeom>
          <a:ln w="32004">
            <a:solidFill>
              <a:srgbClr val="FFFFFF"/>
            </a:solidFill>
            <a:prstDash val="lgDash"/>
          </a:ln>
        </p:spPr>
        <p:txBody>
          <a:bodyPr wrap="square" lIns="0" tIns="0" rIns="0" bIns="0" rtlCol="0"/>
          <a:lstStyle/>
          <a:p>
            <a:endParaRPr/>
          </a:p>
        </p:txBody>
      </p:sp>
      <p:sp>
        <p:nvSpPr>
          <p:cNvPr id="13" name="object 13"/>
          <p:cNvSpPr txBox="1"/>
          <p:nvPr/>
        </p:nvSpPr>
        <p:spPr>
          <a:xfrm>
            <a:off x="8245602" y="2414778"/>
            <a:ext cx="124460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台州、杭州、美国</a:t>
            </a:r>
            <a:endParaRPr sz="1200">
              <a:latin typeface="Microsoft YaHei"/>
              <a:cs typeface="Microsoft YaHei"/>
            </a:endParaRPr>
          </a:p>
        </p:txBody>
      </p:sp>
      <p:sp>
        <p:nvSpPr>
          <p:cNvPr id="14" name="object 14"/>
          <p:cNvSpPr txBox="1"/>
          <p:nvPr/>
        </p:nvSpPr>
        <p:spPr>
          <a:xfrm>
            <a:off x="11232642" y="2422397"/>
            <a:ext cx="63500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全球业务</a:t>
            </a:r>
            <a:endParaRPr sz="1200">
              <a:latin typeface="Microsoft YaHei"/>
              <a:cs typeface="Microsoft YaHei"/>
            </a:endParaRPr>
          </a:p>
        </p:txBody>
      </p:sp>
      <p:sp>
        <p:nvSpPr>
          <p:cNvPr id="15" name="object 15"/>
          <p:cNvSpPr/>
          <p:nvPr/>
        </p:nvSpPr>
        <p:spPr>
          <a:xfrm>
            <a:off x="4421123" y="1539239"/>
            <a:ext cx="1434465" cy="338455"/>
          </a:xfrm>
          <a:custGeom>
            <a:avLst/>
            <a:gdLst/>
            <a:ahLst/>
            <a:cxnLst/>
            <a:rect l="l" t="t" r="r" b="b"/>
            <a:pathLst>
              <a:path w="1434464" h="338455">
                <a:moveTo>
                  <a:pt x="0" y="338327"/>
                </a:moveTo>
                <a:lnTo>
                  <a:pt x="1434084" y="338327"/>
                </a:lnTo>
                <a:lnTo>
                  <a:pt x="1434084" y="0"/>
                </a:lnTo>
                <a:lnTo>
                  <a:pt x="0" y="0"/>
                </a:lnTo>
                <a:lnTo>
                  <a:pt x="0" y="338327"/>
                </a:lnTo>
                <a:close/>
              </a:path>
            </a:pathLst>
          </a:custGeom>
          <a:solidFill>
            <a:srgbClr val="FFFFFF"/>
          </a:solidFill>
        </p:spPr>
        <p:txBody>
          <a:bodyPr wrap="square" lIns="0" tIns="0" rIns="0" bIns="0" rtlCol="0"/>
          <a:lstStyle/>
          <a:p>
            <a:endParaRPr/>
          </a:p>
        </p:txBody>
      </p:sp>
      <p:sp>
        <p:nvSpPr>
          <p:cNvPr id="16" name="object 16"/>
          <p:cNvSpPr txBox="1"/>
          <p:nvPr/>
        </p:nvSpPr>
        <p:spPr>
          <a:xfrm>
            <a:off x="4719954" y="1565274"/>
            <a:ext cx="836294" cy="269240"/>
          </a:xfrm>
          <a:prstGeom prst="rect">
            <a:avLst/>
          </a:prstGeom>
        </p:spPr>
        <p:txBody>
          <a:bodyPr vert="horz" wrap="square" lIns="0" tIns="12065" rIns="0" bIns="0" rtlCol="0">
            <a:spAutoFit/>
          </a:bodyPr>
          <a:lstStyle/>
          <a:p>
            <a:pPr marL="12700">
              <a:lnSpc>
                <a:spcPct val="100000"/>
              </a:lnSpc>
              <a:spcBef>
                <a:spcPts val="95"/>
              </a:spcBef>
            </a:pPr>
            <a:r>
              <a:rPr sz="1600" b="1" spc="-5">
                <a:latin typeface="Microsoft YaHei"/>
                <a:cs typeface="Microsoft YaHei"/>
              </a:rPr>
              <a:t>业务板块</a:t>
            </a:r>
            <a:endParaRPr sz="1600">
              <a:latin typeface="Microsoft YaHei"/>
              <a:cs typeface="Microsoft YaHei"/>
            </a:endParaRPr>
          </a:p>
        </p:txBody>
      </p:sp>
      <p:sp>
        <p:nvSpPr>
          <p:cNvPr id="17" name="object 17"/>
          <p:cNvSpPr txBox="1"/>
          <p:nvPr/>
        </p:nvSpPr>
        <p:spPr>
          <a:xfrm>
            <a:off x="4540122" y="2408046"/>
            <a:ext cx="124460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创新药定制、制剂</a:t>
            </a:r>
            <a:endParaRPr sz="1200">
              <a:latin typeface="Microsoft YaHei"/>
              <a:cs typeface="Microsoft YaHei"/>
            </a:endParaRPr>
          </a:p>
        </p:txBody>
      </p:sp>
      <p:sp>
        <p:nvSpPr>
          <p:cNvPr id="18" name="object 18"/>
          <p:cNvSpPr/>
          <p:nvPr/>
        </p:nvSpPr>
        <p:spPr>
          <a:xfrm>
            <a:off x="6315455" y="1539239"/>
            <a:ext cx="1397635" cy="338455"/>
          </a:xfrm>
          <a:custGeom>
            <a:avLst/>
            <a:gdLst/>
            <a:ahLst/>
            <a:cxnLst/>
            <a:rect l="l" t="t" r="r" b="b"/>
            <a:pathLst>
              <a:path w="1397634" h="338455">
                <a:moveTo>
                  <a:pt x="0" y="338327"/>
                </a:moveTo>
                <a:lnTo>
                  <a:pt x="1397507" y="338327"/>
                </a:lnTo>
                <a:lnTo>
                  <a:pt x="1397507" y="0"/>
                </a:lnTo>
                <a:lnTo>
                  <a:pt x="0" y="0"/>
                </a:lnTo>
                <a:lnTo>
                  <a:pt x="0" y="338327"/>
                </a:lnTo>
                <a:close/>
              </a:path>
            </a:pathLst>
          </a:custGeom>
          <a:solidFill>
            <a:srgbClr val="FFFFFF"/>
          </a:solidFill>
        </p:spPr>
        <p:txBody>
          <a:bodyPr wrap="square" lIns="0" tIns="0" rIns="0" bIns="0" rtlCol="0"/>
          <a:lstStyle/>
          <a:p>
            <a:endParaRPr/>
          </a:p>
        </p:txBody>
      </p:sp>
      <p:sp>
        <p:nvSpPr>
          <p:cNvPr id="19" name="object 19"/>
          <p:cNvSpPr txBox="1"/>
          <p:nvPr/>
        </p:nvSpPr>
        <p:spPr>
          <a:xfrm>
            <a:off x="6432296" y="1565274"/>
            <a:ext cx="1163955" cy="269240"/>
          </a:xfrm>
          <a:prstGeom prst="rect">
            <a:avLst/>
          </a:prstGeom>
        </p:spPr>
        <p:txBody>
          <a:bodyPr vert="horz" wrap="square" lIns="0" tIns="12065" rIns="0" bIns="0" rtlCol="0">
            <a:spAutoFit/>
          </a:bodyPr>
          <a:lstStyle/>
          <a:p>
            <a:pPr marL="12700">
              <a:lnSpc>
                <a:spcPct val="100000"/>
              </a:lnSpc>
              <a:spcBef>
                <a:spcPts val="95"/>
              </a:spcBef>
            </a:pPr>
            <a:r>
              <a:rPr sz="1600" b="1" spc="-10">
                <a:latin typeface="Microsoft YaHei"/>
                <a:cs typeface="Microsoft YaHei"/>
              </a:rPr>
              <a:t>4</a:t>
            </a:r>
            <a:r>
              <a:rPr sz="1600" b="1" spc="-5">
                <a:latin typeface="Microsoft YaHei"/>
                <a:cs typeface="Microsoft YaHei"/>
              </a:rPr>
              <a:t>大生产基地</a:t>
            </a:r>
            <a:endParaRPr sz="1600">
              <a:latin typeface="Microsoft YaHei"/>
              <a:cs typeface="Microsoft YaHei"/>
            </a:endParaRPr>
          </a:p>
        </p:txBody>
      </p:sp>
      <p:sp>
        <p:nvSpPr>
          <p:cNvPr id="20" name="object 20"/>
          <p:cNvSpPr/>
          <p:nvPr/>
        </p:nvSpPr>
        <p:spPr>
          <a:xfrm>
            <a:off x="8151876" y="1552955"/>
            <a:ext cx="1400810" cy="338455"/>
          </a:xfrm>
          <a:custGeom>
            <a:avLst/>
            <a:gdLst/>
            <a:ahLst/>
            <a:cxnLst/>
            <a:rect l="l" t="t" r="r" b="b"/>
            <a:pathLst>
              <a:path w="1400809" h="338455">
                <a:moveTo>
                  <a:pt x="0" y="338327"/>
                </a:moveTo>
                <a:lnTo>
                  <a:pt x="1400555" y="338327"/>
                </a:lnTo>
                <a:lnTo>
                  <a:pt x="1400555" y="0"/>
                </a:lnTo>
                <a:lnTo>
                  <a:pt x="0" y="0"/>
                </a:lnTo>
                <a:lnTo>
                  <a:pt x="0" y="338327"/>
                </a:lnTo>
                <a:close/>
              </a:path>
            </a:pathLst>
          </a:custGeom>
          <a:solidFill>
            <a:srgbClr val="FFFFFF"/>
          </a:solidFill>
        </p:spPr>
        <p:txBody>
          <a:bodyPr wrap="square" lIns="0" tIns="0" rIns="0" bIns="0" rtlCol="0"/>
          <a:lstStyle/>
          <a:p>
            <a:endParaRPr/>
          </a:p>
        </p:txBody>
      </p:sp>
      <p:sp>
        <p:nvSpPr>
          <p:cNvPr id="21" name="object 21"/>
          <p:cNvSpPr txBox="1"/>
          <p:nvPr/>
        </p:nvSpPr>
        <p:spPr>
          <a:xfrm>
            <a:off x="8271509" y="1578610"/>
            <a:ext cx="1165860" cy="269240"/>
          </a:xfrm>
          <a:prstGeom prst="rect">
            <a:avLst/>
          </a:prstGeom>
        </p:spPr>
        <p:txBody>
          <a:bodyPr vert="horz" wrap="square" lIns="0" tIns="12065" rIns="0" bIns="0" rtlCol="0">
            <a:spAutoFit/>
          </a:bodyPr>
          <a:lstStyle/>
          <a:p>
            <a:pPr marL="12700">
              <a:lnSpc>
                <a:spcPct val="100000"/>
              </a:lnSpc>
              <a:spcBef>
                <a:spcPts val="95"/>
              </a:spcBef>
            </a:pPr>
            <a:r>
              <a:rPr sz="1600" b="1" spc="-10">
                <a:latin typeface="Microsoft YaHei"/>
                <a:cs typeface="Microsoft YaHei"/>
              </a:rPr>
              <a:t>3</a:t>
            </a:r>
            <a:r>
              <a:rPr sz="1600" b="1" spc="-5">
                <a:latin typeface="Microsoft YaHei"/>
                <a:cs typeface="Microsoft YaHei"/>
              </a:rPr>
              <a:t>大研发中心</a:t>
            </a:r>
            <a:endParaRPr sz="1600">
              <a:latin typeface="Microsoft YaHei"/>
              <a:cs typeface="Microsoft YaHei"/>
            </a:endParaRPr>
          </a:p>
        </p:txBody>
      </p:sp>
      <p:sp>
        <p:nvSpPr>
          <p:cNvPr id="22" name="object 22"/>
          <p:cNvSpPr/>
          <p:nvPr/>
        </p:nvSpPr>
        <p:spPr>
          <a:xfrm>
            <a:off x="9869423" y="1563624"/>
            <a:ext cx="937260" cy="338455"/>
          </a:xfrm>
          <a:custGeom>
            <a:avLst/>
            <a:gdLst/>
            <a:ahLst/>
            <a:cxnLst/>
            <a:rect l="l" t="t" r="r" b="b"/>
            <a:pathLst>
              <a:path w="937259" h="338455">
                <a:moveTo>
                  <a:pt x="0" y="338327"/>
                </a:moveTo>
                <a:lnTo>
                  <a:pt x="937259" y="338327"/>
                </a:lnTo>
                <a:lnTo>
                  <a:pt x="937259" y="0"/>
                </a:lnTo>
                <a:lnTo>
                  <a:pt x="0" y="0"/>
                </a:lnTo>
                <a:lnTo>
                  <a:pt x="0" y="338327"/>
                </a:lnTo>
                <a:close/>
              </a:path>
            </a:pathLst>
          </a:custGeom>
          <a:solidFill>
            <a:srgbClr val="FFFFFF"/>
          </a:solidFill>
        </p:spPr>
        <p:txBody>
          <a:bodyPr wrap="square" lIns="0" tIns="0" rIns="0" bIns="0" rtlCol="0"/>
          <a:lstStyle/>
          <a:p>
            <a:endParaRPr/>
          </a:p>
        </p:txBody>
      </p:sp>
      <p:sp>
        <p:nvSpPr>
          <p:cNvPr id="23" name="object 23"/>
          <p:cNvSpPr txBox="1"/>
          <p:nvPr/>
        </p:nvSpPr>
        <p:spPr>
          <a:xfrm>
            <a:off x="9999726" y="1589278"/>
            <a:ext cx="680085" cy="269240"/>
          </a:xfrm>
          <a:prstGeom prst="rect">
            <a:avLst/>
          </a:prstGeom>
        </p:spPr>
        <p:txBody>
          <a:bodyPr vert="horz" wrap="square" lIns="0" tIns="12065" rIns="0" bIns="0" rtlCol="0">
            <a:spAutoFit/>
          </a:bodyPr>
          <a:lstStyle/>
          <a:p>
            <a:pPr marL="12700">
              <a:lnSpc>
                <a:spcPct val="100000"/>
              </a:lnSpc>
              <a:spcBef>
                <a:spcPts val="95"/>
              </a:spcBef>
            </a:pPr>
            <a:r>
              <a:rPr sz="1600" b="1" spc="-10">
                <a:latin typeface="Microsoft YaHei"/>
                <a:cs typeface="Microsoft YaHei"/>
              </a:rPr>
              <a:t>4000+</a:t>
            </a:r>
            <a:endParaRPr sz="1600">
              <a:latin typeface="Microsoft YaHei"/>
              <a:cs typeface="Microsoft YaHei"/>
            </a:endParaRPr>
          </a:p>
        </p:txBody>
      </p:sp>
      <p:sp>
        <p:nvSpPr>
          <p:cNvPr id="24" name="object 24"/>
          <p:cNvSpPr/>
          <p:nvPr/>
        </p:nvSpPr>
        <p:spPr>
          <a:xfrm>
            <a:off x="11271504" y="1539239"/>
            <a:ext cx="662940" cy="338455"/>
          </a:xfrm>
          <a:custGeom>
            <a:avLst/>
            <a:gdLst/>
            <a:ahLst/>
            <a:cxnLst/>
            <a:rect l="l" t="t" r="r" b="b"/>
            <a:pathLst>
              <a:path w="662940" h="338455">
                <a:moveTo>
                  <a:pt x="0" y="338327"/>
                </a:moveTo>
                <a:lnTo>
                  <a:pt x="662940" y="338327"/>
                </a:lnTo>
                <a:lnTo>
                  <a:pt x="662940" y="0"/>
                </a:lnTo>
                <a:lnTo>
                  <a:pt x="0" y="0"/>
                </a:lnTo>
                <a:lnTo>
                  <a:pt x="0" y="338327"/>
                </a:lnTo>
                <a:close/>
              </a:path>
            </a:pathLst>
          </a:custGeom>
          <a:solidFill>
            <a:srgbClr val="FFFFFF"/>
          </a:solidFill>
        </p:spPr>
        <p:txBody>
          <a:bodyPr wrap="square" lIns="0" tIns="0" rIns="0" bIns="0" rtlCol="0"/>
          <a:lstStyle/>
          <a:p>
            <a:endParaRPr/>
          </a:p>
        </p:txBody>
      </p:sp>
      <p:sp>
        <p:nvSpPr>
          <p:cNvPr id="25" name="object 25"/>
          <p:cNvSpPr txBox="1"/>
          <p:nvPr/>
        </p:nvSpPr>
        <p:spPr>
          <a:xfrm>
            <a:off x="11389232" y="1565274"/>
            <a:ext cx="429895" cy="269240"/>
          </a:xfrm>
          <a:prstGeom prst="rect">
            <a:avLst/>
          </a:prstGeom>
        </p:spPr>
        <p:txBody>
          <a:bodyPr vert="horz" wrap="square" lIns="0" tIns="12065" rIns="0" bIns="0" rtlCol="0">
            <a:spAutoFit/>
          </a:bodyPr>
          <a:lstStyle/>
          <a:p>
            <a:pPr marL="12700">
              <a:lnSpc>
                <a:spcPct val="100000"/>
              </a:lnSpc>
              <a:spcBef>
                <a:spcPts val="95"/>
              </a:spcBef>
            </a:pPr>
            <a:r>
              <a:rPr sz="1600" b="1" spc="-10">
                <a:latin typeface="Microsoft YaHei"/>
                <a:cs typeface="Microsoft YaHei"/>
              </a:rPr>
              <a:t>90+</a:t>
            </a:r>
            <a:endParaRPr sz="1600">
              <a:latin typeface="Microsoft YaHei"/>
              <a:cs typeface="Microsoft YaHei"/>
            </a:endParaRPr>
          </a:p>
        </p:txBody>
      </p:sp>
      <p:sp>
        <p:nvSpPr>
          <p:cNvPr id="26" name="object 26"/>
          <p:cNvSpPr/>
          <p:nvPr/>
        </p:nvSpPr>
        <p:spPr>
          <a:xfrm>
            <a:off x="10967466" y="1296161"/>
            <a:ext cx="1905" cy="1717039"/>
          </a:xfrm>
          <a:custGeom>
            <a:avLst/>
            <a:gdLst/>
            <a:ahLst/>
            <a:cxnLst/>
            <a:rect l="l" t="t" r="r" b="b"/>
            <a:pathLst>
              <a:path w="1904" h="1717039">
                <a:moveTo>
                  <a:pt x="1524" y="0"/>
                </a:moveTo>
                <a:lnTo>
                  <a:pt x="0" y="1717039"/>
                </a:lnTo>
              </a:path>
            </a:pathLst>
          </a:custGeom>
          <a:ln w="32004">
            <a:solidFill>
              <a:srgbClr val="FFFFFF"/>
            </a:solidFill>
            <a:prstDash val="lgDash"/>
          </a:ln>
        </p:spPr>
        <p:txBody>
          <a:bodyPr wrap="square" lIns="0" tIns="0" rIns="0" bIns="0" rtlCol="0"/>
          <a:lstStyle/>
          <a:p>
            <a:endParaRPr/>
          </a:p>
        </p:txBody>
      </p:sp>
      <p:sp>
        <p:nvSpPr>
          <p:cNvPr id="27" name="object 27"/>
          <p:cNvSpPr/>
          <p:nvPr/>
        </p:nvSpPr>
        <p:spPr>
          <a:xfrm>
            <a:off x="1588769" y="1296161"/>
            <a:ext cx="1905" cy="1717039"/>
          </a:xfrm>
          <a:custGeom>
            <a:avLst/>
            <a:gdLst/>
            <a:ahLst/>
            <a:cxnLst/>
            <a:rect l="l" t="t" r="r" b="b"/>
            <a:pathLst>
              <a:path w="1905" h="1717039">
                <a:moveTo>
                  <a:pt x="1524" y="0"/>
                </a:moveTo>
                <a:lnTo>
                  <a:pt x="0" y="1717039"/>
                </a:lnTo>
              </a:path>
            </a:pathLst>
          </a:custGeom>
          <a:ln w="32004">
            <a:solidFill>
              <a:srgbClr val="FFFFFF"/>
            </a:solidFill>
            <a:prstDash val="lgDash"/>
          </a:ln>
        </p:spPr>
        <p:txBody>
          <a:bodyPr wrap="square" lIns="0" tIns="0" rIns="0" bIns="0" rtlCol="0"/>
          <a:lstStyle/>
          <a:p>
            <a:endParaRPr/>
          </a:p>
        </p:txBody>
      </p:sp>
      <p:sp>
        <p:nvSpPr>
          <p:cNvPr id="28" name="object 28"/>
          <p:cNvSpPr/>
          <p:nvPr/>
        </p:nvSpPr>
        <p:spPr>
          <a:xfrm>
            <a:off x="4260341" y="1241297"/>
            <a:ext cx="1905" cy="1717039"/>
          </a:xfrm>
          <a:custGeom>
            <a:avLst/>
            <a:gdLst/>
            <a:ahLst/>
            <a:cxnLst/>
            <a:rect l="l" t="t" r="r" b="b"/>
            <a:pathLst>
              <a:path w="1904" h="1717039">
                <a:moveTo>
                  <a:pt x="1524" y="0"/>
                </a:moveTo>
                <a:lnTo>
                  <a:pt x="0" y="1717039"/>
                </a:lnTo>
              </a:path>
            </a:pathLst>
          </a:custGeom>
          <a:ln w="32004">
            <a:solidFill>
              <a:srgbClr val="FFFFFF"/>
            </a:solidFill>
            <a:prstDash val="lgDash"/>
          </a:ln>
        </p:spPr>
        <p:txBody>
          <a:bodyPr wrap="square" lIns="0" tIns="0" rIns="0" bIns="0" rtlCol="0"/>
          <a:lstStyle/>
          <a:p>
            <a:endParaRPr/>
          </a:p>
        </p:txBody>
      </p:sp>
      <p:sp>
        <p:nvSpPr>
          <p:cNvPr id="29" name="object 29"/>
          <p:cNvSpPr/>
          <p:nvPr/>
        </p:nvSpPr>
        <p:spPr>
          <a:xfrm>
            <a:off x="3060192" y="1539239"/>
            <a:ext cx="975360" cy="338455"/>
          </a:xfrm>
          <a:custGeom>
            <a:avLst/>
            <a:gdLst/>
            <a:ahLst/>
            <a:cxnLst/>
            <a:rect l="l" t="t" r="r" b="b"/>
            <a:pathLst>
              <a:path w="975360" h="338455">
                <a:moveTo>
                  <a:pt x="0" y="338327"/>
                </a:moveTo>
                <a:lnTo>
                  <a:pt x="975359" y="338327"/>
                </a:lnTo>
                <a:lnTo>
                  <a:pt x="975359" y="0"/>
                </a:lnTo>
                <a:lnTo>
                  <a:pt x="0" y="0"/>
                </a:lnTo>
                <a:lnTo>
                  <a:pt x="0" y="338327"/>
                </a:lnTo>
                <a:close/>
              </a:path>
            </a:pathLst>
          </a:custGeom>
          <a:solidFill>
            <a:srgbClr val="FFFFFF"/>
          </a:solidFill>
        </p:spPr>
        <p:txBody>
          <a:bodyPr wrap="square" lIns="0" tIns="0" rIns="0" bIns="0" rtlCol="0"/>
          <a:lstStyle/>
          <a:p>
            <a:endParaRPr/>
          </a:p>
        </p:txBody>
      </p:sp>
      <p:sp>
        <p:nvSpPr>
          <p:cNvPr id="30" name="object 30"/>
          <p:cNvSpPr txBox="1"/>
          <p:nvPr/>
        </p:nvSpPr>
        <p:spPr>
          <a:xfrm>
            <a:off x="3184398" y="1565274"/>
            <a:ext cx="728345" cy="269240"/>
          </a:xfrm>
          <a:prstGeom prst="rect">
            <a:avLst/>
          </a:prstGeom>
        </p:spPr>
        <p:txBody>
          <a:bodyPr vert="horz" wrap="square" lIns="0" tIns="12065" rIns="0" bIns="0" rtlCol="0">
            <a:spAutoFit/>
          </a:bodyPr>
          <a:lstStyle/>
          <a:p>
            <a:pPr marL="12700">
              <a:lnSpc>
                <a:spcPct val="100000"/>
              </a:lnSpc>
              <a:spcBef>
                <a:spcPts val="95"/>
              </a:spcBef>
            </a:pPr>
            <a:r>
              <a:rPr sz="1600" b="1" spc="-10">
                <a:latin typeface="Microsoft YaHei"/>
                <a:cs typeface="Microsoft YaHei"/>
              </a:rPr>
              <a:t>2014</a:t>
            </a:r>
            <a:r>
              <a:rPr sz="1600" b="1" spc="-5">
                <a:latin typeface="Microsoft YaHei"/>
                <a:cs typeface="Microsoft YaHei"/>
              </a:rPr>
              <a:t>年</a:t>
            </a:r>
            <a:endParaRPr sz="1600">
              <a:latin typeface="Microsoft YaHei"/>
              <a:cs typeface="Microsoft YaHei"/>
            </a:endParaRPr>
          </a:p>
        </p:txBody>
      </p:sp>
      <p:sp>
        <p:nvSpPr>
          <p:cNvPr id="31" name="object 31"/>
          <p:cNvSpPr txBox="1"/>
          <p:nvPr/>
        </p:nvSpPr>
        <p:spPr>
          <a:xfrm>
            <a:off x="3196589" y="2401315"/>
            <a:ext cx="78740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上交所上市</a:t>
            </a:r>
            <a:endParaRPr sz="1200">
              <a:latin typeface="Microsoft YaHei"/>
              <a:cs typeface="Microsoft YaHei"/>
            </a:endParaRPr>
          </a:p>
        </p:txBody>
      </p:sp>
      <p:sp>
        <p:nvSpPr>
          <p:cNvPr id="32" name="object 32"/>
          <p:cNvSpPr/>
          <p:nvPr/>
        </p:nvSpPr>
        <p:spPr>
          <a:xfrm>
            <a:off x="1732788" y="1552955"/>
            <a:ext cx="986155" cy="338455"/>
          </a:xfrm>
          <a:custGeom>
            <a:avLst/>
            <a:gdLst/>
            <a:ahLst/>
            <a:cxnLst/>
            <a:rect l="l" t="t" r="r" b="b"/>
            <a:pathLst>
              <a:path w="986155" h="338455">
                <a:moveTo>
                  <a:pt x="0" y="338327"/>
                </a:moveTo>
                <a:lnTo>
                  <a:pt x="986027" y="338327"/>
                </a:lnTo>
                <a:lnTo>
                  <a:pt x="986027" y="0"/>
                </a:lnTo>
                <a:lnTo>
                  <a:pt x="0" y="0"/>
                </a:lnTo>
                <a:lnTo>
                  <a:pt x="0" y="338327"/>
                </a:lnTo>
                <a:close/>
              </a:path>
            </a:pathLst>
          </a:custGeom>
          <a:solidFill>
            <a:srgbClr val="FFFFFF"/>
          </a:solidFill>
        </p:spPr>
        <p:txBody>
          <a:bodyPr wrap="square" lIns="0" tIns="0" rIns="0" bIns="0" rtlCol="0"/>
          <a:lstStyle/>
          <a:p>
            <a:endParaRPr/>
          </a:p>
        </p:txBody>
      </p:sp>
      <p:sp>
        <p:nvSpPr>
          <p:cNvPr id="33" name="object 33"/>
          <p:cNvSpPr txBox="1"/>
          <p:nvPr/>
        </p:nvSpPr>
        <p:spPr>
          <a:xfrm>
            <a:off x="1861820" y="1578610"/>
            <a:ext cx="728345" cy="269240"/>
          </a:xfrm>
          <a:prstGeom prst="rect">
            <a:avLst/>
          </a:prstGeom>
        </p:spPr>
        <p:txBody>
          <a:bodyPr vert="horz" wrap="square" lIns="0" tIns="12065" rIns="0" bIns="0" rtlCol="0">
            <a:spAutoFit/>
          </a:bodyPr>
          <a:lstStyle/>
          <a:p>
            <a:pPr marL="12700">
              <a:lnSpc>
                <a:spcPct val="100000"/>
              </a:lnSpc>
              <a:spcBef>
                <a:spcPts val="95"/>
              </a:spcBef>
            </a:pPr>
            <a:r>
              <a:rPr sz="1600" b="1" spc="-10">
                <a:latin typeface="Microsoft YaHei"/>
                <a:cs typeface="Microsoft YaHei"/>
              </a:rPr>
              <a:t>199</a:t>
            </a:r>
            <a:r>
              <a:rPr sz="1600" b="1" spc="-5">
                <a:latin typeface="Microsoft YaHei"/>
                <a:cs typeface="Microsoft YaHei"/>
              </a:rPr>
              <a:t>8年</a:t>
            </a:r>
            <a:endParaRPr sz="1600">
              <a:latin typeface="Microsoft YaHei"/>
              <a:cs typeface="Microsoft YaHei"/>
            </a:endParaRPr>
          </a:p>
        </p:txBody>
      </p:sp>
      <p:sp>
        <p:nvSpPr>
          <p:cNvPr id="34" name="object 34"/>
          <p:cNvSpPr txBox="1"/>
          <p:nvPr/>
        </p:nvSpPr>
        <p:spPr>
          <a:xfrm>
            <a:off x="1784985" y="2413253"/>
            <a:ext cx="93980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股份公司成立</a:t>
            </a:r>
            <a:endParaRPr sz="1200">
              <a:latin typeface="Microsoft YaHei"/>
              <a:cs typeface="Microsoft YaHei"/>
            </a:endParaRPr>
          </a:p>
        </p:txBody>
      </p:sp>
      <p:sp>
        <p:nvSpPr>
          <p:cNvPr id="35" name="object 35"/>
          <p:cNvSpPr/>
          <p:nvPr/>
        </p:nvSpPr>
        <p:spPr>
          <a:xfrm>
            <a:off x="268224" y="1552955"/>
            <a:ext cx="1000125" cy="338455"/>
          </a:xfrm>
          <a:custGeom>
            <a:avLst/>
            <a:gdLst/>
            <a:ahLst/>
            <a:cxnLst/>
            <a:rect l="l" t="t" r="r" b="b"/>
            <a:pathLst>
              <a:path w="1000125" h="338455">
                <a:moveTo>
                  <a:pt x="0" y="338327"/>
                </a:moveTo>
                <a:lnTo>
                  <a:pt x="999744" y="338327"/>
                </a:lnTo>
                <a:lnTo>
                  <a:pt x="999744" y="0"/>
                </a:lnTo>
                <a:lnTo>
                  <a:pt x="0" y="0"/>
                </a:lnTo>
                <a:lnTo>
                  <a:pt x="0" y="338327"/>
                </a:lnTo>
                <a:close/>
              </a:path>
            </a:pathLst>
          </a:custGeom>
          <a:solidFill>
            <a:srgbClr val="FFFFFF"/>
          </a:solidFill>
        </p:spPr>
        <p:txBody>
          <a:bodyPr wrap="square" lIns="0" tIns="0" rIns="0" bIns="0" rtlCol="0"/>
          <a:lstStyle/>
          <a:p>
            <a:endParaRPr/>
          </a:p>
        </p:txBody>
      </p:sp>
      <p:sp>
        <p:nvSpPr>
          <p:cNvPr id="36" name="object 36"/>
          <p:cNvSpPr txBox="1"/>
          <p:nvPr/>
        </p:nvSpPr>
        <p:spPr>
          <a:xfrm>
            <a:off x="403047" y="1578610"/>
            <a:ext cx="728345" cy="269240"/>
          </a:xfrm>
          <a:prstGeom prst="rect">
            <a:avLst/>
          </a:prstGeom>
        </p:spPr>
        <p:txBody>
          <a:bodyPr vert="horz" wrap="square" lIns="0" tIns="12065" rIns="0" bIns="0" rtlCol="0">
            <a:spAutoFit/>
          </a:bodyPr>
          <a:lstStyle/>
          <a:p>
            <a:pPr marL="12700">
              <a:lnSpc>
                <a:spcPct val="100000"/>
              </a:lnSpc>
              <a:spcBef>
                <a:spcPts val="95"/>
              </a:spcBef>
            </a:pPr>
            <a:r>
              <a:rPr sz="1600" b="1" spc="-10">
                <a:latin typeface="Microsoft YaHei"/>
                <a:cs typeface="Microsoft YaHei"/>
              </a:rPr>
              <a:t>1973</a:t>
            </a:r>
            <a:r>
              <a:rPr sz="1600" b="1" spc="-5">
                <a:latin typeface="Microsoft YaHei"/>
                <a:cs typeface="Microsoft YaHei"/>
              </a:rPr>
              <a:t>年</a:t>
            </a:r>
            <a:endParaRPr sz="1600">
              <a:latin typeface="Microsoft YaHei"/>
              <a:cs typeface="Microsoft YaHei"/>
            </a:endParaRPr>
          </a:p>
        </p:txBody>
      </p:sp>
      <p:sp>
        <p:nvSpPr>
          <p:cNvPr id="37" name="object 37"/>
          <p:cNvSpPr txBox="1"/>
          <p:nvPr/>
        </p:nvSpPr>
        <p:spPr>
          <a:xfrm>
            <a:off x="202488" y="2413508"/>
            <a:ext cx="124460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黄岩县东山化工厂</a:t>
            </a:r>
            <a:endParaRPr sz="1200">
              <a:latin typeface="Microsoft YaHei"/>
              <a:cs typeface="Microsoft YaHei"/>
            </a:endParaRPr>
          </a:p>
        </p:txBody>
      </p:sp>
      <p:sp>
        <p:nvSpPr>
          <p:cNvPr id="38" name="object 38"/>
          <p:cNvSpPr txBox="1"/>
          <p:nvPr/>
        </p:nvSpPr>
        <p:spPr>
          <a:xfrm>
            <a:off x="10040493" y="2404617"/>
            <a:ext cx="63500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全球雇员</a:t>
            </a:r>
            <a:endParaRPr sz="1200">
              <a:latin typeface="Microsoft YaHei"/>
              <a:cs typeface="Microsoft YaHei"/>
            </a:endParaRPr>
          </a:p>
        </p:txBody>
      </p:sp>
      <p:sp>
        <p:nvSpPr>
          <p:cNvPr id="39" name="object 39"/>
          <p:cNvSpPr/>
          <p:nvPr/>
        </p:nvSpPr>
        <p:spPr>
          <a:xfrm>
            <a:off x="2919222" y="1297686"/>
            <a:ext cx="1905" cy="1717039"/>
          </a:xfrm>
          <a:custGeom>
            <a:avLst/>
            <a:gdLst/>
            <a:ahLst/>
            <a:cxnLst/>
            <a:rect l="l" t="t" r="r" b="b"/>
            <a:pathLst>
              <a:path w="1905" h="1717039">
                <a:moveTo>
                  <a:pt x="1523" y="0"/>
                </a:moveTo>
                <a:lnTo>
                  <a:pt x="0" y="1717039"/>
                </a:lnTo>
              </a:path>
            </a:pathLst>
          </a:custGeom>
          <a:ln w="32004">
            <a:solidFill>
              <a:srgbClr val="FFFFFF"/>
            </a:solidFill>
            <a:prstDash val="lgDash"/>
          </a:ln>
        </p:spPr>
        <p:txBody>
          <a:bodyPr wrap="square" lIns="0" tIns="0" rIns="0" bIns="0" rtlCol="0"/>
          <a:lstStyle/>
          <a:p>
            <a:endParaRPr/>
          </a:p>
        </p:txBody>
      </p:sp>
      <p:sp>
        <p:nvSpPr>
          <p:cNvPr id="40" name="object 40"/>
          <p:cNvSpPr/>
          <p:nvPr/>
        </p:nvSpPr>
        <p:spPr>
          <a:xfrm>
            <a:off x="7313676" y="5006340"/>
            <a:ext cx="2334768" cy="1115568"/>
          </a:xfrm>
          <a:prstGeom prst="rect">
            <a:avLst/>
          </a:prstGeom>
          <a:blipFill>
            <a:blip r:embed="rId7" cstate="print"/>
            <a:stretch>
              <a:fillRect/>
            </a:stretch>
          </a:blipFill>
        </p:spPr>
        <p:txBody>
          <a:bodyPr wrap="square" lIns="0" tIns="0" rIns="0" bIns="0" rtlCol="0"/>
          <a:lstStyle/>
          <a:p>
            <a:endParaRPr/>
          </a:p>
        </p:txBody>
      </p:sp>
      <p:sp>
        <p:nvSpPr>
          <p:cNvPr id="41" name="object 41"/>
          <p:cNvSpPr/>
          <p:nvPr/>
        </p:nvSpPr>
        <p:spPr>
          <a:xfrm>
            <a:off x="9723119" y="5006340"/>
            <a:ext cx="2372868" cy="1115568"/>
          </a:xfrm>
          <a:prstGeom prst="rect">
            <a:avLst/>
          </a:prstGeom>
          <a:blipFill>
            <a:blip r:embed="rId8" cstate="print"/>
            <a:stretch>
              <a:fillRect/>
            </a:stretch>
          </a:blipFill>
        </p:spPr>
        <p:txBody>
          <a:bodyPr wrap="square" lIns="0" tIns="0" rIns="0" bIns="0" rtlCol="0"/>
          <a:lstStyle/>
          <a:p>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065" rIns="0" bIns="0" rtlCol="0">
            <a:spAutoFit/>
          </a:bodyPr>
          <a:lstStyle/>
          <a:p>
            <a:pPr marL="12700">
              <a:lnSpc>
                <a:spcPct val="100000"/>
              </a:lnSpc>
              <a:spcBef>
                <a:spcPts val="95"/>
              </a:spcBef>
            </a:pPr>
            <a:r>
              <a:rPr lang="zh-CN" altLang="en-US" spc="-10">
                <a:latin typeface="Microsoft YaHei"/>
                <a:cs typeface="Microsoft YaHei"/>
              </a:rPr>
              <a:t>瑞博制药简</a:t>
            </a:r>
            <a:r>
              <a:rPr lang="zh-CN" altLang="en-US" spc="-5">
                <a:latin typeface="Microsoft YaHei"/>
                <a:cs typeface="Microsoft YaHei"/>
              </a:rPr>
              <a:t>介</a:t>
            </a:r>
            <a:r>
              <a:rPr lang="zh-CN" altLang="en-US" spc="5">
                <a:latin typeface="Microsoft YaHei"/>
                <a:cs typeface="Microsoft YaHei"/>
              </a:rPr>
              <a:t> </a:t>
            </a:r>
            <a:r>
              <a:rPr lang="en-GB" sz="2400" spc="-10">
                <a:cs typeface="Microsoft YaHei"/>
              </a:rPr>
              <a:t>Introduction</a:t>
            </a:r>
            <a:r>
              <a:rPr lang="en-GB" sz="2400" spc="25">
                <a:cs typeface="Microsoft YaHei"/>
              </a:rPr>
              <a:t> </a:t>
            </a:r>
            <a:r>
              <a:rPr lang="en-GB" sz="2400" spc="-40">
                <a:cs typeface="Microsoft YaHei"/>
              </a:rPr>
              <a:t>of</a:t>
            </a:r>
            <a:r>
              <a:rPr lang="en-GB" sz="2400" spc="-10">
                <a:cs typeface="Microsoft YaHei"/>
              </a:rPr>
              <a:t> </a:t>
            </a:r>
            <a:r>
              <a:rPr lang="en-GB" sz="2400" spc="-15">
                <a:cs typeface="Microsoft YaHei"/>
              </a:rPr>
              <a:t>Company</a:t>
            </a:r>
          </a:p>
        </p:txBody>
      </p:sp>
      <p:sp>
        <p:nvSpPr>
          <p:cNvPr id="3" name="object 3"/>
          <p:cNvSpPr txBox="1">
            <a:spLocks noGrp="1"/>
          </p:cNvSpPr>
          <p:nvPr>
            <p:ph type="body" sz="quarter" idx="14"/>
          </p:nvPr>
        </p:nvSpPr>
        <p:spPr>
          <a:xfrm>
            <a:off x="450000" y="1424788"/>
            <a:ext cx="11263464" cy="2280561"/>
          </a:xfrm>
          <a:prstGeom prst="rect">
            <a:avLst/>
          </a:prstGeom>
        </p:spPr>
        <p:txBody>
          <a:bodyPr vert="horz" wrap="square" lIns="0" tIns="12065" rIns="0" bIns="0" rtlCol="0">
            <a:spAutoFit/>
          </a:bodyPr>
          <a:lstStyle/>
          <a:p>
            <a:pPr marL="335915" indent="-228600">
              <a:lnSpc>
                <a:spcPct val="100000"/>
              </a:lnSpc>
              <a:spcBef>
                <a:spcPts val="95"/>
              </a:spcBef>
              <a:buClr>
                <a:srgbClr val="F8642D"/>
              </a:buClr>
              <a:buFont typeface="Wingdings"/>
              <a:buChar char=""/>
              <a:tabLst>
                <a:tab pos="335280" algn="l"/>
                <a:tab pos="335915" algn="l"/>
              </a:tabLst>
            </a:pPr>
            <a:r>
              <a:rPr spc="-5"/>
              <a:t>瑞博制药</a:t>
            </a:r>
            <a:r>
              <a:rPr spc="-10"/>
              <a:t>属</a:t>
            </a:r>
            <a:r>
              <a:rPr spc="-5"/>
              <a:t>浙江九洲药业股份有限</a:t>
            </a:r>
            <a:r>
              <a:rPr spc="5"/>
              <a:t>公</a:t>
            </a:r>
            <a:r>
              <a:rPr spc="-5"/>
              <a:t>司的</a:t>
            </a:r>
            <a:r>
              <a:rPr spc="5"/>
              <a:t>全</a:t>
            </a:r>
            <a:r>
              <a:rPr spc="-5"/>
              <a:t>资子</a:t>
            </a:r>
            <a:r>
              <a:rPr spc="5"/>
              <a:t>公</a:t>
            </a:r>
            <a:r>
              <a:rPr spc="-5"/>
              <a:t>司，</a:t>
            </a:r>
            <a:r>
              <a:rPr spc="5"/>
              <a:t>位</a:t>
            </a:r>
            <a:r>
              <a:rPr spc="-5"/>
              <a:t>于中</a:t>
            </a:r>
            <a:r>
              <a:rPr spc="5"/>
              <a:t>国</a:t>
            </a:r>
            <a:r>
              <a:rPr spc="-5"/>
              <a:t>浙江</a:t>
            </a:r>
            <a:r>
              <a:rPr spc="5"/>
              <a:t>省</a:t>
            </a:r>
            <a:r>
              <a:rPr spc="-5"/>
              <a:t>台州</a:t>
            </a:r>
            <a:r>
              <a:rPr spc="15"/>
              <a:t>临</a:t>
            </a:r>
            <a:r>
              <a:rPr spc="-5"/>
              <a:t>海，</a:t>
            </a:r>
            <a:r>
              <a:rPr spc="5"/>
              <a:t>成</a:t>
            </a:r>
            <a:r>
              <a:rPr spc="-5"/>
              <a:t>立于2008年</a:t>
            </a:r>
            <a:r>
              <a:rPr spc="5"/>
              <a:t>，</a:t>
            </a:r>
            <a:r>
              <a:rPr spc="-5"/>
              <a:t>现有</a:t>
            </a:r>
            <a:r>
              <a:rPr spc="5"/>
              <a:t>员</a:t>
            </a:r>
            <a:r>
              <a:rPr spc="-5"/>
              <a:t>工1400</a:t>
            </a:r>
            <a:r>
              <a:rPr spc="5"/>
              <a:t>人。</a:t>
            </a:r>
            <a:endParaRPr lang="zh-CN" altLang="en-US" spc="5"/>
          </a:p>
          <a:p>
            <a:pPr marL="94615">
              <a:lnSpc>
                <a:spcPct val="100000"/>
              </a:lnSpc>
              <a:spcBef>
                <a:spcPts val="30"/>
              </a:spcBef>
              <a:buClr>
                <a:srgbClr val="F8642D"/>
              </a:buClr>
              <a:buFont typeface="Wingdings"/>
              <a:buChar char=""/>
            </a:pPr>
            <a:endParaRPr lang="zh-CN" altLang="en-US" sz="1350"/>
          </a:p>
          <a:p>
            <a:pPr marL="335915" indent="-228600">
              <a:lnSpc>
                <a:spcPct val="100000"/>
              </a:lnSpc>
              <a:buClr>
                <a:srgbClr val="F8642D"/>
              </a:buClr>
              <a:buFont typeface="Wingdings"/>
              <a:buChar char=""/>
              <a:tabLst>
                <a:tab pos="335280" algn="l"/>
                <a:tab pos="335915" algn="l"/>
              </a:tabLst>
            </a:pPr>
            <a:r>
              <a:rPr lang="zh-CN" altLang="en-US" spc="-5"/>
              <a:t>主要致力于为国内外大中型制药企</a:t>
            </a:r>
            <a:r>
              <a:rPr lang="zh-CN" altLang="en-US" spc="5"/>
              <a:t>业</a:t>
            </a:r>
            <a:r>
              <a:rPr lang="zh-CN" altLang="en-US" spc="-5"/>
              <a:t>提供</a:t>
            </a:r>
            <a:r>
              <a:rPr lang="zh-CN" altLang="en-US" spc="5"/>
              <a:t>创</a:t>
            </a:r>
            <a:r>
              <a:rPr lang="zh-CN" altLang="en-US" spc="-5"/>
              <a:t>新药</a:t>
            </a:r>
            <a:r>
              <a:rPr lang="zh-CN" altLang="en-US" spc="5"/>
              <a:t>品</a:t>
            </a:r>
            <a:r>
              <a:rPr lang="zh-CN" altLang="en-US" spc="-5"/>
              <a:t>在研</a:t>
            </a:r>
            <a:r>
              <a:rPr lang="zh-CN" altLang="en-US" spc="5"/>
              <a:t>发</a:t>
            </a:r>
            <a:r>
              <a:rPr lang="zh-CN" altLang="en-US" spc="-5"/>
              <a:t>、生</a:t>
            </a:r>
            <a:r>
              <a:rPr lang="zh-CN" altLang="en-US" spc="5"/>
              <a:t>产</a:t>
            </a:r>
            <a:r>
              <a:rPr lang="zh-CN" altLang="en-US" spc="-5"/>
              <a:t>方面</a:t>
            </a:r>
            <a:r>
              <a:rPr lang="zh-CN" altLang="en-US" spc="15"/>
              <a:t>的</a:t>
            </a:r>
            <a:r>
              <a:rPr lang="en-US" altLang="zh-CN" spc="-5"/>
              <a:t>CDMO</a:t>
            </a:r>
            <a:r>
              <a:rPr lang="zh-CN" altLang="en-US" spc="-5"/>
              <a:t>服务</a:t>
            </a:r>
            <a:r>
              <a:rPr lang="en-US" altLang="zh-CN"/>
              <a:t>-</a:t>
            </a:r>
            <a:r>
              <a:rPr lang="zh-CN" altLang="en-US" spc="-5"/>
              <a:t>助</a:t>
            </a:r>
            <a:r>
              <a:rPr lang="zh-CN" altLang="en-US" spc="5"/>
              <a:t>力</a:t>
            </a:r>
            <a:r>
              <a:rPr lang="zh-CN" altLang="en-US" spc="-5"/>
              <a:t>新药</a:t>
            </a:r>
            <a:r>
              <a:rPr lang="zh-CN" altLang="en-US" spc="5"/>
              <a:t>快</a:t>
            </a:r>
            <a:r>
              <a:rPr lang="zh-CN" altLang="en-US" spc="-5"/>
              <a:t>速上</a:t>
            </a:r>
            <a:r>
              <a:rPr lang="zh-CN" altLang="en-US" spc="5"/>
              <a:t>市</a:t>
            </a:r>
            <a:r>
              <a:rPr spc="-5"/>
              <a:t>。</a:t>
            </a:r>
          </a:p>
          <a:p>
            <a:pPr marL="335915" marR="5080" indent="-228600">
              <a:lnSpc>
                <a:spcPct val="200000"/>
              </a:lnSpc>
              <a:spcBef>
                <a:spcPts val="605"/>
              </a:spcBef>
              <a:buClr>
                <a:srgbClr val="F8642D"/>
              </a:buClr>
              <a:buFont typeface="Wingdings"/>
              <a:buChar char=""/>
              <a:tabLst>
                <a:tab pos="335280" algn="l"/>
                <a:tab pos="335915" algn="l"/>
              </a:tabLst>
            </a:pPr>
            <a:r>
              <a:rPr lang="zh-CN" altLang="en-US" spc="-5"/>
              <a:t>拥有从实验室至商业化规模的连续</a:t>
            </a:r>
            <a:r>
              <a:rPr lang="zh-CN" altLang="en-US" spc="5"/>
              <a:t>化</a:t>
            </a:r>
            <a:r>
              <a:rPr lang="zh-CN" altLang="en-US" spc="-5"/>
              <a:t>反</a:t>
            </a:r>
            <a:r>
              <a:rPr lang="zh-CN" altLang="en-US"/>
              <a:t>应</a:t>
            </a:r>
            <a:r>
              <a:rPr lang="zh-CN" altLang="en-US" spc="5"/>
              <a:t>装</a:t>
            </a:r>
            <a:r>
              <a:rPr lang="zh-CN" altLang="en-US" spc="-5"/>
              <a:t>备</a:t>
            </a:r>
            <a:r>
              <a:rPr lang="zh-CN" altLang="en-US" spc="5"/>
              <a:t>。斥资数亿元，引进低污染、低能耗、符合国际</a:t>
            </a:r>
            <a:r>
              <a:rPr lang="en-US" altLang="zh-CN" spc="5"/>
              <a:t>GMP</a:t>
            </a:r>
            <a:r>
              <a:rPr lang="zh-CN" altLang="en-US" spc="5"/>
              <a:t>标准的原料药、无菌原料药</a:t>
            </a:r>
            <a:r>
              <a:rPr spc="5"/>
              <a:t> </a:t>
            </a:r>
            <a:r>
              <a:rPr lang="zh-CN" altLang="en-US" spc="5"/>
              <a:t>等先进生产设备，新建</a:t>
            </a:r>
            <a:r>
              <a:rPr lang="en-US" altLang="zh-CN" spc="5"/>
              <a:t>OEB</a:t>
            </a:r>
            <a:r>
              <a:rPr lang="zh-CN" altLang="en-US" spc="5"/>
              <a:t>生产线，战略布局高活性创新药的承接能力</a:t>
            </a:r>
            <a:r>
              <a:rPr spc="5"/>
              <a:t>。</a:t>
            </a:r>
            <a:endParaRPr lang="zh-CN" altLang="en-US" spc="5"/>
          </a:p>
        </p:txBody>
      </p:sp>
      <p:sp>
        <p:nvSpPr>
          <p:cNvPr id="4" name="object 4"/>
          <p:cNvSpPr/>
          <p:nvPr/>
        </p:nvSpPr>
        <p:spPr>
          <a:xfrm>
            <a:off x="6195059" y="3738371"/>
            <a:ext cx="2729484" cy="1819655"/>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9072371" y="3738371"/>
            <a:ext cx="2535935" cy="1819655"/>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3319271" y="3738371"/>
            <a:ext cx="2721864" cy="1819655"/>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624840" y="3738371"/>
            <a:ext cx="2540508" cy="1819655"/>
          </a:xfrm>
          <a:prstGeom prst="rect">
            <a:avLst/>
          </a:prstGeom>
          <a:blipFill>
            <a:blip r:embed="rId5" cstate="print"/>
            <a:stretch>
              <a:fillRect/>
            </a:stretch>
          </a:blipFill>
        </p:spPr>
        <p:txBody>
          <a:bodyPr wrap="square" lIns="0" tIns="0" rIns="0" bIns="0" rtlCol="0"/>
          <a:lstStyle/>
          <a:p>
            <a:endParaRPr/>
          </a:p>
        </p:txBody>
      </p:sp>
      <p:sp>
        <p:nvSpPr>
          <p:cNvPr id="8" name="object 8"/>
          <p:cNvSpPr/>
          <p:nvPr/>
        </p:nvSpPr>
        <p:spPr>
          <a:xfrm>
            <a:off x="1039367" y="5696711"/>
            <a:ext cx="1515110" cy="584200"/>
          </a:xfrm>
          <a:custGeom>
            <a:avLst/>
            <a:gdLst/>
            <a:ahLst/>
            <a:cxnLst/>
            <a:rect l="l" t="t" r="r" b="b"/>
            <a:pathLst>
              <a:path w="1515110" h="584200">
                <a:moveTo>
                  <a:pt x="1417574" y="0"/>
                </a:moveTo>
                <a:lnTo>
                  <a:pt x="97281" y="0"/>
                </a:lnTo>
                <a:lnTo>
                  <a:pt x="59418" y="7645"/>
                </a:lnTo>
                <a:lnTo>
                  <a:pt x="28495" y="28495"/>
                </a:lnTo>
                <a:lnTo>
                  <a:pt x="7645" y="59418"/>
                </a:lnTo>
                <a:lnTo>
                  <a:pt x="0" y="97281"/>
                </a:lnTo>
                <a:lnTo>
                  <a:pt x="0" y="486409"/>
                </a:lnTo>
                <a:lnTo>
                  <a:pt x="7645" y="524273"/>
                </a:lnTo>
                <a:lnTo>
                  <a:pt x="28495" y="555196"/>
                </a:lnTo>
                <a:lnTo>
                  <a:pt x="59418" y="576046"/>
                </a:lnTo>
                <a:lnTo>
                  <a:pt x="97281" y="583692"/>
                </a:lnTo>
                <a:lnTo>
                  <a:pt x="1417574" y="583692"/>
                </a:lnTo>
                <a:lnTo>
                  <a:pt x="1455437" y="576046"/>
                </a:lnTo>
                <a:lnTo>
                  <a:pt x="1486360" y="555196"/>
                </a:lnTo>
                <a:lnTo>
                  <a:pt x="1507210" y="524273"/>
                </a:lnTo>
                <a:lnTo>
                  <a:pt x="1514856" y="486409"/>
                </a:lnTo>
                <a:lnTo>
                  <a:pt x="1514856" y="97281"/>
                </a:lnTo>
                <a:lnTo>
                  <a:pt x="1507210" y="59418"/>
                </a:lnTo>
                <a:lnTo>
                  <a:pt x="1486360" y="28495"/>
                </a:lnTo>
                <a:lnTo>
                  <a:pt x="1455437" y="7645"/>
                </a:lnTo>
                <a:lnTo>
                  <a:pt x="1417574" y="0"/>
                </a:lnTo>
                <a:close/>
              </a:path>
            </a:pathLst>
          </a:custGeom>
          <a:solidFill>
            <a:srgbClr val="FBC1A7"/>
          </a:solidFill>
        </p:spPr>
        <p:txBody>
          <a:bodyPr wrap="square" lIns="0" tIns="0" rIns="0" bIns="0" rtlCol="0"/>
          <a:lstStyle/>
          <a:p>
            <a:endParaRPr/>
          </a:p>
        </p:txBody>
      </p:sp>
      <p:sp>
        <p:nvSpPr>
          <p:cNvPr id="9" name="object 9"/>
          <p:cNvSpPr txBox="1"/>
          <p:nvPr/>
        </p:nvSpPr>
        <p:spPr>
          <a:xfrm>
            <a:off x="1169314" y="5862624"/>
            <a:ext cx="1254125" cy="239395"/>
          </a:xfrm>
          <a:prstGeom prst="rect">
            <a:avLst/>
          </a:prstGeom>
        </p:spPr>
        <p:txBody>
          <a:bodyPr vert="horz" wrap="square" lIns="0" tIns="12700" rIns="0" bIns="0" rtlCol="0">
            <a:spAutoFit/>
          </a:bodyPr>
          <a:lstStyle/>
          <a:p>
            <a:pPr marL="12700">
              <a:lnSpc>
                <a:spcPct val="100000"/>
              </a:lnSpc>
              <a:spcBef>
                <a:spcPts val="100"/>
              </a:spcBef>
            </a:pPr>
            <a:r>
              <a:rPr sz="1400" spc="-30">
                <a:solidFill>
                  <a:srgbClr val="404040"/>
                </a:solidFill>
                <a:latin typeface="Microsoft YaHei"/>
                <a:cs typeface="Microsoft YaHei"/>
              </a:rPr>
              <a:t>R</a:t>
            </a:r>
            <a:r>
              <a:rPr sz="1400">
                <a:solidFill>
                  <a:srgbClr val="404040"/>
                </a:solidFill>
                <a:latin typeface="Microsoft YaHei"/>
                <a:cs typeface="Microsoft YaHei"/>
              </a:rPr>
              <a:t>C1反应量热仪</a:t>
            </a:r>
            <a:endParaRPr sz="1400">
              <a:latin typeface="Microsoft YaHei"/>
              <a:cs typeface="Microsoft YaHei"/>
            </a:endParaRPr>
          </a:p>
        </p:txBody>
      </p:sp>
      <p:sp>
        <p:nvSpPr>
          <p:cNvPr id="10" name="object 10"/>
          <p:cNvSpPr/>
          <p:nvPr/>
        </p:nvSpPr>
        <p:spPr>
          <a:xfrm>
            <a:off x="3820667" y="5696711"/>
            <a:ext cx="1515110" cy="584200"/>
          </a:xfrm>
          <a:custGeom>
            <a:avLst/>
            <a:gdLst/>
            <a:ahLst/>
            <a:cxnLst/>
            <a:rect l="l" t="t" r="r" b="b"/>
            <a:pathLst>
              <a:path w="1515110" h="584200">
                <a:moveTo>
                  <a:pt x="1417574" y="0"/>
                </a:moveTo>
                <a:lnTo>
                  <a:pt x="97282" y="0"/>
                </a:lnTo>
                <a:lnTo>
                  <a:pt x="59418" y="7645"/>
                </a:lnTo>
                <a:lnTo>
                  <a:pt x="28495" y="28495"/>
                </a:lnTo>
                <a:lnTo>
                  <a:pt x="7645" y="59418"/>
                </a:lnTo>
                <a:lnTo>
                  <a:pt x="0" y="97281"/>
                </a:lnTo>
                <a:lnTo>
                  <a:pt x="0" y="486409"/>
                </a:lnTo>
                <a:lnTo>
                  <a:pt x="7645" y="524273"/>
                </a:lnTo>
                <a:lnTo>
                  <a:pt x="28495" y="555196"/>
                </a:lnTo>
                <a:lnTo>
                  <a:pt x="59418" y="576046"/>
                </a:lnTo>
                <a:lnTo>
                  <a:pt x="97282" y="583692"/>
                </a:lnTo>
                <a:lnTo>
                  <a:pt x="1417574" y="583692"/>
                </a:lnTo>
                <a:lnTo>
                  <a:pt x="1455437" y="576046"/>
                </a:lnTo>
                <a:lnTo>
                  <a:pt x="1486360" y="555196"/>
                </a:lnTo>
                <a:lnTo>
                  <a:pt x="1507210" y="524273"/>
                </a:lnTo>
                <a:lnTo>
                  <a:pt x="1514856" y="486409"/>
                </a:lnTo>
                <a:lnTo>
                  <a:pt x="1514856" y="97281"/>
                </a:lnTo>
                <a:lnTo>
                  <a:pt x="1507210" y="59418"/>
                </a:lnTo>
                <a:lnTo>
                  <a:pt x="1486360" y="28495"/>
                </a:lnTo>
                <a:lnTo>
                  <a:pt x="1455437" y="7645"/>
                </a:lnTo>
                <a:lnTo>
                  <a:pt x="1417574" y="0"/>
                </a:lnTo>
                <a:close/>
              </a:path>
            </a:pathLst>
          </a:custGeom>
          <a:solidFill>
            <a:srgbClr val="FBC1A7"/>
          </a:solidFill>
        </p:spPr>
        <p:txBody>
          <a:bodyPr wrap="square" lIns="0" tIns="0" rIns="0" bIns="0" rtlCol="0"/>
          <a:lstStyle/>
          <a:p>
            <a:endParaRPr/>
          </a:p>
        </p:txBody>
      </p:sp>
      <p:sp>
        <p:nvSpPr>
          <p:cNvPr id="11" name="object 11"/>
          <p:cNvSpPr txBox="1"/>
          <p:nvPr/>
        </p:nvSpPr>
        <p:spPr>
          <a:xfrm>
            <a:off x="4208526" y="5862624"/>
            <a:ext cx="739140" cy="239395"/>
          </a:xfrm>
          <a:prstGeom prst="rect">
            <a:avLst/>
          </a:prstGeom>
        </p:spPr>
        <p:txBody>
          <a:bodyPr vert="horz" wrap="square" lIns="0" tIns="12700" rIns="0" bIns="0" rtlCol="0">
            <a:spAutoFit/>
          </a:bodyPr>
          <a:lstStyle/>
          <a:p>
            <a:pPr marL="12700">
              <a:lnSpc>
                <a:spcPct val="100000"/>
              </a:lnSpc>
              <a:spcBef>
                <a:spcPts val="100"/>
              </a:spcBef>
            </a:pPr>
            <a:r>
              <a:rPr sz="1400">
                <a:solidFill>
                  <a:srgbClr val="404040"/>
                </a:solidFill>
                <a:latin typeface="Microsoft YaHei"/>
                <a:cs typeface="Microsoft YaHei"/>
              </a:rPr>
              <a:t>合成车间</a:t>
            </a:r>
            <a:endParaRPr sz="1400">
              <a:latin typeface="Microsoft YaHei"/>
              <a:cs typeface="Microsoft YaHei"/>
            </a:endParaRPr>
          </a:p>
        </p:txBody>
      </p:sp>
      <p:sp>
        <p:nvSpPr>
          <p:cNvPr id="12" name="object 12"/>
          <p:cNvSpPr/>
          <p:nvPr/>
        </p:nvSpPr>
        <p:spPr>
          <a:xfrm>
            <a:off x="6803135" y="5696711"/>
            <a:ext cx="1513840" cy="584200"/>
          </a:xfrm>
          <a:custGeom>
            <a:avLst/>
            <a:gdLst/>
            <a:ahLst/>
            <a:cxnLst/>
            <a:rect l="l" t="t" r="r" b="b"/>
            <a:pathLst>
              <a:path w="1513840" h="584200">
                <a:moveTo>
                  <a:pt x="1416050" y="0"/>
                </a:moveTo>
                <a:lnTo>
                  <a:pt x="97282" y="0"/>
                </a:lnTo>
                <a:lnTo>
                  <a:pt x="59418" y="7645"/>
                </a:lnTo>
                <a:lnTo>
                  <a:pt x="28495" y="28495"/>
                </a:lnTo>
                <a:lnTo>
                  <a:pt x="7645" y="59418"/>
                </a:lnTo>
                <a:lnTo>
                  <a:pt x="0" y="97281"/>
                </a:lnTo>
                <a:lnTo>
                  <a:pt x="0" y="486409"/>
                </a:lnTo>
                <a:lnTo>
                  <a:pt x="7645" y="524273"/>
                </a:lnTo>
                <a:lnTo>
                  <a:pt x="28495" y="555196"/>
                </a:lnTo>
                <a:lnTo>
                  <a:pt x="59418" y="576046"/>
                </a:lnTo>
                <a:lnTo>
                  <a:pt x="97282" y="583692"/>
                </a:lnTo>
                <a:lnTo>
                  <a:pt x="1416050" y="583692"/>
                </a:lnTo>
                <a:lnTo>
                  <a:pt x="1453913" y="576046"/>
                </a:lnTo>
                <a:lnTo>
                  <a:pt x="1484836" y="555196"/>
                </a:lnTo>
                <a:lnTo>
                  <a:pt x="1505686" y="524273"/>
                </a:lnTo>
                <a:lnTo>
                  <a:pt x="1513332" y="486409"/>
                </a:lnTo>
                <a:lnTo>
                  <a:pt x="1513332" y="97281"/>
                </a:lnTo>
                <a:lnTo>
                  <a:pt x="1505686" y="59418"/>
                </a:lnTo>
                <a:lnTo>
                  <a:pt x="1484836" y="28495"/>
                </a:lnTo>
                <a:lnTo>
                  <a:pt x="1453913" y="7645"/>
                </a:lnTo>
                <a:lnTo>
                  <a:pt x="1416050" y="0"/>
                </a:lnTo>
                <a:close/>
              </a:path>
            </a:pathLst>
          </a:custGeom>
          <a:solidFill>
            <a:srgbClr val="FBC1A7"/>
          </a:solidFill>
        </p:spPr>
        <p:txBody>
          <a:bodyPr wrap="square" lIns="0" tIns="0" rIns="0" bIns="0" rtlCol="0"/>
          <a:lstStyle/>
          <a:p>
            <a:endParaRPr/>
          </a:p>
        </p:txBody>
      </p:sp>
      <p:sp>
        <p:nvSpPr>
          <p:cNvPr id="13" name="object 13"/>
          <p:cNvSpPr txBox="1"/>
          <p:nvPr/>
        </p:nvSpPr>
        <p:spPr>
          <a:xfrm>
            <a:off x="7012305" y="5862624"/>
            <a:ext cx="1097280" cy="239395"/>
          </a:xfrm>
          <a:prstGeom prst="rect">
            <a:avLst/>
          </a:prstGeom>
        </p:spPr>
        <p:txBody>
          <a:bodyPr vert="horz" wrap="square" lIns="0" tIns="12700" rIns="0" bIns="0" rtlCol="0">
            <a:spAutoFit/>
          </a:bodyPr>
          <a:lstStyle/>
          <a:p>
            <a:pPr marL="12700">
              <a:lnSpc>
                <a:spcPct val="100000"/>
              </a:lnSpc>
              <a:spcBef>
                <a:spcPts val="100"/>
              </a:spcBef>
            </a:pPr>
            <a:r>
              <a:rPr sz="1400" spc="-5">
                <a:solidFill>
                  <a:srgbClr val="404040"/>
                </a:solidFill>
                <a:latin typeface="Microsoft YaHei"/>
                <a:cs typeface="Microsoft YaHei"/>
              </a:rPr>
              <a:t>OEB-4</a:t>
            </a:r>
            <a:r>
              <a:rPr sz="1400">
                <a:solidFill>
                  <a:srgbClr val="404040"/>
                </a:solidFill>
                <a:latin typeface="Microsoft YaHei"/>
                <a:cs typeface="Microsoft YaHei"/>
              </a:rPr>
              <a:t>生产线</a:t>
            </a:r>
            <a:endParaRPr sz="1400">
              <a:latin typeface="Microsoft YaHei"/>
              <a:cs typeface="Microsoft YaHei"/>
            </a:endParaRPr>
          </a:p>
        </p:txBody>
      </p:sp>
      <p:sp>
        <p:nvSpPr>
          <p:cNvPr id="14" name="object 14"/>
          <p:cNvSpPr/>
          <p:nvPr/>
        </p:nvSpPr>
        <p:spPr>
          <a:xfrm>
            <a:off x="9669780" y="5696711"/>
            <a:ext cx="1515110" cy="584200"/>
          </a:xfrm>
          <a:custGeom>
            <a:avLst/>
            <a:gdLst/>
            <a:ahLst/>
            <a:cxnLst/>
            <a:rect l="l" t="t" r="r" b="b"/>
            <a:pathLst>
              <a:path w="1515109" h="584200">
                <a:moveTo>
                  <a:pt x="1417574" y="0"/>
                </a:moveTo>
                <a:lnTo>
                  <a:pt x="97281" y="0"/>
                </a:lnTo>
                <a:lnTo>
                  <a:pt x="59418" y="7645"/>
                </a:lnTo>
                <a:lnTo>
                  <a:pt x="28495" y="28495"/>
                </a:lnTo>
                <a:lnTo>
                  <a:pt x="7645" y="59418"/>
                </a:lnTo>
                <a:lnTo>
                  <a:pt x="0" y="97281"/>
                </a:lnTo>
                <a:lnTo>
                  <a:pt x="0" y="486409"/>
                </a:lnTo>
                <a:lnTo>
                  <a:pt x="7645" y="524273"/>
                </a:lnTo>
                <a:lnTo>
                  <a:pt x="28495" y="555196"/>
                </a:lnTo>
                <a:lnTo>
                  <a:pt x="59418" y="576046"/>
                </a:lnTo>
                <a:lnTo>
                  <a:pt x="97281" y="583692"/>
                </a:lnTo>
                <a:lnTo>
                  <a:pt x="1417574" y="583692"/>
                </a:lnTo>
                <a:lnTo>
                  <a:pt x="1455437" y="576046"/>
                </a:lnTo>
                <a:lnTo>
                  <a:pt x="1486360" y="555196"/>
                </a:lnTo>
                <a:lnTo>
                  <a:pt x="1507210" y="524273"/>
                </a:lnTo>
                <a:lnTo>
                  <a:pt x="1514855" y="486409"/>
                </a:lnTo>
                <a:lnTo>
                  <a:pt x="1514855" y="97281"/>
                </a:lnTo>
                <a:lnTo>
                  <a:pt x="1507210" y="59418"/>
                </a:lnTo>
                <a:lnTo>
                  <a:pt x="1486360" y="28495"/>
                </a:lnTo>
                <a:lnTo>
                  <a:pt x="1455437" y="7645"/>
                </a:lnTo>
                <a:lnTo>
                  <a:pt x="1417574" y="0"/>
                </a:lnTo>
                <a:close/>
              </a:path>
            </a:pathLst>
          </a:custGeom>
          <a:solidFill>
            <a:srgbClr val="FBC1A7"/>
          </a:solidFill>
        </p:spPr>
        <p:txBody>
          <a:bodyPr wrap="square" lIns="0" tIns="0" rIns="0" bIns="0" rtlCol="0"/>
          <a:lstStyle/>
          <a:p>
            <a:endParaRPr/>
          </a:p>
        </p:txBody>
      </p:sp>
      <p:sp>
        <p:nvSpPr>
          <p:cNvPr id="15" name="object 15"/>
          <p:cNvSpPr txBox="1"/>
          <p:nvPr/>
        </p:nvSpPr>
        <p:spPr>
          <a:xfrm>
            <a:off x="9791192" y="5862624"/>
            <a:ext cx="1273810" cy="239395"/>
          </a:xfrm>
          <a:prstGeom prst="rect">
            <a:avLst/>
          </a:prstGeom>
        </p:spPr>
        <p:txBody>
          <a:bodyPr vert="horz" wrap="square" lIns="0" tIns="12700" rIns="0" bIns="0" rtlCol="0">
            <a:spAutoFit/>
          </a:bodyPr>
          <a:lstStyle/>
          <a:p>
            <a:pPr marL="12700">
              <a:lnSpc>
                <a:spcPct val="100000"/>
              </a:lnSpc>
              <a:spcBef>
                <a:spcPts val="100"/>
              </a:spcBef>
            </a:pPr>
            <a:r>
              <a:rPr sz="1400">
                <a:solidFill>
                  <a:srgbClr val="404040"/>
                </a:solidFill>
                <a:latin typeface="Microsoft YaHei"/>
                <a:cs typeface="Microsoft YaHei"/>
              </a:rPr>
              <a:t>微通道反应装置</a:t>
            </a:r>
            <a:endParaRPr sz="1400">
              <a:latin typeface="Microsoft YaHei"/>
              <a:cs typeface="Microsoft YaHei"/>
            </a:endParaRPr>
          </a:p>
        </p:txBody>
      </p:sp>
      <p:sp>
        <p:nvSpPr>
          <p:cNvPr id="17" name="Slide Number Placeholder 2">
            <a:extLst>
              <a:ext uri="{FF2B5EF4-FFF2-40B4-BE49-F238E27FC236}">
                <a16:creationId xmlns:a16="http://schemas.microsoft.com/office/drawing/2014/main" id="{A12A9C96-E773-33E2-5B80-0BF912066C4E}"/>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96</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a:xfrm>
            <a:off x="450848" y="1845698"/>
            <a:ext cx="9000000" cy="400050"/>
          </a:xfrm>
        </p:spPr>
        <p:txBody>
          <a:bodyPr vert="horz" lIns="91440" tIns="45720" rIns="91440" bIns="45720" rtlCol="0" anchor="t">
            <a:noAutofit/>
          </a:bodyPr>
          <a:lstStyle/>
          <a:p>
            <a:pPr marL="12700">
              <a:lnSpc>
                <a:spcPct val="100000"/>
              </a:lnSpc>
              <a:spcBef>
                <a:spcPts val="105"/>
              </a:spcBef>
            </a:pPr>
            <a:r>
              <a:rPr lang="zh-CN" altLang="en-US" b="0">
                <a:latin typeface="+mj-ea"/>
                <a:ea typeface="+mj-ea"/>
                <a:cs typeface="Microsoft YaHei"/>
              </a:rPr>
              <a:t>九洲药业简介</a:t>
            </a:r>
            <a:r>
              <a:rPr lang="zh-CN" altLang="en-US" b="0" spc="-30">
                <a:latin typeface="+mj-ea"/>
                <a:ea typeface="+mj-ea"/>
                <a:cs typeface="Microsoft YaHei"/>
              </a:rPr>
              <a:t> </a:t>
            </a:r>
            <a:r>
              <a:rPr lang="en-GB" b="0" spc="-5">
                <a:latin typeface="+mj-ea"/>
                <a:ea typeface="+mj-ea"/>
                <a:cs typeface="Microsoft YaHei"/>
              </a:rPr>
              <a:t>Introduction</a:t>
            </a:r>
            <a:r>
              <a:rPr lang="en-GB" b="0" spc="-15">
                <a:latin typeface="+mj-ea"/>
                <a:ea typeface="+mj-ea"/>
                <a:cs typeface="Microsoft YaHei"/>
              </a:rPr>
              <a:t> </a:t>
            </a:r>
            <a:r>
              <a:rPr lang="en-GB" b="0" spc="-20">
                <a:latin typeface="+mj-ea"/>
                <a:ea typeface="+mj-ea"/>
                <a:cs typeface="Microsoft YaHei"/>
              </a:rPr>
              <a:t>of</a:t>
            </a:r>
            <a:r>
              <a:rPr lang="en-GB" b="0" spc="-5">
                <a:latin typeface="+mj-ea"/>
                <a:ea typeface="+mj-ea"/>
                <a:cs typeface="Microsoft YaHei"/>
              </a:rPr>
              <a:t> </a:t>
            </a:r>
            <a:r>
              <a:rPr lang="en-GB" b="0" spc="-10">
                <a:latin typeface="+mj-ea"/>
                <a:ea typeface="+mj-ea"/>
                <a:cs typeface="Microsoft YaHei"/>
              </a:rPr>
              <a:t>Company</a:t>
            </a:r>
            <a:endParaRPr lang="en-GB" b="0">
              <a:latin typeface="+mj-ea"/>
              <a:ea typeface="+mj-ea"/>
              <a:cs typeface="Microsoft YaHei"/>
            </a:endParaRPr>
          </a:p>
        </p:txBody>
      </p:sp>
      <p:sp>
        <p:nvSpPr>
          <p:cNvPr id="5" name="Text Placeholder 4">
            <a:extLst>
              <a:ext uri="{FF2B5EF4-FFF2-40B4-BE49-F238E27FC236}">
                <a16:creationId xmlns:a16="http://schemas.microsoft.com/office/drawing/2014/main" id="{988B829D-5EAE-48EC-BACE-782F759CA504}"/>
              </a:ext>
            </a:extLst>
          </p:cNvPr>
          <p:cNvSpPr>
            <a:spLocks noGrp="1"/>
          </p:cNvSpPr>
          <p:nvPr>
            <p:ph type="body" sz="quarter" idx="11"/>
          </p:nvPr>
        </p:nvSpPr>
        <p:spPr>
          <a:xfrm>
            <a:off x="450850" y="3027988"/>
            <a:ext cx="9000000" cy="400050"/>
          </a:xfrm>
        </p:spPr>
        <p:txBody>
          <a:bodyPr vert="horz" lIns="91440" tIns="45720" rIns="91440" bIns="45720" rtlCol="0" anchor="t">
            <a:noAutofit/>
          </a:bodyPr>
          <a:lstStyle/>
          <a:p>
            <a:pPr>
              <a:lnSpc>
                <a:spcPct val="90000"/>
              </a:lnSpc>
              <a:spcBef>
                <a:spcPts val="1000"/>
              </a:spcBef>
              <a:buClr>
                <a:srgbClr val="F8652E"/>
              </a:buClr>
            </a:pPr>
            <a:r>
              <a:rPr lang="en-GB">
                <a:solidFill>
                  <a:srgbClr val="848484"/>
                </a:solidFill>
                <a:latin typeface="+mj-ea"/>
                <a:ea typeface="+mj-ea"/>
                <a:cs typeface="Calibri"/>
              </a:rPr>
              <a:t>CAPA</a:t>
            </a:r>
            <a:r>
              <a:rPr lang="zh-CN" altLang="en-US">
                <a:solidFill>
                  <a:srgbClr val="848484"/>
                </a:solidFill>
                <a:latin typeface="+mj-ea"/>
                <a:ea typeface="+mj-ea"/>
                <a:cs typeface="Calibri"/>
              </a:rPr>
              <a:t>适用范围 </a:t>
            </a:r>
            <a:r>
              <a:rPr lang="en-GB">
                <a:solidFill>
                  <a:srgbClr val="848484"/>
                </a:solidFill>
                <a:latin typeface="+mj-ea"/>
                <a:ea typeface="+mj-ea"/>
                <a:cs typeface="Calibri"/>
              </a:rPr>
              <a:t>Application Scope of CAPA</a:t>
            </a:r>
          </a:p>
        </p:txBody>
      </p:sp>
      <p:sp>
        <p:nvSpPr>
          <p:cNvPr id="6" name="Text Placeholder 5">
            <a:extLst>
              <a:ext uri="{FF2B5EF4-FFF2-40B4-BE49-F238E27FC236}">
                <a16:creationId xmlns:a16="http://schemas.microsoft.com/office/drawing/2014/main" id="{61D73567-6FC3-4DDE-A9EE-25AC38DCE7EC}"/>
              </a:ext>
            </a:extLst>
          </p:cNvPr>
          <p:cNvSpPr>
            <a:spLocks noGrp="1"/>
          </p:cNvSpPr>
          <p:nvPr>
            <p:ph type="body" sz="quarter" idx="12"/>
          </p:nvPr>
        </p:nvSpPr>
        <p:spPr>
          <a:xfrm>
            <a:off x="450850" y="4210278"/>
            <a:ext cx="9000000" cy="400050"/>
          </a:xfrm>
        </p:spPr>
        <p:txBody>
          <a:bodyPr/>
          <a:lstStyle/>
          <a:p>
            <a:pPr marR="5080">
              <a:lnSpc>
                <a:spcPct val="90000"/>
              </a:lnSpc>
              <a:spcBef>
                <a:spcPts val="1000"/>
              </a:spcBef>
              <a:buClr>
                <a:srgbClr val="F8652E"/>
              </a:buClr>
            </a:pPr>
            <a:r>
              <a:rPr lang="en-GB">
                <a:solidFill>
                  <a:srgbClr val="848484"/>
                </a:solidFill>
                <a:latin typeface="+mj-ea"/>
                <a:ea typeface="+mj-ea"/>
                <a:cs typeface="Calibri"/>
              </a:rPr>
              <a:t>CAPA</a:t>
            </a:r>
            <a:r>
              <a:rPr lang="zh-CN" altLang="en-US">
                <a:solidFill>
                  <a:srgbClr val="848484"/>
                </a:solidFill>
                <a:latin typeface="+mj-ea"/>
                <a:ea typeface="+mj-ea"/>
                <a:cs typeface="Calibri"/>
              </a:rPr>
              <a:t>案例分析 </a:t>
            </a:r>
            <a:r>
              <a:rPr lang="en-GB">
                <a:solidFill>
                  <a:srgbClr val="848484"/>
                </a:solidFill>
                <a:latin typeface="+mj-ea"/>
                <a:ea typeface="+mj-ea"/>
                <a:cs typeface="Calibri"/>
              </a:rPr>
              <a:t>CAPA Case </a:t>
            </a:r>
            <a:r>
              <a:rPr lang="en-GB" spc="-15">
                <a:solidFill>
                  <a:srgbClr val="FFFFFF"/>
                </a:solidFill>
                <a:latin typeface="+mj-ea"/>
                <a:ea typeface="+mj-ea"/>
                <a:cs typeface="Microsoft YaHei"/>
              </a:rPr>
              <a:t>Study</a:t>
            </a:r>
            <a:endParaRPr lang="en-GB">
              <a:latin typeface="+mj-ea"/>
              <a:ea typeface="+mj-ea"/>
              <a:cs typeface="Microsoft YaHei"/>
            </a:endParaRPr>
          </a:p>
        </p:txBody>
      </p:sp>
      <p:sp>
        <p:nvSpPr>
          <p:cNvPr id="7" name="Text Placeholder 6">
            <a:extLst>
              <a:ext uri="{FF2B5EF4-FFF2-40B4-BE49-F238E27FC236}">
                <a16:creationId xmlns:a16="http://schemas.microsoft.com/office/drawing/2014/main" id="{0F97A99C-AEAC-4122-A46C-8724642665A7}"/>
              </a:ext>
            </a:extLst>
          </p:cNvPr>
          <p:cNvSpPr>
            <a:spLocks noGrp="1"/>
          </p:cNvSpPr>
          <p:nvPr>
            <p:ph type="body" sz="quarter" idx="13"/>
          </p:nvPr>
        </p:nvSpPr>
        <p:spPr>
          <a:xfrm>
            <a:off x="450850" y="4699056"/>
            <a:ext cx="9000000" cy="400050"/>
          </a:xfrm>
        </p:spPr>
        <p:txBody>
          <a:bodyPr vert="horz" lIns="91440" tIns="45720" rIns="91440" bIns="45720" rtlCol="0" anchor="t">
            <a:noAutofit/>
          </a:bodyPr>
          <a:lstStyle/>
          <a:p>
            <a:r>
              <a:rPr lang="en-US" altLang="zh-CN">
                <a:latin typeface="+mj-ea"/>
                <a:ea typeface="+mj-ea"/>
              </a:rPr>
              <a:t>Q &amp; A</a:t>
            </a:r>
            <a:endParaRPr lang="zh-CN" altLang="en-US">
              <a:latin typeface="+mj-ea"/>
              <a:ea typeface="+mj-ea"/>
            </a:endParaRPr>
          </a:p>
        </p:txBody>
      </p:sp>
      <p:sp>
        <p:nvSpPr>
          <p:cNvPr id="8" name="Text Placeholder 7">
            <a:extLst>
              <a:ext uri="{FF2B5EF4-FFF2-40B4-BE49-F238E27FC236}">
                <a16:creationId xmlns:a16="http://schemas.microsoft.com/office/drawing/2014/main" id="{DAC2DE38-B003-44A4-9574-6437AD6EF269}"/>
              </a:ext>
            </a:extLst>
          </p:cNvPr>
          <p:cNvSpPr>
            <a:spLocks noGrp="1"/>
          </p:cNvSpPr>
          <p:nvPr>
            <p:ph type="body" sz="quarter" idx="14"/>
          </p:nvPr>
        </p:nvSpPr>
        <p:spPr>
          <a:xfrm>
            <a:off x="450850" y="2436843"/>
            <a:ext cx="9000000" cy="400050"/>
          </a:xfrm>
        </p:spPr>
        <p:txBody>
          <a:bodyPr vert="horz" lIns="91440" tIns="45720" rIns="91440" bIns="45720" rtlCol="0" anchor="t">
            <a:noAutofit/>
          </a:bodyPr>
          <a:lstStyle/>
          <a:p>
            <a:pPr>
              <a:lnSpc>
                <a:spcPct val="90000"/>
              </a:lnSpc>
              <a:spcBef>
                <a:spcPts val="1000"/>
              </a:spcBef>
              <a:buClr>
                <a:srgbClr val="F8652E"/>
              </a:buClr>
            </a:pPr>
            <a:r>
              <a:rPr lang="en-GB" b="1">
                <a:solidFill>
                  <a:srgbClr val="848484"/>
                </a:solidFill>
                <a:latin typeface="+mj-ea"/>
                <a:ea typeface="+mj-ea"/>
                <a:cs typeface="Calibri"/>
              </a:rPr>
              <a:t>CAPA</a:t>
            </a:r>
            <a:r>
              <a:rPr lang="zh-CN" altLang="en-US" b="1">
                <a:solidFill>
                  <a:srgbClr val="848484"/>
                </a:solidFill>
                <a:latin typeface="+mj-ea"/>
                <a:ea typeface="+mj-ea"/>
                <a:cs typeface="Calibri"/>
              </a:rPr>
              <a:t>定义</a:t>
            </a:r>
            <a:r>
              <a:rPr lang="en-US" altLang="zh-CN" b="1">
                <a:solidFill>
                  <a:srgbClr val="848484"/>
                </a:solidFill>
                <a:latin typeface="+mj-ea"/>
                <a:ea typeface="+mj-ea"/>
                <a:cs typeface="Calibri"/>
              </a:rPr>
              <a:t>&amp;</a:t>
            </a:r>
            <a:r>
              <a:rPr lang="zh-CN" altLang="en-US" b="1">
                <a:solidFill>
                  <a:srgbClr val="848484"/>
                </a:solidFill>
                <a:latin typeface="+mj-ea"/>
                <a:ea typeface="+mj-ea"/>
                <a:cs typeface="Calibri"/>
              </a:rPr>
              <a:t>作用 </a:t>
            </a:r>
            <a:r>
              <a:rPr lang="en-GB" b="1">
                <a:solidFill>
                  <a:srgbClr val="848484"/>
                </a:solidFill>
                <a:latin typeface="+mj-ea"/>
                <a:ea typeface="+mj-ea"/>
                <a:cs typeface="Calibri"/>
              </a:rPr>
              <a:t>CAPA Definition &amp; Objectives</a:t>
            </a:r>
          </a:p>
        </p:txBody>
      </p:sp>
      <p:sp>
        <p:nvSpPr>
          <p:cNvPr id="10" name="Text Placeholder 9">
            <a:extLst>
              <a:ext uri="{FF2B5EF4-FFF2-40B4-BE49-F238E27FC236}">
                <a16:creationId xmlns:a16="http://schemas.microsoft.com/office/drawing/2014/main" id="{6C921F8D-E626-FED9-7A5F-64DE201F2CFB}"/>
              </a:ext>
            </a:extLst>
          </p:cNvPr>
          <p:cNvSpPr>
            <a:spLocks noGrp="1"/>
          </p:cNvSpPr>
          <p:nvPr>
            <p:ph type="body" sz="quarter" idx="15"/>
          </p:nvPr>
        </p:nvSpPr>
        <p:spPr>
          <a:xfrm>
            <a:off x="450850" y="3619133"/>
            <a:ext cx="9000000" cy="400050"/>
          </a:xfrm>
        </p:spPr>
        <p:txBody>
          <a:bodyPr/>
          <a:lstStyle/>
          <a:p>
            <a:pPr marR="5080">
              <a:lnSpc>
                <a:spcPct val="90000"/>
              </a:lnSpc>
              <a:spcBef>
                <a:spcPts val="1000"/>
              </a:spcBef>
              <a:buClr>
                <a:srgbClr val="F8652E"/>
              </a:buClr>
            </a:pPr>
            <a:r>
              <a:rPr lang="en-GB">
                <a:solidFill>
                  <a:srgbClr val="848484"/>
                </a:solidFill>
                <a:latin typeface="+mj-ea"/>
                <a:ea typeface="+mj-ea"/>
                <a:cs typeface="Calibri"/>
              </a:rPr>
              <a:t>CAPA</a:t>
            </a:r>
            <a:r>
              <a:rPr lang="zh-CN" altLang="en-US">
                <a:solidFill>
                  <a:srgbClr val="848484"/>
                </a:solidFill>
                <a:latin typeface="+mj-ea"/>
                <a:ea typeface="+mj-ea"/>
                <a:cs typeface="Calibri"/>
              </a:rPr>
              <a:t>系统流程</a:t>
            </a:r>
            <a:r>
              <a:rPr lang="en-US" altLang="zh-CN">
                <a:solidFill>
                  <a:srgbClr val="848484"/>
                </a:solidFill>
                <a:latin typeface="+mj-ea"/>
                <a:ea typeface="+mj-ea"/>
                <a:cs typeface="Calibri"/>
              </a:rPr>
              <a:t>&amp;</a:t>
            </a:r>
            <a:r>
              <a:rPr lang="zh-CN" altLang="en-US">
                <a:solidFill>
                  <a:srgbClr val="848484"/>
                </a:solidFill>
                <a:latin typeface="+mj-ea"/>
                <a:ea typeface="+mj-ea"/>
                <a:cs typeface="Calibri"/>
              </a:rPr>
              <a:t>分析方法 </a:t>
            </a:r>
            <a:r>
              <a:rPr lang="en-GB">
                <a:solidFill>
                  <a:srgbClr val="848484"/>
                </a:solidFill>
                <a:latin typeface="+mj-ea"/>
                <a:ea typeface="+mj-ea"/>
                <a:cs typeface="Calibri"/>
              </a:rPr>
              <a:t>CAPA Process &amp; Analysis Method  </a:t>
            </a:r>
          </a:p>
        </p:txBody>
      </p:sp>
      <p:sp>
        <p:nvSpPr>
          <p:cNvPr id="2" name="Title 1">
            <a:extLst>
              <a:ext uri="{FF2B5EF4-FFF2-40B4-BE49-F238E27FC236}">
                <a16:creationId xmlns:a16="http://schemas.microsoft.com/office/drawing/2014/main" id="{122AD55D-AAE7-4862-B3DD-2E15C63BDBCF}"/>
              </a:ext>
            </a:extLst>
          </p:cNvPr>
          <p:cNvSpPr>
            <a:spLocks noGrp="1"/>
          </p:cNvSpPr>
          <p:nvPr>
            <p:ph type="title"/>
          </p:nvPr>
        </p:nvSpPr>
        <p:spPr>
          <a:xfrm>
            <a:off x="450000" y="537860"/>
            <a:ext cx="9000000" cy="627965"/>
          </a:xfrm>
        </p:spPr>
        <p:txBody>
          <a:bodyPr/>
          <a:lstStyle/>
          <a:p>
            <a:r>
              <a:rPr lang="zh-CN" altLang="en-US">
                <a:latin typeface="+mj-ea"/>
              </a:rPr>
              <a:t>议程 </a:t>
            </a:r>
            <a:r>
              <a:rPr lang="en-US" altLang="zh-CN" sz="2400">
                <a:latin typeface="+mj-ea"/>
              </a:rPr>
              <a:t>Agenda</a:t>
            </a:r>
          </a:p>
        </p:txBody>
      </p:sp>
    </p:spTree>
    <p:extLst>
      <p:ext uri="{BB962C8B-B14F-4D97-AF65-F5344CB8AC3E}">
        <p14:creationId xmlns:p14="http://schemas.microsoft.com/office/powerpoint/2010/main" val="72400697"/>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102096" y="3348228"/>
            <a:ext cx="1833372" cy="1595628"/>
          </a:xfrm>
          <a:prstGeom prst="rect">
            <a:avLst/>
          </a:prstGeom>
          <a:blipFill>
            <a:blip r:embed="rId2" cstate="print"/>
            <a:stretch>
              <a:fillRect/>
            </a:stretch>
          </a:blipFill>
        </p:spPr>
        <p:txBody>
          <a:bodyPr wrap="square" lIns="0" tIns="0" rIns="0" bIns="0" rtlCol="0"/>
          <a:lstStyle/>
          <a:p>
            <a:endParaRPr>
              <a:latin typeface="+mn-ea"/>
            </a:endParaRPr>
          </a:p>
        </p:txBody>
      </p:sp>
      <p:sp>
        <p:nvSpPr>
          <p:cNvPr id="3" name="object 3"/>
          <p:cNvSpPr/>
          <p:nvPr/>
        </p:nvSpPr>
        <p:spPr>
          <a:xfrm>
            <a:off x="6103143" y="3348990"/>
            <a:ext cx="1831339" cy="1594485"/>
          </a:xfrm>
          <a:custGeom>
            <a:avLst/>
            <a:gdLst/>
            <a:ahLst/>
            <a:cxnLst/>
            <a:rect l="l" t="t" r="r" b="b"/>
            <a:pathLst>
              <a:path w="1831340" h="1594485">
                <a:moveTo>
                  <a:pt x="539464" y="1594104"/>
                </a:moveTo>
                <a:lnTo>
                  <a:pt x="498534" y="1587674"/>
                </a:lnTo>
                <a:lnTo>
                  <a:pt x="457485" y="1570196"/>
                </a:lnTo>
                <a:lnTo>
                  <a:pt x="421199" y="1544383"/>
                </a:lnTo>
                <a:lnTo>
                  <a:pt x="394557" y="1512951"/>
                </a:lnTo>
                <a:lnTo>
                  <a:pt x="177522" y="1145988"/>
                </a:lnTo>
                <a:lnTo>
                  <a:pt x="66071" y="957548"/>
                </a:lnTo>
                <a:lnTo>
                  <a:pt x="25011" y="888122"/>
                </a:lnTo>
                <a:lnTo>
                  <a:pt x="19145" y="878205"/>
                </a:lnTo>
                <a:lnTo>
                  <a:pt x="4786" y="840343"/>
                </a:lnTo>
                <a:lnTo>
                  <a:pt x="0" y="797052"/>
                </a:lnTo>
                <a:lnTo>
                  <a:pt x="4786" y="753760"/>
                </a:lnTo>
                <a:lnTo>
                  <a:pt x="19145" y="715899"/>
                </a:lnTo>
                <a:lnTo>
                  <a:pt x="236180" y="348936"/>
                </a:lnTo>
                <a:lnTo>
                  <a:pt x="347630" y="160496"/>
                </a:lnTo>
                <a:lnTo>
                  <a:pt x="388691" y="91070"/>
                </a:lnTo>
                <a:lnTo>
                  <a:pt x="421199" y="49720"/>
                </a:lnTo>
                <a:lnTo>
                  <a:pt x="457485" y="23907"/>
                </a:lnTo>
                <a:lnTo>
                  <a:pt x="498534" y="6429"/>
                </a:lnTo>
                <a:lnTo>
                  <a:pt x="539464" y="0"/>
                </a:lnTo>
                <a:lnTo>
                  <a:pt x="973681" y="0"/>
                </a:lnTo>
                <a:lnTo>
                  <a:pt x="1196657" y="0"/>
                </a:lnTo>
                <a:lnTo>
                  <a:pt x="1278806" y="0"/>
                </a:lnTo>
                <a:lnTo>
                  <a:pt x="1290542" y="0"/>
                </a:lnTo>
                <a:lnTo>
                  <a:pt x="1332005" y="6429"/>
                </a:lnTo>
                <a:lnTo>
                  <a:pt x="1372981" y="23907"/>
                </a:lnTo>
                <a:lnTo>
                  <a:pt x="1408932" y="49720"/>
                </a:lnTo>
                <a:lnTo>
                  <a:pt x="1435322" y="81152"/>
                </a:lnTo>
                <a:lnTo>
                  <a:pt x="1652430" y="448115"/>
                </a:lnTo>
                <a:lnTo>
                  <a:pt x="1763918" y="636555"/>
                </a:lnTo>
                <a:lnTo>
                  <a:pt x="1804993" y="705981"/>
                </a:lnTo>
                <a:lnTo>
                  <a:pt x="1810861" y="715899"/>
                </a:lnTo>
                <a:lnTo>
                  <a:pt x="1825934" y="753760"/>
                </a:lnTo>
                <a:lnTo>
                  <a:pt x="1830958" y="797051"/>
                </a:lnTo>
                <a:lnTo>
                  <a:pt x="1825934" y="840343"/>
                </a:lnTo>
                <a:lnTo>
                  <a:pt x="1810861" y="878205"/>
                </a:lnTo>
                <a:lnTo>
                  <a:pt x="1593752" y="1245167"/>
                </a:lnTo>
                <a:lnTo>
                  <a:pt x="1482264" y="1433607"/>
                </a:lnTo>
                <a:lnTo>
                  <a:pt x="1441190" y="1503033"/>
                </a:lnTo>
                <a:lnTo>
                  <a:pt x="1408932" y="1544383"/>
                </a:lnTo>
                <a:lnTo>
                  <a:pt x="1372981" y="1570196"/>
                </a:lnTo>
                <a:lnTo>
                  <a:pt x="1332005" y="1587674"/>
                </a:lnTo>
                <a:lnTo>
                  <a:pt x="1290542" y="1594104"/>
                </a:lnTo>
                <a:lnTo>
                  <a:pt x="539464" y="1594104"/>
                </a:lnTo>
                <a:close/>
              </a:path>
            </a:pathLst>
          </a:custGeom>
          <a:ln w="32004">
            <a:solidFill>
              <a:srgbClr val="FF9966"/>
            </a:solidFill>
          </a:ln>
        </p:spPr>
        <p:txBody>
          <a:bodyPr wrap="square" lIns="0" tIns="0" rIns="0" bIns="0" rtlCol="0"/>
          <a:lstStyle/>
          <a:p>
            <a:endParaRPr>
              <a:latin typeface="+mn-ea"/>
            </a:endParaRPr>
          </a:p>
        </p:txBody>
      </p:sp>
      <p:sp>
        <p:nvSpPr>
          <p:cNvPr id="4" name="object 4"/>
          <p:cNvSpPr/>
          <p:nvPr/>
        </p:nvSpPr>
        <p:spPr>
          <a:xfrm>
            <a:off x="6164579" y="3392423"/>
            <a:ext cx="1780031" cy="1577339"/>
          </a:xfrm>
          <a:prstGeom prst="rect">
            <a:avLst/>
          </a:prstGeom>
          <a:blipFill>
            <a:blip r:embed="rId3" cstate="print"/>
            <a:stretch>
              <a:fillRect/>
            </a:stretch>
          </a:blipFill>
        </p:spPr>
        <p:txBody>
          <a:bodyPr wrap="square" lIns="0" tIns="0" rIns="0" bIns="0" rtlCol="0"/>
          <a:lstStyle/>
          <a:p>
            <a:endParaRPr>
              <a:latin typeface="+mn-ea"/>
            </a:endParaRPr>
          </a:p>
        </p:txBody>
      </p:sp>
      <p:sp>
        <p:nvSpPr>
          <p:cNvPr id="5" name="object 5"/>
          <p:cNvSpPr/>
          <p:nvPr/>
        </p:nvSpPr>
        <p:spPr>
          <a:xfrm>
            <a:off x="6669023" y="3835908"/>
            <a:ext cx="536575" cy="500380"/>
          </a:xfrm>
          <a:custGeom>
            <a:avLst/>
            <a:gdLst/>
            <a:ahLst/>
            <a:cxnLst/>
            <a:rect l="l" t="t" r="r" b="b"/>
            <a:pathLst>
              <a:path w="536575" h="500379">
                <a:moveTo>
                  <a:pt x="288290" y="0"/>
                </a:moveTo>
                <a:lnTo>
                  <a:pt x="236124" y="3467"/>
                </a:lnTo>
                <a:lnTo>
                  <a:pt x="187168" y="13458"/>
                </a:lnTo>
                <a:lnTo>
                  <a:pt x="142202" y="29355"/>
                </a:lnTo>
                <a:lnTo>
                  <a:pt x="102009" y="50543"/>
                </a:lnTo>
                <a:lnTo>
                  <a:pt x="67370" y="76404"/>
                </a:lnTo>
                <a:lnTo>
                  <a:pt x="39068" y="106322"/>
                </a:lnTo>
                <a:lnTo>
                  <a:pt x="17885" y="139680"/>
                </a:lnTo>
                <a:lnTo>
                  <a:pt x="4601" y="175861"/>
                </a:lnTo>
                <a:lnTo>
                  <a:pt x="0" y="214249"/>
                </a:lnTo>
                <a:lnTo>
                  <a:pt x="5361" y="256258"/>
                </a:lnTo>
                <a:lnTo>
                  <a:pt x="20986" y="295910"/>
                </a:lnTo>
                <a:lnTo>
                  <a:pt x="46184" y="332228"/>
                </a:lnTo>
                <a:lnTo>
                  <a:pt x="80264" y="364236"/>
                </a:lnTo>
                <a:lnTo>
                  <a:pt x="32893" y="499872"/>
                </a:lnTo>
                <a:lnTo>
                  <a:pt x="87629" y="467741"/>
                </a:lnTo>
                <a:lnTo>
                  <a:pt x="146462" y="436006"/>
                </a:lnTo>
                <a:lnTo>
                  <a:pt x="170211" y="424003"/>
                </a:lnTo>
                <a:lnTo>
                  <a:pt x="186054" y="417703"/>
                </a:lnTo>
                <a:lnTo>
                  <a:pt x="247135" y="417703"/>
                </a:lnTo>
                <a:lnTo>
                  <a:pt x="245133" y="415087"/>
                </a:lnTo>
                <a:lnTo>
                  <a:pt x="236251" y="401701"/>
                </a:lnTo>
                <a:lnTo>
                  <a:pt x="233262" y="396367"/>
                </a:lnTo>
                <a:lnTo>
                  <a:pt x="120396" y="396367"/>
                </a:lnTo>
                <a:lnTo>
                  <a:pt x="138683" y="346329"/>
                </a:lnTo>
                <a:lnTo>
                  <a:pt x="124078" y="335661"/>
                </a:lnTo>
                <a:lnTo>
                  <a:pt x="92075" y="309653"/>
                </a:lnTo>
                <a:lnTo>
                  <a:pt x="67976" y="280289"/>
                </a:lnTo>
                <a:lnTo>
                  <a:pt x="52784" y="248257"/>
                </a:lnTo>
                <a:lnTo>
                  <a:pt x="47498" y="214249"/>
                </a:lnTo>
                <a:lnTo>
                  <a:pt x="53945" y="175717"/>
                </a:lnTo>
                <a:lnTo>
                  <a:pt x="72264" y="140364"/>
                </a:lnTo>
                <a:lnTo>
                  <a:pt x="100922" y="109192"/>
                </a:lnTo>
                <a:lnTo>
                  <a:pt x="138387" y="83204"/>
                </a:lnTo>
                <a:lnTo>
                  <a:pt x="183125" y="63400"/>
                </a:lnTo>
                <a:lnTo>
                  <a:pt x="233603" y="50783"/>
                </a:lnTo>
                <a:lnTo>
                  <a:pt x="288290" y="46355"/>
                </a:lnTo>
                <a:lnTo>
                  <a:pt x="466480" y="46355"/>
                </a:lnTo>
                <a:lnTo>
                  <a:pt x="432895" y="28987"/>
                </a:lnTo>
                <a:lnTo>
                  <a:pt x="388300" y="13344"/>
                </a:lnTo>
                <a:lnTo>
                  <a:pt x="339859" y="3451"/>
                </a:lnTo>
                <a:lnTo>
                  <a:pt x="288290" y="0"/>
                </a:lnTo>
                <a:close/>
              </a:path>
              <a:path w="536575" h="500379">
                <a:moveTo>
                  <a:pt x="247135" y="417703"/>
                </a:moveTo>
                <a:lnTo>
                  <a:pt x="186054" y="417703"/>
                </a:lnTo>
                <a:lnTo>
                  <a:pt x="219392" y="423100"/>
                </a:lnTo>
                <a:lnTo>
                  <a:pt x="255397" y="428498"/>
                </a:lnTo>
                <a:lnTo>
                  <a:pt x="247135" y="417703"/>
                </a:lnTo>
                <a:close/>
              </a:path>
              <a:path w="536575" h="500379">
                <a:moveTo>
                  <a:pt x="197103" y="367792"/>
                </a:moveTo>
                <a:lnTo>
                  <a:pt x="189737" y="367792"/>
                </a:lnTo>
                <a:lnTo>
                  <a:pt x="183546" y="368238"/>
                </a:lnTo>
                <a:lnTo>
                  <a:pt x="172878" y="371363"/>
                </a:lnTo>
                <a:lnTo>
                  <a:pt x="153304" y="379847"/>
                </a:lnTo>
                <a:lnTo>
                  <a:pt x="120396" y="396367"/>
                </a:lnTo>
                <a:lnTo>
                  <a:pt x="233262" y="396367"/>
                </a:lnTo>
                <a:lnTo>
                  <a:pt x="228750" y="388314"/>
                </a:lnTo>
                <a:lnTo>
                  <a:pt x="222630" y="374904"/>
                </a:lnTo>
                <a:lnTo>
                  <a:pt x="216552" y="374292"/>
                </a:lnTo>
                <a:lnTo>
                  <a:pt x="209819" y="372681"/>
                </a:lnTo>
                <a:lnTo>
                  <a:pt x="203110" y="370403"/>
                </a:lnTo>
                <a:lnTo>
                  <a:pt x="197103" y="367792"/>
                </a:lnTo>
                <a:close/>
              </a:path>
              <a:path w="536575" h="500379">
                <a:moveTo>
                  <a:pt x="466480" y="46355"/>
                </a:moveTo>
                <a:lnTo>
                  <a:pt x="288290" y="46355"/>
                </a:lnTo>
                <a:lnTo>
                  <a:pt x="340875" y="50266"/>
                </a:lnTo>
                <a:lnTo>
                  <a:pt x="388651" y="61547"/>
                </a:lnTo>
                <a:lnTo>
                  <a:pt x="430950" y="79519"/>
                </a:lnTo>
                <a:lnTo>
                  <a:pt x="467105" y="103505"/>
                </a:lnTo>
                <a:lnTo>
                  <a:pt x="536448" y="103505"/>
                </a:lnTo>
                <a:lnTo>
                  <a:pt x="507685" y="74759"/>
                </a:lnTo>
                <a:lnTo>
                  <a:pt x="472929" y="49689"/>
                </a:lnTo>
                <a:lnTo>
                  <a:pt x="466480" y="46355"/>
                </a:lnTo>
                <a:close/>
              </a:path>
            </a:pathLst>
          </a:custGeom>
          <a:solidFill>
            <a:srgbClr val="FF9966"/>
          </a:solidFill>
        </p:spPr>
        <p:txBody>
          <a:bodyPr wrap="square" lIns="0" tIns="0" rIns="0" bIns="0" rtlCol="0"/>
          <a:lstStyle/>
          <a:p>
            <a:endParaRPr>
              <a:latin typeface="+mn-ea"/>
            </a:endParaRPr>
          </a:p>
        </p:txBody>
      </p:sp>
      <p:sp>
        <p:nvSpPr>
          <p:cNvPr id="6" name="object 6"/>
          <p:cNvSpPr/>
          <p:nvPr/>
        </p:nvSpPr>
        <p:spPr>
          <a:xfrm>
            <a:off x="6669023" y="3835908"/>
            <a:ext cx="536575" cy="500380"/>
          </a:xfrm>
          <a:custGeom>
            <a:avLst/>
            <a:gdLst/>
            <a:ahLst/>
            <a:cxnLst/>
            <a:rect l="l" t="t" r="r" b="b"/>
            <a:pathLst>
              <a:path w="536575" h="500379">
                <a:moveTo>
                  <a:pt x="222630" y="374904"/>
                </a:moveTo>
                <a:lnTo>
                  <a:pt x="216552" y="374292"/>
                </a:lnTo>
                <a:lnTo>
                  <a:pt x="209819" y="372681"/>
                </a:lnTo>
                <a:lnTo>
                  <a:pt x="203110" y="370403"/>
                </a:lnTo>
                <a:lnTo>
                  <a:pt x="197103" y="367792"/>
                </a:lnTo>
                <a:lnTo>
                  <a:pt x="193421" y="367792"/>
                </a:lnTo>
                <a:lnTo>
                  <a:pt x="189737" y="367792"/>
                </a:lnTo>
                <a:lnTo>
                  <a:pt x="183546" y="368238"/>
                </a:lnTo>
                <a:lnTo>
                  <a:pt x="172878" y="371363"/>
                </a:lnTo>
                <a:lnTo>
                  <a:pt x="153304" y="379847"/>
                </a:lnTo>
                <a:lnTo>
                  <a:pt x="120396" y="396367"/>
                </a:lnTo>
                <a:lnTo>
                  <a:pt x="130968" y="367438"/>
                </a:lnTo>
                <a:lnTo>
                  <a:pt x="136398" y="352583"/>
                </a:lnTo>
                <a:lnTo>
                  <a:pt x="138398" y="347110"/>
                </a:lnTo>
                <a:lnTo>
                  <a:pt x="138683" y="346329"/>
                </a:lnTo>
                <a:lnTo>
                  <a:pt x="124078" y="335661"/>
                </a:lnTo>
                <a:lnTo>
                  <a:pt x="92075" y="309653"/>
                </a:lnTo>
                <a:lnTo>
                  <a:pt x="67976" y="280289"/>
                </a:lnTo>
                <a:lnTo>
                  <a:pt x="52784" y="248257"/>
                </a:lnTo>
                <a:lnTo>
                  <a:pt x="47498" y="214249"/>
                </a:lnTo>
                <a:lnTo>
                  <a:pt x="53945" y="175717"/>
                </a:lnTo>
                <a:lnTo>
                  <a:pt x="72264" y="140364"/>
                </a:lnTo>
                <a:lnTo>
                  <a:pt x="100922" y="109192"/>
                </a:lnTo>
                <a:lnTo>
                  <a:pt x="138387" y="83204"/>
                </a:lnTo>
                <a:lnTo>
                  <a:pt x="183125" y="63400"/>
                </a:lnTo>
                <a:lnTo>
                  <a:pt x="233603" y="50783"/>
                </a:lnTo>
                <a:lnTo>
                  <a:pt x="288290" y="46355"/>
                </a:lnTo>
                <a:lnTo>
                  <a:pt x="340875" y="50266"/>
                </a:lnTo>
                <a:lnTo>
                  <a:pt x="388651" y="61547"/>
                </a:lnTo>
                <a:lnTo>
                  <a:pt x="430950" y="79519"/>
                </a:lnTo>
                <a:lnTo>
                  <a:pt x="467105" y="103505"/>
                </a:lnTo>
                <a:lnTo>
                  <a:pt x="475299" y="103505"/>
                </a:lnTo>
                <a:lnTo>
                  <a:pt x="536448" y="103505"/>
                </a:lnTo>
                <a:lnTo>
                  <a:pt x="507685" y="74759"/>
                </a:lnTo>
                <a:lnTo>
                  <a:pt x="472929" y="49689"/>
                </a:lnTo>
                <a:lnTo>
                  <a:pt x="432895" y="28987"/>
                </a:lnTo>
                <a:lnTo>
                  <a:pt x="388300" y="13344"/>
                </a:lnTo>
                <a:lnTo>
                  <a:pt x="339859" y="3451"/>
                </a:lnTo>
                <a:lnTo>
                  <a:pt x="288290" y="0"/>
                </a:lnTo>
                <a:lnTo>
                  <a:pt x="236124" y="3467"/>
                </a:lnTo>
                <a:lnTo>
                  <a:pt x="187168" y="13458"/>
                </a:lnTo>
                <a:lnTo>
                  <a:pt x="142202" y="29355"/>
                </a:lnTo>
                <a:lnTo>
                  <a:pt x="102009" y="50543"/>
                </a:lnTo>
                <a:lnTo>
                  <a:pt x="67370" y="76404"/>
                </a:lnTo>
                <a:lnTo>
                  <a:pt x="39068" y="106322"/>
                </a:lnTo>
                <a:lnTo>
                  <a:pt x="17885" y="139680"/>
                </a:lnTo>
                <a:lnTo>
                  <a:pt x="4601" y="175861"/>
                </a:lnTo>
                <a:lnTo>
                  <a:pt x="0" y="214249"/>
                </a:lnTo>
                <a:lnTo>
                  <a:pt x="5361" y="256258"/>
                </a:lnTo>
                <a:lnTo>
                  <a:pt x="20986" y="295910"/>
                </a:lnTo>
                <a:lnTo>
                  <a:pt x="46184" y="332228"/>
                </a:lnTo>
                <a:lnTo>
                  <a:pt x="80264" y="364236"/>
                </a:lnTo>
                <a:lnTo>
                  <a:pt x="52877" y="442650"/>
                </a:lnTo>
                <a:lnTo>
                  <a:pt x="38814" y="482917"/>
                </a:lnTo>
                <a:lnTo>
                  <a:pt x="33633" y="497752"/>
                </a:lnTo>
                <a:lnTo>
                  <a:pt x="32893" y="499872"/>
                </a:lnTo>
                <a:lnTo>
                  <a:pt x="64537" y="481296"/>
                </a:lnTo>
                <a:lnTo>
                  <a:pt x="80787" y="471757"/>
                </a:lnTo>
                <a:lnTo>
                  <a:pt x="86774" y="468243"/>
                </a:lnTo>
                <a:lnTo>
                  <a:pt x="87629" y="467741"/>
                </a:lnTo>
                <a:lnTo>
                  <a:pt x="117903" y="451367"/>
                </a:lnTo>
                <a:lnTo>
                  <a:pt x="146462" y="436006"/>
                </a:lnTo>
                <a:lnTo>
                  <a:pt x="170211" y="424003"/>
                </a:lnTo>
                <a:lnTo>
                  <a:pt x="186054" y="417703"/>
                </a:lnTo>
                <a:lnTo>
                  <a:pt x="202568" y="420389"/>
                </a:lnTo>
                <a:lnTo>
                  <a:pt x="219392" y="423100"/>
                </a:lnTo>
                <a:lnTo>
                  <a:pt x="236882" y="425811"/>
                </a:lnTo>
                <a:lnTo>
                  <a:pt x="255397" y="428498"/>
                </a:lnTo>
                <a:lnTo>
                  <a:pt x="245133" y="415087"/>
                </a:lnTo>
                <a:lnTo>
                  <a:pt x="236251" y="401701"/>
                </a:lnTo>
                <a:lnTo>
                  <a:pt x="228750" y="388314"/>
                </a:lnTo>
                <a:lnTo>
                  <a:pt x="222630" y="374904"/>
                </a:lnTo>
                <a:close/>
              </a:path>
            </a:pathLst>
          </a:custGeom>
          <a:ln w="9144">
            <a:solidFill>
              <a:srgbClr val="FF9966"/>
            </a:solidFill>
          </a:ln>
        </p:spPr>
        <p:txBody>
          <a:bodyPr wrap="square" lIns="0" tIns="0" rIns="0" bIns="0" rtlCol="0"/>
          <a:lstStyle/>
          <a:p>
            <a:endParaRPr>
              <a:latin typeface="+mn-ea"/>
            </a:endParaRPr>
          </a:p>
        </p:txBody>
      </p:sp>
      <p:sp>
        <p:nvSpPr>
          <p:cNvPr id="7" name="object 7"/>
          <p:cNvSpPr/>
          <p:nvPr/>
        </p:nvSpPr>
        <p:spPr>
          <a:xfrm>
            <a:off x="6906768" y="3963923"/>
            <a:ext cx="525780" cy="421005"/>
          </a:xfrm>
          <a:custGeom>
            <a:avLst/>
            <a:gdLst/>
            <a:ahLst/>
            <a:cxnLst/>
            <a:rect l="l" t="t" r="r" b="b"/>
            <a:pathLst>
              <a:path w="525779" h="421004">
                <a:moveTo>
                  <a:pt x="454948" y="367156"/>
                </a:moveTo>
                <a:lnTo>
                  <a:pt x="361441" y="367156"/>
                </a:lnTo>
                <a:lnTo>
                  <a:pt x="383730" y="374011"/>
                </a:lnTo>
                <a:lnTo>
                  <a:pt x="422116" y="392557"/>
                </a:lnTo>
                <a:lnTo>
                  <a:pt x="458454" y="411769"/>
                </a:lnTo>
                <a:lnTo>
                  <a:pt x="474599" y="420624"/>
                </a:lnTo>
                <a:lnTo>
                  <a:pt x="454948" y="367156"/>
                </a:lnTo>
                <a:close/>
              </a:path>
              <a:path w="525779" h="421004">
                <a:moveTo>
                  <a:pt x="262889" y="0"/>
                </a:moveTo>
                <a:lnTo>
                  <a:pt x="209661" y="3879"/>
                </a:lnTo>
                <a:lnTo>
                  <a:pt x="160198" y="14989"/>
                </a:lnTo>
                <a:lnTo>
                  <a:pt x="115527" y="32535"/>
                </a:lnTo>
                <a:lnTo>
                  <a:pt x="76676" y="55721"/>
                </a:lnTo>
                <a:lnTo>
                  <a:pt x="44670" y="83753"/>
                </a:lnTo>
                <a:lnTo>
                  <a:pt x="20538" y="115835"/>
                </a:lnTo>
                <a:lnTo>
                  <a:pt x="5305" y="151175"/>
                </a:lnTo>
                <a:lnTo>
                  <a:pt x="0" y="188975"/>
                </a:lnTo>
                <a:lnTo>
                  <a:pt x="5305" y="227945"/>
                </a:lnTo>
                <a:lnTo>
                  <a:pt x="20538" y="264152"/>
                </a:lnTo>
                <a:lnTo>
                  <a:pt x="44670" y="296846"/>
                </a:lnTo>
                <a:lnTo>
                  <a:pt x="76676" y="325278"/>
                </a:lnTo>
                <a:lnTo>
                  <a:pt x="115527" y="348698"/>
                </a:lnTo>
                <a:lnTo>
                  <a:pt x="160198" y="366355"/>
                </a:lnTo>
                <a:lnTo>
                  <a:pt x="209661" y="377499"/>
                </a:lnTo>
                <a:lnTo>
                  <a:pt x="262889" y="381381"/>
                </a:lnTo>
                <a:lnTo>
                  <a:pt x="289558" y="380158"/>
                </a:lnTo>
                <a:lnTo>
                  <a:pt x="314880" y="376936"/>
                </a:lnTo>
                <a:lnTo>
                  <a:pt x="338845" y="372379"/>
                </a:lnTo>
                <a:lnTo>
                  <a:pt x="361441" y="367156"/>
                </a:lnTo>
                <a:lnTo>
                  <a:pt x="454948" y="367156"/>
                </a:lnTo>
                <a:lnTo>
                  <a:pt x="441832" y="331469"/>
                </a:lnTo>
                <a:lnTo>
                  <a:pt x="476488" y="302222"/>
                </a:lnTo>
                <a:lnTo>
                  <a:pt x="502951" y="268271"/>
                </a:lnTo>
                <a:lnTo>
                  <a:pt x="519842" y="230296"/>
                </a:lnTo>
                <a:lnTo>
                  <a:pt x="520159" y="228092"/>
                </a:lnTo>
                <a:lnTo>
                  <a:pt x="226313" y="228092"/>
                </a:lnTo>
                <a:lnTo>
                  <a:pt x="228155" y="217424"/>
                </a:lnTo>
                <a:lnTo>
                  <a:pt x="113156" y="217424"/>
                </a:lnTo>
                <a:lnTo>
                  <a:pt x="120523" y="188975"/>
                </a:lnTo>
                <a:lnTo>
                  <a:pt x="98551" y="171069"/>
                </a:lnTo>
                <a:lnTo>
                  <a:pt x="127761" y="167512"/>
                </a:lnTo>
                <a:lnTo>
                  <a:pt x="138683" y="146176"/>
                </a:lnTo>
                <a:lnTo>
                  <a:pt x="248246" y="146176"/>
                </a:lnTo>
                <a:lnTo>
                  <a:pt x="262889" y="117601"/>
                </a:lnTo>
                <a:lnTo>
                  <a:pt x="506002" y="117601"/>
                </a:lnTo>
                <a:lnTo>
                  <a:pt x="505241" y="115835"/>
                </a:lnTo>
                <a:lnTo>
                  <a:pt x="481109" y="83753"/>
                </a:lnTo>
                <a:lnTo>
                  <a:pt x="449103" y="55721"/>
                </a:lnTo>
                <a:lnTo>
                  <a:pt x="410252" y="32535"/>
                </a:lnTo>
                <a:lnTo>
                  <a:pt x="365581" y="14989"/>
                </a:lnTo>
                <a:lnTo>
                  <a:pt x="316118" y="3879"/>
                </a:lnTo>
                <a:lnTo>
                  <a:pt x="262889" y="0"/>
                </a:lnTo>
                <a:close/>
              </a:path>
              <a:path w="525779" h="421004">
                <a:moveTo>
                  <a:pt x="262889" y="206756"/>
                </a:moveTo>
                <a:lnTo>
                  <a:pt x="226313" y="228092"/>
                </a:lnTo>
                <a:lnTo>
                  <a:pt x="299338" y="228092"/>
                </a:lnTo>
                <a:lnTo>
                  <a:pt x="262889" y="206756"/>
                </a:lnTo>
                <a:close/>
              </a:path>
              <a:path w="525779" h="421004">
                <a:moveTo>
                  <a:pt x="506002" y="117601"/>
                </a:moveTo>
                <a:lnTo>
                  <a:pt x="262889" y="117601"/>
                </a:lnTo>
                <a:lnTo>
                  <a:pt x="281177" y="153288"/>
                </a:lnTo>
                <a:lnTo>
                  <a:pt x="321309" y="156844"/>
                </a:lnTo>
                <a:lnTo>
                  <a:pt x="292100" y="185419"/>
                </a:lnTo>
                <a:lnTo>
                  <a:pt x="299338" y="228092"/>
                </a:lnTo>
                <a:lnTo>
                  <a:pt x="520159" y="228092"/>
                </a:lnTo>
                <a:lnTo>
                  <a:pt x="521692" y="217424"/>
                </a:lnTo>
                <a:lnTo>
                  <a:pt x="361441" y="217424"/>
                </a:lnTo>
                <a:lnTo>
                  <a:pt x="368807" y="188975"/>
                </a:lnTo>
                <a:lnTo>
                  <a:pt x="346836" y="171069"/>
                </a:lnTo>
                <a:lnTo>
                  <a:pt x="376047" y="167512"/>
                </a:lnTo>
                <a:lnTo>
                  <a:pt x="386968" y="146176"/>
                </a:lnTo>
                <a:lnTo>
                  <a:pt x="518319" y="146176"/>
                </a:lnTo>
                <a:lnTo>
                  <a:pt x="506002" y="117601"/>
                </a:lnTo>
                <a:close/>
              </a:path>
              <a:path w="525779" h="421004">
                <a:moveTo>
                  <a:pt x="138683" y="203200"/>
                </a:moveTo>
                <a:lnTo>
                  <a:pt x="113156" y="217424"/>
                </a:lnTo>
                <a:lnTo>
                  <a:pt x="160654" y="217424"/>
                </a:lnTo>
                <a:lnTo>
                  <a:pt x="138683" y="203200"/>
                </a:lnTo>
                <a:close/>
              </a:path>
              <a:path w="525779" h="421004">
                <a:moveTo>
                  <a:pt x="248246" y="146176"/>
                </a:moveTo>
                <a:lnTo>
                  <a:pt x="138683" y="146176"/>
                </a:lnTo>
                <a:lnTo>
                  <a:pt x="149732" y="167512"/>
                </a:lnTo>
                <a:lnTo>
                  <a:pt x="175259" y="171069"/>
                </a:lnTo>
                <a:lnTo>
                  <a:pt x="156972" y="188975"/>
                </a:lnTo>
                <a:lnTo>
                  <a:pt x="160654" y="217424"/>
                </a:lnTo>
                <a:lnTo>
                  <a:pt x="228155" y="217424"/>
                </a:lnTo>
                <a:lnTo>
                  <a:pt x="233679" y="185419"/>
                </a:lnTo>
                <a:lnTo>
                  <a:pt x="204470" y="156844"/>
                </a:lnTo>
                <a:lnTo>
                  <a:pt x="244601" y="153288"/>
                </a:lnTo>
                <a:lnTo>
                  <a:pt x="248246" y="146176"/>
                </a:lnTo>
                <a:close/>
              </a:path>
              <a:path w="525779" h="421004">
                <a:moveTo>
                  <a:pt x="386968" y="203200"/>
                </a:moveTo>
                <a:lnTo>
                  <a:pt x="361441" y="217424"/>
                </a:lnTo>
                <a:lnTo>
                  <a:pt x="408939" y="217424"/>
                </a:lnTo>
                <a:lnTo>
                  <a:pt x="386968" y="203200"/>
                </a:lnTo>
                <a:close/>
              </a:path>
              <a:path w="525779" h="421004">
                <a:moveTo>
                  <a:pt x="518319" y="146176"/>
                </a:moveTo>
                <a:lnTo>
                  <a:pt x="386968" y="146176"/>
                </a:lnTo>
                <a:lnTo>
                  <a:pt x="398017" y="167512"/>
                </a:lnTo>
                <a:lnTo>
                  <a:pt x="423545" y="171069"/>
                </a:lnTo>
                <a:lnTo>
                  <a:pt x="405256" y="188975"/>
                </a:lnTo>
                <a:lnTo>
                  <a:pt x="408939" y="217424"/>
                </a:lnTo>
                <a:lnTo>
                  <a:pt x="521692" y="217424"/>
                </a:lnTo>
                <a:lnTo>
                  <a:pt x="525779" y="188975"/>
                </a:lnTo>
                <a:lnTo>
                  <a:pt x="520474" y="151175"/>
                </a:lnTo>
                <a:lnTo>
                  <a:pt x="518319" y="146176"/>
                </a:lnTo>
                <a:close/>
              </a:path>
            </a:pathLst>
          </a:custGeom>
          <a:solidFill>
            <a:srgbClr val="FF9966"/>
          </a:solidFill>
        </p:spPr>
        <p:txBody>
          <a:bodyPr wrap="square" lIns="0" tIns="0" rIns="0" bIns="0" rtlCol="0"/>
          <a:lstStyle/>
          <a:p>
            <a:endParaRPr>
              <a:latin typeface="+mn-ea"/>
            </a:endParaRPr>
          </a:p>
        </p:txBody>
      </p:sp>
      <p:sp>
        <p:nvSpPr>
          <p:cNvPr id="8" name="object 8"/>
          <p:cNvSpPr/>
          <p:nvPr/>
        </p:nvSpPr>
        <p:spPr>
          <a:xfrm>
            <a:off x="6906768" y="3963923"/>
            <a:ext cx="525780" cy="421005"/>
          </a:xfrm>
          <a:custGeom>
            <a:avLst/>
            <a:gdLst/>
            <a:ahLst/>
            <a:cxnLst/>
            <a:rect l="l" t="t" r="r" b="b"/>
            <a:pathLst>
              <a:path w="525779" h="421004">
                <a:moveTo>
                  <a:pt x="525779" y="188975"/>
                </a:moveTo>
                <a:lnTo>
                  <a:pt x="520474" y="151175"/>
                </a:lnTo>
                <a:lnTo>
                  <a:pt x="505241" y="115835"/>
                </a:lnTo>
                <a:lnTo>
                  <a:pt x="481109" y="83753"/>
                </a:lnTo>
                <a:lnTo>
                  <a:pt x="449103" y="55721"/>
                </a:lnTo>
                <a:lnTo>
                  <a:pt x="410252" y="32535"/>
                </a:lnTo>
                <a:lnTo>
                  <a:pt x="365581" y="14989"/>
                </a:lnTo>
                <a:lnTo>
                  <a:pt x="316118" y="3879"/>
                </a:lnTo>
                <a:lnTo>
                  <a:pt x="262889" y="0"/>
                </a:lnTo>
                <a:lnTo>
                  <a:pt x="209661" y="3879"/>
                </a:lnTo>
                <a:lnTo>
                  <a:pt x="160198" y="14989"/>
                </a:lnTo>
                <a:lnTo>
                  <a:pt x="115527" y="32535"/>
                </a:lnTo>
                <a:lnTo>
                  <a:pt x="76676" y="55721"/>
                </a:lnTo>
                <a:lnTo>
                  <a:pt x="44670" y="83753"/>
                </a:lnTo>
                <a:lnTo>
                  <a:pt x="20538" y="115835"/>
                </a:lnTo>
                <a:lnTo>
                  <a:pt x="5305" y="151175"/>
                </a:lnTo>
                <a:lnTo>
                  <a:pt x="0" y="188975"/>
                </a:lnTo>
                <a:lnTo>
                  <a:pt x="5305" y="227945"/>
                </a:lnTo>
                <a:lnTo>
                  <a:pt x="20538" y="264152"/>
                </a:lnTo>
                <a:lnTo>
                  <a:pt x="44670" y="296846"/>
                </a:lnTo>
                <a:lnTo>
                  <a:pt x="76676" y="325278"/>
                </a:lnTo>
                <a:lnTo>
                  <a:pt x="115527" y="348698"/>
                </a:lnTo>
                <a:lnTo>
                  <a:pt x="160198" y="366355"/>
                </a:lnTo>
                <a:lnTo>
                  <a:pt x="209661" y="377499"/>
                </a:lnTo>
                <a:lnTo>
                  <a:pt x="262889" y="381381"/>
                </a:lnTo>
                <a:lnTo>
                  <a:pt x="289558" y="380158"/>
                </a:lnTo>
                <a:lnTo>
                  <a:pt x="314880" y="376936"/>
                </a:lnTo>
                <a:lnTo>
                  <a:pt x="338845" y="372379"/>
                </a:lnTo>
                <a:lnTo>
                  <a:pt x="361441" y="367156"/>
                </a:lnTo>
                <a:lnTo>
                  <a:pt x="383730" y="374011"/>
                </a:lnTo>
                <a:lnTo>
                  <a:pt x="422116" y="392557"/>
                </a:lnTo>
                <a:lnTo>
                  <a:pt x="458454" y="411769"/>
                </a:lnTo>
                <a:lnTo>
                  <a:pt x="474599" y="420624"/>
                </a:lnTo>
                <a:lnTo>
                  <a:pt x="455656" y="369081"/>
                </a:lnTo>
                <a:lnTo>
                  <a:pt x="445928" y="342614"/>
                </a:lnTo>
                <a:lnTo>
                  <a:pt x="442344" y="332863"/>
                </a:lnTo>
                <a:lnTo>
                  <a:pt x="441832" y="331469"/>
                </a:lnTo>
                <a:lnTo>
                  <a:pt x="476488" y="302222"/>
                </a:lnTo>
                <a:lnTo>
                  <a:pt x="502951" y="268271"/>
                </a:lnTo>
                <a:lnTo>
                  <a:pt x="519842" y="230296"/>
                </a:lnTo>
                <a:lnTo>
                  <a:pt x="525779" y="188975"/>
                </a:lnTo>
                <a:close/>
              </a:path>
            </a:pathLst>
          </a:custGeom>
          <a:ln w="9144">
            <a:solidFill>
              <a:srgbClr val="FF9966"/>
            </a:solidFill>
          </a:ln>
        </p:spPr>
        <p:txBody>
          <a:bodyPr wrap="square" lIns="0" tIns="0" rIns="0" bIns="0" rtlCol="0"/>
          <a:lstStyle/>
          <a:p>
            <a:endParaRPr>
              <a:latin typeface="+mn-ea"/>
            </a:endParaRPr>
          </a:p>
        </p:txBody>
      </p:sp>
      <p:sp>
        <p:nvSpPr>
          <p:cNvPr id="9" name="object 9"/>
          <p:cNvSpPr/>
          <p:nvPr/>
        </p:nvSpPr>
        <p:spPr>
          <a:xfrm>
            <a:off x="7000747" y="4105528"/>
            <a:ext cx="85851" cy="80391"/>
          </a:xfrm>
          <a:prstGeom prst="rect">
            <a:avLst/>
          </a:prstGeom>
          <a:blipFill>
            <a:blip r:embed="rId4" cstate="print"/>
            <a:stretch>
              <a:fillRect/>
            </a:stretch>
          </a:blipFill>
        </p:spPr>
        <p:txBody>
          <a:bodyPr wrap="square" lIns="0" tIns="0" rIns="0" bIns="0" rtlCol="0"/>
          <a:lstStyle/>
          <a:p>
            <a:endParaRPr>
              <a:latin typeface="+mn-ea"/>
            </a:endParaRPr>
          </a:p>
        </p:txBody>
      </p:sp>
      <p:sp>
        <p:nvSpPr>
          <p:cNvPr id="10" name="object 10"/>
          <p:cNvSpPr/>
          <p:nvPr/>
        </p:nvSpPr>
        <p:spPr>
          <a:xfrm>
            <a:off x="7106666" y="4076953"/>
            <a:ext cx="228219" cy="119634"/>
          </a:xfrm>
          <a:prstGeom prst="rect">
            <a:avLst/>
          </a:prstGeom>
          <a:blipFill>
            <a:blip r:embed="rId5" cstate="print"/>
            <a:stretch>
              <a:fillRect/>
            </a:stretch>
          </a:blipFill>
        </p:spPr>
        <p:txBody>
          <a:bodyPr wrap="square" lIns="0" tIns="0" rIns="0" bIns="0" rtlCol="0"/>
          <a:lstStyle/>
          <a:p>
            <a:endParaRPr>
              <a:latin typeface="+mn-ea"/>
            </a:endParaRPr>
          </a:p>
        </p:txBody>
      </p:sp>
      <p:sp>
        <p:nvSpPr>
          <p:cNvPr id="11" name="object 11"/>
          <p:cNvSpPr txBox="1"/>
          <p:nvPr/>
        </p:nvSpPr>
        <p:spPr>
          <a:xfrm>
            <a:off x="1431392" y="4569859"/>
            <a:ext cx="2745130" cy="1284967"/>
          </a:xfrm>
          <a:prstGeom prst="rect">
            <a:avLst/>
          </a:prstGeom>
        </p:spPr>
        <p:txBody>
          <a:bodyPr vert="horz" wrap="square" lIns="0" tIns="12700" rIns="0" bIns="0" rtlCol="0">
            <a:spAutoFit/>
          </a:bodyPr>
          <a:lstStyle/>
          <a:p>
            <a:pPr marL="1501140">
              <a:lnSpc>
                <a:spcPts val="2375"/>
              </a:lnSpc>
              <a:spcBef>
                <a:spcPts val="100"/>
              </a:spcBef>
            </a:pPr>
            <a:r>
              <a:rPr b="1">
                <a:solidFill>
                  <a:srgbClr val="F8642D"/>
                </a:solidFill>
                <a:latin typeface="+mn-ea"/>
                <a:cs typeface="Microsoft YaHei"/>
              </a:rPr>
              <a:t>预防措施</a:t>
            </a:r>
            <a:endParaRPr>
              <a:latin typeface="+mn-ea"/>
              <a:cs typeface="Microsoft YaHei"/>
            </a:endParaRPr>
          </a:p>
          <a:p>
            <a:pPr marL="648970" algn="r">
              <a:lnSpc>
                <a:spcPts val="2375"/>
              </a:lnSpc>
            </a:pPr>
            <a:r>
              <a:rPr b="1" spc="-5">
                <a:solidFill>
                  <a:srgbClr val="F8642D"/>
                </a:solidFill>
                <a:cs typeface="Calibri"/>
              </a:rPr>
              <a:t>Preventive Action</a:t>
            </a:r>
          </a:p>
          <a:p>
            <a:pPr marL="12700">
              <a:lnSpc>
                <a:spcPct val="100000"/>
              </a:lnSpc>
              <a:spcBef>
                <a:spcPts val="795"/>
              </a:spcBef>
            </a:pPr>
            <a:r>
              <a:rPr>
                <a:solidFill>
                  <a:srgbClr val="404040"/>
                </a:solidFill>
                <a:latin typeface="+mn-ea"/>
                <a:cs typeface="Microsoft YaHei"/>
              </a:rPr>
              <a:t>为消除潜在不符合所采</a:t>
            </a:r>
            <a:r>
              <a:rPr spc="-15">
                <a:solidFill>
                  <a:srgbClr val="404040"/>
                </a:solidFill>
                <a:latin typeface="+mn-ea"/>
                <a:cs typeface="Microsoft YaHei"/>
              </a:rPr>
              <a:t>取</a:t>
            </a:r>
            <a:r>
              <a:rPr>
                <a:solidFill>
                  <a:srgbClr val="404040"/>
                </a:solidFill>
                <a:latin typeface="+mn-ea"/>
                <a:cs typeface="Microsoft YaHei"/>
              </a:rPr>
              <a:t>的措施</a:t>
            </a:r>
            <a:endParaRPr>
              <a:latin typeface="+mn-ea"/>
              <a:cs typeface="Microsoft YaHei"/>
            </a:endParaRPr>
          </a:p>
        </p:txBody>
      </p:sp>
      <p:sp>
        <p:nvSpPr>
          <p:cNvPr id="12" name="object 12"/>
          <p:cNvSpPr/>
          <p:nvPr/>
        </p:nvSpPr>
        <p:spPr>
          <a:xfrm>
            <a:off x="4472940" y="4259579"/>
            <a:ext cx="1833372" cy="1595628"/>
          </a:xfrm>
          <a:prstGeom prst="rect">
            <a:avLst/>
          </a:prstGeom>
          <a:blipFill>
            <a:blip r:embed="rId6" cstate="print"/>
            <a:stretch>
              <a:fillRect/>
            </a:stretch>
          </a:blipFill>
        </p:spPr>
        <p:txBody>
          <a:bodyPr wrap="square" lIns="0" tIns="0" rIns="0" bIns="0" rtlCol="0"/>
          <a:lstStyle/>
          <a:p>
            <a:endParaRPr>
              <a:latin typeface="+mn-ea"/>
            </a:endParaRPr>
          </a:p>
        </p:txBody>
      </p:sp>
      <p:sp>
        <p:nvSpPr>
          <p:cNvPr id="13" name="object 13"/>
          <p:cNvSpPr/>
          <p:nvPr/>
        </p:nvSpPr>
        <p:spPr>
          <a:xfrm>
            <a:off x="4473987" y="4260341"/>
            <a:ext cx="1831339" cy="1594485"/>
          </a:xfrm>
          <a:custGeom>
            <a:avLst/>
            <a:gdLst/>
            <a:ahLst/>
            <a:cxnLst/>
            <a:rect l="l" t="t" r="r" b="b"/>
            <a:pathLst>
              <a:path w="1831339" h="1594485">
                <a:moveTo>
                  <a:pt x="539464" y="1594103"/>
                </a:moveTo>
                <a:lnTo>
                  <a:pt x="498534" y="1587681"/>
                </a:lnTo>
                <a:lnTo>
                  <a:pt x="457485" y="1570216"/>
                </a:lnTo>
                <a:lnTo>
                  <a:pt x="421199" y="1544410"/>
                </a:lnTo>
                <a:lnTo>
                  <a:pt x="394557" y="1512963"/>
                </a:lnTo>
                <a:lnTo>
                  <a:pt x="177522" y="1145993"/>
                </a:lnTo>
                <a:lnTo>
                  <a:pt x="66071" y="957549"/>
                </a:lnTo>
                <a:lnTo>
                  <a:pt x="25011" y="888123"/>
                </a:lnTo>
                <a:lnTo>
                  <a:pt x="4786" y="840343"/>
                </a:lnTo>
                <a:lnTo>
                  <a:pt x="0" y="797051"/>
                </a:lnTo>
                <a:lnTo>
                  <a:pt x="4786" y="753760"/>
                </a:lnTo>
                <a:lnTo>
                  <a:pt x="19145" y="715898"/>
                </a:lnTo>
                <a:lnTo>
                  <a:pt x="236180" y="348936"/>
                </a:lnTo>
                <a:lnTo>
                  <a:pt x="347630" y="160496"/>
                </a:lnTo>
                <a:lnTo>
                  <a:pt x="388691" y="91070"/>
                </a:lnTo>
                <a:lnTo>
                  <a:pt x="421199" y="49720"/>
                </a:lnTo>
                <a:lnTo>
                  <a:pt x="457485" y="23907"/>
                </a:lnTo>
                <a:lnTo>
                  <a:pt x="498534" y="6429"/>
                </a:lnTo>
                <a:lnTo>
                  <a:pt x="539464" y="0"/>
                </a:lnTo>
                <a:lnTo>
                  <a:pt x="973681" y="0"/>
                </a:lnTo>
                <a:lnTo>
                  <a:pt x="1196657" y="0"/>
                </a:lnTo>
                <a:lnTo>
                  <a:pt x="1278806" y="0"/>
                </a:lnTo>
                <a:lnTo>
                  <a:pt x="1290542" y="0"/>
                </a:lnTo>
                <a:lnTo>
                  <a:pt x="1332005" y="6429"/>
                </a:lnTo>
                <a:lnTo>
                  <a:pt x="1372981" y="23907"/>
                </a:lnTo>
                <a:lnTo>
                  <a:pt x="1408932" y="49720"/>
                </a:lnTo>
                <a:lnTo>
                  <a:pt x="1435322" y="81152"/>
                </a:lnTo>
                <a:lnTo>
                  <a:pt x="1652430" y="448115"/>
                </a:lnTo>
                <a:lnTo>
                  <a:pt x="1763918" y="636555"/>
                </a:lnTo>
                <a:lnTo>
                  <a:pt x="1804993" y="705981"/>
                </a:lnTo>
                <a:lnTo>
                  <a:pt x="1810861" y="715898"/>
                </a:lnTo>
                <a:lnTo>
                  <a:pt x="1825934" y="753760"/>
                </a:lnTo>
                <a:lnTo>
                  <a:pt x="1830958" y="797051"/>
                </a:lnTo>
                <a:lnTo>
                  <a:pt x="1825934" y="840343"/>
                </a:lnTo>
                <a:lnTo>
                  <a:pt x="1810861" y="878204"/>
                </a:lnTo>
                <a:lnTo>
                  <a:pt x="1593752" y="1245174"/>
                </a:lnTo>
                <a:lnTo>
                  <a:pt x="1482264" y="1433618"/>
                </a:lnTo>
                <a:lnTo>
                  <a:pt x="1441190" y="1503045"/>
                </a:lnTo>
                <a:lnTo>
                  <a:pt x="1435322" y="1512963"/>
                </a:lnTo>
                <a:lnTo>
                  <a:pt x="1408932" y="1544410"/>
                </a:lnTo>
                <a:lnTo>
                  <a:pt x="1372981" y="1570216"/>
                </a:lnTo>
                <a:lnTo>
                  <a:pt x="1332005" y="1587681"/>
                </a:lnTo>
                <a:lnTo>
                  <a:pt x="1290542" y="1594103"/>
                </a:lnTo>
                <a:lnTo>
                  <a:pt x="539464" y="1594103"/>
                </a:lnTo>
                <a:close/>
              </a:path>
            </a:pathLst>
          </a:custGeom>
          <a:ln w="32004">
            <a:solidFill>
              <a:srgbClr val="FF9966"/>
            </a:solidFill>
          </a:ln>
        </p:spPr>
        <p:txBody>
          <a:bodyPr wrap="square" lIns="0" tIns="0" rIns="0" bIns="0" rtlCol="0"/>
          <a:lstStyle/>
          <a:p>
            <a:endParaRPr>
              <a:latin typeface="+mn-ea"/>
            </a:endParaRPr>
          </a:p>
        </p:txBody>
      </p:sp>
      <p:sp>
        <p:nvSpPr>
          <p:cNvPr id="14" name="object 14"/>
          <p:cNvSpPr/>
          <p:nvPr/>
        </p:nvSpPr>
        <p:spPr>
          <a:xfrm>
            <a:off x="4535423" y="4303776"/>
            <a:ext cx="1778507" cy="1577340"/>
          </a:xfrm>
          <a:prstGeom prst="rect">
            <a:avLst/>
          </a:prstGeom>
          <a:blipFill>
            <a:blip r:embed="rId7" cstate="print"/>
            <a:stretch>
              <a:fillRect/>
            </a:stretch>
          </a:blipFill>
        </p:spPr>
        <p:txBody>
          <a:bodyPr wrap="square" lIns="0" tIns="0" rIns="0" bIns="0" rtlCol="0"/>
          <a:lstStyle/>
          <a:p>
            <a:endParaRPr>
              <a:latin typeface="+mn-ea"/>
            </a:endParaRPr>
          </a:p>
        </p:txBody>
      </p:sp>
      <p:sp>
        <p:nvSpPr>
          <p:cNvPr id="15" name="object 15"/>
          <p:cNvSpPr/>
          <p:nvPr/>
        </p:nvSpPr>
        <p:spPr>
          <a:xfrm>
            <a:off x="5221223" y="4867655"/>
            <a:ext cx="333756" cy="408432"/>
          </a:xfrm>
          <a:prstGeom prst="rect">
            <a:avLst/>
          </a:prstGeom>
          <a:blipFill>
            <a:blip r:embed="rId8" cstate="print"/>
            <a:stretch>
              <a:fillRect/>
            </a:stretch>
          </a:blipFill>
        </p:spPr>
        <p:txBody>
          <a:bodyPr wrap="square" lIns="0" tIns="0" rIns="0" bIns="0" rtlCol="0"/>
          <a:lstStyle/>
          <a:p>
            <a:endParaRPr>
              <a:latin typeface="+mn-ea"/>
            </a:endParaRPr>
          </a:p>
        </p:txBody>
      </p:sp>
      <p:sp>
        <p:nvSpPr>
          <p:cNvPr id="16" name="object 16"/>
          <p:cNvSpPr/>
          <p:nvPr/>
        </p:nvSpPr>
        <p:spPr>
          <a:xfrm>
            <a:off x="5050535" y="5013959"/>
            <a:ext cx="658495" cy="332740"/>
          </a:xfrm>
          <a:custGeom>
            <a:avLst/>
            <a:gdLst/>
            <a:ahLst/>
            <a:cxnLst/>
            <a:rect l="l" t="t" r="r" b="b"/>
            <a:pathLst>
              <a:path w="658495" h="332739">
                <a:moveTo>
                  <a:pt x="84074" y="0"/>
                </a:moveTo>
                <a:lnTo>
                  <a:pt x="0" y="0"/>
                </a:lnTo>
                <a:lnTo>
                  <a:pt x="3633" y="48814"/>
                </a:lnTo>
                <a:lnTo>
                  <a:pt x="14193" y="95499"/>
                </a:lnTo>
                <a:lnTo>
                  <a:pt x="31167" y="139523"/>
                </a:lnTo>
                <a:lnTo>
                  <a:pt x="54045" y="180355"/>
                </a:lnTo>
                <a:lnTo>
                  <a:pt x="82316" y="217464"/>
                </a:lnTo>
                <a:lnTo>
                  <a:pt x="115467" y="250321"/>
                </a:lnTo>
                <a:lnTo>
                  <a:pt x="152989" y="278393"/>
                </a:lnTo>
                <a:lnTo>
                  <a:pt x="194369" y="301152"/>
                </a:lnTo>
                <a:lnTo>
                  <a:pt x="239097" y="318064"/>
                </a:lnTo>
                <a:lnTo>
                  <a:pt x="286661" y="328601"/>
                </a:lnTo>
                <a:lnTo>
                  <a:pt x="336550" y="332231"/>
                </a:lnTo>
                <a:lnTo>
                  <a:pt x="384672" y="328866"/>
                </a:lnTo>
                <a:lnTo>
                  <a:pt x="431103" y="319065"/>
                </a:lnTo>
                <a:lnTo>
                  <a:pt x="475243" y="303266"/>
                </a:lnTo>
                <a:lnTo>
                  <a:pt x="516492" y="281911"/>
                </a:lnTo>
                <a:lnTo>
                  <a:pt x="554249" y="255439"/>
                </a:lnTo>
                <a:lnTo>
                  <a:pt x="560060" y="250062"/>
                </a:lnTo>
                <a:lnTo>
                  <a:pt x="336550" y="250062"/>
                </a:lnTo>
                <a:lnTo>
                  <a:pt x="291265" y="246074"/>
                </a:lnTo>
                <a:lnTo>
                  <a:pt x="248603" y="234558"/>
                </a:lnTo>
                <a:lnTo>
                  <a:pt x="209286" y="216191"/>
                </a:lnTo>
                <a:lnTo>
                  <a:pt x="174036" y="191650"/>
                </a:lnTo>
                <a:lnTo>
                  <a:pt x="143576" y="161611"/>
                </a:lnTo>
                <a:lnTo>
                  <a:pt x="118627" y="126750"/>
                </a:lnTo>
                <a:lnTo>
                  <a:pt x="99912" y="87744"/>
                </a:lnTo>
                <a:lnTo>
                  <a:pt x="88154" y="45268"/>
                </a:lnTo>
                <a:lnTo>
                  <a:pt x="84074" y="0"/>
                </a:lnTo>
                <a:close/>
              </a:path>
              <a:path w="658495" h="332739">
                <a:moveTo>
                  <a:pt x="577850" y="78612"/>
                </a:moveTo>
                <a:lnTo>
                  <a:pt x="559884" y="120740"/>
                </a:lnTo>
                <a:lnTo>
                  <a:pt x="534821" y="157923"/>
                </a:lnTo>
                <a:lnTo>
                  <a:pt x="503618" y="189600"/>
                </a:lnTo>
                <a:lnTo>
                  <a:pt x="467231" y="215213"/>
                </a:lnTo>
                <a:lnTo>
                  <a:pt x="426620" y="234200"/>
                </a:lnTo>
                <a:lnTo>
                  <a:pt x="382740" y="246004"/>
                </a:lnTo>
                <a:lnTo>
                  <a:pt x="336550" y="250062"/>
                </a:lnTo>
                <a:lnTo>
                  <a:pt x="560060" y="250062"/>
                </a:lnTo>
                <a:lnTo>
                  <a:pt x="587915" y="224291"/>
                </a:lnTo>
                <a:lnTo>
                  <a:pt x="616891" y="188906"/>
                </a:lnTo>
                <a:lnTo>
                  <a:pt x="640575" y="149725"/>
                </a:lnTo>
                <a:lnTo>
                  <a:pt x="658367" y="107187"/>
                </a:lnTo>
                <a:lnTo>
                  <a:pt x="577850" y="78612"/>
                </a:lnTo>
                <a:close/>
              </a:path>
            </a:pathLst>
          </a:custGeom>
          <a:solidFill>
            <a:srgbClr val="FF9966"/>
          </a:solidFill>
        </p:spPr>
        <p:txBody>
          <a:bodyPr wrap="square" lIns="0" tIns="0" rIns="0" bIns="0" rtlCol="0"/>
          <a:lstStyle/>
          <a:p>
            <a:endParaRPr>
              <a:latin typeface="+mn-ea"/>
            </a:endParaRPr>
          </a:p>
        </p:txBody>
      </p:sp>
      <p:sp>
        <p:nvSpPr>
          <p:cNvPr id="17" name="object 17"/>
          <p:cNvSpPr/>
          <p:nvPr/>
        </p:nvSpPr>
        <p:spPr>
          <a:xfrm>
            <a:off x="5050535" y="5013959"/>
            <a:ext cx="658495" cy="332740"/>
          </a:xfrm>
          <a:custGeom>
            <a:avLst/>
            <a:gdLst/>
            <a:ahLst/>
            <a:cxnLst/>
            <a:rect l="l" t="t" r="r" b="b"/>
            <a:pathLst>
              <a:path w="658495" h="332739">
                <a:moveTo>
                  <a:pt x="336550" y="332231"/>
                </a:moveTo>
                <a:lnTo>
                  <a:pt x="286661" y="328601"/>
                </a:lnTo>
                <a:lnTo>
                  <a:pt x="239097" y="318064"/>
                </a:lnTo>
                <a:lnTo>
                  <a:pt x="194369" y="301152"/>
                </a:lnTo>
                <a:lnTo>
                  <a:pt x="152989" y="278393"/>
                </a:lnTo>
                <a:lnTo>
                  <a:pt x="115467" y="250321"/>
                </a:lnTo>
                <a:lnTo>
                  <a:pt x="82316" y="217464"/>
                </a:lnTo>
                <a:lnTo>
                  <a:pt x="54045" y="180355"/>
                </a:lnTo>
                <a:lnTo>
                  <a:pt x="31167" y="139523"/>
                </a:lnTo>
                <a:lnTo>
                  <a:pt x="14193" y="95499"/>
                </a:lnTo>
                <a:lnTo>
                  <a:pt x="3633" y="48814"/>
                </a:lnTo>
                <a:lnTo>
                  <a:pt x="0" y="0"/>
                </a:lnTo>
                <a:lnTo>
                  <a:pt x="48605" y="0"/>
                </a:lnTo>
                <a:lnTo>
                  <a:pt x="73564" y="0"/>
                </a:lnTo>
                <a:lnTo>
                  <a:pt x="82760" y="0"/>
                </a:lnTo>
                <a:lnTo>
                  <a:pt x="84074" y="0"/>
                </a:lnTo>
                <a:lnTo>
                  <a:pt x="88154" y="45268"/>
                </a:lnTo>
                <a:lnTo>
                  <a:pt x="99912" y="87744"/>
                </a:lnTo>
                <a:lnTo>
                  <a:pt x="118627" y="126750"/>
                </a:lnTo>
                <a:lnTo>
                  <a:pt x="143576" y="161611"/>
                </a:lnTo>
                <a:lnTo>
                  <a:pt x="174036" y="191650"/>
                </a:lnTo>
                <a:lnTo>
                  <a:pt x="209286" y="216191"/>
                </a:lnTo>
                <a:lnTo>
                  <a:pt x="248603" y="234558"/>
                </a:lnTo>
                <a:lnTo>
                  <a:pt x="291265" y="246074"/>
                </a:lnTo>
                <a:lnTo>
                  <a:pt x="336550" y="250062"/>
                </a:lnTo>
                <a:lnTo>
                  <a:pt x="382740" y="246004"/>
                </a:lnTo>
                <a:lnTo>
                  <a:pt x="426620" y="234200"/>
                </a:lnTo>
                <a:lnTo>
                  <a:pt x="467231" y="215213"/>
                </a:lnTo>
                <a:lnTo>
                  <a:pt x="503618" y="189600"/>
                </a:lnTo>
                <a:lnTo>
                  <a:pt x="534821" y="157923"/>
                </a:lnTo>
                <a:lnTo>
                  <a:pt x="559884" y="120740"/>
                </a:lnTo>
                <a:lnTo>
                  <a:pt x="577850" y="78612"/>
                </a:lnTo>
                <a:lnTo>
                  <a:pt x="624399" y="95132"/>
                </a:lnTo>
                <a:lnTo>
                  <a:pt x="648303" y="103616"/>
                </a:lnTo>
                <a:lnTo>
                  <a:pt x="657109" y="106741"/>
                </a:lnTo>
                <a:lnTo>
                  <a:pt x="658367" y="107187"/>
                </a:lnTo>
                <a:lnTo>
                  <a:pt x="640575" y="149725"/>
                </a:lnTo>
                <a:lnTo>
                  <a:pt x="616891" y="188906"/>
                </a:lnTo>
                <a:lnTo>
                  <a:pt x="587915" y="224291"/>
                </a:lnTo>
                <a:lnTo>
                  <a:pt x="554249" y="255439"/>
                </a:lnTo>
                <a:lnTo>
                  <a:pt x="516492" y="281911"/>
                </a:lnTo>
                <a:lnTo>
                  <a:pt x="475243" y="303266"/>
                </a:lnTo>
                <a:lnTo>
                  <a:pt x="431103" y="319065"/>
                </a:lnTo>
                <a:lnTo>
                  <a:pt x="384672" y="328866"/>
                </a:lnTo>
                <a:lnTo>
                  <a:pt x="336550" y="332231"/>
                </a:lnTo>
                <a:close/>
              </a:path>
            </a:pathLst>
          </a:custGeom>
          <a:ln w="9144">
            <a:solidFill>
              <a:srgbClr val="FF9966"/>
            </a:solidFill>
          </a:ln>
        </p:spPr>
        <p:txBody>
          <a:bodyPr wrap="square" lIns="0" tIns="0" rIns="0" bIns="0" rtlCol="0"/>
          <a:lstStyle/>
          <a:p>
            <a:endParaRPr>
              <a:latin typeface="+mn-ea"/>
            </a:endParaRPr>
          </a:p>
        </p:txBody>
      </p:sp>
      <p:sp>
        <p:nvSpPr>
          <p:cNvPr id="18" name="object 18"/>
          <p:cNvSpPr/>
          <p:nvPr/>
        </p:nvSpPr>
        <p:spPr>
          <a:xfrm>
            <a:off x="4991100" y="4934711"/>
            <a:ext cx="199644" cy="102108"/>
          </a:xfrm>
          <a:prstGeom prst="rect">
            <a:avLst/>
          </a:prstGeom>
          <a:blipFill>
            <a:blip r:embed="rId9" cstate="print"/>
            <a:stretch>
              <a:fillRect/>
            </a:stretch>
          </a:blipFill>
        </p:spPr>
        <p:txBody>
          <a:bodyPr wrap="square" lIns="0" tIns="0" rIns="0" bIns="0" rtlCol="0"/>
          <a:lstStyle/>
          <a:p>
            <a:endParaRPr>
              <a:latin typeface="+mn-ea"/>
            </a:endParaRPr>
          </a:p>
        </p:txBody>
      </p:sp>
      <p:sp>
        <p:nvSpPr>
          <p:cNvPr id="19" name="object 19"/>
          <p:cNvSpPr/>
          <p:nvPr/>
        </p:nvSpPr>
        <p:spPr>
          <a:xfrm>
            <a:off x="5068823" y="4686300"/>
            <a:ext cx="658495" cy="327660"/>
          </a:xfrm>
          <a:custGeom>
            <a:avLst/>
            <a:gdLst/>
            <a:ahLst/>
            <a:cxnLst/>
            <a:rect l="l" t="t" r="r" b="b"/>
            <a:pathLst>
              <a:path w="658495" h="327660">
                <a:moveTo>
                  <a:pt x="544712" y="81914"/>
                </a:moveTo>
                <a:lnTo>
                  <a:pt x="321817" y="81914"/>
                </a:lnTo>
                <a:lnTo>
                  <a:pt x="367102" y="85885"/>
                </a:lnTo>
                <a:lnTo>
                  <a:pt x="409764" y="97328"/>
                </a:lnTo>
                <a:lnTo>
                  <a:pt x="449081" y="115541"/>
                </a:lnTo>
                <a:lnTo>
                  <a:pt x="484331" y="139822"/>
                </a:lnTo>
                <a:lnTo>
                  <a:pt x="514791" y="169469"/>
                </a:lnTo>
                <a:lnTo>
                  <a:pt x="539740" y="203778"/>
                </a:lnTo>
                <a:lnTo>
                  <a:pt x="558455" y="242048"/>
                </a:lnTo>
                <a:lnTo>
                  <a:pt x="570213" y="283576"/>
                </a:lnTo>
                <a:lnTo>
                  <a:pt x="574293" y="327660"/>
                </a:lnTo>
                <a:lnTo>
                  <a:pt x="658367" y="327660"/>
                </a:lnTo>
                <a:lnTo>
                  <a:pt x="654734" y="279094"/>
                </a:lnTo>
                <a:lnTo>
                  <a:pt x="644174" y="232790"/>
                </a:lnTo>
                <a:lnTo>
                  <a:pt x="627200" y="189246"/>
                </a:lnTo>
                <a:lnTo>
                  <a:pt x="604322" y="148959"/>
                </a:lnTo>
                <a:lnTo>
                  <a:pt x="576051" y="112427"/>
                </a:lnTo>
                <a:lnTo>
                  <a:pt x="544712" y="81914"/>
                </a:lnTo>
                <a:close/>
              </a:path>
              <a:path w="658495" h="327660">
                <a:moveTo>
                  <a:pt x="321817" y="0"/>
                </a:moveTo>
                <a:lnTo>
                  <a:pt x="273695" y="3238"/>
                </a:lnTo>
                <a:lnTo>
                  <a:pt x="227264" y="12720"/>
                </a:lnTo>
                <a:lnTo>
                  <a:pt x="183124" y="28095"/>
                </a:lnTo>
                <a:lnTo>
                  <a:pt x="141875" y="49010"/>
                </a:lnTo>
                <a:lnTo>
                  <a:pt x="104118" y="75115"/>
                </a:lnTo>
                <a:lnTo>
                  <a:pt x="70452" y="106059"/>
                </a:lnTo>
                <a:lnTo>
                  <a:pt x="41476" y="141490"/>
                </a:lnTo>
                <a:lnTo>
                  <a:pt x="17792" y="181057"/>
                </a:lnTo>
                <a:lnTo>
                  <a:pt x="0" y="224408"/>
                </a:lnTo>
                <a:lnTo>
                  <a:pt x="76835" y="249300"/>
                </a:lnTo>
                <a:lnTo>
                  <a:pt x="95977" y="208638"/>
                </a:lnTo>
                <a:lnTo>
                  <a:pt x="121581" y="172518"/>
                </a:lnTo>
                <a:lnTo>
                  <a:pt x="152942" y="141565"/>
                </a:lnTo>
                <a:lnTo>
                  <a:pt x="189353" y="116404"/>
                </a:lnTo>
                <a:lnTo>
                  <a:pt x="230106" y="97660"/>
                </a:lnTo>
                <a:lnTo>
                  <a:pt x="274497" y="85955"/>
                </a:lnTo>
                <a:lnTo>
                  <a:pt x="321817" y="81914"/>
                </a:lnTo>
                <a:lnTo>
                  <a:pt x="544712" y="81914"/>
                </a:lnTo>
                <a:lnTo>
                  <a:pt x="542900" y="80150"/>
                </a:lnTo>
                <a:lnTo>
                  <a:pt x="505378" y="52624"/>
                </a:lnTo>
                <a:lnTo>
                  <a:pt x="463998" y="30348"/>
                </a:lnTo>
                <a:lnTo>
                  <a:pt x="419270" y="13820"/>
                </a:lnTo>
                <a:lnTo>
                  <a:pt x="371706" y="3538"/>
                </a:lnTo>
                <a:lnTo>
                  <a:pt x="321817" y="0"/>
                </a:lnTo>
                <a:close/>
              </a:path>
            </a:pathLst>
          </a:custGeom>
          <a:solidFill>
            <a:srgbClr val="FF9966"/>
          </a:solidFill>
        </p:spPr>
        <p:txBody>
          <a:bodyPr wrap="square" lIns="0" tIns="0" rIns="0" bIns="0" rtlCol="0"/>
          <a:lstStyle/>
          <a:p>
            <a:endParaRPr>
              <a:latin typeface="+mn-ea"/>
            </a:endParaRPr>
          </a:p>
        </p:txBody>
      </p:sp>
      <p:sp>
        <p:nvSpPr>
          <p:cNvPr id="20" name="object 20"/>
          <p:cNvSpPr/>
          <p:nvPr/>
        </p:nvSpPr>
        <p:spPr>
          <a:xfrm>
            <a:off x="5068823" y="4686300"/>
            <a:ext cx="658495" cy="327660"/>
          </a:xfrm>
          <a:custGeom>
            <a:avLst/>
            <a:gdLst/>
            <a:ahLst/>
            <a:cxnLst/>
            <a:rect l="l" t="t" r="r" b="b"/>
            <a:pathLst>
              <a:path w="658495" h="327660">
                <a:moveTo>
                  <a:pt x="658367" y="327660"/>
                </a:moveTo>
                <a:lnTo>
                  <a:pt x="609762" y="327660"/>
                </a:lnTo>
                <a:lnTo>
                  <a:pt x="584803" y="327660"/>
                </a:lnTo>
                <a:lnTo>
                  <a:pt x="575607" y="327660"/>
                </a:lnTo>
                <a:lnTo>
                  <a:pt x="574293" y="327660"/>
                </a:lnTo>
                <a:lnTo>
                  <a:pt x="570213" y="283576"/>
                </a:lnTo>
                <a:lnTo>
                  <a:pt x="558455" y="242048"/>
                </a:lnTo>
                <a:lnTo>
                  <a:pt x="539740" y="203778"/>
                </a:lnTo>
                <a:lnTo>
                  <a:pt x="514791" y="169469"/>
                </a:lnTo>
                <a:lnTo>
                  <a:pt x="484331" y="139822"/>
                </a:lnTo>
                <a:lnTo>
                  <a:pt x="449081" y="115541"/>
                </a:lnTo>
                <a:lnTo>
                  <a:pt x="409764" y="97328"/>
                </a:lnTo>
                <a:lnTo>
                  <a:pt x="367102" y="85885"/>
                </a:lnTo>
                <a:lnTo>
                  <a:pt x="321817" y="81914"/>
                </a:lnTo>
                <a:lnTo>
                  <a:pt x="274497" y="85955"/>
                </a:lnTo>
                <a:lnTo>
                  <a:pt x="230106" y="97660"/>
                </a:lnTo>
                <a:lnTo>
                  <a:pt x="189353" y="116404"/>
                </a:lnTo>
                <a:lnTo>
                  <a:pt x="152942" y="141565"/>
                </a:lnTo>
                <a:lnTo>
                  <a:pt x="121581" y="172518"/>
                </a:lnTo>
                <a:lnTo>
                  <a:pt x="95977" y="208638"/>
                </a:lnTo>
                <a:lnTo>
                  <a:pt x="76835" y="249300"/>
                </a:lnTo>
                <a:lnTo>
                  <a:pt x="32414" y="234910"/>
                </a:lnTo>
                <a:lnTo>
                  <a:pt x="9604" y="227520"/>
                </a:lnTo>
                <a:lnTo>
                  <a:pt x="1200" y="224797"/>
                </a:lnTo>
                <a:lnTo>
                  <a:pt x="0" y="224408"/>
                </a:lnTo>
                <a:lnTo>
                  <a:pt x="17792" y="181057"/>
                </a:lnTo>
                <a:lnTo>
                  <a:pt x="41476" y="141490"/>
                </a:lnTo>
                <a:lnTo>
                  <a:pt x="70452" y="106059"/>
                </a:lnTo>
                <a:lnTo>
                  <a:pt x="104118" y="75115"/>
                </a:lnTo>
                <a:lnTo>
                  <a:pt x="141875" y="49010"/>
                </a:lnTo>
                <a:lnTo>
                  <a:pt x="183124" y="28095"/>
                </a:lnTo>
                <a:lnTo>
                  <a:pt x="227264" y="12720"/>
                </a:lnTo>
                <a:lnTo>
                  <a:pt x="273695" y="3238"/>
                </a:lnTo>
                <a:lnTo>
                  <a:pt x="321817" y="0"/>
                </a:lnTo>
                <a:lnTo>
                  <a:pt x="371706" y="3538"/>
                </a:lnTo>
                <a:lnTo>
                  <a:pt x="419270" y="13820"/>
                </a:lnTo>
                <a:lnTo>
                  <a:pt x="463998" y="30348"/>
                </a:lnTo>
                <a:lnTo>
                  <a:pt x="505378" y="52624"/>
                </a:lnTo>
                <a:lnTo>
                  <a:pt x="542900" y="80150"/>
                </a:lnTo>
                <a:lnTo>
                  <a:pt x="576051" y="112427"/>
                </a:lnTo>
                <a:lnTo>
                  <a:pt x="604322" y="148959"/>
                </a:lnTo>
                <a:lnTo>
                  <a:pt x="627200" y="189246"/>
                </a:lnTo>
                <a:lnTo>
                  <a:pt x="644174" y="232790"/>
                </a:lnTo>
                <a:lnTo>
                  <a:pt x="654734" y="279094"/>
                </a:lnTo>
                <a:lnTo>
                  <a:pt x="658367" y="327660"/>
                </a:lnTo>
                <a:close/>
              </a:path>
            </a:pathLst>
          </a:custGeom>
          <a:ln w="9144">
            <a:solidFill>
              <a:srgbClr val="FF9966"/>
            </a:solidFill>
          </a:ln>
        </p:spPr>
        <p:txBody>
          <a:bodyPr wrap="square" lIns="0" tIns="0" rIns="0" bIns="0" rtlCol="0"/>
          <a:lstStyle/>
          <a:p>
            <a:endParaRPr>
              <a:latin typeface="+mn-ea"/>
            </a:endParaRPr>
          </a:p>
        </p:txBody>
      </p:sp>
      <p:sp>
        <p:nvSpPr>
          <p:cNvPr id="21" name="object 21"/>
          <p:cNvSpPr/>
          <p:nvPr/>
        </p:nvSpPr>
        <p:spPr>
          <a:xfrm>
            <a:off x="5583935" y="4992623"/>
            <a:ext cx="202691" cy="103632"/>
          </a:xfrm>
          <a:prstGeom prst="rect">
            <a:avLst/>
          </a:prstGeom>
          <a:blipFill>
            <a:blip r:embed="rId10" cstate="print"/>
            <a:stretch>
              <a:fillRect/>
            </a:stretch>
          </a:blipFill>
        </p:spPr>
        <p:txBody>
          <a:bodyPr wrap="square" lIns="0" tIns="0" rIns="0" bIns="0" rtlCol="0"/>
          <a:lstStyle/>
          <a:p>
            <a:endParaRPr>
              <a:latin typeface="+mn-ea"/>
            </a:endParaRPr>
          </a:p>
        </p:txBody>
      </p:sp>
      <p:sp>
        <p:nvSpPr>
          <p:cNvPr id="22" name="object 22"/>
          <p:cNvSpPr txBox="1"/>
          <p:nvPr/>
        </p:nvSpPr>
        <p:spPr>
          <a:xfrm>
            <a:off x="1272666" y="2478760"/>
            <a:ext cx="2950532" cy="1349087"/>
          </a:xfrm>
          <a:prstGeom prst="rect">
            <a:avLst/>
          </a:prstGeom>
        </p:spPr>
        <p:txBody>
          <a:bodyPr vert="horz" wrap="square" lIns="0" tIns="60960" rIns="0" bIns="0" rtlCol="0">
            <a:spAutoFit/>
          </a:bodyPr>
          <a:lstStyle/>
          <a:p>
            <a:pPr marR="22860" algn="r">
              <a:lnSpc>
                <a:spcPct val="100000"/>
              </a:lnSpc>
              <a:spcBef>
                <a:spcPts val="480"/>
              </a:spcBef>
            </a:pPr>
            <a:r>
              <a:rPr b="1">
                <a:solidFill>
                  <a:srgbClr val="F8642D"/>
                </a:solidFill>
                <a:latin typeface="+mn-ea"/>
                <a:cs typeface="Microsoft YaHei"/>
              </a:rPr>
              <a:t>不符合</a:t>
            </a:r>
            <a:endParaRPr>
              <a:latin typeface="+mn-ea"/>
              <a:cs typeface="Microsoft YaHei"/>
            </a:endParaRPr>
          </a:p>
          <a:p>
            <a:pPr marL="1241425">
              <a:lnSpc>
                <a:spcPct val="100000"/>
              </a:lnSpc>
              <a:spcBef>
                <a:spcPts val="385"/>
              </a:spcBef>
            </a:pPr>
            <a:r>
              <a:rPr b="1" spc="-5">
                <a:solidFill>
                  <a:srgbClr val="F8642D"/>
                </a:solidFill>
                <a:cs typeface="Calibri"/>
              </a:rPr>
              <a:t>Nonconformity</a:t>
            </a:r>
            <a:endParaRPr>
              <a:cs typeface="Calibri"/>
            </a:endParaRPr>
          </a:p>
          <a:p>
            <a:pPr marL="12700">
              <a:lnSpc>
                <a:spcPct val="100000"/>
              </a:lnSpc>
              <a:spcBef>
                <a:spcPts val="985"/>
              </a:spcBef>
            </a:pPr>
            <a:r>
              <a:rPr>
                <a:solidFill>
                  <a:srgbClr val="404040"/>
                </a:solidFill>
                <a:latin typeface="+mn-ea"/>
                <a:cs typeface="Microsoft YaHei"/>
              </a:rPr>
              <a:t>不满足规定的要求或不</a:t>
            </a:r>
            <a:r>
              <a:rPr spc="-15">
                <a:solidFill>
                  <a:srgbClr val="404040"/>
                </a:solidFill>
                <a:latin typeface="+mn-ea"/>
                <a:cs typeface="Microsoft YaHei"/>
              </a:rPr>
              <a:t>在</a:t>
            </a:r>
            <a:r>
              <a:rPr>
                <a:solidFill>
                  <a:srgbClr val="404040"/>
                </a:solidFill>
                <a:latin typeface="+mn-ea"/>
                <a:cs typeface="Microsoft YaHei"/>
              </a:rPr>
              <a:t>预期</a:t>
            </a:r>
            <a:r>
              <a:rPr spc="-15">
                <a:solidFill>
                  <a:srgbClr val="404040"/>
                </a:solidFill>
                <a:latin typeface="+mn-ea"/>
                <a:cs typeface="Microsoft YaHei"/>
              </a:rPr>
              <a:t>范</a:t>
            </a:r>
            <a:r>
              <a:rPr>
                <a:solidFill>
                  <a:srgbClr val="404040"/>
                </a:solidFill>
                <a:latin typeface="+mn-ea"/>
                <a:cs typeface="Microsoft YaHei"/>
              </a:rPr>
              <a:t>围内</a:t>
            </a:r>
            <a:endParaRPr>
              <a:latin typeface="+mn-ea"/>
              <a:cs typeface="Microsoft YaHei"/>
            </a:endParaRPr>
          </a:p>
        </p:txBody>
      </p:sp>
      <p:sp>
        <p:nvSpPr>
          <p:cNvPr id="23" name="object 23"/>
          <p:cNvSpPr txBox="1"/>
          <p:nvPr/>
        </p:nvSpPr>
        <p:spPr>
          <a:xfrm>
            <a:off x="5107940" y="2880487"/>
            <a:ext cx="271145" cy="290464"/>
          </a:xfrm>
          <a:prstGeom prst="rect">
            <a:avLst/>
          </a:prstGeom>
        </p:spPr>
        <p:txBody>
          <a:bodyPr vert="horz" wrap="square" lIns="0" tIns="13335" rIns="0" bIns="0" rtlCol="0">
            <a:spAutoFit/>
          </a:bodyPr>
          <a:lstStyle/>
          <a:p>
            <a:pPr marL="12700">
              <a:lnSpc>
                <a:spcPct val="100000"/>
              </a:lnSpc>
              <a:spcBef>
                <a:spcPts val="105"/>
              </a:spcBef>
              <a:tabLst>
                <a:tab pos="257810" algn="l"/>
              </a:tabLst>
            </a:pPr>
            <a:r>
              <a:rPr b="1" u="dbl">
                <a:solidFill>
                  <a:srgbClr val="F8642D"/>
                </a:solidFill>
                <a:uFill>
                  <a:solidFill>
                    <a:srgbClr val="FF9966"/>
                  </a:solidFill>
                </a:uFill>
                <a:latin typeface="+mn-ea"/>
                <a:cs typeface="Calibri"/>
              </a:rPr>
              <a:t> 	</a:t>
            </a:r>
            <a:endParaRPr>
              <a:latin typeface="+mn-ea"/>
              <a:cs typeface="Calibri"/>
            </a:endParaRPr>
          </a:p>
        </p:txBody>
      </p:sp>
      <p:sp>
        <p:nvSpPr>
          <p:cNvPr id="24" name="object 24"/>
          <p:cNvSpPr/>
          <p:nvPr/>
        </p:nvSpPr>
        <p:spPr>
          <a:xfrm>
            <a:off x="4456176" y="2429255"/>
            <a:ext cx="1833372" cy="1595628"/>
          </a:xfrm>
          <a:prstGeom prst="rect">
            <a:avLst/>
          </a:prstGeom>
          <a:blipFill>
            <a:blip r:embed="rId2" cstate="print"/>
            <a:stretch>
              <a:fillRect/>
            </a:stretch>
          </a:blipFill>
        </p:spPr>
        <p:txBody>
          <a:bodyPr wrap="square" lIns="0" tIns="0" rIns="0" bIns="0" rtlCol="0"/>
          <a:lstStyle/>
          <a:p>
            <a:endParaRPr>
              <a:latin typeface="+mn-ea"/>
            </a:endParaRPr>
          </a:p>
        </p:txBody>
      </p:sp>
      <p:sp>
        <p:nvSpPr>
          <p:cNvPr id="25" name="object 25"/>
          <p:cNvSpPr/>
          <p:nvPr/>
        </p:nvSpPr>
        <p:spPr>
          <a:xfrm>
            <a:off x="4457223" y="2430017"/>
            <a:ext cx="1831339" cy="1594485"/>
          </a:xfrm>
          <a:custGeom>
            <a:avLst/>
            <a:gdLst/>
            <a:ahLst/>
            <a:cxnLst/>
            <a:rect l="l" t="t" r="r" b="b"/>
            <a:pathLst>
              <a:path w="1831339" h="1594485">
                <a:moveTo>
                  <a:pt x="539464" y="1594104"/>
                </a:moveTo>
                <a:lnTo>
                  <a:pt x="498534" y="1587674"/>
                </a:lnTo>
                <a:lnTo>
                  <a:pt x="457485" y="1570196"/>
                </a:lnTo>
                <a:lnTo>
                  <a:pt x="421199" y="1544383"/>
                </a:lnTo>
                <a:lnTo>
                  <a:pt x="394557" y="1512951"/>
                </a:lnTo>
                <a:lnTo>
                  <a:pt x="177522" y="1145988"/>
                </a:lnTo>
                <a:lnTo>
                  <a:pt x="66071" y="957548"/>
                </a:lnTo>
                <a:lnTo>
                  <a:pt x="25011" y="888122"/>
                </a:lnTo>
                <a:lnTo>
                  <a:pt x="19145" y="878205"/>
                </a:lnTo>
                <a:lnTo>
                  <a:pt x="4786" y="840343"/>
                </a:lnTo>
                <a:lnTo>
                  <a:pt x="0" y="797052"/>
                </a:lnTo>
                <a:lnTo>
                  <a:pt x="4786" y="753760"/>
                </a:lnTo>
                <a:lnTo>
                  <a:pt x="19145" y="715899"/>
                </a:lnTo>
                <a:lnTo>
                  <a:pt x="236180" y="348936"/>
                </a:lnTo>
                <a:lnTo>
                  <a:pt x="347630" y="160496"/>
                </a:lnTo>
                <a:lnTo>
                  <a:pt x="388691" y="91070"/>
                </a:lnTo>
                <a:lnTo>
                  <a:pt x="421199" y="49720"/>
                </a:lnTo>
                <a:lnTo>
                  <a:pt x="457485" y="23907"/>
                </a:lnTo>
                <a:lnTo>
                  <a:pt x="498534" y="6429"/>
                </a:lnTo>
                <a:lnTo>
                  <a:pt x="539464" y="0"/>
                </a:lnTo>
                <a:lnTo>
                  <a:pt x="973681" y="0"/>
                </a:lnTo>
                <a:lnTo>
                  <a:pt x="1196657" y="0"/>
                </a:lnTo>
                <a:lnTo>
                  <a:pt x="1278806" y="0"/>
                </a:lnTo>
                <a:lnTo>
                  <a:pt x="1290542" y="0"/>
                </a:lnTo>
                <a:lnTo>
                  <a:pt x="1332005" y="6429"/>
                </a:lnTo>
                <a:lnTo>
                  <a:pt x="1372981" y="23907"/>
                </a:lnTo>
                <a:lnTo>
                  <a:pt x="1408932" y="49720"/>
                </a:lnTo>
                <a:lnTo>
                  <a:pt x="1435322" y="81153"/>
                </a:lnTo>
                <a:lnTo>
                  <a:pt x="1652430" y="448115"/>
                </a:lnTo>
                <a:lnTo>
                  <a:pt x="1763918" y="636555"/>
                </a:lnTo>
                <a:lnTo>
                  <a:pt x="1804993" y="705981"/>
                </a:lnTo>
                <a:lnTo>
                  <a:pt x="1810861" y="715899"/>
                </a:lnTo>
                <a:lnTo>
                  <a:pt x="1825934" y="753760"/>
                </a:lnTo>
                <a:lnTo>
                  <a:pt x="1830958" y="797051"/>
                </a:lnTo>
                <a:lnTo>
                  <a:pt x="1825934" y="840343"/>
                </a:lnTo>
                <a:lnTo>
                  <a:pt x="1810861" y="878205"/>
                </a:lnTo>
                <a:lnTo>
                  <a:pt x="1593752" y="1245167"/>
                </a:lnTo>
                <a:lnTo>
                  <a:pt x="1482264" y="1433607"/>
                </a:lnTo>
                <a:lnTo>
                  <a:pt x="1441190" y="1503033"/>
                </a:lnTo>
                <a:lnTo>
                  <a:pt x="1408932" y="1544383"/>
                </a:lnTo>
                <a:lnTo>
                  <a:pt x="1372981" y="1570196"/>
                </a:lnTo>
                <a:lnTo>
                  <a:pt x="1332005" y="1587674"/>
                </a:lnTo>
                <a:lnTo>
                  <a:pt x="1290542" y="1594104"/>
                </a:lnTo>
                <a:lnTo>
                  <a:pt x="539464" y="1594104"/>
                </a:lnTo>
                <a:close/>
              </a:path>
            </a:pathLst>
          </a:custGeom>
          <a:ln w="32004">
            <a:solidFill>
              <a:srgbClr val="FF9966"/>
            </a:solidFill>
          </a:ln>
        </p:spPr>
        <p:txBody>
          <a:bodyPr wrap="square" lIns="0" tIns="0" rIns="0" bIns="0" rtlCol="0"/>
          <a:lstStyle/>
          <a:p>
            <a:endParaRPr>
              <a:latin typeface="+mn-ea"/>
            </a:endParaRPr>
          </a:p>
        </p:txBody>
      </p:sp>
      <p:sp>
        <p:nvSpPr>
          <p:cNvPr id="26" name="object 26"/>
          <p:cNvSpPr/>
          <p:nvPr/>
        </p:nvSpPr>
        <p:spPr>
          <a:xfrm>
            <a:off x="4518659" y="2473451"/>
            <a:ext cx="1778508" cy="1577340"/>
          </a:xfrm>
          <a:prstGeom prst="rect">
            <a:avLst/>
          </a:prstGeom>
          <a:blipFill>
            <a:blip r:embed="rId11" cstate="print"/>
            <a:stretch>
              <a:fillRect/>
            </a:stretch>
          </a:blipFill>
        </p:spPr>
        <p:txBody>
          <a:bodyPr wrap="square" lIns="0" tIns="0" rIns="0" bIns="0" rtlCol="0"/>
          <a:lstStyle/>
          <a:p>
            <a:endParaRPr>
              <a:latin typeface="+mn-ea"/>
            </a:endParaRPr>
          </a:p>
        </p:txBody>
      </p:sp>
      <p:sp>
        <p:nvSpPr>
          <p:cNvPr id="27" name="object 27"/>
          <p:cNvSpPr/>
          <p:nvPr/>
        </p:nvSpPr>
        <p:spPr>
          <a:xfrm>
            <a:off x="5125211" y="3250692"/>
            <a:ext cx="289560" cy="18415"/>
          </a:xfrm>
          <a:custGeom>
            <a:avLst/>
            <a:gdLst/>
            <a:ahLst/>
            <a:cxnLst/>
            <a:rect l="l" t="t" r="r" b="b"/>
            <a:pathLst>
              <a:path w="289560" h="18414">
                <a:moveTo>
                  <a:pt x="0" y="18288"/>
                </a:moveTo>
                <a:lnTo>
                  <a:pt x="289560" y="18288"/>
                </a:lnTo>
                <a:lnTo>
                  <a:pt x="289560" y="0"/>
                </a:lnTo>
                <a:lnTo>
                  <a:pt x="0" y="0"/>
                </a:lnTo>
                <a:lnTo>
                  <a:pt x="0" y="18288"/>
                </a:lnTo>
                <a:close/>
              </a:path>
            </a:pathLst>
          </a:custGeom>
          <a:solidFill>
            <a:srgbClr val="FF9966"/>
          </a:solidFill>
        </p:spPr>
        <p:txBody>
          <a:bodyPr wrap="square" lIns="0" tIns="0" rIns="0" bIns="0" rtlCol="0"/>
          <a:lstStyle/>
          <a:p>
            <a:endParaRPr>
              <a:latin typeface="+mn-ea"/>
            </a:endParaRPr>
          </a:p>
        </p:txBody>
      </p:sp>
      <p:sp>
        <p:nvSpPr>
          <p:cNvPr id="28" name="object 28"/>
          <p:cNvSpPr/>
          <p:nvPr/>
        </p:nvSpPr>
        <p:spPr>
          <a:xfrm>
            <a:off x="5120640" y="3246120"/>
            <a:ext cx="299085" cy="27940"/>
          </a:xfrm>
          <a:custGeom>
            <a:avLst/>
            <a:gdLst/>
            <a:ahLst/>
            <a:cxnLst/>
            <a:rect l="l" t="t" r="r" b="b"/>
            <a:pathLst>
              <a:path w="299085" h="27939">
                <a:moveTo>
                  <a:pt x="0" y="27432"/>
                </a:moveTo>
                <a:lnTo>
                  <a:pt x="298704" y="27432"/>
                </a:lnTo>
                <a:lnTo>
                  <a:pt x="298704" y="0"/>
                </a:lnTo>
                <a:lnTo>
                  <a:pt x="0" y="0"/>
                </a:lnTo>
                <a:lnTo>
                  <a:pt x="0" y="27432"/>
                </a:lnTo>
                <a:close/>
              </a:path>
            </a:pathLst>
          </a:custGeom>
          <a:solidFill>
            <a:srgbClr val="FF9966"/>
          </a:solidFill>
        </p:spPr>
        <p:txBody>
          <a:bodyPr wrap="square" lIns="0" tIns="0" rIns="0" bIns="0" rtlCol="0"/>
          <a:lstStyle/>
          <a:p>
            <a:endParaRPr>
              <a:latin typeface="+mn-ea"/>
            </a:endParaRPr>
          </a:p>
        </p:txBody>
      </p:sp>
      <p:sp>
        <p:nvSpPr>
          <p:cNvPr id="29" name="object 29"/>
          <p:cNvSpPr/>
          <p:nvPr/>
        </p:nvSpPr>
        <p:spPr>
          <a:xfrm>
            <a:off x="5125211" y="3307079"/>
            <a:ext cx="289560" cy="18415"/>
          </a:xfrm>
          <a:custGeom>
            <a:avLst/>
            <a:gdLst/>
            <a:ahLst/>
            <a:cxnLst/>
            <a:rect l="l" t="t" r="r" b="b"/>
            <a:pathLst>
              <a:path w="289560" h="18414">
                <a:moveTo>
                  <a:pt x="0" y="18288"/>
                </a:moveTo>
                <a:lnTo>
                  <a:pt x="289560" y="18288"/>
                </a:lnTo>
                <a:lnTo>
                  <a:pt x="289560" y="0"/>
                </a:lnTo>
                <a:lnTo>
                  <a:pt x="0" y="0"/>
                </a:lnTo>
                <a:lnTo>
                  <a:pt x="0" y="18288"/>
                </a:lnTo>
                <a:close/>
              </a:path>
            </a:pathLst>
          </a:custGeom>
          <a:solidFill>
            <a:srgbClr val="FF9966"/>
          </a:solidFill>
        </p:spPr>
        <p:txBody>
          <a:bodyPr wrap="square" lIns="0" tIns="0" rIns="0" bIns="0" rtlCol="0"/>
          <a:lstStyle/>
          <a:p>
            <a:endParaRPr>
              <a:latin typeface="+mn-ea"/>
            </a:endParaRPr>
          </a:p>
        </p:txBody>
      </p:sp>
      <p:sp>
        <p:nvSpPr>
          <p:cNvPr id="30" name="object 30"/>
          <p:cNvSpPr/>
          <p:nvPr/>
        </p:nvSpPr>
        <p:spPr>
          <a:xfrm>
            <a:off x="5120640" y="3302508"/>
            <a:ext cx="299085" cy="27940"/>
          </a:xfrm>
          <a:custGeom>
            <a:avLst/>
            <a:gdLst/>
            <a:ahLst/>
            <a:cxnLst/>
            <a:rect l="l" t="t" r="r" b="b"/>
            <a:pathLst>
              <a:path w="299085" h="27939">
                <a:moveTo>
                  <a:pt x="0" y="27432"/>
                </a:moveTo>
                <a:lnTo>
                  <a:pt x="298704" y="27432"/>
                </a:lnTo>
                <a:lnTo>
                  <a:pt x="298704" y="0"/>
                </a:lnTo>
                <a:lnTo>
                  <a:pt x="0" y="0"/>
                </a:lnTo>
                <a:lnTo>
                  <a:pt x="0" y="27432"/>
                </a:lnTo>
                <a:close/>
              </a:path>
            </a:pathLst>
          </a:custGeom>
          <a:solidFill>
            <a:srgbClr val="FF9966"/>
          </a:solidFill>
        </p:spPr>
        <p:txBody>
          <a:bodyPr wrap="square" lIns="0" tIns="0" rIns="0" bIns="0" rtlCol="0"/>
          <a:lstStyle/>
          <a:p>
            <a:endParaRPr>
              <a:latin typeface="+mn-ea"/>
            </a:endParaRPr>
          </a:p>
        </p:txBody>
      </p:sp>
      <p:sp>
        <p:nvSpPr>
          <p:cNvPr id="31" name="object 31"/>
          <p:cNvSpPr/>
          <p:nvPr/>
        </p:nvSpPr>
        <p:spPr>
          <a:xfrm>
            <a:off x="5574791" y="3192779"/>
            <a:ext cx="35560" cy="99060"/>
          </a:xfrm>
          <a:custGeom>
            <a:avLst/>
            <a:gdLst/>
            <a:ahLst/>
            <a:cxnLst/>
            <a:rect l="l" t="t" r="r" b="b"/>
            <a:pathLst>
              <a:path w="35560" h="99060">
                <a:moveTo>
                  <a:pt x="3556" y="0"/>
                </a:moveTo>
                <a:lnTo>
                  <a:pt x="0" y="0"/>
                </a:lnTo>
                <a:lnTo>
                  <a:pt x="0" y="99060"/>
                </a:lnTo>
                <a:lnTo>
                  <a:pt x="13970" y="99060"/>
                </a:lnTo>
                <a:lnTo>
                  <a:pt x="35052" y="88392"/>
                </a:lnTo>
                <a:lnTo>
                  <a:pt x="35052" y="10668"/>
                </a:lnTo>
                <a:lnTo>
                  <a:pt x="27148" y="6000"/>
                </a:lnTo>
                <a:lnTo>
                  <a:pt x="19256" y="2667"/>
                </a:lnTo>
                <a:lnTo>
                  <a:pt x="11388" y="666"/>
                </a:lnTo>
                <a:lnTo>
                  <a:pt x="3556" y="0"/>
                </a:lnTo>
                <a:close/>
              </a:path>
            </a:pathLst>
          </a:custGeom>
          <a:solidFill>
            <a:srgbClr val="FF9966"/>
          </a:solidFill>
        </p:spPr>
        <p:txBody>
          <a:bodyPr wrap="square" lIns="0" tIns="0" rIns="0" bIns="0" rtlCol="0"/>
          <a:lstStyle/>
          <a:p>
            <a:endParaRPr>
              <a:latin typeface="+mn-ea"/>
            </a:endParaRPr>
          </a:p>
        </p:txBody>
      </p:sp>
      <p:sp>
        <p:nvSpPr>
          <p:cNvPr id="32" name="object 32"/>
          <p:cNvSpPr/>
          <p:nvPr/>
        </p:nvSpPr>
        <p:spPr>
          <a:xfrm>
            <a:off x="5574791" y="3192779"/>
            <a:ext cx="35560" cy="99060"/>
          </a:xfrm>
          <a:custGeom>
            <a:avLst/>
            <a:gdLst/>
            <a:ahLst/>
            <a:cxnLst/>
            <a:rect l="l" t="t" r="r" b="b"/>
            <a:pathLst>
              <a:path w="35560" h="99060">
                <a:moveTo>
                  <a:pt x="13970" y="99060"/>
                </a:moveTo>
                <a:lnTo>
                  <a:pt x="21082" y="95504"/>
                </a:lnTo>
                <a:lnTo>
                  <a:pt x="28067" y="91948"/>
                </a:lnTo>
                <a:lnTo>
                  <a:pt x="35052" y="88392"/>
                </a:lnTo>
                <a:lnTo>
                  <a:pt x="35052" y="43457"/>
                </a:lnTo>
                <a:lnTo>
                  <a:pt x="35052" y="20383"/>
                </a:lnTo>
                <a:lnTo>
                  <a:pt x="35052" y="11882"/>
                </a:lnTo>
                <a:lnTo>
                  <a:pt x="35052" y="10668"/>
                </a:lnTo>
                <a:lnTo>
                  <a:pt x="27148" y="6000"/>
                </a:lnTo>
                <a:lnTo>
                  <a:pt x="19256" y="2667"/>
                </a:lnTo>
                <a:lnTo>
                  <a:pt x="11388" y="666"/>
                </a:lnTo>
                <a:lnTo>
                  <a:pt x="3556" y="0"/>
                </a:lnTo>
                <a:lnTo>
                  <a:pt x="0" y="0"/>
                </a:lnTo>
                <a:lnTo>
                  <a:pt x="0" y="57269"/>
                </a:lnTo>
                <a:lnTo>
                  <a:pt x="0" y="86677"/>
                </a:lnTo>
                <a:lnTo>
                  <a:pt x="0" y="97512"/>
                </a:lnTo>
                <a:lnTo>
                  <a:pt x="0" y="99060"/>
                </a:lnTo>
                <a:lnTo>
                  <a:pt x="3556" y="99060"/>
                </a:lnTo>
                <a:lnTo>
                  <a:pt x="6985" y="99060"/>
                </a:lnTo>
                <a:lnTo>
                  <a:pt x="10541" y="99060"/>
                </a:lnTo>
                <a:lnTo>
                  <a:pt x="13970" y="99060"/>
                </a:lnTo>
                <a:close/>
              </a:path>
            </a:pathLst>
          </a:custGeom>
          <a:ln w="9144">
            <a:solidFill>
              <a:srgbClr val="FF9966"/>
            </a:solidFill>
          </a:ln>
        </p:spPr>
        <p:txBody>
          <a:bodyPr wrap="square" lIns="0" tIns="0" rIns="0" bIns="0" rtlCol="0"/>
          <a:lstStyle/>
          <a:p>
            <a:endParaRPr>
              <a:latin typeface="+mn-ea"/>
            </a:endParaRPr>
          </a:p>
        </p:txBody>
      </p:sp>
      <p:sp>
        <p:nvSpPr>
          <p:cNvPr id="33" name="object 33"/>
          <p:cNvSpPr/>
          <p:nvPr/>
        </p:nvSpPr>
        <p:spPr>
          <a:xfrm>
            <a:off x="5047488" y="2944367"/>
            <a:ext cx="562610" cy="483234"/>
          </a:xfrm>
          <a:custGeom>
            <a:avLst/>
            <a:gdLst/>
            <a:ahLst/>
            <a:cxnLst/>
            <a:rect l="l" t="t" r="r" b="b"/>
            <a:pathLst>
              <a:path w="562610" h="483235">
                <a:moveTo>
                  <a:pt x="544067" y="0"/>
                </a:moveTo>
                <a:lnTo>
                  <a:pt x="18287" y="0"/>
                </a:lnTo>
                <a:lnTo>
                  <a:pt x="10822" y="1277"/>
                </a:lnTo>
                <a:lnTo>
                  <a:pt x="5048" y="4889"/>
                </a:lnTo>
                <a:lnTo>
                  <a:pt x="1321" y="10501"/>
                </a:lnTo>
                <a:lnTo>
                  <a:pt x="0" y="17780"/>
                </a:lnTo>
                <a:lnTo>
                  <a:pt x="0" y="475996"/>
                </a:lnTo>
                <a:lnTo>
                  <a:pt x="7365" y="483108"/>
                </a:lnTo>
                <a:lnTo>
                  <a:pt x="554989" y="483108"/>
                </a:lnTo>
                <a:lnTo>
                  <a:pt x="562356" y="475996"/>
                </a:lnTo>
                <a:lnTo>
                  <a:pt x="562356" y="451104"/>
                </a:lnTo>
                <a:lnTo>
                  <a:pt x="36575" y="451104"/>
                </a:lnTo>
                <a:lnTo>
                  <a:pt x="36575" y="120777"/>
                </a:lnTo>
                <a:lnTo>
                  <a:pt x="562356" y="120777"/>
                </a:lnTo>
                <a:lnTo>
                  <a:pt x="562356" y="81661"/>
                </a:lnTo>
                <a:lnTo>
                  <a:pt x="361569" y="81661"/>
                </a:lnTo>
                <a:lnTo>
                  <a:pt x="353474" y="79827"/>
                </a:lnTo>
                <a:lnTo>
                  <a:pt x="346440" y="74993"/>
                </a:lnTo>
                <a:lnTo>
                  <a:pt x="341477" y="68159"/>
                </a:lnTo>
                <a:lnTo>
                  <a:pt x="339598" y="60325"/>
                </a:lnTo>
                <a:lnTo>
                  <a:pt x="341477" y="50508"/>
                </a:lnTo>
                <a:lnTo>
                  <a:pt x="346440" y="42656"/>
                </a:lnTo>
                <a:lnTo>
                  <a:pt x="353474" y="37447"/>
                </a:lnTo>
                <a:lnTo>
                  <a:pt x="361569" y="35560"/>
                </a:lnTo>
                <a:lnTo>
                  <a:pt x="562356" y="35560"/>
                </a:lnTo>
                <a:lnTo>
                  <a:pt x="562356" y="17780"/>
                </a:lnTo>
                <a:lnTo>
                  <a:pt x="561034" y="10501"/>
                </a:lnTo>
                <a:lnTo>
                  <a:pt x="557307" y="4889"/>
                </a:lnTo>
                <a:lnTo>
                  <a:pt x="551533" y="1277"/>
                </a:lnTo>
                <a:lnTo>
                  <a:pt x="544067" y="0"/>
                </a:lnTo>
                <a:close/>
              </a:path>
              <a:path w="562610" h="483235">
                <a:moveTo>
                  <a:pt x="562356" y="440436"/>
                </a:moveTo>
                <a:lnTo>
                  <a:pt x="554144" y="440991"/>
                </a:lnTo>
                <a:lnTo>
                  <a:pt x="537674" y="443436"/>
                </a:lnTo>
                <a:lnTo>
                  <a:pt x="529463" y="443992"/>
                </a:lnTo>
                <a:lnTo>
                  <a:pt x="525779" y="443992"/>
                </a:lnTo>
                <a:lnTo>
                  <a:pt x="525779" y="451104"/>
                </a:lnTo>
                <a:lnTo>
                  <a:pt x="562356" y="451104"/>
                </a:lnTo>
                <a:lnTo>
                  <a:pt x="562356" y="440436"/>
                </a:lnTo>
                <a:close/>
              </a:path>
              <a:path w="562610" h="483235">
                <a:moveTo>
                  <a:pt x="562356" y="120777"/>
                </a:moveTo>
                <a:lnTo>
                  <a:pt x="525779" y="120777"/>
                </a:lnTo>
                <a:lnTo>
                  <a:pt x="525779" y="152781"/>
                </a:lnTo>
                <a:lnTo>
                  <a:pt x="537674" y="152836"/>
                </a:lnTo>
                <a:lnTo>
                  <a:pt x="545909" y="153225"/>
                </a:lnTo>
                <a:lnTo>
                  <a:pt x="554144" y="154281"/>
                </a:lnTo>
                <a:lnTo>
                  <a:pt x="562356" y="156337"/>
                </a:lnTo>
                <a:lnTo>
                  <a:pt x="562356" y="120777"/>
                </a:lnTo>
                <a:close/>
              </a:path>
              <a:path w="562610" h="483235">
                <a:moveTo>
                  <a:pt x="430911" y="35560"/>
                </a:moveTo>
                <a:lnTo>
                  <a:pt x="361569" y="35560"/>
                </a:lnTo>
                <a:lnTo>
                  <a:pt x="371719" y="37447"/>
                </a:lnTo>
                <a:lnTo>
                  <a:pt x="379809" y="42656"/>
                </a:lnTo>
                <a:lnTo>
                  <a:pt x="385161" y="50508"/>
                </a:lnTo>
                <a:lnTo>
                  <a:pt x="387096" y="60325"/>
                </a:lnTo>
                <a:lnTo>
                  <a:pt x="385161" y="68159"/>
                </a:lnTo>
                <a:lnTo>
                  <a:pt x="379809" y="74993"/>
                </a:lnTo>
                <a:lnTo>
                  <a:pt x="371719" y="79827"/>
                </a:lnTo>
                <a:lnTo>
                  <a:pt x="361569" y="81661"/>
                </a:lnTo>
                <a:lnTo>
                  <a:pt x="430911" y="81661"/>
                </a:lnTo>
                <a:lnTo>
                  <a:pt x="422870" y="79827"/>
                </a:lnTo>
                <a:lnTo>
                  <a:pt x="415829" y="74993"/>
                </a:lnTo>
                <a:lnTo>
                  <a:pt x="410837" y="68159"/>
                </a:lnTo>
                <a:lnTo>
                  <a:pt x="408939" y="60325"/>
                </a:lnTo>
                <a:lnTo>
                  <a:pt x="410837" y="50508"/>
                </a:lnTo>
                <a:lnTo>
                  <a:pt x="415829" y="42656"/>
                </a:lnTo>
                <a:lnTo>
                  <a:pt x="422870" y="37447"/>
                </a:lnTo>
                <a:lnTo>
                  <a:pt x="430911" y="35560"/>
                </a:lnTo>
                <a:close/>
              </a:path>
              <a:path w="562610" h="483235">
                <a:moveTo>
                  <a:pt x="500252" y="35560"/>
                </a:moveTo>
                <a:lnTo>
                  <a:pt x="430911" y="35560"/>
                </a:lnTo>
                <a:lnTo>
                  <a:pt x="441061" y="37447"/>
                </a:lnTo>
                <a:lnTo>
                  <a:pt x="449151" y="42656"/>
                </a:lnTo>
                <a:lnTo>
                  <a:pt x="454503" y="50508"/>
                </a:lnTo>
                <a:lnTo>
                  <a:pt x="456438" y="60325"/>
                </a:lnTo>
                <a:lnTo>
                  <a:pt x="454503" y="68159"/>
                </a:lnTo>
                <a:lnTo>
                  <a:pt x="449151" y="74993"/>
                </a:lnTo>
                <a:lnTo>
                  <a:pt x="441061" y="79827"/>
                </a:lnTo>
                <a:lnTo>
                  <a:pt x="430911" y="81661"/>
                </a:lnTo>
                <a:lnTo>
                  <a:pt x="500252" y="81661"/>
                </a:lnTo>
                <a:lnTo>
                  <a:pt x="492232" y="79827"/>
                </a:lnTo>
                <a:lnTo>
                  <a:pt x="485235" y="74993"/>
                </a:lnTo>
                <a:lnTo>
                  <a:pt x="480286" y="68159"/>
                </a:lnTo>
                <a:lnTo>
                  <a:pt x="478409" y="60325"/>
                </a:lnTo>
                <a:lnTo>
                  <a:pt x="480286" y="50508"/>
                </a:lnTo>
                <a:lnTo>
                  <a:pt x="485235" y="42656"/>
                </a:lnTo>
                <a:lnTo>
                  <a:pt x="492232" y="37447"/>
                </a:lnTo>
                <a:lnTo>
                  <a:pt x="500252" y="35560"/>
                </a:lnTo>
                <a:close/>
              </a:path>
              <a:path w="562610" h="483235">
                <a:moveTo>
                  <a:pt x="562356" y="35560"/>
                </a:moveTo>
                <a:lnTo>
                  <a:pt x="500252" y="35560"/>
                </a:lnTo>
                <a:lnTo>
                  <a:pt x="510403" y="37447"/>
                </a:lnTo>
                <a:lnTo>
                  <a:pt x="518493" y="42656"/>
                </a:lnTo>
                <a:lnTo>
                  <a:pt x="523845" y="50508"/>
                </a:lnTo>
                <a:lnTo>
                  <a:pt x="525779" y="60325"/>
                </a:lnTo>
                <a:lnTo>
                  <a:pt x="523845" y="68159"/>
                </a:lnTo>
                <a:lnTo>
                  <a:pt x="518493" y="74993"/>
                </a:lnTo>
                <a:lnTo>
                  <a:pt x="510403" y="79827"/>
                </a:lnTo>
                <a:lnTo>
                  <a:pt x="500252" y="81661"/>
                </a:lnTo>
                <a:lnTo>
                  <a:pt x="562356" y="81661"/>
                </a:lnTo>
                <a:lnTo>
                  <a:pt x="562356" y="35560"/>
                </a:lnTo>
                <a:close/>
              </a:path>
            </a:pathLst>
          </a:custGeom>
          <a:solidFill>
            <a:srgbClr val="FF9966"/>
          </a:solidFill>
        </p:spPr>
        <p:txBody>
          <a:bodyPr wrap="square" lIns="0" tIns="0" rIns="0" bIns="0" rtlCol="0"/>
          <a:lstStyle/>
          <a:p>
            <a:endParaRPr>
              <a:latin typeface="+mn-ea"/>
            </a:endParaRPr>
          </a:p>
        </p:txBody>
      </p:sp>
      <p:sp>
        <p:nvSpPr>
          <p:cNvPr id="34" name="object 34"/>
          <p:cNvSpPr/>
          <p:nvPr/>
        </p:nvSpPr>
        <p:spPr>
          <a:xfrm>
            <a:off x="5047488" y="2944367"/>
            <a:ext cx="562610" cy="483234"/>
          </a:xfrm>
          <a:custGeom>
            <a:avLst/>
            <a:gdLst/>
            <a:ahLst/>
            <a:cxnLst/>
            <a:rect l="l" t="t" r="r" b="b"/>
            <a:pathLst>
              <a:path w="562610" h="483235">
                <a:moveTo>
                  <a:pt x="529463" y="443992"/>
                </a:moveTo>
                <a:lnTo>
                  <a:pt x="525779" y="443992"/>
                </a:lnTo>
                <a:lnTo>
                  <a:pt x="525779" y="451104"/>
                </a:lnTo>
                <a:lnTo>
                  <a:pt x="242958" y="451104"/>
                </a:lnTo>
                <a:lnTo>
                  <a:pt x="97726" y="451104"/>
                </a:lnTo>
                <a:lnTo>
                  <a:pt x="44219" y="451104"/>
                </a:lnTo>
                <a:lnTo>
                  <a:pt x="36575" y="451104"/>
                </a:lnTo>
                <a:lnTo>
                  <a:pt x="36575" y="260133"/>
                </a:lnTo>
                <a:lnTo>
                  <a:pt x="36575" y="162067"/>
                </a:lnTo>
                <a:lnTo>
                  <a:pt x="36575" y="125938"/>
                </a:lnTo>
                <a:lnTo>
                  <a:pt x="36575" y="120777"/>
                </a:lnTo>
                <a:lnTo>
                  <a:pt x="319397" y="120777"/>
                </a:lnTo>
                <a:lnTo>
                  <a:pt x="464629" y="120777"/>
                </a:lnTo>
                <a:lnTo>
                  <a:pt x="518136" y="120777"/>
                </a:lnTo>
                <a:lnTo>
                  <a:pt x="525779" y="120777"/>
                </a:lnTo>
                <a:lnTo>
                  <a:pt x="525779" y="139279"/>
                </a:lnTo>
                <a:lnTo>
                  <a:pt x="525779" y="148780"/>
                </a:lnTo>
                <a:lnTo>
                  <a:pt x="525779" y="152280"/>
                </a:lnTo>
                <a:lnTo>
                  <a:pt x="525779" y="152781"/>
                </a:lnTo>
                <a:lnTo>
                  <a:pt x="529463" y="152781"/>
                </a:lnTo>
                <a:lnTo>
                  <a:pt x="537674" y="152836"/>
                </a:lnTo>
                <a:lnTo>
                  <a:pt x="545909" y="153225"/>
                </a:lnTo>
                <a:lnTo>
                  <a:pt x="554144" y="154281"/>
                </a:lnTo>
                <a:lnTo>
                  <a:pt x="562356" y="156337"/>
                </a:lnTo>
                <a:lnTo>
                  <a:pt x="562356" y="76233"/>
                </a:lnTo>
                <a:lnTo>
                  <a:pt x="562356" y="35099"/>
                </a:lnTo>
                <a:lnTo>
                  <a:pt x="562356" y="19944"/>
                </a:lnTo>
                <a:lnTo>
                  <a:pt x="562356" y="17780"/>
                </a:lnTo>
                <a:lnTo>
                  <a:pt x="561034" y="10501"/>
                </a:lnTo>
                <a:lnTo>
                  <a:pt x="557307" y="4889"/>
                </a:lnTo>
                <a:lnTo>
                  <a:pt x="551533" y="1277"/>
                </a:lnTo>
                <a:lnTo>
                  <a:pt x="544067" y="0"/>
                </a:lnTo>
                <a:lnTo>
                  <a:pt x="240101" y="0"/>
                </a:lnTo>
                <a:lnTo>
                  <a:pt x="84010" y="0"/>
                </a:lnTo>
                <a:lnTo>
                  <a:pt x="26503" y="0"/>
                </a:lnTo>
                <a:lnTo>
                  <a:pt x="18287" y="0"/>
                </a:lnTo>
                <a:lnTo>
                  <a:pt x="10822" y="1277"/>
                </a:lnTo>
                <a:lnTo>
                  <a:pt x="5048" y="4889"/>
                </a:lnTo>
                <a:lnTo>
                  <a:pt x="1321" y="10501"/>
                </a:lnTo>
                <a:lnTo>
                  <a:pt x="0" y="17780"/>
                </a:lnTo>
                <a:lnTo>
                  <a:pt x="0" y="278574"/>
                </a:lnTo>
                <a:lnTo>
                  <a:pt x="0" y="412496"/>
                </a:lnTo>
                <a:lnTo>
                  <a:pt x="0" y="461835"/>
                </a:lnTo>
                <a:lnTo>
                  <a:pt x="0" y="468884"/>
                </a:lnTo>
                <a:lnTo>
                  <a:pt x="0" y="475996"/>
                </a:lnTo>
                <a:lnTo>
                  <a:pt x="7365" y="483108"/>
                </a:lnTo>
                <a:lnTo>
                  <a:pt x="554989" y="483108"/>
                </a:lnTo>
                <a:lnTo>
                  <a:pt x="562356" y="475996"/>
                </a:lnTo>
                <a:lnTo>
                  <a:pt x="562356" y="440436"/>
                </a:lnTo>
                <a:lnTo>
                  <a:pt x="554144" y="440991"/>
                </a:lnTo>
                <a:lnTo>
                  <a:pt x="545909" y="442213"/>
                </a:lnTo>
                <a:lnTo>
                  <a:pt x="537674" y="443436"/>
                </a:lnTo>
                <a:lnTo>
                  <a:pt x="529463" y="443992"/>
                </a:lnTo>
                <a:close/>
              </a:path>
            </a:pathLst>
          </a:custGeom>
          <a:ln w="9144">
            <a:solidFill>
              <a:srgbClr val="FF9966"/>
            </a:solidFill>
          </a:ln>
        </p:spPr>
        <p:txBody>
          <a:bodyPr wrap="square" lIns="0" tIns="0" rIns="0" bIns="0" rtlCol="0"/>
          <a:lstStyle/>
          <a:p>
            <a:endParaRPr>
              <a:latin typeface="+mn-ea"/>
            </a:endParaRPr>
          </a:p>
        </p:txBody>
      </p:sp>
      <p:sp>
        <p:nvSpPr>
          <p:cNvPr id="35" name="object 35"/>
          <p:cNvSpPr/>
          <p:nvPr/>
        </p:nvSpPr>
        <p:spPr>
          <a:xfrm>
            <a:off x="5525896" y="2979927"/>
            <a:ext cx="47625" cy="46355"/>
          </a:xfrm>
          <a:custGeom>
            <a:avLst/>
            <a:gdLst/>
            <a:ahLst/>
            <a:cxnLst/>
            <a:rect l="l" t="t" r="r" b="b"/>
            <a:pathLst>
              <a:path w="47625" h="46355">
                <a:moveTo>
                  <a:pt x="21843" y="0"/>
                </a:moveTo>
                <a:lnTo>
                  <a:pt x="31994" y="1887"/>
                </a:lnTo>
                <a:lnTo>
                  <a:pt x="40084" y="7096"/>
                </a:lnTo>
                <a:lnTo>
                  <a:pt x="45436" y="14948"/>
                </a:lnTo>
                <a:lnTo>
                  <a:pt x="47370" y="24764"/>
                </a:lnTo>
                <a:lnTo>
                  <a:pt x="45436" y="32599"/>
                </a:lnTo>
                <a:lnTo>
                  <a:pt x="40084" y="39433"/>
                </a:lnTo>
                <a:lnTo>
                  <a:pt x="31994" y="44267"/>
                </a:lnTo>
                <a:lnTo>
                  <a:pt x="21843" y="46100"/>
                </a:lnTo>
                <a:lnTo>
                  <a:pt x="13823" y="44267"/>
                </a:lnTo>
                <a:lnTo>
                  <a:pt x="6826" y="39433"/>
                </a:lnTo>
                <a:lnTo>
                  <a:pt x="1877" y="32599"/>
                </a:lnTo>
                <a:lnTo>
                  <a:pt x="0" y="24764"/>
                </a:lnTo>
                <a:lnTo>
                  <a:pt x="1877" y="14948"/>
                </a:lnTo>
                <a:lnTo>
                  <a:pt x="6826" y="7096"/>
                </a:lnTo>
                <a:lnTo>
                  <a:pt x="13823" y="1887"/>
                </a:lnTo>
                <a:lnTo>
                  <a:pt x="21843" y="0"/>
                </a:lnTo>
                <a:close/>
              </a:path>
            </a:pathLst>
          </a:custGeom>
          <a:ln w="9144">
            <a:solidFill>
              <a:srgbClr val="FF9966"/>
            </a:solidFill>
          </a:ln>
        </p:spPr>
        <p:txBody>
          <a:bodyPr wrap="square" lIns="0" tIns="0" rIns="0" bIns="0" rtlCol="0"/>
          <a:lstStyle/>
          <a:p>
            <a:endParaRPr>
              <a:latin typeface="+mn-ea"/>
            </a:endParaRPr>
          </a:p>
        </p:txBody>
      </p:sp>
      <p:sp>
        <p:nvSpPr>
          <p:cNvPr id="36" name="object 36"/>
          <p:cNvSpPr/>
          <p:nvPr/>
        </p:nvSpPr>
        <p:spPr>
          <a:xfrm>
            <a:off x="5456428" y="2979927"/>
            <a:ext cx="47625" cy="46355"/>
          </a:xfrm>
          <a:custGeom>
            <a:avLst/>
            <a:gdLst/>
            <a:ahLst/>
            <a:cxnLst/>
            <a:rect l="l" t="t" r="r" b="b"/>
            <a:pathLst>
              <a:path w="47625" h="46355">
                <a:moveTo>
                  <a:pt x="21971" y="0"/>
                </a:moveTo>
                <a:lnTo>
                  <a:pt x="32121" y="1887"/>
                </a:lnTo>
                <a:lnTo>
                  <a:pt x="40211" y="7096"/>
                </a:lnTo>
                <a:lnTo>
                  <a:pt x="45563" y="14948"/>
                </a:lnTo>
                <a:lnTo>
                  <a:pt x="47498" y="24764"/>
                </a:lnTo>
                <a:lnTo>
                  <a:pt x="45563" y="32599"/>
                </a:lnTo>
                <a:lnTo>
                  <a:pt x="40211" y="39433"/>
                </a:lnTo>
                <a:lnTo>
                  <a:pt x="32121" y="44267"/>
                </a:lnTo>
                <a:lnTo>
                  <a:pt x="21971" y="46100"/>
                </a:lnTo>
                <a:lnTo>
                  <a:pt x="13930" y="44267"/>
                </a:lnTo>
                <a:lnTo>
                  <a:pt x="6889" y="39433"/>
                </a:lnTo>
                <a:lnTo>
                  <a:pt x="1897" y="32599"/>
                </a:lnTo>
                <a:lnTo>
                  <a:pt x="0" y="24764"/>
                </a:lnTo>
                <a:lnTo>
                  <a:pt x="1897" y="14948"/>
                </a:lnTo>
                <a:lnTo>
                  <a:pt x="6889" y="7096"/>
                </a:lnTo>
                <a:lnTo>
                  <a:pt x="13930" y="1887"/>
                </a:lnTo>
                <a:lnTo>
                  <a:pt x="21971" y="0"/>
                </a:lnTo>
                <a:close/>
              </a:path>
            </a:pathLst>
          </a:custGeom>
          <a:ln w="9144">
            <a:solidFill>
              <a:srgbClr val="FF9966"/>
            </a:solidFill>
          </a:ln>
        </p:spPr>
        <p:txBody>
          <a:bodyPr wrap="square" lIns="0" tIns="0" rIns="0" bIns="0" rtlCol="0"/>
          <a:lstStyle/>
          <a:p>
            <a:endParaRPr>
              <a:latin typeface="+mn-ea"/>
            </a:endParaRPr>
          </a:p>
        </p:txBody>
      </p:sp>
      <p:sp>
        <p:nvSpPr>
          <p:cNvPr id="37" name="object 37"/>
          <p:cNvSpPr/>
          <p:nvPr/>
        </p:nvSpPr>
        <p:spPr>
          <a:xfrm>
            <a:off x="5387085" y="2979927"/>
            <a:ext cx="47625" cy="46355"/>
          </a:xfrm>
          <a:custGeom>
            <a:avLst/>
            <a:gdLst/>
            <a:ahLst/>
            <a:cxnLst/>
            <a:rect l="l" t="t" r="r" b="b"/>
            <a:pathLst>
              <a:path w="47625" h="46355">
                <a:moveTo>
                  <a:pt x="21971" y="0"/>
                </a:moveTo>
                <a:lnTo>
                  <a:pt x="32121" y="1887"/>
                </a:lnTo>
                <a:lnTo>
                  <a:pt x="40211" y="7096"/>
                </a:lnTo>
                <a:lnTo>
                  <a:pt x="45563" y="14948"/>
                </a:lnTo>
                <a:lnTo>
                  <a:pt x="47498" y="24764"/>
                </a:lnTo>
                <a:lnTo>
                  <a:pt x="45563" y="32599"/>
                </a:lnTo>
                <a:lnTo>
                  <a:pt x="40211" y="39433"/>
                </a:lnTo>
                <a:lnTo>
                  <a:pt x="32121" y="44267"/>
                </a:lnTo>
                <a:lnTo>
                  <a:pt x="21971" y="46100"/>
                </a:lnTo>
                <a:lnTo>
                  <a:pt x="13876" y="44267"/>
                </a:lnTo>
                <a:lnTo>
                  <a:pt x="6842" y="39433"/>
                </a:lnTo>
                <a:lnTo>
                  <a:pt x="1879" y="32599"/>
                </a:lnTo>
                <a:lnTo>
                  <a:pt x="0" y="24764"/>
                </a:lnTo>
                <a:lnTo>
                  <a:pt x="1879" y="14948"/>
                </a:lnTo>
                <a:lnTo>
                  <a:pt x="6842" y="7096"/>
                </a:lnTo>
                <a:lnTo>
                  <a:pt x="13876" y="1887"/>
                </a:lnTo>
                <a:lnTo>
                  <a:pt x="21971" y="0"/>
                </a:lnTo>
                <a:close/>
              </a:path>
            </a:pathLst>
          </a:custGeom>
          <a:ln w="9144">
            <a:solidFill>
              <a:srgbClr val="FF9966"/>
            </a:solidFill>
          </a:ln>
        </p:spPr>
        <p:txBody>
          <a:bodyPr wrap="square" lIns="0" tIns="0" rIns="0" bIns="0" rtlCol="0"/>
          <a:lstStyle/>
          <a:p>
            <a:endParaRPr>
              <a:latin typeface="+mn-ea"/>
            </a:endParaRPr>
          </a:p>
        </p:txBody>
      </p:sp>
      <p:sp>
        <p:nvSpPr>
          <p:cNvPr id="38" name="object 38"/>
          <p:cNvSpPr/>
          <p:nvPr/>
        </p:nvSpPr>
        <p:spPr>
          <a:xfrm>
            <a:off x="5457162" y="3125144"/>
            <a:ext cx="350520" cy="280035"/>
          </a:xfrm>
          <a:custGeom>
            <a:avLst/>
            <a:gdLst/>
            <a:ahLst/>
            <a:cxnLst/>
            <a:rect l="l" t="t" r="r" b="b"/>
            <a:pathLst>
              <a:path w="350520" h="280035">
                <a:moveTo>
                  <a:pt x="287931" y="197429"/>
                </a:moveTo>
                <a:lnTo>
                  <a:pt x="211990" y="197429"/>
                </a:lnTo>
                <a:lnTo>
                  <a:pt x="226595" y="204541"/>
                </a:lnTo>
                <a:lnTo>
                  <a:pt x="225712" y="210433"/>
                </a:lnTo>
                <a:lnTo>
                  <a:pt x="306605" y="272359"/>
                </a:lnTo>
                <a:lnTo>
                  <a:pt x="321083" y="279471"/>
                </a:lnTo>
                <a:lnTo>
                  <a:pt x="328449" y="275915"/>
                </a:lnTo>
                <a:lnTo>
                  <a:pt x="335688" y="275915"/>
                </a:lnTo>
                <a:lnTo>
                  <a:pt x="342927" y="272359"/>
                </a:lnTo>
                <a:lnTo>
                  <a:pt x="346610" y="265247"/>
                </a:lnTo>
                <a:lnTo>
                  <a:pt x="349994" y="256117"/>
                </a:lnTo>
                <a:lnTo>
                  <a:pt x="349293" y="246022"/>
                </a:lnTo>
                <a:lnTo>
                  <a:pt x="344521" y="236618"/>
                </a:lnTo>
                <a:lnTo>
                  <a:pt x="335688" y="229560"/>
                </a:lnTo>
                <a:lnTo>
                  <a:pt x="287931" y="197429"/>
                </a:lnTo>
                <a:close/>
              </a:path>
              <a:path w="350520" h="280035">
                <a:moveTo>
                  <a:pt x="140309" y="0"/>
                </a:moveTo>
                <a:lnTo>
                  <a:pt x="91975" y="1087"/>
                </a:lnTo>
                <a:lnTo>
                  <a:pt x="48140" y="22482"/>
                </a:lnTo>
                <a:lnTo>
                  <a:pt x="16569" y="56903"/>
                </a:lnTo>
                <a:lnTo>
                  <a:pt x="0" y="99992"/>
                </a:lnTo>
                <a:lnTo>
                  <a:pt x="1170" y="147391"/>
                </a:lnTo>
                <a:lnTo>
                  <a:pt x="21359" y="190452"/>
                </a:lnTo>
                <a:lnTo>
                  <a:pt x="56574" y="221464"/>
                </a:lnTo>
                <a:lnTo>
                  <a:pt x="101361" y="237759"/>
                </a:lnTo>
                <a:lnTo>
                  <a:pt x="150268" y="236672"/>
                </a:lnTo>
                <a:lnTo>
                  <a:pt x="168592" y="230040"/>
                </a:lnTo>
                <a:lnTo>
                  <a:pt x="185225" y="221051"/>
                </a:lnTo>
                <a:lnTo>
                  <a:pt x="199810" y="210061"/>
                </a:lnTo>
                <a:lnTo>
                  <a:pt x="211990" y="197429"/>
                </a:lnTo>
                <a:lnTo>
                  <a:pt x="287931" y="197429"/>
                </a:lnTo>
                <a:lnTo>
                  <a:pt x="285008" y="195462"/>
                </a:lnTo>
                <a:lnTo>
                  <a:pt x="107668" y="195462"/>
                </a:lnTo>
                <a:lnTo>
                  <a:pt x="79752" y="185348"/>
                </a:lnTo>
                <a:lnTo>
                  <a:pt x="57979" y="165209"/>
                </a:lnTo>
                <a:lnTo>
                  <a:pt x="44731" y="136723"/>
                </a:lnTo>
                <a:lnTo>
                  <a:pt x="43086" y="105681"/>
                </a:lnTo>
                <a:lnTo>
                  <a:pt x="53383" y="78319"/>
                </a:lnTo>
                <a:lnTo>
                  <a:pt x="73896" y="56981"/>
                </a:lnTo>
                <a:lnTo>
                  <a:pt x="102897" y="44013"/>
                </a:lnTo>
                <a:lnTo>
                  <a:pt x="133022" y="42350"/>
                </a:lnTo>
                <a:lnTo>
                  <a:pt x="212398" y="42350"/>
                </a:lnTo>
                <a:lnTo>
                  <a:pt x="183844" y="16295"/>
                </a:lnTo>
                <a:lnTo>
                  <a:pt x="140309" y="0"/>
                </a:lnTo>
                <a:close/>
              </a:path>
              <a:path w="350520" h="280035">
                <a:moveTo>
                  <a:pt x="212398" y="42350"/>
                </a:moveTo>
                <a:lnTo>
                  <a:pt x="133022" y="42350"/>
                </a:lnTo>
                <a:lnTo>
                  <a:pt x="161111" y="52427"/>
                </a:lnTo>
                <a:lnTo>
                  <a:pt x="183747" y="72552"/>
                </a:lnTo>
                <a:lnTo>
                  <a:pt x="197512" y="101036"/>
                </a:lnTo>
                <a:lnTo>
                  <a:pt x="197103" y="130579"/>
                </a:lnTo>
                <a:lnTo>
                  <a:pt x="186146" y="158122"/>
                </a:lnTo>
                <a:lnTo>
                  <a:pt x="166330" y="180332"/>
                </a:lnTo>
                <a:lnTo>
                  <a:pt x="139346" y="193873"/>
                </a:lnTo>
                <a:lnTo>
                  <a:pt x="107668" y="195462"/>
                </a:lnTo>
                <a:lnTo>
                  <a:pt x="285008" y="195462"/>
                </a:lnTo>
                <a:lnTo>
                  <a:pt x="266600" y="183078"/>
                </a:lnTo>
                <a:lnTo>
                  <a:pt x="237517" y="183078"/>
                </a:lnTo>
                <a:lnTo>
                  <a:pt x="226595" y="175966"/>
                </a:lnTo>
                <a:lnTo>
                  <a:pt x="235428" y="156055"/>
                </a:lnTo>
                <a:lnTo>
                  <a:pt x="240200" y="134500"/>
                </a:lnTo>
                <a:lnTo>
                  <a:pt x="240901" y="112279"/>
                </a:lnTo>
                <a:lnTo>
                  <a:pt x="237517" y="90368"/>
                </a:lnTo>
                <a:lnTo>
                  <a:pt x="217830" y="47307"/>
                </a:lnTo>
                <a:lnTo>
                  <a:pt x="212398" y="42350"/>
                </a:lnTo>
                <a:close/>
              </a:path>
              <a:path w="350520" h="280035">
                <a:moveTo>
                  <a:pt x="259361" y="179522"/>
                </a:moveTo>
                <a:lnTo>
                  <a:pt x="244756" y="179522"/>
                </a:lnTo>
                <a:lnTo>
                  <a:pt x="241073" y="183078"/>
                </a:lnTo>
                <a:lnTo>
                  <a:pt x="266600" y="183078"/>
                </a:lnTo>
                <a:lnTo>
                  <a:pt x="259361" y="179522"/>
                </a:lnTo>
                <a:close/>
              </a:path>
            </a:pathLst>
          </a:custGeom>
          <a:solidFill>
            <a:srgbClr val="FF9966"/>
          </a:solidFill>
        </p:spPr>
        <p:txBody>
          <a:bodyPr wrap="square" lIns="0" tIns="0" rIns="0" bIns="0" rtlCol="0"/>
          <a:lstStyle/>
          <a:p>
            <a:endParaRPr>
              <a:latin typeface="+mn-ea"/>
            </a:endParaRPr>
          </a:p>
        </p:txBody>
      </p:sp>
      <p:sp>
        <p:nvSpPr>
          <p:cNvPr id="39" name="object 39"/>
          <p:cNvSpPr/>
          <p:nvPr/>
        </p:nvSpPr>
        <p:spPr>
          <a:xfrm>
            <a:off x="5457162" y="3125144"/>
            <a:ext cx="350520" cy="280035"/>
          </a:xfrm>
          <a:custGeom>
            <a:avLst/>
            <a:gdLst/>
            <a:ahLst/>
            <a:cxnLst/>
            <a:rect l="l" t="t" r="r" b="b"/>
            <a:pathLst>
              <a:path w="350520" h="280035">
                <a:moveTo>
                  <a:pt x="335688" y="229560"/>
                </a:moveTo>
                <a:lnTo>
                  <a:pt x="295747" y="202688"/>
                </a:lnTo>
                <a:lnTo>
                  <a:pt x="275236" y="188888"/>
                </a:lnTo>
                <a:lnTo>
                  <a:pt x="267680" y="183804"/>
                </a:lnTo>
                <a:lnTo>
                  <a:pt x="266600" y="183078"/>
                </a:lnTo>
                <a:lnTo>
                  <a:pt x="259361" y="179522"/>
                </a:lnTo>
                <a:lnTo>
                  <a:pt x="251995" y="179522"/>
                </a:lnTo>
                <a:lnTo>
                  <a:pt x="244756" y="179522"/>
                </a:lnTo>
                <a:lnTo>
                  <a:pt x="241073" y="183078"/>
                </a:lnTo>
                <a:lnTo>
                  <a:pt x="237517" y="183078"/>
                </a:lnTo>
                <a:lnTo>
                  <a:pt x="226595" y="175966"/>
                </a:lnTo>
                <a:lnTo>
                  <a:pt x="235428" y="156055"/>
                </a:lnTo>
                <a:lnTo>
                  <a:pt x="240200" y="134500"/>
                </a:lnTo>
                <a:lnTo>
                  <a:pt x="237517" y="90368"/>
                </a:lnTo>
                <a:lnTo>
                  <a:pt x="217830" y="47307"/>
                </a:lnTo>
                <a:lnTo>
                  <a:pt x="183844" y="16295"/>
                </a:lnTo>
                <a:lnTo>
                  <a:pt x="140309" y="0"/>
                </a:lnTo>
                <a:lnTo>
                  <a:pt x="91975" y="1087"/>
                </a:lnTo>
                <a:lnTo>
                  <a:pt x="48140" y="22482"/>
                </a:lnTo>
                <a:lnTo>
                  <a:pt x="16569" y="56903"/>
                </a:lnTo>
                <a:lnTo>
                  <a:pt x="0" y="99992"/>
                </a:lnTo>
                <a:lnTo>
                  <a:pt x="1170" y="147391"/>
                </a:lnTo>
                <a:lnTo>
                  <a:pt x="21359" y="190452"/>
                </a:lnTo>
                <a:lnTo>
                  <a:pt x="56574" y="221464"/>
                </a:lnTo>
                <a:lnTo>
                  <a:pt x="101361" y="237759"/>
                </a:lnTo>
                <a:lnTo>
                  <a:pt x="150268" y="236672"/>
                </a:lnTo>
                <a:lnTo>
                  <a:pt x="168592" y="230040"/>
                </a:lnTo>
                <a:lnTo>
                  <a:pt x="185225" y="221051"/>
                </a:lnTo>
                <a:lnTo>
                  <a:pt x="199810" y="210061"/>
                </a:lnTo>
                <a:lnTo>
                  <a:pt x="211990" y="197429"/>
                </a:lnTo>
                <a:lnTo>
                  <a:pt x="226595" y="204541"/>
                </a:lnTo>
                <a:lnTo>
                  <a:pt x="225712" y="210433"/>
                </a:lnTo>
                <a:lnTo>
                  <a:pt x="227913" y="217003"/>
                </a:lnTo>
                <a:lnTo>
                  <a:pt x="277459" y="254303"/>
                </a:lnTo>
                <a:lnTo>
                  <a:pt x="305526" y="271690"/>
                </a:lnTo>
                <a:lnTo>
                  <a:pt x="306605" y="272359"/>
                </a:lnTo>
                <a:lnTo>
                  <a:pt x="313844" y="275915"/>
                </a:lnTo>
                <a:lnTo>
                  <a:pt x="321083" y="279471"/>
                </a:lnTo>
                <a:lnTo>
                  <a:pt x="328449" y="275915"/>
                </a:lnTo>
                <a:lnTo>
                  <a:pt x="335688" y="275915"/>
                </a:lnTo>
                <a:lnTo>
                  <a:pt x="342927" y="272359"/>
                </a:lnTo>
                <a:lnTo>
                  <a:pt x="346610" y="265247"/>
                </a:lnTo>
                <a:lnTo>
                  <a:pt x="349994" y="256117"/>
                </a:lnTo>
                <a:lnTo>
                  <a:pt x="349293" y="246022"/>
                </a:lnTo>
                <a:lnTo>
                  <a:pt x="344521" y="236618"/>
                </a:lnTo>
                <a:lnTo>
                  <a:pt x="335688" y="229560"/>
                </a:lnTo>
                <a:close/>
              </a:path>
            </a:pathLst>
          </a:custGeom>
          <a:ln w="9143">
            <a:solidFill>
              <a:srgbClr val="FF9966"/>
            </a:solidFill>
          </a:ln>
        </p:spPr>
        <p:txBody>
          <a:bodyPr wrap="square" lIns="0" tIns="0" rIns="0" bIns="0" rtlCol="0"/>
          <a:lstStyle/>
          <a:p>
            <a:endParaRPr>
              <a:latin typeface="+mn-ea"/>
            </a:endParaRPr>
          </a:p>
        </p:txBody>
      </p:sp>
      <p:sp>
        <p:nvSpPr>
          <p:cNvPr id="40" name="object 40"/>
          <p:cNvSpPr/>
          <p:nvPr/>
        </p:nvSpPr>
        <p:spPr>
          <a:xfrm>
            <a:off x="5495676" y="3162923"/>
            <a:ext cx="163570" cy="162256"/>
          </a:xfrm>
          <a:prstGeom prst="rect">
            <a:avLst/>
          </a:prstGeom>
          <a:blipFill>
            <a:blip r:embed="rId12" cstate="print"/>
            <a:stretch>
              <a:fillRect/>
            </a:stretch>
          </a:blipFill>
        </p:spPr>
        <p:txBody>
          <a:bodyPr wrap="square" lIns="0" tIns="0" rIns="0" bIns="0" rtlCol="0"/>
          <a:lstStyle/>
          <a:p>
            <a:endParaRPr>
              <a:latin typeface="+mn-ea"/>
            </a:endParaRPr>
          </a:p>
        </p:txBody>
      </p:sp>
      <p:sp>
        <p:nvSpPr>
          <p:cNvPr id="41" name="object 41"/>
          <p:cNvSpPr txBox="1"/>
          <p:nvPr/>
        </p:nvSpPr>
        <p:spPr>
          <a:xfrm>
            <a:off x="8165972" y="3561410"/>
            <a:ext cx="2875280" cy="1375377"/>
          </a:xfrm>
          <a:prstGeom prst="rect">
            <a:avLst/>
          </a:prstGeom>
        </p:spPr>
        <p:txBody>
          <a:bodyPr vert="horz" wrap="square" lIns="0" tIns="13335" rIns="0" bIns="0" rtlCol="0">
            <a:spAutoFit/>
          </a:bodyPr>
          <a:lstStyle/>
          <a:p>
            <a:pPr marL="12700">
              <a:lnSpc>
                <a:spcPts val="2375"/>
              </a:lnSpc>
              <a:spcBef>
                <a:spcPts val="105"/>
              </a:spcBef>
            </a:pPr>
            <a:r>
              <a:rPr b="1">
                <a:solidFill>
                  <a:srgbClr val="F8642D"/>
                </a:solidFill>
                <a:latin typeface="+mn-ea"/>
                <a:cs typeface="Microsoft YaHei"/>
              </a:rPr>
              <a:t>纠正措施</a:t>
            </a:r>
            <a:endParaRPr>
              <a:latin typeface="+mn-ea"/>
              <a:cs typeface="Microsoft YaHei"/>
            </a:endParaRPr>
          </a:p>
          <a:p>
            <a:pPr marL="12700">
              <a:lnSpc>
                <a:spcPts val="2375"/>
              </a:lnSpc>
            </a:pPr>
            <a:r>
              <a:rPr b="1" spc="-5">
                <a:solidFill>
                  <a:srgbClr val="F8642D"/>
                </a:solidFill>
                <a:cs typeface="Calibri"/>
              </a:rPr>
              <a:t>Corrective Action</a:t>
            </a:r>
          </a:p>
          <a:p>
            <a:pPr marL="12700">
              <a:lnSpc>
                <a:spcPct val="100000"/>
              </a:lnSpc>
              <a:spcBef>
                <a:spcPts val="1495"/>
              </a:spcBef>
            </a:pPr>
            <a:r>
              <a:rPr>
                <a:solidFill>
                  <a:srgbClr val="404040"/>
                </a:solidFill>
                <a:latin typeface="+mn-ea"/>
                <a:cs typeface="Microsoft YaHei"/>
              </a:rPr>
              <a:t>为消除已发现的不符合</a:t>
            </a:r>
            <a:r>
              <a:rPr spc="-15">
                <a:solidFill>
                  <a:srgbClr val="404040"/>
                </a:solidFill>
                <a:latin typeface="+mn-ea"/>
                <a:cs typeface="Microsoft YaHei"/>
              </a:rPr>
              <a:t>所</a:t>
            </a:r>
            <a:r>
              <a:rPr>
                <a:solidFill>
                  <a:srgbClr val="404040"/>
                </a:solidFill>
                <a:latin typeface="+mn-ea"/>
                <a:cs typeface="Microsoft YaHei"/>
              </a:rPr>
              <a:t>采取</a:t>
            </a:r>
            <a:r>
              <a:rPr spc="-15">
                <a:solidFill>
                  <a:srgbClr val="404040"/>
                </a:solidFill>
                <a:latin typeface="+mn-ea"/>
                <a:cs typeface="Microsoft YaHei"/>
              </a:rPr>
              <a:t>的</a:t>
            </a:r>
            <a:r>
              <a:rPr>
                <a:solidFill>
                  <a:srgbClr val="404040"/>
                </a:solidFill>
                <a:latin typeface="+mn-ea"/>
                <a:cs typeface="Microsoft YaHei"/>
              </a:rPr>
              <a:t>措施</a:t>
            </a:r>
            <a:endParaRPr>
              <a:latin typeface="+mn-ea"/>
              <a:cs typeface="Microsoft YaHei"/>
            </a:endParaRPr>
          </a:p>
        </p:txBody>
      </p:sp>
      <p:sp>
        <p:nvSpPr>
          <p:cNvPr id="43" name="object 43"/>
          <p:cNvSpPr txBox="1">
            <a:spLocks noGrp="1"/>
          </p:cNvSpPr>
          <p:nvPr>
            <p:ph type="title"/>
          </p:nvPr>
        </p:nvSpPr>
        <p:spPr>
          <a:prstGeom prst="rect">
            <a:avLst/>
          </a:prstGeom>
        </p:spPr>
        <p:txBody>
          <a:bodyPr vert="horz" wrap="square" lIns="0" tIns="12065" rIns="0" bIns="0" rtlCol="0">
            <a:spAutoFit/>
          </a:bodyPr>
          <a:lstStyle/>
          <a:p>
            <a:pPr marL="12700">
              <a:lnSpc>
                <a:spcPct val="100000"/>
              </a:lnSpc>
              <a:spcBef>
                <a:spcPts val="95"/>
              </a:spcBef>
            </a:pPr>
            <a:r>
              <a:rPr spc="-75" err="1">
                <a:latin typeface="Microsoft YaHei"/>
                <a:cs typeface="Microsoft YaHei"/>
              </a:rPr>
              <a:t>CAPA</a:t>
            </a:r>
            <a:r>
              <a:rPr spc="-5" err="1">
                <a:latin typeface="Microsoft YaHei"/>
                <a:cs typeface="Microsoft YaHei"/>
              </a:rPr>
              <a:t>定义</a:t>
            </a:r>
            <a:r>
              <a:rPr lang="en-GB" spc="-10">
                <a:latin typeface="Microsoft YaHei"/>
                <a:cs typeface="Microsoft YaHei"/>
              </a:rPr>
              <a:t> </a:t>
            </a:r>
            <a:r>
              <a:rPr lang="en-GB" sz="2400">
                <a:ea typeface="微软雅黑" panose="020B0503020204020204" pitchFamily="34" charset="-122"/>
              </a:rPr>
              <a:t>CAPA Definition</a:t>
            </a:r>
            <a:endParaRPr sz="2400">
              <a:ea typeface="微软雅黑" panose="020B0503020204020204" pitchFamily="34" charset="-122"/>
            </a:endParaRPr>
          </a:p>
        </p:txBody>
      </p:sp>
      <p:sp>
        <p:nvSpPr>
          <p:cNvPr id="42" name="object 42"/>
          <p:cNvSpPr txBox="1"/>
          <p:nvPr/>
        </p:nvSpPr>
        <p:spPr>
          <a:xfrm>
            <a:off x="398170" y="1484502"/>
            <a:ext cx="11017885" cy="567463"/>
          </a:xfrm>
          <a:prstGeom prst="rect">
            <a:avLst/>
          </a:prstGeom>
        </p:spPr>
        <p:txBody>
          <a:bodyPr vert="horz" wrap="square" lIns="0" tIns="13335" rIns="0" bIns="0" rtlCol="0">
            <a:spAutoFit/>
          </a:bodyPr>
          <a:lstStyle/>
          <a:p>
            <a:pPr marL="241300" indent="-228600">
              <a:lnSpc>
                <a:spcPct val="100000"/>
              </a:lnSpc>
              <a:spcBef>
                <a:spcPts val="105"/>
              </a:spcBef>
              <a:buFont typeface="Wingdings"/>
              <a:buChar char=""/>
              <a:tabLst>
                <a:tab pos="241300" algn="l"/>
              </a:tabLst>
            </a:pPr>
            <a:r>
              <a:rPr b="1">
                <a:solidFill>
                  <a:srgbClr val="F8642D"/>
                </a:solidFill>
                <a:latin typeface="+mn-ea"/>
                <a:cs typeface="Microsoft YaHei"/>
              </a:rPr>
              <a:t>纠正和预</a:t>
            </a:r>
            <a:r>
              <a:rPr b="1" spc="-5">
                <a:solidFill>
                  <a:srgbClr val="F8642D"/>
                </a:solidFill>
                <a:latin typeface="+mn-ea"/>
                <a:cs typeface="Microsoft YaHei"/>
              </a:rPr>
              <a:t>防</a:t>
            </a:r>
            <a:r>
              <a:rPr b="1">
                <a:solidFill>
                  <a:srgbClr val="F8642D"/>
                </a:solidFill>
                <a:latin typeface="+mn-ea"/>
                <a:cs typeface="Microsoft YaHei"/>
              </a:rPr>
              <a:t>措施</a:t>
            </a:r>
            <a:r>
              <a:rPr b="1" spc="-5">
                <a:solidFill>
                  <a:srgbClr val="F8642D"/>
                </a:solidFill>
                <a:latin typeface="+mn-ea"/>
                <a:cs typeface="Microsoft YaHei"/>
              </a:rPr>
              <a:t>：</a:t>
            </a:r>
            <a:r>
              <a:rPr spc="-5">
                <a:latin typeface="+mn-ea"/>
                <a:cs typeface="Microsoft YaHei"/>
              </a:rPr>
              <a:t>对存在的或潜在的不符合原</a:t>
            </a:r>
            <a:r>
              <a:rPr spc="-15">
                <a:latin typeface="+mn-ea"/>
                <a:cs typeface="Microsoft YaHei"/>
              </a:rPr>
              <a:t>因</a:t>
            </a:r>
            <a:r>
              <a:rPr spc="-5">
                <a:latin typeface="+mn-ea"/>
                <a:cs typeface="Microsoft YaHei"/>
              </a:rPr>
              <a:t>进行调查分析，采取措</a:t>
            </a:r>
            <a:r>
              <a:rPr spc="5">
                <a:latin typeface="+mn-ea"/>
                <a:cs typeface="Microsoft YaHei"/>
              </a:rPr>
              <a:t>施</a:t>
            </a:r>
            <a:r>
              <a:rPr spc="-5">
                <a:latin typeface="+mn-ea"/>
                <a:cs typeface="Microsoft YaHei"/>
              </a:rPr>
              <a:t>以防</a:t>
            </a:r>
            <a:r>
              <a:rPr spc="5">
                <a:latin typeface="+mn-ea"/>
                <a:cs typeface="Microsoft YaHei"/>
              </a:rPr>
              <a:t>止</a:t>
            </a:r>
            <a:r>
              <a:rPr spc="-5">
                <a:latin typeface="+mn-ea"/>
                <a:cs typeface="Microsoft YaHei"/>
              </a:rPr>
              <a:t>问题</a:t>
            </a:r>
            <a:r>
              <a:rPr spc="5">
                <a:latin typeface="+mn-ea"/>
                <a:cs typeface="Microsoft YaHei"/>
              </a:rPr>
              <a:t>再</a:t>
            </a:r>
            <a:r>
              <a:rPr spc="-5">
                <a:latin typeface="+mn-ea"/>
                <a:cs typeface="Microsoft YaHei"/>
              </a:rPr>
              <a:t>发生</a:t>
            </a:r>
            <a:r>
              <a:rPr spc="5">
                <a:latin typeface="+mn-ea"/>
                <a:cs typeface="Microsoft YaHei"/>
              </a:rPr>
              <a:t>或</a:t>
            </a:r>
            <a:r>
              <a:rPr spc="-5">
                <a:latin typeface="+mn-ea"/>
                <a:cs typeface="Microsoft YaHei"/>
              </a:rPr>
              <a:t>避免</a:t>
            </a:r>
            <a:r>
              <a:rPr spc="5">
                <a:latin typeface="+mn-ea"/>
                <a:cs typeface="Microsoft YaHei"/>
              </a:rPr>
              <a:t>发</a:t>
            </a:r>
            <a:r>
              <a:rPr spc="-5">
                <a:latin typeface="+mn-ea"/>
                <a:cs typeface="Microsoft YaHei"/>
              </a:rPr>
              <a:t>生的</a:t>
            </a:r>
            <a:r>
              <a:rPr spc="5">
                <a:latin typeface="+mn-ea"/>
                <a:cs typeface="Microsoft YaHei"/>
              </a:rPr>
              <a:t>全</a:t>
            </a:r>
            <a:r>
              <a:rPr>
                <a:latin typeface="+mn-ea"/>
                <a:cs typeface="Microsoft YaHei"/>
              </a:rPr>
              <a:t>部</a:t>
            </a:r>
            <a:r>
              <a:rPr spc="-5">
                <a:latin typeface="+mn-ea"/>
                <a:cs typeface="Microsoft YaHei"/>
              </a:rPr>
              <a:t>活</a:t>
            </a:r>
            <a:r>
              <a:rPr spc="5">
                <a:latin typeface="+mn-ea"/>
                <a:cs typeface="Microsoft YaHei"/>
              </a:rPr>
              <a:t>动</a:t>
            </a:r>
            <a:r>
              <a:rPr spc="-5">
                <a:latin typeface="+mn-ea"/>
                <a:cs typeface="Microsoft YaHei"/>
              </a:rPr>
              <a:t>。</a:t>
            </a:r>
            <a:endParaRPr>
              <a:latin typeface="+mn-ea"/>
              <a:cs typeface="Microsoft YaHei"/>
            </a:endParaRPr>
          </a:p>
        </p:txBody>
      </p:sp>
      <p:sp>
        <p:nvSpPr>
          <p:cNvPr id="45" name="Slide Number Placeholder 2">
            <a:extLst>
              <a:ext uri="{FF2B5EF4-FFF2-40B4-BE49-F238E27FC236}">
                <a16:creationId xmlns:a16="http://schemas.microsoft.com/office/drawing/2014/main" id="{300BDC68-7D20-8D65-50DE-6A9AD55C34BC}"/>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98</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253735" y="2743835"/>
            <a:ext cx="1816862" cy="196976"/>
          </a:xfrm>
          <a:prstGeom prst="rect">
            <a:avLst/>
          </a:prstGeom>
          <a:blipFill>
            <a:blip r:embed="rId2" cstate="print"/>
            <a:stretch>
              <a:fillRect/>
            </a:stretch>
          </a:blipFill>
        </p:spPr>
        <p:txBody>
          <a:bodyPr wrap="square" lIns="0" tIns="0" rIns="0" bIns="0" rtlCol="0"/>
          <a:lstStyle/>
          <a:p>
            <a:endParaRPr>
              <a:latin typeface="+mn-ea"/>
            </a:endParaRPr>
          </a:p>
        </p:txBody>
      </p:sp>
      <p:sp>
        <p:nvSpPr>
          <p:cNvPr id="3" name="object 3"/>
          <p:cNvSpPr/>
          <p:nvPr/>
        </p:nvSpPr>
        <p:spPr>
          <a:xfrm>
            <a:off x="5204714" y="3110229"/>
            <a:ext cx="998855" cy="195580"/>
          </a:xfrm>
          <a:custGeom>
            <a:avLst/>
            <a:gdLst/>
            <a:ahLst/>
            <a:cxnLst/>
            <a:rect l="l" t="t" r="r" b="b"/>
            <a:pathLst>
              <a:path w="998854" h="195579">
                <a:moveTo>
                  <a:pt x="17525" y="171958"/>
                </a:moveTo>
                <a:lnTo>
                  <a:pt x="19303" y="178308"/>
                </a:lnTo>
                <a:lnTo>
                  <a:pt x="20700" y="184404"/>
                </a:lnTo>
                <a:lnTo>
                  <a:pt x="21589" y="190246"/>
                </a:lnTo>
                <a:lnTo>
                  <a:pt x="32714" y="190652"/>
                </a:lnTo>
                <a:lnTo>
                  <a:pt x="43243" y="190928"/>
                </a:lnTo>
                <a:lnTo>
                  <a:pt x="53201" y="191085"/>
                </a:lnTo>
                <a:lnTo>
                  <a:pt x="62611" y="191135"/>
                </a:lnTo>
                <a:lnTo>
                  <a:pt x="76281" y="189229"/>
                </a:lnTo>
                <a:lnTo>
                  <a:pt x="86439" y="183514"/>
                </a:lnTo>
                <a:lnTo>
                  <a:pt x="93008" y="174117"/>
                </a:lnTo>
                <a:lnTo>
                  <a:pt x="59562" y="174117"/>
                </a:lnTo>
                <a:lnTo>
                  <a:pt x="49047" y="173989"/>
                </a:lnTo>
                <a:lnTo>
                  <a:pt x="38687" y="173609"/>
                </a:lnTo>
                <a:lnTo>
                  <a:pt x="28148" y="172938"/>
                </a:lnTo>
                <a:lnTo>
                  <a:pt x="17525" y="171958"/>
                </a:lnTo>
                <a:close/>
              </a:path>
              <a:path w="998854" h="195579">
                <a:moveTo>
                  <a:pt x="99187" y="9271"/>
                </a:moveTo>
                <a:lnTo>
                  <a:pt x="0" y="9271"/>
                </a:lnTo>
                <a:lnTo>
                  <a:pt x="0" y="23875"/>
                </a:lnTo>
                <a:lnTo>
                  <a:pt x="82931" y="23875"/>
                </a:lnTo>
                <a:lnTo>
                  <a:pt x="82931" y="57023"/>
                </a:lnTo>
                <a:lnTo>
                  <a:pt x="11684" y="57023"/>
                </a:lnTo>
                <a:lnTo>
                  <a:pt x="0" y="117602"/>
                </a:lnTo>
                <a:lnTo>
                  <a:pt x="83947" y="117602"/>
                </a:lnTo>
                <a:lnTo>
                  <a:pt x="83091" y="129216"/>
                </a:lnTo>
                <a:lnTo>
                  <a:pt x="74628" y="169243"/>
                </a:lnTo>
                <a:lnTo>
                  <a:pt x="59562" y="174117"/>
                </a:lnTo>
                <a:lnTo>
                  <a:pt x="93008" y="174117"/>
                </a:lnTo>
                <a:lnTo>
                  <a:pt x="100016" y="121167"/>
                </a:lnTo>
                <a:lnTo>
                  <a:pt x="101346" y="102743"/>
                </a:lnTo>
                <a:lnTo>
                  <a:pt x="19431" y="102743"/>
                </a:lnTo>
                <a:lnTo>
                  <a:pt x="25146" y="71628"/>
                </a:lnTo>
                <a:lnTo>
                  <a:pt x="99187" y="71628"/>
                </a:lnTo>
                <a:lnTo>
                  <a:pt x="99187" y="9271"/>
                </a:lnTo>
                <a:close/>
              </a:path>
              <a:path w="998854" h="195579">
                <a:moveTo>
                  <a:pt x="99187" y="71628"/>
                </a:moveTo>
                <a:lnTo>
                  <a:pt x="82931" y="71628"/>
                </a:lnTo>
                <a:lnTo>
                  <a:pt x="82931" y="79121"/>
                </a:lnTo>
                <a:lnTo>
                  <a:pt x="99187" y="79121"/>
                </a:lnTo>
                <a:lnTo>
                  <a:pt x="99187" y="71628"/>
                </a:lnTo>
                <a:close/>
              </a:path>
              <a:path w="998854" h="195579">
                <a:moveTo>
                  <a:pt x="165862" y="889"/>
                </a:moveTo>
                <a:lnTo>
                  <a:pt x="149351" y="889"/>
                </a:lnTo>
                <a:lnTo>
                  <a:pt x="149351" y="194691"/>
                </a:lnTo>
                <a:lnTo>
                  <a:pt x="165862" y="194691"/>
                </a:lnTo>
                <a:lnTo>
                  <a:pt x="165862" y="889"/>
                </a:lnTo>
                <a:close/>
              </a:path>
              <a:path w="998854" h="195579">
                <a:moveTo>
                  <a:pt x="207645" y="97536"/>
                </a:moveTo>
                <a:lnTo>
                  <a:pt x="203009" y="143938"/>
                </a:lnTo>
                <a:lnTo>
                  <a:pt x="191515" y="176911"/>
                </a:lnTo>
                <a:lnTo>
                  <a:pt x="194563" y="183134"/>
                </a:lnTo>
                <a:lnTo>
                  <a:pt x="197485" y="189357"/>
                </a:lnTo>
                <a:lnTo>
                  <a:pt x="200151" y="195580"/>
                </a:lnTo>
                <a:lnTo>
                  <a:pt x="205063" y="186813"/>
                </a:lnTo>
                <a:lnTo>
                  <a:pt x="209343" y="176879"/>
                </a:lnTo>
                <a:lnTo>
                  <a:pt x="213028" y="165754"/>
                </a:lnTo>
                <a:lnTo>
                  <a:pt x="216153" y="153416"/>
                </a:lnTo>
                <a:lnTo>
                  <a:pt x="232609" y="153416"/>
                </a:lnTo>
                <a:lnTo>
                  <a:pt x="228107" y="148304"/>
                </a:lnTo>
                <a:lnTo>
                  <a:pt x="223478" y="141561"/>
                </a:lnTo>
                <a:lnTo>
                  <a:pt x="219523" y="134112"/>
                </a:lnTo>
                <a:lnTo>
                  <a:pt x="219574" y="132969"/>
                </a:lnTo>
                <a:lnTo>
                  <a:pt x="220430" y="125622"/>
                </a:lnTo>
                <a:lnTo>
                  <a:pt x="221249" y="116903"/>
                </a:lnTo>
                <a:lnTo>
                  <a:pt x="221902" y="107803"/>
                </a:lnTo>
                <a:lnTo>
                  <a:pt x="222376" y="98298"/>
                </a:lnTo>
                <a:lnTo>
                  <a:pt x="207645" y="97536"/>
                </a:lnTo>
                <a:close/>
              </a:path>
              <a:path w="998854" h="195579">
                <a:moveTo>
                  <a:pt x="232609" y="153416"/>
                </a:moveTo>
                <a:lnTo>
                  <a:pt x="216153" y="153416"/>
                </a:lnTo>
                <a:lnTo>
                  <a:pt x="226802" y="168225"/>
                </a:lnTo>
                <a:lnTo>
                  <a:pt x="281559" y="187960"/>
                </a:lnTo>
                <a:lnTo>
                  <a:pt x="352782" y="188638"/>
                </a:lnTo>
                <a:lnTo>
                  <a:pt x="382524" y="188595"/>
                </a:lnTo>
                <a:lnTo>
                  <a:pt x="383794" y="184150"/>
                </a:lnTo>
                <a:lnTo>
                  <a:pt x="385578" y="178927"/>
                </a:lnTo>
                <a:lnTo>
                  <a:pt x="387638" y="173831"/>
                </a:lnTo>
                <a:lnTo>
                  <a:pt x="310243" y="173831"/>
                </a:lnTo>
                <a:lnTo>
                  <a:pt x="285623" y="173736"/>
                </a:lnTo>
                <a:lnTo>
                  <a:pt x="276931" y="173307"/>
                </a:lnTo>
                <a:lnTo>
                  <a:pt x="268763" y="172212"/>
                </a:lnTo>
                <a:lnTo>
                  <a:pt x="261119" y="170449"/>
                </a:lnTo>
                <a:lnTo>
                  <a:pt x="254000" y="168021"/>
                </a:lnTo>
                <a:lnTo>
                  <a:pt x="254000" y="159385"/>
                </a:lnTo>
                <a:lnTo>
                  <a:pt x="239140" y="159385"/>
                </a:lnTo>
                <a:lnTo>
                  <a:pt x="233332" y="154237"/>
                </a:lnTo>
                <a:lnTo>
                  <a:pt x="232609" y="153416"/>
                </a:lnTo>
                <a:close/>
              </a:path>
              <a:path w="998854" h="195579">
                <a:moveTo>
                  <a:pt x="387985" y="172974"/>
                </a:moveTo>
                <a:lnTo>
                  <a:pt x="361436" y="173450"/>
                </a:lnTo>
                <a:lnTo>
                  <a:pt x="310243" y="173831"/>
                </a:lnTo>
                <a:lnTo>
                  <a:pt x="387638" y="173831"/>
                </a:lnTo>
                <a:lnTo>
                  <a:pt x="387985" y="172974"/>
                </a:lnTo>
                <a:close/>
              </a:path>
              <a:path w="998854" h="195579">
                <a:moveTo>
                  <a:pt x="254000" y="85725"/>
                </a:moveTo>
                <a:lnTo>
                  <a:pt x="239140" y="85725"/>
                </a:lnTo>
                <a:lnTo>
                  <a:pt x="239140" y="159385"/>
                </a:lnTo>
                <a:lnTo>
                  <a:pt x="254000" y="159385"/>
                </a:lnTo>
                <a:lnTo>
                  <a:pt x="254000" y="130556"/>
                </a:lnTo>
                <a:lnTo>
                  <a:pt x="284099" y="130556"/>
                </a:lnTo>
                <a:lnTo>
                  <a:pt x="284099" y="116332"/>
                </a:lnTo>
                <a:lnTo>
                  <a:pt x="254000" y="116332"/>
                </a:lnTo>
                <a:lnTo>
                  <a:pt x="254000" y="85725"/>
                </a:lnTo>
                <a:close/>
              </a:path>
              <a:path w="998854" h="195579">
                <a:moveTo>
                  <a:pt x="371728" y="12065"/>
                </a:moveTo>
                <a:lnTo>
                  <a:pt x="291211" y="12065"/>
                </a:lnTo>
                <a:lnTo>
                  <a:pt x="291211" y="26289"/>
                </a:lnTo>
                <a:lnTo>
                  <a:pt x="356743" y="26289"/>
                </a:lnTo>
                <a:lnTo>
                  <a:pt x="356743" y="63881"/>
                </a:lnTo>
                <a:lnTo>
                  <a:pt x="295021" y="63881"/>
                </a:lnTo>
                <a:lnTo>
                  <a:pt x="295131" y="129065"/>
                </a:lnTo>
                <a:lnTo>
                  <a:pt x="296382" y="138104"/>
                </a:lnTo>
                <a:lnTo>
                  <a:pt x="300482" y="145129"/>
                </a:lnTo>
                <a:lnTo>
                  <a:pt x="307343" y="149344"/>
                </a:lnTo>
                <a:lnTo>
                  <a:pt x="316991" y="150749"/>
                </a:lnTo>
                <a:lnTo>
                  <a:pt x="356743" y="150749"/>
                </a:lnTo>
                <a:lnTo>
                  <a:pt x="366192" y="149721"/>
                </a:lnTo>
                <a:lnTo>
                  <a:pt x="373379" y="146621"/>
                </a:lnTo>
                <a:lnTo>
                  <a:pt x="378281" y="141426"/>
                </a:lnTo>
                <a:lnTo>
                  <a:pt x="380018" y="136525"/>
                </a:lnTo>
                <a:lnTo>
                  <a:pt x="313563" y="136525"/>
                </a:lnTo>
                <a:lnTo>
                  <a:pt x="310007" y="132969"/>
                </a:lnTo>
                <a:lnTo>
                  <a:pt x="310007" y="78105"/>
                </a:lnTo>
                <a:lnTo>
                  <a:pt x="371728" y="78105"/>
                </a:lnTo>
                <a:lnTo>
                  <a:pt x="371728" y="12065"/>
                </a:lnTo>
                <a:close/>
              </a:path>
              <a:path w="998854" h="195579">
                <a:moveTo>
                  <a:pt x="369443" y="100330"/>
                </a:moveTo>
                <a:lnTo>
                  <a:pt x="362203" y="136525"/>
                </a:lnTo>
                <a:lnTo>
                  <a:pt x="380018" y="136525"/>
                </a:lnTo>
                <a:lnTo>
                  <a:pt x="384428" y="106045"/>
                </a:lnTo>
                <a:lnTo>
                  <a:pt x="378460" y="104140"/>
                </a:lnTo>
                <a:lnTo>
                  <a:pt x="373507" y="102108"/>
                </a:lnTo>
                <a:lnTo>
                  <a:pt x="369443" y="100330"/>
                </a:lnTo>
                <a:close/>
              </a:path>
              <a:path w="998854" h="195579">
                <a:moveTo>
                  <a:pt x="285623" y="71247"/>
                </a:moveTo>
                <a:lnTo>
                  <a:pt x="192405" y="71247"/>
                </a:lnTo>
                <a:lnTo>
                  <a:pt x="192405" y="85725"/>
                </a:lnTo>
                <a:lnTo>
                  <a:pt x="285623" y="85725"/>
                </a:lnTo>
                <a:lnTo>
                  <a:pt x="285623" y="71247"/>
                </a:lnTo>
                <a:close/>
              </a:path>
              <a:path w="998854" h="195579">
                <a:moveTo>
                  <a:pt x="371728" y="78105"/>
                </a:moveTo>
                <a:lnTo>
                  <a:pt x="356743" y="78105"/>
                </a:lnTo>
                <a:lnTo>
                  <a:pt x="356743" y="84836"/>
                </a:lnTo>
                <a:lnTo>
                  <a:pt x="371728" y="84836"/>
                </a:lnTo>
                <a:lnTo>
                  <a:pt x="371728" y="78105"/>
                </a:lnTo>
                <a:close/>
              </a:path>
              <a:path w="998854" h="195579">
                <a:moveTo>
                  <a:pt x="248412" y="42925"/>
                </a:moveTo>
                <a:lnTo>
                  <a:pt x="233045" y="42925"/>
                </a:lnTo>
                <a:lnTo>
                  <a:pt x="233045" y="71247"/>
                </a:lnTo>
                <a:lnTo>
                  <a:pt x="248412" y="71247"/>
                </a:lnTo>
                <a:lnTo>
                  <a:pt x="248412" y="42925"/>
                </a:lnTo>
                <a:close/>
              </a:path>
              <a:path w="998854" h="195579">
                <a:moveTo>
                  <a:pt x="281686" y="28448"/>
                </a:moveTo>
                <a:lnTo>
                  <a:pt x="199389" y="28448"/>
                </a:lnTo>
                <a:lnTo>
                  <a:pt x="199389" y="42925"/>
                </a:lnTo>
                <a:lnTo>
                  <a:pt x="281686" y="42925"/>
                </a:lnTo>
                <a:lnTo>
                  <a:pt x="281686" y="28448"/>
                </a:lnTo>
                <a:close/>
              </a:path>
              <a:path w="998854" h="195579">
                <a:moveTo>
                  <a:pt x="248412" y="381"/>
                </a:moveTo>
                <a:lnTo>
                  <a:pt x="233045" y="381"/>
                </a:lnTo>
                <a:lnTo>
                  <a:pt x="233045" y="28448"/>
                </a:lnTo>
                <a:lnTo>
                  <a:pt x="248412" y="28448"/>
                </a:lnTo>
                <a:lnTo>
                  <a:pt x="248412" y="381"/>
                </a:lnTo>
                <a:close/>
              </a:path>
              <a:path w="998854" h="195579">
                <a:moveTo>
                  <a:pt x="478282" y="32766"/>
                </a:moveTo>
                <a:lnTo>
                  <a:pt x="402082" y="32766"/>
                </a:lnTo>
                <a:lnTo>
                  <a:pt x="402082" y="191770"/>
                </a:lnTo>
                <a:lnTo>
                  <a:pt x="417957" y="191770"/>
                </a:lnTo>
                <a:lnTo>
                  <a:pt x="417957" y="174879"/>
                </a:lnTo>
                <a:lnTo>
                  <a:pt x="478282" y="174879"/>
                </a:lnTo>
                <a:lnTo>
                  <a:pt x="478282" y="160147"/>
                </a:lnTo>
                <a:lnTo>
                  <a:pt x="417957" y="160147"/>
                </a:lnTo>
                <a:lnTo>
                  <a:pt x="417957" y="109982"/>
                </a:lnTo>
                <a:lnTo>
                  <a:pt x="478282" y="109982"/>
                </a:lnTo>
                <a:lnTo>
                  <a:pt x="478282" y="95758"/>
                </a:lnTo>
                <a:lnTo>
                  <a:pt x="417957" y="95758"/>
                </a:lnTo>
                <a:lnTo>
                  <a:pt x="417957" y="47625"/>
                </a:lnTo>
                <a:lnTo>
                  <a:pt x="478282" y="47625"/>
                </a:lnTo>
                <a:lnTo>
                  <a:pt x="478282" y="32766"/>
                </a:lnTo>
                <a:close/>
              </a:path>
              <a:path w="998854" h="195579">
                <a:moveTo>
                  <a:pt x="478282" y="174879"/>
                </a:moveTo>
                <a:lnTo>
                  <a:pt x="462407" y="174879"/>
                </a:lnTo>
                <a:lnTo>
                  <a:pt x="462407" y="190373"/>
                </a:lnTo>
                <a:lnTo>
                  <a:pt x="478282" y="190373"/>
                </a:lnTo>
                <a:lnTo>
                  <a:pt x="478282" y="174879"/>
                </a:lnTo>
                <a:close/>
              </a:path>
              <a:path w="998854" h="195579">
                <a:moveTo>
                  <a:pt x="478282" y="109982"/>
                </a:moveTo>
                <a:lnTo>
                  <a:pt x="462407" y="109982"/>
                </a:lnTo>
                <a:lnTo>
                  <a:pt x="462407" y="160147"/>
                </a:lnTo>
                <a:lnTo>
                  <a:pt x="478282" y="160147"/>
                </a:lnTo>
                <a:lnTo>
                  <a:pt x="478282" y="109982"/>
                </a:lnTo>
                <a:close/>
              </a:path>
              <a:path w="998854" h="195579">
                <a:moveTo>
                  <a:pt x="478282" y="47625"/>
                </a:moveTo>
                <a:lnTo>
                  <a:pt x="462407" y="47625"/>
                </a:lnTo>
                <a:lnTo>
                  <a:pt x="462407" y="95758"/>
                </a:lnTo>
                <a:lnTo>
                  <a:pt x="478282" y="95758"/>
                </a:lnTo>
                <a:lnTo>
                  <a:pt x="478282" y="47625"/>
                </a:lnTo>
                <a:close/>
              </a:path>
              <a:path w="998854" h="195579">
                <a:moveTo>
                  <a:pt x="434086" y="0"/>
                </a:moveTo>
                <a:lnTo>
                  <a:pt x="431557" y="7620"/>
                </a:lnTo>
                <a:lnTo>
                  <a:pt x="428720" y="15621"/>
                </a:lnTo>
                <a:lnTo>
                  <a:pt x="425549" y="24003"/>
                </a:lnTo>
                <a:lnTo>
                  <a:pt x="422021" y="32766"/>
                </a:lnTo>
                <a:lnTo>
                  <a:pt x="438658" y="32766"/>
                </a:lnTo>
                <a:lnTo>
                  <a:pt x="441632" y="26165"/>
                </a:lnTo>
                <a:lnTo>
                  <a:pt x="444642" y="19304"/>
                </a:lnTo>
                <a:lnTo>
                  <a:pt x="447676" y="12156"/>
                </a:lnTo>
                <a:lnTo>
                  <a:pt x="450723" y="4699"/>
                </a:lnTo>
                <a:lnTo>
                  <a:pt x="434086" y="0"/>
                </a:lnTo>
                <a:close/>
              </a:path>
              <a:path w="998854" h="195579">
                <a:moveTo>
                  <a:pt x="506984" y="172593"/>
                </a:moveTo>
                <a:lnTo>
                  <a:pt x="506349" y="172593"/>
                </a:lnTo>
                <a:lnTo>
                  <a:pt x="507746" y="177673"/>
                </a:lnTo>
                <a:lnTo>
                  <a:pt x="508762" y="183642"/>
                </a:lnTo>
                <a:lnTo>
                  <a:pt x="546226" y="191389"/>
                </a:lnTo>
                <a:lnTo>
                  <a:pt x="559970" y="189438"/>
                </a:lnTo>
                <a:lnTo>
                  <a:pt x="569976" y="183594"/>
                </a:lnTo>
                <a:lnTo>
                  <a:pt x="575284" y="175387"/>
                </a:lnTo>
                <a:lnTo>
                  <a:pt x="543178" y="175387"/>
                </a:lnTo>
                <a:lnTo>
                  <a:pt x="534773" y="175200"/>
                </a:lnTo>
                <a:lnTo>
                  <a:pt x="525938" y="174656"/>
                </a:lnTo>
                <a:lnTo>
                  <a:pt x="516675" y="173779"/>
                </a:lnTo>
                <a:lnTo>
                  <a:pt x="506984" y="172593"/>
                </a:lnTo>
                <a:close/>
              </a:path>
              <a:path w="998854" h="195579">
                <a:moveTo>
                  <a:pt x="582426" y="47117"/>
                </a:moveTo>
                <a:lnTo>
                  <a:pt x="565785" y="47117"/>
                </a:lnTo>
                <a:lnTo>
                  <a:pt x="565264" y="80772"/>
                </a:lnTo>
                <a:lnTo>
                  <a:pt x="564451" y="115125"/>
                </a:lnTo>
                <a:lnTo>
                  <a:pt x="562610" y="156337"/>
                </a:lnTo>
                <a:lnTo>
                  <a:pt x="543178" y="175387"/>
                </a:lnTo>
                <a:lnTo>
                  <a:pt x="575284" y="175387"/>
                </a:lnTo>
                <a:lnTo>
                  <a:pt x="580656" y="112982"/>
                </a:lnTo>
                <a:lnTo>
                  <a:pt x="581766" y="73173"/>
                </a:lnTo>
                <a:lnTo>
                  <a:pt x="582426" y="47117"/>
                </a:lnTo>
                <a:close/>
              </a:path>
              <a:path w="998854" h="195579">
                <a:moveTo>
                  <a:pt x="510794" y="77978"/>
                </a:moveTo>
                <a:lnTo>
                  <a:pt x="498601" y="86868"/>
                </a:lnTo>
                <a:lnTo>
                  <a:pt x="507557" y="98540"/>
                </a:lnTo>
                <a:lnTo>
                  <a:pt x="515953" y="110140"/>
                </a:lnTo>
                <a:lnTo>
                  <a:pt x="523801" y="121693"/>
                </a:lnTo>
                <a:lnTo>
                  <a:pt x="531113" y="133223"/>
                </a:lnTo>
                <a:lnTo>
                  <a:pt x="545719" y="122936"/>
                </a:lnTo>
                <a:lnTo>
                  <a:pt x="538672" y="112982"/>
                </a:lnTo>
                <a:lnTo>
                  <a:pt x="530494" y="102171"/>
                </a:lnTo>
                <a:lnTo>
                  <a:pt x="521198" y="90503"/>
                </a:lnTo>
                <a:lnTo>
                  <a:pt x="510794" y="77978"/>
                </a:lnTo>
                <a:close/>
              </a:path>
              <a:path w="998854" h="195579">
                <a:moveTo>
                  <a:pt x="512699" y="0"/>
                </a:moveTo>
                <a:lnTo>
                  <a:pt x="505938" y="21024"/>
                </a:lnTo>
                <a:lnTo>
                  <a:pt x="498427" y="40274"/>
                </a:lnTo>
                <a:lnTo>
                  <a:pt x="490178" y="57739"/>
                </a:lnTo>
                <a:lnTo>
                  <a:pt x="481202" y="73406"/>
                </a:lnTo>
                <a:lnTo>
                  <a:pt x="486790" y="75819"/>
                </a:lnTo>
                <a:lnTo>
                  <a:pt x="491363" y="78232"/>
                </a:lnTo>
                <a:lnTo>
                  <a:pt x="494919" y="80772"/>
                </a:lnTo>
                <a:lnTo>
                  <a:pt x="499465" y="73173"/>
                </a:lnTo>
                <a:lnTo>
                  <a:pt x="503951" y="65039"/>
                </a:lnTo>
                <a:lnTo>
                  <a:pt x="508367" y="56358"/>
                </a:lnTo>
                <a:lnTo>
                  <a:pt x="512699" y="47117"/>
                </a:lnTo>
                <a:lnTo>
                  <a:pt x="582426" y="47117"/>
                </a:lnTo>
                <a:lnTo>
                  <a:pt x="582802" y="32258"/>
                </a:lnTo>
                <a:lnTo>
                  <a:pt x="519049" y="32258"/>
                </a:lnTo>
                <a:lnTo>
                  <a:pt x="521692" y="25566"/>
                </a:lnTo>
                <a:lnTo>
                  <a:pt x="524287" y="18637"/>
                </a:lnTo>
                <a:lnTo>
                  <a:pt x="526835" y="11469"/>
                </a:lnTo>
                <a:lnTo>
                  <a:pt x="529336" y="4064"/>
                </a:lnTo>
                <a:lnTo>
                  <a:pt x="512699" y="0"/>
                </a:lnTo>
                <a:close/>
              </a:path>
              <a:path w="998854" h="195579">
                <a:moveTo>
                  <a:pt x="791845" y="174879"/>
                </a:moveTo>
                <a:lnTo>
                  <a:pt x="597026" y="174879"/>
                </a:lnTo>
                <a:lnTo>
                  <a:pt x="597026" y="187198"/>
                </a:lnTo>
                <a:lnTo>
                  <a:pt x="791845" y="187198"/>
                </a:lnTo>
                <a:lnTo>
                  <a:pt x="791845" y="174879"/>
                </a:lnTo>
                <a:close/>
              </a:path>
              <a:path w="998854" h="195579">
                <a:moveTo>
                  <a:pt x="701928" y="160274"/>
                </a:moveTo>
                <a:lnTo>
                  <a:pt x="687705" y="160274"/>
                </a:lnTo>
                <a:lnTo>
                  <a:pt x="687705" y="174879"/>
                </a:lnTo>
                <a:lnTo>
                  <a:pt x="701928" y="174879"/>
                </a:lnTo>
                <a:lnTo>
                  <a:pt x="701928" y="160274"/>
                </a:lnTo>
                <a:close/>
              </a:path>
              <a:path w="998854" h="195579">
                <a:moveTo>
                  <a:pt x="777366" y="148590"/>
                </a:moveTo>
                <a:lnTo>
                  <a:pt x="612521" y="148590"/>
                </a:lnTo>
                <a:lnTo>
                  <a:pt x="612521" y="160274"/>
                </a:lnTo>
                <a:lnTo>
                  <a:pt x="777366" y="160274"/>
                </a:lnTo>
                <a:lnTo>
                  <a:pt x="777366" y="148590"/>
                </a:lnTo>
                <a:close/>
              </a:path>
              <a:path w="998854" h="195579">
                <a:moveTo>
                  <a:pt x="701928" y="131953"/>
                </a:moveTo>
                <a:lnTo>
                  <a:pt x="687705" y="131953"/>
                </a:lnTo>
                <a:lnTo>
                  <a:pt x="687705" y="148590"/>
                </a:lnTo>
                <a:lnTo>
                  <a:pt x="701928" y="148590"/>
                </a:lnTo>
                <a:lnTo>
                  <a:pt x="701928" y="131953"/>
                </a:lnTo>
                <a:close/>
              </a:path>
              <a:path w="998854" h="195579">
                <a:moveTo>
                  <a:pt x="769874" y="64643"/>
                </a:moveTo>
                <a:lnTo>
                  <a:pt x="620395" y="64643"/>
                </a:lnTo>
                <a:lnTo>
                  <a:pt x="620395" y="139065"/>
                </a:lnTo>
                <a:lnTo>
                  <a:pt x="634238" y="139065"/>
                </a:lnTo>
                <a:lnTo>
                  <a:pt x="634238" y="131953"/>
                </a:lnTo>
                <a:lnTo>
                  <a:pt x="769874" y="131953"/>
                </a:lnTo>
                <a:lnTo>
                  <a:pt x="769874" y="120523"/>
                </a:lnTo>
                <a:lnTo>
                  <a:pt x="634238" y="120523"/>
                </a:lnTo>
                <a:lnTo>
                  <a:pt x="634238" y="103505"/>
                </a:lnTo>
                <a:lnTo>
                  <a:pt x="769874" y="103505"/>
                </a:lnTo>
                <a:lnTo>
                  <a:pt x="769874" y="92964"/>
                </a:lnTo>
                <a:lnTo>
                  <a:pt x="634238" y="92964"/>
                </a:lnTo>
                <a:lnTo>
                  <a:pt x="634238" y="76200"/>
                </a:lnTo>
                <a:lnTo>
                  <a:pt x="769874" y="76200"/>
                </a:lnTo>
                <a:lnTo>
                  <a:pt x="769874" y="64643"/>
                </a:lnTo>
                <a:close/>
              </a:path>
              <a:path w="998854" h="195579">
                <a:moveTo>
                  <a:pt x="769874" y="131953"/>
                </a:moveTo>
                <a:lnTo>
                  <a:pt x="756031" y="131953"/>
                </a:lnTo>
                <a:lnTo>
                  <a:pt x="756031" y="138937"/>
                </a:lnTo>
                <a:lnTo>
                  <a:pt x="769874" y="138937"/>
                </a:lnTo>
                <a:lnTo>
                  <a:pt x="769874" y="131953"/>
                </a:lnTo>
                <a:close/>
              </a:path>
              <a:path w="998854" h="195579">
                <a:moveTo>
                  <a:pt x="701928" y="103505"/>
                </a:moveTo>
                <a:lnTo>
                  <a:pt x="687705" y="103505"/>
                </a:lnTo>
                <a:lnTo>
                  <a:pt x="687705" y="120523"/>
                </a:lnTo>
                <a:lnTo>
                  <a:pt x="701928" y="120523"/>
                </a:lnTo>
                <a:lnTo>
                  <a:pt x="701928" y="103505"/>
                </a:lnTo>
                <a:close/>
              </a:path>
              <a:path w="998854" h="195579">
                <a:moveTo>
                  <a:pt x="769874" y="103505"/>
                </a:moveTo>
                <a:lnTo>
                  <a:pt x="756031" y="103505"/>
                </a:lnTo>
                <a:lnTo>
                  <a:pt x="756031" y="120523"/>
                </a:lnTo>
                <a:lnTo>
                  <a:pt x="769874" y="120523"/>
                </a:lnTo>
                <a:lnTo>
                  <a:pt x="769874" y="103505"/>
                </a:lnTo>
                <a:close/>
              </a:path>
              <a:path w="998854" h="195579">
                <a:moveTo>
                  <a:pt x="701928" y="76200"/>
                </a:moveTo>
                <a:lnTo>
                  <a:pt x="687705" y="76200"/>
                </a:lnTo>
                <a:lnTo>
                  <a:pt x="687705" y="92964"/>
                </a:lnTo>
                <a:lnTo>
                  <a:pt x="701928" y="92964"/>
                </a:lnTo>
                <a:lnTo>
                  <a:pt x="701928" y="76200"/>
                </a:lnTo>
                <a:close/>
              </a:path>
              <a:path w="998854" h="195579">
                <a:moveTo>
                  <a:pt x="769874" y="76200"/>
                </a:moveTo>
                <a:lnTo>
                  <a:pt x="756031" y="76200"/>
                </a:lnTo>
                <a:lnTo>
                  <a:pt x="756031" y="92964"/>
                </a:lnTo>
                <a:lnTo>
                  <a:pt x="769874" y="92964"/>
                </a:lnTo>
                <a:lnTo>
                  <a:pt x="769874" y="76200"/>
                </a:lnTo>
                <a:close/>
              </a:path>
              <a:path w="998854" h="195579">
                <a:moveTo>
                  <a:pt x="701928" y="50419"/>
                </a:moveTo>
                <a:lnTo>
                  <a:pt x="687705" y="50419"/>
                </a:lnTo>
                <a:lnTo>
                  <a:pt x="687705" y="64643"/>
                </a:lnTo>
                <a:lnTo>
                  <a:pt x="701928" y="64643"/>
                </a:lnTo>
                <a:lnTo>
                  <a:pt x="701928" y="50419"/>
                </a:lnTo>
                <a:close/>
              </a:path>
              <a:path w="998854" h="195579">
                <a:moveTo>
                  <a:pt x="791845" y="38227"/>
                </a:moveTo>
                <a:lnTo>
                  <a:pt x="598677" y="38227"/>
                </a:lnTo>
                <a:lnTo>
                  <a:pt x="598677" y="50419"/>
                </a:lnTo>
                <a:lnTo>
                  <a:pt x="791845" y="50419"/>
                </a:lnTo>
                <a:lnTo>
                  <a:pt x="791845" y="38227"/>
                </a:lnTo>
                <a:close/>
              </a:path>
              <a:path w="998854" h="195579">
                <a:moveTo>
                  <a:pt x="701928" y="22606"/>
                </a:moveTo>
                <a:lnTo>
                  <a:pt x="687705" y="22606"/>
                </a:lnTo>
                <a:lnTo>
                  <a:pt x="687705" y="38227"/>
                </a:lnTo>
                <a:lnTo>
                  <a:pt x="701928" y="38227"/>
                </a:lnTo>
                <a:lnTo>
                  <a:pt x="701928" y="22606"/>
                </a:lnTo>
                <a:close/>
              </a:path>
              <a:path w="998854" h="195579">
                <a:moveTo>
                  <a:pt x="773049" y="5715"/>
                </a:moveTo>
                <a:lnTo>
                  <a:pt x="739540" y="7620"/>
                </a:lnTo>
                <a:lnTo>
                  <a:pt x="701294" y="9144"/>
                </a:lnTo>
                <a:lnTo>
                  <a:pt x="658284" y="10287"/>
                </a:lnTo>
                <a:lnTo>
                  <a:pt x="610488" y="11049"/>
                </a:lnTo>
                <a:lnTo>
                  <a:pt x="611505" y="15748"/>
                </a:lnTo>
                <a:lnTo>
                  <a:pt x="612521" y="20320"/>
                </a:lnTo>
                <a:lnTo>
                  <a:pt x="613283" y="24511"/>
                </a:lnTo>
                <a:lnTo>
                  <a:pt x="687705" y="22606"/>
                </a:lnTo>
                <a:lnTo>
                  <a:pt x="701928" y="22606"/>
                </a:lnTo>
                <a:lnTo>
                  <a:pt x="701928" y="22225"/>
                </a:lnTo>
                <a:lnTo>
                  <a:pt x="775335" y="19177"/>
                </a:lnTo>
                <a:lnTo>
                  <a:pt x="773049" y="5715"/>
                </a:lnTo>
                <a:close/>
              </a:path>
              <a:path w="998854" h="195579">
                <a:moveTo>
                  <a:pt x="906145" y="70231"/>
                </a:moveTo>
                <a:lnTo>
                  <a:pt x="888491" y="70231"/>
                </a:lnTo>
                <a:lnTo>
                  <a:pt x="880616" y="104332"/>
                </a:lnTo>
                <a:lnTo>
                  <a:pt x="863298" y="133873"/>
                </a:lnTo>
                <a:lnTo>
                  <a:pt x="836574" y="158867"/>
                </a:lnTo>
                <a:lnTo>
                  <a:pt x="800481" y="179324"/>
                </a:lnTo>
                <a:lnTo>
                  <a:pt x="810133" y="191008"/>
                </a:lnTo>
                <a:lnTo>
                  <a:pt x="844724" y="174968"/>
                </a:lnTo>
                <a:lnTo>
                  <a:pt x="887968" y="126823"/>
                </a:lnTo>
                <a:lnTo>
                  <a:pt x="899160" y="98298"/>
                </a:lnTo>
                <a:lnTo>
                  <a:pt x="914718" y="98298"/>
                </a:lnTo>
                <a:lnTo>
                  <a:pt x="906145" y="70231"/>
                </a:lnTo>
                <a:close/>
              </a:path>
              <a:path w="998854" h="195579">
                <a:moveTo>
                  <a:pt x="914718" y="98298"/>
                </a:moveTo>
                <a:lnTo>
                  <a:pt x="899160" y="98298"/>
                </a:lnTo>
                <a:lnTo>
                  <a:pt x="911852" y="128940"/>
                </a:lnTo>
                <a:lnTo>
                  <a:pt x="930116" y="154559"/>
                </a:lnTo>
                <a:lnTo>
                  <a:pt x="953952" y="175129"/>
                </a:lnTo>
                <a:lnTo>
                  <a:pt x="983361" y="190627"/>
                </a:lnTo>
                <a:lnTo>
                  <a:pt x="986663" y="186309"/>
                </a:lnTo>
                <a:lnTo>
                  <a:pt x="991615" y="180975"/>
                </a:lnTo>
                <a:lnTo>
                  <a:pt x="998347" y="174498"/>
                </a:lnTo>
                <a:lnTo>
                  <a:pt x="963295" y="158545"/>
                </a:lnTo>
                <a:lnTo>
                  <a:pt x="936244" y="135842"/>
                </a:lnTo>
                <a:lnTo>
                  <a:pt x="917194" y="106400"/>
                </a:lnTo>
                <a:lnTo>
                  <a:pt x="914718" y="98298"/>
                </a:lnTo>
                <a:close/>
              </a:path>
              <a:path w="998854" h="195579">
                <a:moveTo>
                  <a:pt x="994283" y="54737"/>
                </a:moveTo>
                <a:lnTo>
                  <a:pt x="804037" y="54737"/>
                </a:lnTo>
                <a:lnTo>
                  <a:pt x="804037" y="70231"/>
                </a:lnTo>
                <a:lnTo>
                  <a:pt x="994283" y="70231"/>
                </a:lnTo>
                <a:lnTo>
                  <a:pt x="994283" y="54737"/>
                </a:lnTo>
                <a:close/>
              </a:path>
              <a:path w="998854" h="195579">
                <a:moveTo>
                  <a:pt x="906907" y="1143"/>
                </a:moveTo>
                <a:lnTo>
                  <a:pt x="889762" y="1143"/>
                </a:lnTo>
                <a:lnTo>
                  <a:pt x="889718" y="14499"/>
                </a:lnTo>
                <a:lnTo>
                  <a:pt x="889603" y="28082"/>
                </a:lnTo>
                <a:lnTo>
                  <a:pt x="889253" y="54737"/>
                </a:lnTo>
                <a:lnTo>
                  <a:pt x="906399" y="54737"/>
                </a:lnTo>
                <a:lnTo>
                  <a:pt x="906639" y="41308"/>
                </a:lnTo>
                <a:lnTo>
                  <a:pt x="906793" y="28082"/>
                </a:lnTo>
                <a:lnTo>
                  <a:pt x="906907" y="1143"/>
                </a:lnTo>
                <a:close/>
              </a:path>
            </a:pathLst>
          </a:custGeom>
          <a:solidFill>
            <a:srgbClr val="404040"/>
          </a:solidFill>
        </p:spPr>
        <p:txBody>
          <a:bodyPr wrap="square" lIns="0" tIns="0" rIns="0" bIns="0" rtlCol="0"/>
          <a:lstStyle/>
          <a:p>
            <a:endParaRPr>
              <a:latin typeface="+mn-ea"/>
            </a:endParaRPr>
          </a:p>
        </p:txBody>
      </p:sp>
      <p:sp>
        <p:nvSpPr>
          <p:cNvPr id="4" name="object 4"/>
          <p:cNvSpPr/>
          <p:nvPr/>
        </p:nvSpPr>
        <p:spPr>
          <a:xfrm>
            <a:off x="6224904" y="3122802"/>
            <a:ext cx="355600" cy="158750"/>
          </a:xfrm>
          <a:custGeom>
            <a:avLst/>
            <a:gdLst/>
            <a:ahLst/>
            <a:cxnLst/>
            <a:rect l="l" t="t" r="r" b="b"/>
            <a:pathLst>
              <a:path w="355600" h="158750">
                <a:moveTo>
                  <a:pt x="78994" y="2667"/>
                </a:moveTo>
                <a:lnTo>
                  <a:pt x="0" y="2667"/>
                </a:lnTo>
                <a:lnTo>
                  <a:pt x="0" y="155956"/>
                </a:lnTo>
                <a:lnTo>
                  <a:pt x="82423" y="155956"/>
                </a:lnTo>
                <a:lnTo>
                  <a:pt x="82423" y="138430"/>
                </a:lnTo>
                <a:lnTo>
                  <a:pt x="19812" y="138430"/>
                </a:lnTo>
                <a:lnTo>
                  <a:pt x="19812" y="86868"/>
                </a:lnTo>
                <a:lnTo>
                  <a:pt x="74549" y="86868"/>
                </a:lnTo>
                <a:lnTo>
                  <a:pt x="74549" y="69342"/>
                </a:lnTo>
                <a:lnTo>
                  <a:pt x="19812" y="69342"/>
                </a:lnTo>
                <a:lnTo>
                  <a:pt x="19812" y="20193"/>
                </a:lnTo>
                <a:lnTo>
                  <a:pt x="78994" y="20193"/>
                </a:lnTo>
                <a:lnTo>
                  <a:pt x="78994" y="2667"/>
                </a:lnTo>
                <a:close/>
              </a:path>
              <a:path w="355600" h="158750">
                <a:moveTo>
                  <a:pt x="131064" y="2667"/>
                </a:moveTo>
                <a:lnTo>
                  <a:pt x="111252" y="2667"/>
                </a:lnTo>
                <a:lnTo>
                  <a:pt x="111252" y="155956"/>
                </a:lnTo>
                <a:lnTo>
                  <a:pt x="131064" y="155956"/>
                </a:lnTo>
                <a:lnTo>
                  <a:pt x="131064" y="86868"/>
                </a:lnTo>
                <a:lnTo>
                  <a:pt x="228473" y="86868"/>
                </a:lnTo>
                <a:lnTo>
                  <a:pt x="228473" y="69214"/>
                </a:lnTo>
                <a:lnTo>
                  <a:pt x="131064" y="69214"/>
                </a:lnTo>
                <a:lnTo>
                  <a:pt x="131064" y="2667"/>
                </a:lnTo>
                <a:close/>
              </a:path>
              <a:path w="355600" h="158750">
                <a:moveTo>
                  <a:pt x="228473" y="86868"/>
                </a:moveTo>
                <a:lnTo>
                  <a:pt x="208661" y="86868"/>
                </a:lnTo>
                <a:lnTo>
                  <a:pt x="208661" y="155956"/>
                </a:lnTo>
                <a:lnTo>
                  <a:pt x="228473" y="155956"/>
                </a:lnTo>
                <a:lnTo>
                  <a:pt x="228473" y="86868"/>
                </a:lnTo>
                <a:close/>
              </a:path>
              <a:path w="355600" h="158750">
                <a:moveTo>
                  <a:pt x="228473" y="2667"/>
                </a:moveTo>
                <a:lnTo>
                  <a:pt x="208661" y="2667"/>
                </a:lnTo>
                <a:lnTo>
                  <a:pt x="208661" y="69214"/>
                </a:lnTo>
                <a:lnTo>
                  <a:pt x="228473" y="69214"/>
                </a:lnTo>
                <a:lnTo>
                  <a:pt x="228473" y="2667"/>
                </a:lnTo>
                <a:close/>
              </a:path>
              <a:path w="355600" h="158750">
                <a:moveTo>
                  <a:pt x="261112" y="127126"/>
                </a:moveTo>
                <a:lnTo>
                  <a:pt x="261112" y="149733"/>
                </a:lnTo>
                <a:lnTo>
                  <a:pt x="264795" y="152146"/>
                </a:lnTo>
                <a:lnTo>
                  <a:pt x="270637" y="154305"/>
                </a:lnTo>
                <a:lnTo>
                  <a:pt x="286893" y="157607"/>
                </a:lnTo>
                <a:lnTo>
                  <a:pt x="293877" y="158496"/>
                </a:lnTo>
                <a:lnTo>
                  <a:pt x="299974" y="158496"/>
                </a:lnTo>
                <a:lnTo>
                  <a:pt x="340614" y="147700"/>
                </a:lnTo>
                <a:lnTo>
                  <a:pt x="347380" y="141224"/>
                </a:lnTo>
                <a:lnTo>
                  <a:pt x="295148" y="141224"/>
                </a:lnTo>
                <a:lnTo>
                  <a:pt x="287781" y="139826"/>
                </a:lnTo>
                <a:lnTo>
                  <a:pt x="279908" y="137287"/>
                </a:lnTo>
                <a:lnTo>
                  <a:pt x="271976" y="134588"/>
                </a:lnTo>
                <a:lnTo>
                  <a:pt x="265811" y="131191"/>
                </a:lnTo>
                <a:lnTo>
                  <a:pt x="261112" y="127126"/>
                </a:lnTo>
                <a:close/>
              </a:path>
              <a:path w="355600" h="158750">
                <a:moveTo>
                  <a:pt x="315214" y="0"/>
                </a:moveTo>
                <a:lnTo>
                  <a:pt x="276479" y="11302"/>
                </a:lnTo>
                <a:lnTo>
                  <a:pt x="261239" y="41529"/>
                </a:lnTo>
                <a:lnTo>
                  <a:pt x="261239" y="49911"/>
                </a:lnTo>
                <a:lnTo>
                  <a:pt x="288301" y="79724"/>
                </a:lnTo>
                <a:lnTo>
                  <a:pt x="306526" y="89177"/>
                </a:lnTo>
                <a:lnTo>
                  <a:pt x="312864" y="92487"/>
                </a:lnTo>
                <a:lnTo>
                  <a:pt x="334518" y="113919"/>
                </a:lnTo>
                <a:lnTo>
                  <a:pt x="334518" y="118237"/>
                </a:lnTo>
                <a:lnTo>
                  <a:pt x="332495" y="128258"/>
                </a:lnTo>
                <a:lnTo>
                  <a:pt x="326437" y="135445"/>
                </a:lnTo>
                <a:lnTo>
                  <a:pt x="316355" y="139775"/>
                </a:lnTo>
                <a:lnTo>
                  <a:pt x="302260" y="141224"/>
                </a:lnTo>
                <a:lnTo>
                  <a:pt x="347380" y="141224"/>
                </a:lnTo>
                <a:lnTo>
                  <a:pt x="351647" y="134588"/>
                </a:lnTo>
                <a:lnTo>
                  <a:pt x="354419" y="126234"/>
                </a:lnTo>
                <a:lnTo>
                  <a:pt x="355346" y="116712"/>
                </a:lnTo>
                <a:lnTo>
                  <a:pt x="354776" y="110190"/>
                </a:lnTo>
                <a:lnTo>
                  <a:pt x="325165" y="76293"/>
                </a:lnTo>
                <a:lnTo>
                  <a:pt x="305397" y="66099"/>
                </a:lnTo>
                <a:lnTo>
                  <a:pt x="297862" y="61880"/>
                </a:lnTo>
                <a:lnTo>
                  <a:pt x="292113" y="58185"/>
                </a:lnTo>
                <a:lnTo>
                  <a:pt x="288163" y="54991"/>
                </a:lnTo>
                <a:lnTo>
                  <a:pt x="283972" y="51054"/>
                </a:lnTo>
                <a:lnTo>
                  <a:pt x="281940" y="46100"/>
                </a:lnTo>
                <a:lnTo>
                  <a:pt x="281940" y="32893"/>
                </a:lnTo>
                <a:lnTo>
                  <a:pt x="284861" y="27432"/>
                </a:lnTo>
                <a:lnTo>
                  <a:pt x="290829" y="23495"/>
                </a:lnTo>
                <a:lnTo>
                  <a:pt x="296672" y="19558"/>
                </a:lnTo>
                <a:lnTo>
                  <a:pt x="304419" y="17525"/>
                </a:lnTo>
                <a:lnTo>
                  <a:pt x="348742" y="17525"/>
                </a:lnTo>
                <a:lnTo>
                  <a:pt x="348742" y="5587"/>
                </a:lnTo>
                <a:lnTo>
                  <a:pt x="342646" y="3161"/>
                </a:lnTo>
                <a:lnTo>
                  <a:pt x="335025" y="1412"/>
                </a:lnTo>
                <a:lnTo>
                  <a:pt x="325881" y="355"/>
                </a:lnTo>
                <a:lnTo>
                  <a:pt x="315214" y="0"/>
                </a:lnTo>
                <a:close/>
              </a:path>
              <a:path w="355600" h="158750">
                <a:moveTo>
                  <a:pt x="348742" y="17525"/>
                </a:moveTo>
                <a:lnTo>
                  <a:pt x="313690" y="17525"/>
                </a:lnTo>
                <a:lnTo>
                  <a:pt x="323863" y="18141"/>
                </a:lnTo>
                <a:lnTo>
                  <a:pt x="333073" y="19970"/>
                </a:lnTo>
                <a:lnTo>
                  <a:pt x="341354" y="22990"/>
                </a:lnTo>
                <a:lnTo>
                  <a:pt x="348742" y="27177"/>
                </a:lnTo>
                <a:lnTo>
                  <a:pt x="348742" y="17525"/>
                </a:lnTo>
                <a:close/>
              </a:path>
            </a:pathLst>
          </a:custGeom>
          <a:solidFill>
            <a:srgbClr val="404040"/>
          </a:solidFill>
        </p:spPr>
        <p:txBody>
          <a:bodyPr wrap="square" lIns="0" tIns="0" rIns="0" bIns="0" rtlCol="0"/>
          <a:lstStyle/>
          <a:p>
            <a:endParaRPr>
              <a:latin typeface="+mn-ea"/>
            </a:endParaRPr>
          </a:p>
        </p:txBody>
      </p:sp>
      <p:sp>
        <p:nvSpPr>
          <p:cNvPr id="5" name="object 5"/>
          <p:cNvSpPr/>
          <p:nvPr/>
        </p:nvSpPr>
        <p:spPr>
          <a:xfrm>
            <a:off x="6605905" y="3110229"/>
            <a:ext cx="388620" cy="196850"/>
          </a:xfrm>
          <a:custGeom>
            <a:avLst/>
            <a:gdLst/>
            <a:ahLst/>
            <a:cxnLst/>
            <a:rect l="l" t="t" r="r" b="b"/>
            <a:pathLst>
              <a:path w="388620" h="196850">
                <a:moveTo>
                  <a:pt x="15367" y="39116"/>
                </a:moveTo>
                <a:lnTo>
                  <a:pt x="0" y="39116"/>
                </a:lnTo>
                <a:lnTo>
                  <a:pt x="0" y="194310"/>
                </a:lnTo>
                <a:lnTo>
                  <a:pt x="15367" y="194310"/>
                </a:lnTo>
                <a:lnTo>
                  <a:pt x="15367" y="39116"/>
                </a:lnTo>
                <a:close/>
              </a:path>
              <a:path w="388620" h="196850">
                <a:moveTo>
                  <a:pt x="113538" y="177927"/>
                </a:moveTo>
                <a:lnTo>
                  <a:pt x="115189" y="184658"/>
                </a:lnTo>
                <a:lnTo>
                  <a:pt x="116204" y="189992"/>
                </a:lnTo>
                <a:lnTo>
                  <a:pt x="116713" y="193929"/>
                </a:lnTo>
                <a:lnTo>
                  <a:pt x="124596" y="194095"/>
                </a:lnTo>
                <a:lnTo>
                  <a:pt x="149225" y="194310"/>
                </a:lnTo>
                <a:lnTo>
                  <a:pt x="160559" y="192522"/>
                </a:lnTo>
                <a:lnTo>
                  <a:pt x="168655" y="187150"/>
                </a:lnTo>
                <a:lnTo>
                  <a:pt x="173033" y="179070"/>
                </a:lnTo>
                <a:lnTo>
                  <a:pt x="145288" y="179070"/>
                </a:lnTo>
                <a:lnTo>
                  <a:pt x="137576" y="178998"/>
                </a:lnTo>
                <a:lnTo>
                  <a:pt x="129698" y="178784"/>
                </a:lnTo>
                <a:lnTo>
                  <a:pt x="121677" y="178427"/>
                </a:lnTo>
                <a:lnTo>
                  <a:pt x="113538" y="177927"/>
                </a:lnTo>
                <a:close/>
              </a:path>
              <a:path w="388620" h="196850">
                <a:moveTo>
                  <a:pt x="175133" y="12573"/>
                </a:moveTo>
                <a:lnTo>
                  <a:pt x="61849" y="12573"/>
                </a:lnTo>
                <a:lnTo>
                  <a:pt x="61849" y="27432"/>
                </a:lnTo>
                <a:lnTo>
                  <a:pt x="159639" y="27432"/>
                </a:lnTo>
                <a:lnTo>
                  <a:pt x="159639" y="173990"/>
                </a:lnTo>
                <a:lnTo>
                  <a:pt x="154813" y="179070"/>
                </a:lnTo>
                <a:lnTo>
                  <a:pt x="173033" y="179070"/>
                </a:lnTo>
                <a:lnTo>
                  <a:pt x="173513" y="178182"/>
                </a:lnTo>
                <a:lnTo>
                  <a:pt x="175133" y="165608"/>
                </a:lnTo>
                <a:lnTo>
                  <a:pt x="175133" y="12573"/>
                </a:lnTo>
                <a:close/>
              </a:path>
              <a:path w="388620" h="196850">
                <a:moveTo>
                  <a:pt x="129159" y="62357"/>
                </a:moveTo>
                <a:lnTo>
                  <a:pt x="45212" y="62357"/>
                </a:lnTo>
                <a:lnTo>
                  <a:pt x="45212" y="152781"/>
                </a:lnTo>
                <a:lnTo>
                  <a:pt x="59563" y="152781"/>
                </a:lnTo>
                <a:lnTo>
                  <a:pt x="59563" y="141478"/>
                </a:lnTo>
                <a:lnTo>
                  <a:pt x="129159" y="141478"/>
                </a:lnTo>
                <a:lnTo>
                  <a:pt x="129159" y="126873"/>
                </a:lnTo>
                <a:lnTo>
                  <a:pt x="59563" y="126873"/>
                </a:lnTo>
                <a:lnTo>
                  <a:pt x="59563" y="76962"/>
                </a:lnTo>
                <a:lnTo>
                  <a:pt x="129159" y="76962"/>
                </a:lnTo>
                <a:lnTo>
                  <a:pt x="129159" y="62357"/>
                </a:lnTo>
                <a:close/>
              </a:path>
              <a:path w="388620" h="196850">
                <a:moveTo>
                  <a:pt x="129159" y="76962"/>
                </a:moveTo>
                <a:lnTo>
                  <a:pt x="114935" y="76962"/>
                </a:lnTo>
                <a:lnTo>
                  <a:pt x="114935" y="126873"/>
                </a:lnTo>
                <a:lnTo>
                  <a:pt x="129159" y="126873"/>
                </a:lnTo>
                <a:lnTo>
                  <a:pt x="129159" y="76962"/>
                </a:lnTo>
                <a:close/>
              </a:path>
              <a:path w="388620" h="196850">
                <a:moveTo>
                  <a:pt x="21081" y="0"/>
                </a:moveTo>
                <a:lnTo>
                  <a:pt x="9778" y="10033"/>
                </a:lnTo>
                <a:lnTo>
                  <a:pt x="15275" y="15771"/>
                </a:lnTo>
                <a:lnTo>
                  <a:pt x="21653" y="22701"/>
                </a:lnTo>
                <a:lnTo>
                  <a:pt x="28888" y="30821"/>
                </a:lnTo>
                <a:lnTo>
                  <a:pt x="36956" y="40132"/>
                </a:lnTo>
                <a:lnTo>
                  <a:pt x="49784" y="28829"/>
                </a:lnTo>
                <a:lnTo>
                  <a:pt x="41334" y="20091"/>
                </a:lnTo>
                <a:lnTo>
                  <a:pt x="33718" y="12366"/>
                </a:lnTo>
                <a:lnTo>
                  <a:pt x="26959" y="5665"/>
                </a:lnTo>
                <a:lnTo>
                  <a:pt x="21081" y="0"/>
                </a:lnTo>
                <a:close/>
              </a:path>
              <a:path w="388620" h="196850">
                <a:moveTo>
                  <a:pt x="221106" y="117094"/>
                </a:moveTo>
                <a:lnTo>
                  <a:pt x="207391" y="117094"/>
                </a:lnTo>
                <a:lnTo>
                  <a:pt x="205986" y="136239"/>
                </a:lnTo>
                <a:lnTo>
                  <a:pt x="202914" y="152717"/>
                </a:lnTo>
                <a:lnTo>
                  <a:pt x="198175" y="166528"/>
                </a:lnTo>
                <a:lnTo>
                  <a:pt x="191770" y="177673"/>
                </a:lnTo>
                <a:lnTo>
                  <a:pt x="194945" y="183896"/>
                </a:lnTo>
                <a:lnTo>
                  <a:pt x="197866" y="190119"/>
                </a:lnTo>
                <a:lnTo>
                  <a:pt x="200405" y="196342"/>
                </a:lnTo>
                <a:lnTo>
                  <a:pt x="205237" y="187769"/>
                </a:lnTo>
                <a:lnTo>
                  <a:pt x="209438" y="178435"/>
                </a:lnTo>
                <a:lnTo>
                  <a:pt x="212996" y="168338"/>
                </a:lnTo>
                <a:lnTo>
                  <a:pt x="215900" y="157480"/>
                </a:lnTo>
                <a:lnTo>
                  <a:pt x="232200" y="157480"/>
                </a:lnTo>
                <a:lnTo>
                  <a:pt x="227345" y="152479"/>
                </a:lnTo>
                <a:lnTo>
                  <a:pt x="222954" y="146798"/>
                </a:lnTo>
                <a:lnTo>
                  <a:pt x="219075" y="140462"/>
                </a:lnTo>
                <a:lnTo>
                  <a:pt x="219964" y="133096"/>
                </a:lnTo>
                <a:lnTo>
                  <a:pt x="220614" y="125095"/>
                </a:lnTo>
                <a:lnTo>
                  <a:pt x="221106" y="117094"/>
                </a:lnTo>
                <a:close/>
              </a:path>
              <a:path w="388620" h="196850">
                <a:moveTo>
                  <a:pt x="232200" y="157480"/>
                </a:moveTo>
                <a:lnTo>
                  <a:pt x="215900" y="157480"/>
                </a:lnTo>
                <a:lnTo>
                  <a:pt x="227830" y="170646"/>
                </a:lnTo>
                <a:lnTo>
                  <a:pt x="281050" y="188595"/>
                </a:lnTo>
                <a:lnTo>
                  <a:pt x="322024" y="190119"/>
                </a:lnTo>
                <a:lnTo>
                  <a:pt x="349970" y="190023"/>
                </a:lnTo>
                <a:lnTo>
                  <a:pt x="382904" y="189357"/>
                </a:lnTo>
                <a:lnTo>
                  <a:pt x="385191" y="183261"/>
                </a:lnTo>
                <a:lnTo>
                  <a:pt x="387096" y="178054"/>
                </a:lnTo>
                <a:lnTo>
                  <a:pt x="387897" y="175577"/>
                </a:lnTo>
                <a:lnTo>
                  <a:pt x="325342" y="175577"/>
                </a:lnTo>
                <a:lnTo>
                  <a:pt x="300839" y="175486"/>
                </a:lnTo>
                <a:lnTo>
                  <a:pt x="257583" y="171394"/>
                </a:lnTo>
                <a:lnTo>
                  <a:pt x="250698" y="169037"/>
                </a:lnTo>
                <a:lnTo>
                  <a:pt x="250698" y="161925"/>
                </a:lnTo>
                <a:lnTo>
                  <a:pt x="237617" y="161925"/>
                </a:lnTo>
                <a:lnTo>
                  <a:pt x="232200" y="157480"/>
                </a:lnTo>
                <a:close/>
              </a:path>
              <a:path w="388620" h="196850">
                <a:moveTo>
                  <a:pt x="388493" y="173736"/>
                </a:moveTo>
                <a:lnTo>
                  <a:pt x="354560" y="175002"/>
                </a:lnTo>
                <a:lnTo>
                  <a:pt x="325342" y="175577"/>
                </a:lnTo>
                <a:lnTo>
                  <a:pt x="387897" y="175577"/>
                </a:lnTo>
                <a:lnTo>
                  <a:pt x="388493" y="173736"/>
                </a:lnTo>
                <a:close/>
              </a:path>
              <a:path w="388620" h="196850">
                <a:moveTo>
                  <a:pt x="339598" y="67056"/>
                </a:moveTo>
                <a:lnTo>
                  <a:pt x="326517" y="67056"/>
                </a:lnTo>
                <a:lnTo>
                  <a:pt x="326486" y="91821"/>
                </a:lnTo>
                <a:lnTo>
                  <a:pt x="325850" y="105118"/>
                </a:lnTo>
                <a:lnTo>
                  <a:pt x="309445" y="143129"/>
                </a:lnTo>
                <a:lnTo>
                  <a:pt x="277495" y="160274"/>
                </a:lnTo>
                <a:lnTo>
                  <a:pt x="281559" y="164211"/>
                </a:lnTo>
                <a:lnTo>
                  <a:pt x="285115" y="168148"/>
                </a:lnTo>
                <a:lnTo>
                  <a:pt x="288163" y="171958"/>
                </a:lnTo>
                <a:lnTo>
                  <a:pt x="301384" y="165933"/>
                </a:lnTo>
                <a:lnTo>
                  <a:pt x="330073" y="139192"/>
                </a:lnTo>
                <a:lnTo>
                  <a:pt x="330962" y="137668"/>
                </a:lnTo>
                <a:lnTo>
                  <a:pt x="352850" y="137668"/>
                </a:lnTo>
                <a:lnTo>
                  <a:pt x="349900" y="135455"/>
                </a:lnTo>
                <a:lnTo>
                  <a:pt x="335661" y="125095"/>
                </a:lnTo>
                <a:lnTo>
                  <a:pt x="337401" y="117806"/>
                </a:lnTo>
                <a:lnTo>
                  <a:pt x="338629" y="109839"/>
                </a:lnTo>
                <a:lnTo>
                  <a:pt x="339357" y="101181"/>
                </a:lnTo>
                <a:lnTo>
                  <a:pt x="339516" y="94996"/>
                </a:lnTo>
                <a:lnTo>
                  <a:pt x="339598" y="67056"/>
                </a:lnTo>
                <a:close/>
              </a:path>
              <a:path w="388620" h="196850">
                <a:moveTo>
                  <a:pt x="352850" y="137668"/>
                </a:moveTo>
                <a:lnTo>
                  <a:pt x="330962" y="137668"/>
                </a:lnTo>
                <a:lnTo>
                  <a:pt x="342036" y="146264"/>
                </a:lnTo>
                <a:lnTo>
                  <a:pt x="352218" y="154527"/>
                </a:lnTo>
                <a:lnTo>
                  <a:pt x="361519" y="162456"/>
                </a:lnTo>
                <a:lnTo>
                  <a:pt x="369950" y="170053"/>
                </a:lnTo>
                <a:lnTo>
                  <a:pt x="380619" y="159512"/>
                </a:lnTo>
                <a:lnTo>
                  <a:pt x="372379" y="152652"/>
                </a:lnTo>
                <a:lnTo>
                  <a:pt x="362140" y="144637"/>
                </a:lnTo>
                <a:lnTo>
                  <a:pt x="352850" y="137668"/>
                </a:lnTo>
                <a:close/>
              </a:path>
              <a:path w="388620" h="196850">
                <a:moveTo>
                  <a:pt x="250698" y="107823"/>
                </a:moveTo>
                <a:lnTo>
                  <a:pt x="237617" y="107823"/>
                </a:lnTo>
                <a:lnTo>
                  <a:pt x="237617" y="161925"/>
                </a:lnTo>
                <a:lnTo>
                  <a:pt x="250698" y="161925"/>
                </a:lnTo>
                <a:lnTo>
                  <a:pt x="250698" y="141732"/>
                </a:lnTo>
                <a:lnTo>
                  <a:pt x="282575" y="141732"/>
                </a:lnTo>
                <a:lnTo>
                  <a:pt x="282575" y="128778"/>
                </a:lnTo>
                <a:lnTo>
                  <a:pt x="250698" y="128778"/>
                </a:lnTo>
                <a:lnTo>
                  <a:pt x="250698" y="107823"/>
                </a:lnTo>
                <a:close/>
              </a:path>
              <a:path w="388620" h="196850">
                <a:moveTo>
                  <a:pt x="373888" y="45720"/>
                </a:moveTo>
                <a:lnTo>
                  <a:pt x="292353" y="45720"/>
                </a:lnTo>
                <a:lnTo>
                  <a:pt x="292353" y="129667"/>
                </a:lnTo>
                <a:lnTo>
                  <a:pt x="305308" y="129667"/>
                </a:lnTo>
                <a:lnTo>
                  <a:pt x="305308" y="58547"/>
                </a:lnTo>
                <a:lnTo>
                  <a:pt x="373888" y="58547"/>
                </a:lnTo>
                <a:lnTo>
                  <a:pt x="373888" y="45720"/>
                </a:lnTo>
                <a:close/>
              </a:path>
              <a:path w="388620" h="196850">
                <a:moveTo>
                  <a:pt x="373888" y="58547"/>
                </a:moveTo>
                <a:lnTo>
                  <a:pt x="360806" y="58547"/>
                </a:lnTo>
                <a:lnTo>
                  <a:pt x="360806" y="129667"/>
                </a:lnTo>
                <a:lnTo>
                  <a:pt x="373888" y="129667"/>
                </a:lnTo>
                <a:lnTo>
                  <a:pt x="373888" y="58547"/>
                </a:lnTo>
                <a:close/>
              </a:path>
              <a:path w="388620" h="196850">
                <a:moveTo>
                  <a:pt x="284734" y="94996"/>
                </a:moveTo>
                <a:lnTo>
                  <a:pt x="193294" y="94996"/>
                </a:lnTo>
                <a:lnTo>
                  <a:pt x="193294" y="107823"/>
                </a:lnTo>
                <a:lnTo>
                  <a:pt x="284734" y="107823"/>
                </a:lnTo>
                <a:lnTo>
                  <a:pt x="284734" y="94996"/>
                </a:lnTo>
                <a:close/>
              </a:path>
              <a:path w="388620" h="196850">
                <a:moveTo>
                  <a:pt x="275336" y="8890"/>
                </a:moveTo>
                <a:lnTo>
                  <a:pt x="205613" y="8890"/>
                </a:lnTo>
                <a:lnTo>
                  <a:pt x="205613" y="85090"/>
                </a:lnTo>
                <a:lnTo>
                  <a:pt x="218694" y="85090"/>
                </a:lnTo>
                <a:lnTo>
                  <a:pt x="218694" y="78994"/>
                </a:lnTo>
                <a:lnTo>
                  <a:pt x="275336" y="78994"/>
                </a:lnTo>
                <a:lnTo>
                  <a:pt x="275336" y="67056"/>
                </a:lnTo>
                <a:lnTo>
                  <a:pt x="218694" y="67056"/>
                </a:lnTo>
                <a:lnTo>
                  <a:pt x="218694" y="49657"/>
                </a:lnTo>
                <a:lnTo>
                  <a:pt x="275336" y="49657"/>
                </a:lnTo>
                <a:lnTo>
                  <a:pt x="275336" y="37973"/>
                </a:lnTo>
                <a:lnTo>
                  <a:pt x="218694" y="37973"/>
                </a:lnTo>
                <a:lnTo>
                  <a:pt x="218694" y="20700"/>
                </a:lnTo>
                <a:lnTo>
                  <a:pt x="275336" y="20700"/>
                </a:lnTo>
                <a:lnTo>
                  <a:pt x="275336" y="8890"/>
                </a:lnTo>
                <a:close/>
              </a:path>
              <a:path w="388620" h="196850">
                <a:moveTo>
                  <a:pt x="275336" y="78994"/>
                </a:moveTo>
                <a:lnTo>
                  <a:pt x="262254" y="78994"/>
                </a:lnTo>
                <a:lnTo>
                  <a:pt x="262254" y="85090"/>
                </a:lnTo>
                <a:lnTo>
                  <a:pt x="275336" y="85090"/>
                </a:lnTo>
                <a:lnTo>
                  <a:pt x="275336" y="78994"/>
                </a:lnTo>
                <a:close/>
              </a:path>
              <a:path w="388620" h="196850">
                <a:moveTo>
                  <a:pt x="275336" y="49657"/>
                </a:moveTo>
                <a:lnTo>
                  <a:pt x="262254" y="49657"/>
                </a:lnTo>
                <a:lnTo>
                  <a:pt x="262254" y="67056"/>
                </a:lnTo>
                <a:lnTo>
                  <a:pt x="275336" y="67056"/>
                </a:lnTo>
                <a:lnTo>
                  <a:pt x="275336" y="49657"/>
                </a:lnTo>
                <a:close/>
              </a:path>
              <a:path w="388620" h="196850">
                <a:moveTo>
                  <a:pt x="338963" y="23114"/>
                </a:moveTo>
                <a:lnTo>
                  <a:pt x="324358" y="23114"/>
                </a:lnTo>
                <a:lnTo>
                  <a:pt x="323469" y="30353"/>
                </a:lnTo>
                <a:lnTo>
                  <a:pt x="322223" y="38481"/>
                </a:lnTo>
                <a:lnTo>
                  <a:pt x="321055" y="45720"/>
                </a:lnTo>
                <a:lnTo>
                  <a:pt x="335025" y="45720"/>
                </a:lnTo>
                <a:lnTo>
                  <a:pt x="336550" y="38481"/>
                </a:lnTo>
                <a:lnTo>
                  <a:pt x="337894" y="30353"/>
                </a:lnTo>
                <a:lnTo>
                  <a:pt x="338963" y="23114"/>
                </a:lnTo>
                <a:close/>
              </a:path>
              <a:path w="388620" h="196850">
                <a:moveTo>
                  <a:pt x="275336" y="20700"/>
                </a:moveTo>
                <a:lnTo>
                  <a:pt x="262254" y="20700"/>
                </a:lnTo>
                <a:lnTo>
                  <a:pt x="262254" y="37973"/>
                </a:lnTo>
                <a:lnTo>
                  <a:pt x="275336" y="37973"/>
                </a:lnTo>
                <a:lnTo>
                  <a:pt x="275336" y="20700"/>
                </a:lnTo>
                <a:close/>
              </a:path>
              <a:path w="388620" h="196850">
                <a:moveTo>
                  <a:pt x="384301" y="10287"/>
                </a:moveTo>
                <a:lnTo>
                  <a:pt x="284988" y="10287"/>
                </a:lnTo>
                <a:lnTo>
                  <a:pt x="284988" y="23114"/>
                </a:lnTo>
                <a:lnTo>
                  <a:pt x="384301" y="23114"/>
                </a:lnTo>
                <a:lnTo>
                  <a:pt x="384301" y="10287"/>
                </a:lnTo>
                <a:close/>
              </a:path>
            </a:pathLst>
          </a:custGeom>
          <a:solidFill>
            <a:srgbClr val="404040"/>
          </a:solidFill>
        </p:spPr>
        <p:txBody>
          <a:bodyPr wrap="square" lIns="0" tIns="0" rIns="0" bIns="0" rtlCol="0"/>
          <a:lstStyle/>
          <a:p>
            <a:endParaRPr>
              <a:latin typeface="+mn-ea"/>
            </a:endParaRPr>
          </a:p>
        </p:txBody>
      </p:sp>
      <p:sp>
        <p:nvSpPr>
          <p:cNvPr id="6" name="object 6"/>
          <p:cNvSpPr/>
          <p:nvPr/>
        </p:nvSpPr>
        <p:spPr>
          <a:xfrm>
            <a:off x="7009054" y="3254755"/>
            <a:ext cx="43815" cy="44450"/>
          </a:xfrm>
          <a:custGeom>
            <a:avLst/>
            <a:gdLst/>
            <a:ahLst/>
            <a:cxnLst/>
            <a:rect l="l" t="t" r="r" b="b"/>
            <a:pathLst>
              <a:path w="43815" h="44450">
                <a:moveTo>
                  <a:pt x="28142" y="0"/>
                </a:moveTo>
                <a:lnTo>
                  <a:pt x="16585" y="0"/>
                </a:lnTo>
                <a:lnTo>
                  <a:pt x="11378" y="2032"/>
                </a:lnTo>
                <a:lnTo>
                  <a:pt x="2234" y="10414"/>
                </a:lnTo>
                <a:lnTo>
                  <a:pt x="57" y="15494"/>
                </a:lnTo>
                <a:lnTo>
                  <a:pt x="0" y="28575"/>
                </a:lnTo>
                <a:lnTo>
                  <a:pt x="2107" y="33782"/>
                </a:lnTo>
                <a:lnTo>
                  <a:pt x="6552" y="38100"/>
                </a:lnTo>
                <a:lnTo>
                  <a:pt x="10743" y="42291"/>
                </a:lnTo>
                <a:lnTo>
                  <a:pt x="15950" y="44323"/>
                </a:lnTo>
                <a:lnTo>
                  <a:pt x="27888" y="44323"/>
                </a:lnTo>
                <a:lnTo>
                  <a:pt x="32968" y="42291"/>
                </a:lnTo>
                <a:lnTo>
                  <a:pt x="37159" y="38100"/>
                </a:lnTo>
                <a:lnTo>
                  <a:pt x="41477" y="34036"/>
                </a:lnTo>
                <a:lnTo>
                  <a:pt x="42375" y="31623"/>
                </a:lnTo>
                <a:lnTo>
                  <a:pt x="20014" y="31623"/>
                </a:lnTo>
                <a:lnTo>
                  <a:pt x="17855" y="30861"/>
                </a:lnTo>
                <a:lnTo>
                  <a:pt x="15696" y="29210"/>
                </a:lnTo>
                <a:lnTo>
                  <a:pt x="13664" y="27559"/>
                </a:lnTo>
                <a:lnTo>
                  <a:pt x="12521" y="25400"/>
                </a:lnTo>
                <a:lnTo>
                  <a:pt x="12521" y="19558"/>
                </a:lnTo>
                <a:lnTo>
                  <a:pt x="13410" y="17272"/>
                </a:lnTo>
                <a:lnTo>
                  <a:pt x="15188" y="15494"/>
                </a:lnTo>
                <a:lnTo>
                  <a:pt x="17093" y="13716"/>
                </a:lnTo>
                <a:lnTo>
                  <a:pt x="19252" y="12827"/>
                </a:lnTo>
                <a:lnTo>
                  <a:pt x="42221" y="12827"/>
                </a:lnTo>
                <a:lnTo>
                  <a:pt x="41477" y="10922"/>
                </a:lnTo>
                <a:lnTo>
                  <a:pt x="37286" y="6604"/>
                </a:lnTo>
                <a:lnTo>
                  <a:pt x="33095" y="2159"/>
                </a:lnTo>
                <a:lnTo>
                  <a:pt x="28142" y="0"/>
                </a:lnTo>
                <a:close/>
              </a:path>
              <a:path w="43815" h="44450">
                <a:moveTo>
                  <a:pt x="42221" y="12827"/>
                </a:moveTo>
                <a:lnTo>
                  <a:pt x="24332" y="12827"/>
                </a:lnTo>
                <a:lnTo>
                  <a:pt x="26618" y="13716"/>
                </a:lnTo>
                <a:lnTo>
                  <a:pt x="28523" y="15494"/>
                </a:lnTo>
                <a:lnTo>
                  <a:pt x="30301" y="17272"/>
                </a:lnTo>
                <a:lnTo>
                  <a:pt x="31264" y="19558"/>
                </a:lnTo>
                <a:lnTo>
                  <a:pt x="31257" y="25400"/>
                </a:lnTo>
                <a:lnTo>
                  <a:pt x="30301" y="27432"/>
                </a:lnTo>
                <a:lnTo>
                  <a:pt x="28396" y="29083"/>
                </a:lnTo>
                <a:lnTo>
                  <a:pt x="26491" y="30861"/>
                </a:lnTo>
                <a:lnTo>
                  <a:pt x="24459" y="31623"/>
                </a:lnTo>
                <a:lnTo>
                  <a:pt x="42375" y="31623"/>
                </a:lnTo>
                <a:lnTo>
                  <a:pt x="43509" y="28575"/>
                </a:lnTo>
                <a:lnTo>
                  <a:pt x="43509" y="16129"/>
                </a:lnTo>
                <a:lnTo>
                  <a:pt x="42221" y="12827"/>
                </a:lnTo>
                <a:close/>
              </a:path>
            </a:pathLst>
          </a:custGeom>
          <a:solidFill>
            <a:srgbClr val="404040"/>
          </a:solidFill>
        </p:spPr>
        <p:txBody>
          <a:bodyPr wrap="square" lIns="0" tIns="0" rIns="0" bIns="0" rtlCol="0"/>
          <a:lstStyle/>
          <a:p>
            <a:endParaRPr>
              <a:latin typeface="+mn-ea"/>
            </a:endParaRPr>
          </a:p>
        </p:txBody>
      </p:sp>
      <p:sp>
        <p:nvSpPr>
          <p:cNvPr id="7" name="object 7"/>
          <p:cNvSpPr/>
          <p:nvPr/>
        </p:nvSpPr>
        <p:spPr>
          <a:xfrm>
            <a:off x="624840" y="3744467"/>
            <a:ext cx="2101850" cy="304800"/>
          </a:xfrm>
          <a:custGeom>
            <a:avLst/>
            <a:gdLst/>
            <a:ahLst/>
            <a:cxnLst/>
            <a:rect l="l" t="t" r="r" b="b"/>
            <a:pathLst>
              <a:path w="2101850" h="304800">
                <a:moveTo>
                  <a:pt x="0" y="304799"/>
                </a:moveTo>
                <a:lnTo>
                  <a:pt x="2101596" y="304799"/>
                </a:lnTo>
                <a:lnTo>
                  <a:pt x="2101596" y="0"/>
                </a:lnTo>
                <a:lnTo>
                  <a:pt x="0" y="0"/>
                </a:lnTo>
                <a:lnTo>
                  <a:pt x="0" y="304799"/>
                </a:lnTo>
                <a:close/>
              </a:path>
            </a:pathLst>
          </a:custGeom>
          <a:solidFill>
            <a:srgbClr val="EC5B4F"/>
          </a:solidFill>
        </p:spPr>
        <p:txBody>
          <a:bodyPr wrap="square" lIns="0" tIns="0" rIns="0" bIns="0" rtlCol="0"/>
          <a:lstStyle/>
          <a:p>
            <a:endParaRPr>
              <a:latin typeface="+mn-ea"/>
            </a:endParaRPr>
          </a:p>
        </p:txBody>
      </p:sp>
      <p:sp>
        <p:nvSpPr>
          <p:cNvPr id="8" name="object 8"/>
          <p:cNvSpPr/>
          <p:nvPr/>
        </p:nvSpPr>
        <p:spPr>
          <a:xfrm>
            <a:off x="624840" y="3744467"/>
            <a:ext cx="2101850" cy="304800"/>
          </a:xfrm>
          <a:custGeom>
            <a:avLst/>
            <a:gdLst/>
            <a:ahLst/>
            <a:cxnLst/>
            <a:rect l="l" t="t" r="r" b="b"/>
            <a:pathLst>
              <a:path w="2101850" h="304800">
                <a:moveTo>
                  <a:pt x="0" y="304799"/>
                </a:moveTo>
                <a:lnTo>
                  <a:pt x="2101596" y="304799"/>
                </a:lnTo>
                <a:lnTo>
                  <a:pt x="2101596" y="0"/>
                </a:lnTo>
                <a:lnTo>
                  <a:pt x="0" y="0"/>
                </a:lnTo>
                <a:lnTo>
                  <a:pt x="0" y="304799"/>
                </a:lnTo>
                <a:close/>
              </a:path>
            </a:pathLst>
          </a:custGeom>
          <a:ln w="12192">
            <a:solidFill>
              <a:srgbClr val="F86423"/>
            </a:solidFill>
          </a:ln>
        </p:spPr>
        <p:txBody>
          <a:bodyPr wrap="square" lIns="0" tIns="0" rIns="0" bIns="0" rtlCol="0"/>
          <a:lstStyle/>
          <a:p>
            <a:endParaRPr>
              <a:latin typeface="+mn-ea"/>
            </a:endParaRPr>
          </a:p>
        </p:txBody>
      </p:sp>
      <p:sp>
        <p:nvSpPr>
          <p:cNvPr id="9" name="object 9"/>
          <p:cNvSpPr/>
          <p:nvPr/>
        </p:nvSpPr>
        <p:spPr>
          <a:xfrm>
            <a:off x="1450847" y="3823715"/>
            <a:ext cx="449580" cy="390525"/>
          </a:xfrm>
          <a:custGeom>
            <a:avLst/>
            <a:gdLst/>
            <a:ahLst/>
            <a:cxnLst/>
            <a:rect l="l" t="t" r="r" b="b"/>
            <a:pathLst>
              <a:path w="449580" h="390525">
                <a:moveTo>
                  <a:pt x="224790" y="0"/>
                </a:moveTo>
                <a:lnTo>
                  <a:pt x="173229" y="5154"/>
                </a:lnTo>
                <a:lnTo>
                  <a:pt x="125907" y="19834"/>
                </a:lnTo>
                <a:lnTo>
                  <a:pt x="84171" y="42867"/>
                </a:lnTo>
                <a:lnTo>
                  <a:pt x="49365" y="73080"/>
                </a:lnTo>
                <a:lnTo>
                  <a:pt x="22837" y="109301"/>
                </a:lnTo>
                <a:lnTo>
                  <a:pt x="5933" y="150356"/>
                </a:lnTo>
                <a:lnTo>
                  <a:pt x="0" y="195071"/>
                </a:lnTo>
                <a:lnTo>
                  <a:pt x="5933" y="239787"/>
                </a:lnTo>
                <a:lnTo>
                  <a:pt x="22837" y="280842"/>
                </a:lnTo>
                <a:lnTo>
                  <a:pt x="49365" y="317063"/>
                </a:lnTo>
                <a:lnTo>
                  <a:pt x="84171" y="347276"/>
                </a:lnTo>
                <a:lnTo>
                  <a:pt x="125907" y="370309"/>
                </a:lnTo>
                <a:lnTo>
                  <a:pt x="173229" y="384989"/>
                </a:lnTo>
                <a:lnTo>
                  <a:pt x="224790" y="390143"/>
                </a:lnTo>
                <a:lnTo>
                  <a:pt x="276350" y="384989"/>
                </a:lnTo>
                <a:lnTo>
                  <a:pt x="323672" y="370309"/>
                </a:lnTo>
                <a:lnTo>
                  <a:pt x="365408" y="347276"/>
                </a:lnTo>
                <a:lnTo>
                  <a:pt x="400214" y="317063"/>
                </a:lnTo>
                <a:lnTo>
                  <a:pt x="426742" y="280842"/>
                </a:lnTo>
                <a:lnTo>
                  <a:pt x="443646" y="239787"/>
                </a:lnTo>
                <a:lnTo>
                  <a:pt x="449579" y="195071"/>
                </a:lnTo>
                <a:lnTo>
                  <a:pt x="443646" y="150356"/>
                </a:lnTo>
                <a:lnTo>
                  <a:pt x="426742" y="109301"/>
                </a:lnTo>
                <a:lnTo>
                  <a:pt x="400214" y="73080"/>
                </a:lnTo>
                <a:lnTo>
                  <a:pt x="365408" y="42867"/>
                </a:lnTo>
                <a:lnTo>
                  <a:pt x="323672" y="19834"/>
                </a:lnTo>
                <a:lnTo>
                  <a:pt x="276350" y="5154"/>
                </a:lnTo>
                <a:lnTo>
                  <a:pt x="224790" y="0"/>
                </a:lnTo>
                <a:close/>
              </a:path>
            </a:pathLst>
          </a:custGeom>
          <a:solidFill>
            <a:srgbClr val="EC5B4F"/>
          </a:solidFill>
        </p:spPr>
        <p:txBody>
          <a:bodyPr wrap="square" lIns="0" tIns="0" rIns="0" bIns="0" rtlCol="0"/>
          <a:lstStyle/>
          <a:p>
            <a:endParaRPr>
              <a:latin typeface="+mn-ea"/>
            </a:endParaRPr>
          </a:p>
        </p:txBody>
      </p:sp>
      <p:sp>
        <p:nvSpPr>
          <p:cNvPr id="10" name="object 10"/>
          <p:cNvSpPr/>
          <p:nvPr/>
        </p:nvSpPr>
        <p:spPr>
          <a:xfrm>
            <a:off x="1450847" y="3823715"/>
            <a:ext cx="449580" cy="390525"/>
          </a:xfrm>
          <a:custGeom>
            <a:avLst/>
            <a:gdLst/>
            <a:ahLst/>
            <a:cxnLst/>
            <a:rect l="l" t="t" r="r" b="b"/>
            <a:pathLst>
              <a:path w="449580" h="390525">
                <a:moveTo>
                  <a:pt x="0" y="195071"/>
                </a:moveTo>
                <a:lnTo>
                  <a:pt x="5933" y="150356"/>
                </a:lnTo>
                <a:lnTo>
                  <a:pt x="22837" y="109301"/>
                </a:lnTo>
                <a:lnTo>
                  <a:pt x="49365" y="73080"/>
                </a:lnTo>
                <a:lnTo>
                  <a:pt x="84171" y="42867"/>
                </a:lnTo>
                <a:lnTo>
                  <a:pt x="125907" y="19834"/>
                </a:lnTo>
                <a:lnTo>
                  <a:pt x="173229" y="5154"/>
                </a:lnTo>
                <a:lnTo>
                  <a:pt x="224790" y="0"/>
                </a:lnTo>
                <a:lnTo>
                  <a:pt x="276350" y="5154"/>
                </a:lnTo>
                <a:lnTo>
                  <a:pt x="323672" y="19834"/>
                </a:lnTo>
                <a:lnTo>
                  <a:pt x="365408" y="42867"/>
                </a:lnTo>
                <a:lnTo>
                  <a:pt x="400214" y="73080"/>
                </a:lnTo>
                <a:lnTo>
                  <a:pt x="426742" y="109301"/>
                </a:lnTo>
                <a:lnTo>
                  <a:pt x="443646" y="150356"/>
                </a:lnTo>
                <a:lnTo>
                  <a:pt x="449579" y="195071"/>
                </a:lnTo>
                <a:lnTo>
                  <a:pt x="443646" y="239787"/>
                </a:lnTo>
                <a:lnTo>
                  <a:pt x="426742" y="280842"/>
                </a:lnTo>
                <a:lnTo>
                  <a:pt x="400214" y="317063"/>
                </a:lnTo>
                <a:lnTo>
                  <a:pt x="365408" y="347276"/>
                </a:lnTo>
                <a:lnTo>
                  <a:pt x="323672" y="370309"/>
                </a:lnTo>
                <a:lnTo>
                  <a:pt x="276350" y="384989"/>
                </a:lnTo>
                <a:lnTo>
                  <a:pt x="224790" y="390143"/>
                </a:lnTo>
                <a:lnTo>
                  <a:pt x="173229" y="384989"/>
                </a:lnTo>
                <a:lnTo>
                  <a:pt x="125907" y="370309"/>
                </a:lnTo>
                <a:lnTo>
                  <a:pt x="84171" y="347276"/>
                </a:lnTo>
                <a:lnTo>
                  <a:pt x="49365" y="317063"/>
                </a:lnTo>
                <a:lnTo>
                  <a:pt x="22837" y="280842"/>
                </a:lnTo>
                <a:lnTo>
                  <a:pt x="5933" y="239787"/>
                </a:lnTo>
                <a:lnTo>
                  <a:pt x="0" y="195071"/>
                </a:lnTo>
                <a:close/>
              </a:path>
            </a:pathLst>
          </a:custGeom>
          <a:ln w="12191">
            <a:solidFill>
              <a:srgbClr val="EC5B4F"/>
            </a:solidFill>
          </a:ln>
        </p:spPr>
        <p:txBody>
          <a:bodyPr wrap="square" lIns="0" tIns="0" rIns="0" bIns="0" rtlCol="0"/>
          <a:lstStyle/>
          <a:p>
            <a:endParaRPr>
              <a:latin typeface="+mn-ea"/>
            </a:endParaRPr>
          </a:p>
        </p:txBody>
      </p:sp>
      <p:sp>
        <p:nvSpPr>
          <p:cNvPr id="11" name="object 11"/>
          <p:cNvSpPr/>
          <p:nvPr/>
        </p:nvSpPr>
        <p:spPr>
          <a:xfrm>
            <a:off x="733831" y="2577210"/>
            <a:ext cx="1820011" cy="198754"/>
          </a:xfrm>
          <a:prstGeom prst="rect">
            <a:avLst/>
          </a:prstGeom>
          <a:blipFill>
            <a:blip r:embed="rId3" cstate="print"/>
            <a:stretch>
              <a:fillRect/>
            </a:stretch>
          </a:blipFill>
        </p:spPr>
        <p:txBody>
          <a:bodyPr wrap="square" lIns="0" tIns="0" rIns="0" bIns="0" rtlCol="0"/>
          <a:lstStyle/>
          <a:p>
            <a:endParaRPr>
              <a:latin typeface="+mn-ea"/>
            </a:endParaRPr>
          </a:p>
        </p:txBody>
      </p:sp>
      <p:sp>
        <p:nvSpPr>
          <p:cNvPr id="12" name="object 12"/>
          <p:cNvSpPr/>
          <p:nvPr/>
        </p:nvSpPr>
        <p:spPr>
          <a:xfrm>
            <a:off x="734225" y="2942589"/>
            <a:ext cx="1819490" cy="198500"/>
          </a:xfrm>
          <a:prstGeom prst="rect">
            <a:avLst/>
          </a:prstGeom>
          <a:blipFill>
            <a:blip r:embed="rId4" cstate="print"/>
            <a:stretch>
              <a:fillRect/>
            </a:stretch>
          </a:blipFill>
        </p:spPr>
        <p:txBody>
          <a:bodyPr wrap="square" lIns="0" tIns="0" rIns="0" bIns="0" rtlCol="0"/>
          <a:lstStyle/>
          <a:p>
            <a:endParaRPr>
              <a:latin typeface="+mn-ea"/>
            </a:endParaRPr>
          </a:p>
        </p:txBody>
      </p:sp>
      <p:sp>
        <p:nvSpPr>
          <p:cNvPr id="13" name="object 13"/>
          <p:cNvSpPr/>
          <p:nvPr/>
        </p:nvSpPr>
        <p:spPr>
          <a:xfrm>
            <a:off x="691819" y="3308730"/>
            <a:ext cx="1871167" cy="197739"/>
          </a:xfrm>
          <a:prstGeom prst="rect">
            <a:avLst/>
          </a:prstGeom>
          <a:blipFill>
            <a:blip r:embed="rId5" cstate="print"/>
            <a:stretch>
              <a:fillRect/>
            </a:stretch>
          </a:blipFill>
        </p:spPr>
        <p:txBody>
          <a:bodyPr wrap="square" lIns="0" tIns="0" rIns="0" bIns="0" rtlCol="0"/>
          <a:lstStyle/>
          <a:p>
            <a:endParaRPr>
              <a:latin typeface="+mn-ea"/>
            </a:endParaRPr>
          </a:p>
        </p:txBody>
      </p:sp>
      <p:sp>
        <p:nvSpPr>
          <p:cNvPr id="14" name="object 14"/>
          <p:cNvSpPr/>
          <p:nvPr/>
        </p:nvSpPr>
        <p:spPr>
          <a:xfrm>
            <a:off x="1487424" y="4386071"/>
            <a:ext cx="344424" cy="300227"/>
          </a:xfrm>
          <a:prstGeom prst="rect">
            <a:avLst/>
          </a:prstGeom>
          <a:blipFill>
            <a:blip r:embed="rId6" cstate="print"/>
            <a:stretch>
              <a:fillRect/>
            </a:stretch>
          </a:blipFill>
        </p:spPr>
        <p:txBody>
          <a:bodyPr wrap="square" lIns="0" tIns="0" rIns="0" bIns="0" rtlCol="0"/>
          <a:lstStyle/>
          <a:p>
            <a:endParaRPr>
              <a:latin typeface="+mn-ea"/>
            </a:endParaRPr>
          </a:p>
        </p:txBody>
      </p:sp>
      <p:sp>
        <p:nvSpPr>
          <p:cNvPr id="15" name="object 15"/>
          <p:cNvSpPr/>
          <p:nvPr/>
        </p:nvSpPr>
        <p:spPr>
          <a:xfrm>
            <a:off x="2872739" y="3744467"/>
            <a:ext cx="2100580" cy="304800"/>
          </a:xfrm>
          <a:custGeom>
            <a:avLst/>
            <a:gdLst/>
            <a:ahLst/>
            <a:cxnLst/>
            <a:rect l="l" t="t" r="r" b="b"/>
            <a:pathLst>
              <a:path w="2100579" h="304800">
                <a:moveTo>
                  <a:pt x="0" y="304799"/>
                </a:moveTo>
                <a:lnTo>
                  <a:pt x="2100072" y="304799"/>
                </a:lnTo>
                <a:lnTo>
                  <a:pt x="2100072" y="0"/>
                </a:lnTo>
                <a:lnTo>
                  <a:pt x="0" y="0"/>
                </a:lnTo>
                <a:lnTo>
                  <a:pt x="0" y="304799"/>
                </a:lnTo>
                <a:close/>
              </a:path>
            </a:pathLst>
          </a:custGeom>
          <a:solidFill>
            <a:srgbClr val="FAA27B"/>
          </a:solidFill>
        </p:spPr>
        <p:txBody>
          <a:bodyPr wrap="square" lIns="0" tIns="0" rIns="0" bIns="0" rtlCol="0"/>
          <a:lstStyle/>
          <a:p>
            <a:endParaRPr>
              <a:latin typeface="+mn-ea"/>
            </a:endParaRPr>
          </a:p>
        </p:txBody>
      </p:sp>
      <p:sp>
        <p:nvSpPr>
          <p:cNvPr id="16" name="object 16"/>
          <p:cNvSpPr/>
          <p:nvPr/>
        </p:nvSpPr>
        <p:spPr>
          <a:xfrm>
            <a:off x="2872739" y="3744467"/>
            <a:ext cx="2100580" cy="304800"/>
          </a:xfrm>
          <a:custGeom>
            <a:avLst/>
            <a:gdLst/>
            <a:ahLst/>
            <a:cxnLst/>
            <a:rect l="l" t="t" r="r" b="b"/>
            <a:pathLst>
              <a:path w="2100579" h="304800">
                <a:moveTo>
                  <a:pt x="0" y="304799"/>
                </a:moveTo>
                <a:lnTo>
                  <a:pt x="2100072" y="304799"/>
                </a:lnTo>
                <a:lnTo>
                  <a:pt x="2100072" y="0"/>
                </a:lnTo>
                <a:lnTo>
                  <a:pt x="0" y="0"/>
                </a:lnTo>
                <a:lnTo>
                  <a:pt x="0" y="304799"/>
                </a:lnTo>
                <a:close/>
              </a:path>
            </a:pathLst>
          </a:custGeom>
          <a:ln w="12192">
            <a:solidFill>
              <a:srgbClr val="FDDFD2"/>
            </a:solidFill>
          </a:ln>
        </p:spPr>
        <p:txBody>
          <a:bodyPr wrap="square" lIns="0" tIns="0" rIns="0" bIns="0" rtlCol="0"/>
          <a:lstStyle/>
          <a:p>
            <a:endParaRPr>
              <a:latin typeface="+mn-ea"/>
            </a:endParaRPr>
          </a:p>
        </p:txBody>
      </p:sp>
      <p:sp>
        <p:nvSpPr>
          <p:cNvPr id="17" name="object 17"/>
          <p:cNvSpPr/>
          <p:nvPr/>
        </p:nvSpPr>
        <p:spPr>
          <a:xfrm>
            <a:off x="3698747" y="3566159"/>
            <a:ext cx="448309" cy="390525"/>
          </a:xfrm>
          <a:custGeom>
            <a:avLst/>
            <a:gdLst/>
            <a:ahLst/>
            <a:cxnLst/>
            <a:rect l="l" t="t" r="r" b="b"/>
            <a:pathLst>
              <a:path w="448310" h="390525">
                <a:moveTo>
                  <a:pt x="224027" y="0"/>
                </a:moveTo>
                <a:lnTo>
                  <a:pt x="172669" y="5154"/>
                </a:lnTo>
                <a:lnTo>
                  <a:pt x="125518" y="19834"/>
                </a:lnTo>
                <a:lnTo>
                  <a:pt x="83922" y="42867"/>
                </a:lnTo>
                <a:lnTo>
                  <a:pt x="49225" y="73080"/>
                </a:lnTo>
                <a:lnTo>
                  <a:pt x="22775" y="109301"/>
                </a:lnTo>
                <a:lnTo>
                  <a:pt x="5918" y="150356"/>
                </a:lnTo>
                <a:lnTo>
                  <a:pt x="0" y="195071"/>
                </a:lnTo>
                <a:lnTo>
                  <a:pt x="5918" y="239787"/>
                </a:lnTo>
                <a:lnTo>
                  <a:pt x="22775" y="280842"/>
                </a:lnTo>
                <a:lnTo>
                  <a:pt x="49225" y="317063"/>
                </a:lnTo>
                <a:lnTo>
                  <a:pt x="83922" y="347276"/>
                </a:lnTo>
                <a:lnTo>
                  <a:pt x="125518" y="370309"/>
                </a:lnTo>
                <a:lnTo>
                  <a:pt x="172669" y="384989"/>
                </a:lnTo>
                <a:lnTo>
                  <a:pt x="224027" y="390144"/>
                </a:lnTo>
                <a:lnTo>
                  <a:pt x="275386" y="384989"/>
                </a:lnTo>
                <a:lnTo>
                  <a:pt x="322537" y="370309"/>
                </a:lnTo>
                <a:lnTo>
                  <a:pt x="364133" y="347276"/>
                </a:lnTo>
                <a:lnTo>
                  <a:pt x="398830" y="317063"/>
                </a:lnTo>
                <a:lnTo>
                  <a:pt x="425280" y="280842"/>
                </a:lnTo>
                <a:lnTo>
                  <a:pt x="442137" y="239787"/>
                </a:lnTo>
                <a:lnTo>
                  <a:pt x="448055" y="195071"/>
                </a:lnTo>
                <a:lnTo>
                  <a:pt x="442137" y="150356"/>
                </a:lnTo>
                <a:lnTo>
                  <a:pt x="425280" y="109301"/>
                </a:lnTo>
                <a:lnTo>
                  <a:pt x="398830" y="73080"/>
                </a:lnTo>
                <a:lnTo>
                  <a:pt x="364133" y="42867"/>
                </a:lnTo>
                <a:lnTo>
                  <a:pt x="322537" y="19834"/>
                </a:lnTo>
                <a:lnTo>
                  <a:pt x="275386" y="5154"/>
                </a:lnTo>
                <a:lnTo>
                  <a:pt x="224027" y="0"/>
                </a:lnTo>
                <a:close/>
              </a:path>
            </a:pathLst>
          </a:custGeom>
          <a:solidFill>
            <a:srgbClr val="FAA27B"/>
          </a:solidFill>
        </p:spPr>
        <p:txBody>
          <a:bodyPr wrap="square" lIns="0" tIns="0" rIns="0" bIns="0" rtlCol="0"/>
          <a:lstStyle/>
          <a:p>
            <a:endParaRPr>
              <a:latin typeface="+mn-ea"/>
            </a:endParaRPr>
          </a:p>
        </p:txBody>
      </p:sp>
      <p:sp>
        <p:nvSpPr>
          <p:cNvPr id="18" name="object 18"/>
          <p:cNvSpPr/>
          <p:nvPr/>
        </p:nvSpPr>
        <p:spPr>
          <a:xfrm>
            <a:off x="3698747" y="3566159"/>
            <a:ext cx="448309" cy="390525"/>
          </a:xfrm>
          <a:custGeom>
            <a:avLst/>
            <a:gdLst/>
            <a:ahLst/>
            <a:cxnLst/>
            <a:rect l="l" t="t" r="r" b="b"/>
            <a:pathLst>
              <a:path w="448310" h="390525">
                <a:moveTo>
                  <a:pt x="0" y="195071"/>
                </a:moveTo>
                <a:lnTo>
                  <a:pt x="5918" y="150356"/>
                </a:lnTo>
                <a:lnTo>
                  <a:pt x="22775" y="109301"/>
                </a:lnTo>
                <a:lnTo>
                  <a:pt x="49225" y="73080"/>
                </a:lnTo>
                <a:lnTo>
                  <a:pt x="83922" y="42867"/>
                </a:lnTo>
                <a:lnTo>
                  <a:pt x="125518" y="19834"/>
                </a:lnTo>
                <a:lnTo>
                  <a:pt x="172669" y="5154"/>
                </a:lnTo>
                <a:lnTo>
                  <a:pt x="224027" y="0"/>
                </a:lnTo>
                <a:lnTo>
                  <a:pt x="275386" y="5154"/>
                </a:lnTo>
                <a:lnTo>
                  <a:pt x="322537" y="19834"/>
                </a:lnTo>
                <a:lnTo>
                  <a:pt x="364133" y="42867"/>
                </a:lnTo>
                <a:lnTo>
                  <a:pt x="398830" y="73080"/>
                </a:lnTo>
                <a:lnTo>
                  <a:pt x="425280" y="109301"/>
                </a:lnTo>
                <a:lnTo>
                  <a:pt x="442137" y="150356"/>
                </a:lnTo>
                <a:lnTo>
                  <a:pt x="448055" y="195071"/>
                </a:lnTo>
                <a:lnTo>
                  <a:pt x="442137" y="239787"/>
                </a:lnTo>
                <a:lnTo>
                  <a:pt x="425280" y="280842"/>
                </a:lnTo>
                <a:lnTo>
                  <a:pt x="398830" y="317063"/>
                </a:lnTo>
                <a:lnTo>
                  <a:pt x="364133" y="347276"/>
                </a:lnTo>
                <a:lnTo>
                  <a:pt x="322537" y="370309"/>
                </a:lnTo>
                <a:lnTo>
                  <a:pt x="275386" y="384989"/>
                </a:lnTo>
                <a:lnTo>
                  <a:pt x="224027" y="390144"/>
                </a:lnTo>
                <a:lnTo>
                  <a:pt x="172669" y="384989"/>
                </a:lnTo>
                <a:lnTo>
                  <a:pt x="125518" y="370309"/>
                </a:lnTo>
                <a:lnTo>
                  <a:pt x="83922" y="347276"/>
                </a:lnTo>
                <a:lnTo>
                  <a:pt x="49225" y="317063"/>
                </a:lnTo>
                <a:lnTo>
                  <a:pt x="22775" y="280842"/>
                </a:lnTo>
                <a:lnTo>
                  <a:pt x="5918" y="239787"/>
                </a:lnTo>
                <a:lnTo>
                  <a:pt x="0" y="195071"/>
                </a:lnTo>
                <a:close/>
              </a:path>
            </a:pathLst>
          </a:custGeom>
          <a:ln w="12192">
            <a:solidFill>
              <a:srgbClr val="FAA27B"/>
            </a:solidFill>
          </a:ln>
        </p:spPr>
        <p:txBody>
          <a:bodyPr wrap="square" lIns="0" tIns="0" rIns="0" bIns="0" rtlCol="0"/>
          <a:lstStyle/>
          <a:p>
            <a:endParaRPr>
              <a:latin typeface="+mn-ea"/>
            </a:endParaRPr>
          </a:p>
        </p:txBody>
      </p:sp>
      <p:sp>
        <p:nvSpPr>
          <p:cNvPr id="19" name="object 19"/>
          <p:cNvSpPr txBox="1"/>
          <p:nvPr/>
        </p:nvSpPr>
        <p:spPr>
          <a:xfrm>
            <a:off x="3772915" y="4605020"/>
            <a:ext cx="299720" cy="289823"/>
          </a:xfrm>
          <a:prstGeom prst="rect">
            <a:avLst/>
          </a:prstGeom>
        </p:spPr>
        <p:txBody>
          <a:bodyPr vert="horz" wrap="square" lIns="0" tIns="12700" rIns="0" bIns="0" rtlCol="0">
            <a:spAutoFit/>
          </a:bodyPr>
          <a:lstStyle/>
          <a:p>
            <a:pPr marL="12700">
              <a:lnSpc>
                <a:spcPct val="100000"/>
              </a:lnSpc>
              <a:spcBef>
                <a:spcPts val="100"/>
              </a:spcBef>
            </a:pPr>
            <a:r>
              <a:rPr spc="-80">
                <a:solidFill>
                  <a:srgbClr val="FAA27B"/>
                </a:solidFill>
                <a:latin typeface="+mn-ea"/>
                <a:cs typeface="Maiandra GD"/>
              </a:rPr>
              <a:t>02</a:t>
            </a:r>
            <a:endParaRPr>
              <a:latin typeface="+mn-ea"/>
              <a:cs typeface="Maiandra GD"/>
            </a:endParaRPr>
          </a:p>
        </p:txBody>
      </p:sp>
      <p:sp>
        <p:nvSpPr>
          <p:cNvPr id="20" name="object 20"/>
          <p:cNvSpPr/>
          <p:nvPr/>
        </p:nvSpPr>
        <p:spPr>
          <a:xfrm>
            <a:off x="3022219" y="5130038"/>
            <a:ext cx="1808988" cy="197484"/>
          </a:xfrm>
          <a:prstGeom prst="rect">
            <a:avLst/>
          </a:prstGeom>
          <a:blipFill>
            <a:blip r:embed="rId7" cstate="print"/>
            <a:stretch>
              <a:fillRect/>
            </a:stretch>
          </a:blipFill>
        </p:spPr>
        <p:txBody>
          <a:bodyPr wrap="square" lIns="0" tIns="0" rIns="0" bIns="0" rtlCol="0"/>
          <a:lstStyle/>
          <a:p>
            <a:endParaRPr>
              <a:latin typeface="+mn-ea"/>
            </a:endParaRPr>
          </a:p>
        </p:txBody>
      </p:sp>
      <p:sp>
        <p:nvSpPr>
          <p:cNvPr id="21" name="object 21"/>
          <p:cNvSpPr/>
          <p:nvPr/>
        </p:nvSpPr>
        <p:spPr>
          <a:xfrm>
            <a:off x="3327019" y="5496559"/>
            <a:ext cx="997585" cy="196850"/>
          </a:xfrm>
          <a:custGeom>
            <a:avLst/>
            <a:gdLst/>
            <a:ahLst/>
            <a:cxnLst/>
            <a:rect l="l" t="t" r="r" b="b"/>
            <a:pathLst>
              <a:path w="997585" h="196850">
                <a:moveTo>
                  <a:pt x="55625" y="11683"/>
                </a:moveTo>
                <a:lnTo>
                  <a:pt x="0" y="11683"/>
                </a:lnTo>
                <a:lnTo>
                  <a:pt x="0" y="195186"/>
                </a:lnTo>
                <a:lnTo>
                  <a:pt x="14223" y="195186"/>
                </a:lnTo>
                <a:lnTo>
                  <a:pt x="14223" y="147866"/>
                </a:lnTo>
                <a:lnTo>
                  <a:pt x="21547" y="147866"/>
                </a:lnTo>
                <a:lnTo>
                  <a:pt x="20065" y="147739"/>
                </a:lnTo>
                <a:lnTo>
                  <a:pt x="14223" y="146291"/>
                </a:lnTo>
                <a:lnTo>
                  <a:pt x="14223" y="25399"/>
                </a:lnTo>
                <a:lnTo>
                  <a:pt x="55625" y="25399"/>
                </a:lnTo>
                <a:lnTo>
                  <a:pt x="55625" y="11683"/>
                </a:lnTo>
                <a:close/>
              </a:path>
              <a:path w="997585" h="196850">
                <a:moveTo>
                  <a:pt x="181863" y="173202"/>
                </a:moveTo>
                <a:lnTo>
                  <a:pt x="51053" y="173202"/>
                </a:lnTo>
                <a:lnTo>
                  <a:pt x="51053" y="187858"/>
                </a:lnTo>
                <a:lnTo>
                  <a:pt x="181863" y="187858"/>
                </a:lnTo>
                <a:lnTo>
                  <a:pt x="181863" y="173202"/>
                </a:lnTo>
                <a:close/>
              </a:path>
              <a:path w="997585" h="196850">
                <a:moveTo>
                  <a:pt x="157352" y="98983"/>
                </a:moveTo>
                <a:lnTo>
                  <a:pt x="152181" y="115347"/>
                </a:lnTo>
                <a:lnTo>
                  <a:pt x="146176" y="133173"/>
                </a:lnTo>
                <a:lnTo>
                  <a:pt x="139252" y="152628"/>
                </a:lnTo>
                <a:lnTo>
                  <a:pt x="131571" y="173202"/>
                </a:lnTo>
                <a:lnTo>
                  <a:pt x="148462" y="173202"/>
                </a:lnTo>
                <a:lnTo>
                  <a:pt x="158050" y="147675"/>
                </a:lnTo>
                <a:lnTo>
                  <a:pt x="163766" y="132333"/>
                </a:lnTo>
                <a:lnTo>
                  <a:pt x="169429" y="116870"/>
                </a:lnTo>
                <a:lnTo>
                  <a:pt x="173735" y="104724"/>
                </a:lnTo>
                <a:lnTo>
                  <a:pt x="157352" y="98983"/>
                </a:lnTo>
                <a:close/>
              </a:path>
              <a:path w="997585" h="196850">
                <a:moveTo>
                  <a:pt x="76200" y="102742"/>
                </a:moveTo>
                <a:lnTo>
                  <a:pt x="62737" y="107886"/>
                </a:lnTo>
                <a:lnTo>
                  <a:pt x="67357" y="120988"/>
                </a:lnTo>
                <a:lnTo>
                  <a:pt x="71691" y="134559"/>
                </a:lnTo>
                <a:lnTo>
                  <a:pt x="75845" y="149009"/>
                </a:lnTo>
                <a:lnTo>
                  <a:pt x="79501" y="163118"/>
                </a:lnTo>
                <a:lnTo>
                  <a:pt x="94995" y="158165"/>
                </a:lnTo>
                <a:lnTo>
                  <a:pt x="90612" y="143937"/>
                </a:lnTo>
                <a:lnTo>
                  <a:pt x="86026" y="129959"/>
                </a:lnTo>
                <a:lnTo>
                  <a:pt x="81226" y="116228"/>
                </a:lnTo>
                <a:lnTo>
                  <a:pt x="76200" y="102742"/>
                </a:lnTo>
                <a:close/>
              </a:path>
              <a:path w="997585" h="196850">
                <a:moveTo>
                  <a:pt x="21547" y="147866"/>
                </a:moveTo>
                <a:lnTo>
                  <a:pt x="14223" y="147866"/>
                </a:lnTo>
                <a:lnTo>
                  <a:pt x="15747" y="152628"/>
                </a:lnTo>
                <a:lnTo>
                  <a:pt x="18033" y="162128"/>
                </a:lnTo>
                <a:lnTo>
                  <a:pt x="25780" y="162915"/>
                </a:lnTo>
                <a:lnTo>
                  <a:pt x="31876" y="162852"/>
                </a:lnTo>
                <a:lnTo>
                  <a:pt x="36194" y="161924"/>
                </a:lnTo>
                <a:lnTo>
                  <a:pt x="46128" y="157557"/>
                </a:lnTo>
                <a:lnTo>
                  <a:pt x="52323" y="149009"/>
                </a:lnTo>
                <a:lnTo>
                  <a:pt x="52482" y="148196"/>
                </a:lnTo>
                <a:lnTo>
                  <a:pt x="25400" y="148196"/>
                </a:lnTo>
                <a:lnTo>
                  <a:pt x="21547" y="147866"/>
                </a:lnTo>
                <a:close/>
              </a:path>
              <a:path w="997585" h="196850">
                <a:moveTo>
                  <a:pt x="115950" y="96215"/>
                </a:moveTo>
                <a:lnTo>
                  <a:pt x="101980" y="100558"/>
                </a:lnTo>
                <a:lnTo>
                  <a:pt x="105790" y="112995"/>
                </a:lnTo>
                <a:lnTo>
                  <a:pt x="109219" y="125752"/>
                </a:lnTo>
                <a:lnTo>
                  <a:pt x="112267" y="138827"/>
                </a:lnTo>
                <a:lnTo>
                  <a:pt x="114934" y="152222"/>
                </a:lnTo>
                <a:lnTo>
                  <a:pt x="130809" y="148069"/>
                </a:lnTo>
                <a:lnTo>
                  <a:pt x="127809" y="135996"/>
                </a:lnTo>
                <a:lnTo>
                  <a:pt x="124332" y="123328"/>
                </a:lnTo>
                <a:lnTo>
                  <a:pt x="120380" y="110066"/>
                </a:lnTo>
                <a:lnTo>
                  <a:pt x="115950" y="96215"/>
                </a:lnTo>
                <a:close/>
              </a:path>
              <a:path w="997585" h="196850">
                <a:moveTo>
                  <a:pt x="55625" y="25399"/>
                </a:moveTo>
                <a:lnTo>
                  <a:pt x="40004" y="25399"/>
                </a:lnTo>
                <a:lnTo>
                  <a:pt x="35625" y="40548"/>
                </a:lnTo>
                <a:lnTo>
                  <a:pt x="30944" y="56165"/>
                </a:lnTo>
                <a:lnTo>
                  <a:pt x="26902" y="69262"/>
                </a:lnTo>
                <a:lnTo>
                  <a:pt x="22605" y="82803"/>
                </a:lnTo>
                <a:lnTo>
                  <a:pt x="28793" y="92742"/>
                </a:lnTo>
                <a:lnTo>
                  <a:pt x="33623" y="102054"/>
                </a:lnTo>
                <a:lnTo>
                  <a:pt x="37072" y="110732"/>
                </a:lnTo>
                <a:lnTo>
                  <a:pt x="39115" y="118770"/>
                </a:lnTo>
                <a:lnTo>
                  <a:pt x="40445" y="130898"/>
                </a:lnTo>
                <a:lnTo>
                  <a:pt x="39465" y="139757"/>
                </a:lnTo>
                <a:lnTo>
                  <a:pt x="36151" y="145348"/>
                </a:lnTo>
                <a:lnTo>
                  <a:pt x="30479" y="147675"/>
                </a:lnTo>
                <a:lnTo>
                  <a:pt x="25400" y="148196"/>
                </a:lnTo>
                <a:lnTo>
                  <a:pt x="52482" y="148196"/>
                </a:lnTo>
                <a:lnTo>
                  <a:pt x="54804" y="136278"/>
                </a:lnTo>
                <a:lnTo>
                  <a:pt x="53593" y="119367"/>
                </a:lnTo>
                <a:lnTo>
                  <a:pt x="51546" y="109298"/>
                </a:lnTo>
                <a:lnTo>
                  <a:pt x="48259" y="99471"/>
                </a:lnTo>
                <a:lnTo>
                  <a:pt x="43735" y="89879"/>
                </a:lnTo>
                <a:lnTo>
                  <a:pt x="37972" y="80517"/>
                </a:lnTo>
                <a:lnTo>
                  <a:pt x="41744" y="69226"/>
                </a:lnTo>
                <a:lnTo>
                  <a:pt x="46590" y="54276"/>
                </a:lnTo>
                <a:lnTo>
                  <a:pt x="50383" y="42354"/>
                </a:lnTo>
                <a:lnTo>
                  <a:pt x="55625" y="25526"/>
                </a:lnTo>
                <a:lnTo>
                  <a:pt x="55625" y="25399"/>
                </a:lnTo>
                <a:close/>
              </a:path>
              <a:path w="997585" h="196850">
                <a:moveTo>
                  <a:pt x="162686" y="74040"/>
                </a:moveTo>
                <a:lnTo>
                  <a:pt x="71627" y="74040"/>
                </a:lnTo>
                <a:lnTo>
                  <a:pt x="71627" y="88264"/>
                </a:lnTo>
                <a:lnTo>
                  <a:pt x="162686" y="88264"/>
                </a:lnTo>
                <a:lnTo>
                  <a:pt x="162686" y="74040"/>
                </a:lnTo>
                <a:close/>
              </a:path>
              <a:path w="997585" h="196850">
                <a:moveTo>
                  <a:pt x="128650" y="2031"/>
                </a:moveTo>
                <a:lnTo>
                  <a:pt x="112648" y="2031"/>
                </a:lnTo>
                <a:lnTo>
                  <a:pt x="100695" y="21395"/>
                </a:lnTo>
                <a:lnTo>
                  <a:pt x="85978" y="39306"/>
                </a:lnTo>
                <a:lnTo>
                  <a:pt x="68500" y="55788"/>
                </a:lnTo>
                <a:lnTo>
                  <a:pt x="48259" y="70865"/>
                </a:lnTo>
                <a:lnTo>
                  <a:pt x="52577" y="75691"/>
                </a:lnTo>
                <a:lnTo>
                  <a:pt x="56006" y="79882"/>
                </a:lnTo>
                <a:lnTo>
                  <a:pt x="58546" y="83311"/>
                </a:lnTo>
                <a:lnTo>
                  <a:pt x="76468" y="69226"/>
                </a:lnTo>
                <a:lnTo>
                  <a:pt x="92431" y="54276"/>
                </a:lnTo>
                <a:lnTo>
                  <a:pt x="106338" y="38592"/>
                </a:lnTo>
                <a:lnTo>
                  <a:pt x="118363" y="21970"/>
                </a:lnTo>
                <a:lnTo>
                  <a:pt x="135679" y="21970"/>
                </a:lnTo>
                <a:lnTo>
                  <a:pt x="126110" y="7873"/>
                </a:lnTo>
                <a:lnTo>
                  <a:pt x="128650" y="2031"/>
                </a:lnTo>
                <a:close/>
              </a:path>
              <a:path w="997585" h="196850">
                <a:moveTo>
                  <a:pt x="135679" y="21970"/>
                </a:moveTo>
                <a:lnTo>
                  <a:pt x="118363" y="21970"/>
                </a:lnTo>
                <a:lnTo>
                  <a:pt x="130220" y="38760"/>
                </a:lnTo>
                <a:lnTo>
                  <a:pt x="143961" y="54356"/>
                </a:lnTo>
                <a:lnTo>
                  <a:pt x="159315" y="68530"/>
                </a:lnTo>
                <a:lnTo>
                  <a:pt x="176529" y="81533"/>
                </a:lnTo>
                <a:lnTo>
                  <a:pt x="179450" y="77596"/>
                </a:lnTo>
                <a:lnTo>
                  <a:pt x="187451" y="67690"/>
                </a:lnTo>
                <a:lnTo>
                  <a:pt x="169259" y="56165"/>
                </a:lnTo>
                <a:lnTo>
                  <a:pt x="152971" y="42354"/>
                </a:lnTo>
                <a:lnTo>
                  <a:pt x="138588" y="26257"/>
                </a:lnTo>
                <a:lnTo>
                  <a:pt x="135679" y="21970"/>
                </a:lnTo>
                <a:close/>
              </a:path>
              <a:path w="997585" h="196850">
                <a:moveTo>
                  <a:pt x="235076" y="139166"/>
                </a:moveTo>
                <a:lnTo>
                  <a:pt x="219455" y="139166"/>
                </a:lnTo>
                <a:lnTo>
                  <a:pt x="219455" y="194589"/>
                </a:lnTo>
                <a:lnTo>
                  <a:pt x="235076" y="194589"/>
                </a:lnTo>
                <a:lnTo>
                  <a:pt x="235076" y="139166"/>
                </a:lnTo>
                <a:close/>
              </a:path>
              <a:path w="997585" h="196850">
                <a:moveTo>
                  <a:pt x="307593" y="177368"/>
                </a:moveTo>
                <a:lnTo>
                  <a:pt x="309752" y="187921"/>
                </a:lnTo>
                <a:lnTo>
                  <a:pt x="310514" y="192404"/>
                </a:lnTo>
                <a:lnTo>
                  <a:pt x="328533" y="192509"/>
                </a:lnTo>
                <a:lnTo>
                  <a:pt x="362471" y="178815"/>
                </a:lnTo>
                <a:lnTo>
                  <a:pt x="343788" y="178815"/>
                </a:lnTo>
                <a:lnTo>
                  <a:pt x="335660" y="178549"/>
                </a:lnTo>
                <a:lnTo>
                  <a:pt x="329471" y="178475"/>
                </a:lnTo>
                <a:lnTo>
                  <a:pt x="322722" y="178254"/>
                </a:lnTo>
                <a:lnTo>
                  <a:pt x="315426" y="177884"/>
                </a:lnTo>
                <a:lnTo>
                  <a:pt x="307593" y="177368"/>
                </a:lnTo>
                <a:close/>
              </a:path>
              <a:path w="997585" h="196850">
                <a:moveTo>
                  <a:pt x="363600" y="139166"/>
                </a:moveTo>
                <a:lnTo>
                  <a:pt x="347725" y="139166"/>
                </a:lnTo>
                <a:lnTo>
                  <a:pt x="347725" y="175386"/>
                </a:lnTo>
                <a:lnTo>
                  <a:pt x="343788" y="178815"/>
                </a:lnTo>
                <a:lnTo>
                  <a:pt x="362471" y="178815"/>
                </a:lnTo>
                <a:lnTo>
                  <a:pt x="363600" y="170433"/>
                </a:lnTo>
                <a:lnTo>
                  <a:pt x="363600" y="139166"/>
                </a:lnTo>
                <a:close/>
              </a:path>
              <a:path w="997585" h="196850">
                <a:moveTo>
                  <a:pt x="389508" y="125501"/>
                </a:moveTo>
                <a:lnTo>
                  <a:pt x="194309" y="125501"/>
                </a:lnTo>
                <a:lnTo>
                  <a:pt x="194309" y="139166"/>
                </a:lnTo>
                <a:lnTo>
                  <a:pt x="389508" y="139166"/>
                </a:lnTo>
                <a:lnTo>
                  <a:pt x="389508" y="125501"/>
                </a:lnTo>
                <a:close/>
              </a:path>
              <a:path w="997585" h="196850">
                <a:moveTo>
                  <a:pt x="363600" y="48132"/>
                </a:moveTo>
                <a:lnTo>
                  <a:pt x="219455" y="48132"/>
                </a:lnTo>
                <a:lnTo>
                  <a:pt x="219455" y="125501"/>
                </a:lnTo>
                <a:lnTo>
                  <a:pt x="235076" y="125501"/>
                </a:lnTo>
                <a:lnTo>
                  <a:pt x="235076" y="99567"/>
                </a:lnTo>
                <a:lnTo>
                  <a:pt x="363600" y="99567"/>
                </a:lnTo>
                <a:lnTo>
                  <a:pt x="363600" y="86740"/>
                </a:lnTo>
                <a:lnTo>
                  <a:pt x="235076" y="86740"/>
                </a:lnTo>
                <a:lnTo>
                  <a:pt x="235076" y="60959"/>
                </a:lnTo>
                <a:lnTo>
                  <a:pt x="363600" y="60959"/>
                </a:lnTo>
                <a:lnTo>
                  <a:pt x="363600" y="48132"/>
                </a:lnTo>
                <a:close/>
              </a:path>
              <a:path w="997585" h="196850">
                <a:moveTo>
                  <a:pt x="299084" y="99567"/>
                </a:moveTo>
                <a:lnTo>
                  <a:pt x="283590" y="99567"/>
                </a:lnTo>
                <a:lnTo>
                  <a:pt x="283590" y="125501"/>
                </a:lnTo>
                <a:lnTo>
                  <a:pt x="299084" y="125501"/>
                </a:lnTo>
                <a:lnTo>
                  <a:pt x="299084" y="99567"/>
                </a:lnTo>
                <a:close/>
              </a:path>
              <a:path w="997585" h="196850">
                <a:moveTo>
                  <a:pt x="363600" y="99567"/>
                </a:moveTo>
                <a:lnTo>
                  <a:pt x="347725" y="99567"/>
                </a:lnTo>
                <a:lnTo>
                  <a:pt x="347725" y="125501"/>
                </a:lnTo>
                <a:lnTo>
                  <a:pt x="363600" y="125501"/>
                </a:lnTo>
                <a:lnTo>
                  <a:pt x="363600" y="99567"/>
                </a:lnTo>
                <a:close/>
              </a:path>
              <a:path w="997585" h="196850">
                <a:moveTo>
                  <a:pt x="299084" y="60959"/>
                </a:moveTo>
                <a:lnTo>
                  <a:pt x="283590" y="60959"/>
                </a:lnTo>
                <a:lnTo>
                  <a:pt x="283590" y="86740"/>
                </a:lnTo>
                <a:lnTo>
                  <a:pt x="299084" y="86740"/>
                </a:lnTo>
                <a:lnTo>
                  <a:pt x="299084" y="60959"/>
                </a:lnTo>
                <a:close/>
              </a:path>
              <a:path w="997585" h="196850">
                <a:moveTo>
                  <a:pt x="363600" y="60959"/>
                </a:moveTo>
                <a:lnTo>
                  <a:pt x="347725" y="60959"/>
                </a:lnTo>
                <a:lnTo>
                  <a:pt x="347725" y="86740"/>
                </a:lnTo>
                <a:lnTo>
                  <a:pt x="363600" y="86740"/>
                </a:lnTo>
                <a:lnTo>
                  <a:pt x="363600" y="60959"/>
                </a:lnTo>
                <a:close/>
              </a:path>
              <a:path w="997585" h="196850">
                <a:moveTo>
                  <a:pt x="299084" y="25907"/>
                </a:moveTo>
                <a:lnTo>
                  <a:pt x="283590" y="25907"/>
                </a:lnTo>
                <a:lnTo>
                  <a:pt x="283590" y="48132"/>
                </a:lnTo>
                <a:lnTo>
                  <a:pt x="299084" y="48132"/>
                </a:lnTo>
                <a:lnTo>
                  <a:pt x="299084" y="25907"/>
                </a:lnTo>
                <a:close/>
              </a:path>
              <a:path w="997585" h="196850">
                <a:moveTo>
                  <a:pt x="382269" y="12318"/>
                </a:moveTo>
                <a:lnTo>
                  <a:pt x="200659" y="12318"/>
                </a:lnTo>
                <a:lnTo>
                  <a:pt x="200659" y="25907"/>
                </a:lnTo>
                <a:lnTo>
                  <a:pt x="382269" y="25907"/>
                </a:lnTo>
                <a:lnTo>
                  <a:pt x="382269" y="12318"/>
                </a:lnTo>
                <a:close/>
              </a:path>
              <a:path w="997585" h="196850">
                <a:moveTo>
                  <a:pt x="523113" y="59181"/>
                </a:moveTo>
                <a:lnTo>
                  <a:pt x="507364" y="59181"/>
                </a:lnTo>
                <a:lnTo>
                  <a:pt x="507103" y="68294"/>
                </a:lnTo>
                <a:lnTo>
                  <a:pt x="506496" y="76985"/>
                </a:lnTo>
                <a:lnTo>
                  <a:pt x="496361" y="119718"/>
                </a:lnTo>
                <a:lnTo>
                  <a:pt x="461258" y="164847"/>
                </a:lnTo>
                <a:lnTo>
                  <a:pt x="434085" y="182511"/>
                </a:lnTo>
                <a:lnTo>
                  <a:pt x="438657" y="187794"/>
                </a:lnTo>
                <a:lnTo>
                  <a:pt x="442340" y="192481"/>
                </a:lnTo>
                <a:lnTo>
                  <a:pt x="445007" y="196570"/>
                </a:lnTo>
                <a:lnTo>
                  <a:pt x="471320" y="178351"/>
                </a:lnTo>
                <a:lnTo>
                  <a:pt x="491966" y="157449"/>
                </a:lnTo>
                <a:lnTo>
                  <a:pt x="506944" y="133864"/>
                </a:lnTo>
                <a:lnTo>
                  <a:pt x="516254" y="107594"/>
                </a:lnTo>
                <a:lnTo>
                  <a:pt x="530852" y="107594"/>
                </a:lnTo>
                <a:lnTo>
                  <a:pt x="522223" y="78739"/>
                </a:lnTo>
                <a:lnTo>
                  <a:pt x="522731" y="72262"/>
                </a:lnTo>
                <a:lnTo>
                  <a:pt x="523005" y="64769"/>
                </a:lnTo>
                <a:lnTo>
                  <a:pt x="523113" y="59181"/>
                </a:lnTo>
                <a:close/>
              </a:path>
              <a:path w="997585" h="196850">
                <a:moveTo>
                  <a:pt x="530852" y="107594"/>
                </a:moveTo>
                <a:lnTo>
                  <a:pt x="516254" y="107594"/>
                </a:lnTo>
                <a:lnTo>
                  <a:pt x="525466" y="132121"/>
                </a:lnTo>
                <a:lnTo>
                  <a:pt x="539178" y="154630"/>
                </a:lnTo>
                <a:lnTo>
                  <a:pt x="557367" y="175122"/>
                </a:lnTo>
                <a:lnTo>
                  <a:pt x="580008" y="193598"/>
                </a:lnTo>
                <a:lnTo>
                  <a:pt x="583056" y="189115"/>
                </a:lnTo>
                <a:lnTo>
                  <a:pt x="587375" y="183959"/>
                </a:lnTo>
                <a:lnTo>
                  <a:pt x="592835" y="178155"/>
                </a:lnTo>
                <a:lnTo>
                  <a:pt x="566926" y="159916"/>
                </a:lnTo>
                <a:lnTo>
                  <a:pt x="546528" y="137263"/>
                </a:lnTo>
                <a:lnTo>
                  <a:pt x="531631" y="110202"/>
                </a:lnTo>
                <a:lnTo>
                  <a:pt x="530852" y="107594"/>
                </a:lnTo>
                <a:close/>
              </a:path>
              <a:path w="997585" h="196850">
                <a:moveTo>
                  <a:pt x="436625" y="86105"/>
                </a:moveTo>
                <a:lnTo>
                  <a:pt x="426007" y="108737"/>
                </a:lnTo>
                <a:lnTo>
                  <a:pt x="415496" y="129312"/>
                </a:lnTo>
                <a:lnTo>
                  <a:pt x="405104" y="147833"/>
                </a:lnTo>
                <a:lnTo>
                  <a:pt x="394842" y="164299"/>
                </a:lnTo>
                <a:lnTo>
                  <a:pt x="410971" y="174790"/>
                </a:lnTo>
                <a:lnTo>
                  <a:pt x="419546" y="157449"/>
                </a:lnTo>
                <a:lnTo>
                  <a:pt x="429164" y="138861"/>
                </a:lnTo>
                <a:lnTo>
                  <a:pt x="440047" y="118597"/>
                </a:lnTo>
                <a:lnTo>
                  <a:pt x="452119" y="96799"/>
                </a:lnTo>
                <a:lnTo>
                  <a:pt x="447801" y="94297"/>
                </a:lnTo>
                <a:lnTo>
                  <a:pt x="442721" y="90677"/>
                </a:lnTo>
                <a:lnTo>
                  <a:pt x="436625" y="86105"/>
                </a:lnTo>
                <a:close/>
              </a:path>
              <a:path w="997585" h="196850">
                <a:moveTo>
                  <a:pt x="582294" y="49910"/>
                </a:moveTo>
                <a:lnTo>
                  <a:pt x="565276" y="49910"/>
                </a:lnTo>
                <a:lnTo>
                  <a:pt x="561633" y="59269"/>
                </a:lnTo>
                <a:lnTo>
                  <a:pt x="557737" y="68324"/>
                </a:lnTo>
                <a:lnTo>
                  <a:pt x="553632" y="76985"/>
                </a:lnTo>
                <a:lnTo>
                  <a:pt x="549275" y="85343"/>
                </a:lnTo>
                <a:lnTo>
                  <a:pt x="554989" y="86867"/>
                </a:lnTo>
                <a:lnTo>
                  <a:pt x="560069" y="88772"/>
                </a:lnTo>
                <a:lnTo>
                  <a:pt x="564514" y="91058"/>
                </a:lnTo>
                <a:lnTo>
                  <a:pt x="569275" y="81272"/>
                </a:lnTo>
                <a:lnTo>
                  <a:pt x="573833" y="71151"/>
                </a:lnTo>
                <a:lnTo>
                  <a:pt x="578177" y="60698"/>
                </a:lnTo>
                <a:lnTo>
                  <a:pt x="582294" y="49910"/>
                </a:lnTo>
                <a:close/>
              </a:path>
              <a:path w="997585" h="196850">
                <a:moveTo>
                  <a:pt x="487679" y="1015"/>
                </a:moveTo>
                <a:lnTo>
                  <a:pt x="481653" y="21044"/>
                </a:lnTo>
                <a:lnTo>
                  <a:pt x="474043" y="40751"/>
                </a:lnTo>
                <a:lnTo>
                  <a:pt x="464837" y="60148"/>
                </a:lnTo>
                <a:lnTo>
                  <a:pt x="454025" y="79247"/>
                </a:lnTo>
                <a:lnTo>
                  <a:pt x="458850" y="81406"/>
                </a:lnTo>
                <a:lnTo>
                  <a:pt x="463550" y="84327"/>
                </a:lnTo>
                <a:lnTo>
                  <a:pt x="468375" y="87756"/>
                </a:lnTo>
                <a:lnTo>
                  <a:pt x="473495" y="78539"/>
                </a:lnTo>
                <a:lnTo>
                  <a:pt x="478377" y="69167"/>
                </a:lnTo>
                <a:lnTo>
                  <a:pt x="483223" y="59181"/>
                </a:lnTo>
                <a:lnTo>
                  <a:pt x="487425" y="49910"/>
                </a:lnTo>
                <a:lnTo>
                  <a:pt x="582294" y="49910"/>
                </a:lnTo>
                <a:lnTo>
                  <a:pt x="582294" y="35813"/>
                </a:lnTo>
                <a:lnTo>
                  <a:pt x="493267" y="35813"/>
                </a:lnTo>
                <a:lnTo>
                  <a:pt x="496073" y="28412"/>
                </a:lnTo>
                <a:lnTo>
                  <a:pt x="498760" y="20891"/>
                </a:lnTo>
                <a:lnTo>
                  <a:pt x="501304" y="13275"/>
                </a:lnTo>
                <a:lnTo>
                  <a:pt x="503681" y="5587"/>
                </a:lnTo>
                <a:lnTo>
                  <a:pt x="487679" y="1015"/>
                </a:lnTo>
                <a:close/>
              </a:path>
              <a:path w="997585" h="196850">
                <a:moveTo>
                  <a:pt x="413130" y="13461"/>
                </a:moveTo>
                <a:lnTo>
                  <a:pt x="401573" y="23748"/>
                </a:lnTo>
                <a:lnTo>
                  <a:pt x="409527" y="32176"/>
                </a:lnTo>
                <a:lnTo>
                  <a:pt x="417956" y="41830"/>
                </a:lnTo>
                <a:lnTo>
                  <a:pt x="426966" y="52831"/>
                </a:lnTo>
                <a:lnTo>
                  <a:pt x="436244" y="64769"/>
                </a:lnTo>
                <a:lnTo>
                  <a:pt x="449071" y="52831"/>
                </a:lnTo>
                <a:lnTo>
                  <a:pt x="439330" y="41644"/>
                </a:lnTo>
                <a:lnTo>
                  <a:pt x="430101" y="31337"/>
                </a:lnTo>
                <a:lnTo>
                  <a:pt x="421372" y="21935"/>
                </a:lnTo>
                <a:lnTo>
                  <a:pt x="413130" y="13461"/>
                </a:lnTo>
                <a:close/>
              </a:path>
              <a:path w="997585" h="196850">
                <a:moveTo>
                  <a:pt x="681608" y="98780"/>
                </a:moveTo>
                <a:lnTo>
                  <a:pt x="667257" y="98780"/>
                </a:lnTo>
                <a:lnTo>
                  <a:pt x="673713" y="114982"/>
                </a:lnTo>
                <a:lnTo>
                  <a:pt x="682037" y="129736"/>
                </a:lnTo>
                <a:lnTo>
                  <a:pt x="692243" y="143043"/>
                </a:lnTo>
                <a:lnTo>
                  <a:pt x="704341" y="154901"/>
                </a:lnTo>
                <a:lnTo>
                  <a:pt x="690792" y="161886"/>
                </a:lnTo>
                <a:lnTo>
                  <a:pt x="674147" y="168684"/>
                </a:lnTo>
                <a:lnTo>
                  <a:pt x="654407" y="175297"/>
                </a:lnTo>
                <a:lnTo>
                  <a:pt x="631570" y="181724"/>
                </a:lnTo>
                <a:lnTo>
                  <a:pt x="635888" y="186207"/>
                </a:lnTo>
                <a:lnTo>
                  <a:pt x="639826" y="191084"/>
                </a:lnTo>
                <a:lnTo>
                  <a:pt x="643508" y="196367"/>
                </a:lnTo>
                <a:lnTo>
                  <a:pt x="666055" y="188683"/>
                </a:lnTo>
                <a:lnTo>
                  <a:pt x="685863" y="180776"/>
                </a:lnTo>
                <a:lnTo>
                  <a:pt x="702909" y="172648"/>
                </a:lnTo>
                <a:lnTo>
                  <a:pt x="717168" y="164299"/>
                </a:lnTo>
                <a:lnTo>
                  <a:pt x="748687" y="164299"/>
                </a:lnTo>
                <a:lnTo>
                  <a:pt x="744348" y="162485"/>
                </a:lnTo>
                <a:lnTo>
                  <a:pt x="729868" y="154698"/>
                </a:lnTo>
                <a:lnTo>
                  <a:pt x="738990" y="145986"/>
                </a:lnTo>
                <a:lnTo>
                  <a:pt x="716914" y="145986"/>
                </a:lnTo>
                <a:lnTo>
                  <a:pt x="704790" y="135613"/>
                </a:lnTo>
                <a:lnTo>
                  <a:pt x="694880" y="124288"/>
                </a:lnTo>
                <a:lnTo>
                  <a:pt x="687161" y="112010"/>
                </a:lnTo>
                <a:lnTo>
                  <a:pt x="681608" y="98780"/>
                </a:lnTo>
                <a:close/>
              </a:path>
              <a:path w="997585" h="196850">
                <a:moveTo>
                  <a:pt x="748687" y="164299"/>
                </a:moveTo>
                <a:lnTo>
                  <a:pt x="717168" y="164299"/>
                </a:lnTo>
                <a:lnTo>
                  <a:pt x="733149" y="173789"/>
                </a:lnTo>
                <a:lnTo>
                  <a:pt x="749093" y="182065"/>
                </a:lnTo>
                <a:lnTo>
                  <a:pt x="765014" y="189129"/>
                </a:lnTo>
                <a:lnTo>
                  <a:pt x="780922" y="194983"/>
                </a:lnTo>
                <a:lnTo>
                  <a:pt x="784097" y="190499"/>
                </a:lnTo>
                <a:lnTo>
                  <a:pt x="788796" y="184950"/>
                </a:lnTo>
                <a:lnTo>
                  <a:pt x="794765" y="178358"/>
                </a:lnTo>
                <a:lnTo>
                  <a:pt x="776785" y="174315"/>
                </a:lnTo>
                <a:lnTo>
                  <a:pt x="759983" y="169024"/>
                </a:lnTo>
                <a:lnTo>
                  <a:pt x="748687" y="164299"/>
                </a:lnTo>
                <a:close/>
              </a:path>
              <a:path w="997585" h="196850">
                <a:moveTo>
                  <a:pt x="680211" y="59943"/>
                </a:moveTo>
                <a:lnTo>
                  <a:pt x="663320" y="59943"/>
                </a:lnTo>
                <a:lnTo>
                  <a:pt x="651367" y="94918"/>
                </a:lnTo>
                <a:lnTo>
                  <a:pt x="636460" y="125647"/>
                </a:lnTo>
                <a:lnTo>
                  <a:pt x="618601" y="152137"/>
                </a:lnTo>
                <a:lnTo>
                  <a:pt x="597788" y="174396"/>
                </a:lnTo>
                <a:lnTo>
                  <a:pt x="601217" y="178358"/>
                </a:lnTo>
                <a:lnTo>
                  <a:pt x="604646" y="182841"/>
                </a:lnTo>
                <a:lnTo>
                  <a:pt x="608202" y="187858"/>
                </a:lnTo>
                <a:lnTo>
                  <a:pt x="625895" y="169225"/>
                </a:lnTo>
                <a:lnTo>
                  <a:pt x="641635" y="148167"/>
                </a:lnTo>
                <a:lnTo>
                  <a:pt x="655423" y="124686"/>
                </a:lnTo>
                <a:lnTo>
                  <a:pt x="667257" y="98780"/>
                </a:lnTo>
                <a:lnTo>
                  <a:pt x="770508" y="98780"/>
                </a:lnTo>
                <a:lnTo>
                  <a:pt x="770508" y="85089"/>
                </a:lnTo>
                <a:lnTo>
                  <a:pt x="672338" y="85089"/>
                </a:lnTo>
                <a:lnTo>
                  <a:pt x="674461" y="79017"/>
                </a:lnTo>
                <a:lnTo>
                  <a:pt x="676465" y="72802"/>
                </a:lnTo>
                <a:lnTo>
                  <a:pt x="678374" y="66444"/>
                </a:lnTo>
                <a:lnTo>
                  <a:pt x="680211" y="59943"/>
                </a:lnTo>
                <a:close/>
              </a:path>
              <a:path w="997585" h="196850">
                <a:moveTo>
                  <a:pt x="770508" y="98780"/>
                </a:moveTo>
                <a:lnTo>
                  <a:pt x="753109" y="98780"/>
                </a:lnTo>
                <a:lnTo>
                  <a:pt x="746918" y="111496"/>
                </a:lnTo>
                <a:lnTo>
                  <a:pt x="738822" y="123602"/>
                </a:lnTo>
                <a:lnTo>
                  <a:pt x="728821" y="135099"/>
                </a:lnTo>
                <a:lnTo>
                  <a:pt x="716914" y="145986"/>
                </a:lnTo>
                <a:lnTo>
                  <a:pt x="738990" y="145986"/>
                </a:lnTo>
                <a:lnTo>
                  <a:pt x="742773" y="142373"/>
                </a:lnTo>
                <a:lnTo>
                  <a:pt x="753856" y="128944"/>
                </a:lnTo>
                <a:lnTo>
                  <a:pt x="763105" y="114413"/>
                </a:lnTo>
                <a:lnTo>
                  <a:pt x="770508" y="98780"/>
                </a:lnTo>
                <a:close/>
              </a:path>
              <a:path w="997585" h="196850">
                <a:moveTo>
                  <a:pt x="623315" y="7365"/>
                </a:moveTo>
                <a:lnTo>
                  <a:pt x="619887" y="16813"/>
                </a:lnTo>
                <a:lnTo>
                  <a:pt x="616267" y="26273"/>
                </a:lnTo>
                <a:lnTo>
                  <a:pt x="612457" y="35708"/>
                </a:lnTo>
                <a:lnTo>
                  <a:pt x="608456" y="45084"/>
                </a:lnTo>
                <a:lnTo>
                  <a:pt x="608456" y="59943"/>
                </a:lnTo>
                <a:lnTo>
                  <a:pt x="793368" y="59943"/>
                </a:lnTo>
                <a:lnTo>
                  <a:pt x="793368" y="45338"/>
                </a:lnTo>
                <a:lnTo>
                  <a:pt x="625220" y="45338"/>
                </a:lnTo>
                <a:lnTo>
                  <a:pt x="628816" y="37151"/>
                </a:lnTo>
                <a:lnTo>
                  <a:pt x="632364" y="28797"/>
                </a:lnTo>
                <a:lnTo>
                  <a:pt x="635865" y="20300"/>
                </a:lnTo>
                <a:lnTo>
                  <a:pt x="639317" y="11683"/>
                </a:lnTo>
                <a:lnTo>
                  <a:pt x="623315" y="7365"/>
                </a:lnTo>
                <a:close/>
              </a:path>
              <a:path w="997585" h="196850">
                <a:moveTo>
                  <a:pt x="675385" y="253"/>
                </a:moveTo>
                <a:lnTo>
                  <a:pt x="673596" y="12209"/>
                </a:lnTo>
                <a:lnTo>
                  <a:pt x="671639" y="23701"/>
                </a:lnTo>
                <a:lnTo>
                  <a:pt x="669445" y="34952"/>
                </a:lnTo>
                <a:lnTo>
                  <a:pt x="667130" y="45338"/>
                </a:lnTo>
                <a:lnTo>
                  <a:pt x="684021" y="45338"/>
                </a:lnTo>
                <a:lnTo>
                  <a:pt x="686370" y="34740"/>
                </a:lnTo>
                <a:lnTo>
                  <a:pt x="688466" y="24352"/>
                </a:lnTo>
                <a:lnTo>
                  <a:pt x="690415" y="13513"/>
                </a:lnTo>
                <a:lnTo>
                  <a:pt x="692150" y="2412"/>
                </a:lnTo>
                <a:lnTo>
                  <a:pt x="675385" y="253"/>
                </a:lnTo>
                <a:close/>
              </a:path>
              <a:path w="997585" h="196850">
                <a:moveTo>
                  <a:pt x="731392" y="2793"/>
                </a:moveTo>
                <a:lnTo>
                  <a:pt x="722629" y="13842"/>
                </a:lnTo>
                <a:lnTo>
                  <a:pt x="731611" y="20323"/>
                </a:lnTo>
                <a:lnTo>
                  <a:pt x="740473" y="27019"/>
                </a:lnTo>
                <a:lnTo>
                  <a:pt x="749240" y="33952"/>
                </a:lnTo>
                <a:lnTo>
                  <a:pt x="757935" y="41147"/>
                </a:lnTo>
                <a:lnTo>
                  <a:pt x="768603" y="28320"/>
                </a:lnTo>
                <a:lnTo>
                  <a:pt x="759575" y="21724"/>
                </a:lnTo>
                <a:lnTo>
                  <a:pt x="750379" y="15271"/>
                </a:lnTo>
                <a:lnTo>
                  <a:pt x="740993" y="8961"/>
                </a:lnTo>
                <a:lnTo>
                  <a:pt x="731392" y="2793"/>
                </a:lnTo>
                <a:close/>
              </a:path>
              <a:path w="997585" h="196850">
                <a:moveTo>
                  <a:pt x="997203" y="168655"/>
                </a:moveTo>
                <a:lnTo>
                  <a:pt x="802004" y="168655"/>
                </a:lnTo>
                <a:lnTo>
                  <a:pt x="802004" y="183502"/>
                </a:lnTo>
                <a:lnTo>
                  <a:pt x="997203" y="183502"/>
                </a:lnTo>
                <a:lnTo>
                  <a:pt x="997203" y="168655"/>
                </a:lnTo>
                <a:close/>
              </a:path>
              <a:path w="997585" h="196850">
                <a:moveTo>
                  <a:pt x="910970" y="118186"/>
                </a:moveTo>
                <a:lnTo>
                  <a:pt x="893826" y="118186"/>
                </a:lnTo>
                <a:lnTo>
                  <a:pt x="893826" y="168655"/>
                </a:lnTo>
                <a:lnTo>
                  <a:pt x="910970" y="168655"/>
                </a:lnTo>
                <a:lnTo>
                  <a:pt x="910970" y="118186"/>
                </a:lnTo>
                <a:close/>
              </a:path>
              <a:path w="997585" h="196850">
                <a:moveTo>
                  <a:pt x="980947" y="102933"/>
                </a:moveTo>
                <a:lnTo>
                  <a:pt x="823848" y="102933"/>
                </a:lnTo>
                <a:lnTo>
                  <a:pt x="823848" y="118186"/>
                </a:lnTo>
                <a:lnTo>
                  <a:pt x="980947" y="118186"/>
                </a:lnTo>
                <a:lnTo>
                  <a:pt x="980947" y="102933"/>
                </a:lnTo>
                <a:close/>
              </a:path>
              <a:path w="997585" h="196850">
                <a:moveTo>
                  <a:pt x="910970" y="57276"/>
                </a:moveTo>
                <a:lnTo>
                  <a:pt x="893826" y="57276"/>
                </a:lnTo>
                <a:lnTo>
                  <a:pt x="893826" y="102933"/>
                </a:lnTo>
                <a:lnTo>
                  <a:pt x="910970" y="102933"/>
                </a:lnTo>
                <a:lnTo>
                  <a:pt x="910970" y="57276"/>
                </a:lnTo>
                <a:close/>
              </a:path>
              <a:path w="997585" h="196850">
                <a:moveTo>
                  <a:pt x="844803" y="9905"/>
                </a:moveTo>
                <a:lnTo>
                  <a:pt x="835969" y="31603"/>
                </a:lnTo>
                <a:lnTo>
                  <a:pt x="825658" y="51561"/>
                </a:lnTo>
                <a:lnTo>
                  <a:pt x="813871" y="69806"/>
                </a:lnTo>
                <a:lnTo>
                  <a:pt x="800607" y="86359"/>
                </a:lnTo>
                <a:lnTo>
                  <a:pt x="805052" y="91185"/>
                </a:lnTo>
                <a:lnTo>
                  <a:pt x="808608" y="95808"/>
                </a:lnTo>
                <a:lnTo>
                  <a:pt x="811402" y="100164"/>
                </a:lnTo>
                <a:lnTo>
                  <a:pt x="819661" y="90282"/>
                </a:lnTo>
                <a:lnTo>
                  <a:pt x="827468" y="79830"/>
                </a:lnTo>
                <a:lnTo>
                  <a:pt x="834798" y="68823"/>
                </a:lnTo>
                <a:lnTo>
                  <a:pt x="841628" y="57276"/>
                </a:lnTo>
                <a:lnTo>
                  <a:pt x="986535" y="57276"/>
                </a:lnTo>
                <a:lnTo>
                  <a:pt x="986535" y="41909"/>
                </a:lnTo>
                <a:lnTo>
                  <a:pt x="849502" y="41909"/>
                </a:lnTo>
                <a:lnTo>
                  <a:pt x="852576" y="35244"/>
                </a:lnTo>
                <a:lnTo>
                  <a:pt x="855519" y="28400"/>
                </a:lnTo>
                <a:lnTo>
                  <a:pt x="858343" y="21389"/>
                </a:lnTo>
                <a:lnTo>
                  <a:pt x="861059" y="14223"/>
                </a:lnTo>
                <a:lnTo>
                  <a:pt x="844803" y="9905"/>
                </a:lnTo>
                <a:close/>
              </a:path>
              <a:path w="997585" h="196850">
                <a:moveTo>
                  <a:pt x="910970" y="0"/>
                </a:moveTo>
                <a:lnTo>
                  <a:pt x="893826" y="0"/>
                </a:lnTo>
                <a:lnTo>
                  <a:pt x="893826" y="41909"/>
                </a:lnTo>
                <a:lnTo>
                  <a:pt x="910970" y="41909"/>
                </a:lnTo>
                <a:lnTo>
                  <a:pt x="910970" y="0"/>
                </a:lnTo>
                <a:close/>
              </a:path>
            </a:pathLst>
          </a:custGeom>
          <a:solidFill>
            <a:srgbClr val="404040"/>
          </a:solidFill>
        </p:spPr>
        <p:txBody>
          <a:bodyPr wrap="square" lIns="0" tIns="0" rIns="0" bIns="0" rtlCol="0"/>
          <a:lstStyle/>
          <a:p>
            <a:endParaRPr>
              <a:latin typeface="+mn-ea"/>
            </a:endParaRPr>
          </a:p>
        </p:txBody>
      </p:sp>
      <p:sp>
        <p:nvSpPr>
          <p:cNvPr id="22" name="object 22"/>
          <p:cNvSpPr/>
          <p:nvPr/>
        </p:nvSpPr>
        <p:spPr>
          <a:xfrm>
            <a:off x="4340786" y="5638393"/>
            <a:ext cx="50165" cy="50800"/>
          </a:xfrm>
          <a:custGeom>
            <a:avLst/>
            <a:gdLst/>
            <a:ahLst/>
            <a:cxnLst/>
            <a:rect l="l" t="t" r="r" b="b"/>
            <a:pathLst>
              <a:path w="50164" h="50800">
                <a:moveTo>
                  <a:pt x="32077" y="0"/>
                </a:moveTo>
                <a:lnTo>
                  <a:pt x="18996" y="0"/>
                </a:lnTo>
                <a:lnTo>
                  <a:pt x="13027" y="2374"/>
                </a:lnTo>
                <a:lnTo>
                  <a:pt x="2613" y="11874"/>
                </a:lnTo>
                <a:lnTo>
                  <a:pt x="58" y="17665"/>
                </a:lnTo>
                <a:lnTo>
                  <a:pt x="0" y="32562"/>
                </a:lnTo>
                <a:lnTo>
                  <a:pt x="2486" y="38430"/>
                </a:lnTo>
                <a:lnTo>
                  <a:pt x="7312" y="43256"/>
                </a:lnTo>
                <a:lnTo>
                  <a:pt x="12265" y="48069"/>
                </a:lnTo>
                <a:lnTo>
                  <a:pt x="18107" y="50482"/>
                </a:lnTo>
                <a:lnTo>
                  <a:pt x="31696" y="50482"/>
                </a:lnTo>
                <a:lnTo>
                  <a:pt x="37538" y="48120"/>
                </a:lnTo>
                <a:lnTo>
                  <a:pt x="47190" y="38684"/>
                </a:lnTo>
                <a:lnTo>
                  <a:pt x="48236" y="36029"/>
                </a:lnTo>
                <a:lnTo>
                  <a:pt x="22806" y="36029"/>
                </a:lnTo>
                <a:lnTo>
                  <a:pt x="20393" y="35102"/>
                </a:lnTo>
                <a:lnTo>
                  <a:pt x="15567" y="31407"/>
                </a:lnTo>
                <a:lnTo>
                  <a:pt x="14297" y="28867"/>
                </a:lnTo>
                <a:lnTo>
                  <a:pt x="14297" y="22339"/>
                </a:lnTo>
                <a:lnTo>
                  <a:pt x="15313" y="19684"/>
                </a:lnTo>
                <a:lnTo>
                  <a:pt x="19377" y="15659"/>
                </a:lnTo>
                <a:lnTo>
                  <a:pt x="21917" y="14643"/>
                </a:lnTo>
                <a:lnTo>
                  <a:pt x="48060" y="14643"/>
                </a:lnTo>
                <a:lnTo>
                  <a:pt x="47190" y="12534"/>
                </a:lnTo>
                <a:lnTo>
                  <a:pt x="42491" y="7518"/>
                </a:lnTo>
                <a:lnTo>
                  <a:pt x="37665" y="2514"/>
                </a:lnTo>
                <a:lnTo>
                  <a:pt x="32077" y="0"/>
                </a:lnTo>
                <a:close/>
              </a:path>
              <a:path w="50164" h="50800">
                <a:moveTo>
                  <a:pt x="48060" y="14643"/>
                </a:moveTo>
                <a:lnTo>
                  <a:pt x="27759" y="14643"/>
                </a:lnTo>
                <a:lnTo>
                  <a:pt x="30299" y="15659"/>
                </a:lnTo>
                <a:lnTo>
                  <a:pt x="32458" y="17665"/>
                </a:lnTo>
                <a:lnTo>
                  <a:pt x="34490" y="19684"/>
                </a:lnTo>
                <a:lnTo>
                  <a:pt x="35622" y="22339"/>
                </a:lnTo>
                <a:lnTo>
                  <a:pt x="35586" y="28867"/>
                </a:lnTo>
                <a:lnTo>
                  <a:pt x="34490" y="31241"/>
                </a:lnTo>
                <a:lnTo>
                  <a:pt x="30172" y="35064"/>
                </a:lnTo>
                <a:lnTo>
                  <a:pt x="27759" y="36029"/>
                </a:lnTo>
                <a:lnTo>
                  <a:pt x="48236" y="36029"/>
                </a:lnTo>
                <a:lnTo>
                  <a:pt x="49603" y="32562"/>
                </a:lnTo>
                <a:lnTo>
                  <a:pt x="49603" y="18376"/>
                </a:lnTo>
                <a:lnTo>
                  <a:pt x="48060" y="14643"/>
                </a:lnTo>
                <a:close/>
              </a:path>
            </a:pathLst>
          </a:custGeom>
          <a:solidFill>
            <a:srgbClr val="404040"/>
          </a:solidFill>
        </p:spPr>
        <p:txBody>
          <a:bodyPr wrap="square" lIns="0" tIns="0" rIns="0" bIns="0" rtlCol="0"/>
          <a:lstStyle/>
          <a:p>
            <a:endParaRPr>
              <a:latin typeface="+mn-ea"/>
            </a:endParaRPr>
          </a:p>
        </p:txBody>
      </p:sp>
      <p:sp>
        <p:nvSpPr>
          <p:cNvPr id="23" name="object 23"/>
          <p:cNvSpPr/>
          <p:nvPr/>
        </p:nvSpPr>
        <p:spPr>
          <a:xfrm>
            <a:off x="3733800" y="2967196"/>
            <a:ext cx="349250" cy="305435"/>
          </a:xfrm>
          <a:custGeom>
            <a:avLst/>
            <a:gdLst/>
            <a:ahLst/>
            <a:cxnLst/>
            <a:rect l="l" t="t" r="r" b="b"/>
            <a:pathLst>
              <a:path w="349250" h="305435">
                <a:moveTo>
                  <a:pt x="176402" y="38131"/>
                </a:moveTo>
                <a:lnTo>
                  <a:pt x="54101" y="38131"/>
                </a:lnTo>
                <a:lnTo>
                  <a:pt x="33057" y="41654"/>
                </a:lnTo>
                <a:lnTo>
                  <a:pt x="15859" y="51355"/>
                </a:lnTo>
                <a:lnTo>
                  <a:pt x="4256" y="65938"/>
                </a:lnTo>
                <a:lnTo>
                  <a:pt x="0" y="84105"/>
                </a:lnTo>
                <a:lnTo>
                  <a:pt x="0" y="261651"/>
                </a:lnTo>
                <a:lnTo>
                  <a:pt x="4256" y="279435"/>
                </a:lnTo>
                <a:lnTo>
                  <a:pt x="15859" y="293052"/>
                </a:lnTo>
                <a:lnTo>
                  <a:pt x="33057" y="301763"/>
                </a:lnTo>
                <a:lnTo>
                  <a:pt x="54101" y="304831"/>
                </a:lnTo>
                <a:lnTo>
                  <a:pt x="257048" y="304831"/>
                </a:lnTo>
                <a:lnTo>
                  <a:pt x="277179" y="301763"/>
                </a:lnTo>
                <a:lnTo>
                  <a:pt x="292369" y="293052"/>
                </a:lnTo>
                <a:lnTo>
                  <a:pt x="297492" y="285781"/>
                </a:lnTo>
                <a:lnTo>
                  <a:pt x="54101" y="285781"/>
                </a:lnTo>
                <a:lnTo>
                  <a:pt x="42739" y="283850"/>
                </a:lnTo>
                <a:lnTo>
                  <a:pt x="32353" y="278622"/>
                </a:lnTo>
                <a:lnTo>
                  <a:pt x="24776" y="270940"/>
                </a:lnTo>
                <a:lnTo>
                  <a:pt x="21844" y="261651"/>
                </a:lnTo>
                <a:lnTo>
                  <a:pt x="21844" y="84105"/>
                </a:lnTo>
                <a:lnTo>
                  <a:pt x="24776" y="74433"/>
                </a:lnTo>
                <a:lnTo>
                  <a:pt x="32353" y="65785"/>
                </a:lnTo>
                <a:lnTo>
                  <a:pt x="42739" y="59566"/>
                </a:lnTo>
                <a:lnTo>
                  <a:pt x="54101" y="57181"/>
                </a:lnTo>
                <a:lnTo>
                  <a:pt x="176402" y="57181"/>
                </a:lnTo>
                <a:lnTo>
                  <a:pt x="181483" y="53117"/>
                </a:lnTo>
                <a:lnTo>
                  <a:pt x="181483" y="42195"/>
                </a:lnTo>
                <a:lnTo>
                  <a:pt x="176402" y="38131"/>
                </a:lnTo>
                <a:close/>
              </a:path>
              <a:path w="349250" h="305435">
                <a:moveTo>
                  <a:pt x="300736" y="130460"/>
                </a:moveTo>
                <a:lnTo>
                  <a:pt x="288163" y="130460"/>
                </a:lnTo>
                <a:lnTo>
                  <a:pt x="283590" y="134905"/>
                </a:lnTo>
                <a:lnTo>
                  <a:pt x="283590" y="261651"/>
                </a:lnTo>
                <a:lnTo>
                  <a:pt x="281551" y="270940"/>
                </a:lnTo>
                <a:lnTo>
                  <a:pt x="275939" y="278622"/>
                </a:lnTo>
                <a:lnTo>
                  <a:pt x="267517" y="283850"/>
                </a:lnTo>
                <a:lnTo>
                  <a:pt x="257048" y="285781"/>
                </a:lnTo>
                <a:lnTo>
                  <a:pt x="297492" y="285781"/>
                </a:lnTo>
                <a:lnTo>
                  <a:pt x="301964" y="279435"/>
                </a:lnTo>
                <a:lnTo>
                  <a:pt x="305308" y="261651"/>
                </a:lnTo>
                <a:lnTo>
                  <a:pt x="305308" y="134905"/>
                </a:lnTo>
                <a:lnTo>
                  <a:pt x="300736" y="130460"/>
                </a:lnTo>
                <a:close/>
              </a:path>
              <a:path w="349250" h="305435">
                <a:moveTo>
                  <a:pt x="298783" y="0"/>
                </a:moveTo>
                <a:lnTo>
                  <a:pt x="286021" y="2071"/>
                </a:lnTo>
                <a:lnTo>
                  <a:pt x="275082" y="8286"/>
                </a:lnTo>
                <a:lnTo>
                  <a:pt x="243712" y="40544"/>
                </a:lnTo>
                <a:lnTo>
                  <a:pt x="76326" y="180498"/>
                </a:lnTo>
                <a:lnTo>
                  <a:pt x="76200" y="184435"/>
                </a:lnTo>
                <a:lnTo>
                  <a:pt x="55117" y="246792"/>
                </a:lnTo>
                <a:lnTo>
                  <a:pt x="70612" y="258730"/>
                </a:lnTo>
                <a:lnTo>
                  <a:pt x="138175" y="238029"/>
                </a:lnTo>
                <a:lnTo>
                  <a:pt x="142378" y="238029"/>
                </a:lnTo>
                <a:lnTo>
                  <a:pt x="147796" y="233076"/>
                </a:lnTo>
                <a:lnTo>
                  <a:pt x="84836" y="233076"/>
                </a:lnTo>
                <a:lnTo>
                  <a:pt x="94741" y="205771"/>
                </a:lnTo>
                <a:lnTo>
                  <a:pt x="126508" y="205771"/>
                </a:lnTo>
                <a:lnTo>
                  <a:pt x="105410" y="187356"/>
                </a:lnTo>
                <a:lnTo>
                  <a:pt x="255015" y="57435"/>
                </a:lnTo>
                <a:lnTo>
                  <a:pt x="286612" y="57435"/>
                </a:lnTo>
                <a:lnTo>
                  <a:pt x="268604" y="41687"/>
                </a:lnTo>
                <a:lnTo>
                  <a:pt x="290829" y="22129"/>
                </a:lnTo>
                <a:lnTo>
                  <a:pt x="292988" y="20351"/>
                </a:lnTo>
                <a:lnTo>
                  <a:pt x="295783" y="19335"/>
                </a:lnTo>
                <a:lnTo>
                  <a:pt x="335166" y="19335"/>
                </a:lnTo>
                <a:lnTo>
                  <a:pt x="322579" y="8286"/>
                </a:lnTo>
                <a:lnTo>
                  <a:pt x="311568" y="2071"/>
                </a:lnTo>
                <a:lnTo>
                  <a:pt x="298783" y="0"/>
                </a:lnTo>
                <a:close/>
              </a:path>
              <a:path w="349250" h="305435">
                <a:moveTo>
                  <a:pt x="142378" y="238029"/>
                </a:moveTo>
                <a:lnTo>
                  <a:pt x="138175" y="238029"/>
                </a:lnTo>
                <a:lnTo>
                  <a:pt x="138937" y="238156"/>
                </a:lnTo>
                <a:lnTo>
                  <a:pt x="142239" y="238156"/>
                </a:lnTo>
                <a:lnTo>
                  <a:pt x="142378" y="238029"/>
                </a:lnTo>
                <a:close/>
              </a:path>
              <a:path w="349250" h="305435">
                <a:moveTo>
                  <a:pt x="126508" y="205771"/>
                </a:moveTo>
                <a:lnTo>
                  <a:pt x="94741" y="205771"/>
                </a:lnTo>
                <a:lnTo>
                  <a:pt x="114300" y="222916"/>
                </a:lnTo>
                <a:lnTo>
                  <a:pt x="84836" y="233076"/>
                </a:lnTo>
                <a:lnTo>
                  <a:pt x="147796" y="233076"/>
                </a:lnTo>
                <a:lnTo>
                  <a:pt x="170160" y="212629"/>
                </a:lnTo>
                <a:lnTo>
                  <a:pt x="134365" y="212629"/>
                </a:lnTo>
                <a:lnTo>
                  <a:pt x="126508" y="205771"/>
                </a:lnTo>
                <a:close/>
              </a:path>
              <a:path w="349250" h="305435">
                <a:moveTo>
                  <a:pt x="286612" y="57435"/>
                </a:moveTo>
                <a:lnTo>
                  <a:pt x="255015" y="57435"/>
                </a:lnTo>
                <a:lnTo>
                  <a:pt x="282955" y="81946"/>
                </a:lnTo>
                <a:lnTo>
                  <a:pt x="134365" y="212629"/>
                </a:lnTo>
                <a:lnTo>
                  <a:pt x="170160" y="212629"/>
                </a:lnTo>
                <a:lnTo>
                  <a:pt x="302260" y="91852"/>
                </a:lnTo>
                <a:lnTo>
                  <a:pt x="332968" y="70008"/>
                </a:lnTo>
                <a:lnTo>
                  <a:pt x="300989" y="70008"/>
                </a:lnTo>
                <a:lnTo>
                  <a:pt x="286612" y="57435"/>
                </a:lnTo>
                <a:close/>
              </a:path>
              <a:path w="349250" h="305435">
                <a:moveTo>
                  <a:pt x="335166" y="19335"/>
                </a:moveTo>
                <a:lnTo>
                  <a:pt x="301751" y="19335"/>
                </a:lnTo>
                <a:lnTo>
                  <a:pt x="304673" y="20351"/>
                </a:lnTo>
                <a:lnTo>
                  <a:pt x="327660" y="40544"/>
                </a:lnTo>
                <a:lnTo>
                  <a:pt x="327660" y="46767"/>
                </a:lnTo>
                <a:lnTo>
                  <a:pt x="323341" y="50577"/>
                </a:lnTo>
                <a:lnTo>
                  <a:pt x="300989" y="70008"/>
                </a:lnTo>
                <a:lnTo>
                  <a:pt x="332968" y="70008"/>
                </a:lnTo>
                <a:lnTo>
                  <a:pt x="339216" y="65563"/>
                </a:lnTo>
                <a:lnTo>
                  <a:pt x="346575" y="55681"/>
                </a:lnTo>
                <a:lnTo>
                  <a:pt x="349027" y="44227"/>
                </a:lnTo>
                <a:lnTo>
                  <a:pt x="346575" y="32773"/>
                </a:lnTo>
                <a:lnTo>
                  <a:pt x="339216" y="22891"/>
                </a:lnTo>
                <a:lnTo>
                  <a:pt x="335166" y="19335"/>
                </a:lnTo>
                <a:close/>
              </a:path>
            </a:pathLst>
          </a:custGeom>
          <a:solidFill>
            <a:srgbClr val="585858"/>
          </a:solidFill>
        </p:spPr>
        <p:txBody>
          <a:bodyPr wrap="square" lIns="0" tIns="0" rIns="0" bIns="0" rtlCol="0"/>
          <a:lstStyle/>
          <a:p>
            <a:endParaRPr>
              <a:latin typeface="+mn-ea"/>
            </a:endParaRPr>
          </a:p>
        </p:txBody>
      </p:sp>
      <p:sp>
        <p:nvSpPr>
          <p:cNvPr id="24" name="object 24"/>
          <p:cNvSpPr/>
          <p:nvPr/>
        </p:nvSpPr>
        <p:spPr>
          <a:xfrm>
            <a:off x="5119115" y="3744467"/>
            <a:ext cx="2100580" cy="304800"/>
          </a:xfrm>
          <a:custGeom>
            <a:avLst/>
            <a:gdLst/>
            <a:ahLst/>
            <a:cxnLst/>
            <a:rect l="l" t="t" r="r" b="b"/>
            <a:pathLst>
              <a:path w="2100579" h="304800">
                <a:moveTo>
                  <a:pt x="0" y="304799"/>
                </a:moveTo>
                <a:lnTo>
                  <a:pt x="2100072" y="304799"/>
                </a:lnTo>
                <a:lnTo>
                  <a:pt x="2100072" y="0"/>
                </a:lnTo>
                <a:lnTo>
                  <a:pt x="0" y="0"/>
                </a:lnTo>
                <a:lnTo>
                  <a:pt x="0" y="304799"/>
                </a:lnTo>
                <a:close/>
              </a:path>
            </a:pathLst>
          </a:custGeom>
          <a:solidFill>
            <a:srgbClr val="EC5B4F"/>
          </a:solidFill>
        </p:spPr>
        <p:txBody>
          <a:bodyPr wrap="square" lIns="0" tIns="0" rIns="0" bIns="0" rtlCol="0"/>
          <a:lstStyle/>
          <a:p>
            <a:endParaRPr>
              <a:latin typeface="+mn-ea"/>
            </a:endParaRPr>
          </a:p>
        </p:txBody>
      </p:sp>
      <p:sp>
        <p:nvSpPr>
          <p:cNvPr id="25" name="object 25"/>
          <p:cNvSpPr/>
          <p:nvPr/>
        </p:nvSpPr>
        <p:spPr>
          <a:xfrm>
            <a:off x="5119115" y="3744467"/>
            <a:ext cx="2100580" cy="304800"/>
          </a:xfrm>
          <a:custGeom>
            <a:avLst/>
            <a:gdLst/>
            <a:ahLst/>
            <a:cxnLst/>
            <a:rect l="l" t="t" r="r" b="b"/>
            <a:pathLst>
              <a:path w="2100579" h="304800">
                <a:moveTo>
                  <a:pt x="0" y="304799"/>
                </a:moveTo>
                <a:lnTo>
                  <a:pt x="2100072" y="304799"/>
                </a:lnTo>
                <a:lnTo>
                  <a:pt x="2100072" y="0"/>
                </a:lnTo>
                <a:lnTo>
                  <a:pt x="0" y="0"/>
                </a:lnTo>
                <a:lnTo>
                  <a:pt x="0" y="304799"/>
                </a:lnTo>
                <a:close/>
              </a:path>
            </a:pathLst>
          </a:custGeom>
          <a:ln w="12192">
            <a:solidFill>
              <a:srgbClr val="F86423"/>
            </a:solidFill>
          </a:ln>
        </p:spPr>
        <p:txBody>
          <a:bodyPr wrap="square" lIns="0" tIns="0" rIns="0" bIns="0" rtlCol="0"/>
          <a:lstStyle/>
          <a:p>
            <a:endParaRPr>
              <a:latin typeface="+mn-ea"/>
            </a:endParaRPr>
          </a:p>
        </p:txBody>
      </p:sp>
      <p:sp>
        <p:nvSpPr>
          <p:cNvPr id="26" name="object 26"/>
          <p:cNvSpPr/>
          <p:nvPr/>
        </p:nvSpPr>
        <p:spPr>
          <a:xfrm>
            <a:off x="5945123" y="3823715"/>
            <a:ext cx="448309" cy="390525"/>
          </a:xfrm>
          <a:custGeom>
            <a:avLst/>
            <a:gdLst/>
            <a:ahLst/>
            <a:cxnLst/>
            <a:rect l="l" t="t" r="r" b="b"/>
            <a:pathLst>
              <a:path w="448310" h="390525">
                <a:moveTo>
                  <a:pt x="224027" y="0"/>
                </a:moveTo>
                <a:lnTo>
                  <a:pt x="172669" y="5154"/>
                </a:lnTo>
                <a:lnTo>
                  <a:pt x="125518" y="19834"/>
                </a:lnTo>
                <a:lnTo>
                  <a:pt x="83922" y="42867"/>
                </a:lnTo>
                <a:lnTo>
                  <a:pt x="49225" y="73080"/>
                </a:lnTo>
                <a:lnTo>
                  <a:pt x="22775" y="109301"/>
                </a:lnTo>
                <a:lnTo>
                  <a:pt x="5918" y="150356"/>
                </a:lnTo>
                <a:lnTo>
                  <a:pt x="0" y="195071"/>
                </a:lnTo>
                <a:lnTo>
                  <a:pt x="5918" y="239787"/>
                </a:lnTo>
                <a:lnTo>
                  <a:pt x="22775" y="280842"/>
                </a:lnTo>
                <a:lnTo>
                  <a:pt x="49225" y="317063"/>
                </a:lnTo>
                <a:lnTo>
                  <a:pt x="83922" y="347276"/>
                </a:lnTo>
                <a:lnTo>
                  <a:pt x="125518" y="370309"/>
                </a:lnTo>
                <a:lnTo>
                  <a:pt x="172669" y="384989"/>
                </a:lnTo>
                <a:lnTo>
                  <a:pt x="224027" y="390143"/>
                </a:lnTo>
                <a:lnTo>
                  <a:pt x="275386" y="384989"/>
                </a:lnTo>
                <a:lnTo>
                  <a:pt x="322537" y="370309"/>
                </a:lnTo>
                <a:lnTo>
                  <a:pt x="364133" y="347276"/>
                </a:lnTo>
                <a:lnTo>
                  <a:pt x="398830" y="317063"/>
                </a:lnTo>
                <a:lnTo>
                  <a:pt x="425280" y="280842"/>
                </a:lnTo>
                <a:lnTo>
                  <a:pt x="442137" y="239787"/>
                </a:lnTo>
                <a:lnTo>
                  <a:pt x="448055" y="195071"/>
                </a:lnTo>
                <a:lnTo>
                  <a:pt x="442137" y="150356"/>
                </a:lnTo>
                <a:lnTo>
                  <a:pt x="425280" y="109301"/>
                </a:lnTo>
                <a:lnTo>
                  <a:pt x="398830" y="73080"/>
                </a:lnTo>
                <a:lnTo>
                  <a:pt x="364133" y="42867"/>
                </a:lnTo>
                <a:lnTo>
                  <a:pt x="322537" y="19834"/>
                </a:lnTo>
                <a:lnTo>
                  <a:pt x="275386" y="5154"/>
                </a:lnTo>
                <a:lnTo>
                  <a:pt x="224027" y="0"/>
                </a:lnTo>
                <a:close/>
              </a:path>
            </a:pathLst>
          </a:custGeom>
          <a:solidFill>
            <a:srgbClr val="EC5B4F"/>
          </a:solidFill>
        </p:spPr>
        <p:txBody>
          <a:bodyPr wrap="square" lIns="0" tIns="0" rIns="0" bIns="0" rtlCol="0"/>
          <a:lstStyle/>
          <a:p>
            <a:endParaRPr>
              <a:latin typeface="+mn-ea"/>
            </a:endParaRPr>
          </a:p>
        </p:txBody>
      </p:sp>
      <p:sp>
        <p:nvSpPr>
          <p:cNvPr id="27" name="object 27"/>
          <p:cNvSpPr/>
          <p:nvPr/>
        </p:nvSpPr>
        <p:spPr>
          <a:xfrm>
            <a:off x="5945123" y="3823715"/>
            <a:ext cx="448309" cy="390525"/>
          </a:xfrm>
          <a:custGeom>
            <a:avLst/>
            <a:gdLst/>
            <a:ahLst/>
            <a:cxnLst/>
            <a:rect l="l" t="t" r="r" b="b"/>
            <a:pathLst>
              <a:path w="448310" h="390525">
                <a:moveTo>
                  <a:pt x="0" y="195071"/>
                </a:moveTo>
                <a:lnTo>
                  <a:pt x="5918" y="150356"/>
                </a:lnTo>
                <a:lnTo>
                  <a:pt x="22775" y="109301"/>
                </a:lnTo>
                <a:lnTo>
                  <a:pt x="49225" y="73080"/>
                </a:lnTo>
                <a:lnTo>
                  <a:pt x="83922" y="42867"/>
                </a:lnTo>
                <a:lnTo>
                  <a:pt x="125518" y="19834"/>
                </a:lnTo>
                <a:lnTo>
                  <a:pt x="172669" y="5154"/>
                </a:lnTo>
                <a:lnTo>
                  <a:pt x="224027" y="0"/>
                </a:lnTo>
                <a:lnTo>
                  <a:pt x="275386" y="5154"/>
                </a:lnTo>
                <a:lnTo>
                  <a:pt x="322537" y="19834"/>
                </a:lnTo>
                <a:lnTo>
                  <a:pt x="364133" y="42867"/>
                </a:lnTo>
                <a:lnTo>
                  <a:pt x="398830" y="73080"/>
                </a:lnTo>
                <a:lnTo>
                  <a:pt x="425280" y="109301"/>
                </a:lnTo>
                <a:lnTo>
                  <a:pt x="442137" y="150356"/>
                </a:lnTo>
                <a:lnTo>
                  <a:pt x="448055" y="195071"/>
                </a:lnTo>
                <a:lnTo>
                  <a:pt x="442137" y="239787"/>
                </a:lnTo>
                <a:lnTo>
                  <a:pt x="425280" y="280842"/>
                </a:lnTo>
                <a:lnTo>
                  <a:pt x="398830" y="317063"/>
                </a:lnTo>
                <a:lnTo>
                  <a:pt x="364133" y="347276"/>
                </a:lnTo>
                <a:lnTo>
                  <a:pt x="322537" y="370309"/>
                </a:lnTo>
                <a:lnTo>
                  <a:pt x="275386" y="384989"/>
                </a:lnTo>
                <a:lnTo>
                  <a:pt x="224027" y="390143"/>
                </a:lnTo>
                <a:lnTo>
                  <a:pt x="172669" y="384989"/>
                </a:lnTo>
                <a:lnTo>
                  <a:pt x="125518" y="370309"/>
                </a:lnTo>
                <a:lnTo>
                  <a:pt x="83922" y="347276"/>
                </a:lnTo>
                <a:lnTo>
                  <a:pt x="49225" y="317063"/>
                </a:lnTo>
                <a:lnTo>
                  <a:pt x="22775" y="280842"/>
                </a:lnTo>
                <a:lnTo>
                  <a:pt x="5918" y="239787"/>
                </a:lnTo>
                <a:lnTo>
                  <a:pt x="0" y="195071"/>
                </a:lnTo>
                <a:close/>
              </a:path>
            </a:pathLst>
          </a:custGeom>
          <a:ln w="12192">
            <a:solidFill>
              <a:srgbClr val="EC5B4F"/>
            </a:solidFill>
          </a:ln>
        </p:spPr>
        <p:txBody>
          <a:bodyPr wrap="square" lIns="0" tIns="0" rIns="0" bIns="0" rtlCol="0"/>
          <a:lstStyle/>
          <a:p>
            <a:endParaRPr>
              <a:latin typeface="+mn-ea"/>
            </a:endParaRPr>
          </a:p>
        </p:txBody>
      </p:sp>
      <p:sp>
        <p:nvSpPr>
          <p:cNvPr id="28" name="object 28"/>
          <p:cNvSpPr txBox="1"/>
          <p:nvPr/>
        </p:nvSpPr>
        <p:spPr>
          <a:xfrm>
            <a:off x="6019927" y="2051050"/>
            <a:ext cx="299720" cy="290464"/>
          </a:xfrm>
          <a:prstGeom prst="rect">
            <a:avLst/>
          </a:prstGeom>
        </p:spPr>
        <p:txBody>
          <a:bodyPr vert="horz" wrap="square" lIns="0" tIns="13335" rIns="0" bIns="0" rtlCol="0">
            <a:spAutoFit/>
          </a:bodyPr>
          <a:lstStyle/>
          <a:p>
            <a:pPr marL="12700">
              <a:lnSpc>
                <a:spcPct val="100000"/>
              </a:lnSpc>
              <a:spcBef>
                <a:spcPts val="105"/>
              </a:spcBef>
            </a:pPr>
            <a:r>
              <a:rPr spc="-80">
                <a:solidFill>
                  <a:srgbClr val="EC5B4F"/>
                </a:solidFill>
                <a:latin typeface="+mn-ea"/>
                <a:cs typeface="Maiandra GD"/>
              </a:rPr>
              <a:t>03</a:t>
            </a:r>
            <a:endParaRPr>
              <a:latin typeface="+mn-ea"/>
              <a:cs typeface="Maiandra GD"/>
            </a:endParaRPr>
          </a:p>
        </p:txBody>
      </p:sp>
      <p:sp>
        <p:nvSpPr>
          <p:cNvPr id="29" name="object 29"/>
          <p:cNvSpPr/>
          <p:nvPr/>
        </p:nvSpPr>
        <p:spPr>
          <a:xfrm>
            <a:off x="6003035" y="4386071"/>
            <a:ext cx="347472" cy="301751"/>
          </a:xfrm>
          <a:prstGeom prst="rect">
            <a:avLst/>
          </a:prstGeom>
          <a:blipFill>
            <a:blip r:embed="rId8" cstate="print"/>
            <a:stretch>
              <a:fillRect/>
            </a:stretch>
          </a:blipFill>
        </p:spPr>
        <p:txBody>
          <a:bodyPr wrap="square" lIns="0" tIns="0" rIns="0" bIns="0" rtlCol="0"/>
          <a:lstStyle/>
          <a:p>
            <a:endParaRPr>
              <a:latin typeface="+mn-ea"/>
            </a:endParaRPr>
          </a:p>
        </p:txBody>
      </p:sp>
      <p:sp>
        <p:nvSpPr>
          <p:cNvPr id="30" name="object 30"/>
          <p:cNvSpPr/>
          <p:nvPr/>
        </p:nvSpPr>
        <p:spPr>
          <a:xfrm>
            <a:off x="7365492" y="3744467"/>
            <a:ext cx="2101850" cy="304800"/>
          </a:xfrm>
          <a:custGeom>
            <a:avLst/>
            <a:gdLst/>
            <a:ahLst/>
            <a:cxnLst/>
            <a:rect l="l" t="t" r="r" b="b"/>
            <a:pathLst>
              <a:path w="2101850" h="304800">
                <a:moveTo>
                  <a:pt x="0" y="304799"/>
                </a:moveTo>
                <a:lnTo>
                  <a:pt x="2101596" y="304799"/>
                </a:lnTo>
                <a:lnTo>
                  <a:pt x="2101596" y="0"/>
                </a:lnTo>
                <a:lnTo>
                  <a:pt x="0" y="0"/>
                </a:lnTo>
                <a:lnTo>
                  <a:pt x="0" y="304799"/>
                </a:lnTo>
                <a:close/>
              </a:path>
            </a:pathLst>
          </a:custGeom>
          <a:solidFill>
            <a:srgbClr val="FAA27B"/>
          </a:solidFill>
        </p:spPr>
        <p:txBody>
          <a:bodyPr wrap="square" lIns="0" tIns="0" rIns="0" bIns="0" rtlCol="0"/>
          <a:lstStyle/>
          <a:p>
            <a:endParaRPr>
              <a:latin typeface="+mn-ea"/>
            </a:endParaRPr>
          </a:p>
        </p:txBody>
      </p:sp>
      <p:sp>
        <p:nvSpPr>
          <p:cNvPr id="31" name="object 31"/>
          <p:cNvSpPr/>
          <p:nvPr/>
        </p:nvSpPr>
        <p:spPr>
          <a:xfrm>
            <a:off x="7365492" y="3744467"/>
            <a:ext cx="2101850" cy="304800"/>
          </a:xfrm>
          <a:custGeom>
            <a:avLst/>
            <a:gdLst/>
            <a:ahLst/>
            <a:cxnLst/>
            <a:rect l="l" t="t" r="r" b="b"/>
            <a:pathLst>
              <a:path w="2101850" h="304800">
                <a:moveTo>
                  <a:pt x="0" y="304799"/>
                </a:moveTo>
                <a:lnTo>
                  <a:pt x="2101596" y="304799"/>
                </a:lnTo>
                <a:lnTo>
                  <a:pt x="2101596" y="0"/>
                </a:lnTo>
                <a:lnTo>
                  <a:pt x="0" y="0"/>
                </a:lnTo>
                <a:lnTo>
                  <a:pt x="0" y="304799"/>
                </a:lnTo>
                <a:close/>
              </a:path>
            </a:pathLst>
          </a:custGeom>
          <a:ln w="12192">
            <a:solidFill>
              <a:srgbClr val="FAA27B"/>
            </a:solidFill>
          </a:ln>
        </p:spPr>
        <p:txBody>
          <a:bodyPr wrap="square" lIns="0" tIns="0" rIns="0" bIns="0" rtlCol="0"/>
          <a:lstStyle/>
          <a:p>
            <a:endParaRPr>
              <a:latin typeface="+mn-ea"/>
            </a:endParaRPr>
          </a:p>
        </p:txBody>
      </p:sp>
      <p:sp>
        <p:nvSpPr>
          <p:cNvPr id="32" name="object 32"/>
          <p:cNvSpPr/>
          <p:nvPr/>
        </p:nvSpPr>
        <p:spPr>
          <a:xfrm>
            <a:off x="8191500" y="3566159"/>
            <a:ext cx="449580" cy="390525"/>
          </a:xfrm>
          <a:custGeom>
            <a:avLst/>
            <a:gdLst/>
            <a:ahLst/>
            <a:cxnLst/>
            <a:rect l="l" t="t" r="r" b="b"/>
            <a:pathLst>
              <a:path w="449579" h="390525">
                <a:moveTo>
                  <a:pt x="224790" y="0"/>
                </a:moveTo>
                <a:lnTo>
                  <a:pt x="173229" y="5154"/>
                </a:lnTo>
                <a:lnTo>
                  <a:pt x="125907" y="19834"/>
                </a:lnTo>
                <a:lnTo>
                  <a:pt x="84171" y="42867"/>
                </a:lnTo>
                <a:lnTo>
                  <a:pt x="49365" y="73080"/>
                </a:lnTo>
                <a:lnTo>
                  <a:pt x="22837" y="109301"/>
                </a:lnTo>
                <a:lnTo>
                  <a:pt x="5933" y="150356"/>
                </a:lnTo>
                <a:lnTo>
                  <a:pt x="0" y="195071"/>
                </a:lnTo>
                <a:lnTo>
                  <a:pt x="5933" y="239787"/>
                </a:lnTo>
                <a:lnTo>
                  <a:pt x="22837" y="280842"/>
                </a:lnTo>
                <a:lnTo>
                  <a:pt x="49365" y="317063"/>
                </a:lnTo>
                <a:lnTo>
                  <a:pt x="84171" y="347276"/>
                </a:lnTo>
                <a:lnTo>
                  <a:pt x="125907" y="370309"/>
                </a:lnTo>
                <a:lnTo>
                  <a:pt x="173229" y="384989"/>
                </a:lnTo>
                <a:lnTo>
                  <a:pt x="224790" y="390144"/>
                </a:lnTo>
                <a:lnTo>
                  <a:pt x="276350" y="384989"/>
                </a:lnTo>
                <a:lnTo>
                  <a:pt x="323672" y="370309"/>
                </a:lnTo>
                <a:lnTo>
                  <a:pt x="365408" y="347276"/>
                </a:lnTo>
                <a:lnTo>
                  <a:pt x="400214" y="317063"/>
                </a:lnTo>
                <a:lnTo>
                  <a:pt x="426742" y="280842"/>
                </a:lnTo>
                <a:lnTo>
                  <a:pt x="443646" y="239787"/>
                </a:lnTo>
                <a:lnTo>
                  <a:pt x="449579" y="195071"/>
                </a:lnTo>
                <a:lnTo>
                  <a:pt x="443646" y="150356"/>
                </a:lnTo>
                <a:lnTo>
                  <a:pt x="426742" y="109301"/>
                </a:lnTo>
                <a:lnTo>
                  <a:pt x="400214" y="73080"/>
                </a:lnTo>
                <a:lnTo>
                  <a:pt x="365408" y="42867"/>
                </a:lnTo>
                <a:lnTo>
                  <a:pt x="323672" y="19834"/>
                </a:lnTo>
                <a:lnTo>
                  <a:pt x="276350" y="5154"/>
                </a:lnTo>
                <a:lnTo>
                  <a:pt x="224790" y="0"/>
                </a:lnTo>
                <a:close/>
              </a:path>
            </a:pathLst>
          </a:custGeom>
          <a:solidFill>
            <a:srgbClr val="FAA27B"/>
          </a:solidFill>
        </p:spPr>
        <p:txBody>
          <a:bodyPr wrap="square" lIns="0" tIns="0" rIns="0" bIns="0" rtlCol="0"/>
          <a:lstStyle/>
          <a:p>
            <a:endParaRPr>
              <a:latin typeface="+mn-ea"/>
            </a:endParaRPr>
          </a:p>
        </p:txBody>
      </p:sp>
      <p:sp>
        <p:nvSpPr>
          <p:cNvPr id="33" name="object 33"/>
          <p:cNvSpPr/>
          <p:nvPr/>
        </p:nvSpPr>
        <p:spPr>
          <a:xfrm>
            <a:off x="8191500" y="3566159"/>
            <a:ext cx="449580" cy="390525"/>
          </a:xfrm>
          <a:custGeom>
            <a:avLst/>
            <a:gdLst/>
            <a:ahLst/>
            <a:cxnLst/>
            <a:rect l="l" t="t" r="r" b="b"/>
            <a:pathLst>
              <a:path w="449579" h="390525">
                <a:moveTo>
                  <a:pt x="0" y="195071"/>
                </a:moveTo>
                <a:lnTo>
                  <a:pt x="5933" y="150356"/>
                </a:lnTo>
                <a:lnTo>
                  <a:pt x="22837" y="109301"/>
                </a:lnTo>
                <a:lnTo>
                  <a:pt x="49365" y="73080"/>
                </a:lnTo>
                <a:lnTo>
                  <a:pt x="84171" y="42867"/>
                </a:lnTo>
                <a:lnTo>
                  <a:pt x="125907" y="19834"/>
                </a:lnTo>
                <a:lnTo>
                  <a:pt x="173229" y="5154"/>
                </a:lnTo>
                <a:lnTo>
                  <a:pt x="224790" y="0"/>
                </a:lnTo>
                <a:lnTo>
                  <a:pt x="276350" y="5154"/>
                </a:lnTo>
                <a:lnTo>
                  <a:pt x="323672" y="19834"/>
                </a:lnTo>
                <a:lnTo>
                  <a:pt x="365408" y="42867"/>
                </a:lnTo>
                <a:lnTo>
                  <a:pt x="400214" y="73080"/>
                </a:lnTo>
                <a:lnTo>
                  <a:pt x="426742" y="109301"/>
                </a:lnTo>
                <a:lnTo>
                  <a:pt x="443646" y="150356"/>
                </a:lnTo>
                <a:lnTo>
                  <a:pt x="449579" y="195071"/>
                </a:lnTo>
                <a:lnTo>
                  <a:pt x="443646" y="239787"/>
                </a:lnTo>
                <a:lnTo>
                  <a:pt x="426742" y="280842"/>
                </a:lnTo>
                <a:lnTo>
                  <a:pt x="400214" y="317063"/>
                </a:lnTo>
                <a:lnTo>
                  <a:pt x="365408" y="347276"/>
                </a:lnTo>
                <a:lnTo>
                  <a:pt x="323672" y="370309"/>
                </a:lnTo>
                <a:lnTo>
                  <a:pt x="276350" y="384989"/>
                </a:lnTo>
                <a:lnTo>
                  <a:pt x="224790" y="390144"/>
                </a:lnTo>
                <a:lnTo>
                  <a:pt x="173229" y="384989"/>
                </a:lnTo>
                <a:lnTo>
                  <a:pt x="125907" y="370309"/>
                </a:lnTo>
                <a:lnTo>
                  <a:pt x="84171" y="347276"/>
                </a:lnTo>
                <a:lnTo>
                  <a:pt x="49365" y="317063"/>
                </a:lnTo>
                <a:lnTo>
                  <a:pt x="22837" y="280842"/>
                </a:lnTo>
                <a:lnTo>
                  <a:pt x="5933" y="239787"/>
                </a:lnTo>
                <a:lnTo>
                  <a:pt x="0" y="195071"/>
                </a:lnTo>
                <a:close/>
              </a:path>
            </a:pathLst>
          </a:custGeom>
          <a:ln w="12191">
            <a:solidFill>
              <a:srgbClr val="FAA27B"/>
            </a:solidFill>
          </a:ln>
        </p:spPr>
        <p:txBody>
          <a:bodyPr wrap="square" lIns="0" tIns="0" rIns="0" bIns="0" rtlCol="0"/>
          <a:lstStyle/>
          <a:p>
            <a:endParaRPr>
              <a:latin typeface="+mn-ea"/>
            </a:endParaRPr>
          </a:p>
        </p:txBody>
      </p:sp>
      <p:sp>
        <p:nvSpPr>
          <p:cNvPr id="34" name="object 34"/>
          <p:cNvSpPr txBox="1"/>
          <p:nvPr/>
        </p:nvSpPr>
        <p:spPr>
          <a:xfrm>
            <a:off x="8266938" y="4605020"/>
            <a:ext cx="299720" cy="289823"/>
          </a:xfrm>
          <a:prstGeom prst="rect">
            <a:avLst/>
          </a:prstGeom>
        </p:spPr>
        <p:txBody>
          <a:bodyPr vert="horz" wrap="square" lIns="0" tIns="12700" rIns="0" bIns="0" rtlCol="0">
            <a:spAutoFit/>
          </a:bodyPr>
          <a:lstStyle/>
          <a:p>
            <a:pPr marL="12700">
              <a:lnSpc>
                <a:spcPct val="100000"/>
              </a:lnSpc>
              <a:spcBef>
                <a:spcPts val="100"/>
              </a:spcBef>
            </a:pPr>
            <a:r>
              <a:rPr spc="-80">
                <a:solidFill>
                  <a:srgbClr val="FAA27B"/>
                </a:solidFill>
                <a:latin typeface="+mn-ea"/>
                <a:cs typeface="Maiandra GD"/>
              </a:rPr>
              <a:t>04</a:t>
            </a:r>
            <a:endParaRPr>
              <a:latin typeface="+mn-ea"/>
              <a:cs typeface="Maiandra GD"/>
            </a:endParaRPr>
          </a:p>
        </p:txBody>
      </p:sp>
      <p:sp>
        <p:nvSpPr>
          <p:cNvPr id="35" name="object 35"/>
          <p:cNvSpPr/>
          <p:nvPr/>
        </p:nvSpPr>
        <p:spPr>
          <a:xfrm>
            <a:off x="7403718" y="5130800"/>
            <a:ext cx="1937130" cy="197358"/>
          </a:xfrm>
          <a:prstGeom prst="rect">
            <a:avLst/>
          </a:prstGeom>
          <a:blipFill>
            <a:blip r:embed="rId9" cstate="print"/>
            <a:stretch>
              <a:fillRect/>
            </a:stretch>
          </a:blipFill>
        </p:spPr>
        <p:txBody>
          <a:bodyPr wrap="square" lIns="0" tIns="0" rIns="0" bIns="0" rtlCol="0"/>
          <a:lstStyle/>
          <a:p>
            <a:endParaRPr>
              <a:latin typeface="+mn-ea"/>
            </a:endParaRPr>
          </a:p>
        </p:txBody>
      </p:sp>
      <p:sp>
        <p:nvSpPr>
          <p:cNvPr id="36" name="object 36"/>
          <p:cNvSpPr/>
          <p:nvPr/>
        </p:nvSpPr>
        <p:spPr>
          <a:xfrm>
            <a:off x="7305929" y="5494528"/>
            <a:ext cx="2085340" cy="200380"/>
          </a:xfrm>
          <a:prstGeom prst="rect">
            <a:avLst/>
          </a:prstGeom>
          <a:blipFill>
            <a:blip r:embed="rId10" cstate="print"/>
            <a:stretch>
              <a:fillRect/>
            </a:stretch>
          </a:blipFill>
        </p:spPr>
        <p:txBody>
          <a:bodyPr wrap="square" lIns="0" tIns="0" rIns="0" bIns="0" rtlCol="0"/>
          <a:lstStyle/>
          <a:p>
            <a:endParaRPr>
              <a:latin typeface="+mn-ea"/>
            </a:endParaRPr>
          </a:p>
        </p:txBody>
      </p:sp>
      <p:sp>
        <p:nvSpPr>
          <p:cNvPr id="37" name="object 37"/>
          <p:cNvSpPr/>
          <p:nvPr/>
        </p:nvSpPr>
        <p:spPr>
          <a:xfrm>
            <a:off x="8191500" y="2967227"/>
            <a:ext cx="350520" cy="304800"/>
          </a:xfrm>
          <a:custGeom>
            <a:avLst/>
            <a:gdLst/>
            <a:ahLst/>
            <a:cxnLst/>
            <a:rect l="l" t="t" r="r" b="b"/>
            <a:pathLst>
              <a:path w="350520" h="304800">
                <a:moveTo>
                  <a:pt x="134559" y="180848"/>
                </a:moveTo>
                <a:lnTo>
                  <a:pt x="94996" y="180848"/>
                </a:lnTo>
                <a:lnTo>
                  <a:pt x="180848" y="230632"/>
                </a:lnTo>
                <a:lnTo>
                  <a:pt x="177292" y="237236"/>
                </a:lnTo>
                <a:lnTo>
                  <a:pt x="175259" y="244601"/>
                </a:lnTo>
                <a:lnTo>
                  <a:pt x="175259" y="252349"/>
                </a:lnTo>
                <a:lnTo>
                  <a:pt x="180004" y="272760"/>
                </a:lnTo>
                <a:lnTo>
                  <a:pt x="192928" y="289433"/>
                </a:lnTo>
                <a:lnTo>
                  <a:pt x="212068" y="300676"/>
                </a:lnTo>
                <a:lnTo>
                  <a:pt x="235457" y="304800"/>
                </a:lnTo>
                <a:lnTo>
                  <a:pt x="258921" y="300676"/>
                </a:lnTo>
                <a:lnTo>
                  <a:pt x="278098" y="289433"/>
                </a:lnTo>
                <a:lnTo>
                  <a:pt x="280956" y="285750"/>
                </a:lnTo>
                <a:lnTo>
                  <a:pt x="235457" y="285750"/>
                </a:lnTo>
                <a:lnTo>
                  <a:pt x="220571" y="283120"/>
                </a:lnTo>
                <a:lnTo>
                  <a:pt x="208375" y="275955"/>
                </a:lnTo>
                <a:lnTo>
                  <a:pt x="200132" y="265336"/>
                </a:lnTo>
                <a:lnTo>
                  <a:pt x="197103" y="252349"/>
                </a:lnTo>
                <a:lnTo>
                  <a:pt x="200132" y="239434"/>
                </a:lnTo>
                <a:lnTo>
                  <a:pt x="208375" y="228854"/>
                </a:lnTo>
                <a:lnTo>
                  <a:pt x="220571" y="221702"/>
                </a:lnTo>
                <a:lnTo>
                  <a:pt x="235457" y="219075"/>
                </a:lnTo>
                <a:lnTo>
                  <a:pt x="280975" y="219075"/>
                </a:lnTo>
                <a:lnTo>
                  <a:pt x="278098" y="215376"/>
                </a:lnTo>
                <a:lnTo>
                  <a:pt x="277474" y="215011"/>
                </a:lnTo>
                <a:lnTo>
                  <a:pt x="193421" y="215011"/>
                </a:lnTo>
                <a:lnTo>
                  <a:pt x="134559" y="180848"/>
                </a:lnTo>
                <a:close/>
              </a:path>
              <a:path w="350520" h="304800">
                <a:moveTo>
                  <a:pt x="280975" y="219075"/>
                </a:moveTo>
                <a:lnTo>
                  <a:pt x="235457" y="219075"/>
                </a:lnTo>
                <a:lnTo>
                  <a:pt x="250398" y="221702"/>
                </a:lnTo>
                <a:lnTo>
                  <a:pt x="262588" y="228854"/>
                </a:lnTo>
                <a:lnTo>
                  <a:pt x="270801" y="239434"/>
                </a:lnTo>
                <a:lnTo>
                  <a:pt x="273811" y="252349"/>
                </a:lnTo>
                <a:lnTo>
                  <a:pt x="270801" y="265336"/>
                </a:lnTo>
                <a:lnTo>
                  <a:pt x="262588" y="275955"/>
                </a:lnTo>
                <a:lnTo>
                  <a:pt x="250398" y="283120"/>
                </a:lnTo>
                <a:lnTo>
                  <a:pt x="235457" y="285750"/>
                </a:lnTo>
                <a:lnTo>
                  <a:pt x="280956" y="285750"/>
                </a:lnTo>
                <a:lnTo>
                  <a:pt x="291036" y="272760"/>
                </a:lnTo>
                <a:lnTo>
                  <a:pt x="295782" y="252349"/>
                </a:lnTo>
                <a:lnTo>
                  <a:pt x="291036" y="232011"/>
                </a:lnTo>
                <a:lnTo>
                  <a:pt x="280975" y="219075"/>
                </a:lnTo>
                <a:close/>
              </a:path>
              <a:path w="350520" h="304800">
                <a:moveTo>
                  <a:pt x="235457" y="200025"/>
                </a:moveTo>
                <a:lnTo>
                  <a:pt x="223514" y="201062"/>
                </a:lnTo>
                <a:lnTo>
                  <a:pt x="212391" y="204041"/>
                </a:lnTo>
                <a:lnTo>
                  <a:pt x="202293" y="208758"/>
                </a:lnTo>
                <a:lnTo>
                  <a:pt x="193421" y="215011"/>
                </a:lnTo>
                <a:lnTo>
                  <a:pt x="277474" y="215011"/>
                </a:lnTo>
                <a:lnTo>
                  <a:pt x="258921" y="204146"/>
                </a:lnTo>
                <a:lnTo>
                  <a:pt x="235457" y="200025"/>
                </a:lnTo>
                <a:close/>
              </a:path>
              <a:path w="350520" h="304800">
                <a:moveTo>
                  <a:pt x="60198" y="85725"/>
                </a:moveTo>
                <a:lnTo>
                  <a:pt x="36808" y="89848"/>
                </a:lnTo>
                <a:lnTo>
                  <a:pt x="17668" y="101091"/>
                </a:lnTo>
                <a:lnTo>
                  <a:pt x="4744" y="117764"/>
                </a:lnTo>
                <a:lnTo>
                  <a:pt x="0" y="138175"/>
                </a:lnTo>
                <a:lnTo>
                  <a:pt x="4744" y="158513"/>
                </a:lnTo>
                <a:lnTo>
                  <a:pt x="17668" y="175148"/>
                </a:lnTo>
                <a:lnTo>
                  <a:pt x="36808" y="186378"/>
                </a:lnTo>
                <a:lnTo>
                  <a:pt x="60198" y="190500"/>
                </a:lnTo>
                <a:lnTo>
                  <a:pt x="69724" y="189849"/>
                </a:lnTo>
                <a:lnTo>
                  <a:pt x="78787" y="187960"/>
                </a:lnTo>
                <a:lnTo>
                  <a:pt x="87254" y="184927"/>
                </a:lnTo>
                <a:lnTo>
                  <a:pt x="94996" y="180848"/>
                </a:lnTo>
                <a:lnTo>
                  <a:pt x="134559" y="180848"/>
                </a:lnTo>
                <a:lnTo>
                  <a:pt x="118367" y="171450"/>
                </a:lnTo>
                <a:lnTo>
                  <a:pt x="60198" y="171450"/>
                </a:lnTo>
                <a:lnTo>
                  <a:pt x="45311" y="168822"/>
                </a:lnTo>
                <a:lnTo>
                  <a:pt x="33115" y="161671"/>
                </a:lnTo>
                <a:lnTo>
                  <a:pt x="24872" y="151090"/>
                </a:lnTo>
                <a:lnTo>
                  <a:pt x="21844" y="138175"/>
                </a:lnTo>
                <a:lnTo>
                  <a:pt x="24872" y="125188"/>
                </a:lnTo>
                <a:lnTo>
                  <a:pt x="33115" y="114569"/>
                </a:lnTo>
                <a:lnTo>
                  <a:pt x="45311" y="107404"/>
                </a:lnTo>
                <a:lnTo>
                  <a:pt x="60198" y="104775"/>
                </a:lnTo>
                <a:lnTo>
                  <a:pt x="157520" y="104775"/>
                </a:lnTo>
                <a:lnTo>
                  <a:pt x="165124" y="102235"/>
                </a:lnTo>
                <a:lnTo>
                  <a:pt x="104013" y="102235"/>
                </a:lnTo>
                <a:lnTo>
                  <a:pt x="94988" y="95369"/>
                </a:lnTo>
                <a:lnTo>
                  <a:pt x="84486" y="90169"/>
                </a:lnTo>
                <a:lnTo>
                  <a:pt x="72794" y="86875"/>
                </a:lnTo>
                <a:lnTo>
                  <a:pt x="60198" y="85725"/>
                </a:lnTo>
                <a:close/>
              </a:path>
              <a:path w="350520" h="304800">
                <a:moveTo>
                  <a:pt x="157520" y="104775"/>
                </a:moveTo>
                <a:lnTo>
                  <a:pt x="60198" y="104775"/>
                </a:lnTo>
                <a:lnTo>
                  <a:pt x="75138" y="107404"/>
                </a:lnTo>
                <a:lnTo>
                  <a:pt x="87328" y="114569"/>
                </a:lnTo>
                <a:lnTo>
                  <a:pt x="95541" y="125188"/>
                </a:lnTo>
                <a:lnTo>
                  <a:pt x="98551" y="138175"/>
                </a:lnTo>
                <a:lnTo>
                  <a:pt x="95541" y="151090"/>
                </a:lnTo>
                <a:lnTo>
                  <a:pt x="87328" y="161671"/>
                </a:lnTo>
                <a:lnTo>
                  <a:pt x="75138" y="168822"/>
                </a:lnTo>
                <a:lnTo>
                  <a:pt x="60198" y="171450"/>
                </a:lnTo>
                <a:lnTo>
                  <a:pt x="118367" y="171450"/>
                </a:lnTo>
                <a:lnTo>
                  <a:pt x="110490" y="166877"/>
                </a:lnTo>
                <a:lnTo>
                  <a:pt x="114736" y="160393"/>
                </a:lnTo>
                <a:lnTo>
                  <a:pt x="117887" y="153384"/>
                </a:lnTo>
                <a:lnTo>
                  <a:pt x="119848" y="145946"/>
                </a:lnTo>
                <a:lnTo>
                  <a:pt x="120523" y="138175"/>
                </a:lnTo>
                <a:lnTo>
                  <a:pt x="120523" y="131191"/>
                </a:lnTo>
                <a:lnTo>
                  <a:pt x="118872" y="124713"/>
                </a:lnTo>
                <a:lnTo>
                  <a:pt x="116077" y="118618"/>
                </a:lnTo>
                <a:lnTo>
                  <a:pt x="157520" y="104775"/>
                </a:lnTo>
                <a:close/>
              </a:path>
              <a:path w="350520" h="304800">
                <a:moveTo>
                  <a:pt x="266675" y="77977"/>
                </a:moveTo>
                <a:lnTo>
                  <a:pt x="237744" y="77977"/>
                </a:lnTo>
                <a:lnTo>
                  <a:pt x="247120" y="88915"/>
                </a:lnTo>
                <a:lnTo>
                  <a:pt x="259413" y="97377"/>
                </a:lnTo>
                <a:lnTo>
                  <a:pt x="274016" y="102838"/>
                </a:lnTo>
                <a:lnTo>
                  <a:pt x="290322" y="104775"/>
                </a:lnTo>
                <a:lnTo>
                  <a:pt x="313711" y="100651"/>
                </a:lnTo>
                <a:lnTo>
                  <a:pt x="332851" y="89408"/>
                </a:lnTo>
                <a:lnTo>
                  <a:pt x="335706" y="85725"/>
                </a:lnTo>
                <a:lnTo>
                  <a:pt x="290322" y="85725"/>
                </a:lnTo>
                <a:lnTo>
                  <a:pt x="275381" y="83095"/>
                </a:lnTo>
                <a:lnTo>
                  <a:pt x="266675" y="77977"/>
                </a:lnTo>
                <a:close/>
              </a:path>
              <a:path w="350520" h="304800">
                <a:moveTo>
                  <a:pt x="290322" y="0"/>
                </a:moveTo>
                <a:lnTo>
                  <a:pt x="266858" y="4121"/>
                </a:lnTo>
                <a:lnTo>
                  <a:pt x="247681" y="15351"/>
                </a:lnTo>
                <a:lnTo>
                  <a:pt x="234743" y="31986"/>
                </a:lnTo>
                <a:lnTo>
                  <a:pt x="229997" y="52324"/>
                </a:lnTo>
                <a:lnTo>
                  <a:pt x="229997" y="54991"/>
                </a:lnTo>
                <a:lnTo>
                  <a:pt x="230250" y="57404"/>
                </a:lnTo>
                <a:lnTo>
                  <a:pt x="230758" y="59944"/>
                </a:lnTo>
                <a:lnTo>
                  <a:pt x="104013" y="102235"/>
                </a:lnTo>
                <a:lnTo>
                  <a:pt x="165124" y="102235"/>
                </a:lnTo>
                <a:lnTo>
                  <a:pt x="237744" y="77977"/>
                </a:lnTo>
                <a:lnTo>
                  <a:pt x="266675" y="77977"/>
                </a:lnTo>
                <a:lnTo>
                  <a:pt x="263191" y="75930"/>
                </a:lnTo>
                <a:lnTo>
                  <a:pt x="254978" y="65311"/>
                </a:lnTo>
                <a:lnTo>
                  <a:pt x="251968" y="52324"/>
                </a:lnTo>
                <a:lnTo>
                  <a:pt x="254978" y="39409"/>
                </a:lnTo>
                <a:lnTo>
                  <a:pt x="263191" y="28829"/>
                </a:lnTo>
                <a:lnTo>
                  <a:pt x="275381" y="21677"/>
                </a:lnTo>
                <a:lnTo>
                  <a:pt x="290322" y="19050"/>
                </a:lnTo>
                <a:lnTo>
                  <a:pt x="335724" y="19050"/>
                </a:lnTo>
                <a:lnTo>
                  <a:pt x="332851" y="15351"/>
                </a:lnTo>
                <a:lnTo>
                  <a:pt x="313711" y="4121"/>
                </a:lnTo>
                <a:lnTo>
                  <a:pt x="290322" y="0"/>
                </a:lnTo>
                <a:close/>
              </a:path>
              <a:path w="350520" h="304800">
                <a:moveTo>
                  <a:pt x="335724" y="19050"/>
                </a:moveTo>
                <a:lnTo>
                  <a:pt x="290322" y="19050"/>
                </a:lnTo>
                <a:lnTo>
                  <a:pt x="305188" y="21677"/>
                </a:lnTo>
                <a:lnTo>
                  <a:pt x="317341" y="28829"/>
                </a:lnTo>
                <a:lnTo>
                  <a:pt x="325540" y="39409"/>
                </a:lnTo>
                <a:lnTo>
                  <a:pt x="328549" y="52324"/>
                </a:lnTo>
                <a:lnTo>
                  <a:pt x="325540" y="65311"/>
                </a:lnTo>
                <a:lnTo>
                  <a:pt x="317341" y="75930"/>
                </a:lnTo>
                <a:lnTo>
                  <a:pt x="305188" y="83095"/>
                </a:lnTo>
                <a:lnTo>
                  <a:pt x="290322" y="85725"/>
                </a:lnTo>
                <a:lnTo>
                  <a:pt x="335706" y="85725"/>
                </a:lnTo>
                <a:lnTo>
                  <a:pt x="345775" y="72735"/>
                </a:lnTo>
                <a:lnTo>
                  <a:pt x="350520" y="52324"/>
                </a:lnTo>
                <a:lnTo>
                  <a:pt x="345775" y="31986"/>
                </a:lnTo>
                <a:lnTo>
                  <a:pt x="335724" y="19050"/>
                </a:lnTo>
                <a:close/>
              </a:path>
            </a:pathLst>
          </a:custGeom>
          <a:solidFill>
            <a:srgbClr val="585858"/>
          </a:solidFill>
        </p:spPr>
        <p:txBody>
          <a:bodyPr wrap="square" lIns="0" tIns="0" rIns="0" bIns="0" rtlCol="0"/>
          <a:lstStyle/>
          <a:p>
            <a:endParaRPr>
              <a:latin typeface="+mn-ea"/>
            </a:endParaRPr>
          </a:p>
        </p:txBody>
      </p:sp>
      <p:sp>
        <p:nvSpPr>
          <p:cNvPr id="38" name="object 38"/>
          <p:cNvSpPr/>
          <p:nvPr/>
        </p:nvSpPr>
        <p:spPr>
          <a:xfrm>
            <a:off x="9611868" y="3744467"/>
            <a:ext cx="2101850" cy="304800"/>
          </a:xfrm>
          <a:custGeom>
            <a:avLst/>
            <a:gdLst/>
            <a:ahLst/>
            <a:cxnLst/>
            <a:rect l="l" t="t" r="r" b="b"/>
            <a:pathLst>
              <a:path w="2101850" h="304800">
                <a:moveTo>
                  <a:pt x="1949196" y="0"/>
                </a:moveTo>
                <a:lnTo>
                  <a:pt x="0" y="0"/>
                </a:lnTo>
                <a:lnTo>
                  <a:pt x="0" y="304799"/>
                </a:lnTo>
                <a:lnTo>
                  <a:pt x="1949196" y="304799"/>
                </a:lnTo>
                <a:lnTo>
                  <a:pt x="1997378" y="297033"/>
                </a:lnTo>
                <a:lnTo>
                  <a:pt x="2039215" y="275405"/>
                </a:lnTo>
                <a:lnTo>
                  <a:pt x="2072201" y="242419"/>
                </a:lnTo>
                <a:lnTo>
                  <a:pt x="2093829" y="200582"/>
                </a:lnTo>
                <a:lnTo>
                  <a:pt x="2101596" y="152399"/>
                </a:lnTo>
                <a:lnTo>
                  <a:pt x="2093829" y="104217"/>
                </a:lnTo>
                <a:lnTo>
                  <a:pt x="2072201" y="62380"/>
                </a:lnTo>
                <a:lnTo>
                  <a:pt x="2039215" y="29394"/>
                </a:lnTo>
                <a:lnTo>
                  <a:pt x="1997378" y="7766"/>
                </a:lnTo>
                <a:lnTo>
                  <a:pt x="1949196" y="0"/>
                </a:lnTo>
                <a:close/>
              </a:path>
            </a:pathLst>
          </a:custGeom>
          <a:solidFill>
            <a:srgbClr val="EC5B4F"/>
          </a:solidFill>
        </p:spPr>
        <p:txBody>
          <a:bodyPr wrap="square" lIns="0" tIns="0" rIns="0" bIns="0" rtlCol="0"/>
          <a:lstStyle/>
          <a:p>
            <a:endParaRPr>
              <a:latin typeface="+mn-ea"/>
            </a:endParaRPr>
          </a:p>
        </p:txBody>
      </p:sp>
      <p:sp>
        <p:nvSpPr>
          <p:cNvPr id="39" name="object 39"/>
          <p:cNvSpPr/>
          <p:nvPr/>
        </p:nvSpPr>
        <p:spPr>
          <a:xfrm>
            <a:off x="9611868" y="3744467"/>
            <a:ext cx="2101850" cy="304800"/>
          </a:xfrm>
          <a:custGeom>
            <a:avLst/>
            <a:gdLst/>
            <a:ahLst/>
            <a:cxnLst/>
            <a:rect l="l" t="t" r="r" b="b"/>
            <a:pathLst>
              <a:path w="2101850" h="304800">
                <a:moveTo>
                  <a:pt x="2101596" y="152399"/>
                </a:moveTo>
                <a:lnTo>
                  <a:pt x="2093829" y="104217"/>
                </a:lnTo>
                <a:lnTo>
                  <a:pt x="2072201" y="62380"/>
                </a:lnTo>
                <a:lnTo>
                  <a:pt x="2039215" y="29394"/>
                </a:lnTo>
                <a:lnTo>
                  <a:pt x="1997378" y="7766"/>
                </a:lnTo>
                <a:lnTo>
                  <a:pt x="1949196" y="0"/>
                </a:lnTo>
                <a:lnTo>
                  <a:pt x="0" y="0"/>
                </a:lnTo>
                <a:lnTo>
                  <a:pt x="0" y="304799"/>
                </a:lnTo>
                <a:lnTo>
                  <a:pt x="1949196" y="304799"/>
                </a:lnTo>
                <a:lnTo>
                  <a:pt x="1997378" y="297033"/>
                </a:lnTo>
                <a:lnTo>
                  <a:pt x="2039215" y="275405"/>
                </a:lnTo>
                <a:lnTo>
                  <a:pt x="2072201" y="242419"/>
                </a:lnTo>
                <a:lnTo>
                  <a:pt x="2093829" y="200582"/>
                </a:lnTo>
                <a:lnTo>
                  <a:pt x="2101596" y="152399"/>
                </a:lnTo>
                <a:close/>
              </a:path>
            </a:pathLst>
          </a:custGeom>
          <a:ln w="12192">
            <a:solidFill>
              <a:srgbClr val="F86423"/>
            </a:solidFill>
          </a:ln>
        </p:spPr>
        <p:txBody>
          <a:bodyPr wrap="square" lIns="0" tIns="0" rIns="0" bIns="0" rtlCol="0"/>
          <a:lstStyle/>
          <a:p>
            <a:endParaRPr>
              <a:latin typeface="+mn-ea"/>
            </a:endParaRPr>
          </a:p>
        </p:txBody>
      </p:sp>
      <p:sp>
        <p:nvSpPr>
          <p:cNvPr id="40" name="object 40"/>
          <p:cNvSpPr/>
          <p:nvPr/>
        </p:nvSpPr>
        <p:spPr>
          <a:xfrm>
            <a:off x="10437876" y="3823715"/>
            <a:ext cx="449580" cy="390525"/>
          </a:xfrm>
          <a:custGeom>
            <a:avLst/>
            <a:gdLst/>
            <a:ahLst/>
            <a:cxnLst/>
            <a:rect l="l" t="t" r="r" b="b"/>
            <a:pathLst>
              <a:path w="449579" h="390525">
                <a:moveTo>
                  <a:pt x="224790" y="0"/>
                </a:moveTo>
                <a:lnTo>
                  <a:pt x="173229" y="5154"/>
                </a:lnTo>
                <a:lnTo>
                  <a:pt x="125907" y="19834"/>
                </a:lnTo>
                <a:lnTo>
                  <a:pt x="84171" y="42867"/>
                </a:lnTo>
                <a:lnTo>
                  <a:pt x="49365" y="73080"/>
                </a:lnTo>
                <a:lnTo>
                  <a:pt x="22837" y="109301"/>
                </a:lnTo>
                <a:lnTo>
                  <a:pt x="5933" y="150356"/>
                </a:lnTo>
                <a:lnTo>
                  <a:pt x="0" y="195071"/>
                </a:lnTo>
                <a:lnTo>
                  <a:pt x="5933" y="239787"/>
                </a:lnTo>
                <a:lnTo>
                  <a:pt x="22837" y="280842"/>
                </a:lnTo>
                <a:lnTo>
                  <a:pt x="49365" y="317063"/>
                </a:lnTo>
                <a:lnTo>
                  <a:pt x="84171" y="347276"/>
                </a:lnTo>
                <a:lnTo>
                  <a:pt x="125907" y="370309"/>
                </a:lnTo>
                <a:lnTo>
                  <a:pt x="173229" y="384989"/>
                </a:lnTo>
                <a:lnTo>
                  <a:pt x="224790" y="390143"/>
                </a:lnTo>
                <a:lnTo>
                  <a:pt x="276350" y="384989"/>
                </a:lnTo>
                <a:lnTo>
                  <a:pt x="323672" y="370309"/>
                </a:lnTo>
                <a:lnTo>
                  <a:pt x="365408" y="347276"/>
                </a:lnTo>
                <a:lnTo>
                  <a:pt x="400214" y="317063"/>
                </a:lnTo>
                <a:lnTo>
                  <a:pt x="426742" y="280842"/>
                </a:lnTo>
                <a:lnTo>
                  <a:pt x="443646" y="239787"/>
                </a:lnTo>
                <a:lnTo>
                  <a:pt x="449579" y="195071"/>
                </a:lnTo>
                <a:lnTo>
                  <a:pt x="443646" y="150356"/>
                </a:lnTo>
                <a:lnTo>
                  <a:pt x="426742" y="109301"/>
                </a:lnTo>
                <a:lnTo>
                  <a:pt x="400214" y="73080"/>
                </a:lnTo>
                <a:lnTo>
                  <a:pt x="365408" y="42867"/>
                </a:lnTo>
                <a:lnTo>
                  <a:pt x="323672" y="19834"/>
                </a:lnTo>
                <a:lnTo>
                  <a:pt x="276350" y="5154"/>
                </a:lnTo>
                <a:lnTo>
                  <a:pt x="224790" y="0"/>
                </a:lnTo>
                <a:close/>
              </a:path>
            </a:pathLst>
          </a:custGeom>
          <a:solidFill>
            <a:srgbClr val="EC5B4F"/>
          </a:solidFill>
        </p:spPr>
        <p:txBody>
          <a:bodyPr wrap="square" lIns="0" tIns="0" rIns="0" bIns="0" rtlCol="0"/>
          <a:lstStyle/>
          <a:p>
            <a:endParaRPr>
              <a:latin typeface="+mn-ea"/>
            </a:endParaRPr>
          </a:p>
        </p:txBody>
      </p:sp>
      <p:sp>
        <p:nvSpPr>
          <p:cNvPr id="41" name="object 41"/>
          <p:cNvSpPr/>
          <p:nvPr/>
        </p:nvSpPr>
        <p:spPr>
          <a:xfrm>
            <a:off x="10437876" y="3823715"/>
            <a:ext cx="449580" cy="390525"/>
          </a:xfrm>
          <a:custGeom>
            <a:avLst/>
            <a:gdLst/>
            <a:ahLst/>
            <a:cxnLst/>
            <a:rect l="l" t="t" r="r" b="b"/>
            <a:pathLst>
              <a:path w="449579" h="390525">
                <a:moveTo>
                  <a:pt x="0" y="195071"/>
                </a:moveTo>
                <a:lnTo>
                  <a:pt x="5933" y="150356"/>
                </a:lnTo>
                <a:lnTo>
                  <a:pt x="22837" y="109301"/>
                </a:lnTo>
                <a:lnTo>
                  <a:pt x="49365" y="73080"/>
                </a:lnTo>
                <a:lnTo>
                  <a:pt x="84171" y="42867"/>
                </a:lnTo>
                <a:lnTo>
                  <a:pt x="125907" y="19834"/>
                </a:lnTo>
                <a:lnTo>
                  <a:pt x="173229" y="5154"/>
                </a:lnTo>
                <a:lnTo>
                  <a:pt x="224790" y="0"/>
                </a:lnTo>
                <a:lnTo>
                  <a:pt x="276350" y="5154"/>
                </a:lnTo>
                <a:lnTo>
                  <a:pt x="323672" y="19834"/>
                </a:lnTo>
                <a:lnTo>
                  <a:pt x="365408" y="42867"/>
                </a:lnTo>
                <a:lnTo>
                  <a:pt x="400214" y="73080"/>
                </a:lnTo>
                <a:lnTo>
                  <a:pt x="426742" y="109301"/>
                </a:lnTo>
                <a:lnTo>
                  <a:pt x="443646" y="150356"/>
                </a:lnTo>
                <a:lnTo>
                  <a:pt x="449579" y="195071"/>
                </a:lnTo>
                <a:lnTo>
                  <a:pt x="443646" y="239787"/>
                </a:lnTo>
                <a:lnTo>
                  <a:pt x="426742" y="280842"/>
                </a:lnTo>
                <a:lnTo>
                  <a:pt x="400214" y="317063"/>
                </a:lnTo>
                <a:lnTo>
                  <a:pt x="365408" y="347276"/>
                </a:lnTo>
                <a:lnTo>
                  <a:pt x="323672" y="370309"/>
                </a:lnTo>
                <a:lnTo>
                  <a:pt x="276350" y="384989"/>
                </a:lnTo>
                <a:lnTo>
                  <a:pt x="224790" y="390143"/>
                </a:lnTo>
                <a:lnTo>
                  <a:pt x="173229" y="384989"/>
                </a:lnTo>
                <a:lnTo>
                  <a:pt x="125907" y="370309"/>
                </a:lnTo>
                <a:lnTo>
                  <a:pt x="84171" y="347276"/>
                </a:lnTo>
                <a:lnTo>
                  <a:pt x="49365" y="317063"/>
                </a:lnTo>
                <a:lnTo>
                  <a:pt x="22837" y="280842"/>
                </a:lnTo>
                <a:lnTo>
                  <a:pt x="5933" y="239787"/>
                </a:lnTo>
                <a:lnTo>
                  <a:pt x="0" y="195071"/>
                </a:lnTo>
                <a:close/>
              </a:path>
            </a:pathLst>
          </a:custGeom>
          <a:ln w="12191">
            <a:solidFill>
              <a:srgbClr val="EC5B4F"/>
            </a:solidFill>
          </a:ln>
        </p:spPr>
        <p:txBody>
          <a:bodyPr wrap="square" lIns="0" tIns="0" rIns="0" bIns="0" rtlCol="0"/>
          <a:lstStyle/>
          <a:p>
            <a:endParaRPr>
              <a:latin typeface="+mn-ea"/>
            </a:endParaRPr>
          </a:p>
        </p:txBody>
      </p:sp>
      <p:sp>
        <p:nvSpPr>
          <p:cNvPr id="42" name="object 42"/>
          <p:cNvSpPr txBox="1"/>
          <p:nvPr/>
        </p:nvSpPr>
        <p:spPr>
          <a:xfrm>
            <a:off x="10514203" y="2051050"/>
            <a:ext cx="299720" cy="290464"/>
          </a:xfrm>
          <a:prstGeom prst="rect">
            <a:avLst/>
          </a:prstGeom>
        </p:spPr>
        <p:txBody>
          <a:bodyPr vert="horz" wrap="square" lIns="0" tIns="13335" rIns="0" bIns="0" rtlCol="0">
            <a:spAutoFit/>
          </a:bodyPr>
          <a:lstStyle/>
          <a:p>
            <a:pPr marL="12700">
              <a:lnSpc>
                <a:spcPct val="100000"/>
              </a:lnSpc>
              <a:spcBef>
                <a:spcPts val="105"/>
              </a:spcBef>
            </a:pPr>
            <a:r>
              <a:rPr spc="-80">
                <a:solidFill>
                  <a:srgbClr val="EC5B4F"/>
                </a:solidFill>
                <a:latin typeface="+mn-ea"/>
                <a:cs typeface="Maiandra GD"/>
              </a:rPr>
              <a:t>05</a:t>
            </a:r>
            <a:endParaRPr>
              <a:latin typeface="+mn-ea"/>
              <a:cs typeface="Maiandra GD"/>
            </a:endParaRPr>
          </a:p>
        </p:txBody>
      </p:sp>
      <p:sp>
        <p:nvSpPr>
          <p:cNvPr id="43" name="object 43"/>
          <p:cNvSpPr/>
          <p:nvPr/>
        </p:nvSpPr>
        <p:spPr>
          <a:xfrm>
            <a:off x="9706229" y="2752217"/>
            <a:ext cx="1819148" cy="199517"/>
          </a:xfrm>
          <a:prstGeom prst="rect">
            <a:avLst/>
          </a:prstGeom>
          <a:blipFill>
            <a:blip r:embed="rId11" cstate="print"/>
            <a:stretch>
              <a:fillRect/>
            </a:stretch>
          </a:blipFill>
        </p:spPr>
        <p:txBody>
          <a:bodyPr wrap="square" lIns="0" tIns="0" rIns="0" bIns="0" rtlCol="0"/>
          <a:lstStyle/>
          <a:p>
            <a:endParaRPr>
              <a:latin typeface="+mn-ea"/>
            </a:endParaRPr>
          </a:p>
        </p:txBody>
      </p:sp>
      <p:sp>
        <p:nvSpPr>
          <p:cNvPr id="44" name="object 44"/>
          <p:cNvSpPr/>
          <p:nvPr/>
        </p:nvSpPr>
        <p:spPr>
          <a:xfrm>
            <a:off x="9917938" y="3122422"/>
            <a:ext cx="401320" cy="184785"/>
          </a:xfrm>
          <a:custGeom>
            <a:avLst/>
            <a:gdLst/>
            <a:ahLst/>
            <a:cxnLst/>
            <a:rect l="l" t="t" r="r" b="b"/>
            <a:pathLst>
              <a:path w="401320" h="184785">
                <a:moveTo>
                  <a:pt x="190372" y="169925"/>
                </a:moveTo>
                <a:lnTo>
                  <a:pt x="10667" y="169925"/>
                </a:lnTo>
                <a:lnTo>
                  <a:pt x="10667" y="184530"/>
                </a:lnTo>
                <a:lnTo>
                  <a:pt x="190372" y="184530"/>
                </a:lnTo>
                <a:lnTo>
                  <a:pt x="190372" y="169925"/>
                </a:lnTo>
                <a:close/>
              </a:path>
              <a:path w="401320" h="184785">
                <a:moveTo>
                  <a:pt x="53847" y="93090"/>
                </a:moveTo>
                <a:lnTo>
                  <a:pt x="37337" y="93090"/>
                </a:lnTo>
                <a:lnTo>
                  <a:pt x="37337" y="169925"/>
                </a:lnTo>
                <a:lnTo>
                  <a:pt x="53847" y="169925"/>
                </a:lnTo>
                <a:lnTo>
                  <a:pt x="53847" y="93090"/>
                </a:lnTo>
                <a:close/>
              </a:path>
              <a:path w="401320" h="184785">
                <a:moveTo>
                  <a:pt x="111251" y="59181"/>
                </a:moveTo>
                <a:lnTo>
                  <a:pt x="94741" y="59181"/>
                </a:lnTo>
                <a:lnTo>
                  <a:pt x="94741" y="169925"/>
                </a:lnTo>
                <a:lnTo>
                  <a:pt x="111251" y="169925"/>
                </a:lnTo>
                <a:lnTo>
                  <a:pt x="111251" y="117475"/>
                </a:lnTo>
                <a:lnTo>
                  <a:pt x="171576" y="117475"/>
                </a:lnTo>
                <a:lnTo>
                  <a:pt x="171576" y="102997"/>
                </a:lnTo>
                <a:lnTo>
                  <a:pt x="111251" y="102997"/>
                </a:lnTo>
                <a:lnTo>
                  <a:pt x="111251" y="59181"/>
                </a:lnTo>
                <a:close/>
              </a:path>
              <a:path w="401320" h="184785">
                <a:moveTo>
                  <a:pt x="115442" y="0"/>
                </a:moveTo>
                <a:lnTo>
                  <a:pt x="93979" y="0"/>
                </a:lnTo>
                <a:lnTo>
                  <a:pt x="75527" y="22217"/>
                </a:lnTo>
                <a:lnTo>
                  <a:pt x="53705" y="42005"/>
                </a:lnTo>
                <a:lnTo>
                  <a:pt x="28525" y="59364"/>
                </a:lnTo>
                <a:lnTo>
                  <a:pt x="0" y="74294"/>
                </a:lnTo>
                <a:lnTo>
                  <a:pt x="8000" y="85470"/>
                </a:lnTo>
                <a:lnTo>
                  <a:pt x="63166" y="55959"/>
                </a:lnTo>
                <a:lnTo>
                  <a:pt x="101091" y="17652"/>
                </a:lnTo>
                <a:lnTo>
                  <a:pt x="122229" y="17652"/>
                </a:lnTo>
                <a:lnTo>
                  <a:pt x="111378" y="5461"/>
                </a:lnTo>
                <a:lnTo>
                  <a:pt x="115442" y="0"/>
                </a:lnTo>
                <a:close/>
              </a:path>
              <a:path w="401320" h="184785">
                <a:moveTo>
                  <a:pt x="122229" y="17652"/>
                </a:moveTo>
                <a:lnTo>
                  <a:pt x="101091" y="17652"/>
                </a:lnTo>
                <a:lnTo>
                  <a:pt x="118959" y="37276"/>
                </a:lnTo>
                <a:lnTo>
                  <a:pt x="139414" y="55165"/>
                </a:lnTo>
                <a:lnTo>
                  <a:pt x="162492" y="71320"/>
                </a:lnTo>
                <a:lnTo>
                  <a:pt x="188213" y="85725"/>
                </a:lnTo>
                <a:lnTo>
                  <a:pt x="192531" y="78612"/>
                </a:lnTo>
                <a:lnTo>
                  <a:pt x="196214" y="73025"/>
                </a:lnTo>
                <a:lnTo>
                  <a:pt x="199135" y="68706"/>
                </a:lnTo>
                <a:lnTo>
                  <a:pt x="172368" y="56324"/>
                </a:lnTo>
                <a:lnTo>
                  <a:pt x="148828" y="41655"/>
                </a:lnTo>
                <a:lnTo>
                  <a:pt x="128502" y="24701"/>
                </a:lnTo>
                <a:lnTo>
                  <a:pt x="122229" y="17652"/>
                </a:lnTo>
                <a:close/>
              </a:path>
              <a:path w="401320" h="184785">
                <a:moveTo>
                  <a:pt x="401065" y="165100"/>
                </a:moveTo>
                <a:lnTo>
                  <a:pt x="205485" y="165100"/>
                </a:lnTo>
                <a:lnTo>
                  <a:pt x="205485" y="179831"/>
                </a:lnTo>
                <a:lnTo>
                  <a:pt x="401065" y="179831"/>
                </a:lnTo>
                <a:lnTo>
                  <a:pt x="401065" y="165100"/>
                </a:lnTo>
                <a:close/>
              </a:path>
              <a:path w="401320" h="184785">
                <a:moveTo>
                  <a:pt x="285622" y="1650"/>
                </a:moveTo>
                <a:lnTo>
                  <a:pt x="268985" y="1650"/>
                </a:lnTo>
                <a:lnTo>
                  <a:pt x="268985" y="165100"/>
                </a:lnTo>
                <a:lnTo>
                  <a:pt x="285622" y="165100"/>
                </a:lnTo>
                <a:lnTo>
                  <a:pt x="285622" y="1650"/>
                </a:lnTo>
                <a:close/>
              </a:path>
              <a:path w="401320" h="184785">
                <a:moveTo>
                  <a:pt x="336930" y="1650"/>
                </a:moveTo>
                <a:lnTo>
                  <a:pt x="320293" y="1650"/>
                </a:lnTo>
                <a:lnTo>
                  <a:pt x="320293" y="165100"/>
                </a:lnTo>
                <a:lnTo>
                  <a:pt x="336930" y="165100"/>
                </a:lnTo>
                <a:lnTo>
                  <a:pt x="336930" y="1650"/>
                </a:lnTo>
                <a:close/>
              </a:path>
              <a:path w="401320" h="184785">
                <a:moveTo>
                  <a:pt x="377316" y="42163"/>
                </a:moveTo>
                <a:lnTo>
                  <a:pt x="370171" y="61952"/>
                </a:lnTo>
                <a:lnTo>
                  <a:pt x="362251" y="82073"/>
                </a:lnTo>
                <a:lnTo>
                  <a:pt x="353546" y="102528"/>
                </a:lnTo>
                <a:lnTo>
                  <a:pt x="344042" y="123316"/>
                </a:lnTo>
                <a:lnTo>
                  <a:pt x="358266" y="129920"/>
                </a:lnTo>
                <a:lnTo>
                  <a:pt x="366672" y="112057"/>
                </a:lnTo>
                <a:lnTo>
                  <a:pt x="375316" y="92551"/>
                </a:lnTo>
                <a:lnTo>
                  <a:pt x="384198" y="71377"/>
                </a:lnTo>
                <a:lnTo>
                  <a:pt x="393318" y="48513"/>
                </a:lnTo>
                <a:lnTo>
                  <a:pt x="377316" y="42163"/>
                </a:lnTo>
                <a:close/>
              </a:path>
              <a:path w="401320" h="184785">
                <a:moveTo>
                  <a:pt x="228472" y="40386"/>
                </a:moveTo>
                <a:lnTo>
                  <a:pt x="213994" y="46736"/>
                </a:lnTo>
                <a:lnTo>
                  <a:pt x="221995" y="67022"/>
                </a:lnTo>
                <a:lnTo>
                  <a:pt x="229615" y="87487"/>
                </a:lnTo>
                <a:lnTo>
                  <a:pt x="236854" y="108118"/>
                </a:lnTo>
                <a:lnTo>
                  <a:pt x="243712" y="128904"/>
                </a:lnTo>
                <a:lnTo>
                  <a:pt x="259841" y="121538"/>
                </a:lnTo>
                <a:lnTo>
                  <a:pt x="252172" y="100393"/>
                </a:lnTo>
                <a:lnTo>
                  <a:pt x="244395" y="79819"/>
                </a:lnTo>
                <a:lnTo>
                  <a:pt x="236499" y="59816"/>
                </a:lnTo>
                <a:lnTo>
                  <a:pt x="228472" y="40386"/>
                </a:lnTo>
                <a:close/>
              </a:path>
            </a:pathLst>
          </a:custGeom>
          <a:solidFill>
            <a:srgbClr val="404040"/>
          </a:solidFill>
        </p:spPr>
        <p:txBody>
          <a:bodyPr wrap="square" lIns="0" tIns="0" rIns="0" bIns="0" rtlCol="0"/>
          <a:lstStyle/>
          <a:p>
            <a:endParaRPr>
              <a:latin typeface="+mn-ea"/>
            </a:endParaRPr>
          </a:p>
        </p:txBody>
      </p:sp>
      <p:sp>
        <p:nvSpPr>
          <p:cNvPr id="45" name="object 45"/>
          <p:cNvSpPr/>
          <p:nvPr/>
        </p:nvSpPr>
        <p:spPr>
          <a:xfrm>
            <a:off x="10342118" y="3133217"/>
            <a:ext cx="355600" cy="158750"/>
          </a:xfrm>
          <a:custGeom>
            <a:avLst/>
            <a:gdLst/>
            <a:ahLst/>
            <a:cxnLst/>
            <a:rect l="l" t="t" r="r" b="b"/>
            <a:pathLst>
              <a:path w="355600" h="158750">
                <a:moveTo>
                  <a:pt x="78993" y="2540"/>
                </a:moveTo>
                <a:lnTo>
                  <a:pt x="0" y="2540"/>
                </a:lnTo>
                <a:lnTo>
                  <a:pt x="0" y="155829"/>
                </a:lnTo>
                <a:lnTo>
                  <a:pt x="82423" y="155829"/>
                </a:lnTo>
                <a:lnTo>
                  <a:pt x="82423" y="138303"/>
                </a:lnTo>
                <a:lnTo>
                  <a:pt x="19811" y="138303"/>
                </a:lnTo>
                <a:lnTo>
                  <a:pt x="19811" y="86741"/>
                </a:lnTo>
                <a:lnTo>
                  <a:pt x="74675" y="86741"/>
                </a:lnTo>
                <a:lnTo>
                  <a:pt x="74675" y="69215"/>
                </a:lnTo>
                <a:lnTo>
                  <a:pt x="19811" y="69215"/>
                </a:lnTo>
                <a:lnTo>
                  <a:pt x="19811" y="20193"/>
                </a:lnTo>
                <a:lnTo>
                  <a:pt x="78993" y="20193"/>
                </a:lnTo>
                <a:lnTo>
                  <a:pt x="78993" y="2540"/>
                </a:lnTo>
                <a:close/>
              </a:path>
              <a:path w="355600" h="158750">
                <a:moveTo>
                  <a:pt x="131063" y="2540"/>
                </a:moveTo>
                <a:lnTo>
                  <a:pt x="111251" y="2540"/>
                </a:lnTo>
                <a:lnTo>
                  <a:pt x="111251" y="155829"/>
                </a:lnTo>
                <a:lnTo>
                  <a:pt x="131063" y="155829"/>
                </a:lnTo>
                <a:lnTo>
                  <a:pt x="131063" y="86741"/>
                </a:lnTo>
                <a:lnTo>
                  <a:pt x="228473" y="86741"/>
                </a:lnTo>
                <a:lnTo>
                  <a:pt x="228473" y="69087"/>
                </a:lnTo>
                <a:lnTo>
                  <a:pt x="131063" y="69087"/>
                </a:lnTo>
                <a:lnTo>
                  <a:pt x="131063" y="2540"/>
                </a:lnTo>
                <a:close/>
              </a:path>
              <a:path w="355600" h="158750">
                <a:moveTo>
                  <a:pt x="228473" y="86741"/>
                </a:moveTo>
                <a:lnTo>
                  <a:pt x="208660" y="86741"/>
                </a:lnTo>
                <a:lnTo>
                  <a:pt x="208660" y="155829"/>
                </a:lnTo>
                <a:lnTo>
                  <a:pt x="228473" y="155829"/>
                </a:lnTo>
                <a:lnTo>
                  <a:pt x="228473" y="86741"/>
                </a:lnTo>
                <a:close/>
              </a:path>
              <a:path w="355600" h="158750">
                <a:moveTo>
                  <a:pt x="228473" y="2540"/>
                </a:moveTo>
                <a:lnTo>
                  <a:pt x="208660" y="2540"/>
                </a:lnTo>
                <a:lnTo>
                  <a:pt x="208660" y="69087"/>
                </a:lnTo>
                <a:lnTo>
                  <a:pt x="228473" y="69087"/>
                </a:lnTo>
                <a:lnTo>
                  <a:pt x="228473" y="2540"/>
                </a:lnTo>
                <a:close/>
              </a:path>
              <a:path w="355600" h="158750">
                <a:moveTo>
                  <a:pt x="261111" y="127000"/>
                </a:moveTo>
                <a:lnTo>
                  <a:pt x="261111" y="149606"/>
                </a:lnTo>
                <a:lnTo>
                  <a:pt x="264795" y="152146"/>
                </a:lnTo>
                <a:lnTo>
                  <a:pt x="270636" y="154178"/>
                </a:lnTo>
                <a:lnTo>
                  <a:pt x="278764" y="155829"/>
                </a:lnTo>
                <a:lnTo>
                  <a:pt x="286892" y="157607"/>
                </a:lnTo>
                <a:lnTo>
                  <a:pt x="293877" y="158369"/>
                </a:lnTo>
                <a:lnTo>
                  <a:pt x="299974" y="158369"/>
                </a:lnTo>
                <a:lnTo>
                  <a:pt x="340613" y="147574"/>
                </a:lnTo>
                <a:lnTo>
                  <a:pt x="347380" y="141097"/>
                </a:lnTo>
                <a:lnTo>
                  <a:pt x="295148" y="141097"/>
                </a:lnTo>
                <a:lnTo>
                  <a:pt x="287781" y="139827"/>
                </a:lnTo>
                <a:lnTo>
                  <a:pt x="271976" y="134461"/>
                </a:lnTo>
                <a:lnTo>
                  <a:pt x="265810" y="131063"/>
                </a:lnTo>
                <a:lnTo>
                  <a:pt x="261111" y="127000"/>
                </a:lnTo>
                <a:close/>
              </a:path>
              <a:path w="355600" h="158750">
                <a:moveTo>
                  <a:pt x="315213" y="0"/>
                </a:moveTo>
                <a:lnTo>
                  <a:pt x="276478" y="11175"/>
                </a:lnTo>
                <a:lnTo>
                  <a:pt x="261238" y="41402"/>
                </a:lnTo>
                <a:lnTo>
                  <a:pt x="261238" y="49911"/>
                </a:lnTo>
                <a:lnTo>
                  <a:pt x="288409" y="79597"/>
                </a:lnTo>
                <a:lnTo>
                  <a:pt x="306579" y="89050"/>
                </a:lnTo>
                <a:lnTo>
                  <a:pt x="312880" y="92360"/>
                </a:lnTo>
                <a:lnTo>
                  <a:pt x="334517" y="113792"/>
                </a:lnTo>
                <a:lnTo>
                  <a:pt x="334517" y="118110"/>
                </a:lnTo>
                <a:lnTo>
                  <a:pt x="332495" y="128184"/>
                </a:lnTo>
                <a:lnTo>
                  <a:pt x="326437" y="135366"/>
                </a:lnTo>
                <a:lnTo>
                  <a:pt x="316355" y="139666"/>
                </a:lnTo>
                <a:lnTo>
                  <a:pt x="302259" y="141097"/>
                </a:lnTo>
                <a:lnTo>
                  <a:pt x="347380" y="141097"/>
                </a:lnTo>
                <a:lnTo>
                  <a:pt x="351647" y="134461"/>
                </a:lnTo>
                <a:lnTo>
                  <a:pt x="354419" y="126107"/>
                </a:lnTo>
                <a:lnTo>
                  <a:pt x="355346" y="116586"/>
                </a:lnTo>
                <a:lnTo>
                  <a:pt x="354776" y="110063"/>
                </a:lnTo>
                <a:lnTo>
                  <a:pt x="325183" y="76219"/>
                </a:lnTo>
                <a:lnTo>
                  <a:pt x="305397" y="66079"/>
                </a:lnTo>
                <a:lnTo>
                  <a:pt x="297862" y="61817"/>
                </a:lnTo>
                <a:lnTo>
                  <a:pt x="292113" y="58078"/>
                </a:lnTo>
                <a:lnTo>
                  <a:pt x="288162" y="54863"/>
                </a:lnTo>
                <a:lnTo>
                  <a:pt x="283972" y="50927"/>
                </a:lnTo>
                <a:lnTo>
                  <a:pt x="281939" y="45974"/>
                </a:lnTo>
                <a:lnTo>
                  <a:pt x="281939" y="32766"/>
                </a:lnTo>
                <a:lnTo>
                  <a:pt x="284987" y="27305"/>
                </a:lnTo>
                <a:lnTo>
                  <a:pt x="290829" y="23368"/>
                </a:lnTo>
                <a:lnTo>
                  <a:pt x="296799" y="19431"/>
                </a:lnTo>
                <a:lnTo>
                  <a:pt x="304418" y="17525"/>
                </a:lnTo>
                <a:lnTo>
                  <a:pt x="348741" y="17525"/>
                </a:lnTo>
                <a:lnTo>
                  <a:pt x="348741" y="5461"/>
                </a:lnTo>
                <a:lnTo>
                  <a:pt x="342646" y="3053"/>
                </a:lnTo>
                <a:lnTo>
                  <a:pt x="335025" y="1349"/>
                </a:lnTo>
                <a:lnTo>
                  <a:pt x="325881" y="335"/>
                </a:lnTo>
                <a:lnTo>
                  <a:pt x="315213" y="0"/>
                </a:lnTo>
                <a:close/>
              </a:path>
              <a:path w="355600" h="158750">
                <a:moveTo>
                  <a:pt x="348741" y="17525"/>
                </a:moveTo>
                <a:lnTo>
                  <a:pt x="313689" y="17525"/>
                </a:lnTo>
                <a:lnTo>
                  <a:pt x="323881" y="18121"/>
                </a:lnTo>
                <a:lnTo>
                  <a:pt x="333120" y="19907"/>
                </a:lnTo>
                <a:lnTo>
                  <a:pt x="341407" y="22883"/>
                </a:lnTo>
                <a:lnTo>
                  <a:pt x="348741" y="27050"/>
                </a:lnTo>
                <a:lnTo>
                  <a:pt x="348741" y="17525"/>
                </a:lnTo>
                <a:close/>
              </a:path>
            </a:pathLst>
          </a:custGeom>
          <a:solidFill>
            <a:srgbClr val="404040"/>
          </a:solidFill>
        </p:spPr>
        <p:txBody>
          <a:bodyPr wrap="square" lIns="0" tIns="0" rIns="0" bIns="0" rtlCol="0"/>
          <a:lstStyle/>
          <a:p>
            <a:endParaRPr>
              <a:latin typeface="+mn-ea"/>
            </a:endParaRPr>
          </a:p>
        </p:txBody>
      </p:sp>
      <p:sp>
        <p:nvSpPr>
          <p:cNvPr id="46" name="object 46"/>
          <p:cNvSpPr/>
          <p:nvPr/>
        </p:nvSpPr>
        <p:spPr>
          <a:xfrm>
            <a:off x="10711053" y="3119754"/>
            <a:ext cx="464820" cy="195580"/>
          </a:xfrm>
          <a:custGeom>
            <a:avLst/>
            <a:gdLst/>
            <a:ahLst/>
            <a:cxnLst/>
            <a:rect l="l" t="t" r="r" b="b"/>
            <a:pathLst>
              <a:path w="464820" h="195579">
                <a:moveTo>
                  <a:pt x="152400" y="85852"/>
                </a:moveTo>
                <a:lnTo>
                  <a:pt x="30479" y="85852"/>
                </a:lnTo>
                <a:lnTo>
                  <a:pt x="30479" y="195580"/>
                </a:lnTo>
                <a:lnTo>
                  <a:pt x="45720" y="195580"/>
                </a:lnTo>
                <a:lnTo>
                  <a:pt x="45720" y="187833"/>
                </a:lnTo>
                <a:lnTo>
                  <a:pt x="169037" y="187833"/>
                </a:lnTo>
                <a:lnTo>
                  <a:pt x="169037" y="174879"/>
                </a:lnTo>
                <a:lnTo>
                  <a:pt x="45720" y="174879"/>
                </a:lnTo>
                <a:lnTo>
                  <a:pt x="45720" y="155575"/>
                </a:lnTo>
                <a:lnTo>
                  <a:pt x="169037" y="155575"/>
                </a:lnTo>
                <a:lnTo>
                  <a:pt x="169037" y="143637"/>
                </a:lnTo>
                <a:lnTo>
                  <a:pt x="45720" y="143637"/>
                </a:lnTo>
                <a:lnTo>
                  <a:pt x="45720" y="128650"/>
                </a:lnTo>
                <a:lnTo>
                  <a:pt x="152400" y="128650"/>
                </a:lnTo>
                <a:lnTo>
                  <a:pt x="152400" y="116712"/>
                </a:lnTo>
                <a:lnTo>
                  <a:pt x="45720" y="116712"/>
                </a:lnTo>
                <a:lnTo>
                  <a:pt x="45720" y="97790"/>
                </a:lnTo>
                <a:lnTo>
                  <a:pt x="152400" y="97790"/>
                </a:lnTo>
                <a:lnTo>
                  <a:pt x="152400" y="85852"/>
                </a:lnTo>
                <a:close/>
              </a:path>
              <a:path w="464820" h="195579">
                <a:moveTo>
                  <a:pt x="169037" y="187833"/>
                </a:moveTo>
                <a:lnTo>
                  <a:pt x="154050" y="187833"/>
                </a:lnTo>
                <a:lnTo>
                  <a:pt x="154050" y="195325"/>
                </a:lnTo>
                <a:lnTo>
                  <a:pt x="169037" y="195325"/>
                </a:lnTo>
                <a:lnTo>
                  <a:pt x="169037" y="187833"/>
                </a:lnTo>
                <a:close/>
              </a:path>
              <a:path w="464820" h="195579">
                <a:moveTo>
                  <a:pt x="169037" y="155575"/>
                </a:moveTo>
                <a:lnTo>
                  <a:pt x="154050" y="155575"/>
                </a:lnTo>
                <a:lnTo>
                  <a:pt x="154050" y="174879"/>
                </a:lnTo>
                <a:lnTo>
                  <a:pt x="169037" y="174879"/>
                </a:lnTo>
                <a:lnTo>
                  <a:pt x="169037" y="155575"/>
                </a:lnTo>
                <a:close/>
              </a:path>
              <a:path w="464820" h="195579">
                <a:moveTo>
                  <a:pt x="152400" y="128650"/>
                </a:moveTo>
                <a:lnTo>
                  <a:pt x="137414" y="128650"/>
                </a:lnTo>
                <a:lnTo>
                  <a:pt x="137414" y="133604"/>
                </a:lnTo>
                <a:lnTo>
                  <a:pt x="152400" y="133604"/>
                </a:lnTo>
                <a:lnTo>
                  <a:pt x="152400" y="128650"/>
                </a:lnTo>
                <a:close/>
              </a:path>
              <a:path w="464820" h="195579">
                <a:moveTo>
                  <a:pt x="152400" y="97790"/>
                </a:moveTo>
                <a:lnTo>
                  <a:pt x="137414" y="97790"/>
                </a:lnTo>
                <a:lnTo>
                  <a:pt x="137414" y="116712"/>
                </a:lnTo>
                <a:lnTo>
                  <a:pt x="152400" y="116712"/>
                </a:lnTo>
                <a:lnTo>
                  <a:pt x="152400" y="97790"/>
                </a:lnTo>
                <a:close/>
              </a:path>
              <a:path w="464820" h="195579">
                <a:moveTo>
                  <a:pt x="188087" y="58293"/>
                </a:moveTo>
                <a:lnTo>
                  <a:pt x="8127" y="58293"/>
                </a:lnTo>
                <a:lnTo>
                  <a:pt x="8127" y="89281"/>
                </a:lnTo>
                <a:lnTo>
                  <a:pt x="23368" y="89281"/>
                </a:lnTo>
                <a:lnTo>
                  <a:pt x="23368" y="71247"/>
                </a:lnTo>
                <a:lnTo>
                  <a:pt x="188087" y="71247"/>
                </a:lnTo>
                <a:lnTo>
                  <a:pt x="188087" y="58293"/>
                </a:lnTo>
                <a:close/>
              </a:path>
              <a:path w="464820" h="195579">
                <a:moveTo>
                  <a:pt x="188087" y="71247"/>
                </a:moveTo>
                <a:lnTo>
                  <a:pt x="172847" y="71247"/>
                </a:lnTo>
                <a:lnTo>
                  <a:pt x="172847" y="89027"/>
                </a:lnTo>
                <a:lnTo>
                  <a:pt x="188087" y="89027"/>
                </a:lnTo>
                <a:lnTo>
                  <a:pt x="188087" y="71247"/>
                </a:lnTo>
                <a:close/>
              </a:path>
              <a:path w="464820" h="195579">
                <a:moveTo>
                  <a:pt x="98044" y="38608"/>
                </a:moveTo>
                <a:lnTo>
                  <a:pt x="84327" y="44450"/>
                </a:lnTo>
                <a:lnTo>
                  <a:pt x="87629" y="49530"/>
                </a:lnTo>
                <a:lnTo>
                  <a:pt x="90424" y="54229"/>
                </a:lnTo>
                <a:lnTo>
                  <a:pt x="92710" y="58293"/>
                </a:lnTo>
                <a:lnTo>
                  <a:pt x="109854" y="58293"/>
                </a:lnTo>
                <a:lnTo>
                  <a:pt x="106299" y="51435"/>
                </a:lnTo>
                <a:lnTo>
                  <a:pt x="102362" y="44831"/>
                </a:lnTo>
                <a:lnTo>
                  <a:pt x="98044" y="38608"/>
                </a:lnTo>
                <a:close/>
              </a:path>
              <a:path w="464820" h="195579">
                <a:moveTo>
                  <a:pt x="54610" y="30861"/>
                </a:moveTo>
                <a:lnTo>
                  <a:pt x="52324" y="30861"/>
                </a:lnTo>
                <a:lnTo>
                  <a:pt x="43306" y="37211"/>
                </a:lnTo>
                <a:lnTo>
                  <a:pt x="47762" y="42418"/>
                </a:lnTo>
                <a:lnTo>
                  <a:pt x="51920" y="47434"/>
                </a:lnTo>
                <a:lnTo>
                  <a:pt x="55933" y="52427"/>
                </a:lnTo>
                <a:lnTo>
                  <a:pt x="59817" y="57404"/>
                </a:lnTo>
                <a:lnTo>
                  <a:pt x="71500" y="48387"/>
                </a:lnTo>
                <a:lnTo>
                  <a:pt x="66045" y="42290"/>
                </a:lnTo>
                <a:lnTo>
                  <a:pt x="60578" y="36575"/>
                </a:lnTo>
                <a:lnTo>
                  <a:pt x="54610" y="30861"/>
                </a:lnTo>
                <a:close/>
              </a:path>
              <a:path w="464820" h="195579">
                <a:moveTo>
                  <a:pt x="145669" y="30861"/>
                </a:moveTo>
                <a:lnTo>
                  <a:pt x="142875" y="30861"/>
                </a:lnTo>
                <a:lnTo>
                  <a:pt x="134239" y="36957"/>
                </a:lnTo>
                <a:lnTo>
                  <a:pt x="138914" y="42418"/>
                </a:lnTo>
                <a:lnTo>
                  <a:pt x="143002" y="47434"/>
                </a:lnTo>
                <a:lnTo>
                  <a:pt x="146840" y="52427"/>
                </a:lnTo>
                <a:lnTo>
                  <a:pt x="150241" y="57150"/>
                </a:lnTo>
                <a:lnTo>
                  <a:pt x="161925" y="48260"/>
                </a:lnTo>
                <a:lnTo>
                  <a:pt x="156980" y="42290"/>
                </a:lnTo>
                <a:lnTo>
                  <a:pt x="151638" y="36575"/>
                </a:lnTo>
                <a:lnTo>
                  <a:pt x="145669" y="30861"/>
                </a:lnTo>
                <a:close/>
              </a:path>
              <a:path w="464820" h="195579">
                <a:moveTo>
                  <a:pt x="54864" y="0"/>
                </a:moveTo>
                <a:lnTo>
                  <a:pt x="37846" y="0"/>
                </a:lnTo>
                <a:lnTo>
                  <a:pt x="29985" y="13049"/>
                </a:lnTo>
                <a:lnTo>
                  <a:pt x="21066" y="24955"/>
                </a:lnTo>
                <a:lnTo>
                  <a:pt x="11074" y="35718"/>
                </a:lnTo>
                <a:lnTo>
                  <a:pt x="0" y="45339"/>
                </a:lnTo>
                <a:lnTo>
                  <a:pt x="3937" y="49530"/>
                </a:lnTo>
                <a:lnTo>
                  <a:pt x="7239" y="53212"/>
                </a:lnTo>
                <a:lnTo>
                  <a:pt x="9905" y="56387"/>
                </a:lnTo>
                <a:lnTo>
                  <a:pt x="16712" y="50649"/>
                </a:lnTo>
                <a:lnTo>
                  <a:pt x="23238" y="44450"/>
                </a:lnTo>
                <a:lnTo>
                  <a:pt x="29372" y="37885"/>
                </a:lnTo>
                <a:lnTo>
                  <a:pt x="35178" y="30861"/>
                </a:lnTo>
                <a:lnTo>
                  <a:pt x="102107" y="30861"/>
                </a:lnTo>
                <a:lnTo>
                  <a:pt x="102107" y="18542"/>
                </a:lnTo>
                <a:lnTo>
                  <a:pt x="44069" y="18542"/>
                </a:lnTo>
                <a:lnTo>
                  <a:pt x="48005" y="12700"/>
                </a:lnTo>
                <a:lnTo>
                  <a:pt x="51562" y="6477"/>
                </a:lnTo>
                <a:lnTo>
                  <a:pt x="54864" y="0"/>
                </a:lnTo>
                <a:close/>
              </a:path>
              <a:path w="464820" h="195579">
                <a:moveTo>
                  <a:pt x="142113" y="0"/>
                </a:moveTo>
                <a:lnTo>
                  <a:pt x="125095" y="0"/>
                </a:lnTo>
                <a:lnTo>
                  <a:pt x="120143" y="10882"/>
                </a:lnTo>
                <a:lnTo>
                  <a:pt x="114633" y="20859"/>
                </a:lnTo>
                <a:lnTo>
                  <a:pt x="108575" y="29932"/>
                </a:lnTo>
                <a:lnTo>
                  <a:pt x="101980" y="38100"/>
                </a:lnTo>
                <a:lnTo>
                  <a:pt x="107061" y="41656"/>
                </a:lnTo>
                <a:lnTo>
                  <a:pt x="111125" y="44958"/>
                </a:lnTo>
                <a:lnTo>
                  <a:pt x="114046" y="47879"/>
                </a:lnTo>
                <a:lnTo>
                  <a:pt x="118237" y="42672"/>
                </a:lnTo>
                <a:lnTo>
                  <a:pt x="122300" y="36957"/>
                </a:lnTo>
                <a:lnTo>
                  <a:pt x="126111" y="30861"/>
                </a:lnTo>
                <a:lnTo>
                  <a:pt x="196342" y="30861"/>
                </a:lnTo>
                <a:lnTo>
                  <a:pt x="196342" y="18542"/>
                </a:lnTo>
                <a:lnTo>
                  <a:pt x="133096" y="18542"/>
                </a:lnTo>
                <a:lnTo>
                  <a:pt x="136271" y="12700"/>
                </a:lnTo>
                <a:lnTo>
                  <a:pt x="139319" y="6477"/>
                </a:lnTo>
                <a:lnTo>
                  <a:pt x="142113" y="0"/>
                </a:lnTo>
                <a:close/>
              </a:path>
              <a:path w="464820" h="195579">
                <a:moveTo>
                  <a:pt x="399669" y="174498"/>
                </a:moveTo>
                <a:lnTo>
                  <a:pt x="263905" y="174498"/>
                </a:lnTo>
                <a:lnTo>
                  <a:pt x="263905" y="188341"/>
                </a:lnTo>
                <a:lnTo>
                  <a:pt x="399669" y="188341"/>
                </a:lnTo>
                <a:lnTo>
                  <a:pt x="399669" y="174498"/>
                </a:lnTo>
                <a:close/>
              </a:path>
              <a:path w="464820" h="195579">
                <a:moveTo>
                  <a:pt x="245110" y="95504"/>
                </a:moveTo>
                <a:lnTo>
                  <a:pt x="230377" y="95504"/>
                </a:lnTo>
                <a:lnTo>
                  <a:pt x="230377" y="155575"/>
                </a:lnTo>
                <a:lnTo>
                  <a:pt x="200914" y="162814"/>
                </a:lnTo>
                <a:lnTo>
                  <a:pt x="206248" y="178943"/>
                </a:lnTo>
                <a:lnTo>
                  <a:pt x="239109" y="169052"/>
                </a:lnTo>
                <a:lnTo>
                  <a:pt x="255754" y="164280"/>
                </a:lnTo>
                <a:lnTo>
                  <a:pt x="272542" y="159639"/>
                </a:lnTo>
                <a:lnTo>
                  <a:pt x="271779" y="155321"/>
                </a:lnTo>
                <a:lnTo>
                  <a:pt x="271227" y="151637"/>
                </a:lnTo>
                <a:lnTo>
                  <a:pt x="245110" y="151637"/>
                </a:lnTo>
                <a:lnTo>
                  <a:pt x="245110" y="95504"/>
                </a:lnTo>
                <a:close/>
              </a:path>
              <a:path w="464820" h="195579">
                <a:moveTo>
                  <a:pt x="340487" y="146050"/>
                </a:moveTo>
                <a:lnTo>
                  <a:pt x="325881" y="146050"/>
                </a:lnTo>
                <a:lnTo>
                  <a:pt x="325881" y="174498"/>
                </a:lnTo>
                <a:lnTo>
                  <a:pt x="340487" y="174498"/>
                </a:lnTo>
                <a:lnTo>
                  <a:pt x="340487" y="146050"/>
                </a:lnTo>
                <a:close/>
              </a:path>
              <a:path w="464820" h="195579">
                <a:moveTo>
                  <a:pt x="270382" y="144272"/>
                </a:moveTo>
                <a:lnTo>
                  <a:pt x="264219" y="146083"/>
                </a:lnTo>
                <a:lnTo>
                  <a:pt x="245110" y="151637"/>
                </a:lnTo>
                <a:lnTo>
                  <a:pt x="271227" y="151637"/>
                </a:lnTo>
                <a:lnTo>
                  <a:pt x="271018" y="150241"/>
                </a:lnTo>
                <a:lnTo>
                  <a:pt x="270382" y="144272"/>
                </a:lnTo>
                <a:close/>
              </a:path>
              <a:path w="464820" h="195579">
                <a:moveTo>
                  <a:pt x="390905" y="132207"/>
                </a:moveTo>
                <a:lnTo>
                  <a:pt x="275336" y="132207"/>
                </a:lnTo>
                <a:lnTo>
                  <a:pt x="275336" y="146050"/>
                </a:lnTo>
                <a:lnTo>
                  <a:pt x="390905" y="146050"/>
                </a:lnTo>
                <a:lnTo>
                  <a:pt x="390905" y="132207"/>
                </a:lnTo>
                <a:close/>
              </a:path>
              <a:path w="464820" h="195579">
                <a:moveTo>
                  <a:pt x="340487" y="106045"/>
                </a:moveTo>
                <a:lnTo>
                  <a:pt x="325881" y="106045"/>
                </a:lnTo>
                <a:lnTo>
                  <a:pt x="325881" y="132207"/>
                </a:lnTo>
                <a:lnTo>
                  <a:pt x="340487" y="132207"/>
                </a:lnTo>
                <a:lnTo>
                  <a:pt x="340487" y="106045"/>
                </a:lnTo>
                <a:close/>
              </a:path>
              <a:path w="464820" h="195579">
                <a:moveTo>
                  <a:pt x="386842" y="11175"/>
                </a:moveTo>
                <a:lnTo>
                  <a:pt x="279526" y="11175"/>
                </a:lnTo>
                <a:lnTo>
                  <a:pt x="279526" y="113411"/>
                </a:lnTo>
                <a:lnTo>
                  <a:pt x="294131" y="113411"/>
                </a:lnTo>
                <a:lnTo>
                  <a:pt x="294131" y="106045"/>
                </a:lnTo>
                <a:lnTo>
                  <a:pt x="386842" y="106045"/>
                </a:lnTo>
                <a:lnTo>
                  <a:pt x="386842" y="92583"/>
                </a:lnTo>
                <a:lnTo>
                  <a:pt x="294131" y="92583"/>
                </a:lnTo>
                <a:lnTo>
                  <a:pt x="294131" y="65024"/>
                </a:lnTo>
                <a:lnTo>
                  <a:pt x="386842" y="65024"/>
                </a:lnTo>
                <a:lnTo>
                  <a:pt x="386842" y="52070"/>
                </a:lnTo>
                <a:lnTo>
                  <a:pt x="294131" y="52070"/>
                </a:lnTo>
                <a:lnTo>
                  <a:pt x="294131" y="24637"/>
                </a:lnTo>
                <a:lnTo>
                  <a:pt x="386842" y="24637"/>
                </a:lnTo>
                <a:lnTo>
                  <a:pt x="386842" y="11175"/>
                </a:lnTo>
                <a:close/>
              </a:path>
              <a:path w="464820" h="195579">
                <a:moveTo>
                  <a:pt x="386842" y="106045"/>
                </a:moveTo>
                <a:lnTo>
                  <a:pt x="372110" y="106045"/>
                </a:lnTo>
                <a:lnTo>
                  <a:pt x="372110" y="113411"/>
                </a:lnTo>
                <a:lnTo>
                  <a:pt x="386842" y="113411"/>
                </a:lnTo>
                <a:lnTo>
                  <a:pt x="386842" y="106045"/>
                </a:lnTo>
                <a:close/>
              </a:path>
              <a:path w="464820" h="195579">
                <a:moveTo>
                  <a:pt x="270255" y="81661"/>
                </a:moveTo>
                <a:lnTo>
                  <a:pt x="205613" y="81661"/>
                </a:lnTo>
                <a:lnTo>
                  <a:pt x="205613" y="95504"/>
                </a:lnTo>
                <a:lnTo>
                  <a:pt x="270255" y="95504"/>
                </a:lnTo>
                <a:lnTo>
                  <a:pt x="270255" y="81661"/>
                </a:lnTo>
                <a:close/>
              </a:path>
              <a:path w="464820" h="195579">
                <a:moveTo>
                  <a:pt x="340487" y="65024"/>
                </a:moveTo>
                <a:lnTo>
                  <a:pt x="325881" y="65024"/>
                </a:lnTo>
                <a:lnTo>
                  <a:pt x="325881" y="92583"/>
                </a:lnTo>
                <a:lnTo>
                  <a:pt x="340487" y="92583"/>
                </a:lnTo>
                <a:lnTo>
                  <a:pt x="340487" y="65024"/>
                </a:lnTo>
                <a:close/>
              </a:path>
              <a:path w="464820" h="195579">
                <a:moveTo>
                  <a:pt x="386842" y="65024"/>
                </a:moveTo>
                <a:lnTo>
                  <a:pt x="372110" y="65024"/>
                </a:lnTo>
                <a:lnTo>
                  <a:pt x="372110" y="92583"/>
                </a:lnTo>
                <a:lnTo>
                  <a:pt x="386842" y="92583"/>
                </a:lnTo>
                <a:lnTo>
                  <a:pt x="386842" y="65024"/>
                </a:lnTo>
                <a:close/>
              </a:path>
              <a:path w="464820" h="195579">
                <a:moveTo>
                  <a:pt x="245110" y="32258"/>
                </a:moveTo>
                <a:lnTo>
                  <a:pt x="230377" y="32258"/>
                </a:lnTo>
                <a:lnTo>
                  <a:pt x="230377" y="81661"/>
                </a:lnTo>
                <a:lnTo>
                  <a:pt x="245110" y="81661"/>
                </a:lnTo>
                <a:lnTo>
                  <a:pt x="245110" y="32258"/>
                </a:lnTo>
                <a:close/>
              </a:path>
              <a:path w="464820" h="195579">
                <a:moveTo>
                  <a:pt x="340487" y="24637"/>
                </a:moveTo>
                <a:lnTo>
                  <a:pt x="325881" y="24637"/>
                </a:lnTo>
                <a:lnTo>
                  <a:pt x="325881" y="52070"/>
                </a:lnTo>
                <a:lnTo>
                  <a:pt x="340487" y="52070"/>
                </a:lnTo>
                <a:lnTo>
                  <a:pt x="340487" y="24637"/>
                </a:lnTo>
                <a:close/>
              </a:path>
              <a:path w="464820" h="195579">
                <a:moveTo>
                  <a:pt x="386842" y="24637"/>
                </a:moveTo>
                <a:lnTo>
                  <a:pt x="372110" y="24637"/>
                </a:lnTo>
                <a:lnTo>
                  <a:pt x="372110" y="52070"/>
                </a:lnTo>
                <a:lnTo>
                  <a:pt x="386842" y="52070"/>
                </a:lnTo>
                <a:lnTo>
                  <a:pt x="386842" y="24637"/>
                </a:lnTo>
                <a:close/>
              </a:path>
              <a:path w="464820" h="195579">
                <a:moveTo>
                  <a:pt x="271779" y="18415"/>
                </a:moveTo>
                <a:lnTo>
                  <a:pt x="203707" y="18415"/>
                </a:lnTo>
                <a:lnTo>
                  <a:pt x="203707" y="32258"/>
                </a:lnTo>
                <a:lnTo>
                  <a:pt x="271779" y="32258"/>
                </a:lnTo>
                <a:lnTo>
                  <a:pt x="271779" y="18415"/>
                </a:lnTo>
                <a:close/>
              </a:path>
              <a:path w="464820" h="195579">
                <a:moveTo>
                  <a:pt x="447294" y="141986"/>
                </a:moveTo>
                <a:lnTo>
                  <a:pt x="434213" y="141986"/>
                </a:lnTo>
                <a:lnTo>
                  <a:pt x="428244" y="144399"/>
                </a:lnTo>
                <a:lnTo>
                  <a:pt x="417829" y="153797"/>
                </a:lnTo>
                <a:lnTo>
                  <a:pt x="415274" y="159639"/>
                </a:lnTo>
                <a:lnTo>
                  <a:pt x="415215" y="174498"/>
                </a:lnTo>
                <a:lnTo>
                  <a:pt x="417702" y="180467"/>
                </a:lnTo>
                <a:lnTo>
                  <a:pt x="427481" y="189992"/>
                </a:lnTo>
                <a:lnTo>
                  <a:pt x="433324" y="192405"/>
                </a:lnTo>
                <a:lnTo>
                  <a:pt x="446913" y="192405"/>
                </a:lnTo>
                <a:lnTo>
                  <a:pt x="452754" y="190119"/>
                </a:lnTo>
                <a:lnTo>
                  <a:pt x="462406" y="180721"/>
                </a:lnTo>
                <a:lnTo>
                  <a:pt x="463441" y="178054"/>
                </a:lnTo>
                <a:lnTo>
                  <a:pt x="438023" y="178054"/>
                </a:lnTo>
                <a:lnTo>
                  <a:pt x="435610" y="177037"/>
                </a:lnTo>
                <a:lnTo>
                  <a:pt x="433197" y="175260"/>
                </a:lnTo>
                <a:lnTo>
                  <a:pt x="430783" y="173355"/>
                </a:lnTo>
                <a:lnTo>
                  <a:pt x="429514" y="170815"/>
                </a:lnTo>
                <a:lnTo>
                  <a:pt x="429514" y="164337"/>
                </a:lnTo>
                <a:lnTo>
                  <a:pt x="430529" y="161671"/>
                </a:lnTo>
                <a:lnTo>
                  <a:pt x="434594" y="157607"/>
                </a:lnTo>
                <a:lnTo>
                  <a:pt x="437133" y="156591"/>
                </a:lnTo>
                <a:lnTo>
                  <a:pt x="463246" y="156591"/>
                </a:lnTo>
                <a:lnTo>
                  <a:pt x="462406" y="154559"/>
                </a:lnTo>
                <a:lnTo>
                  <a:pt x="457707" y="149479"/>
                </a:lnTo>
                <a:lnTo>
                  <a:pt x="452881" y="144525"/>
                </a:lnTo>
                <a:lnTo>
                  <a:pt x="447294" y="141986"/>
                </a:lnTo>
                <a:close/>
              </a:path>
              <a:path w="464820" h="195579">
                <a:moveTo>
                  <a:pt x="463246" y="156591"/>
                </a:moveTo>
                <a:lnTo>
                  <a:pt x="442975" y="156591"/>
                </a:lnTo>
                <a:lnTo>
                  <a:pt x="445516" y="157607"/>
                </a:lnTo>
                <a:lnTo>
                  <a:pt x="447675" y="159639"/>
                </a:lnTo>
                <a:lnTo>
                  <a:pt x="449706" y="161671"/>
                </a:lnTo>
                <a:lnTo>
                  <a:pt x="450850" y="164337"/>
                </a:lnTo>
                <a:lnTo>
                  <a:pt x="450792" y="170815"/>
                </a:lnTo>
                <a:lnTo>
                  <a:pt x="449706" y="173228"/>
                </a:lnTo>
                <a:lnTo>
                  <a:pt x="445389" y="177037"/>
                </a:lnTo>
                <a:lnTo>
                  <a:pt x="442975" y="178054"/>
                </a:lnTo>
                <a:lnTo>
                  <a:pt x="463441" y="178054"/>
                </a:lnTo>
                <a:lnTo>
                  <a:pt x="464820" y="174498"/>
                </a:lnTo>
                <a:lnTo>
                  <a:pt x="464820" y="160400"/>
                </a:lnTo>
                <a:lnTo>
                  <a:pt x="463246" y="156591"/>
                </a:lnTo>
                <a:close/>
              </a:path>
            </a:pathLst>
          </a:custGeom>
          <a:solidFill>
            <a:srgbClr val="404040"/>
          </a:solidFill>
        </p:spPr>
        <p:txBody>
          <a:bodyPr wrap="square" lIns="0" tIns="0" rIns="0" bIns="0" rtlCol="0"/>
          <a:lstStyle/>
          <a:p>
            <a:endParaRPr>
              <a:latin typeface="+mn-ea"/>
            </a:endParaRPr>
          </a:p>
        </p:txBody>
      </p:sp>
      <p:sp>
        <p:nvSpPr>
          <p:cNvPr id="47" name="object 47"/>
          <p:cNvSpPr/>
          <p:nvPr/>
        </p:nvSpPr>
        <p:spPr>
          <a:xfrm>
            <a:off x="10504931" y="4384547"/>
            <a:ext cx="348992" cy="303244"/>
          </a:xfrm>
          <a:prstGeom prst="rect">
            <a:avLst/>
          </a:prstGeom>
          <a:blipFill>
            <a:blip r:embed="rId12" cstate="print"/>
            <a:stretch>
              <a:fillRect/>
            </a:stretch>
          </a:blipFill>
        </p:spPr>
        <p:txBody>
          <a:bodyPr wrap="square" lIns="0" tIns="0" rIns="0" bIns="0" rtlCol="0"/>
          <a:lstStyle/>
          <a:p>
            <a:endParaRPr>
              <a:latin typeface="+mn-ea"/>
            </a:endParaRPr>
          </a:p>
        </p:txBody>
      </p:sp>
      <p:sp>
        <p:nvSpPr>
          <p:cNvPr id="48" name="object 48"/>
          <p:cNvSpPr txBox="1"/>
          <p:nvPr/>
        </p:nvSpPr>
        <p:spPr>
          <a:xfrm>
            <a:off x="398170" y="1484502"/>
            <a:ext cx="2341880" cy="836768"/>
          </a:xfrm>
          <a:prstGeom prst="rect">
            <a:avLst/>
          </a:prstGeom>
        </p:spPr>
        <p:txBody>
          <a:bodyPr vert="horz" wrap="square" lIns="0" tIns="13335" rIns="0" bIns="0" rtlCol="0">
            <a:spAutoFit/>
          </a:bodyPr>
          <a:lstStyle/>
          <a:p>
            <a:pPr marL="241300" indent="-228600">
              <a:lnSpc>
                <a:spcPct val="100000"/>
              </a:lnSpc>
              <a:spcBef>
                <a:spcPts val="105"/>
              </a:spcBef>
              <a:buFont typeface="Wingdings"/>
              <a:buChar char=""/>
              <a:tabLst>
                <a:tab pos="241300" algn="l"/>
              </a:tabLst>
            </a:pPr>
            <a:r>
              <a:rPr b="1">
                <a:solidFill>
                  <a:srgbClr val="F8642D"/>
                </a:solidFill>
                <a:latin typeface="+mn-ea"/>
                <a:cs typeface="Microsoft YaHei"/>
              </a:rPr>
              <a:t>实施</a:t>
            </a:r>
            <a:r>
              <a:rPr b="1" spc="-40">
                <a:solidFill>
                  <a:srgbClr val="F8642D"/>
                </a:solidFill>
                <a:latin typeface="+mn-ea"/>
                <a:cs typeface="Calibri"/>
              </a:rPr>
              <a:t>CAPA</a:t>
            </a:r>
            <a:r>
              <a:rPr b="1">
                <a:solidFill>
                  <a:srgbClr val="F8642D"/>
                </a:solidFill>
                <a:latin typeface="+mn-ea"/>
                <a:cs typeface="Microsoft YaHei"/>
              </a:rPr>
              <a:t>的意义：</a:t>
            </a:r>
            <a:endParaRPr>
              <a:latin typeface="+mn-ea"/>
              <a:cs typeface="Microsoft YaHei"/>
            </a:endParaRPr>
          </a:p>
          <a:p>
            <a:pPr marL="212725" algn="ctr">
              <a:lnSpc>
                <a:spcPct val="100000"/>
              </a:lnSpc>
              <a:spcBef>
                <a:spcPts val="2060"/>
              </a:spcBef>
            </a:pPr>
            <a:r>
              <a:rPr spc="90">
                <a:solidFill>
                  <a:srgbClr val="EC5B4F"/>
                </a:solidFill>
                <a:latin typeface="+mn-ea"/>
                <a:cs typeface="Maiandra GD"/>
              </a:rPr>
              <a:t>01</a:t>
            </a:r>
            <a:endParaRPr>
              <a:latin typeface="+mn-ea"/>
              <a:cs typeface="Maiandra GD"/>
            </a:endParaRPr>
          </a:p>
        </p:txBody>
      </p:sp>
      <p:sp>
        <p:nvSpPr>
          <p:cNvPr id="49" name="object 49"/>
          <p:cNvSpPr txBox="1">
            <a:spLocks noGrp="1"/>
          </p:cNvSpPr>
          <p:nvPr>
            <p:ph type="title"/>
          </p:nvPr>
        </p:nvSpPr>
        <p:spPr>
          <a:prstGeom prst="rect">
            <a:avLst/>
          </a:prstGeom>
        </p:spPr>
        <p:txBody>
          <a:bodyPr vert="horz" wrap="square" lIns="0" tIns="12065" rIns="0" bIns="0" rtlCol="0">
            <a:spAutoFit/>
          </a:bodyPr>
          <a:lstStyle/>
          <a:p>
            <a:pPr marL="12700">
              <a:lnSpc>
                <a:spcPct val="100000"/>
              </a:lnSpc>
              <a:spcBef>
                <a:spcPts val="95"/>
              </a:spcBef>
            </a:pPr>
            <a:r>
              <a:rPr spc="-75" err="1">
                <a:latin typeface="Microsoft YaHei"/>
                <a:cs typeface="Microsoft YaHei"/>
              </a:rPr>
              <a:t>CAPA</a:t>
            </a:r>
            <a:r>
              <a:rPr spc="-5" err="1">
                <a:latin typeface="Microsoft YaHei"/>
                <a:cs typeface="Microsoft YaHei"/>
              </a:rPr>
              <a:t>实施意义</a:t>
            </a:r>
            <a:r>
              <a:rPr lang="en-GB">
                <a:latin typeface="Microsoft YaHei"/>
                <a:cs typeface="Microsoft YaHei"/>
              </a:rPr>
              <a:t> </a:t>
            </a:r>
            <a:r>
              <a:rPr lang="en-GB" sz="2400">
                <a:ea typeface="微软雅黑" panose="020B0503020204020204" pitchFamily="34" charset="-122"/>
              </a:rPr>
              <a:t>Objectives of CAPA</a:t>
            </a:r>
            <a:endParaRPr sz="2400">
              <a:ea typeface="微软雅黑" panose="020B0503020204020204" pitchFamily="34" charset="-122"/>
            </a:endParaRPr>
          </a:p>
        </p:txBody>
      </p:sp>
      <p:sp>
        <p:nvSpPr>
          <p:cNvPr id="53" name="Slide Number Placeholder 2">
            <a:extLst>
              <a:ext uri="{FF2B5EF4-FFF2-40B4-BE49-F238E27FC236}">
                <a16:creationId xmlns:a16="http://schemas.microsoft.com/office/drawing/2014/main" id="{BE1017DE-8895-D6D7-6642-098B16AE2D6F}"/>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99</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a:xfrm>
            <a:off x="450848" y="1845698"/>
            <a:ext cx="9000000" cy="400050"/>
          </a:xfrm>
        </p:spPr>
        <p:txBody>
          <a:bodyPr vert="horz" lIns="91440" tIns="45720" rIns="91440" bIns="45720" rtlCol="0" anchor="t">
            <a:noAutofit/>
          </a:bodyPr>
          <a:lstStyle/>
          <a:p>
            <a:pPr marL="12700">
              <a:lnSpc>
                <a:spcPct val="100000"/>
              </a:lnSpc>
              <a:spcBef>
                <a:spcPts val="105"/>
              </a:spcBef>
            </a:pPr>
            <a:r>
              <a:rPr lang="zh-CN" altLang="en-US" b="0">
                <a:latin typeface="+mj-ea"/>
                <a:ea typeface="+mj-ea"/>
                <a:cs typeface="Microsoft YaHei"/>
              </a:rPr>
              <a:t>九洲药业简介</a:t>
            </a:r>
            <a:r>
              <a:rPr lang="zh-CN" altLang="en-US" b="0" spc="-30">
                <a:latin typeface="+mj-ea"/>
                <a:ea typeface="+mj-ea"/>
                <a:cs typeface="Microsoft YaHei"/>
              </a:rPr>
              <a:t> </a:t>
            </a:r>
            <a:r>
              <a:rPr lang="en-GB" b="0" spc="-5">
                <a:latin typeface="+mj-ea"/>
                <a:ea typeface="+mj-ea"/>
                <a:cs typeface="Microsoft YaHei"/>
              </a:rPr>
              <a:t>Introduction</a:t>
            </a:r>
            <a:r>
              <a:rPr lang="en-GB" b="0" spc="-15">
                <a:latin typeface="+mj-ea"/>
                <a:ea typeface="+mj-ea"/>
                <a:cs typeface="Microsoft YaHei"/>
              </a:rPr>
              <a:t> </a:t>
            </a:r>
            <a:r>
              <a:rPr lang="en-GB" b="0" spc="-20">
                <a:latin typeface="+mj-ea"/>
                <a:ea typeface="+mj-ea"/>
                <a:cs typeface="Microsoft YaHei"/>
              </a:rPr>
              <a:t>of</a:t>
            </a:r>
            <a:r>
              <a:rPr lang="en-GB" b="0" spc="-5">
                <a:latin typeface="+mj-ea"/>
                <a:ea typeface="+mj-ea"/>
                <a:cs typeface="Microsoft YaHei"/>
              </a:rPr>
              <a:t> </a:t>
            </a:r>
            <a:r>
              <a:rPr lang="en-GB" b="0" spc="-10">
                <a:latin typeface="+mj-ea"/>
                <a:ea typeface="+mj-ea"/>
                <a:cs typeface="Microsoft YaHei"/>
              </a:rPr>
              <a:t>Company</a:t>
            </a:r>
            <a:endParaRPr lang="en-GB" b="0">
              <a:latin typeface="+mj-ea"/>
              <a:ea typeface="+mj-ea"/>
              <a:cs typeface="Microsoft YaHei"/>
            </a:endParaRPr>
          </a:p>
        </p:txBody>
      </p:sp>
      <p:sp>
        <p:nvSpPr>
          <p:cNvPr id="5" name="Text Placeholder 4">
            <a:extLst>
              <a:ext uri="{FF2B5EF4-FFF2-40B4-BE49-F238E27FC236}">
                <a16:creationId xmlns:a16="http://schemas.microsoft.com/office/drawing/2014/main" id="{988B829D-5EAE-48EC-BACE-782F759CA504}"/>
              </a:ext>
            </a:extLst>
          </p:cNvPr>
          <p:cNvSpPr>
            <a:spLocks noGrp="1"/>
          </p:cNvSpPr>
          <p:nvPr>
            <p:ph type="body" sz="quarter" idx="11"/>
          </p:nvPr>
        </p:nvSpPr>
        <p:spPr>
          <a:xfrm>
            <a:off x="450850" y="3027988"/>
            <a:ext cx="9000000" cy="400050"/>
          </a:xfrm>
        </p:spPr>
        <p:txBody>
          <a:bodyPr vert="horz" lIns="91440" tIns="45720" rIns="91440" bIns="45720" rtlCol="0" anchor="t">
            <a:noAutofit/>
          </a:bodyPr>
          <a:lstStyle/>
          <a:p>
            <a:pPr>
              <a:lnSpc>
                <a:spcPct val="90000"/>
              </a:lnSpc>
              <a:spcBef>
                <a:spcPts val="1000"/>
              </a:spcBef>
              <a:buClr>
                <a:srgbClr val="F8652E"/>
              </a:buClr>
            </a:pPr>
            <a:r>
              <a:rPr lang="en-GB" b="1">
                <a:solidFill>
                  <a:srgbClr val="848484"/>
                </a:solidFill>
                <a:latin typeface="+mj-ea"/>
                <a:ea typeface="+mj-ea"/>
                <a:cs typeface="Calibri"/>
              </a:rPr>
              <a:t>CAPA</a:t>
            </a:r>
            <a:r>
              <a:rPr lang="zh-CN" altLang="en-US" b="1">
                <a:solidFill>
                  <a:srgbClr val="848484"/>
                </a:solidFill>
                <a:latin typeface="+mj-ea"/>
                <a:ea typeface="+mj-ea"/>
                <a:cs typeface="Calibri"/>
              </a:rPr>
              <a:t>适用范围 </a:t>
            </a:r>
            <a:r>
              <a:rPr lang="en-GB" b="1">
                <a:solidFill>
                  <a:srgbClr val="848484"/>
                </a:solidFill>
                <a:latin typeface="+mj-ea"/>
                <a:ea typeface="+mj-ea"/>
                <a:cs typeface="Calibri"/>
              </a:rPr>
              <a:t>Application Scope of CAPA</a:t>
            </a:r>
          </a:p>
        </p:txBody>
      </p:sp>
      <p:sp>
        <p:nvSpPr>
          <p:cNvPr id="6" name="Text Placeholder 5">
            <a:extLst>
              <a:ext uri="{FF2B5EF4-FFF2-40B4-BE49-F238E27FC236}">
                <a16:creationId xmlns:a16="http://schemas.microsoft.com/office/drawing/2014/main" id="{61D73567-6FC3-4DDE-A9EE-25AC38DCE7EC}"/>
              </a:ext>
            </a:extLst>
          </p:cNvPr>
          <p:cNvSpPr>
            <a:spLocks noGrp="1"/>
          </p:cNvSpPr>
          <p:nvPr>
            <p:ph type="body" sz="quarter" idx="12"/>
          </p:nvPr>
        </p:nvSpPr>
        <p:spPr>
          <a:xfrm>
            <a:off x="450850" y="4210278"/>
            <a:ext cx="9000000" cy="400050"/>
          </a:xfrm>
        </p:spPr>
        <p:txBody>
          <a:bodyPr/>
          <a:lstStyle/>
          <a:p>
            <a:pPr marR="5080">
              <a:lnSpc>
                <a:spcPct val="90000"/>
              </a:lnSpc>
              <a:spcBef>
                <a:spcPts val="1000"/>
              </a:spcBef>
              <a:buClr>
                <a:srgbClr val="F8652E"/>
              </a:buClr>
            </a:pPr>
            <a:r>
              <a:rPr lang="en-GB">
                <a:solidFill>
                  <a:srgbClr val="848484"/>
                </a:solidFill>
                <a:latin typeface="+mj-ea"/>
                <a:ea typeface="+mj-ea"/>
                <a:cs typeface="Calibri"/>
              </a:rPr>
              <a:t>CAPA</a:t>
            </a:r>
            <a:r>
              <a:rPr lang="zh-CN" altLang="en-US">
                <a:solidFill>
                  <a:srgbClr val="848484"/>
                </a:solidFill>
                <a:latin typeface="+mj-ea"/>
                <a:ea typeface="+mj-ea"/>
                <a:cs typeface="Calibri"/>
              </a:rPr>
              <a:t>案例分析 </a:t>
            </a:r>
            <a:r>
              <a:rPr lang="en-GB">
                <a:solidFill>
                  <a:srgbClr val="848484"/>
                </a:solidFill>
                <a:latin typeface="+mj-ea"/>
                <a:ea typeface="+mj-ea"/>
                <a:cs typeface="Calibri"/>
              </a:rPr>
              <a:t>CAPA Case </a:t>
            </a:r>
            <a:r>
              <a:rPr lang="en-GB" spc="-15">
                <a:solidFill>
                  <a:srgbClr val="FFFFFF"/>
                </a:solidFill>
                <a:latin typeface="+mj-ea"/>
                <a:ea typeface="+mj-ea"/>
                <a:cs typeface="Microsoft YaHei"/>
              </a:rPr>
              <a:t>Study</a:t>
            </a:r>
            <a:endParaRPr lang="en-GB">
              <a:latin typeface="+mj-ea"/>
              <a:ea typeface="+mj-ea"/>
              <a:cs typeface="Microsoft YaHei"/>
            </a:endParaRPr>
          </a:p>
        </p:txBody>
      </p:sp>
      <p:sp>
        <p:nvSpPr>
          <p:cNvPr id="7" name="Text Placeholder 6">
            <a:extLst>
              <a:ext uri="{FF2B5EF4-FFF2-40B4-BE49-F238E27FC236}">
                <a16:creationId xmlns:a16="http://schemas.microsoft.com/office/drawing/2014/main" id="{0F97A99C-AEAC-4122-A46C-8724642665A7}"/>
              </a:ext>
            </a:extLst>
          </p:cNvPr>
          <p:cNvSpPr>
            <a:spLocks noGrp="1"/>
          </p:cNvSpPr>
          <p:nvPr>
            <p:ph type="body" sz="quarter" idx="13"/>
          </p:nvPr>
        </p:nvSpPr>
        <p:spPr>
          <a:xfrm>
            <a:off x="450850" y="4699056"/>
            <a:ext cx="9000000" cy="400050"/>
          </a:xfrm>
        </p:spPr>
        <p:txBody>
          <a:bodyPr vert="horz" lIns="91440" tIns="45720" rIns="91440" bIns="45720" rtlCol="0" anchor="t">
            <a:noAutofit/>
          </a:bodyPr>
          <a:lstStyle/>
          <a:p>
            <a:r>
              <a:rPr lang="en-US" altLang="zh-CN">
                <a:latin typeface="+mj-ea"/>
                <a:ea typeface="+mj-ea"/>
              </a:rPr>
              <a:t>Q &amp; A</a:t>
            </a:r>
            <a:endParaRPr lang="zh-CN" altLang="en-US">
              <a:latin typeface="+mj-ea"/>
              <a:ea typeface="+mj-ea"/>
            </a:endParaRPr>
          </a:p>
        </p:txBody>
      </p:sp>
      <p:sp>
        <p:nvSpPr>
          <p:cNvPr id="8" name="Text Placeholder 7">
            <a:extLst>
              <a:ext uri="{FF2B5EF4-FFF2-40B4-BE49-F238E27FC236}">
                <a16:creationId xmlns:a16="http://schemas.microsoft.com/office/drawing/2014/main" id="{DAC2DE38-B003-44A4-9574-6437AD6EF269}"/>
              </a:ext>
            </a:extLst>
          </p:cNvPr>
          <p:cNvSpPr>
            <a:spLocks noGrp="1"/>
          </p:cNvSpPr>
          <p:nvPr>
            <p:ph type="body" sz="quarter" idx="14"/>
          </p:nvPr>
        </p:nvSpPr>
        <p:spPr>
          <a:xfrm>
            <a:off x="450850" y="2436843"/>
            <a:ext cx="9000000" cy="400050"/>
          </a:xfrm>
        </p:spPr>
        <p:txBody>
          <a:bodyPr vert="horz" lIns="91440" tIns="45720" rIns="91440" bIns="45720" rtlCol="0" anchor="t">
            <a:noAutofit/>
          </a:bodyPr>
          <a:lstStyle/>
          <a:p>
            <a:pPr>
              <a:lnSpc>
                <a:spcPct val="90000"/>
              </a:lnSpc>
              <a:spcBef>
                <a:spcPts val="1000"/>
              </a:spcBef>
              <a:buClr>
                <a:srgbClr val="F8652E"/>
              </a:buClr>
            </a:pPr>
            <a:r>
              <a:rPr lang="en-GB">
                <a:solidFill>
                  <a:srgbClr val="848484"/>
                </a:solidFill>
                <a:latin typeface="+mj-ea"/>
                <a:ea typeface="+mj-ea"/>
                <a:cs typeface="Calibri"/>
              </a:rPr>
              <a:t>CAPA</a:t>
            </a:r>
            <a:r>
              <a:rPr lang="zh-CN" altLang="en-US">
                <a:solidFill>
                  <a:srgbClr val="848484"/>
                </a:solidFill>
                <a:latin typeface="+mj-ea"/>
                <a:ea typeface="+mj-ea"/>
                <a:cs typeface="Calibri"/>
              </a:rPr>
              <a:t>定义</a:t>
            </a:r>
            <a:r>
              <a:rPr lang="en-US" altLang="zh-CN">
                <a:solidFill>
                  <a:srgbClr val="848484"/>
                </a:solidFill>
                <a:latin typeface="+mj-ea"/>
                <a:ea typeface="+mj-ea"/>
                <a:cs typeface="Calibri"/>
              </a:rPr>
              <a:t>&amp;</a:t>
            </a:r>
            <a:r>
              <a:rPr lang="zh-CN" altLang="en-US">
                <a:solidFill>
                  <a:srgbClr val="848484"/>
                </a:solidFill>
                <a:latin typeface="+mj-ea"/>
                <a:ea typeface="+mj-ea"/>
                <a:cs typeface="Calibri"/>
              </a:rPr>
              <a:t>作用 </a:t>
            </a:r>
            <a:r>
              <a:rPr lang="en-GB">
                <a:solidFill>
                  <a:srgbClr val="848484"/>
                </a:solidFill>
                <a:latin typeface="+mj-ea"/>
                <a:ea typeface="+mj-ea"/>
                <a:cs typeface="Calibri"/>
              </a:rPr>
              <a:t>CAPA Definition &amp; Objectives</a:t>
            </a:r>
          </a:p>
        </p:txBody>
      </p:sp>
      <p:sp>
        <p:nvSpPr>
          <p:cNvPr id="10" name="Text Placeholder 9">
            <a:extLst>
              <a:ext uri="{FF2B5EF4-FFF2-40B4-BE49-F238E27FC236}">
                <a16:creationId xmlns:a16="http://schemas.microsoft.com/office/drawing/2014/main" id="{6C921F8D-E626-FED9-7A5F-64DE201F2CFB}"/>
              </a:ext>
            </a:extLst>
          </p:cNvPr>
          <p:cNvSpPr>
            <a:spLocks noGrp="1"/>
          </p:cNvSpPr>
          <p:nvPr>
            <p:ph type="body" sz="quarter" idx="15"/>
          </p:nvPr>
        </p:nvSpPr>
        <p:spPr>
          <a:xfrm>
            <a:off x="450850" y="3619133"/>
            <a:ext cx="9000000" cy="400050"/>
          </a:xfrm>
        </p:spPr>
        <p:txBody>
          <a:bodyPr/>
          <a:lstStyle/>
          <a:p>
            <a:pPr marR="5080">
              <a:lnSpc>
                <a:spcPct val="90000"/>
              </a:lnSpc>
              <a:spcBef>
                <a:spcPts val="1000"/>
              </a:spcBef>
              <a:buClr>
                <a:srgbClr val="F8652E"/>
              </a:buClr>
            </a:pPr>
            <a:r>
              <a:rPr lang="en-GB">
                <a:solidFill>
                  <a:srgbClr val="848484"/>
                </a:solidFill>
                <a:latin typeface="+mj-ea"/>
                <a:ea typeface="+mj-ea"/>
                <a:cs typeface="Calibri"/>
              </a:rPr>
              <a:t>CAPA</a:t>
            </a:r>
            <a:r>
              <a:rPr lang="zh-CN" altLang="en-US">
                <a:solidFill>
                  <a:srgbClr val="848484"/>
                </a:solidFill>
                <a:latin typeface="+mj-ea"/>
                <a:ea typeface="+mj-ea"/>
                <a:cs typeface="Calibri"/>
              </a:rPr>
              <a:t>系统流程</a:t>
            </a:r>
            <a:r>
              <a:rPr lang="en-US" altLang="zh-CN">
                <a:solidFill>
                  <a:srgbClr val="848484"/>
                </a:solidFill>
                <a:latin typeface="+mj-ea"/>
                <a:ea typeface="+mj-ea"/>
                <a:cs typeface="Calibri"/>
              </a:rPr>
              <a:t>&amp;</a:t>
            </a:r>
            <a:r>
              <a:rPr lang="zh-CN" altLang="en-US">
                <a:solidFill>
                  <a:srgbClr val="848484"/>
                </a:solidFill>
                <a:latin typeface="+mj-ea"/>
                <a:ea typeface="+mj-ea"/>
                <a:cs typeface="Calibri"/>
              </a:rPr>
              <a:t>分析方法 </a:t>
            </a:r>
            <a:r>
              <a:rPr lang="en-GB">
                <a:solidFill>
                  <a:srgbClr val="848484"/>
                </a:solidFill>
                <a:latin typeface="+mj-ea"/>
                <a:ea typeface="+mj-ea"/>
                <a:cs typeface="Calibri"/>
              </a:rPr>
              <a:t>CAPA Process &amp; Analysis Method  </a:t>
            </a:r>
          </a:p>
        </p:txBody>
      </p:sp>
      <p:sp>
        <p:nvSpPr>
          <p:cNvPr id="2" name="Title 1">
            <a:extLst>
              <a:ext uri="{FF2B5EF4-FFF2-40B4-BE49-F238E27FC236}">
                <a16:creationId xmlns:a16="http://schemas.microsoft.com/office/drawing/2014/main" id="{122AD55D-AAE7-4862-B3DD-2E15C63BDBCF}"/>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议程 </a:t>
            </a:r>
            <a:r>
              <a:rPr lang="en-US" altLang="zh-CN" sz="2400">
                <a:latin typeface="微软雅黑" panose="020B0503020204020204" pitchFamily="34" charset="-122"/>
                <a:ea typeface="微软雅黑" panose="020B0503020204020204" pitchFamily="34" charset="-122"/>
              </a:rPr>
              <a:t>Agenda</a:t>
            </a:r>
          </a:p>
        </p:txBody>
      </p:sp>
    </p:spTree>
    <p:extLst>
      <p:ext uri="{BB962C8B-B14F-4D97-AF65-F5344CB8AC3E}">
        <p14:creationId xmlns:p14="http://schemas.microsoft.com/office/powerpoint/2010/main" val="1829426218"/>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p:nvPr/>
        </p:nvSpPr>
        <p:spPr>
          <a:xfrm>
            <a:off x="398170" y="1484502"/>
            <a:ext cx="2087880" cy="290464"/>
          </a:xfrm>
          <a:prstGeom prst="rect">
            <a:avLst/>
          </a:prstGeom>
        </p:spPr>
        <p:txBody>
          <a:bodyPr vert="horz" wrap="square" lIns="0" tIns="13335" rIns="0" bIns="0" rtlCol="0">
            <a:spAutoFit/>
          </a:bodyPr>
          <a:lstStyle/>
          <a:p>
            <a:pPr marL="241300" indent="-228600">
              <a:lnSpc>
                <a:spcPct val="100000"/>
              </a:lnSpc>
              <a:spcBef>
                <a:spcPts val="105"/>
              </a:spcBef>
              <a:buFont typeface="Wingdings"/>
              <a:buChar char=""/>
              <a:tabLst>
                <a:tab pos="241300" algn="l"/>
              </a:tabLst>
            </a:pPr>
            <a:r>
              <a:rPr b="1" spc="-40">
                <a:solidFill>
                  <a:srgbClr val="F8642D"/>
                </a:solidFill>
                <a:latin typeface="+mn-ea"/>
                <a:cs typeface="Calibri"/>
              </a:rPr>
              <a:t>CAPA</a:t>
            </a:r>
            <a:r>
              <a:rPr b="1">
                <a:solidFill>
                  <a:srgbClr val="F8642D"/>
                </a:solidFill>
                <a:latin typeface="+mn-ea"/>
                <a:cs typeface="Microsoft YaHei"/>
              </a:rPr>
              <a:t>适用范围：</a:t>
            </a:r>
            <a:endParaRPr>
              <a:latin typeface="+mn-ea"/>
              <a:cs typeface="Microsoft YaHei"/>
            </a:endParaRPr>
          </a:p>
        </p:txBody>
      </p:sp>
      <p:sp>
        <p:nvSpPr>
          <p:cNvPr id="6" name="object 6"/>
          <p:cNvSpPr/>
          <p:nvPr/>
        </p:nvSpPr>
        <p:spPr>
          <a:xfrm>
            <a:off x="5591412" y="2455941"/>
            <a:ext cx="1073150" cy="1295400"/>
          </a:xfrm>
          <a:custGeom>
            <a:avLst/>
            <a:gdLst/>
            <a:ahLst/>
            <a:cxnLst/>
            <a:rect l="l" t="t" r="r" b="b"/>
            <a:pathLst>
              <a:path w="1073150" h="1295400">
                <a:moveTo>
                  <a:pt x="543925" y="0"/>
                </a:moveTo>
                <a:lnTo>
                  <a:pt x="498169" y="2569"/>
                </a:lnTo>
                <a:lnTo>
                  <a:pt x="452628" y="9017"/>
                </a:lnTo>
                <a:lnTo>
                  <a:pt x="407568" y="19339"/>
                </a:lnTo>
                <a:lnTo>
                  <a:pt x="363257" y="33532"/>
                </a:lnTo>
                <a:lnTo>
                  <a:pt x="319964" y="51591"/>
                </a:lnTo>
                <a:lnTo>
                  <a:pt x="277956" y="73513"/>
                </a:lnTo>
                <a:lnTo>
                  <a:pt x="237501" y="99293"/>
                </a:lnTo>
                <a:lnTo>
                  <a:pt x="198867" y="128929"/>
                </a:lnTo>
                <a:lnTo>
                  <a:pt x="162321" y="162417"/>
                </a:lnTo>
                <a:lnTo>
                  <a:pt x="128854" y="198942"/>
                </a:lnTo>
                <a:lnTo>
                  <a:pt x="99236" y="237559"/>
                </a:lnTo>
                <a:lnTo>
                  <a:pt x="73470" y="277998"/>
                </a:lnTo>
                <a:lnTo>
                  <a:pt x="51561" y="319993"/>
                </a:lnTo>
                <a:lnTo>
                  <a:pt x="33513" y="363276"/>
                </a:lnTo>
                <a:lnTo>
                  <a:pt x="19329" y="407578"/>
                </a:lnTo>
                <a:lnTo>
                  <a:pt x="9013" y="452632"/>
                </a:lnTo>
                <a:lnTo>
                  <a:pt x="2568" y="498170"/>
                </a:lnTo>
                <a:lnTo>
                  <a:pt x="0" y="543925"/>
                </a:lnTo>
                <a:lnTo>
                  <a:pt x="1310" y="589627"/>
                </a:lnTo>
                <a:lnTo>
                  <a:pt x="6504" y="635010"/>
                </a:lnTo>
                <a:lnTo>
                  <a:pt x="15585" y="679805"/>
                </a:lnTo>
                <a:lnTo>
                  <a:pt x="28556" y="723745"/>
                </a:lnTo>
                <a:lnTo>
                  <a:pt x="45422" y="766562"/>
                </a:lnTo>
                <a:lnTo>
                  <a:pt x="66186" y="807988"/>
                </a:lnTo>
                <a:lnTo>
                  <a:pt x="90853" y="847755"/>
                </a:lnTo>
                <a:lnTo>
                  <a:pt x="119425" y="885596"/>
                </a:lnTo>
                <a:lnTo>
                  <a:pt x="151907" y="921242"/>
                </a:lnTo>
                <a:lnTo>
                  <a:pt x="526176" y="1295384"/>
                </a:lnTo>
                <a:lnTo>
                  <a:pt x="910732" y="910828"/>
                </a:lnTo>
                <a:lnTo>
                  <a:pt x="944220" y="874282"/>
                </a:lnTo>
                <a:lnTo>
                  <a:pt x="973856" y="835648"/>
                </a:lnTo>
                <a:lnTo>
                  <a:pt x="999636" y="795193"/>
                </a:lnTo>
                <a:lnTo>
                  <a:pt x="1021558" y="753185"/>
                </a:lnTo>
                <a:lnTo>
                  <a:pt x="1039617" y="709892"/>
                </a:lnTo>
                <a:lnTo>
                  <a:pt x="1053810" y="665581"/>
                </a:lnTo>
                <a:lnTo>
                  <a:pt x="1064132" y="620521"/>
                </a:lnTo>
                <a:lnTo>
                  <a:pt x="1070580" y="574980"/>
                </a:lnTo>
                <a:lnTo>
                  <a:pt x="1073150" y="529224"/>
                </a:lnTo>
                <a:lnTo>
                  <a:pt x="1071838" y="483523"/>
                </a:lnTo>
                <a:lnTo>
                  <a:pt x="1066640" y="438144"/>
                </a:lnTo>
                <a:lnTo>
                  <a:pt x="1057554" y="393354"/>
                </a:lnTo>
                <a:lnTo>
                  <a:pt x="1044574" y="349423"/>
                </a:lnTo>
                <a:lnTo>
                  <a:pt x="1027697" y="306616"/>
                </a:lnTo>
                <a:lnTo>
                  <a:pt x="1006920" y="265203"/>
                </a:lnTo>
                <a:lnTo>
                  <a:pt x="982238" y="225451"/>
                </a:lnTo>
                <a:lnTo>
                  <a:pt x="953648" y="187629"/>
                </a:lnTo>
                <a:lnTo>
                  <a:pt x="921146" y="152003"/>
                </a:lnTo>
                <a:lnTo>
                  <a:pt x="885520" y="119501"/>
                </a:lnTo>
                <a:lnTo>
                  <a:pt x="847698" y="90911"/>
                </a:lnTo>
                <a:lnTo>
                  <a:pt x="807946" y="66229"/>
                </a:lnTo>
                <a:lnTo>
                  <a:pt x="766533" y="45452"/>
                </a:lnTo>
                <a:lnTo>
                  <a:pt x="723726" y="28575"/>
                </a:lnTo>
                <a:lnTo>
                  <a:pt x="679795" y="15595"/>
                </a:lnTo>
                <a:lnTo>
                  <a:pt x="635005" y="6509"/>
                </a:lnTo>
                <a:lnTo>
                  <a:pt x="589626" y="1311"/>
                </a:lnTo>
                <a:lnTo>
                  <a:pt x="543925" y="0"/>
                </a:lnTo>
                <a:close/>
              </a:path>
            </a:pathLst>
          </a:custGeom>
          <a:solidFill>
            <a:srgbClr val="FF9966"/>
          </a:solidFill>
        </p:spPr>
        <p:txBody>
          <a:bodyPr wrap="square" lIns="0" tIns="0" rIns="0" bIns="0" rtlCol="0"/>
          <a:lstStyle/>
          <a:p>
            <a:endParaRPr/>
          </a:p>
        </p:txBody>
      </p:sp>
      <p:sp>
        <p:nvSpPr>
          <p:cNvPr id="7" name="object 7"/>
          <p:cNvSpPr/>
          <p:nvPr/>
        </p:nvSpPr>
        <p:spPr>
          <a:xfrm>
            <a:off x="5591412" y="2455941"/>
            <a:ext cx="1073150" cy="1295400"/>
          </a:xfrm>
          <a:custGeom>
            <a:avLst/>
            <a:gdLst/>
            <a:ahLst/>
            <a:cxnLst/>
            <a:rect l="l" t="t" r="r" b="b"/>
            <a:pathLst>
              <a:path w="1073150" h="1295400">
                <a:moveTo>
                  <a:pt x="162321" y="162417"/>
                </a:moveTo>
                <a:lnTo>
                  <a:pt x="128854" y="198942"/>
                </a:lnTo>
                <a:lnTo>
                  <a:pt x="99236" y="237559"/>
                </a:lnTo>
                <a:lnTo>
                  <a:pt x="73470" y="277998"/>
                </a:lnTo>
                <a:lnTo>
                  <a:pt x="51561" y="319993"/>
                </a:lnTo>
                <a:lnTo>
                  <a:pt x="33513" y="363276"/>
                </a:lnTo>
                <a:lnTo>
                  <a:pt x="19329" y="407578"/>
                </a:lnTo>
                <a:lnTo>
                  <a:pt x="9013" y="452632"/>
                </a:lnTo>
                <a:lnTo>
                  <a:pt x="2568" y="498170"/>
                </a:lnTo>
                <a:lnTo>
                  <a:pt x="0" y="543925"/>
                </a:lnTo>
                <a:lnTo>
                  <a:pt x="1310" y="589627"/>
                </a:lnTo>
                <a:lnTo>
                  <a:pt x="6504" y="635010"/>
                </a:lnTo>
                <a:lnTo>
                  <a:pt x="15585" y="679805"/>
                </a:lnTo>
                <a:lnTo>
                  <a:pt x="28556" y="723745"/>
                </a:lnTo>
                <a:lnTo>
                  <a:pt x="45422" y="766562"/>
                </a:lnTo>
                <a:lnTo>
                  <a:pt x="66186" y="807988"/>
                </a:lnTo>
                <a:lnTo>
                  <a:pt x="90853" y="847755"/>
                </a:lnTo>
                <a:lnTo>
                  <a:pt x="119425" y="885596"/>
                </a:lnTo>
                <a:lnTo>
                  <a:pt x="151907" y="921242"/>
                </a:lnTo>
                <a:lnTo>
                  <a:pt x="189325" y="958656"/>
                </a:lnTo>
                <a:lnTo>
                  <a:pt x="226749" y="996070"/>
                </a:lnTo>
                <a:lnTo>
                  <a:pt x="264177" y="1033484"/>
                </a:lnTo>
                <a:lnTo>
                  <a:pt x="301609" y="1070898"/>
                </a:lnTo>
                <a:lnTo>
                  <a:pt x="339042" y="1108313"/>
                </a:lnTo>
                <a:lnTo>
                  <a:pt x="376475" y="1145727"/>
                </a:lnTo>
                <a:lnTo>
                  <a:pt x="413906" y="1183141"/>
                </a:lnTo>
                <a:lnTo>
                  <a:pt x="451335" y="1220555"/>
                </a:lnTo>
                <a:lnTo>
                  <a:pt x="488759" y="1257969"/>
                </a:lnTo>
                <a:lnTo>
                  <a:pt x="526176" y="1295384"/>
                </a:lnTo>
                <a:lnTo>
                  <a:pt x="561127" y="1260433"/>
                </a:lnTo>
                <a:lnTo>
                  <a:pt x="596084" y="1225476"/>
                </a:lnTo>
                <a:lnTo>
                  <a:pt x="631044" y="1190516"/>
                </a:lnTo>
                <a:lnTo>
                  <a:pt x="666007" y="1155553"/>
                </a:lnTo>
                <a:lnTo>
                  <a:pt x="700972" y="1120588"/>
                </a:lnTo>
                <a:lnTo>
                  <a:pt x="735937" y="1085623"/>
                </a:lnTo>
                <a:lnTo>
                  <a:pt x="770902" y="1050658"/>
                </a:lnTo>
                <a:lnTo>
                  <a:pt x="805865" y="1015695"/>
                </a:lnTo>
                <a:lnTo>
                  <a:pt x="840825" y="980735"/>
                </a:lnTo>
                <a:lnTo>
                  <a:pt x="875781" y="945779"/>
                </a:lnTo>
                <a:lnTo>
                  <a:pt x="910732" y="910828"/>
                </a:lnTo>
                <a:lnTo>
                  <a:pt x="944220" y="874282"/>
                </a:lnTo>
                <a:lnTo>
                  <a:pt x="973856" y="835648"/>
                </a:lnTo>
                <a:lnTo>
                  <a:pt x="999636" y="795193"/>
                </a:lnTo>
                <a:lnTo>
                  <a:pt x="1021558" y="753185"/>
                </a:lnTo>
                <a:lnTo>
                  <a:pt x="1039617" y="709892"/>
                </a:lnTo>
                <a:lnTo>
                  <a:pt x="1053810" y="665581"/>
                </a:lnTo>
                <a:lnTo>
                  <a:pt x="1064132" y="620521"/>
                </a:lnTo>
                <a:lnTo>
                  <a:pt x="1070580" y="574980"/>
                </a:lnTo>
                <a:lnTo>
                  <a:pt x="1073150" y="529224"/>
                </a:lnTo>
                <a:lnTo>
                  <a:pt x="1071838" y="483523"/>
                </a:lnTo>
                <a:lnTo>
                  <a:pt x="1066640" y="438144"/>
                </a:lnTo>
                <a:lnTo>
                  <a:pt x="1057554" y="393354"/>
                </a:lnTo>
                <a:lnTo>
                  <a:pt x="1044574" y="349423"/>
                </a:lnTo>
                <a:lnTo>
                  <a:pt x="1027697" y="306616"/>
                </a:lnTo>
                <a:lnTo>
                  <a:pt x="1006920" y="265203"/>
                </a:lnTo>
                <a:lnTo>
                  <a:pt x="982238" y="225451"/>
                </a:lnTo>
                <a:lnTo>
                  <a:pt x="953648" y="187629"/>
                </a:lnTo>
                <a:lnTo>
                  <a:pt x="921146" y="152003"/>
                </a:lnTo>
                <a:lnTo>
                  <a:pt x="885520" y="119501"/>
                </a:lnTo>
                <a:lnTo>
                  <a:pt x="847698" y="90911"/>
                </a:lnTo>
                <a:lnTo>
                  <a:pt x="807946" y="66229"/>
                </a:lnTo>
                <a:lnTo>
                  <a:pt x="766533" y="45452"/>
                </a:lnTo>
                <a:lnTo>
                  <a:pt x="723726" y="28575"/>
                </a:lnTo>
                <a:lnTo>
                  <a:pt x="679795" y="15595"/>
                </a:lnTo>
                <a:lnTo>
                  <a:pt x="635005" y="6509"/>
                </a:lnTo>
                <a:lnTo>
                  <a:pt x="589626" y="1311"/>
                </a:lnTo>
                <a:lnTo>
                  <a:pt x="543925" y="0"/>
                </a:lnTo>
                <a:lnTo>
                  <a:pt x="498169" y="2569"/>
                </a:lnTo>
                <a:lnTo>
                  <a:pt x="452628" y="9017"/>
                </a:lnTo>
                <a:lnTo>
                  <a:pt x="407568" y="19339"/>
                </a:lnTo>
                <a:lnTo>
                  <a:pt x="363257" y="33532"/>
                </a:lnTo>
                <a:lnTo>
                  <a:pt x="319964" y="51591"/>
                </a:lnTo>
                <a:lnTo>
                  <a:pt x="277956" y="73513"/>
                </a:lnTo>
                <a:lnTo>
                  <a:pt x="237501" y="99293"/>
                </a:lnTo>
                <a:lnTo>
                  <a:pt x="198867" y="128929"/>
                </a:lnTo>
                <a:lnTo>
                  <a:pt x="162321" y="162417"/>
                </a:lnTo>
                <a:close/>
              </a:path>
            </a:pathLst>
          </a:custGeom>
          <a:ln w="28575">
            <a:solidFill>
              <a:srgbClr val="FF9966"/>
            </a:solidFill>
          </a:ln>
        </p:spPr>
        <p:txBody>
          <a:bodyPr wrap="square" lIns="0" tIns="0" rIns="0" bIns="0" rtlCol="0"/>
          <a:lstStyle/>
          <a:p>
            <a:endParaRPr/>
          </a:p>
        </p:txBody>
      </p:sp>
      <p:sp>
        <p:nvSpPr>
          <p:cNvPr id="8" name="object 8"/>
          <p:cNvSpPr txBox="1"/>
          <p:nvPr/>
        </p:nvSpPr>
        <p:spPr>
          <a:xfrm>
            <a:off x="5597778" y="1946275"/>
            <a:ext cx="1043940" cy="290464"/>
          </a:xfrm>
          <a:prstGeom prst="rect">
            <a:avLst/>
          </a:prstGeom>
        </p:spPr>
        <p:txBody>
          <a:bodyPr vert="horz" wrap="square" lIns="0" tIns="13335" rIns="0" bIns="0" rtlCol="0">
            <a:spAutoFit/>
          </a:bodyPr>
          <a:lstStyle/>
          <a:p>
            <a:pPr marL="12700">
              <a:lnSpc>
                <a:spcPct val="100000"/>
              </a:lnSpc>
              <a:spcBef>
                <a:spcPts val="105"/>
              </a:spcBef>
            </a:pPr>
            <a:r>
              <a:rPr>
                <a:latin typeface="+mn-ea"/>
                <a:cs typeface="Microsoft YaHei"/>
              </a:rPr>
              <a:t>外部审计</a:t>
            </a:r>
          </a:p>
        </p:txBody>
      </p:sp>
      <p:sp>
        <p:nvSpPr>
          <p:cNvPr id="9" name="object 9"/>
          <p:cNvSpPr/>
          <p:nvPr/>
        </p:nvSpPr>
        <p:spPr>
          <a:xfrm>
            <a:off x="5897879" y="2766060"/>
            <a:ext cx="441959" cy="454659"/>
          </a:xfrm>
          <a:custGeom>
            <a:avLst/>
            <a:gdLst/>
            <a:ahLst/>
            <a:cxnLst/>
            <a:rect l="l" t="t" r="r" b="b"/>
            <a:pathLst>
              <a:path w="441960" h="454660">
                <a:moveTo>
                  <a:pt x="386715" y="99313"/>
                </a:moveTo>
                <a:lnTo>
                  <a:pt x="55245" y="99313"/>
                </a:lnTo>
                <a:lnTo>
                  <a:pt x="33754" y="103790"/>
                </a:lnTo>
                <a:lnTo>
                  <a:pt x="16192" y="115982"/>
                </a:lnTo>
                <a:lnTo>
                  <a:pt x="4345" y="134032"/>
                </a:lnTo>
                <a:lnTo>
                  <a:pt x="0" y="156082"/>
                </a:lnTo>
                <a:lnTo>
                  <a:pt x="0" y="340613"/>
                </a:lnTo>
                <a:lnTo>
                  <a:pt x="82804" y="340613"/>
                </a:lnTo>
                <a:lnTo>
                  <a:pt x="82804" y="454151"/>
                </a:lnTo>
                <a:lnTo>
                  <a:pt x="359029" y="454151"/>
                </a:lnTo>
                <a:lnTo>
                  <a:pt x="359029" y="425703"/>
                </a:lnTo>
                <a:lnTo>
                  <a:pt x="110490" y="425703"/>
                </a:lnTo>
                <a:lnTo>
                  <a:pt x="110490" y="312165"/>
                </a:lnTo>
                <a:lnTo>
                  <a:pt x="27559" y="312165"/>
                </a:lnTo>
                <a:lnTo>
                  <a:pt x="27559" y="156082"/>
                </a:lnTo>
                <a:lnTo>
                  <a:pt x="29741" y="145067"/>
                </a:lnTo>
                <a:lnTo>
                  <a:pt x="35687" y="136064"/>
                </a:lnTo>
                <a:lnTo>
                  <a:pt x="44489" y="129990"/>
                </a:lnTo>
                <a:lnTo>
                  <a:pt x="55245" y="127762"/>
                </a:lnTo>
                <a:lnTo>
                  <a:pt x="433498" y="127762"/>
                </a:lnTo>
                <a:lnTo>
                  <a:pt x="425767" y="115982"/>
                </a:lnTo>
                <a:lnTo>
                  <a:pt x="408205" y="103790"/>
                </a:lnTo>
                <a:lnTo>
                  <a:pt x="386715" y="99313"/>
                </a:lnTo>
                <a:close/>
              </a:path>
              <a:path w="441960" h="454660">
                <a:moveTo>
                  <a:pt x="359029" y="298068"/>
                </a:moveTo>
                <a:lnTo>
                  <a:pt x="331470" y="298068"/>
                </a:lnTo>
                <a:lnTo>
                  <a:pt x="331470" y="425703"/>
                </a:lnTo>
                <a:lnTo>
                  <a:pt x="359029" y="425703"/>
                </a:lnTo>
                <a:lnTo>
                  <a:pt x="359029" y="340613"/>
                </a:lnTo>
                <a:lnTo>
                  <a:pt x="441960" y="340613"/>
                </a:lnTo>
                <a:lnTo>
                  <a:pt x="441960" y="312165"/>
                </a:lnTo>
                <a:lnTo>
                  <a:pt x="359029" y="312165"/>
                </a:lnTo>
                <a:lnTo>
                  <a:pt x="359029" y="298068"/>
                </a:lnTo>
                <a:close/>
              </a:path>
              <a:path w="441960" h="454660">
                <a:moveTo>
                  <a:pt x="359029" y="269620"/>
                </a:moveTo>
                <a:lnTo>
                  <a:pt x="82804" y="269620"/>
                </a:lnTo>
                <a:lnTo>
                  <a:pt x="82804" y="312165"/>
                </a:lnTo>
                <a:lnTo>
                  <a:pt x="110490" y="312165"/>
                </a:lnTo>
                <a:lnTo>
                  <a:pt x="110490" y="298068"/>
                </a:lnTo>
                <a:lnTo>
                  <a:pt x="359029" y="298068"/>
                </a:lnTo>
                <a:lnTo>
                  <a:pt x="359029" y="269620"/>
                </a:lnTo>
                <a:close/>
              </a:path>
              <a:path w="441960" h="454660">
                <a:moveTo>
                  <a:pt x="433498" y="127762"/>
                </a:moveTo>
                <a:lnTo>
                  <a:pt x="386715" y="127762"/>
                </a:lnTo>
                <a:lnTo>
                  <a:pt x="397450" y="129990"/>
                </a:lnTo>
                <a:lnTo>
                  <a:pt x="406209" y="136064"/>
                </a:lnTo>
                <a:lnTo>
                  <a:pt x="412111" y="145067"/>
                </a:lnTo>
                <a:lnTo>
                  <a:pt x="414274" y="156082"/>
                </a:lnTo>
                <a:lnTo>
                  <a:pt x="414274" y="312165"/>
                </a:lnTo>
                <a:lnTo>
                  <a:pt x="441960" y="312165"/>
                </a:lnTo>
                <a:lnTo>
                  <a:pt x="441960" y="156082"/>
                </a:lnTo>
                <a:lnTo>
                  <a:pt x="437614" y="134032"/>
                </a:lnTo>
                <a:lnTo>
                  <a:pt x="433498" y="127762"/>
                </a:lnTo>
                <a:close/>
              </a:path>
              <a:path w="441960" h="454660">
                <a:moveTo>
                  <a:pt x="228600" y="170306"/>
                </a:moveTo>
                <a:lnTo>
                  <a:pt x="89027" y="170306"/>
                </a:lnTo>
                <a:lnTo>
                  <a:pt x="82804" y="176656"/>
                </a:lnTo>
                <a:lnTo>
                  <a:pt x="82804" y="192404"/>
                </a:lnTo>
                <a:lnTo>
                  <a:pt x="89027" y="198627"/>
                </a:lnTo>
                <a:lnTo>
                  <a:pt x="228600" y="198627"/>
                </a:lnTo>
                <a:lnTo>
                  <a:pt x="234823" y="192404"/>
                </a:lnTo>
                <a:lnTo>
                  <a:pt x="234823" y="176656"/>
                </a:lnTo>
                <a:lnTo>
                  <a:pt x="228600" y="170306"/>
                </a:lnTo>
                <a:close/>
              </a:path>
              <a:path w="441960" h="454660">
                <a:moveTo>
                  <a:pt x="359029" y="0"/>
                </a:moveTo>
                <a:lnTo>
                  <a:pt x="82804" y="0"/>
                </a:lnTo>
                <a:lnTo>
                  <a:pt x="82804" y="99313"/>
                </a:lnTo>
                <a:lnTo>
                  <a:pt x="110490" y="99313"/>
                </a:lnTo>
                <a:lnTo>
                  <a:pt x="110490" y="28320"/>
                </a:lnTo>
                <a:lnTo>
                  <a:pt x="359029" y="28320"/>
                </a:lnTo>
                <a:lnTo>
                  <a:pt x="359029" y="0"/>
                </a:lnTo>
                <a:close/>
              </a:path>
              <a:path w="441960" h="454660">
                <a:moveTo>
                  <a:pt x="359029" y="28320"/>
                </a:moveTo>
                <a:lnTo>
                  <a:pt x="331470" y="28320"/>
                </a:lnTo>
                <a:lnTo>
                  <a:pt x="331470" y="99313"/>
                </a:lnTo>
                <a:lnTo>
                  <a:pt x="359029" y="99313"/>
                </a:lnTo>
                <a:lnTo>
                  <a:pt x="359029" y="28320"/>
                </a:lnTo>
                <a:close/>
              </a:path>
            </a:pathLst>
          </a:custGeom>
          <a:solidFill>
            <a:srgbClr val="FFFFFF"/>
          </a:solidFill>
        </p:spPr>
        <p:txBody>
          <a:bodyPr wrap="square" lIns="0" tIns="0" rIns="0" bIns="0" rtlCol="0"/>
          <a:lstStyle/>
          <a:p>
            <a:endParaRPr/>
          </a:p>
        </p:txBody>
      </p:sp>
      <p:sp>
        <p:nvSpPr>
          <p:cNvPr id="10" name="object 10"/>
          <p:cNvSpPr/>
          <p:nvPr/>
        </p:nvSpPr>
        <p:spPr>
          <a:xfrm>
            <a:off x="2634995" y="3166872"/>
            <a:ext cx="7071359" cy="3279648"/>
          </a:xfrm>
          <a:prstGeom prst="rect">
            <a:avLst/>
          </a:prstGeom>
          <a:blipFill>
            <a:blip r:embed="rId2" cstate="print"/>
            <a:stretch>
              <a:fillRect/>
            </a:stretch>
          </a:blipFill>
        </p:spPr>
        <p:txBody>
          <a:bodyPr wrap="square" lIns="0" tIns="0" rIns="0" bIns="0" rtlCol="0"/>
          <a:lstStyle/>
          <a:p>
            <a:endParaRPr/>
          </a:p>
        </p:txBody>
      </p:sp>
      <p:sp>
        <p:nvSpPr>
          <p:cNvPr id="11" name="object 11"/>
          <p:cNvSpPr txBox="1"/>
          <p:nvPr/>
        </p:nvSpPr>
        <p:spPr>
          <a:xfrm>
            <a:off x="1795652" y="4802251"/>
            <a:ext cx="1043940" cy="289823"/>
          </a:xfrm>
          <a:prstGeom prst="rect">
            <a:avLst/>
          </a:prstGeom>
        </p:spPr>
        <p:txBody>
          <a:bodyPr vert="horz" wrap="square" lIns="0" tIns="12700" rIns="0" bIns="0" rtlCol="0">
            <a:spAutoFit/>
          </a:bodyPr>
          <a:lstStyle/>
          <a:p>
            <a:pPr marL="12700">
              <a:lnSpc>
                <a:spcPct val="100000"/>
              </a:lnSpc>
              <a:spcBef>
                <a:spcPts val="100"/>
              </a:spcBef>
            </a:pPr>
            <a:r>
              <a:rPr>
                <a:latin typeface="+mn-ea"/>
                <a:cs typeface="Microsoft YaHei"/>
              </a:rPr>
              <a:t>环境监测</a:t>
            </a:r>
          </a:p>
        </p:txBody>
      </p:sp>
      <p:sp>
        <p:nvSpPr>
          <p:cNvPr id="12" name="object 12"/>
          <p:cNvSpPr txBox="1"/>
          <p:nvPr/>
        </p:nvSpPr>
        <p:spPr>
          <a:xfrm>
            <a:off x="2695194" y="2836545"/>
            <a:ext cx="1043940" cy="290464"/>
          </a:xfrm>
          <a:prstGeom prst="rect">
            <a:avLst/>
          </a:prstGeom>
        </p:spPr>
        <p:txBody>
          <a:bodyPr vert="horz" wrap="square" lIns="0" tIns="13335" rIns="0" bIns="0" rtlCol="0">
            <a:spAutoFit/>
          </a:bodyPr>
          <a:lstStyle/>
          <a:p>
            <a:pPr marL="12700">
              <a:lnSpc>
                <a:spcPct val="100000"/>
              </a:lnSpc>
              <a:spcBef>
                <a:spcPts val="105"/>
              </a:spcBef>
            </a:pPr>
            <a:r>
              <a:rPr>
                <a:latin typeface="+mn-ea"/>
                <a:cs typeface="Microsoft YaHei"/>
              </a:rPr>
              <a:t>风险评估</a:t>
            </a:r>
          </a:p>
        </p:txBody>
      </p:sp>
      <p:sp>
        <p:nvSpPr>
          <p:cNvPr id="13" name="object 13"/>
          <p:cNvSpPr txBox="1"/>
          <p:nvPr/>
        </p:nvSpPr>
        <p:spPr>
          <a:xfrm>
            <a:off x="8626602" y="2802763"/>
            <a:ext cx="1045210" cy="290464"/>
          </a:xfrm>
          <a:prstGeom prst="rect">
            <a:avLst/>
          </a:prstGeom>
        </p:spPr>
        <p:txBody>
          <a:bodyPr vert="horz" wrap="square" lIns="0" tIns="13335" rIns="0" bIns="0" rtlCol="0">
            <a:spAutoFit/>
          </a:bodyPr>
          <a:lstStyle/>
          <a:p>
            <a:pPr marL="12700">
              <a:lnSpc>
                <a:spcPct val="100000"/>
              </a:lnSpc>
              <a:spcBef>
                <a:spcPts val="105"/>
              </a:spcBef>
            </a:pPr>
            <a:r>
              <a:rPr>
                <a:latin typeface="+mn-ea"/>
                <a:cs typeface="Microsoft YaHei"/>
              </a:rPr>
              <a:t>内部审核</a:t>
            </a:r>
          </a:p>
        </p:txBody>
      </p:sp>
      <p:sp>
        <p:nvSpPr>
          <p:cNvPr id="14" name="object 14"/>
          <p:cNvSpPr txBox="1"/>
          <p:nvPr/>
        </p:nvSpPr>
        <p:spPr>
          <a:xfrm>
            <a:off x="9772015" y="4829683"/>
            <a:ext cx="1457960" cy="289823"/>
          </a:xfrm>
          <a:prstGeom prst="rect">
            <a:avLst/>
          </a:prstGeom>
        </p:spPr>
        <p:txBody>
          <a:bodyPr vert="horz" wrap="square" lIns="0" tIns="12700" rIns="0" bIns="0" rtlCol="0">
            <a:spAutoFit/>
          </a:bodyPr>
          <a:lstStyle/>
          <a:p>
            <a:pPr marL="12700">
              <a:lnSpc>
                <a:spcPct val="100000"/>
              </a:lnSpc>
              <a:spcBef>
                <a:spcPts val="100"/>
              </a:spcBef>
            </a:pPr>
            <a:r>
              <a:rPr>
                <a:latin typeface="+mn-ea"/>
                <a:cs typeface="Microsoft YaHei"/>
              </a:rPr>
              <a:t>管理评审……</a:t>
            </a:r>
          </a:p>
        </p:txBody>
      </p:sp>
      <p:sp>
        <p:nvSpPr>
          <p:cNvPr id="15" name="object 15"/>
          <p:cNvSpPr txBox="1">
            <a:spLocks noGrp="1"/>
          </p:cNvSpPr>
          <p:nvPr>
            <p:ph type="title"/>
          </p:nvPr>
        </p:nvSpPr>
        <p:spPr>
          <a:prstGeom prst="rect">
            <a:avLst/>
          </a:prstGeom>
        </p:spPr>
        <p:txBody>
          <a:bodyPr vert="horz" wrap="square" lIns="0" tIns="12065" rIns="0" bIns="0" rtlCol="0">
            <a:spAutoFit/>
          </a:bodyPr>
          <a:lstStyle/>
          <a:p>
            <a:pPr marL="12700">
              <a:lnSpc>
                <a:spcPct val="100000"/>
              </a:lnSpc>
              <a:spcBef>
                <a:spcPts val="95"/>
              </a:spcBef>
            </a:pPr>
            <a:r>
              <a:rPr spc="-75" err="1">
                <a:latin typeface="Microsoft YaHei"/>
                <a:cs typeface="Microsoft YaHei"/>
              </a:rPr>
              <a:t>CAPA</a:t>
            </a:r>
            <a:r>
              <a:rPr spc="-5" err="1">
                <a:latin typeface="Microsoft YaHei"/>
                <a:cs typeface="Microsoft YaHei"/>
              </a:rPr>
              <a:t>适用范围</a:t>
            </a:r>
            <a:r>
              <a:rPr lang="en-GB" spc="25">
                <a:latin typeface="Microsoft YaHei"/>
                <a:cs typeface="Microsoft YaHei"/>
              </a:rPr>
              <a:t> </a:t>
            </a:r>
            <a:r>
              <a:rPr lang="en-GB" sz="2400">
                <a:ea typeface="微软雅黑" panose="020B0503020204020204" pitchFamily="34" charset="-122"/>
              </a:rPr>
              <a:t>Application Scope of CAPA</a:t>
            </a:r>
            <a:endParaRPr sz="2400">
              <a:ea typeface="微软雅黑" panose="020B0503020204020204" pitchFamily="34" charset="-122"/>
            </a:endParaRPr>
          </a:p>
        </p:txBody>
      </p:sp>
      <p:sp>
        <p:nvSpPr>
          <p:cNvPr id="16" name="Slide Number Placeholder 2">
            <a:extLst>
              <a:ext uri="{FF2B5EF4-FFF2-40B4-BE49-F238E27FC236}">
                <a16:creationId xmlns:a16="http://schemas.microsoft.com/office/drawing/2014/main" id="{849EDDB8-FB41-97AD-D0C3-E74898787FBA}"/>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101</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a:xfrm>
            <a:off x="450849" y="1845698"/>
            <a:ext cx="9000000" cy="400050"/>
          </a:xfrm>
        </p:spPr>
        <p:txBody>
          <a:bodyPr vert="horz" lIns="91440" tIns="45720" rIns="91440" bIns="45720" rtlCol="0" anchor="t">
            <a:noAutofit/>
          </a:bodyPr>
          <a:lstStyle/>
          <a:p>
            <a:pPr marL="12700">
              <a:lnSpc>
                <a:spcPct val="100000"/>
              </a:lnSpc>
              <a:spcBef>
                <a:spcPts val="105"/>
              </a:spcBef>
            </a:pPr>
            <a:r>
              <a:rPr lang="zh-CN" altLang="en-US" b="0">
                <a:latin typeface="+mj-ea"/>
                <a:ea typeface="+mj-ea"/>
                <a:cs typeface="Microsoft YaHei"/>
              </a:rPr>
              <a:t>九洲药业简介</a:t>
            </a:r>
            <a:r>
              <a:rPr lang="zh-CN" altLang="en-US" b="0" spc="-30">
                <a:latin typeface="+mj-ea"/>
                <a:ea typeface="+mj-ea"/>
                <a:cs typeface="Microsoft YaHei"/>
              </a:rPr>
              <a:t> </a:t>
            </a:r>
            <a:r>
              <a:rPr lang="en-GB" b="0" spc="-5">
                <a:latin typeface="+mj-ea"/>
                <a:ea typeface="+mj-ea"/>
                <a:cs typeface="Microsoft YaHei"/>
              </a:rPr>
              <a:t>Introduction</a:t>
            </a:r>
            <a:r>
              <a:rPr lang="en-GB" b="0" spc="-15">
                <a:latin typeface="+mj-ea"/>
                <a:ea typeface="+mj-ea"/>
                <a:cs typeface="Microsoft YaHei"/>
              </a:rPr>
              <a:t> </a:t>
            </a:r>
            <a:r>
              <a:rPr lang="en-GB" b="0" spc="-20">
                <a:latin typeface="+mj-ea"/>
                <a:ea typeface="+mj-ea"/>
                <a:cs typeface="Microsoft YaHei"/>
              </a:rPr>
              <a:t>of</a:t>
            </a:r>
            <a:r>
              <a:rPr lang="en-GB" b="0" spc="-5">
                <a:latin typeface="+mj-ea"/>
                <a:ea typeface="+mj-ea"/>
                <a:cs typeface="Microsoft YaHei"/>
              </a:rPr>
              <a:t> </a:t>
            </a:r>
            <a:r>
              <a:rPr lang="en-GB" b="0" spc="-10">
                <a:latin typeface="+mj-ea"/>
                <a:ea typeface="+mj-ea"/>
                <a:cs typeface="Microsoft YaHei"/>
              </a:rPr>
              <a:t>Company</a:t>
            </a:r>
            <a:endParaRPr lang="en-GB" b="0">
              <a:latin typeface="+mj-ea"/>
              <a:ea typeface="+mj-ea"/>
              <a:cs typeface="Microsoft YaHei"/>
            </a:endParaRPr>
          </a:p>
        </p:txBody>
      </p:sp>
      <p:sp>
        <p:nvSpPr>
          <p:cNvPr id="5" name="Text Placeholder 4">
            <a:extLst>
              <a:ext uri="{FF2B5EF4-FFF2-40B4-BE49-F238E27FC236}">
                <a16:creationId xmlns:a16="http://schemas.microsoft.com/office/drawing/2014/main" id="{988B829D-5EAE-48EC-BACE-782F759CA504}"/>
              </a:ext>
            </a:extLst>
          </p:cNvPr>
          <p:cNvSpPr>
            <a:spLocks noGrp="1"/>
          </p:cNvSpPr>
          <p:nvPr>
            <p:ph type="body" sz="quarter" idx="11"/>
          </p:nvPr>
        </p:nvSpPr>
        <p:spPr>
          <a:xfrm>
            <a:off x="450850" y="3027988"/>
            <a:ext cx="9000000" cy="400050"/>
          </a:xfrm>
        </p:spPr>
        <p:txBody>
          <a:bodyPr vert="horz" lIns="91440" tIns="45720" rIns="91440" bIns="45720" rtlCol="0" anchor="t">
            <a:noAutofit/>
          </a:bodyPr>
          <a:lstStyle/>
          <a:p>
            <a:pPr>
              <a:lnSpc>
                <a:spcPct val="90000"/>
              </a:lnSpc>
              <a:spcBef>
                <a:spcPts val="1000"/>
              </a:spcBef>
              <a:buClr>
                <a:srgbClr val="F8652E"/>
              </a:buClr>
            </a:pPr>
            <a:r>
              <a:rPr lang="en-GB">
                <a:solidFill>
                  <a:srgbClr val="848484"/>
                </a:solidFill>
                <a:latin typeface="+mj-ea"/>
                <a:ea typeface="+mj-ea"/>
                <a:cs typeface="Calibri"/>
              </a:rPr>
              <a:t>CAPA</a:t>
            </a:r>
            <a:r>
              <a:rPr lang="zh-CN" altLang="en-US">
                <a:solidFill>
                  <a:srgbClr val="848484"/>
                </a:solidFill>
                <a:latin typeface="+mj-ea"/>
                <a:ea typeface="+mj-ea"/>
                <a:cs typeface="Calibri"/>
              </a:rPr>
              <a:t>适用范围 </a:t>
            </a:r>
            <a:r>
              <a:rPr lang="en-GB">
                <a:solidFill>
                  <a:srgbClr val="848484"/>
                </a:solidFill>
                <a:latin typeface="+mj-ea"/>
                <a:ea typeface="+mj-ea"/>
                <a:cs typeface="Calibri"/>
              </a:rPr>
              <a:t>Application Scope of CAPA</a:t>
            </a:r>
          </a:p>
        </p:txBody>
      </p:sp>
      <p:sp>
        <p:nvSpPr>
          <p:cNvPr id="6" name="Text Placeholder 5">
            <a:extLst>
              <a:ext uri="{FF2B5EF4-FFF2-40B4-BE49-F238E27FC236}">
                <a16:creationId xmlns:a16="http://schemas.microsoft.com/office/drawing/2014/main" id="{61D73567-6FC3-4DDE-A9EE-25AC38DCE7EC}"/>
              </a:ext>
            </a:extLst>
          </p:cNvPr>
          <p:cNvSpPr>
            <a:spLocks noGrp="1"/>
          </p:cNvSpPr>
          <p:nvPr>
            <p:ph type="body" sz="quarter" idx="12"/>
          </p:nvPr>
        </p:nvSpPr>
        <p:spPr>
          <a:xfrm>
            <a:off x="450850" y="4210278"/>
            <a:ext cx="9000000" cy="400050"/>
          </a:xfrm>
        </p:spPr>
        <p:txBody>
          <a:bodyPr/>
          <a:lstStyle/>
          <a:p>
            <a:pPr marR="5080">
              <a:lnSpc>
                <a:spcPct val="90000"/>
              </a:lnSpc>
              <a:spcBef>
                <a:spcPts val="1000"/>
              </a:spcBef>
              <a:buClr>
                <a:srgbClr val="F8652E"/>
              </a:buClr>
            </a:pPr>
            <a:r>
              <a:rPr lang="en-GB">
                <a:solidFill>
                  <a:srgbClr val="848484"/>
                </a:solidFill>
                <a:latin typeface="+mj-ea"/>
                <a:ea typeface="+mj-ea"/>
                <a:cs typeface="Calibri"/>
              </a:rPr>
              <a:t>CAPA</a:t>
            </a:r>
            <a:r>
              <a:rPr lang="zh-CN" altLang="en-US">
                <a:solidFill>
                  <a:srgbClr val="848484"/>
                </a:solidFill>
                <a:latin typeface="+mj-ea"/>
                <a:ea typeface="+mj-ea"/>
                <a:cs typeface="Calibri"/>
              </a:rPr>
              <a:t>案例分析 </a:t>
            </a:r>
            <a:r>
              <a:rPr lang="en-GB">
                <a:solidFill>
                  <a:srgbClr val="848484"/>
                </a:solidFill>
                <a:latin typeface="+mj-ea"/>
                <a:ea typeface="+mj-ea"/>
                <a:cs typeface="Calibri"/>
              </a:rPr>
              <a:t>CAPA Case </a:t>
            </a:r>
            <a:r>
              <a:rPr lang="en-GB" spc="-15">
                <a:solidFill>
                  <a:srgbClr val="FFFFFF"/>
                </a:solidFill>
                <a:latin typeface="+mj-ea"/>
                <a:ea typeface="+mj-ea"/>
                <a:cs typeface="Microsoft YaHei"/>
              </a:rPr>
              <a:t>Study</a:t>
            </a:r>
            <a:endParaRPr lang="en-GB">
              <a:latin typeface="+mj-ea"/>
              <a:ea typeface="+mj-ea"/>
              <a:cs typeface="Microsoft YaHei"/>
            </a:endParaRPr>
          </a:p>
        </p:txBody>
      </p:sp>
      <p:sp>
        <p:nvSpPr>
          <p:cNvPr id="7" name="Text Placeholder 6">
            <a:extLst>
              <a:ext uri="{FF2B5EF4-FFF2-40B4-BE49-F238E27FC236}">
                <a16:creationId xmlns:a16="http://schemas.microsoft.com/office/drawing/2014/main" id="{0F97A99C-AEAC-4122-A46C-8724642665A7}"/>
              </a:ext>
            </a:extLst>
          </p:cNvPr>
          <p:cNvSpPr>
            <a:spLocks noGrp="1"/>
          </p:cNvSpPr>
          <p:nvPr>
            <p:ph type="body" sz="quarter" idx="13"/>
          </p:nvPr>
        </p:nvSpPr>
        <p:spPr>
          <a:xfrm>
            <a:off x="450850" y="4699056"/>
            <a:ext cx="9000000" cy="400050"/>
          </a:xfrm>
        </p:spPr>
        <p:txBody>
          <a:bodyPr vert="horz" lIns="91440" tIns="45720" rIns="91440" bIns="45720" rtlCol="0" anchor="t">
            <a:noAutofit/>
          </a:bodyPr>
          <a:lstStyle/>
          <a:p>
            <a:r>
              <a:rPr lang="en-US" altLang="zh-CN">
                <a:latin typeface="+mj-ea"/>
                <a:ea typeface="+mj-ea"/>
              </a:rPr>
              <a:t>Q &amp; A</a:t>
            </a:r>
            <a:endParaRPr lang="zh-CN" altLang="en-US">
              <a:latin typeface="+mj-ea"/>
              <a:ea typeface="+mj-ea"/>
            </a:endParaRPr>
          </a:p>
        </p:txBody>
      </p:sp>
      <p:sp>
        <p:nvSpPr>
          <p:cNvPr id="8" name="Text Placeholder 7">
            <a:extLst>
              <a:ext uri="{FF2B5EF4-FFF2-40B4-BE49-F238E27FC236}">
                <a16:creationId xmlns:a16="http://schemas.microsoft.com/office/drawing/2014/main" id="{DAC2DE38-B003-44A4-9574-6437AD6EF269}"/>
              </a:ext>
            </a:extLst>
          </p:cNvPr>
          <p:cNvSpPr>
            <a:spLocks noGrp="1"/>
          </p:cNvSpPr>
          <p:nvPr>
            <p:ph type="body" sz="quarter" idx="14"/>
          </p:nvPr>
        </p:nvSpPr>
        <p:spPr>
          <a:xfrm>
            <a:off x="450850" y="2436843"/>
            <a:ext cx="9000000" cy="400050"/>
          </a:xfrm>
        </p:spPr>
        <p:txBody>
          <a:bodyPr vert="horz" lIns="91440" tIns="45720" rIns="91440" bIns="45720" rtlCol="0" anchor="t">
            <a:noAutofit/>
          </a:bodyPr>
          <a:lstStyle/>
          <a:p>
            <a:pPr>
              <a:lnSpc>
                <a:spcPct val="90000"/>
              </a:lnSpc>
              <a:spcBef>
                <a:spcPts val="1000"/>
              </a:spcBef>
              <a:buClr>
                <a:srgbClr val="F8652E"/>
              </a:buClr>
            </a:pPr>
            <a:r>
              <a:rPr lang="en-GB">
                <a:solidFill>
                  <a:srgbClr val="848484"/>
                </a:solidFill>
                <a:latin typeface="+mj-ea"/>
                <a:ea typeface="+mj-ea"/>
                <a:cs typeface="Calibri"/>
              </a:rPr>
              <a:t>CAPA</a:t>
            </a:r>
            <a:r>
              <a:rPr lang="zh-CN" altLang="en-US">
                <a:solidFill>
                  <a:srgbClr val="848484"/>
                </a:solidFill>
                <a:latin typeface="+mj-ea"/>
                <a:ea typeface="+mj-ea"/>
                <a:cs typeface="Calibri"/>
              </a:rPr>
              <a:t>定义</a:t>
            </a:r>
            <a:r>
              <a:rPr lang="en-US" altLang="zh-CN">
                <a:solidFill>
                  <a:srgbClr val="848484"/>
                </a:solidFill>
                <a:latin typeface="+mj-ea"/>
                <a:ea typeface="+mj-ea"/>
                <a:cs typeface="Calibri"/>
              </a:rPr>
              <a:t>&amp;</a:t>
            </a:r>
            <a:r>
              <a:rPr lang="zh-CN" altLang="en-US">
                <a:solidFill>
                  <a:srgbClr val="848484"/>
                </a:solidFill>
                <a:latin typeface="+mj-ea"/>
                <a:ea typeface="+mj-ea"/>
                <a:cs typeface="Calibri"/>
              </a:rPr>
              <a:t>作用 </a:t>
            </a:r>
            <a:r>
              <a:rPr lang="en-GB">
                <a:solidFill>
                  <a:srgbClr val="848484"/>
                </a:solidFill>
                <a:latin typeface="+mj-ea"/>
                <a:ea typeface="+mj-ea"/>
                <a:cs typeface="Calibri"/>
              </a:rPr>
              <a:t>CAPA Definition &amp; Objectives</a:t>
            </a:r>
          </a:p>
        </p:txBody>
      </p:sp>
      <p:sp>
        <p:nvSpPr>
          <p:cNvPr id="10" name="Text Placeholder 9">
            <a:extLst>
              <a:ext uri="{FF2B5EF4-FFF2-40B4-BE49-F238E27FC236}">
                <a16:creationId xmlns:a16="http://schemas.microsoft.com/office/drawing/2014/main" id="{6C921F8D-E626-FED9-7A5F-64DE201F2CFB}"/>
              </a:ext>
            </a:extLst>
          </p:cNvPr>
          <p:cNvSpPr>
            <a:spLocks noGrp="1"/>
          </p:cNvSpPr>
          <p:nvPr>
            <p:ph type="body" sz="quarter" idx="15"/>
          </p:nvPr>
        </p:nvSpPr>
        <p:spPr>
          <a:xfrm>
            <a:off x="450850" y="3619133"/>
            <a:ext cx="9000000" cy="400050"/>
          </a:xfrm>
        </p:spPr>
        <p:txBody>
          <a:bodyPr/>
          <a:lstStyle/>
          <a:p>
            <a:pPr marR="5080">
              <a:lnSpc>
                <a:spcPct val="90000"/>
              </a:lnSpc>
              <a:spcBef>
                <a:spcPts val="1000"/>
              </a:spcBef>
              <a:buClr>
                <a:srgbClr val="F8652E"/>
              </a:buClr>
            </a:pPr>
            <a:r>
              <a:rPr lang="en-GB" b="1">
                <a:solidFill>
                  <a:srgbClr val="848484"/>
                </a:solidFill>
                <a:latin typeface="+mj-ea"/>
                <a:ea typeface="+mj-ea"/>
                <a:cs typeface="Calibri"/>
              </a:rPr>
              <a:t>CAPA</a:t>
            </a:r>
            <a:r>
              <a:rPr lang="zh-CN" altLang="en-US" b="1">
                <a:solidFill>
                  <a:srgbClr val="848484"/>
                </a:solidFill>
                <a:latin typeface="+mj-ea"/>
                <a:ea typeface="+mj-ea"/>
                <a:cs typeface="Calibri"/>
              </a:rPr>
              <a:t>系统流程</a:t>
            </a:r>
            <a:r>
              <a:rPr lang="en-US" altLang="zh-CN" b="1">
                <a:solidFill>
                  <a:srgbClr val="848484"/>
                </a:solidFill>
                <a:latin typeface="+mj-ea"/>
                <a:ea typeface="+mj-ea"/>
                <a:cs typeface="Calibri"/>
              </a:rPr>
              <a:t>&amp;</a:t>
            </a:r>
            <a:r>
              <a:rPr lang="zh-CN" altLang="en-US" b="1">
                <a:solidFill>
                  <a:srgbClr val="848484"/>
                </a:solidFill>
                <a:latin typeface="+mj-ea"/>
                <a:ea typeface="+mj-ea"/>
                <a:cs typeface="Calibri"/>
              </a:rPr>
              <a:t>分析方法 </a:t>
            </a:r>
            <a:r>
              <a:rPr lang="en-GB" b="1">
                <a:solidFill>
                  <a:srgbClr val="848484"/>
                </a:solidFill>
                <a:latin typeface="+mj-ea"/>
                <a:ea typeface="+mj-ea"/>
                <a:cs typeface="Calibri"/>
              </a:rPr>
              <a:t>CAPA Process &amp; Analysis Method  </a:t>
            </a:r>
          </a:p>
        </p:txBody>
      </p:sp>
      <p:sp>
        <p:nvSpPr>
          <p:cNvPr id="2" name="Title 1">
            <a:extLst>
              <a:ext uri="{FF2B5EF4-FFF2-40B4-BE49-F238E27FC236}">
                <a16:creationId xmlns:a16="http://schemas.microsoft.com/office/drawing/2014/main" id="{122AD55D-AAE7-4862-B3DD-2E15C63BDBCF}"/>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议程 </a:t>
            </a:r>
            <a:r>
              <a:rPr lang="en-US" altLang="zh-CN" sz="2400">
                <a:latin typeface="微软雅黑" panose="020B0503020204020204" pitchFamily="34" charset="-122"/>
                <a:ea typeface="微软雅黑" panose="020B0503020204020204" pitchFamily="34" charset="-122"/>
              </a:rPr>
              <a:t>Agenda</a:t>
            </a:r>
          </a:p>
        </p:txBody>
      </p:sp>
    </p:spTree>
    <p:extLst>
      <p:ext uri="{BB962C8B-B14F-4D97-AF65-F5344CB8AC3E}">
        <p14:creationId xmlns:p14="http://schemas.microsoft.com/office/powerpoint/2010/main" val="2398772410"/>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bject 10"/>
          <p:cNvSpPr/>
          <p:nvPr/>
        </p:nvSpPr>
        <p:spPr>
          <a:xfrm>
            <a:off x="1108457" y="2011321"/>
            <a:ext cx="10100013" cy="3511296"/>
          </a:xfrm>
          <a:prstGeom prst="rect">
            <a:avLst/>
          </a:prstGeom>
          <a:blipFill>
            <a:blip r:embed="rId2" cstate="print"/>
            <a:stretch>
              <a:fillRect/>
            </a:stretch>
          </a:blipFill>
        </p:spPr>
        <p:txBody>
          <a:bodyPr wrap="square" lIns="0" tIns="0" rIns="0" bIns="0" rtlCol="0"/>
          <a:lstStyle/>
          <a:p>
            <a:endParaRPr>
              <a:latin typeface="+mn-ea"/>
            </a:endParaRPr>
          </a:p>
        </p:txBody>
      </p:sp>
      <p:sp>
        <p:nvSpPr>
          <p:cNvPr id="2" name="object 2"/>
          <p:cNvSpPr txBox="1"/>
          <p:nvPr/>
        </p:nvSpPr>
        <p:spPr>
          <a:xfrm>
            <a:off x="398170" y="1484502"/>
            <a:ext cx="2087880" cy="844462"/>
          </a:xfrm>
          <a:prstGeom prst="rect">
            <a:avLst/>
          </a:prstGeom>
        </p:spPr>
        <p:txBody>
          <a:bodyPr vert="horz" wrap="square" lIns="0" tIns="13335" rIns="0" bIns="0" rtlCol="0">
            <a:spAutoFit/>
          </a:bodyPr>
          <a:lstStyle/>
          <a:p>
            <a:pPr marL="241300" indent="-228600">
              <a:lnSpc>
                <a:spcPct val="100000"/>
              </a:lnSpc>
              <a:spcBef>
                <a:spcPts val="105"/>
              </a:spcBef>
              <a:buFont typeface="Wingdings"/>
              <a:buChar char=""/>
              <a:tabLst>
                <a:tab pos="241300" algn="l"/>
              </a:tabLst>
            </a:pPr>
            <a:r>
              <a:rPr b="1" spc="-40">
                <a:solidFill>
                  <a:srgbClr val="F8642D"/>
                </a:solidFill>
                <a:latin typeface="+mn-ea"/>
                <a:cs typeface="Calibri"/>
              </a:rPr>
              <a:t>CAPA</a:t>
            </a:r>
            <a:r>
              <a:rPr b="1">
                <a:solidFill>
                  <a:srgbClr val="F8642D"/>
                </a:solidFill>
                <a:latin typeface="+mn-ea"/>
                <a:cs typeface="Microsoft YaHei"/>
              </a:rPr>
              <a:t>系统流程：</a:t>
            </a:r>
            <a:endParaRPr>
              <a:latin typeface="+mn-ea"/>
              <a:cs typeface="Microsoft YaHei"/>
            </a:endParaRPr>
          </a:p>
          <a:p>
            <a:pPr>
              <a:lnSpc>
                <a:spcPct val="100000"/>
              </a:lnSpc>
              <a:spcBef>
                <a:spcPts val="20"/>
              </a:spcBef>
            </a:pPr>
            <a:endParaRPr>
              <a:latin typeface="+mn-ea"/>
              <a:cs typeface="Microsoft YaHei"/>
            </a:endParaRPr>
          </a:p>
          <a:p>
            <a:pPr marL="1073150">
              <a:lnSpc>
                <a:spcPct val="100000"/>
              </a:lnSpc>
            </a:pPr>
            <a:r>
              <a:rPr>
                <a:latin typeface="+mn-ea"/>
                <a:cs typeface="Microsoft YaHei"/>
              </a:rPr>
              <a:t>环境监测</a:t>
            </a:r>
          </a:p>
        </p:txBody>
      </p:sp>
      <p:sp>
        <p:nvSpPr>
          <p:cNvPr id="3" name="object 3"/>
          <p:cNvSpPr txBox="1"/>
          <p:nvPr/>
        </p:nvSpPr>
        <p:spPr>
          <a:xfrm>
            <a:off x="1458849" y="2744215"/>
            <a:ext cx="939800" cy="299720"/>
          </a:xfrm>
          <a:prstGeom prst="rect">
            <a:avLst/>
          </a:prstGeom>
        </p:spPr>
        <p:txBody>
          <a:bodyPr vert="horz" wrap="square" lIns="0" tIns="12700" rIns="0" bIns="0" rtlCol="0">
            <a:spAutoFit/>
          </a:bodyPr>
          <a:lstStyle/>
          <a:p>
            <a:pPr marL="12700">
              <a:lnSpc>
                <a:spcPct val="100000"/>
              </a:lnSpc>
              <a:spcBef>
                <a:spcPts val="100"/>
              </a:spcBef>
            </a:pPr>
            <a:r>
              <a:rPr>
                <a:latin typeface="+mn-ea"/>
                <a:cs typeface="Microsoft YaHei"/>
              </a:rPr>
              <a:t>风险评估</a:t>
            </a:r>
          </a:p>
        </p:txBody>
      </p:sp>
      <p:sp>
        <p:nvSpPr>
          <p:cNvPr id="4" name="object 4"/>
          <p:cNvSpPr txBox="1"/>
          <p:nvPr/>
        </p:nvSpPr>
        <p:spPr>
          <a:xfrm>
            <a:off x="1458849" y="3355975"/>
            <a:ext cx="939800" cy="299720"/>
          </a:xfrm>
          <a:prstGeom prst="rect">
            <a:avLst/>
          </a:prstGeom>
        </p:spPr>
        <p:txBody>
          <a:bodyPr vert="horz" wrap="square" lIns="0" tIns="12700" rIns="0" bIns="0" rtlCol="0">
            <a:spAutoFit/>
          </a:bodyPr>
          <a:lstStyle/>
          <a:p>
            <a:pPr marL="12700">
              <a:lnSpc>
                <a:spcPct val="100000"/>
              </a:lnSpc>
              <a:spcBef>
                <a:spcPts val="100"/>
              </a:spcBef>
            </a:pPr>
            <a:r>
              <a:rPr>
                <a:latin typeface="+mn-ea"/>
                <a:cs typeface="Microsoft YaHei"/>
              </a:rPr>
              <a:t>外部审计</a:t>
            </a:r>
          </a:p>
        </p:txBody>
      </p:sp>
      <p:sp>
        <p:nvSpPr>
          <p:cNvPr id="5" name="object 5"/>
          <p:cNvSpPr txBox="1"/>
          <p:nvPr/>
        </p:nvSpPr>
        <p:spPr>
          <a:xfrm>
            <a:off x="1458849" y="3967988"/>
            <a:ext cx="939800" cy="299720"/>
          </a:xfrm>
          <a:prstGeom prst="rect">
            <a:avLst/>
          </a:prstGeom>
        </p:spPr>
        <p:txBody>
          <a:bodyPr vert="horz" wrap="square" lIns="0" tIns="12700" rIns="0" bIns="0" rtlCol="0">
            <a:spAutoFit/>
          </a:bodyPr>
          <a:lstStyle/>
          <a:p>
            <a:pPr marL="12700">
              <a:lnSpc>
                <a:spcPct val="100000"/>
              </a:lnSpc>
              <a:spcBef>
                <a:spcPts val="100"/>
              </a:spcBef>
            </a:pPr>
            <a:r>
              <a:rPr>
                <a:latin typeface="+mn-ea"/>
                <a:cs typeface="Microsoft YaHei"/>
              </a:rPr>
              <a:t>内部审核</a:t>
            </a:r>
          </a:p>
        </p:txBody>
      </p:sp>
      <p:sp>
        <p:nvSpPr>
          <p:cNvPr id="6" name="object 6"/>
          <p:cNvSpPr txBox="1"/>
          <p:nvPr/>
        </p:nvSpPr>
        <p:spPr>
          <a:xfrm>
            <a:off x="1458849" y="4602860"/>
            <a:ext cx="939800" cy="299720"/>
          </a:xfrm>
          <a:prstGeom prst="rect">
            <a:avLst/>
          </a:prstGeom>
        </p:spPr>
        <p:txBody>
          <a:bodyPr vert="horz" wrap="square" lIns="0" tIns="12700" rIns="0" bIns="0" rtlCol="0">
            <a:spAutoFit/>
          </a:bodyPr>
          <a:lstStyle/>
          <a:p>
            <a:pPr marL="12700">
              <a:lnSpc>
                <a:spcPct val="100000"/>
              </a:lnSpc>
              <a:spcBef>
                <a:spcPts val="100"/>
              </a:spcBef>
            </a:pPr>
            <a:r>
              <a:rPr>
                <a:latin typeface="+mn-ea"/>
                <a:cs typeface="Microsoft YaHei"/>
              </a:rPr>
              <a:t>管理评审</a:t>
            </a:r>
          </a:p>
        </p:txBody>
      </p:sp>
      <p:sp>
        <p:nvSpPr>
          <p:cNvPr id="7" name="object 7"/>
          <p:cNvSpPr txBox="1"/>
          <p:nvPr/>
        </p:nvSpPr>
        <p:spPr>
          <a:xfrm>
            <a:off x="1760601" y="5225541"/>
            <a:ext cx="336550" cy="566822"/>
          </a:xfrm>
          <a:prstGeom prst="rect">
            <a:avLst/>
          </a:prstGeom>
        </p:spPr>
        <p:txBody>
          <a:bodyPr vert="horz" wrap="square" lIns="0" tIns="12700" rIns="0" bIns="0" rtlCol="0">
            <a:spAutoFit/>
          </a:bodyPr>
          <a:lstStyle/>
          <a:p>
            <a:pPr marL="12700">
              <a:lnSpc>
                <a:spcPct val="100000"/>
              </a:lnSpc>
              <a:spcBef>
                <a:spcPts val="100"/>
              </a:spcBef>
            </a:pPr>
            <a:r>
              <a:rPr b="0">
                <a:latin typeface="+mn-ea"/>
                <a:cs typeface="Calibri Light"/>
              </a:rPr>
              <a:t>……</a:t>
            </a:r>
            <a:endParaRPr>
              <a:latin typeface="+mn-ea"/>
              <a:cs typeface="Calibri Light"/>
            </a:endParaRPr>
          </a:p>
        </p:txBody>
      </p:sp>
      <p:sp>
        <p:nvSpPr>
          <p:cNvPr id="8" name="object 8"/>
          <p:cNvSpPr txBox="1"/>
          <p:nvPr/>
        </p:nvSpPr>
        <p:spPr>
          <a:xfrm>
            <a:off x="3648964" y="2720847"/>
            <a:ext cx="254000" cy="2357120"/>
          </a:xfrm>
          <a:prstGeom prst="rect">
            <a:avLst/>
          </a:prstGeom>
        </p:spPr>
        <p:txBody>
          <a:bodyPr vert="horz" wrap="square" lIns="0" tIns="58419" rIns="0" bIns="0" rtlCol="0">
            <a:spAutoFit/>
          </a:bodyPr>
          <a:lstStyle/>
          <a:p>
            <a:pPr marL="12700" marR="5080" algn="just">
              <a:lnSpc>
                <a:spcPts val="1800"/>
              </a:lnSpc>
              <a:spcBef>
                <a:spcPts val="459"/>
              </a:spcBef>
            </a:pPr>
            <a:r>
              <a:rPr>
                <a:latin typeface="+mn-ea"/>
                <a:cs typeface="Microsoft YaHei"/>
              </a:rPr>
              <a:t>发 现 缺 陷 项 或 潜 在 风 险</a:t>
            </a:r>
          </a:p>
        </p:txBody>
      </p:sp>
      <p:sp>
        <p:nvSpPr>
          <p:cNvPr id="9" name="object 9"/>
          <p:cNvSpPr txBox="1"/>
          <p:nvPr/>
        </p:nvSpPr>
        <p:spPr>
          <a:xfrm>
            <a:off x="4648327" y="3406978"/>
            <a:ext cx="254635" cy="986155"/>
          </a:xfrm>
          <a:prstGeom prst="rect">
            <a:avLst/>
          </a:prstGeom>
        </p:spPr>
        <p:txBody>
          <a:bodyPr vert="horz" wrap="square" lIns="0" tIns="58419" rIns="0" bIns="0" rtlCol="0">
            <a:spAutoFit/>
          </a:bodyPr>
          <a:lstStyle/>
          <a:p>
            <a:pPr marL="12700" marR="5080" algn="just">
              <a:lnSpc>
                <a:spcPts val="1800"/>
              </a:lnSpc>
              <a:spcBef>
                <a:spcPts val="459"/>
              </a:spcBef>
            </a:pPr>
            <a:r>
              <a:rPr>
                <a:latin typeface="+mn-ea"/>
                <a:cs typeface="Microsoft YaHei"/>
              </a:rPr>
              <a:t>原 因 分 析</a:t>
            </a:r>
          </a:p>
        </p:txBody>
      </p:sp>
      <p:sp>
        <p:nvSpPr>
          <p:cNvPr id="11" name="object 11"/>
          <p:cNvSpPr txBox="1"/>
          <p:nvPr/>
        </p:nvSpPr>
        <p:spPr>
          <a:xfrm>
            <a:off x="5652515" y="3427095"/>
            <a:ext cx="254000" cy="985519"/>
          </a:xfrm>
          <a:prstGeom prst="rect">
            <a:avLst/>
          </a:prstGeom>
        </p:spPr>
        <p:txBody>
          <a:bodyPr vert="horz" wrap="square" lIns="0" tIns="58419" rIns="0" bIns="0" rtlCol="0">
            <a:spAutoFit/>
          </a:bodyPr>
          <a:lstStyle/>
          <a:p>
            <a:pPr marL="12700" marR="5080" algn="just">
              <a:lnSpc>
                <a:spcPts val="1800"/>
              </a:lnSpc>
              <a:spcBef>
                <a:spcPts val="459"/>
              </a:spcBef>
            </a:pPr>
            <a:r>
              <a:rPr>
                <a:latin typeface="+mn-ea"/>
                <a:cs typeface="Microsoft YaHei"/>
              </a:rPr>
              <a:t>风 险 分 析</a:t>
            </a:r>
          </a:p>
        </p:txBody>
      </p:sp>
      <p:sp>
        <p:nvSpPr>
          <p:cNvPr id="12" name="object 12"/>
          <p:cNvSpPr txBox="1"/>
          <p:nvPr/>
        </p:nvSpPr>
        <p:spPr>
          <a:xfrm>
            <a:off x="6954393" y="2854197"/>
            <a:ext cx="941069" cy="299720"/>
          </a:xfrm>
          <a:prstGeom prst="rect">
            <a:avLst/>
          </a:prstGeom>
        </p:spPr>
        <p:txBody>
          <a:bodyPr vert="horz" wrap="square" lIns="0" tIns="12700" rIns="0" bIns="0" rtlCol="0">
            <a:spAutoFit/>
          </a:bodyPr>
          <a:lstStyle/>
          <a:p>
            <a:pPr marL="12700">
              <a:lnSpc>
                <a:spcPct val="100000"/>
              </a:lnSpc>
              <a:spcBef>
                <a:spcPts val="100"/>
              </a:spcBef>
            </a:pPr>
            <a:r>
              <a:rPr>
                <a:latin typeface="+mn-ea"/>
                <a:cs typeface="Microsoft YaHei"/>
              </a:rPr>
              <a:t>纠正措施</a:t>
            </a:r>
          </a:p>
        </p:txBody>
      </p:sp>
      <p:sp>
        <p:nvSpPr>
          <p:cNvPr id="13" name="object 13"/>
          <p:cNvSpPr txBox="1"/>
          <p:nvPr/>
        </p:nvSpPr>
        <p:spPr>
          <a:xfrm>
            <a:off x="6954393" y="4602860"/>
            <a:ext cx="941069" cy="299720"/>
          </a:xfrm>
          <a:prstGeom prst="rect">
            <a:avLst/>
          </a:prstGeom>
        </p:spPr>
        <p:txBody>
          <a:bodyPr vert="horz" wrap="square" lIns="0" tIns="12700" rIns="0" bIns="0" rtlCol="0">
            <a:spAutoFit/>
          </a:bodyPr>
          <a:lstStyle/>
          <a:p>
            <a:pPr marL="12700">
              <a:lnSpc>
                <a:spcPct val="100000"/>
              </a:lnSpc>
              <a:spcBef>
                <a:spcPts val="100"/>
              </a:spcBef>
            </a:pPr>
            <a:r>
              <a:rPr>
                <a:latin typeface="+mn-ea"/>
                <a:cs typeface="Microsoft YaHei"/>
              </a:rPr>
              <a:t>预防措施</a:t>
            </a:r>
          </a:p>
        </p:txBody>
      </p:sp>
      <p:sp>
        <p:nvSpPr>
          <p:cNvPr id="14" name="object 14"/>
          <p:cNvSpPr txBox="1"/>
          <p:nvPr/>
        </p:nvSpPr>
        <p:spPr>
          <a:xfrm>
            <a:off x="8863203" y="3407029"/>
            <a:ext cx="254000" cy="985519"/>
          </a:xfrm>
          <a:prstGeom prst="rect">
            <a:avLst/>
          </a:prstGeom>
        </p:spPr>
        <p:txBody>
          <a:bodyPr vert="horz" wrap="square" lIns="0" tIns="58419" rIns="0" bIns="0" rtlCol="0">
            <a:spAutoFit/>
          </a:bodyPr>
          <a:lstStyle/>
          <a:p>
            <a:pPr marL="12700" marR="5080" algn="just">
              <a:lnSpc>
                <a:spcPts val="1800"/>
              </a:lnSpc>
              <a:spcBef>
                <a:spcPts val="459"/>
              </a:spcBef>
            </a:pPr>
            <a:r>
              <a:rPr>
                <a:latin typeface="+mn-ea"/>
                <a:cs typeface="Microsoft YaHei"/>
              </a:rPr>
              <a:t>变 更 审 批</a:t>
            </a:r>
          </a:p>
        </p:txBody>
      </p:sp>
      <p:sp>
        <p:nvSpPr>
          <p:cNvPr id="15" name="object 15"/>
          <p:cNvSpPr txBox="1"/>
          <p:nvPr/>
        </p:nvSpPr>
        <p:spPr>
          <a:xfrm>
            <a:off x="9852659" y="3407029"/>
            <a:ext cx="254000" cy="985519"/>
          </a:xfrm>
          <a:prstGeom prst="rect">
            <a:avLst/>
          </a:prstGeom>
        </p:spPr>
        <p:txBody>
          <a:bodyPr vert="horz" wrap="square" lIns="0" tIns="58419" rIns="0" bIns="0" rtlCol="0">
            <a:spAutoFit/>
          </a:bodyPr>
          <a:lstStyle/>
          <a:p>
            <a:pPr marL="12700" marR="5080" algn="just">
              <a:lnSpc>
                <a:spcPts val="1800"/>
              </a:lnSpc>
              <a:spcBef>
                <a:spcPts val="459"/>
              </a:spcBef>
            </a:pPr>
            <a:r>
              <a:rPr>
                <a:latin typeface="+mn-ea"/>
                <a:cs typeface="Microsoft YaHei"/>
              </a:rPr>
              <a:t>实 施 改 进</a:t>
            </a:r>
          </a:p>
        </p:txBody>
      </p:sp>
      <p:sp>
        <p:nvSpPr>
          <p:cNvPr id="16" name="object 16"/>
          <p:cNvSpPr txBox="1"/>
          <p:nvPr/>
        </p:nvSpPr>
        <p:spPr>
          <a:xfrm>
            <a:off x="10829543" y="3427095"/>
            <a:ext cx="254000" cy="985519"/>
          </a:xfrm>
          <a:prstGeom prst="rect">
            <a:avLst/>
          </a:prstGeom>
        </p:spPr>
        <p:txBody>
          <a:bodyPr vert="horz" wrap="square" lIns="0" tIns="58419" rIns="0" bIns="0" rtlCol="0">
            <a:spAutoFit/>
          </a:bodyPr>
          <a:lstStyle/>
          <a:p>
            <a:pPr marL="12700" marR="5080" algn="just">
              <a:lnSpc>
                <a:spcPts val="1800"/>
              </a:lnSpc>
              <a:spcBef>
                <a:spcPts val="459"/>
              </a:spcBef>
            </a:pPr>
            <a:r>
              <a:rPr>
                <a:latin typeface="+mn-ea"/>
                <a:cs typeface="Microsoft YaHei"/>
              </a:rPr>
              <a:t>跟 踪 评 估</a:t>
            </a:r>
          </a:p>
        </p:txBody>
      </p:sp>
      <p:sp>
        <p:nvSpPr>
          <p:cNvPr id="17" name="object 17"/>
          <p:cNvSpPr/>
          <p:nvPr/>
        </p:nvSpPr>
        <p:spPr>
          <a:xfrm>
            <a:off x="6733031" y="5271515"/>
            <a:ext cx="4257040" cy="396240"/>
          </a:xfrm>
          <a:custGeom>
            <a:avLst/>
            <a:gdLst/>
            <a:ahLst/>
            <a:cxnLst/>
            <a:rect l="l" t="t" r="r" b="b"/>
            <a:pathLst>
              <a:path w="4257040" h="396239">
                <a:moveTo>
                  <a:pt x="4256532" y="0"/>
                </a:moveTo>
                <a:lnTo>
                  <a:pt x="4253944" y="77140"/>
                </a:lnTo>
                <a:lnTo>
                  <a:pt x="4246880" y="140112"/>
                </a:lnTo>
                <a:lnTo>
                  <a:pt x="4236386" y="182558"/>
                </a:lnTo>
                <a:lnTo>
                  <a:pt x="4223512" y="198120"/>
                </a:lnTo>
                <a:lnTo>
                  <a:pt x="2161286" y="198120"/>
                </a:lnTo>
                <a:lnTo>
                  <a:pt x="2148411" y="213681"/>
                </a:lnTo>
                <a:lnTo>
                  <a:pt x="2137918" y="256127"/>
                </a:lnTo>
                <a:lnTo>
                  <a:pt x="2130853" y="319099"/>
                </a:lnTo>
                <a:lnTo>
                  <a:pt x="2128266" y="396240"/>
                </a:lnTo>
                <a:lnTo>
                  <a:pt x="2125678" y="319099"/>
                </a:lnTo>
                <a:lnTo>
                  <a:pt x="2118614" y="256127"/>
                </a:lnTo>
                <a:lnTo>
                  <a:pt x="2108120" y="213681"/>
                </a:lnTo>
                <a:lnTo>
                  <a:pt x="2095246" y="198120"/>
                </a:lnTo>
                <a:lnTo>
                  <a:pt x="33020" y="198120"/>
                </a:lnTo>
                <a:lnTo>
                  <a:pt x="20145" y="182558"/>
                </a:lnTo>
                <a:lnTo>
                  <a:pt x="9652" y="140112"/>
                </a:lnTo>
                <a:lnTo>
                  <a:pt x="2587" y="77140"/>
                </a:lnTo>
                <a:lnTo>
                  <a:pt x="0" y="0"/>
                </a:lnTo>
              </a:path>
            </a:pathLst>
          </a:custGeom>
          <a:ln w="6096">
            <a:solidFill>
              <a:srgbClr val="F86423"/>
            </a:solidFill>
          </a:ln>
        </p:spPr>
        <p:txBody>
          <a:bodyPr wrap="square" lIns="0" tIns="0" rIns="0" bIns="0" rtlCol="0"/>
          <a:lstStyle/>
          <a:p>
            <a:endParaRPr>
              <a:latin typeface="+mn-ea"/>
            </a:endParaRPr>
          </a:p>
        </p:txBody>
      </p:sp>
      <p:sp>
        <p:nvSpPr>
          <p:cNvPr id="18" name="object 18"/>
          <p:cNvSpPr/>
          <p:nvPr/>
        </p:nvSpPr>
        <p:spPr>
          <a:xfrm>
            <a:off x="8025383" y="5719571"/>
            <a:ext cx="1732914" cy="408940"/>
          </a:xfrm>
          <a:custGeom>
            <a:avLst/>
            <a:gdLst/>
            <a:ahLst/>
            <a:cxnLst/>
            <a:rect l="l" t="t" r="r" b="b"/>
            <a:pathLst>
              <a:path w="1732915" h="408939">
                <a:moveTo>
                  <a:pt x="1664716" y="0"/>
                </a:moveTo>
                <a:lnTo>
                  <a:pt x="68072" y="0"/>
                </a:lnTo>
                <a:lnTo>
                  <a:pt x="41576" y="5349"/>
                </a:lnTo>
                <a:lnTo>
                  <a:pt x="19939" y="19938"/>
                </a:lnTo>
                <a:lnTo>
                  <a:pt x="5349" y="41576"/>
                </a:lnTo>
                <a:lnTo>
                  <a:pt x="0" y="68071"/>
                </a:lnTo>
                <a:lnTo>
                  <a:pt x="0" y="340359"/>
                </a:lnTo>
                <a:lnTo>
                  <a:pt x="5349" y="366855"/>
                </a:lnTo>
                <a:lnTo>
                  <a:pt x="19939" y="388492"/>
                </a:lnTo>
                <a:lnTo>
                  <a:pt x="41576" y="403082"/>
                </a:lnTo>
                <a:lnTo>
                  <a:pt x="68072" y="408431"/>
                </a:lnTo>
                <a:lnTo>
                  <a:pt x="1664716" y="408431"/>
                </a:lnTo>
                <a:lnTo>
                  <a:pt x="1691211" y="403082"/>
                </a:lnTo>
                <a:lnTo>
                  <a:pt x="1712849" y="388492"/>
                </a:lnTo>
                <a:lnTo>
                  <a:pt x="1727438" y="366855"/>
                </a:lnTo>
                <a:lnTo>
                  <a:pt x="1732788" y="340359"/>
                </a:lnTo>
                <a:lnTo>
                  <a:pt x="1732788" y="68071"/>
                </a:lnTo>
                <a:lnTo>
                  <a:pt x="1727438" y="41576"/>
                </a:lnTo>
                <a:lnTo>
                  <a:pt x="1712849" y="19938"/>
                </a:lnTo>
                <a:lnTo>
                  <a:pt x="1691211" y="5349"/>
                </a:lnTo>
                <a:lnTo>
                  <a:pt x="1664716" y="0"/>
                </a:lnTo>
                <a:close/>
              </a:path>
            </a:pathLst>
          </a:custGeom>
          <a:solidFill>
            <a:srgbClr val="FBC1A7"/>
          </a:solidFill>
        </p:spPr>
        <p:txBody>
          <a:bodyPr wrap="square" lIns="0" tIns="0" rIns="0" bIns="0" rtlCol="0"/>
          <a:lstStyle/>
          <a:p>
            <a:endParaRPr>
              <a:latin typeface="+mn-ea"/>
            </a:endParaRPr>
          </a:p>
        </p:txBody>
      </p:sp>
      <p:sp>
        <p:nvSpPr>
          <p:cNvPr id="19" name="object 19"/>
          <p:cNvSpPr/>
          <p:nvPr/>
        </p:nvSpPr>
        <p:spPr>
          <a:xfrm>
            <a:off x="8025383" y="5719571"/>
            <a:ext cx="1732914" cy="408940"/>
          </a:xfrm>
          <a:custGeom>
            <a:avLst/>
            <a:gdLst/>
            <a:ahLst/>
            <a:cxnLst/>
            <a:rect l="l" t="t" r="r" b="b"/>
            <a:pathLst>
              <a:path w="1732915" h="408939">
                <a:moveTo>
                  <a:pt x="0" y="68071"/>
                </a:moveTo>
                <a:lnTo>
                  <a:pt x="5349" y="41576"/>
                </a:lnTo>
                <a:lnTo>
                  <a:pt x="19939" y="19938"/>
                </a:lnTo>
                <a:lnTo>
                  <a:pt x="41576" y="5349"/>
                </a:lnTo>
                <a:lnTo>
                  <a:pt x="68072" y="0"/>
                </a:lnTo>
                <a:lnTo>
                  <a:pt x="1664716" y="0"/>
                </a:lnTo>
                <a:lnTo>
                  <a:pt x="1691211" y="5349"/>
                </a:lnTo>
                <a:lnTo>
                  <a:pt x="1712849" y="19938"/>
                </a:lnTo>
                <a:lnTo>
                  <a:pt x="1727438" y="41576"/>
                </a:lnTo>
                <a:lnTo>
                  <a:pt x="1732788" y="68071"/>
                </a:lnTo>
                <a:lnTo>
                  <a:pt x="1732788" y="340359"/>
                </a:lnTo>
                <a:lnTo>
                  <a:pt x="1727438" y="366855"/>
                </a:lnTo>
                <a:lnTo>
                  <a:pt x="1712849" y="388492"/>
                </a:lnTo>
                <a:lnTo>
                  <a:pt x="1691211" y="403082"/>
                </a:lnTo>
                <a:lnTo>
                  <a:pt x="1664716" y="408431"/>
                </a:lnTo>
                <a:lnTo>
                  <a:pt x="68072" y="408431"/>
                </a:lnTo>
                <a:lnTo>
                  <a:pt x="41576" y="403082"/>
                </a:lnTo>
                <a:lnTo>
                  <a:pt x="19939" y="388492"/>
                </a:lnTo>
                <a:lnTo>
                  <a:pt x="5349" y="366855"/>
                </a:lnTo>
                <a:lnTo>
                  <a:pt x="0" y="340359"/>
                </a:lnTo>
                <a:lnTo>
                  <a:pt x="0" y="68071"/>
                </a:lnTo>
                <a:close/>
              </a:path>
            </a:pathLst>
          </a:custGeom>
          <a:ln w="9144">
            <a:solidFill>
              <a:srgbClr val="FAA27B"/>
            </a:solidFill>
          </a:ln>
        </p:spPr>
        <p:txBody>
          <a:bodyPr wrap="square" lIns="0" tIns="0" rIns="0" bIns="0" rtlCol="0"/>
          <a:lstStyle/>
          <a:p>
            <a:endParaRPr>
              <a:latin typeface="+mn-ea"/>
            </a:endParaRPr>
          </a:p>
        </p:txBody>
      </p:sp>
      <p:sp>
        <p:nvSpPr>
          <p:cNvPr id="20" name="object 20"/>
          <p:cNvSpPr txBox="1"/>
          <p:nvPr/>
        </p:nvSpPr>
        <p:spPr>
          <a:xfrm>
            <a:off x="8641841" y="5758383"/>
            <a:ext cx="681267" cy="289823"/>
          </a:xfrm>
          <a:prstGeom prst="rect">
            <a:avLst/>
          </a:prstGeom>
        </p:spPr>
        <p:txBody>
          <a:bodyPr vert="horz" wrap="square" lIns="0" tIns="12700" rIns="0" bIns="0" rtlCol="0">
            <a:spAutoFit/>
          </a:bodyPr>
          <a:lstStyle/>
          <a:p>
            <a:pPr marL="12700">
              <a:lnSpc>
                <a:spcPct val="100000"/>
              </a:lnSpc>
              <a:spcBef>
                <a:spcPts val="100"/>
              </a:spcBef>
            </a:pPr>
            <a:r>
              <a:rPr b="0" spc="-5">
                <a:latin typeface="+mn-ea"/>
                <a:cs typeface="Calibri Light"/>
              </a:rPr>
              <a:t>C</a:t>
            </a:r>
            <a:r>
              <a:rPr b="0" spc="-10">
                <a:latin typeface="+mn-ea"/>
                <a:cs typeface="Calibri Light"/>
              </a:rPr>
              <a:t>A</a:t>
            </a:r>
            <a:r>
              <a:rPr b="0" spc="-150">
                <a:latin typeface="+mn-ea"/>
                <a:cs typeface="Calibri Light"/>
              </a:rPr>
              <a:t>P</a:t>
            </a:r>
            <a:r>
              <a:rPr b="0">
                <a:latin typeface="+mn-ea"/>
                <a:cs typeface="Calibri Light"/>
              </a:rPr>
              <a:t>A</a:t>
            </a:r>
            <a:endParaRPr>
              <a:latin typeface="+mn-ea"/>
              <a:cs typeface="Calibri Light"/>
            </a:endParaRPr>
          </a:p>
        </p:txBody>
      </p:sp>
      <p:sp>
        <p:nvSpPr>
          <p:cNvPr id="21" name="object 21"/>
          <p:cNvSpPr/>
          <p:nvPr/>
        </p:nvSpPr>
        <p:spPr>
          <a:xfrm>
            <a:off x="827290" y="4728971"/>
            <a:ext cx="7197725" cy="1201420"/>
          </a:xfrm>
          <a:custGeom>
            <a:avLst/>
            <a:gdLst/>
            <a:ahLst/>
            <a:cxnLst/>
            <a:rect l="l" t="t" r="r" b="b"/>
            <a:pathLst>
              <a:path w="7197725" h="1201420">
                <a:moveTo>
                  <a:pt x="158737" y="31750"/>
                </a:moveTo>
                <a:lnTo>
                  <a:pt x="0" y="31750"/>
                </a:lnTo>
                <a:lnTo>
                  <a:pt x="0" y="1201026"/>
                </a:lnTo>
                <a:lnTo>
                  <a:pt x="7197458" y="1201026"/>
                </a:lnTo>
                <a:lnTo>
                  <a:pt x="7197458" y="1194676"/>
                </a:lnTo>
                <a:lnTo>
                  <a:pt x="12700" y="1194676"/>
                </a:lnTo>
                <a:lnTo>
                  <a:pt x="6350" y="1188326"/>
                </a:lnTo>
                <a:lnTo>
                  <a:pt x="12700" y="1188326"/>
                </a:lnTo>
                <a:lnTo>
                  <a:pt x="12700" y="44450"/>
                </a:lnTo>
                <a:lnTo>
                  <a:pt x="6350" y="44450"/>
                </a:lnTo>
                <a:lnTo>
                  <a:pt x="12700" y="38100"/>
                </a:lnTo>
                <a:lnTo>
                  <a:pt x="158737" y="38100"/>
                </a:lnTo>
                <a:lnTo>
                  <a:pt x="158737" y="31750"/>
                </a:lnTo>
                <a:close/>
              </a:path>
              <a:path w="7197725" h="1201420">
                <a:moveTo>
                  <a:pt x="12700" y="1188326"/>
                </a:moveTo>
                <a:lnTo>
                  <a:pt x="6350" y="1188326"/>
                </a:lnTo>
                <a:lnTo>
                  <a:pt x="12700" y="1194676"/>
                </a:lnTo>
                <a:lnTo>
                  <a:pt x="12700" y="1188326"/>
                </a:lnTo>
                <a:close/>
              </a:path>
              <a:path w="7197725" h="1201420">
                <a:moveTo>
                  <a:pt x="7197458" y="1188326"/>
                </a:moveTo>
                <a:lnTo>
                  <a:pt x="12700" y="1188326"/>
                </a:lnTo>
                <a:lnTo>
                  <a:pt x="12700" y="1194676"/>
                </a:lnTo>
                <a:lnTo>
                  <a:pt x="7197458" y="1194676"/>
                </a:lnTo>
                <a:lnTo>
                  <a:pt x="7197458" y="1188326"/>
                </a:lnTo>
                <a:close/>
              </a:path>
              <a:path w="7197725" h="1201420">
                <a:moveTo>
                  <a:pt x="158737" y="0"/>
                </a:moveTo>
                <a:lnTo>
                  <a:pt x="158737" y="76200"/>
                </a:lnTo>
                <a:lnTo>
                  <a:pt x="222237" y="44450"/>
                </a:lnTo>
                <a:lnTo>
                  <a:pt x="171437" y="44450"/>
                </a:lnTo>
                <a:lnTo>
                  <a:pt x="171437" y="31750"/>
                </a:lnTo>
                <a:lnTo>
                  <a:pt x="222237" y="31750"/>
                </a:lnTo>
                <a:lnTo>
                  <a:pt x="158737" y="0"/>
                </a:lnTo>
                <a:close/>
              </a:path>
              <a:path w="7197725" h="1201420">
                <a:moveTo>
                  <a:pt x="12700" y="38100"/>
                </a:moveTo>
                <a:lnTo>
                  <a:pt x="6350" y="44450"/>
                </a:lnTo>
                <a:lnTo>
                  <a:pt x="12700" y="44450"/>
                </a:lnTo>
                <a:lnTo>
                  <a:pt x="12700" y="38100"/>
                </a:lnTo>
                <a:close/>
              </a:path>
              <a:path w="7197725" h="1201420">
                <a:moveTo>
                  <a:pt x="158737" y="38100"/>
                </a:moveTo>
                <a:lnTo>
                  <a:pt x="12700" y="38100"/>
                </a:lnTo>
                <a:lnTo>
                  <a:pt x="12700" y="44450"/>
                </a:lnTo>
                <a:lnTo>
                  <a:pt x="158737" y="44450"/>
                </a:lnTo>
                <a:lnTo>
                  <a:pt x="158737" y="38100"/>
                </a:lnTo>
                <a:close/>
              </a:path>
              <a:path w="7197725" h="1201420">
                <a:moveTo>
                  <a:pt x="222237" y="31750"/>
                </a:moveTo>
                <a:lnTo>
                  <a:pt x="171437" y="31750"/>
                </a:lnTo>
                <a:lnTo>
                  <a:pt x="171437" y="44450"/>
                </a:lnTo>
                <a:lnTo>
                  <a:pt x="222237" y="44450"/>
                </a:lnTo>
                <a:lnTo>
                  <a:pt x="234937" y="38100"/>
                </a:lnTo>
                <a:lnTo>
                  <a:pt x="222237" y="31750"/>
                </a:lnTo>
                <a:close/>
              </a:path>
            </a:pathLst>
          </a:custGeom>
          <a:solidFill>
            <a:srgbClr val="F86423"/>
          </a:solidFill>
        </p:spPr>
        <p:txBody>
          <a:bodyPr wrap="square" lIns="0" tIns="0" rIns="0" bIns="0" rtlCol="0"/>
          <a:lstStyle/>
          <a:p>
            <a:endParaRPr>
              <a:latin typeface="+mn-ea"/>
            </a:endParaRPr>
          </a:p>
        </p:txBody>
      </p:sp>
      <p:sp>
        <p:nvSpPr>
          <p:cNvPr id="22" name="object 22"/>
          <p:cNvSpPr txBox="1">
            <a:spLocks noGrp="1"/>
          </p:cNvSpPr>
          <p:nvPr>
            <p:ph type="title"/>
          </p:nvPr>
        </p:nvSpPr>
        <p:spPr>
          <a:prstGeom prst="rect">
            <a:avLst/>
          </a:prstGeom>
        </p:spPr>
        <p:txBody>
          <a:bodyPr vert="horz" wrap="square" lIns="0" tIns="12065" rIns="0" bIns="0" rtlCol="0">
            <a:spAutoFit/>
          </a:bodyPr>
          <a:lstStyle/>
          <a:p>
            <a:pPr marL="12700">
              <a:lnSpc>
                <a:spcPct val="100000"/>
              </a:lnSpc>
              <a:spcBef>
                <a:spcPts val="95"/>
              </a:spcBef>
            </a:pPr>
            <a:r>
              <a:rPr spc="-75" err="1">
                <a:latin typeface="Microsoft YaHei"/>
                <a:cs typeface="Microsoft YaHei"/>
              </a:rPr>
              <a:t>CAPA</a:t>
            </a:r>
            <a:r>
              <a:rPr spc="-5" err="1">
                <a:latin typeface="Microsoft YaHei"/>
                <a:cs typeface="Microsoft YaHei"/>
              </a:rPr>
              <a:t>系</a:t>
            </a:r>
            <a:r>
              <a:rPr spc="-10" err="1">
                <a:latin typeface="Microsoft YaHei"/>
                <a:cs typeface="Microsoft YaHei"/>
              </a:rPr>
              <a:t>统流</a:t>
            </a:r>
            <a:r>
              <a:rPr spc="-5" err="1">
                <a:latin typeface="Microsoft YaHei"/>
                <a:cs typeface="Microsoft YaHei"/>
              </a:rPr>
              <a:t>程</a:t>
            </a:r>
            <a:r>
              <a:rPr spc="-5">
                <a:latin typeface="Microsoft YaHei"/>
                <a:cs typeface="Microsoft YaHei"/>
              </a:rPr>
              <a:t> </a:t>
            </a:r>
            <a:r>
              <a:rPr sz="2400">
                <a:ea typeface="微软雅黑" panose="020B0503020204020204" pitchFamily="34" charset="-122"/>
              </a:rPr>
              <a:t>CAPA Process</a:t>
            </a:r>
          </a:p>
        </p:txBody>
      </p:sp>
      <p:sp>
        <p:nvSpPr>
          <p:cNvPr id="23" name="Slide Number Placeholder 2">
            <a:extLst>
              <a:ext uri="{FF2B5EF4-FFF2-40B4-BE49-F238E27FC236}">
                <a16:creationId xmlns:a16="http://schemas.microsoft.com/office/drawing/2014/main" id="{13AC3E9A-DFE9-9EFC-A15D-5FB746436FBF}"/>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bject 14"/>
          <p:cNvSpPr/>
          <p:nvPr/>
        </p:nvSpPr>
        <p:spPr>
          <a:xfrm>
            <a:off x="1145247" y="2402458"/>
            <a:ext cx="6126645" cy="3192449"/>
          </a:xfrm>
          <a:prstGeom prst="rect">
            <a:avLst/>
          </a:prstGeom>
          <a:blipFill>
            <a:blip r:embed="rId2" cstate="print"/>
            <a:stretch>
              <a:fillRect/>
            </a:stretch>
          </a:blipFill>
        </p:spPr>
        <p:txBody>
          <a:bodyPr wrap="square" lIns="0" tIns="0" rIns="0" bIns="0" rtlCol="0"/>
          <a:lstStyle/>
          <a:p>
            <a:endParaRPr>
              <a:latin typeface="+mn-ea"/>
            </a:endParaRPr>
          </a:p>
        </p:txBody>
      </p:sp>
      <p:sp>
        <p:nvSpPr>
          <p:cNvPr id="2" name="object 2"/>
          <p:cNvSpPr txBox="1"/>
          <p:nvPr/>
        </p:nvSpPr>
        <p:spPr>
          <a:xfrm>
            <a:off x="398170" y="1484502"/>
            <a:ext cx="2087880" cy="290464"/>
          </a:xfrm>
          <a:prstGeom prst="rect">
            <a:avLst/>
          </a:prstGeom>
        </p:spPr>
        <p:txBody>
          <a:bodyPr vert="horz" wrap="square" lIns="0" tIns="13335" rIns="0" bIns="0" rtlCol="0">
            <a:spAutoFit/>
          </a:bodyPr>
          <a:lstStyle/>
          <a:p>
            <a:pPr marL="241300" indent="-228600">
              <a:lnSpc>
                <a:spcPct val="100000"/>
              </a:lnSpc>
              <a:spcBef>
                <a:spcPts val="105"/>
              </a:spcBef>
              <a:buFont typeface="Wingdings"/>
              <a:buChar char=""/>
              <a:tabLst>
                <a:tab pos="241300" algn="l"/>
              </a:tabLst>
            </a:pPr>
            <a:r>
              <a:rPr b="1" spc="-40">
                <a:solidFill>
                  <a:srgbClr val="F8642D"/>
                </a:solidFill>
                <a:latin typeface="+mn-ea"/>
                <a:cs typeface="Calibri"/>
              </a:rPr>
              <a:t>CAPA</a:t>
            </a:r>
            <a:r>
              <a:rPr b="1">
                <a:solidFill>
                  <a:srgbClr val="F8642D"/>
                </a:solidFill>
                <a:latin typeface="+mn-ea"/>
                <a:cs typeface="Microsoft YaHei"/>
              </a:rPr>
              <a:t>分析方法：</a:t>
            </a:r>
            <a:endParaRPr>
              <a:latin typeface="+mn-ea"/>
              <a:cs typeface="Microsoft YaHei"/>
            </a:endParaRPr>
          </a:p>
        </p:txBody>
      </p:sp>
      <p:sp>
        <p:nvSpPr>
          <p:cNvPr id="3" name="object 3"/>
          <p:cNvSpPr txBox="1">
            <a:spLocks noGrp="1"/>
          </p:cNvSpPr>
          <p:nvPr>
            <p:ph type="title"/>
          </p:nvPr>
        </p:nvSpPr>
        <p:spPr>
          <a:prstGeom prst="rect">
            <a:avLst/>
          </a:prstGeom>
        </p:spPr>
        <p:txBody>
          <a:bodyPr vert="horz" wrap="square" lIns="0" tIns="12065" rIns="0" bIns="0" rtlCol="0">
            <a:spAutoFit/>
          </a:bodyPr>
          <a:lstStyle/>
          <a:p>
            <a:pPr marL="12700">
              <a:lnSpc>
                <a:spcPct val="100000"/>
              </a:lnSpc>
              <a:spcBef>
                <a:spcPts val="95"/>
              </a:spcBef>
            </a:pPr>
            <a:r>
              <a:rPr spc="-75" err="1">
                <a:latin typeface="Microsoft YaHei"/>
                <a:cs typeface="Microsoft YaHei"/>
              </a:rPr>
              <a:t>CAPA</a:t>
            </a:r>
            <a:r>
              <a:rPr spc="-5" err="1">
                <a:latin typeface="Microsoft YaHei"/>
                <a:cs typeface="Microsoft YaHei"/>
              </a:rPr>
              <a:t>分</a:t>
            </a:r>
            <a:r>
              <a:rPr spc="-10" err="1">
                <a:latin typeface="Microsoft YaHei"/>
                <a:cs typeface="Microsoft YaHei"/>
              </a:rPr>
              <a:t>析方</a:t>
            </a:r>
            <a:r>
              <a:rPr spc="-5" err="1">
                <a:latin typeface="Microsoft YaHei"/>
                <a:cs typeface="Microsoft YaHei"/>
              </a:rPr>
              <a:t>法</a:t>
            </a:r>
            <a:r>
              <a:rPr spc="25">
                <a:latin typeface="Microsoft YaHei"/>
                <a:cs typeface="Microsoft YaHei"/>
              </a:rPr>
              <a:t> </a:t>
            </a:r>
            <a:r>
              <a:rPr sz="2400">
                <a:ea typeface="微软雅黑" panose="020B0503020204020204" pitchFamily="34" charset="-122"/>
              </a:rPr>
              <a:t>CAPA Analysis Method</a:t>
            </a:r>
          </a:p>
        </p:txBody>
      </p:sp>
      <p:sp>
        <p:nvSpPr>
          <p:cNvPr id="4" name="object 4"/>
          <p:cNvSpPr/>
          <p:nvPr/>
        </p:nvSpPr>
        <p:spPr>
          <a:xfrm>
            <a:off x="1147572" y="3866388"/>
            <a:ext cx="1749552" cy="1749552"/>
          </a:xfrm>
          <a:prstGeom prst="rect">
            <a:avLst/>
          </a:prstGeom>
          <a:blipFill>
            <a:blip r:embed="rId3" cstate="print"/>
            <a:stretch>
              <a:fillRect/>
            </a:stretch>
          </a:blipFill>
        </p:spPr>
        <p:txBody>
          <a:bodyPr wrap="square" lIns="0" tIns="0" rIns="0" bIns="0" rtlCol="0"/>
          <a:lstStyle/>
          <a:p>
            <a:endParaRPr>
              <a:latin typeface="+mn-ea"/>
            </a:endParaRPr>
          </a:p>
        </p:txBody>
      </p:sp>
      <p:sp>
        <p:nvSpPr>
          <p:cNvPr id="5" name="object 5"/>
          <p:cNvSpPr/>
          <p:nvPr/>
        </p:nvSpPr>
        <p:spPr>
          <a:xfrm>
            <a:off x="1249680" y="3968496"/>
            <a:ext cx="1490980" cy="1490980"/>
          </a:xfrm>
          <a:custGeom>
            <a:avLst/>
            <a:gdLst/>
            <a:ahLst/>
            <a:cxnLst/>
            <a:rect l="l" t="t" r="r" b="b"/>
            <a:pathLst>
              <a:path w="1490980" h="1490979">
                <a:moveTo>
                  <a:pt x="745236" y="0"/>
                </a:moveTo>
                <a:lnTo>
                  <a:pt x="696233" y="1585"/>
                </a:lnTo>
                <a:lnTo>
                  <a:pt x="648078" y="6274"/>
                </a:lnTo>
                <a:lnTo>
                  <a:pt x="600867" y="13971"/>
                </a:lnTo>
                <a:lnTo>
                  <a:pt x="554700" y="24575"/>
                </a:lnTo>
                <a:lnTo>
                  <a:pt x="509674" y="37990"/>
                </a:lnTo>
                <a:lnTo>
                  <a:pt x="465887" y="54116"/>
                </a:lnTo>
                <a:lnTo>
                  <a:pt x="423438" y="72857"/>
                </a:lnTo>
                <a:lnTo>
                  <a:pt x="382425" y="94113"/>
                </a:lnTo>
                <a:lnTo>
                  <a:pt x="342945" y="117787"/>
                </a:lnTo>
                <a:lnTo>
                  <a:pt x="305098" y="143780"/>
                </a:lnTo>
                <a:lnTo>
                  <a:pt x="268981" y="171994"/>
                </a:lnTo>
                <a:lnTo>
                  <a:pt x="234693" y="202331"/>
                </a:lnTo>
                <a:lnTo>
                  <a:pt x="202331" y="234693"/>
                </a:lnTo>
                <a:lnTo>
                  <a:pt x="171994" y="268981"/>
                </a:lnTo>
                <a:lnTo>
                  <a:pt x="143780" y="305098"/>
                </a:lnTo>
                <a:lnTo>
                  <a:pt x="117787" y="342945"/>
                </a:lnTo>
                <a:lnTo>
                  <a:pt x="94113" y="382425"/>
                </a:lnTo>
                <a:lnTo>
                  <a:pt x="72857" y="423438"/>
                </a:lnTo>
                <a:lnTo>
                  <a:pt x="54116" y="465887"/>
                </a:lnTo>
                <a:lnTo>
                  <a:pt x="37990" y="509674"/>
                </a:lnTo>
                <a:lnTo>
                  <a:pt x="24575" y="554700"/>
                </a:lnTo>
                <a:lnTo>
                  <a:pt x="13971" y="600867"/>
                </a:lnTo>
                <a:lnTo>
                  <a:pt x="6274" y="648078"/>
                </a:lnTo>
                <a:lnTo>
                  <a:pt x="1585" y="696233"/>
                </a:lnTo>
                <a:lnTo>
                  <a:pt x="0" y="745235"/>
                </a:lnTo>
                <a:lnTo>
                  <a:pt x="1585" y="794238"/>
                </a:lnTo>
                <a:lnTo>
                  <a:pt x="6274" y="842393"/>
                </a:lnTo>
                <a:lnTo>
                  <a:pt x="13971" y="889604"/>
                </a:lnTo>
                <a:lnTo>
                  <a:pt x="24575" y="935771"/>
                </a:lnTo>
                <a:lnTo>
                  <a:pt x="37990" y="980797"/>
                </a:lnTo>
                <a:lnTo>
                  <a:pt x="54116" y="1024584"/>
                </a:lnTo>
                <a:lnTo>
                  <a:pt x="72857" y="1067033"/>
                </a:lnTo>
                <a:lnTo>
                  <a:pt x="94113" y="1108046"/>
                </a:lnTo>
                <a:lnTo>
                  <a:pt x="117787" y="1147526"/>
                </a:lnTo>
                <a:lnTo>
                  <a:pt x="143780" y="1185373"/>
                </a:lnTo>
                <a:lnTo>
                  <a:pt x="171994" y="1221490"/>
                </a:lnTo>
                <a:lnTo>
                  <a:pt x="202331" y="1255778"/>
                </a:lnTo>
                <a:lnTo>
                  <a:pt x="234693" y="1288140"/>
                </a:lnTo>
                <a:lnTo>
                  <a:pt x="268981" y="1318477"/>
                </a:lnTo>
                <a:lnTo>
                  <a:pt x="305098" y="1346691"/>
                </a:lnTo>
                <a:lnTo>
                  <a:pt x="342945" y="1372684"/>
                </a:lnTo>
                <a:lnTo>
                  <a:pt x="382425" y="1396358"/>
                </a:lnTo>
                <a:lnTo>
                  <a:pt x="423438" y="1417614"/>
                </a:lnTo>
                <a:lnTo>
                  <a:pt x="465887" y="1436355"/>
                </a:lnTo>
                <a:lnTo>
                  <a:pt x="509674" y="1452481"/>
                </a:lnTo>
                <a:lnTo>
                  <a:pt x="554700" y="1465896"/>
                </a:lnTo>
                <a:lnTo>
                  <a:pt x="600867" y="1476500"/>
                </a:lnTo>
                <a:lnTo>
                  <a:pt x="648078" y="1484197"/>
                </a:lnTo>
                <a:lnTo>
                  <a:pt x="696233" y="1488886"/>
                </a:lnTo>
                <a:lnTo>
                  <a:pt x="745236" y="1490471"/>
                </a:lnTo>
                <a:lnTo>
                  <a:pt x="794238" y="1488886"/>
                </a:lnTo>
                <a:lnTo>
                  <a:pt x="842393" y="1484197"/>
                </a:lnTo>
                <a:lnTo>
                  <a:pt x="889604" y="1476500"/>
                </a:lnTo>
                <a:lnTo>
                  <a:pt x="935771" y="1465896"/>
                </a:lnTo>
                <a:lnTo>
                  <a:pt x="980797" y="1452481"/>
                </a:lnTo>
                <a:lnTo>
                  <a:pt x="1024584" y="1436355"/>
                </a:lnTo>
                <a:lnTo>
                  <a:pt x="1067033" y="1417614"/>
                </a:lnTo>
                <a:lnTo>
                  <a:pt x="1108046" y="1396358"/>
                </a:lnTo>
                <a:lnTo>
                  <a:pt x="1147526" y="1372684"/>
                </a:lnTo>
                <a:lnTo>
                  <a:pt x="1185373" y="1346691"/>
                </a:lnTo>
                <a:lnTo>
                  <a:pt x="1221490" y="1318477"/>
                </a:lnTo>
                <a:lnTo>
                  <a:pt x="1255778" y="1288140"/>
                </a:lnTo>
                <a:lnTo>
                  <a:pt x="1288140" y="1255778"/>
                </a:lnTo>
                <a:lnTo>
                  <a:pt x="1318477" y="1221490"/>
                </a:lnTo>
                <a:lnTo>
                  <a:pt x="1346691" y="1185373"/>
                </a:lnTo>
                <a:lnTo>
                  <a:pt x="1372684" y="1147526"/>
                </a:lnTo>
                <a:lnTo>
                  <a:pt x="1396358" y="1108046"/>
                </a:lnTo>
                <a:lnTo>
                  <a:pt x="1417614" y="1067033"/>
                </a:lnTo>
                <a:lnTo>
                  <a:pt x="1436355" y="1024584"/>
                </a:lnTo>
                <a:lnTo>
                  <a:pt x="1452481" y="980797"/>
                </a:lnTo>
                <a:lnTo>
                  <a:pt x="1465896" y="935771"/>
                </a:lnTo>
                <a:lnTo>
                  <a:pt x="1476500" y="889604"/>
                </a:lnTo>
                <a:lnTo>
                  <a:pt x="1484197" y="842393"/>
                </a:lnTo>
                <a:lnTo>
                  <a:pt x="1488886" y="794238"/>
                </a:lnTo>
                <a:lnTo>
                  <a:pt x="1490471" y="745235"/>
                </a:lnTo>
                <a:lnTo>
                  <a:pt x="1488886" y="696233"/>
                </a:lnTo>
                <a:lnTo>
                  <a:pt x="1484197" y="648078"/>
                </a:lnTo>
                <a:lnTo>
                  <a:pt x="1476500" y="600867"/>
                </a:lnTo>
                <a:lnTo>
                  <a:pt x="1465896" y="554700"/>
                </a:lnTo>
                <a:lnTo>
                  <a:pt x="1452481" y="509674"/>
                </a:lnTo>
                <a:lnTo>
                  <a:pt x="1436355" y="465887"/>
                </a:lnTo>
                <a:lnTo>
                  <a:pt x="1417614" y="423438"/>
                </a:lnTo>
                <a:lnTo>
                  <a:pt x="1396358" y="382425"/>
                </a:lnTo>
                <a:lnTo>
                  <a:pt x="1372684" y="342945"/>
                </a:lnTo>
                <a:lnTo>
                  <a:pt x="1346691" y="305098"/>
                </a:lnTo>
                <a:lnTo>
                  <a:pt x="1318477" y="268981"/>
                </a:lnTo>
                <a:lnTo>
                  <a:pt x="1288140" y="234693"/>
                </a:lnTo>
                <a:lnTo>
                  <a:pt x="1255778" y="202331"/>
                </a:lnTo>
                <a:lnTo>
                  <a:pt x="1221490" y="171994"/>
                </a:lnTo>
                <a:lnTo>
                  <a:pt x="1185373" y="143780"/>
                </a:lnTo>
                <a:lnTo>
                  <a:pt x="1147526" y="117787"/>
                </a:lnTo>
                <a:lnTo>
                  <a:pt x="1108046" y="94113"/>
                </a:lnTo>
                <a:lnTo>
                  <a:pt x="1067033" y="72857"/>
                </a:lnTo>
                <a:lnTo>
                  <a:pt x="1024584" y="54116"/>
                </a:lnTo>
                <a:lnTo>
                  <a:pt x="980797" y="37990"/>
                </a:lnTo>
                <a:lnTo>
                  <a:pt x="935771" y="24575"/>
                </a:lnTo>
                <a:lnTo>
                  <a:pt x="889604" y="13971"/>
                </a:lnTo>
                <a:lnTo>
                  <a:pt x="842393" y="6274"/>
                </a:lnTo>
                <a:lnTo>
                  <a:pt x="794238" y="1585"/>
                </a:lnTo>
                <a:lnTo>
                  <a:pt x="745236" y="0"/>
                </a:lnTo>
                <a:close/>
              </a:path>
            </a:pathLst>
          </a:custGeom>
          <a:solidFill>
            <a:srgbClr val="FFFFFF"/>
          </a:solidFill>
        </p:spPr>
        <p:txBody>
          <a:bodyPr wrap="square" lIns="0" tIns="0" rIns="0" bIns="0" rtlCol="0"/>
          <a:lstStyle/>
          <a:p>
            <a:endParaRPr>
              <a:latin typeface="+mn-ea"/>
            </a:endParaRPr>
          </a:p>
        </p:txBody>
      </p:sp>
      <p:sp>
        <p:nvSpPr>
          <p:cNvPr id="6" name="object 6"/>
          <p:cNvSpPr/>
          <p:nvPr/>
        </p:nvSpPr>
        <p:spPr>
          <a:xfrm>
            <a:off x="1234439" y="3953255"/>
            <a:ext cx="1575816" cy="1575816"/>
          </a:xfrm>
          <a:prstGeom prst="rect">
            <a:avLst/>
          </a:prstGeom>
          <a:blipFill>
            <a:blip r:embed="rId4" cstate="print"/>
            <a:stretch>
              <a:fillRect/>
            </a:stretch>
          </a:blipFill>
        </p:spPr>
        <p:txBody>
          <a:bodyPr wrap="square" lIns="0" tIns="0" rIns="0" bIns="0" rtlCol="0"/>
          <a:lstStyle/>
          <a:p>
            <a:endParaRPr>
              <a:latin typeface="+mn-ea"/>
            </a:endParaRPr>
          </a:p>
        </p:txBody>
      </p:sp>
      <p:sp>
        <p:nvSpPr>
          <p:cNvPr id="7" name="object 7"/>
          <p:cNvSpPr/>
          <p:nvPr/>
        </p:nvSpPr>
        <p:spPr>
          <a:xfrm>
            <a:off x="1336547" y="4055364"/>
            <a:ext cx="1316990" cy="1316990"/>
          </a:xfrm>
          <a:custGeom>
            <a:avLst/>
            <a:gdLst/>
            <a:ahLst/>
            <a:cxnLst/>
            <a:rect l="l" t="t" r="r" b="b"/>
            <a:pathLst>
              <a:path w="1316989" h="1316989">
                <a:moveTo>
                  <a:pt x="658368" y="0"/>
                </a:moveTo>
                <a:lnTo>
                  <a:pt x="611350" y="1653"/>
                </a:lnTo>
                <a:lnTo>
                  <a:pt x="565225" y="6538"/>
                </a:lnTo>
                <a:lnTo>
                  <a:pt x="520103" y="14543"/>
                </a:lnTo>
                <a:lnTo>
                  <a:pt x="476097" y="25557"/>
                </a:lnTo>
                <a:lnTo>
                  <a:pt x="433317" y="39469"/>
                </a:lnTo>
                <a:lnTo>
                  <a:pt x="391874" y="56168"/>
                </a:lnTo>
                <a:lnTo>
                  <a:pt x="351881" y="75541"/>
                </a:lnTo>
                <a:lnTo>
                  <a:pt x="313448" y="97477"/>
                </a:lnTo>
                <a:lnTo>
                  <a:pt x="276688" y="121866"/>
                </a:lnTo>
                <a:lnTo>
                  <a:pt x="241711" y="148595"/>
                </a:lnTo>
                <a:lnTo>
                  <a:pt x="208629" y="177553"/>
                </a:lnTo>
                <a:lnTo>
                  <a:pt x="177553" y="208629"/>
                </a:lnTo>
                <a:lnTo>
                  <a:pt x="148595" y="241711"/>
                </a:lnTo>
                <a:lnTo>
                  <a:pt x="121866" y="276688"/>
                </a:lnTo>
                <a:lnTo>
                  <a:pt x="97477" y="313448"/>
                </a:lnTo>
                <a:lnTo>
                  <a:pt x="75541" y="351881"/>
                </a:lnTo>
                <a:lnTo>
                  <a:pt x="56168" y="391874"/>
                </a:lnTo>
                <a:lnTo>
                  <a:pt x="39469" y="433317"/>
                </a:lnTo>
                <a:lnTo>
                  <a:pt x="25557" y="476097"/>
                </a:lnTo>
                <a:lnTo>
                  <a:pt x="14543" y="520103"/>
                </a:lnTo>
                <a:lnTo>
                  <a:pt x="6538" y="565225"/>
                </a:lnTo>
                <a:lnTo>
                  <a:pt x="1653" y="611350"/>
                </a:lnTo>
                <a:lnTo>
                  <a:pt x="0" y="658368"/>
                </a:lnTo>
                <a:lnTo>
                  <a:pt x="1653" y="705385"/>
                </a:lnTo>
                <a:lnTo>
                  <a:pt x="6538" y="751510"/>
                </a:lnTo>
                <a:lnTo>
                  <a:pt x="14543" y="796632"/>
                </a:lnTo>
                <a:lnTo>
                  <a:pt x="25557" y="840638"/>
                </a:lnTo>
                <a:lnTo>
                  <a:pt x="39469" y="883418"/>
                </a:lnTo>
                <a:lnTo>
                  <a:pt x="56168" y="924861"/>
                </a:lnTo>
                <a:lnTo>
                  <a:pt x="75541" y="964854"/>
                </a:lnTo>
                <a:lnTo>
                  <a:pt x="97477" y="1003287"/>
                </a:lnTo>
                <a:lnTo>
                  <a:pt x="121866" y="1040047"/>
                </a:lnTo>
                <a:lnTo>
                  <a:pt x="148595" y="1075024"/>
                </a:lnTo>
                <a:lnTo>
                  <a:pt x="177553" y="1108106"/>
                </a:lnTo>
                <a:lnTo>
                  <a:pt x="208629" y="1139182"/>
                </a:lnTo>
                <a:lnTo>
                  <a:pt x="241711" y="1168140"/>
                </a:lnTo>
                <a:lnTo>
                  <a:pt x="276688" y="1194869"/>
                </a:lnTo>
                <a:lnTo>
                  <a:pt x="313448" y="1219258"/>
                </a:lnTo>
                <a:lnTo>
                  <a:pt x="351881" y="1241194"/>
                </a:lnTo>
                <a:lnTo>
                  <a:pt x="391874" y="1260567"/>
                </a:lnTo>
                <a:lnTo>
                  <a:pt x="433317" y="1277266"/>
                </a:lnTo>
                <a:lnTo>
                  <a:pt x="476097" y="1291178"/>
                </a:lnTo>
                <a:lnTo>
                  <a:pt x="520103" y="1302192"/>
                </a:lnTo>
                <a:lnTo>
                  <a:pt x="565225" y="1310197"/>
                </a:lnTo>
                <a:lnTo>
                  <a:pt x="611350" y="1315082"/>
                </a:lnTo>
                <a:lnTo>
                  <a:pt x="658368" y="1316736"/>
                </a:lnTo>
                <a:lnTo>
                  <a:pt x="705385" y="1315082"/>
                </a:lnTo>
                <a:lnTo>
                  <a:pt x="751510" y="1310197"/>
                </a:lnTo>
                <a:lnTo>
                  <a:pt x="796632" y="1302192"/>
                </a:lnTo>
                <a:lnTo>
                  <a:pt x="840638" y="1291178"/>
                </a:lnTo>
                <a:lnTo>
                  <a:pt x="883418" y="1277266"/>
                </a:lnTo>
                <a:lnTo>
                  <a:pt x="924861" y="1260567"/>
                </a:lnTo>
                <a:lnTo>
                  <a:pt x="964854" y="1241194"/>
                </a:lnTo>
                <a:lnTo>
                  <a:pt x="1003287" y="1219258"/>
                </a:lnTo>
                <a:lnTo>
                  <a:pt x="1040047" y="1194869"/>
                </a:lnTo>
                <a:lnTo>
                  <a:pt x="1075024" y="1168140"/>
                </a:lnTo>
                <a:lnTo>
                  <a:pt x="1108106" y="1139182"/>
                </a:lnTo>
                <a:lnTo>
                  <a:pt x="1139182" y="1108106"/>
                </a:lnTo>
                <a:lnTo>
                  <a:pt x="1168140" y="1075024"/>
                </a:lnTo>
                <a:lnTo>
                  <a:pt x="1194869" y="1040047"/>
                </a:lnTo>
                <a:lnTo>
                  <a:pt x="1219258" y="1003287"/>
                </a:lnTo>
                <a:lnTo>
                  <a:pt x="1241194" y="964854"/>
                </a:lnTo>
                <a:lnTo>
                  <a:pt x="1260567" y="924861"/>
                </a:lnTo>
                <a:lnTo>
                  <a:pt x="1277266" y="883418"/>
                </a:lnTo>
                <a:lnTo>
                  <a:pt x="1291178" y="840638"/>
                </a:lnTo>
                <a:lnTo>
                  <a:pt x="1302192" y="796632"/>
                </a:lnTo>
                <a:lnTo>
                  <a:pt x="1310197" y="751510"/>
                </a:lnTo>
                <a:lnTo>
                  <a:pt x="1315082" y="705385"/>
                </a:lnTo>
                <a:lnTo>
                  <a:pt x="1316736" y="658368"/>
                </a:lnTo>
                <a:lnTo>
                  <a:pt x="1315082" y="611350"/>
                </a:lnTo>
                <a:lnTo>
                  <a:pt x="1310197" y="565225"/>
                </a:lnTo>
                <a:lnTo>
                  <a:pt x="1302192" y="520103"/>
                </a:lnTo>
                <a:lnTo>
                  <a:pt x="1291178" y="476097"/>
                </a:lnTo>
                <a:lnTo>
                  <a:pt x="1277266" y="433317"/>
                </a:lnTo>
                <a:lnTo>
                  <a:pt x="1260567" y="391874"/>
                </a:lnTo>
                <a:lnTo>
                  <a:pt x="1241194" y="351881"/>
                </a:lnTo>
                <a:lnTo>
                  <a:pt x="1219258" y="313448"/>
                </a:lnTo>
                <a:lnTo>
                  <a:pt x="1194869" y="276688"/>
                </a:lnTo>
                <a:lnTo>
                  <a:pt x="1168140" y="241711"/>
                </a:lnTo>
                <a:lnTo>
                  <a:pt x="1139182" y="208629"/>
                </a:lnTo>
                <a:lnTo>
                  <a:pt x="1108106" y="177553"/>
                </a:lnTo>
                <a:lnTo>
                  <a:pt x="1075024" y="148595"/>
                </a:lnTo>
                <a:lnTo>
                  <a:pt x="1040047" y="121866"/>
                </a:lnTo>
                <a:lnTo>
                  <a:pt x="1003287" y="97477"/>
                </a:lnTo>
                <a:lnTo>
                  <a:pt x="964854" y="75541"/>
                </a:lnTo>
                <a:lnTo>
                  <a:pt x="924861" y="56168"/>
                </a:lnTo>
                <a:lnTo>
                  <a:pt x="883418" y="39469"/>
                </a:lnTo>
                <a:lnTo>
                  <a:pt x="840638" y="25557"/>
                </a:lnTo>
                <a:lnTo>
                  <a:pt x="796632" y="14543"/>
                </a:lnTo>
                <a:lnTo>
                  <a:pt x="751510" y="6538"/>
                </a:lnTo>
                <a:lnTo>
                  <a:pt x="705385" y="1653"/>
                </a:lnTo>
                <a:lnTo>
                  <a:pt x="658368" y="0"/>
                </a:lnTo>
                <a:close/>
              </a:path>
            </a:pathLst>
          </a:custGeom>
          <a:solidFill>
            <a:srgbClr val="FF8001"/>
          </a:solidFill>
        </p:spPr>
        <p:txBody>
          <a:bodyPr wrap="square" lIns="0" tIns="0" rIns="0" bIns="0" rtlCol="0"/>
          <a:lstStyle/>
          <a:p>
            <a:endParaRPr>
              <a:latin typeface="+mn-ea"/>
            </a:endParaRPr>
          </a:p>
        </p:txBody>
      </p:sp>
      <p:sp>
        <p:nvSpPr>
          <p:cNvPr id="8" name="object 8"/>
          <p:cNvSpPr/>
          <p:nvPr/>
        </p:nvSpPr>
        <p:spPr>
          <a:xfrm>
            <a:off x="1394460" y="4113276"/>
            <a:ext cx="1201420" cy="1201420"/>
          </a:xfrm>
          <a:custGeom>
            <a:avLst/>
            <a:gdLst/>
            <a:ahLst/>
            <a:cxnLst/>
            <a:rect l="l" t="t" r="r" b="b"/>
            <a:pathLst>
              <a:path w="1201420" h="1201420">
                <a:moveTo>
                  <a:pt x="0" y="600456"/>
                </a:moveTo>
                <a:lnTo>
                  <a:pt x="1806" y="553534"/>
                </a:lnTo>
                <a:lnTo>
                  <a:pt x="7137" y="507599"/>
                </a:lnTo>
                <a:lnTo>
                  <a:pt x="15859" y="462785"/>
                </a:lnTo>
                <a:lnTo>
                  <a:pt x="27839" y="419225"/>
                </a:lnTo>
                <a:lnTo>
                  <a:pt x="42942" y="377052"/>
                </a:lnTo>
                <a:lnTo>
                  <a:pt x="61035" y="336401"/>
                </a:lnTo>
                <a:lnTo>
                  <a:pt x="81985" y="297405"/>
                </a:lnTo>
                <a:lnTo>
                  <a:pt x="105658" y="260198"/>
                </a:lnTo>
                <a:lnTo>
                  <a:pt x="131921" y="224912"/>
                </a:lnTo>
                <a:lnTo>
                  <a:pt x="160640" y="191681"/>
                </a:lnTo>
                <a:lnTo>
                  <a:pt x="191681" y="160640"/>
                </a:lnTo>
                <a:lnTo>
                  <a:pt x="224912" y="131921"/>
                </a:lnTo>
                <a:lnTo>
                  <a:pt x="260198" y="105658"/>
                </a:lnTo>
                <a:lnTo>
                  <a:pt x="297405" y="81985"/>
                </a:lnTo>
                <a:lnTo>
                  <a:pt x="336401" y="61035"/>
                </a:lnTo>
                <a:lnTo>
                  <a:pt x="377052" y="42942"/>
                </a:lnTo>
                <a:lnTo>
                  <a:pt x="419225" y="27839"/>
                </a:lnTo>
                <a:lnTo>
                  <a:pt x="462785" y="15859"/>
                </a:lnTo>
                <a:lnTo>
                  <a:pt x="507599" y="7137"/>
                </a:lnTo>
                <a:lnTo>
                  <a:pt x="553534" y="1806"/>
                </a:lnTo>
                <a:lnTo>
                  <a:pt x="600456" y="0"/>
                </a:lnTo>
                <a:lnTo>
                  <a:pt x="647377" y="1806"/>
                </a:lnTo>
                <a:lnTo>
                  <a:pt x="693312" y="7137"/>
                </a:lnTo>
                <a:lnTo>
                  <a:pt x="738126" y="15859"/>
                </a:lnTo>
                <a:lnTo>
                  <a:pt x="781686" y="27839"/>
                </a:lnTo>
                <a:lnTo>
                  <a:pt x="823859" y="42942"/>
                </a:lnTo>
                <a:lnTo>
                  <a:pt x="864510" y="61035"/>
                </a:lnTo>
                <a:lnTo>
                  <a:pt x="903506" y="81985"/>
                </a:lnTo>
                <a:lnTo>
                  <a:pt x="940713" y="105658"/>
                </a:lnTo>
                <a:lnTo>
                  <a:pt x="975999" y="131921"/>
                </a:lnTo>
                <a:lnTo>
                  <a:pt x="1009230" y="160640"/>
                </a:lnTo>
                <a:lnTo>
                  <a:pt x="1040271" y="191681"/>
                </a:lnTo>
                <a:lnTo>
                  <a:pt x="1068990" y="224912"/>
                </a:lnTo>
                <a:lnTo>
                  <a:pt x="1095253" y="260198"/>
                </a:lnTo>
                <a:lnTo>
                  <a:pt x="1118926" y="297405"/>
                </a:lnTo>
                <a:lnTo>
                  <a:pt x="1139876" y="336401"/>
                </a:lnTo>
                <a:lnTo>
                  <a:pt x="1157969" y="377052"/>
                </a:lnTo>
                <a:lnTo>
                  <a:pt x="1173072" y="419225"/>
                </a:lnTo>
                <a:lnTo>
                  <a:pt x="1185052" y="462785"/>
                </a:lnTo>
                <a:lnTo>
                  <a:pt x="1193774" y="507599"/>
                </a:lnTo>
                <a:lnTo>
                  <a:pt x="1199105" y="553534"/>
                </a:lnTo>
                <a:lnTo>
                  <a:pt x="1200912" y="600456"/>
                </a:lnTo>
                <a:lnTo>
                  <a:pt x="1199105" y="647377"/>
                </a:lnTo>
                <a:lnTo>
                  <a:pt x="1193774" y="693312"/>
                </a:lnTo>
                <a:lnTo>
                  <a:pt x="1185052" y="738126"/>
                </a:lnTo>
                <a:lnTo>
                  <a:pt x="1173072" y="781686"/>
                </a:lnTo>
                <a:lnTo>
                  <a:pt x="1157969" y="823859"/>
                </a:lnTo>
                <a:lnTo>
                  <a:pt x="1139876" y="864510"/>
                </a:lnTo>
                <a:lnTo>
                  <a:pt x="1118926" y="903506"/>
                </a:lnTo>
                <a:lnTo>
                  <a:pt x="1095253" y="940713"/>
                </a:lnTo>
                <a:lnTo>
                  <a:pt x="1068990" y="975999"/>
                </a:lnTo>
                <a:lnTo>
                  <a:pt x="1040271" y="1009230"/>
                </a:lnTo>
                <a:lnTo>
                  <a:pt x="1009230" y="1040271"/>
                </a:lnTo>
                <a:lnTo>
                  <a:pt x="975999" y="1068990"/>
                </a:lnTo>
                <a:lnTo>
                  <a:pt x="940713" y="1095253"/>
                </a:lnTo>
                <a:lnTo>
                  <a:pt x="903506" y="1118926"/>
                </a:lnTo>
                <a:lnTo>
                  <a:pt x="864510" y="1139876"/>
                </a:lnTo>
                <a:lnTo>
                  <a:pt x="823859" y="1157969"/>
                </a:lnTo>
                <a:lnTo>
                  <a:pt x="781686" y="1173072"/>
                </a:lnTo>
                <a:lnTo>
                  <a:pt x="738126" y="1185052"/>
                </a:lnTo>
                <a:lnTo>
                  <a:pt x="693312" y="1193774"/>
                </a:lnTo>
                <a:lnTo>
                  <a:pt x="647377" y="1199105"/>
                </a:lnTo>
                <a:lnTo>
                  <a:pt x="600456" y="1200912"/>
                </a:lnTo>
                <a:lnTo>
                  <a:pt x="553534" y="1199105"/>
                </a:lnTo>
                <a:lnTo>
                  <a:pt x="507599" y="1193774"/>
                </a:lnTo>
                <a:lnTo>
                  <a:pt x="462785" y="1185052"/>
                </a:lnTo>
                <a:lnTo>
                  <a:pt x="419225" y="1173072"/>
                </a:lnTo>
                <a:lnTo>
                  <a:pt x="377052" y="1157969"/>
                </a:lnTo>
                <a:lnTo>
                  <a:pt x="336401" y="1139876"/>
                </a:lnTo>
                <a:lnTo>
                  <a:pt x="297405" y="1118926"/>
                </a:lnTo>
                <a:lnTo>
                  <a:pt x="260198" y="1095253"/>
                </a:lnTo>
                <a:lnTo>
                  <a:pt x="224912" y="1068990"/>
                </a:lnTo>
                <a:lnTo>
                  <a:pt x="191681" y="1040271"/>
                </a:lnTo>
                <a:lnTo>
                  <a:pt x="160640" y="1009230"/>
                </a:lnTo>
                <a:lnTo>
                  <a:pt x="131921" y="975999"/>
                </a:lnTo>
                <a:lnTo>
                  <a:pt x="105658" y="940713"/>
                </a:lnTo>
                <a:lnTo>
                  <a:pt x="81985" y="903506"/>
                </a:lnTo>
                <a:lnTo>
                  <a:pt x="61035" y="864510"/>
                </a:lnTo>
                <a:lnTo>
                  <a:pt x="42942" y="823859"/>
                </a:lnTo>
                <a:lnTo>
                  <a:pt x="27839" y="781686"/>
                </a:lnTo>
                <a:lnTo>
                  <a:pt x="15859" y="738126"/>
                </a:lnTo>
                <a:lnTo>
                  <a:pt x="7137" y="693312"/>
                </a:lnTo>
                <a:lnTo>
                  <a:pt x="1806" y="647377"/>
                </a:lnTo>
                <a:lnTo>
                  <a:pt x="0" y="600456"/>
                </a:lnTo>
                <a:close/>
              </a:path>
            </a:pathLst>
          </a:custGeom>
          <a:ln w="12192">
            <a:solidFill>
              <a:srgbClr val="FFFFFF"/>
            </a:solidFill>
          </a:ln>
        </p:spPr>
        <p:txBody>
          <a:bodyPr wrap="square" lIns="0" tIns="0" rIns="0" bIns="0" rtlCol="0"/>
          <a:lstStyle/>
          <a:p>
            <a:endParaRPr>
              <a:latin typeface="+mn-ea"/>
            </a:endParaRPr>
          </a:p>
        </p:txBody>
      </p:sp>
      <p:sp>
        <p:nvSpPr>
          <p:cNvPr id="9" name="object 9"/>
          <p:cNvSpPr txBox="1"/>
          <p:nvPr/>
        </p:nvSpPr>
        <p:spPr>
          <a:xfrm>
            <a:off x="1378710" y="2765806"/>
            <a:ext cx="1660273" cy="290464"/>
          </a:xfrm>
          <a:prstGeom prst="rect">
            <a:avLst/>
          </a:prstGeom>
        </p:spPr>
        <p:txBody>
          <a:bodyPr vert="horz" wrap="square" lIns="0" tIns="13335" rIns="0" bIns="0" rtlCol="0">
            <a:spAutoFit/>
          </a:bodyPr>
          <a:lstStyle/>
          <a:p>
            <a:pPr marL="12700">
              <a:lnSpc>
                <a:spcPct val="100000"/>
              </a:lnSpc>
              <a:spcBef>
                <a:spcPts val="105"/>
              </a:spcBef>
            </a:pPr>
            <a:r>
              <a:rPr b="1">
                <a:solidFill>
                  <a:srgbClr val="404040"/>
                </a:solidFill>
                <a:latin typeface="+mn-ea"/>
                <a:cs typeface="Microsoft YaHei"/>
              </a:rPr>
              <a:t>合规辨识不及时</a:t>
            </a:r>
            <a:endParaRPr>
              <a:latin typeface="+mn-ea"/>
              <a:cs typeface="Microsoft YaHei"/>
            </a:endParaRPr>
          </a:p>
        </p:txBody>
      </p:sp>
      <p:sp>
        <p:nvSpPr>
          <p:cNvPr id="10" name="object 10"/>
          <p:cNvSpPr/>
          <p:nvPr/>
        </p:nvSpPr>
        <p:spPr>
          <a:xfrm>
            <a:off x="1901673" y="2402458"/>
            <a:ext cx="200176" cy="176402"/>
          </a:xfrm>
          <a:prstGeom prst="rect">
            <a:avLst/>
          </a:prstGeom>
          <a:blipFill>
            <a:blip r:embed="rId5" cstate="print"/>
            <a:stretch>
              <a:fillRect/>
            </a:stretch>
          </a:blipFill>
        </p:spPr>
        <p:txBody>
          <a:bodyPr wrap="square" lIns="0" tIns="0" rIns="0" bIns="0" rtlCol="0"/>
          <a:lstStyle/>
          <a:p>
            <a:endParaRPr>
              <a:latin typeface="+mn-ea"/>
            </a:endParaRPr>
          </a:p>
        </p:txBody>
      </p:sp>
      <p:sp>
        <p:nvSpPr>
          <p:cNvPr id="11" name="object 11"/>
          <p:cNvSpPr/>
          <p:nvPr/>
        </p:nvSpPr>
        <p:spPr>
          <a:xfrm>
            <a:off x="1819148" y="4594986"/>
            <a:ext cx="316230" cy="227965"/>
          </a:xfrm>
          <a:custGeom>
            <a:avLst/>
            <a:gdLst/>
            <a:ahLst/>
            <a:cxnLst/>
            <a:rect l="l" t="t" r="r" b="b"/>
            <a:pathLst>
              <a:path w="316230" h="227964">
                <a:moveTo>
                  <a:pt x="122554" y="98170"/>
                </a:moveTo>
                <a:lnTo>
                  <a:pt x="8508" y="98170"/>
                </a:lnTo>
                <a:lnTo>
                  <a:pt x="1777" y="105029"/>
                </a:lnTo>
                <a:lnTo>
                  <a:pt x="1777" y="121793"/>
                </a:lnTo>
                <a:lnTo>
                  <a:pt x="8508" y="128524"/>
                </a:lnTo>
                <a:lnTo>
                  <a:pt x="122554" y="128524"/>
                </a:lnTo>
                <a:lnTo>
                  <a:pt x="129285" y="121793"/>
                </a:lnTo>
                <a:lnTo>
                  <a:pt x="129285" y="105029"/>
                </a:lnTo>
                <a:lnTo>
                  <a:pt x="122554" y="98170"/>
                </a:lnTo>
                <a:close/>
              </a:path>
              <a:path w="316230" h="227964">
                <a:moveTo>
                  <a:pt x="78843" y="226821"/>
                </a:moveTo>
                <a:lnTo>
                  <a:pt x="69722" y="226821"/>
                </a:lnTo>
                <a:lnTo>
                  <a:pt x="78104" y="227456"/>
                </a:lnTo>
                <a:lnTo>
                  <a:pt x="78843" y="226821"/>
                </a:lnTo>
                <a:close/>
              </a:path>
              <a:path w="316230" h="227964">
                <a:moveTo>
                  <a:pt x="8508" y="195961"/>
                </a:moveTo>
                <a:lnTo>
                  <a:pt x="1269" y="202183"/>
                </a:lnTo>
                <a:lnTo>
                  <a:pt x="0" y="218948"/>
                </a:lnTo>
                <a:lnTo>
                  <a:pt x="6222" y="226187"/>
                </a:lnTo>
                <a:lnTo>
                  <a:pt x="14477" y="226821"/>
                </a:lnTo>
                <a:lnTo>
                  <a:pt x="15239" y="226949"/>
                </a:lnTo>
                <a:lnTo>
                  <a:pt x="16001" y="226949"/>
                </a:lnTo>
                <a:lnTo>
                  <a:pt x="16763" y="226821"/>
                </a:lnTo>
                <a:lnTo>
                  <a:pt x="78843" y="226821"/>
                </a:lnTo>
                <a:lnTo>
                  <a:pt x="85343" y="221233"/>
                </a:lnTo>
                <a:lnTo>
                  <a:pt x="86613" y="204596"/>
                </a:lnTo>
                <a:lnTo>
                  <a:pt x="80390" y="197231"/>
                </a:lnTo>
                <a:lnTo>
                  <a:pt x="72008" y="196595"/>
                </a:lnTo>
                <a:lnTo>
                  <a:pt x="16763" y="196595"/>
                </a:lnTo>
                <a:lnTo>
                  <a:pt x="8508" y="195961"/>
                </a:lnTo>
                <a:close/>
              </a:path>
              <a:path w="316230" h="227964">
                <a:moveTo>
                  <a:pt x="309371" y="0"/>
                </a:moveTo>
                <a:lnTo>
                  <a:pt x="8508" y="0"/>
                </a:lnTo>
                <a:lnTo>
                  <a:pt x="1777" y="6731"/>
                </a:lnTo>
                <a:lnTo>
                  <a:pt x="1777" y="23494"/>
                </a:lnTo>
                <a:lnTo>
                  <a:pt x="8508" y="30352"/>
                </a:lnTo>
                <a:lnTo>
                  <a:pt x="309371" y="30352"/>
                </a:lnTo>
                <a:lnTo>
                  <a:pt x="316102" y="23494"/>
                </a:lnTo>
                <a:lnTo>
                  <a:pt x="316102" y="6731"/>
                </a:lnTo>
                <a:lnTo>
                  <a:pt x="309371" y="0"/>
                </a:lnTo>
                <a:close/>
              </a:path>
            </a:pathLst>
          </a:custGeom>
          <a:solidFill>
            <a:srgbClr val="FFFFFF"/>
          </a:solidFill>
        </p:spPr>
        <p:txBody>
          <a:bodyPr wrap="square" lIns="0" tIns="0" rIns="0" bIns="0" rtlCol="0"/>
          <a:lstStyle/>
          <a:p>
            <a:endParaRPr>
              <a:latin typeface="+mn-ea"/>
            </a:endParaRPr>
          </a:p>
        </p:txBody>
      </p:sp>
      <p:sp>
        <p:nvSpPr>
          <p:cNvPr id="12" name="object 12"/>
          <p:cNvSpPr/>
          <p:nvPr/>
        </p:nvSpPr>
        <p:spPr>
          <a:xfrm>
            <a:off x="1991995" y="4679680"/>
            <a:ext cx="266700" cy="296545"/>
          </a:xfrm>
          <a:custGeom>
            <a:avLst/>
            <a:gdLst/>
            <a:ahLst/>
            <a:cxnLst/>
            <a:rect l="l" t="t" r="r" b="b"/>
            <a:pathLst>
              <a:path w="266700" h="296545">
                <a:moveTo>
                  <a:pt x="211635" y="174767"/>
                </a:moveTo>
                <a:lnTo>
                  <a:pt x="130302" y="174767"/>
                </a:lnTo>
                <a:lnTo>
                  <a:pt x="171069" y="181820"/>
                </a:lnTo>
                <a:lnTo>
                  <a:pt x="204787" y="203279"/>
                </a:lnTo>
                <a:lnTo>
                  <a:pt x="228028" y="235882"/>
                </a:lnTo>
                <a:lnTo>
                  <a:pt x="237362" y="276367"/>
                </a:lnTo>
                <a:lnTo>
                  <a:pt x="237490" y="278399"/>
                </a:lnTo>
                <a:lnTo>
                  <a:pt x="237490" y="280431"/>
                </a:lnTo>
                <a:lnTo>
                  <a:pt x="237362" y="282336"/>
                </a:lnTo>
                <a:lnTo>
                  <a:pt x="241946" y="292695"/>
                </a:lnTo>
                <a:lnTo>
                  <a:pt x="252031" y="296243"/>
                </a:lnTo>
                <a:lnTo>
                  <a:pt x="262116" y="292838"/>
                </a:lnTo>
                <a:lnTo>
                  <a:pt x="266700" y="282336"/>
                </a:lnTo>
                <a:lnTo>
                  <a:pt x="260395" y="243028"/>
                </a:lnTo>
                <a:lnTo>
                  <a:pt x="255650" y="230393"/>
                </a:lnTo>
                <a:lnTo>
                  <a:pt x="255650" y="230139"/>
                </a:lnTo>
                <a:lnTo>
                  <a:pt x="226599" y="187102"/>
                </a:lnTo>
                <a:lnTo>
                  <a:pt x="211635" y="174767"/>
                </a:lnTo>
                <a:close/>
              </a:path>
              <a:path w="266700" h="296545">
                <a:moveTo>
                  <a:pt x="145399" y="0"/>
                </a:moveTo>
                <a:lnTo>
                  <a:pt x="111361" y="1772"/>
                </a:lnTo>
                <a:lnTo>
                  <a:pt x="79502" y="17033"/>
                </a:lnTo>
                <a:lnTo>
                  <a:pt x="56118" y="43580"/>
                </a:lnTo>
                <a:lnTo>
                  <a:pt x="45021" y="75961"/>
                </a:lnTo>
                <a:lnTo>
                  <a:pt x="46783" y="110152"/>
                </a:lnTo>
                <a:lnTo>
                  <a:pt x="61975" y="142128"/>
                </a:lnTo>
                <a:lnTo>
                  <a:pt x="67056" y="148732"/>
                </a:lnTo>
                <a:lnTo>
                  <a:pt x="72898" y="154701"/>
                </a:lnTo>
                <a:lnTo>
                  <a:pt x="79502" y="159781"/>
                </a:lnTo>
                <a:lnTo>
                  <a:pt x="58116" y="171692"/>
                </a:lnTo>
                <a:lnTo>
                  <a:pt x="23727" y="205751"/>
                </a:lnTo>
                <a:lnTo>
                  <a:pt x="10922" y="229123"/>
                </a:lnTo>
                <a:lnTo>
                  <a:pt x="10413" y="229631"/>
                </a:lnTo>
                <a:lnTo>
                  <a:pt x="10287" y="230520"/>
                </a:lnTo>
                <a:lnTo>
                  <a:pt x="5768" y="243028"/>
                </a:lnTo>
                <a:lnTo>
                  <a:pt x="2524" y="255905"/>
                </a:lnTo>
                <a:lnTo>
                  <a:pt x="589" y="269043"/>
                </a:lnTo>
                <a:lnTo>
                  <a:pt x="0" y="282336"/>
                </a:lnTo>
                <a:lnTo>
                  <a:pt x="4583" y="292695"/>
                </a:lnTo>
                <a:lnTo>
                  <a:pt x="14668" y="296052"/>
                </a:lnTo>
                <a:lnTo>
                  <a:pt x="24753" y="292552"/>
                </a:lnTo>
                <a:lnTo>
                  <a:pt x="29337" y="282336"/>
                </a:lnTo>
                <a:lnTo>
                  <a:pt x="36343" y="241454"/>
                </a:lnTo>
                <a:lnTo>
                  <a:pt x="57673" y="207597"/>
                </a:lnTo>
                <a:lnTo>
                  <a:pt x="90076" y="184217"/>
                </a:lnTo>
                <a:lnTo>
                  <a:pt x="130302" y="174767"/>
                </a:lnTo>
                <a:lnTo>
                  <a:pt x="211635" y="174767"/>
                </a:lnTo>
                <a:lnTo>
                  <a:pt x="207839" y="171638"/>
                </a:lnTo>
                <a:lnTo>
                  <a:pt x="186436" y="159781"/>
                </a:lnTo>
                <a:lnTo>
                  <a:pt x="196871" y="147970"/>
                </a:lnTo>
                <a:lnTo>
                  <a:pt x="132587" y="147970"/>
                </a:lnTo>
                <a:lnTo>
                  <a:pt x="109284" y="143248"/>
                </a:lnTo>
                <a:lnTo>
                  <a:pt x="90297" y="130429"/>
                </a:lnTo>
                <a:lnTo>
                  <a:pt x="77473" y="111377"/>
                </a:lnTo>
                <a:lnTo>
                  <a:pt x="72771" y="88026"/>
                </a:lnTo>
                <a:lnTo>
                  <a:pt x="77398" y="64656"/>
                </a:lnTo>
                <a:lnTo>
                  <a:pt x="90170" y="45561"/>
                </a:lnTo>
                <a:lnTo>
                  <a:pt x="109132" y="32680"/>
                </a:lnTo>
                <a:lnTo>
                  <a:pt x="132334" y="27955"/>
                </a:lnTo>
                <a:lnTo>
                  <a:pt x="196421" y="27955"/>
                </a:lnTo>
                <a:lnTo>
                  <a:pt x="177603" y="11158"/>
                </a:lnTo>
                <a:lnTo>
                  <a:pt x="145399" y="0"/>
                </a:lnTo>
                <a:close/>
              </a:path>
              <a:path w="266700" h="296545">
                <a:moveTo>
                  <a:pt x="196421" y="27955"/>
                </a:moveTo>
                <a:lnTo>
                  <a:pt x="132334" y="27955"/>
                </a:lnTo>
                <a:lnTo>
                  <a:pt x="155610" y="32660"/>
                </a:lnTo>
                <a:lnTo>
                  <a:pt x="174625" y="45497"/>
                </a:lnTo>
                <a:lnTo>
                  <a:pt x="187448" y="64549"/>
                </a:lnTo>
                <a:lnTo>
                  <a:pt x="192150" y="87899"/>
                </a:lnTo>
                <a:lnTo>
                  <a:pt x="187469" y="111323"/>
                </a:lnTo>
                <a:lnTo>
                  <a:pt x="174704" y="130381"/>
                </a:lnTo>
                <a:lnTo>
                  <a:pt x="155771" y="143248"/>
                </a:lnTo>
                <a:lnTo>
                  <a:pt x="132587" y="147970"/>
                </a:lnTo>
                <a:lnTo>
                  <a:pt x="196871" y="147970"/>
                </a:lnTo>
                <a:lnTo>
                  <a:pt x="209891" y="133234"/>
                </a:lnTo>
                <a:lnTo>
                  <a:pt x="221011" y="100853"/>
                </a:lnTo>
                <a:lnTo>
                  <a:pt x="219225" y="66663"/>
                </a:lnTo>
                <a:lnTo>
                  <a:pt x="203962" y="34686"/>
                </a:lnTo>
                <a:lnTo>
                  <a:pt x="196421" y="27955"/>
                </a:lnTo>
                <a:close/>
              </a:path>
            </a:pathLst>
          </a:custGeom>
          <a:solidFill>
            <a:srgbClr val="FFFFFF"/>
          </a:solidFill>
        </p:spPr>
        <p:txBody>
          <a:bodyPr wrap="square" lIns="0" tIns="0" rIns="0" bIns="0" rtlCol="0"/>
          <a:lstStyle/>
          <a:p>
            <a:endParaRPr>
              <a:latin typeface="+mn-ea"/>
            </a:endParaRPr>
          </a:p>
        </p:txBody>
      </p:sp>
      <p:sp>
        <p:nvSpPr>
          <p:cNvPr id="13" name="object 13"/>
          <p:cNvSpPr/>
          <p:nvPr/>
        </p:nvSpPr>
        <p:spPr>
          <a:xfrm>
            <a:off x="1731391" y="4451730"/>
            <a:ext cx="500380" cy="524510"/>
          </a:xfrm>
          <a:custGeom>
            <a:avLst/>
            <a:gdLst/>
            <a:ahLst/>
            <a:cxnLst/>
            <a:rect l="l" t="t" r="r" b="b"/>
            <a:pathLst>
              <a:path w="500380" h="524510">
                <a:moveTo>
                  <a:pt x="448056" y="0"/>
                </a:moveTo>
                <a:lnTo>
                  <a:pt x="51815" y="0"/>
                </a:lnTo>
                <a:lnTo>
                  <a:pt x="31664" y="4077"/>
                </a:lnTo>
                <a:lnTo>
                  <a:pt x="15192" y="15192"/>
                </a:lnTo>
                <a:lnTo>
                  <a:pt x="4077" y="31664"/>
                </a:lnTo>
                <a:lnTo>
                  <a:pt x="0" y="51816"/>
                </a:lnTo>
                <a:lnTo>
                  <a:pt x="0" y="472440"/>
                </a:lnTo>
                <a:lnTo>
                  <a:pt x="4077" y="492664"/>
                </a:lnTo>
                <a:lnTo>
                  <a:pt x="15192" y="509174"/>
                </a:lnTo>
                <a:lnTo>
                  <a:pt x="31664" y="520303"/>
                </a:lnTo>
                <a:lnTo>
                  <a:pt x="51815" y="524383"/>
                </a:lnTo>
                <a:lnTo>
                  <a:pt x="226948" y="524383"/>
                </a:lnTo>
                <a:lnTo>
                  <a:pt x="234695" y="516636"/>
                </a:lnTo>
                <a:lnTo>
                  <a:pt x="234695" y="497459"/>
                </a:lnTo>
                <a:lnTo>
                  <a:pt x="226948" y="489712"/>
                </a:lnTo>
                <a:lnTo>
                  <a:pt x="42290" y="489712"/>
                </a:lnTo>
                <a:lnTo>
                  <a:pt x="34543" y="481965"/>
                </a:lnTo>
                <a:lnTo>
                  <a:pt x="34543" y="42291"/>
                </a:lnTo>
                <a:lnTo>
                  <a:pt x="42290" y="34544"/>
                </a:lnTo>
                <a:lnTo>
                  <a:pt x="496376" y="34544"/>
                </a:lnTo>
                <a:lnTo>
                  <a:pt x="495794" y="31664"/>
                </a:lnTo>
                <a:lnTo>
                  <a:pt x="484679" y="15192"/>
                </a:lnTo>
                <a:lnTo>
                  <a:pt x="468207" y="4077"/>
                </a:lnTo>
                <a:lnTo>
                  <a:pt x="448056" y="0"/>
                </a:lnTo>
                <a:close/>
              </a:path>
              <a:path w="500380" h="524510">
                <a:moveTo>
                  <a:pt x="496376" y="34544"/>
                </a:moveTo>
                <a:lnTo>
                  <a:pt x="457581" y="34544"/>
                </a:lnTo>
                <a:lnTo>
                  <a:pt x="465327" y="42291"/>
                </a:lnTo>
                <a:lnTo>
                  <a:pt x="465327" y="235966"/>
                </a:lnTo>
                <a:lnTo>
                  <a:pt x="473075" y="243713"/>
                </a:lnTo>
                <a:lnTo>
                  <a:pt x="492125" y="243713"/>
                </a:lnTo>
                <a:lnTo>
                  <a:pt x="499871" y="235966"/>
                </a:lnTo>
                <a:lnTo>
                  <a:pt x="499871" y="51816"/>
                </a:lnTo>
                <a:lnTo>
                  <a:pt x="496376" y="34544"/>
                </a:lnTo>
                <a:close/>
              </a:path>
            </a:pathLst>
          </a:custGeom>
          <a:solidFill>
            <a:srgbClr val="FFFFFF"/>
          </a:solidFill>
        </p:spPr>
        <p:txBody>
          <a:bodyPr wrap="square" lIns="0" tIns="0" rIns="0" bIns="0" rtlCol="0"/>
          <a:lstStyle/>
          <a:p>
            <a:endParaRPr>
              <a:latin typeface="+mn-ea"/>
            </a:endParaRPr>
          </a:p>
        </p:txBody>
      </p:sp>
      <p:sp>
        <p:nvSpPr>
          <p:cNvPr id="15" name="object 15"/>
          <p:cNvSpPr/>
          <p:nvPr/>
        </p:nvSpPr>
        <p:spPr>
          <a:xfrm>
            <a:off x="3171444" y="2456688"/>
            <a:ext cx="1749552" cy="1749552"/>
          </a:xfrm>
          <a:prstGeom prst="rect">
            <a:avLst/>
          </a:prstGeom>
          <a:blipFill>
            <a:blip r:embed="rId3" cstate="print"/>
            <a:stretch>
              <a:fillRect/>
            </a:stretch>
          </a:blipFill>
        </p:spPr>
        <p:txBody>
          <a:bodyPr wrap="square" lIns="0" tIns="0" rIns="0" bIns="0" rtlCol="0"/>
          <a:lstStyle/>
          <a:p>
            <a:endParaRPr>
              <a:latin typeface="+mn-ea"/>
            </a:endParaRPr>
          </a:p>
        </p:txBody>
      </p:sp>
      <p:sp>
        <p:nvSpPr>
          <p:cNvPr id="16" name="object 16"/>
          <p:cNvSpPr/>
          <p:nvPr/>
        </p:nvSpPr>
        <p:spPr>
          <a:xfrm>
            <a:off x="3273552" y="2558795"/>
            <a:ext cx="1490980" cy="1490980"/>
          </a:xfrm>
          <a:custGeom>
            <a:avLst/>
            <a:gdLst/>
            <a:ahLst/>
            <a:cxnLst/>
            <a:rect l="l" t="t" r="r" b="b"/>
            <a:pathLst>
              <a:path w="1490979" h="1490979">
                <a:moveTo>
                  <a:pt x="745236" y="0"/>
                </a:moveTo>
                <a:lnTo>
                  <a:pt x="696233" y="1585"/>
                </a:lnTo>
                <a:lnTo>
                  <a:pt x="648078" y="6274"/>
                </a:lnTo>
                <a:lnTo>
                  <a:pt x="600867" y="13971"/>
                </a:lnTo>
                <a:lnTo>
                  <a:pt x="554700" y="24575"/>
                </a:lnTo>
                <a:lnTo>
                  <a:pt x="509674" y="37990"/>
                </a:lnTo>
                <a:lnTo>
                  <a:pt x="465887" y="54116"/>
                </a:lnTo>
                <a:lnTo>
                  <a:pt x="423438" y="72857"/>
                </a:lnTo>
                <a:lnTo>
                  <a:pt x="382425" y="94113"/>
                </a:lnTo>
                <a:lnTo>
                  <a:pt x="342945" y="117787"/>
                </a:lnTo>
                <a:lnTo>
                  <a:pt x="305098" y="143780"/>
                </a:lnTo>
                <a:lnTo>
                  <a:pt x="268981" y="171994"/>
                </a:lnTo>
                <a:lnTo>
                  <a:pt x="234693" y="202331"/>
                </a:lnTo>
                <a:lnTo>
                  <a:pt x="202331" y="234693"/>
                </a:lnTo>
                <a:lnTo>
                  <a:pt x="171994" y="268981"/>
                </a:lnTo>
                <a:lnTo>
                  <a:pt x="143780" y="305098"/>
                </a:lnTo>
                <a:lnTo>
                  <a:pt x="117787" y="342945"/>
                </a:lnTo>
                <a:lnTo>
                  <a:pt x="94113" y="382425"/>
                </a:lnTo>
                <a:lnTo>
                  <a:pt x="72857" y="423438"/>
                </a:lnTo>
                <a:lnTo>
                  <a:pt x="54116" y="465887"/>
                </a:lnTo>
                <a:lnTo>
                  <a:pt x="37990" y="509674"/>
                </a:lnTo>
                <a:lnTo>
                  <a:pt x="24575" y="554700"/>
                </a:lnTo>
                <a:lnTo>
                  <a:pt x="13971" y="600867"/>
                </a:lnTo>
                <a:lnTo>
                  <a:pt x="6274" y="648078"/>
                </a:lnTo>
                <a:lnTo>
                  <a:pt x="1585" y="696233"/>
                </a:lnTo>
                <a:lnTo>
                  <a:pt x="0" y="745236"/>
                </a:lnTo>
                <a:lnTo>
                  <a:pt x="1585" y="794238"/>
                </a:lnTo>
                <a:lnTo>
                  <a:pt x="6274" y="842393"/>
                </a:lnTo>
                <a:lnTo>
                  <a:pt x="13971" y="889604"/>
                </a:lnTo>
                <a:lnTo>
                  <a:pt x="24575" y="935771"/>
                </a:lnTo>
                <a:lnTo>
                  <a:pt x="37990" y="980797"/>
                </a:lnTo>
                <a:lnTo>
                  <a:pt x="54116" y="1024584"/>
                </a:lnTo>
                <a:lnTo>
                  <a:pt x="72857" y="1067033"/>
                </a:lnTo>
                <a:lnTo>
                  <a:pt x="94113" y="1108046"/>
                </a:lnTo>
                <a:lnTo>
                  <a:pt x="117787" y="1147526"/>
                </a:lnTo>
                <a:lnTo>
                  <a:pt x="143780" y="1185373"/>
                </a:lnTo>
                <a:lnTo>
                  <a:pt x="171994" y="1221490"/>
                </a:lnTo>
                <a:lnTo>
                  <a:pt x="202331" y="1255778"/>
                </a:lnTo>
                <a:lnTo>
                  <a:pt x="234693" y="1288140"/>
                </a:lnTo>
                <a:lnTo>
                  <a:pt x="268981" y="1318477"/>
                </a:lnTo>
                <a:lnTo>
                  <a:pt x="305098" y="1346691"/>
                </a:lnTo>
                <a:lnTo>
                  <a:pt x="342945" y="1372684"/>
                </a:lnTo>
                <a:lnTo>
                  <a:pt x="382425" y="1396358"/>
                </a:lnTo>
                <a:lnTo>
                  <a:pt x="423438" y="1417614"/>
                </a:lnTo>
                <a:lnTo>
                  <a:pt x="465887" y="1436355"/>
                </a:lnTo>
                <a:lnTo>
                  <a:pt x="509674" y="1452481"/>
                </a:lnTo>
                <a:lnTo>
                  <a:pt x="554700" y="1465896"/>
                </a:lnTo>
                <a:lnTo>
                  <a:pt x="600867" y="1476500"/>
                </a:lnTo>
                <a:lnTo>
                  <a:pt x="648078" y="1484197"/>
                </a:lnTo>
                <a:lnTo>
                  <a:pt x="696233" y="1488886"/>
                </a:lnTo>
                <a:lnTo>
                  <a:pt x="745236" y="1490471"/>
                </a:lnTo>
                <a:lnTo>
                  <a:pt x="794238" y="1488886"/>
                </a:lnTo>
                <a:lnTo>
                  <a:pt x="842393" y="1484197"/>
                </a:lnTo>
                <a:lnTo>
                  <a:pt x="889604" y="1476500"/>
                </a:lnTo>
                <a:lnTo>
                  <a:pt x="935771" y="1465896"/>
                </a:lnTo>
                <a:lnTo>
                  <a:pt x="980797" y="1452481"/>
                </a:lnTo>
                <a:lnTo>
                  <a:pt x="1024584" y="1436355"/>
                </a:lnTo>
                <a:lnTo>
                  <a:pt x="1067033" y="1417614"/>
                </a:lnTo>
                <a:lnTo>
                  <a:pt x="1108046" y="1396358"/>
                </a:lnTo>
                <a:lnTo>
                  <a:pt x="1147526" y="1372684"/>
                </a:lnTo>
                <a:lnTo>
                  <a:pt x="1185373" y="1346691"/>
                </a:lnTo>
                <a:lnTo>
                  <a:pt x="1221490" y="1318477"/>
                </a:lnTo>
                <a:lnTo>
                  <a:pt x="1255778" y="1288140"/>
                </a:lnTo>
                <a:lnTo>
                  <a:pt x="1288140" y="1255778"/>
                </a:lnTo>
                <a:lnTo>
                  <a:pt x="1318477" y="1221490"/>
                </a:lnTo>
                <a:lnTo>
                  <a:pt x="1346691" y="1185373"/>
                </a:lnTo>
                <a:lnTo>
                  <a:pt x="1372684" y="1147526"/>
                </a:lnTo>
                <a:lnTo>
                  <a:pt x="1396358" y="1108046"/>
                </a:lnTo>
                <a:lnTo>
                  <a:pt x="1417614" y="1067033"/>
                </a:lnTo>
                <a:lnTo>
                  <a:pt x="1436355" y="1024584"/>
                </a:lnTo>
                <a:lnTo>
                  <a:pt x="1452481" y="980797"/>
                </a:lnTo>
                <a:lnTo>
                  <a:pt x="1465896" y="935771"/>
                </a:lnTo>
                <a:lnTo>
                  <a:pt x="1476500" y="889604"/>
                </a:lnTo>
                <a:lnTo>
                  <a:pt x="1484197" y="842393"/>
                </a:lnTo>
                <a:lnTo>
                  <a:pt x="1488886" y="794238"/>
                </a:lnTo>
                <a:lnTo>
                  <a:pt x="1490472" y="745236"/>
                </a:lnTo>
                <a:lnTo>
                  <a:pt x="1488886" y="696233"/>
                </a:lnTo>
                <a:lnTo>
                  <a:pt x="1484197" y="648078"/>
                </a:lnTo>
                <a:lnTo>
                  <a:pt x="1476500" y="600867"/>
                </a:lnTo>
                <a:lnTo>
                  <a:pt x="1465896" y="554700"/>
                </a:lnTo>
                <a:lnTo>
                  <a:pt x="1452481" y="509674"/>
                </a:lnTo>
                <a:lnTo>
                  <a:pt x="1436355" y="465887"/>
                </a:lnTo>
                <a:lnTo>
                  <a:pt x="1417614" y="423438"/>
                </a:lnTo>
                <a:lnTo>
                  <a:pt x="1396358" y="382425"/>
                </a:lnTo>
                <a:lnTo>
                  <a:pt x="1372684" y="342945"/>
                </a:lnTo>
                <a:lnTo>
                  <a:pt x="1346691" y="305098"/>
                </a:lnTo>
                <a:lnTo>
                  <a:pt x="1318477" y="268981"/>
                </a:lnTo>
                <a:lnTo>
                  <a:pt x="1288140" y="234693"/>
                </a:lnTo>
                <a:lnTo>
                  <a:pt x="1255778" y="202331"/>
                </a:lnTo>
                <a:lnTo>
                  <a:pt x="1221490" y="171994"/>
                </a:lnTo>
                <a:lnTo>
                  <a:pt x="1185373" y="143780"/>
                </a:lnTo>
                <a:lnTo>
                  <a:pt x="1147526" y="117787"/>
                </a:lnTo>
                <a:lnTo>
                  <a:pt x="1108046" y="94113"/>
                </a:lnTo>
                <a:lnTo>
                  <a:pt x="1067033" y="72857"/>
                </a:lnTo>
                <a:lnTo>
                  <a:pt x="1024584" y="54116"/>
                </a:lnTo>
                <a:lnTo>
                  <a:pt x="980797" y="37990"/>
                </a:lnTo>
                <a:lnTo>
                  <a:pt x="935771" y="24575"/>
                </a:lnTo>
                <a:lnTo>
                  <a:pt x="889604" y="13971"/>
                </a:lnTo>
                <a:lnTo>
                  <a:pt x="842393" y="6274"/>
                </a:lnTo>
                <a:lnTo>
                  <a:pt x="794238" y="1585"/>
                </a:lnTo>
                <a:lnTo>
                  <a:pt x="745236" y="0"/>
                </a:lnTo>
                <a:close/>
              </a:path>
            </a:pathLst>
          </a:custGeom>
          <a:solidFill>
            <a:srgbClr val="FFFFFF"/>
          </a:solidFill>
        </p:spPr>
        <p:txBody>
          <a:bodyPr wrap="square" lIns="0" tIns="0" rIns="0" bIns="0" rtlCol="0"/>
          <a:lstStyle/>
          <a:p>
            <a:endParaRPr>
              <a:latin typeface="+mn-ea"/>
            </a:endParaRPr>
          </a:p>
        </p:txBody>
      </p:sp>
      <p:sp>
        <p:nvSpPr>
          <p:cNvPr id="17" name="object 17"/>
          <p:cNvSpPr/>
          <p:nvPr/>
        </p:nvSpPr>
        <p:spPr>
          <a:xfrm>
            <a:off x="3258311" y="2543555"/>
            <a:ext cx="1575815" cy="1575815"/>
          </a:xfrm>
          <a:prstGeom prst="rect">
            <a:avLst/>
          </a:prstGeom>
          <a:blipFill>
            <a:blip r:embed="rId6" cstate="print"/>
            <a:stretch>
              <a:fillRect/>
            </a:stretch>
          </a:blipFill>
        </p:spPr>
        <p:txBody>
          <a:bodyPr wrap="square" lIns="0" tIns="0" rIns="0" bIns="0" rtlCol="0"/>
          <a:lstStyle/>
          <a:p>
            <a:endParaRPr>
              <a:latin typeface="+mn-ea"/>
            </a:endParaRPr>
          </a:p>
        </p:txBody>
      </p:sp>
      <p:sp>
        <p:nvSpPr>
          <p:cNvPr id="18" name="object 18"/>
          <p:cNvSpPr/>
          <p:nvPr/>
        </p:nvSpPr>
        <p:spPr>
          <a:xfrm>
            <a:off x="3360420" y="2645664"/>
            <a:ext cx="1316735" cy="1316736"/>
          </a:xfrm>
          <a:prstGeom prst="rect">
            <a:avLst/>
          </a:prstGeom>
          <a:blipFill>
            <a:blip r:embed="rId7" cstate="print"/>
            <a:stretch>
              <a:fillRect/>
            </a:stretch>
          </a:blipFill>
        </p:spPr>
        <p:txBody>
          <a:bodyPr wrap="square" lIns="0" tIns="0" rIns="0" bIns="0" rtlCol="0"/>
          <a:lstStyle/>
          <a:p>
            <a:endParaRPr>
              <a:latin typeface="+mn-ea"/>
            </a:endParaRPr>
          </a:p>
        </p:txBody>
      </p:sp>
      <p:sp>
        <p:nvSpPr>
          <p:cNvPr id="19" name="object 19"/>
          <p:cNvSpPr/>
          <p:nvPr/>
        </p:nvSpPr>
        <p:spPr>
          <a:xfrm>
            <a:off x="3418332" y="2703576"/>
            <a:ext cx="1201420" cy="1201420"/>
          </a:xfrm>
          <a:custGeom>
            <a:avLst/>
            <a:gdLst/>
            <a:ahLst/>
            <a:cxnLst/>
            <a:rect l="l" t="t" r="r" b="b"/>
            <a:pathLst>
              <a:path w="1201420" h="1201420">
                <a:moveTo>
                  <a:pt x="0" y="600456"/>
                </a:moveTo>
                <a:lnTo>
                  <a:pt x="1806" y="553534"/>
                </a:lnTo>
                <a:lnTo>
                  <a:pt x="7137" y="507599"/>
                </a:lnTo>
                <a:lnTo>
                  <a:pt x="15859" y="462785"/>
                </a:lnTo>
                <a:lnTo>
                  <a:pt x="27839" y="419225"/>
                </a:lnTo>
                <a:lnTo>
                  <a:pt x="42942" y="377052"/>
                </a:lnTo>
                <a:lnTo>
                  <a:pt x="61035" y="336401"/>
                </a:lnTo>
                <a:lnTo>
                  <a:pt x="81985" y="297405"/>
                </a:lnTo>
                <a:lnTo>
                  <a:pt x="105658" y="260198"/>
                </a:lnTo>
                <a:lnTo>
                  <a:pt x="131921" y="224912"/>
                </a:lnTo>
                <a:lnTo>
                  <a:pt x="160640" y="191681"/>
                </a:lnTo>
                <a:lnTo>
                  <a:pt x="191681" y="160640"/>
                </a:lnTo>
                <a:lnTo>
                  <a:pt x="224912" y="131921"/>
                </a:lnTo>
                <a:lnTo>
                  <a:pt x="260198" y="105658"/>
                </a:lnTo>
                <a:lnTo>
                  <a:pt x="297405" y="81985"/>
                </a:lnTo>
                <a:lnTo>
                  <a:pt x="336401" y="61035"/>
                </a:lnTo>
                <a:lnTo>
                  <a:pt x="377052" y="42942"/>
                </a:lnTo>
                <a:lnTo>
                  <a:pt x="419225" y="27839"/>
                </a:lnTo>
                <a:lnTo>
                  <a:pt x="462785" y="15859"/>
                </a:lnTo>
                <a:lnTo>
                  <a:pt x="507599" y="7137"/>
                </a:lnTo>
                <a:lnTo>
                  <a:pt x="553534" y="1806"/>
                </a:lnTo>
                <a:lnTo>
                  <a:pt x="600455" y="0"/>
                </a:lnTo>
                <a:lnTo>
                  <a:pt x="647377" y="1806"/>
                </a:lnTo>
                <a:lnTo>
                  <a:pt x="693312" y="7137"/>
                </a:lnTo>
                <a:lnTo>
                  <a:pt x="738126" y="15859"/>
                </a:lnTo>
                <a:lnTo>
                  <a:pt x="781686" y="27839"/>
                </a:lnTo>
                <a:lnTo>
                  <a:pt x="823859" y="42942"/>
                </a:lnTo>
                <a:lnTo>
                  <a:pt x="864510" y="61035"/>
                </a:lnTo>
                <a:lnTo>
                  <a:pt x="903506" y="81985"/>
                </a:lnTo>
                <a:lnTo>
                  <a:pt x="940713" y="105658"/>
                </a:lnTo>
                <a:lnTo>
                  <a:pt x="975999" y="131921"/>
                </a:lnTo>
                <a:lnTo>
                  <a:pt x="1009230" y="160640"/>
                </a:lnTo>
                <a:lnTo>
                  <a:pt x="1040271" y="191681"/>
                </a:lnTo>
                <a:lnTo>
                  <a:pt x="1068990" y="224912"/>
                </a:lnTo>
                <a:lnTo>
                  <a:pt x="1095253" y="260198"/>
                </a:lnTo>
                <a:lnTo>
                  <a:pt x="1118926" y="297405"/>
                </a:lnTo>
                <a:lnTo>
                  <a:pt x="1139876" y="336401"/>
                </a:lnTo>
                <a:lnTo>
                  <a:pt x="1157969" y="377052"/>
                </a:lnTo>
                <a:lnTo>
                  <a:pt x="1173072" y="419225"/>
                </a:lnTo>
                <a:lnTo>
                  <a:pt x="1185052" y="462785"/>
                </a:lnTo>
                <a:lnTo>
                  <a:pt x="1193774" y="507599"/>
                </a:lnTo>
                <a:lnTo>
                  <a:pt x="1199105" y="553534"/>
                </a:lnTo>
                <a:lnTo>
                  <a:pt x="1200912" y="600456"/>
                </a:lnTo>
                <a:lnTo>
                  <a:pt x="1199105" y="647377"/>
                </a:lnTo>
                <a:lnTo>
                  <a:pt x="1193774" y="693312"/>
                </a:lnTo>
                <a:lnTo>
                  <a:pt x="1185052" y="738126"/>
                </a:lnTo>
                <a:lnTo>
                  <a:pt x="1173072" y="781686"/>
                </a:lnTo>
                <a:lnTo>
                  <a:pt x="1157969" y="823859"/>
                </a:lnTo>
                <a:lnTo>
                  <a:pt x="1139876" y="864510"/>
                </a:lnTo>
                <a:lnTo>
                  <a:pt x="1118926" y="903506"/>
                </a:lnTo>
                <a:lnTo>
                  <a:pt x="1095253" y="940713"/>
                </a:lnTo>
                <a:lnTo>
                  <a:pt x="1068990" y="975999"/>
                </a:lnTo>
                <a:lnTo>
                  <a:pt x="1040271" y="1009230"/>
                </a:lnTo>
                <a:lnTo>
                  <a:pt x="1009230" y="1040271"/>
                </a:lnTo>
                <a:lnTo>
                  <a:pt x="975999" y="1068990"/>
                </a:lnTo>
                <a:lnTo>
                  <a:pt x="940713" y="1095253"/>
                </a:lnTo>
                <a:lnTo>
                  <a:pt x="903506" y="1118926"/>
                </a:lnTo>
                <a:lnTo>
                  <a:pt x="864510" y="1139876"/>
                </a:lnTo>
                <a:lnTo>
                  <a:pt x="823859" y="1157969"/>
                </a:lnTo>
                <a:lnTo>
                  <a:pt x="781686" y="1173072"/>
                </a:lnTo>
                <a:lnTo>
                  <a:pt x="738126" y="1185052"/>
                </a:lnTo>
                <a:lnTo>
                  <a:pt x="693312" y="1193774"/>
                </a:lnTo>
                <a:lnTo>
                  <a:pt x="647377" y="1199105"/>
                </a:lnTo>
                <a:lnTo>
                  <a:pt x="600455" y="1200912"/>
                </a:lnTo>
                <a:lnTo>
                  <a:pt x="553534" y="1199105"/>
                </a:lnTo>
                <a:lnTo>
                  <a:pt x="507599" y="1193774"/>
                </a:lnTo>
                <a:lnTo>
                  <a:pt x="462785" y="1185052"/>
                </a:lnTo>
                <a:lnTo>
                  <a:pt x="419225" y="1173072"/>
                </a:lnTo>
                <a:lnTo>
                  <a:pt x="377052" y="1157969"/>
                </a:lnTo>
                <a:lnTo>
                  <a:pt x="336401" y="1139876"/>
                </a:lnTo>
                <a:lnTo>
                  <a:pt x="297405" y="1118926"/>
                </a:lnTo>
                <a:lnTo>
                  <a:pt x="260198" y="1095253"/>
                </a:lnTo>
                <a:lnTo>
                  <a:pt x="224912" y="1068990"/>
                </a:lnTo>
                <a:lnTo>
                  <a:pt x="191681" y="1040271"/>
                </a:lnTo>
                <a:lnTo>
                  <a:pt x="160640" y="1009230"/>
                </a:lnTo>
                <a:lnTo>
                  <a:pt x="131921" y="975999"/>
                </a:lnTo>
                <a:lnTo>
                  <a:pt x="105658" y="940713"/>
                </a:lnTo>
                <a:lnTo>
                  <a:pt x="81985" y="903506"/>
                </a:lnTo>
                <a:lnTo>
                  <a:pt x="61035" y="864510"/>
                </a:lnTo>
                <a:lnTo>
                  <a:pt x="42942" y="823859"/>
                </a:lnTo>
                <a:lnTo>
                  <a:pt x="27839" y="781686"/>
                </a:lnTo>
                <a:lnTo>
                  <a:pt x="15859" y="738126"/>
                </a:lnTo>
                <a:lnTo>
                  <a:pt x="7137" y="693312"/>
                </a:lnTo>
                <a:lnTo>
                  <a:pt x="1806" y="647377"/>
                </a:lnTo>
                <a:lnTo>
                  <a:pt x="0" y="600456"/>
                </a:lnTo>
                <a:close/>
              </a:path>
            </a:pathLst>
          </a:custGeom>
          <a:ln w="12192">
            <a:solidFill>
              <a:srgbClr val="FFFFFF"/>
            </a:solidFill>
          </a:ln>
        </p:spPr>
        <p:txBody>
          <a:bodyPr wrap="square" lIns="0" tIns="0" rIns="0" bIns="0" rtlCol="0"/>
          <a:lstStyle/>
          <a:p>
            <a:endParaRPr>
              <a:latin typeface="+mn-ea"/>
            </a:endParaRPr>
          </a:p>
        </p:txBody>
      </p:sp>
      <p:sp>
        <p:nvSpPr>
          <p:cNvPr id="20" name="object 20"/>
          <p:cNvSpPr txBox="1"/>
          <p:nvPr/>
        </p:nvSpPr>
        <p:spPr>
          <a:xfrm>
            <a:off x="3477132" y="4510227"/>
            <a:ext cx="1228600" cy="720710"/>
          </a:xfrm>
          <a:prstGeom prst="rect">
            <a:avLst/>
          </a:prstGeom>
        </p:spPr>
        <p:txBody>
          <a:bodyPr vert="horz" wrap="square" lIns="0" tIns="12700" rIns="0" bIns="0" rtlCol="0">
            <a:spAutoFit/>
          </a:bodyPr>
          <a:lstStyle/>
          <a:p>
            <a:pPr algn="ctr">
              <a:lnSpc>
                <a:spcPct val="100000"/>
              </a:lnSpc>
              <a:spcBef>
                <a:spcPts val="100"/>
              </a:spcBef>
            </a:pPr>
            <a:r>
              <a:rPr spc="-85">
                <a:solidFill>
                  <a:srgbClr val="CE4407"/>
                </a:solidFill>
                <a:latin typeface="+mn-ea"/>
                <a:cs typeface="Maiandra GD"/>
              </a:rPr>
              <a:t>02</a:t>
            </a:r>
            <a:endParaRPr>
              <a:latin typeface="+mn-ea"/>
              <a:cs typeface="Maiandra GD"/>
            </a:endParaRPr>
          </a:p>
          <a:p>
            <a:pPr algn="ctr">
              <a:lnSpc>
                <a:spcPct val="100000"/>
              </a:lnSpc>
              <a:spcBef>
                <a:spcPts val="1240"/>
              </a:spcBef>
            </a:pPr>
            <a:r>
              <a:rPr b="1">
                <a:solidFill>
                  <a:srgbClr val="404040"/>
                </a:solidFill>
                <a:latin typeface="+mn-ea"/>
                <a:cs typeface="Microsoft YaHei"/>
              </a:rPr>
              <a:t>制度不完善</a:t>
            </a:r>
            <a:endParaRPr>
              <a:latin typeface="+mn-ea"/>
              <a:cs typeface="Microsoft YaHei"/>
            </a:endParaRPr>
          </a:p>
        </p:txBody>
      </p:sp>
      <p:sp>
        <p:nvSpPr>
          <p:cNvPr id="21" name="object 21"/>
          <p:cNvSpPr/>
          <p:nvPr/>
        </p:nvSpPr>
        <p:spPr>
          <a:xfrm>
            <a:off x="3886327" y="3063367"/>
            <a:ext cx="264160" cy="113030"/>
          </a:xfrm>
          <a:custGeom>
            <a:avLst/>
            <a:gdLst/>
            <a:ahLst/>
            <a:cxnLst/>
            <a:rect l="l" t="t" r="r" b="b"/>
            <a:pathLst>
              <a:path w="264160" h="113030">
                <a:moveTo>
                  <a:pt x="237871" y="0"/>
                </a:moveTo>
                <a:lnTo>
                  <a:pt x="25781" y="0"/>
                </a:lnTo>
                <a:lnTo>
                  <a:pt x="15751" y="2010"/>
                </a:lnTo>
                <a:lnTo>
                  <a:pt x="7556" y="7508"/>
                </a:lnTo>
                <a:lnTo>
                  <a:pt x="2028" y="15698"/>
                </a:lnTo>
                <a:lnTo>
                  <a:pt x="0" y="25781"/>
                </a:lnTo>
                <a:lnTo>
                  <a:pt x="0" y="87122"/>
                </a:lnTo>
                <a:lnTo>
                  <a:pt x="2028" y="97151"/>
                </a:lnTo>
                <a:lnTo>
                  <a:pt x="7556" y="105346"/>
                </a:lnTo>
                <a:lnTo>
                  <a:pt x="15751" y="110874"/>
                </a:lnTo>
                <a:lnTo>
                  <a:pt x="25781" y="112903"/>
                </a:lnTo>
                <a:lnTo>
                  <a:pt x="237871" y="112903"/>
                </a:lnTo>
                <a:lnTo>
                  <a:pt x="247973" y="110874"/>
                </a:lnTo>
                <a:lnTo>
                  <a:pt x="256206" y="105346"/>
                </a:lnTo>
                <a:lnTo>
                  <a:pt x="261748" y="97151"/>
                </a:lnTo>
                <a:lnTo>
                  <a:pt x="263778" y="87122"/>
                </a:lnTo>
                <a:lnTo>
                  <a:pt x="263778" y="75437"/>
                </a:lnTo>
                <a:lnTo>
                  <a:pt x="37846" y="75437"/>
                </a:lnTo>
                <a:lnTo>
                  <a:pt x="37846" y="37465"/>
                </a:lnTo>
                <a:lnTo>
                  <a:pt x="263778" y="37465"/>
                </a:lnTo>
                <a:lnTo>
                  <a:pt x="263778" y="25781"/>
                </a:lnTo>
                <a:lnTo>
                  <a:pt x="261748" y="15698"/>
                </a:lnTo>
                <a:lnTo>
                  <a:pt x="256206" y="7508"/>
                </a:lnTo>
                <a:lnTo>
                  <a:pt x="247973" y="2010"/>
                </a:lnTo>
                <a:lnTo>
                  <a:pt x="237871" y="0"/>
                </a:lnTo>
                <a:close/>
              </a:path>
              <a:path w="264160" h="113030">
                <a:moveTo>
                  <a:pt x="263778" y="37465"/>
                </a:moveTo>
                <a:lnTo>
                  <a:pt x="226187" y="37465"/>
                </a:lnTo>
                <a:lnTo>
                  <a:pt x="226187" y="75437"/>
                </a:lnTo>
                <a:lnTo>
                  <a:pt x="263778" y="75437"/>
                </a:lnTo>
                <a:lnTo>
                  <a:pt x="263778" y="37465"/>
                </a:lnTo>
                <a:close/>
              </a:path>
            </a:pathLst>
          </a:custGeom>
          <a:solidFill>
            <a:srgbClr val="FFFFFF"/>
          </a:solidFill>
        </p:spPr>
        <p:txBody>
          <a:bodyPr wrap="square" lIns="0" tIns="0" rIns="0" bIns="0" rtlCol="0"/>
          <a:lstStyle/>
          <a:p>
            <a:endParaRPr>
              <a:latin typeface="+mn-ea"/>
            </a:endParaRPr>
          </a:p>
        </p:txBody>
      </p:sp>
      <p:sp>
        <p:nvSpPr>
          <p:cNvPr id="22" name="object 22"/>
          <p:cNvSpPr/>
          <p:nvPr/>
        </p:nvSpPr>
        <p:spPr>
          <a:xfrm>
            <a:off x="3755263" y="3214187"/>
            <a:ext cx="527685" cy="332740"/>
          </a:xfrm>
          <a:custGeom>
            <a:avLst/>
            <a:gdLst/>
            <a:ahLst/>
            <a:cxnLst/>
            <a:rect l="l" t="t" r="r" b="b"/>
            <a:pathLst>
              <a:path w="527685" h="332739">
                <a:moveTo>
                  <a:pt x="25526" y="16819"/>
                </a:moveTo>
                <a:lnTo>
                  <a:pt x="18541" y="16819"/>
                </a:lnTo>
                <a:lnTo>
                  <a:pt x="11233" y="18385"/>
                </a:lnTo>
                <a:lnTo>
                  <a:pt x="5318" y="22486"/>
                </a:lnTo>
                <a:lnTo>
                  <a:pt x="1379" y="28517"/>
                </a:lnTo>
                <a:lnTo>
                  <a:pt x="0" y="35869"/>
                </a:lnTo>
                <a:lnTo>
                  <a:pt x="0" y="313237"/>
                </a:lnTo>
                <a:lnTo>
                  <a:pt x="1472" y="320587"/>
                </a:lnTo>
                <a:lnTo>
                  <a:pt x="5492" y="326604"/>
                </a:lnTo>
                <a:lnTo>
                  <a:pt x="11465" y="330668"/>
                </a:lnTo>
                <a:lnTo>
                  <a:pt x="18796" y="332160"/>
                </a:lnTo>
                <a:lnTo>
                  <a:pt x="508381" y="332160"/>
                </a:lnTo>
                <a:lnTo>
                  <a:pt x="508381" y="331525"/>
                </a:lnTo>
                <a:lnTo>
                  <a:pt x="515731" y="330035"/>
                </a:lnTo>
                <a:lnTo>
                  <a:pt x="521747" y="325985"/>
                </a:lnTo>
                <a:lnTo>
                  <a:pt x="525811" y="320006"/>
                </a:lnTo>
                <a:lnTo>
                  <a:pt x="527199" y="313237"/>
                </a:lnTo>
                <a:lnTo>
                  <a:pt x="527303" y="294441"/>
                </a:lnTo>
                <a:lnTo>
                  <a:pt x="37719" y="294441"/>
                </a:lnTo>
                <a:lnTo>
                  <a:pt x="37846" y="88320"/>
                </a:lnTo>
                <a:lnTo>
                  <a:pt x="109814" y="88320"/>
                </a:lnTo>
                <a:lnTo>
                  <a:pt x="108767" y="87995"/>
                </a:lnTo>
                <a:lnTo>
                  <a:pt x="66502" y="63133"/>
                </a:lnTo>
                <a:lnTo>
                  <a:pt x="35178" y="26598"/>
                </a:lnTo>
                <a:lnTo>
                  <a:pt x="31876" y="20502"/>
                </a:lnTo>
                <a:lnTo>
                  <a:pt x="25526" y="16819"/>
                </a:lnTo>
                <a:close/>
              </a:path>
              <a:path w="527685" h="332739">
                <a:moveTo>
                  <a:pt x="527303" y="79049"/>
                </a:moveTo>
                <a:lnTo>
                  <a:pt x="489585" y="79049"/>
                </a:lnTo>
                <a:lnTo>
                  <a:pt x="489585" y="294441"/>
                </a:lnTo>
                <a:lnTo>
                  <a:pt x="527303" y="294441"/>
                </a:lnTo>
                <a:lnTo>
                  <a:pt x="527303" y="79049"/>
                </a:lnTo>
                <a:close/>
              </a:path>
              <a:path w="527685" h="332739">
                <a:moveTo>
                  <a:pt x="109814" y="88320"/>
                </a:moveTo>
                <a:lnTo>
                  <a:pt x="37846" y="88320"/>
                </a:lnTo>
                <a:lnTo>
                  <a:pt x="53734" y="100641"/>
                </a:lnTo>
                <a:lnTo>
                  <a:pt x="88513" y="120663"/>
                </a:lnTo>
                <a:lnTo>
                  <a:pt x="144393" y="138862"/>
                </a:lnTo>
                <a:lnTo>
                  <a:pt x="182324" y="146264"/>
                </a:lnTo>
                <a:lnTo>
                  <a:pt x="220755" y="150379"/>
                </a:lnTo>
                <a:lnTo>
                  <a:pt x="259461" y="151185"/>
                </a:lnTo>
                <a:lnTo>
                  <a:pt x="305419" y="149383"/>
                </a:lnTo>
                <a:lnTo>
                  <a:pt x="347948" y="144010"/>
                </a:lnTo>
                <a:lnTo>
                  <a:pt x="386905" y="135112"/>
                </a:lnTo>
                <a:lnTo>
                  <a:pt x="438850" y="115026"/>
                </a:lnTo>
                <a:lnTo>
                  <a:pt x="442506" y="112958"/>
                </a:lnTo>
                <a:lnTo>
                  <a:pt x="259461" y="112958"/>
                </a:lnTo>
                <a:lnTo>
                  <a:pt x="209422" y="110865"/>
                </a:lnTo>
                <a:lnTo>
                  <a:pt x="157800" y="103225"/>
                </a:lnTo>
                <a:lnTo>
                  <a:pt x="109814" y="88320"/>
                </a:lnTo>
                <a:close/>
              </a:path>
              <a:path w="527685" h="332739">
                <a:moveTo>
                  <a:pt x="508575" y="0"/>
                </a:moveTo>
                <a:lnTo>
                  <a:pt x="501491" y="1325"/>
                </a:lnTo>
                <a:lnTo>
                  <a:pt x="495407" y="5222"/>
                </a:lnTo>
                <a:lnTo>
                  <a:pt x="491109" y="11358"/>
                </a:lnTo>
                <a:lnTo>
                  <a:pt x="477708" y="34839"/>
                </a:lnTo>
                <a:lnTo>
                  <a:pt x="459247" y="55475"/>
                </a:lnTo>
                <a:lnTo>
                  <a:pt x="407288" y="87685"/>
                </a:lnTo>
                <a:lnTo>
                  <a:pt x="340280" y="106560"/>
                </a:lnTo>
                <a:lnTo>
                  <a:pt x="301329" y="111349"/>
                </a:lnTo>
                <a:lnTo>
                  <a:pt x="259461" y="112958"/>
                </a:lnTo>
                <a:lnTo>
                  <a:pt x="442506" y="112958"/>
                </a:lnTo>
                <a:lnTo>
                  <a:pt x="484124" y="84129"/>
                </a:lnTo>
                <a:lnTo>
                  <a:pt x="489585" y="79049"/>
                </a:lnTo>
                <a:lnTo>
                  <a:pt x="527303" y="79049"/>
                </a:lnTo>
                <a:lnTo>
                  <a:pt x="527303" y="11358"/>
                </a:lnTo>
                <a:lnTo>
                  <a:pt x="522859" y="4500"/>
                </a:lnTo>
                <a:lnTo>
                  <a:pt x="515874" y="1579"/>
                </a:lnTo>
                <a:lnTo>
                  <a:pt x="508575" y="0"/>
                </a:lnTo>
                <a:close/>
              </a:path>
            </a:pathLst>
          </a:custGeom>
          <a:solidFill>
            <a:srgbClr val="FFFFFF"/>
          </a:solidFill>
        </p:spPr>
        <p:txBody>
          <a:bodyPr wrap="square" lIns="0" tIns="0" rIns="0" bIns="0" rtlCol="0"/>
          <a:lstStyle/>
          <a:p>
            <a:endParaRPr>
              <a:latin typeface="+mn-ea"/>
            </a:endParaRPr>
          </a:p>
        </p:txBody>
      </p:sp>
      <p:sp>
        <p:nvSpPr>
          <p:cNvPr id="23" name="object 23"/>
          <p:cNvSpPr/>
          <p:nvPr/>
        </p:nvSpPr>
        <p:spPr>
          <a:xfrm>
            <a:off x="3755263" y="3138042"/>
            <a:ext cx="527685" cy="111760"/>
          </a:xfrm>
          <a:custGeom>
            <a:avLst/>
            <a:gdLst/>
            <a:ahLst/>
            <a:cxnLst/>
            <a:rect l="l" t="t" r="r" b="b"/>
            <a:pathLst>
              <a:path w="527685" h="111760">
                <a:moveTo>
                  <a:pt x="508381" y="0"/>
                </a:moveTo>
                <a:lnTo>
                  <a:pt x="18796" y="0"/>
                </a:lnTo>
                <a:lnTo>
                  <a:pt x="11465" y="1472"/>
                </a:lnTo>
                <a:lnTo>
                  <a:pt x="5492" y="5492"/>
                </a:lnTo>
                <a:lnTo>
                  <a:pt x="1472" y="11465"/>
                </a:lnTo>
                <a:lnTo>
                  <a:pt x="25" y="18669"/>
                </a:lnTo>
                <a:lnTo>
                  <a:pt x="0" y="111379"/>
                </a:lnTo>
                <a:lnTo>
                  <a:pt x="37719" y="111379"/>
                </a:lnTo>
                <a:lnTo>
                  <a:pt x="37719" y="37846"/>
                </a:lnTo>
                <a:lnTo>
                  <a:pt x="527303" y="37846"/>
                </a:lnTo>
                <a:lnTo>
                  <a:pt x="527303" y="18669"/>
                </a:lnTo>
                <a:lnTo>
                  <a:pt x="525811" y="11340"/>
                </a:lnTo>
                <a:lnTo>
                  <a:pt x="521747" y="5381"/>
                </a:lnTo>
                <a:lnTo>
                  <a:pt x="515731" y="1398"/>
                </a:lnTo>
                <a:lnTo>
                  <a:pt x="508381" y="0"/>
                </a:lnTo>
                <a:close/>
              </a:path>
              <a:path w="527685" h="111760">
                <a:moveTo>
                  <a:pt x="527303" y="37846"/>
                </a:moveTo>
                <a:lnTo>
                  <a:pt x="489585" y="37846"/>
                </a:lnTo>
                <a:lnTo>
                  <a:pt x="489585" y="94361"/>
                </a:lnTo>
                <a:lnTo>
                  <a:pt x="527303" y="94361"/>
                </a:lnTo>
                <a:lnTo>
                  <a:pt x="527303" y="37846"/>
                </a:lnTo>
                <a:close/>
              </a:path>
            </a:pathLst>
          </a:custGeom>
          <a:solidFill>
            <a:srgbClr val="FFFFFF"/>
          </a:solidFill>
        </p:spPr>
        <p:txBody>
          <a:bodyPr wrap="square" lIns="0" tIns="0" rIns="0" bIns="0" rtlCol="0"/>
          <a:lstStyle/>
          <a:p>
            <a:endParaRPr>
              <a:latin typeface="+mn-ea"/>
            </a:endParaRPr>
          </a:p>
        </p:txBody>
      </p:sp>
      <p:sp>
        <p:nvSpPr>
          <p:cNvPr id="24" name="object 24"/>
          <p:cNvSpPr/>
          <p:nvPr/>
        </p:nvSpPr>
        <p:spPr>
          <a:xfrm>
            <a:off x="3997578" y="3284346"/>
            <a:ext cx="38100" cy="117475"/>
          </a:xfrm>
          <a:custGeom>
            <a:avLst/>
            <a:gdLst/>
            <a:ahLst/>
            <a:cxnLst/>
            <a:rect l="l" t="t" r="r" b="b"/>
            <a:pathLst>
              <a:path w="38100" h="117475">
                <a:moveTo>
                  <a:pt x="18923" y="0"/>
                </a:moveTo>
                <a:lnTo>
                  <a:pt x="11572" y="1494"/>
                </a:lnTo>
                <a:lnTo>
                  <a:pt x="5556" y="5572"/>
                </a:lnTo>
                <a:lnTo>
                  <a:pt x="1492" y="11626"/>
                </a:lnTo>
                <a:lnTo>
                  <a:pt x="0" y="19050"/>
                </a:lnTo>
                <a:lnTo>
                  <a:pt x="0" y="98170"/>
                </a:lnTo>
                <a:lnTo>
                  <a:pt x="1505" y="105540"/>
                </a:lnTo>
                <a:lnTo>
                  <a:pt x="5556" y="111537"/>
                </a:lnTo>
                <a:lnTo>
                  <a:pt x="11572" y="115601"/>
                </a:lnTo>
                <a:lnTo>
                  <a:pt x="18923" y="117093"/>
                </a:lnTo>
                <a:lnTo>
                  <a:pt x="26400" y="115708"/>
                </a:lnTo>
                <a:lnTo>
                  <a:pt x="32416" y="111601"/>
                </a:lnTo>
                <a:lnTo>
                  <a:pt x="36484" y="105521"/>
                </a:lnTo>
                <a:lnTo>
                  <a:pt x="37973" y="98170"/>
                </a:lnTo>
                <a:lnTo>
                  <a:pt x="37973" y="19050"/>
                </a:lnTo>
                <a:lnTo>
                  <a:pt x="36478" y="11626"/>
                </a:lnTo>
                <a:lnTo>
                  <a:pt x="32400" y="5572"/>
                </a:lnTo>
                <a:lnTo>
                  <a:pt x="26346" y="1494"/>
                </a:lnTo>
                <a:lnTo>
                  <a:pt x="18923" y="0"/>
                </a:lnTo>
                <a:close/>
              </a:path>
            </a:pathLst>
          </a:custGeom>
          <a:solidFill>
            <a:srgbClr val="FFFFFF"/>
          </a:solidFill>
        </p:spPr>
        <p:txBody>
          <a:bodyPr wrap="square" lIns="0" tIns="0" rIns="0" bIns="0" rtlCol="0"/>
          <a:lstStyle/>
          <a:p>
            <a:endParaRPr>
              <a:latin typeface="+mn-ea"/>
            </a:endParaRPr>
          </a:p>
        </p:txBody>
      </p:sp>
      <p:sp>
        <p:nvSpPr>
          <p:cNvPr id="25" name="object 25"/>
          <p:cNvSpPr/>
          <p:nvPr/>
        </p:nvSpPr>
        <p:spPr>
          <a:xfrm>
            <a:off x="5196840" y="3866388"/>
            <a:ext cx="1748027" cy="1749552"/>
          </a:xfrm>
          <a:prstGeom prst="rect">
            <a:avLst/>
          </a:prstGeom>
          <a:blipFill>
            <a:blip r:embed="rId8" cstate="print"/>
            <a:stretch>
              <a:fillRect/>
            </a:stretch>
          </a:blipFill>
        </p:spPr>
        <p:txBody>
          <a:bodyPr wrap="square" lIns="0" tIns="0" rIns="0" bIns="0" rtlCol="0"/>
          <a:lstStyle/>
          <a:p>
            <a:endParaRPr>
              <a:latin typeface="+mn-ea"/>
            </a:endParaRPr>
          </a:p>
        </p:txBody>
      </p:sp>
      <p:sp>
        <p:nvSpPr>
          <p:cNvPr id="26" name="object 26"/>
          <p:cNvSpPr/>
          <p:nvPr/>
        </p:nvSpPr>
        <p:spPr>
          <a:xfrm>
            <a:off x="5298947" y="3968496"/>
            <a:ext cx="1489075" cy="1490980"/>
          </a:xfrm>
          <a:custGeom>
            <a:avLst/>
            <a:gdLst/>
            <a:ahLst/>
            <a:cxnLst/>
            <a:rect l="l" t="t" r="r" b="b"/>
            <a:pathLst>
              <a:path w="1489075" h="1490979">
                <a:moveTo>
                  <a:pt x="744474" y="0"/>
                </a:moveTo>
                <a:lnTo>
                  <a:pt x="695531" y="1585"/>
                </a:lnTo>
                <a:lnTo>
                  <a:pt x="647433" y="6274"/>
                </a:lnTo>
                <a:lnTo>
                  <a:pt x="600277" y="13971"/>
                </a:lnTo>
                <a:lnTo>
                  <a:pt x="554162" y="24575"/>
                </a:lnTo>
                <a:lnTo>
                  <a:pt x="509186" y="37990"/>
                </a:lnTo>
                <a:lnTo>
                  <a:pt x="465447" y="54116"/>
                </a:lnTo>
                <a:lnTo>
                  <a:pt x="423043" y="72857"/>
                </a:lnTo>
                <a:lnTo>
                  <a:pt x="382072" y="94113"/>
                </a:lnTo>
                <a:lnTo>
                  <a:pt x="342633" y="117787"/>
                </a:lnTo>
                <a:lnTo>
                  <a:pt x="304824" y="143780"/>
                </a:lnTo>
                <a:lnTo>
                  <a:pt x="268742" y="171994"/>
                </a:lnTo>
                <a:lnTo>
                  <a:pt x="234487" y="202331"/>
                </a:lnTo>
                <a:lnTo>
                  <a:pt x="202155" y="234693"/>
                </a:lnTo>
                <a:lnTo>
                  <a:pt x="171846" y="268981"/>
                </a:lnTo>
                <a:lnTo>
                  <a:pt x="143658" y="305098"/>
                </a:lnTo>
                <a:lnTo>
                  <a:pt x="117688" y="342945"/>
                </a:lnTo>
                <a:lnTo>
                  <a:pt x="94035" y="382425"/>
                </a:lnTo>
                <a:lnTo>
                  <a:pt x="72797" y="423438"/>
                </a:lnTo>
                <a:lnTo>
                  <a:pt x="54073" y="465887"/>
                </a:lnTo>
                <a:lnTo>
                  <a:pt x="37959" y="509674"/>
                </a:lnTo>
                <a:lnTo>
                  <a:pt x="24556" y="554700"/>
                </a:lnTo>
                <a:lnTo>
                  <a:pt x="13960" y="600867"/>
                </a:lnTo>
                <a:lnTo>
                  <a:pt x="6269" y="648078"/>
                </a:lnTo>
                <a:lnTo>
                  <a:pt x="1583" y="696233"/>
                </a:lnTo>
                <a:lnTo>
                  <a:pt x="0" y="745235"/>
                </a:lnTo>
                <a:lnTo>
                  <a:pt x="1583" y="794238"/>
                </a:lnTo>
                <a:lnTo>
                  <a:pt x="6269" y="842393"/>
                </a:lnTo>
                <a:lnTo>
                  <a:pt x="13960" y="889604"/>
                </a:lnTo>
                <a:lnTo>
                  <a:pt x="24556" y="935771"/>
                </a:lnTo>
                <a:lnTo>
                  <a:pt x="37959" y="980797"/>
                </a:lnTo>
                <a:lnTo>
                  <a:pt x="54073" y="1024584"/>
                </a:lnTo>
                <a:lnTo>
                  <a:pt x="72797" y="1067033"/>
                </a:lnTo>
                <a:lnTo>
                  <a:pt x="94035" y="1108046"/>
                </a:lnTo>
                <a:lnTo>
                  <a:pt x="117688" y="1147526"/>
                </a:lnTo>
                <a:lnTo>
                  <a:pt x="143658" y="1185373"/>
                </a:lnTo>
                <a:lnTo>
                  <a:pt x="171846" y="1221490"/>
                </a:lnTo>
                <a:lnTo>
                  <a:pt x="202155" y="1255778"/>
                </a:lnTo>
                <a:lnTo>
                  <a:pt x="234487" y="1288140"/>
                </a:lnTo>
                <a:lnTo>
                  <a:pt x="268742" y="1318477"/>
                </a:lnTo>
                <a:lnTo>
                  <a:pt x="304824" y="1346691"/>
                </a:lnTo>
                <a:lnTo>
                  <a:pt x="342633" y="1372684"/>
                </a:lnTo>
                <a:lnTo>
                  <a:pt x="382072" y="1396358"/>
                </a:lnTo>
                <a:lnTo>
                  <a:pt x="423043" y="1417614"/>
                </a:lnTo>
                <a:lnTo>
                  <a:pt x="465447" y="1436355"/>
                </a:lnTo>
                <a:lnTo>
                  <a:pt x="509186" y="1452481"/>
                </a:lnTo>
                <a:lnTo>
                  <a:pt x="554162" y="1465896"/>
                </a:lnTo>
                <a:lnTo>
                  <a:pt x="600277" y="1476500"/>
                </a:lnTo>
                <a:lnTo>
                  <a:pt x="647433" y="1484197"/>
                </a:lnTo>
                <a:lnTo>
                  <a:pt x="695531" y="1488886"/>
                </a:lnTo>
                <a:lnTo>
                  <a:pt x="744474" y="1490471"/>
                </a:lnTo>
                <a:lnTo>
                  <a:pt x="793416" y="1488886"/>
                </a:lnTo>
                <a:lnTo>
                  <a:pt x="841514" y="1484197"/>
                </a:lnTo>
                <a:lnTo>
                  <a:pt x="888670" y="1476500"/>
                </a:lnTo>
                <a:lnTo>
                  <a:pt x="934785" y="1465896"/>
                </a:lnTo>
                <a:lnTo>
                  <a:pt x="979761" y="1452481"/>
                </a:lnTo>
                <a:lnTo>
                  <a:pt x="1023500" y="1436355"/>
                </a:lnTo>
                <a:lnTo>
                  <a:pt x="1065904" y="1417614"/>
                </a:lnTo>
                <a:lnTo>
                  <a:pt x="1106875" y="1396358"/>
                </a:lnTo>
                <a:lnTo>
                  <a:pt x="1146314" y="1372684"/>
                </a:lnTo>
                <a:lnTo>
                  <a:pt x="1184123" y="1346691"/>
                </a:lnTo>
                <a:lnTo>
                  <a:pt x="1220205" y="1318477"/>
                </a:lnTo>
                <a:lnTo>
                  <a:pt x="1254460" y="1288140"/>
                </a:lnTo>
                <a:lnTo>
                  <a:pt x="1286792" y="1255778"/>
                </a:lnTo>
                <a:lnTo>
                  <a:pt x="1317101" y="1221490"/>
                </a:lnTo>
                <a:lnTo>
                  <a:pt x="1345289" y="1185373"/>
                </a:lnTo>
                <a:lnTo>
                  <a:pt x="1371259" y="1147526"/>
                </a:lnTo>
                <a:lnTo>
                  <a:pt x="1394912" y="1108046"/>
                </a:lnTo>
                <a:lnTo>
                  <a:pt x="1416150" y="1067033"/>
                </a:lnTo>
                <a:lnTo>
                  <a:pt x="1434874" y="1024584"/>
                </a:lnTo>
                <a:lnTo>
                  <a:pt x="1450988" y="980797"/>
                </a:lnTo>
                <a:lnTo>
                  <a:pt x="1464391" y="935771"/>
                </a:lnTo>
                <a:lnTo>
                  <a:pt x="1474987" y="889604"/>
                </a:lnTo>
                <a:lnTo>
                  <a:pt x="1482678" y="842393"/>
                </a:lnTo>
                <a:lnTo>
                  <a:pt x="1487364" y="794238"/>
                </a:lnTo>
                <a:lnTo>
                  <a:pt x="1488948" y="745235"/>
                </a:lnTo>
                <a:lnTo>
                  <a:pt x="1487364" y="696233"/>
                </a:lnTo>
                <a:lnTo>
                  <a:pt x="1482678" y="648078"/>
                </a:lnTo>
                <a:lnTo>
                  <a:pt x="1474987" y="600867"/>
                </a:lnTo>
                <a:lnTo>
                  <a:pt x="1464391" y="554700"/>
                </a:lnTo>
                <a:lnTo>
                  <a:pt x="1450988" y="509674"/>
                </a:lnTo>
                <a:lnTo>
                  <a:pt x="1434874" y="465887"/>
                </a:lnTo>
                <a:lnTo>
                  <a:pt x="1416150" y="423438"/>
                </a:lnTo>
                <a:lnTo>
                  <a:pt x="1394912" y="382425"/>
                </a:lnTo>
                <a:lnTo>
                  <a:pt x="1371259" y="342945"/>
                </a:lnTo>
                <a:lnTo>
                  <a:pt x="1345289" y="305098"/>
                </a:lnTo>
                <a:lnTo>
                  <a:pt x="1317101" y="268981"/>
                </a:lnTo>
                <a:lnTo>
                  <a:pt x="1286792" y="234693"/>
                </a:lnTo>
                <a:lnTo>
                  <a:pt x="1254460" y="202331"/>
                </a:lnTo>
                <a:lnTo>
                  <a:pt x="1220205" y="171994"/>
                </a:lnTo>
                <a:lnTo>
                  <a:pt x="1184123" y="143780"/>
                </a:lnTo>
                <a:lnTo>
                  <a:pt x="1146314" y="117787"/>
                </a:lnTo>
                <a:lnTo>
                  <a:pt x="1106875" y="94113"/>
                </a:lnTo>
                <a:lnTo>
                  <a:pt x="1065904" y="72857"/>
                </a:lnTo>
                <a:lnTo>
                  <a:pt x="1023500" y="54116"/>
                </a:lnTo>
                <a:lnTo>
                  <a:pt x="979761" y="37990"/>
                </a:lnTo>
                <a:lnTo>
                  <a:pt x="934785" y="24575"/>
                </a:lnTo>
                <a:lnTo>
                  <a:pt x="888670" y="13971"/>
                </a:lnTo>
                <a:lnTo>
                  <a:pt x="841514" y="6274"/>
                </a:lnTo>
                <a:lnTo>
                  <a:pt x="793416" y="1585"/>
                </a:lnTo>
                <a:lnTo>
                  <a:pt x="744474" y="0"/>
                </a:lnTo>
                <a:close/>
              </a:path>
            </a:pathLst>
          </a:custGeom>
          <a:solidFill>
            <a:srgbClr val="FFFFFF"/>
          </a:solidFill>
        </p:spPr>
        <p:txBody>
          <a:bodyPr wrap="square" lIns="0" tIns="0" rIns="0" bIns="0" rtlCol="0"/>
          <a:lstStyle/>
          <a:p>
            <a:endParaRPr>
              <a:latin typeface="+mn-ea"/>
            </a:endParaRPr>
          </a:p>
        </p:txBody>
      </p:sp>
      <p:sp>
        <p:nvSpPr>
          <p:cNvPr id="27" name="object 27"/>
          <p:cNvSpPr/>
          <p:nvPr/>
        </p:nvSpPr>
        <p:spPr>
          <a:xfrm>
            <a:off x="5282184" y="3953255"/>
            <a:ext cx="1575815" cy="1575816"/>
          </a:xfrm>
          <a:prstGeom prst="rect">
            <a:avLst/>
          </a:prstGeom>
          <a:blipFill>
            <a:blip r:embed="rId4" cstate="print"/>
            <a:stretch>
              <a:fillRect/>
            </a:stretch>
          </a:blipFill>
        </p:spPr>
        <p:txBody>
          <a:bodyPr wrap="square" lIns="0" tIns="0" rIns="0" bIns="0" rtlCol="0"/>
          <a:lstStyle/>
          <a:p>
            <a:endParaRPr>
              <a:latin typeface="+mn-ea"/>
            </a:endParaRPr>
          </a:p>
        </p:txBody>
      </p:sp>
      <p:sp>
        <p:nvSpPr>
          <p:cNvPr id="28" name="object 28"/>
          <p:cNvSpPr/>
          <p:nvPr/>
        </p:nvSpPr>
        <p:spPr>
          <a:xfrm>
            <a:off x="5384291" y="4055364"/>
            <a:ext cx="1316990" cy="1316990"/>
          </a:xfrm>
          <a:custGeom>
            <a:avLst/>
            <a:gdLst/>
            <a:ahLst/>
            <a:cxnLst/>
            <a:rect l="l" t="t" r="r" b="b"/>
            <a:pathLst>
              <a:path w="1316990" h="1316989">
                <a:moveTo>
                  <a:pt x="658368" y="0"/>
                </a:moveTo>
                <a:lnTo>
                  <a:pt x="611350" y="1653"/>
                </a:lnTo>
                <a:lnTo>
                  <a:pt x="565225" y="6538"/>
                </a:lnTo>
                <a:lnTo>
                  <a:pt x="520103" y="14543"/>
                </a:lnTo>
                <a:lnTo>
                  <a:pt x="476097" y="25557"/>
                </a:lnTo>
                <a:lnTo>
                  <a:pt x="433317" y="39469"/>
                </a:lnTo>
                <a:lnTo>
                  <a:pt x="391874" y="56168"/>
                </a:lnTo>
                <a:lnTo>
                  <a:pt x="351881" y="75541"/>
                </a:lnTo>
                <a:lnTo>
                  <a:pt x="313448" y="97477"/>
                </a:lnTo>
                <a:lnTo>
                  <a:pt x="276688" y="121866"/>
                </a:lnTo>
                <a:lnTo>
                  <a:pt x="241711" y="148595"/>
                </a:lnTo>
                <a:lnTo>
                  <a:pt x="208629" y="177553"/>
                </a:lnTo>
                <a:lnTo>
                  <a:pt x="177553" y="208629"/>
                </a:lnTo>
                <a:lnTo>
                  <a:pt x="148595" y="241711"/>
                </a:lnTo>
                <a:lnTo>
                  <a:pt x="121866" y="276688"/>
                </a:lnTo>
                <a:lnTo>
                  <a:pt x="97477" y="313448"/>
                </a:lnTo>
                <a:lnTo>
                  <a:pt x="75541" y="351881"/>
                </a:lnTo>
                <a:lnTo>
                  <a:pt x="56168" y="391874"/>
                </a:lnTo>
                <a:lnTo>
                  <a:pt x="39469" y="433317"/>
                </a:lnTo>
                <a:lnTo>
                  <a:pt x="25557" y="476097"/>
                </a:lnTo>
                <a:lnTo>
                  <a:pt x="14543" y="520103"/>
                </a:lnTo>
                <a:lnTo>
                  <a:pt x="6538" y="565225"/>
                </a:lnTo>
                <a:lnTo>
                  <a:pt x="1653" y="611350"/>
                </a:lnTo>
                <a:lnTo>
                  <a:pt x="0" y="658368"/>
                </a:lnTo>
                <a:lnTo>
                  <a:pt x="1653" y="705385"/>
                </a:lnTo>
                <a:lnTo>
                  <a:pt x="6538" y="751510"/>
                </a:lnTo>
                <a:lnTo>
                  <a:pt x="14543" y="796632"/>
                </a:lnTo>
                <a:lnTo>
                  <a:pt x="25557" y="840638"/>
                </a:lnTo>
                <a:lnTo>
                  <a:pt x="39469" y="883418"/>
                </a:lnTo>
                <a:lnTo>
                  <a:pt x="56168" y="924861"/>
                </a:lnTo>
                <a:lnTo>
                  <a:pt x="75541" y="964854"/>
                </a:lnTo>
                <a:lnTo>
                  <a:pt x="97477" y="1003287"/>
                </a:lnTo>
                <a:lnTo>
                  <a:pt x="121866" y="1040047"/>
                </a:lnTo>
                <a:lnTo>
                  <a:pt x="148595" y="1075024"/>
                </a:lnTo>
                <a:lnTo>
                  <a:pt x="177553" y="1108106"/>
                </a:lnTo>
                <a:lnTo>
                  <a:pt x="208629" y="1139182"/>
                </a:lnTo>
                <a:lnTo>
                  <a:pt x="241711" y="1168140"/>
                </a:lnTo>
                <a:lnTo>
                  <a:pt x="276688" y="1194869"/>
                </a:lnTo>
                <a:lnTo>
                  <a:pt x="313448" y="1219258"/>
                </a:lnTo>
                <a:lnTo>
                  <a:pt x="351881" y="1241194"/>
                </a:lnTo>
                <a:lnTo>
                  <a:pt x="391874" y="1260567"/>
                </a:lnTo>
                <a:lnTo>
                  <a:pt x="433317" y="1277266"/>
                </a:lnTo>
                <a:lnTo>
                  <a:pt x="476097" y="1291178"/>
                </a:lnTo>
                <a:lnTo>
                  <a:pt x="520103" y="1302192"/>
                </a:lnTo>
                <a:lnTo>
                  <a:pt x="565225" y="1310197"/>
                </a:lnTo>
                <a:lnTo>
                  <a:pt x="611350" y="1315082"/>
                </a:lnTo>
                <a:lnTo>
                  <a:pt x="658368" y="1316736"/>
                </a:lnTo>
                <a:lnTo>
                  <a:pt x="705385" y="1315082"/>
                </a:lnTo>
                <a:lnTo>
                  <a:pt x="751510" y="1310197"/>
                </a:lnTo>
                <a:lnTo>
                  <a:pt x="796632" y="1302192"/>
                </a:lnTo>
                <a:lnTo>
                  <a:pt x="840638" y="1291178"/>
                </a:lnTo>
                <a:lnTo>
                  <a:pt x="883418" y="1277266"/>
                </a:lnTo>
                <a:lnTo>
                  <a:pt x="924861" y="1260567"/>
                </a:lnTo>
                <a:lnTo>
                  <a:pt x="964854" y="1241194"/>
                </a:lnTo>
                <a:lnTo>
                  <a:pt x="1003287" y="1219258"/>
                </a:lnTo>
                <a:lnTo>
                  <a:pt x="1040047" y="1194869"/>
                </a:lnTo>
                <a:lnTo>
                  <a:pt x="1075024" y="1168140"/>
                </a:lnTo>
                <a:lnTo>
                  <a:pt x="1108106" y="1139182"/>
                </a:lnTo>
                <a:lnTo>
                  <a:pt x="1139182" y="1108106"/>
                </a:lnTo>
                <a:lnTo>
                  <a:pt x="1168140" y="1075024"/>
                </a:lnTo>
                <a:lnTo>
                  <a:pt x="1194869" y="1040047"/>
                </a:lnTo>
                <a:lnTo>
                  <a:pt x="1219258" y="1003287"/>
                </a:lnTo>
                <a:lnTo>
                  <a:pt x="1241194" y="964854"/>
                </a:lnTo>
                <a:lnTo>
                  <a:pt x="1260567" y="924861"/>
                </a:lnTo>
                <a:lnTo>
                  <a:pt x="1277266" y="883418"/>
                </a:lnTo>
                <a:lnTo>
                  <a:pt x="1291178" y="840638"/>
                </a:lnTo>
                <a:lnTo>
                  <a:pt x="1302192" y="796632"/>
                </a:lnTo>
                <a:lnTo>
                  <a:pt x="1310197" y="751510"/>
                </a:lnTo>
                <a:lnTo>
                  <a:pt x="1315082" y="705385"/>
                </a:lnTo>
                <a:lnTo>
                  <a:pt x="1316736" y="658368"/>
                </a:lnTo>
                <a:lnTo>
                  <a:pt x="1315082" y="611350"/>
                </a:lnTo>
                <a:lnTo>
                  <a:pt x="1310197" y="565225"/>
                </a:lnTo>
                <a:lnTo>
                  <a:pt x="1302192" y="520103"/>
                </a:lnTo>
                <a:lnTo>
                  <a:pt x="1291178" y="476097"/>
                </a:lnTo>
                <a:lnTo>
                  <a:pt x="1277266" y="433317"/>
                </a:lnTo>
                <a:lnTo>
                  <a:pt x="1260567" y="391874"/>
                </a:lnTo>
                <a:lnTo>
                  <a:pt x="1241194" y="351881"/>
                </a:lnTo>
                <a:lnTo>
                  <a:pt x="1219258" y="313448"/>
                </a:lnTo>
                <a:lnTo>
                  <a:pt x="1194869" y="276688"/>
                </a:lnTo>
                <a:lnTo>
                  <a:pt x="1168140" y="241711"/>
                </a:lnTo>
                <a:lnTo>
                  <a:pt x="1139182" y="208629"/>
                </a:lnTo>
                <a:lnTo>
                  <a:pt x="1108106" y="177553"/>
                </a:lnTo>
                <a:lnTo>
                  <a:pt x="1075024" y="148595"/>
                </a:lnTo>
                <a:lnTo>
                  <a:pt x="1040047" y="121866"/>
                </a:lnTo>
                <a:lnTo>
                  <a:pt x="1003287" y="97477"/>
                </a:lnTo>
                <a:lnTo>
                  <a:pt x="964854" y="75541"/>
                </a:lnTo>
                <a:lnTo>
                  <a:pt x="924861" y="56168"/>
                </a:lnTo>
                <a:lnTo>
                  <a:pt x="883418" y="39469"/>
                </a:lnTo>
                <a:lnTo>
                  <a:pt x="840638" y="25557"/>
                </a:lnTo>
                <a:lnTo>
                  <a:pt x="796632" y="14543"/>
                </a:lnTo>
                <a:lnTo>
                  <a:pt x="751510" y="6538"/>
                </a:lnTo>
                <a:lnTo>
                  <a:pt x="705385" y="1653"/>
                </a:lnTo>
                <a:lnTo>
                  <a:pt x="658368" y="0"/>
                </a:lnTo>
                <a:close/>
              </a:path>
            </a:pathLst>
          </a:custGeom>
          <a:solidFill>
            <a:srgbClr val="FF8001"/>
          </a:solidFill>
        </p:spPr>
        <p:txBody>
          <a:bodyPr wrap="square" lIns="0" tIns="0" rIns="0" bIns="0" rtlCol="0"/>
          <a:lstStyle/>
          <a:p>
            <a:endParaRPr>
              <a:latin typeface="+mn-ea"/>
            </a:endParaRPr>
          </a:p>
        </p:txBody>
      </p:sp>
      <p:sp>
        <p:nvSpPr>
          <p:cNvPr id="29" name="object 29"/>
          <p:cNvSpPr/>
          <p:nvPr/>
        </p:nvSpPr>
        <p:spPr>
          <a:xfrm>
            <a:off x="5442203" y="4113276"/>
            <a:ext cx="1201420" cy="1201420"/>
          </a:xfrm>
          <a:custGeom>
            <a:avLst/>
            <a:gdLst/>
            <a:ahLst/>
            <a:cxnLst/>
            <a:rect l="l" t="t" r="r" b="b"/>
            <a:pathLst>
              <a:path w="1201420" h="1201420">
                <a:moveTo>
                  <a:pt x="0" y="600456"/>
                </a:moveTo>
                <a:lnTo>
                  <a:pt x="1806" y="553534"/>
                </a:lnTo>
                <a:lnTo>
                  <a:pt x="7137" y="507599"/>
                </a:lnTo>
                <a:lnTo>
                  <a:pt x="15859" y="462785"/>
                </a:lnTo>
                <a:lnTo>
                  <a:pt x="27839" y="419225"/>
                </a:lnTo>
                <a:lnTo>
                  <a:pt x="42942" y="377052"/>
                </a:lnTo>
                <a:lnTo>
                  <a:pt x="61035" y="336401"/>
                </a:lnTo>
                <a:lnTo>
                  <a:pt x="81985" y="297405"/>
                </a:lnTo>
                <a:lnTo>
                  <a:pt x="105658" y="260198"/>
                </a:lnTo>
                <a:lnTo>
                  <a:pt x="131921" y="224912"/>
                </a:lnTo>
                <a:lnTo>
                  <a:pt x="160640" y="191681"/>
                </a:lnTo>
                <a:lnTo>
                  <a:pt x="191681" y="160640"/>
                </a:lnTo>
                <a:lnTo>
                  <a:pt x="224912" y="131921"/>
                </a:lnTo>
                <a:lnTo>
                  <a:pt x="260198" y="105658"/>
                </a:lnTo>
                <a:lnTo>
                  <a:pt x="297405" y="81985"/>
                </a:lnTo>
                <a:lnTo>
                  <a:pt x="336401" y="61035"/>
                </a:lnTo>
                <a:lnTo>
                  <a:pt x="377052" y="42942"/>
                </a:lnTo>
                <a:lnTo>
                  <a:pt x="419225" y="27839"/>
                </a:lnTo>
                <a:lnTo>
                  <a:pt x="462785" y="15859"/>
                </a:lnTo>
                <a:lnTo>
                  <a:pt x="507599" y="7137"/>
                </a:lnTo>
                <a:lnTo>
                  <a:pt x="553534" y="1806"/>
                </a:lnTo>
                <a:lnTo>
                  <a:pt x="600456" y="0"/>
                </a:lnTo>
                <a:lnTo>
                  <a:pt x="647377" y="1806"/>
                </a:lnTo>
                <a:lnTo>
                  <a:pt x="693312" y="7137"/>
                </a:lnTo>
                <a:lnTo>
                  <a:pt x="738126" y="15859"/>
                </a:lnTo>
                <a:lnTo>
                  <a:pt x="781686" y="27839"/>
                </a:lnTo>
                <a:lnTo>
                  <a:pt x="823859" y="42942"/>
                </a:lnTo>
                <a:lnTo>
                  <a:pt x="864510" y="61035"/>
                </a:lnTo>
                <a:lnTo>
                  <a:pt x="903506" y="81985"/>
                </a:lnTo>
                <a:lnTo>
                  <a:pt x="940713" y="105658"/>
                </a:lnTo>
                <a:lnTo>
                  <a:pt x="975999" y="131921"/>
                </a:lnTo>
                <a:lnTo>
                  <a:pt x="1009230" y="160640"/>
                </a:lnTo>
                <a:lnTo>
                  <a:pt x="1040271" y="191681"/>
                </a:lnTo>
                <a:lnTo>
                  <a:pt x="1068990" y="224912"/>
                </a:lnTo>
                <a:lnTo>
                  <a:pt x="1095253" y="260198"/>
                </a:lnTo>
                <a:lnTo>
                  <a:pt x="1118926" y="297405"/>
                </a:lnTo>
                <a:lnTo>
                  <a:pt x="1139876" y="336401"/>
                </a:lnTo>
                <a:lnTo>
                  <a:pt x="1157969" y="377052"/>
                </a:lnTo>
                <a:lnTo>
                  <a:pt x="1173072" y="419225"/>
                </a:lnTo>
                <a:lnTo>
                  <a:pt x="1185052" y="462785"/>
                </a:lnTo>
                <a:lnTo>
                  <a:pt x="1193774" y="507599"/>
                </a:lnTo>
                <a:lnTo>
                  <a:pt x="1199105" y="553534"/>
                </a:lnTo>
                <a:lnTo>
                  <a:pt x="1200912" y="600456"/>
                </a:lnTo>
                <a:lnTo>
                  <a:pt x="1199105" y="647377"/>
                </a:lnTo>
                <a:lnTo>
                  <a:pt x="1193774" y="693312"/>
                </a:lnTo>
                <a:lnTo>
                  <a:pt x="1185052" y="738126"/>
                </a:lnTo>
                <a:lnTo>
                  <a:pt x="1173072" y="781686"/>
                </a:lnTo>
                <a:lnTo>
                  <a:pt x="1157969" y="823859"/>
                </a:lnTo>
                <a:lnTo>
                  <a:pt x="1139876" y="864510"/>
                </a:lnTo>
                <a:lnTo>
                  <a:pt x="1118926" y="903506"/>
                </a:lnTo>
                <a:lnTo>
                  <a:pt x="1095253" y="940713"/>
                </a:lnTo>
                <a:lnTo>
                  <a:pt x="1068990" y="975999"/>
                </a:lnTo>
                <a:lnTo>
                  <a:pt x="1040271" y="1009230"/>
                </a:lnTo>
                <a:lnTo>
                  <a:pt x="1009230" y="1040271"/>
                </a:lnTo>
                <a:lnTo>
                  <a:pt x="975999" y="1068990"/>
                </a:lnTo>
                <a:lnTo>
                  <a:pt x="940713" y="1095253"/>
                </a:lnTo>
                <a:lnTo>
                  <a:pt x="903506" y="1118926"/>
                </a:lnTo>
                <a:lnTo>
                  <a:pt x="864510" y="1139876"/>
                </a:lnTo>
                <a:lnTo>
                  <a:pt x="823859" y="1157969"/>
                </a:lnTo>
                <a:lnTo>
                  <a:pt x="781686" y="1173072"/>
                </a:lnTo>
                <a:lnTo>
                  <a:pt x="738126" y="1185052"/>
                </a:lnTo>
                <a:lnTo>
                  <a:pt x="693312" y="1193774"/>
                </a:lnTo>
                <a:lnTo>
                  <a:pt x="647377" y="1199105"/>
                </a:lnTo>
                <a:lnTo>
                  <a:pt x="600456" y="1200912"/>
                </a:lnTo>
                <a:lnTo>
                  <a:pt x="553534" y="1199105"/>
                </a:lnTo>
                <a:lnTo>
                  <a:pt x="507599" y="1193774"/>
                </a:lnTo>
                <a:lnTo>
                  <a:pt x="462785" y="1185052"/>
                </a:lnTo>
                <a:lnTo>
                  <a:pt x="419225" y="1173072"/>
                </a:lnTo>
                <a:lnTo>
                  <a:pt x="377052" y="1157969"/>
                </a:lnTo>
                <a:lnTo>
                  <a:pt x="336401" y="1139876"/>
                </a:lnTo>
                <a:lnTo>
                  <a:pt x="297405" y="1118926"/>
                </a:lnTo>
                <a:lnTo>
                  <a:pt x="260198" y="1095253"/>
                </a:lnTo>
                <a:lnTo>
                  <a:pt x="224912" y="1068990"/>
                </a:lnTo>
                <a:lnTo>
                  <a:pt x="191681" y="1040271"/>
                </a:lnTo>
                <a:lnTo>
                  <a:pt x="160640" y="1009230"/>
                </a:lnTo>
                <a:lnTo>
                  <a:pt x="131921" y="975999"/>
                </a:lnTo>
                <a:lnTo>
                  <a:pt x="105658" y="940713"/>
                </a:lnTo>
                <a:lnTo>
                  <a:pt x="81985" y="903506"/>
                </a:lnTo>
                <a:lnTo>
                  <a:pt x="61035" y="864510"/>
                </a:lnTo>
                <a:lnTo>
                  <a:pt x="42942" y="823859"/>
                </a:lnTo>
                <a:lnTo>
                  <a:pt x="27839" y="781686"/>
                </a:lnTo>
                <a:lnTo>
                  <a:pt x="15859" y="738126"/>
                </a:lnTo>
                <a:lnTo>
                  <a:pt x="7137" y="693312"/>
                </a:lnTo>
                <a:lnTo>
                  <a:pt x="1806" y="647377"/>
                </a:lnTo>
                <a:lnTo>
                  <a:pt x="0" y="600456"/>
                </a:lnTo>
                <a:close/>
              </a:path>
            </a:pathLst>
          </a:custGeom>
          <a:ln w="12192">
            <a:solidFill>
              <a:srgbClr val="FFFFFF"/>
            </a:solidFill>
          </a:ln>
        </p:spPr>
        <p:txBody>
          <a:bodyPr wrap="square" lIns="0" tIns="0" rIns="0" bIns="0" rtlCol="0"/>
          <a:lstStyle/>
          <a:p>
            <a:endParaRPr>
              <a:latin typeface="+mn-ea"/>
            </a:endParaRPr>
          </a:p>
        </p:txBody>
      </p:sp>
      <p:sp>
        <p:nvSpPr>
          <p:cNvPr id="30" name="object 30"/>
          <p:cNvSpPr txBox="1"/>
          <p:nvPr/>
        </p:nvSpPr>
        <p:spPr>
          <a:xfrm>
            <a:off x="5061361" y="2661796"/>
            <a:ext cx="2079752" cy="1053494"/>
          </a:xfrm>
          <a:prstGeom prst="rect">
            <a:avLst/>
          </a:prstGeom>
        </p:spPr>
        <p:txBody>
          <a:bodyPr vert="horz" wrap="square" lIns="0" tIns="118745" rIns="0" bIns="0" rtlCol="0">
            <a:spAutoFit/>
          </a:bodyPr>
          <a:lstStyle/>
          <a:p>
            <a:pPr marL="650875">
              <a:lnSpc>
                <a:spcPct val="100000"/>
              </a:lnSpc>
              <a:spcBef>
                <a:spcPts val="935"/>
              </a:spcBef>
            </a:pPr>
            <a:r>
              <a:rPr b="1">
                <a:solidFill>
                  <a:srgbClr val="404040"/>
                </a:solidFill>
                <a:latin typeface="+mn-ea"/>
                <a:cs typeface="Microsoft YaHei"/>
              </a:rPr>
              <a:t>管理不到位</a:t>
            </a:r>
            <a:endParaRPr>
              <a:latin typeface="+mn-ea"/>
              <a:cs typeface="Microsoft YaHei"/>
            </a:endParaRPr>
          </a:p>
          <a:p>
            <a:pPr marL="12700">
              <a:lnSpc>
                <a:spcPct val="100000"/>
              </a:lnSpc>
              <a:spcBef>
                <a:spcPts val="840"/>
              </a:spcBef>
            </a:pPr>
            <a:r>
              <a:rPr b="1" spc="5">
                <a:solidFill>
                  <a:srgbClr val="404040"/>
                </a:solidFill>
                <a:latin typeface="+mn-ea"/>
                <a:cs typeface="Microsoft YaHei"/>
              </a:rPr>
              <a:t>（</a:t>
            </a:r>
            <a:r>
              <a:rPr b="1">
                <a:solidFill>
                  <a:srgbClr val="404040"/>
                </a:solidFill>
                <a:latin typeface="+mn-ea"/>
                <a:cs typeface="Microsoft YaHei"/>
              </a:rPr>
              <a:t>日</a:t>
            </a:r>
            <a:r>
              <a:rPr b="1" spc="5">
                <a:solidFill>
                  <a:srgbClr val="404040"/>
                </a:solidFill>
                <a:latin typeface="+mn-ea"/>
                <a:cs typeface="Microsoft YaHei"/>
              </a:rPr>
              <a:t>常</a:t>
            </a:r>
            <a:r>
              <a:rPr b="1" spc="-15">
                <a:solidFill>
                  <a:srgbClr val="404040"/>
                </a:solidFill>
                <a:latin typeface="+mn-ea"/>
                <a:cs typeface="Microsoft YaHei"/>
              </a:rPr>
              <a:t>检</a:t>
            </a:r>
            <a:r>
              <a:rPr b="1" spc="5">
                <a:solidFill>
                  <a:srgbClr val="404040"/>
                </a:solidFill>
                <a:latin typeface="+mn-ea"/>
                <a:cs typeface="Microsoft YaHei"/>
              </a:rPr>
              <a:t>查</a:t>
            </a:r>
            <a:r>
              <a:rPr b="1">
                <a:solidFill>
                  <a:srgbClr val="404040"/>
                </a:solidFill>
                <a:latin typeface="+mn-ea"/>
                <a:cs typeface="Microsoft YaHei"/>
              </a:rPr>
              <a:t>、</a:t>
            </a:r>
            <a:r>
              <a:rPr b="1" spc="-10">
                <a:solidFill>
                  <a:srgbClr val="404040"/>
                </a:solidFill>
                <a:latin typeface="+mn-ea"/>
                <a:cs typeface="Microsoft YaHei"/>
              </a:rPr>
              <a:t>管理</a:t>
            </a:r>
            <a:r>
              <a:rPr b="1" spc="5">
                <a:solidFill>
                  <a:srgbClr val="404040"/>
                </a:solidFill>
                <a:latin typeface="+mn-ea"/>
                <a:cs typeface="Microsoft YaHei"/>
              </a:rPr>
              <a:t>评</a:t>
            </a:r>
            <a:r>
              <a:rPr b="1">
                <a:solidFill>
                  <a:srgbClr val="404040"/>
                </a:solidFill>
                <a:latin typeface="+mn-ea"/>
                <a:cs typeface="Microsoft YaHei"/>
              </a:rPr>
              <a:t>审</a:t>
            </a:r>
            <a:r>
              <a:rPr b="1" spc="-10">
                <a:solidFill>
                  <a:srgbClr val="404040"/>
                </a:solidFill>
                <a:latin typeface="+mn-ea"/>
                <a:cs typeface="Microsoft YaHei"/>
              </a:rPr>
              <a:t>…</a:t>
            </a:r>
            <a:r>
              <a:rPr b="1" spc="5">
                <a:solidFill>
                  <a:srgbClr val="404040"/>
                </a:solidFill>
                <a:latin typeface="+mn-ea"/>
                <a:cs typeface="Microsoft YaHei"/>
              </a:rPr>
              <a:t>…）</a:t>
            </a:r>
            <a:endParaRPr>
              <a:latin typeface="+mn-ea"/>
              <a:cs typeface="Microsoft YaHei"/>
            </a:endParaRPr>
          </a:p>
        </p:txBody>
      </p:sp>
      <p:sp>
        <p:nvSpPr>
          <p:cNvPr id="31" name="object 31"/>
          <p:cNvSpPr/>
          <p:nvPr/>
        </p:nvSpPr>
        <p:spPr>
          <a:xfrm>
            <a:off x="5924296" y="4568952"/>
            <a:ext cx="237616" cy="263779"/>
          </a:xfrm>
          <a:prstGeom prst="rect">
            <a:avLst/>
          </a:prstGeom>
          <a:blipFill>
            <a:blip r:embed="rId9" cstate="print"/>
            <a:stretch>
              <a:fillRect/>
            </a:stretch>
          </a:blipFill>
        </p:spPr>
        <p:txBody>
          <a:bodyPr wrap="square" lIns="0" tIns="0" rIns="0" bIns="0" rtlCol="0"/>
          <a:lstStyle/>
          <a:p>
            <a:endParaRPr>
              <a:latin typeface="+mn-ea"/>
            </a:endParaRPr>
          </a:p>
        </p:txBody>
      </p:sp>
      <p:sp>
        <p:nvSpPr>
          <p:cNvPr id="32" name="object 32"/>
          <p:cNvSpPr/>
          <p:nvPr/>
        </p:nvSpPr>
        <p:spPr>
          <a:xfrm>
            <a:off x="5808090" y="4444079"/>
            <a:ext cx="469900" cy="539750"/>
          </a:xfrm>
          <a:custGeom>
            <a:avLst/>
            <a:gdLst/>
            <a:ahLst/>
            <a:cxnLst/>
            <a:rect l="l" t="t" r="r" b="b"/>
            <a:pathLst>
              <a:path w="469900" h="539750">
                <a:moveTo>
                  <a:pt x="234759" y="0"/>
                </a:moveTo>
                <a:lnTo>
                  <a:pt x="30861" y="111537"/>
                </a:lnTo>
                <a:lnTo>
                  <a:pt x="2125" y="149703"/>
                </a:lnTo>
                <a:lnTo>
                  <a:pt x="0" y="166020"/>
                </a:lnTo>
                <a:lnTo>
                  <a:pt x="0" y="373665"/>
                </a:lnTo>
                <a:lnTo>
                  <a:pt x="17948" y="418010"/>
                </a:lnTo>
                <a:lnTo>
                  <a:pt x="202184" y="531018"/>
                </a:lnTo>
                <a:lnTo>
                  <a:pt x="234823" y="539654"/>
                </a:lnTo>
                <a:lnTo>
                  <a:pt x="243349" y="539140"/>
                </a:lnTo>
                <a:lnTo>
                  <a:pt x="251698" y="537448"/>
                </a:lnTo>
                <a:lnTo>
                  <a:pt x="259736" y="534636"/>
                </a:lnTo>
                <a:lnTo>
                  <a:pt x="267335" y="530764"/>
                </a:lnTo>
                <a:lnTo>
                  <a:pt x="310165" y="505142"/>
                </a:lnTo>
                <a:lnTo>
                  <a:pt x="234775" y="505142"/>
                </a:lnTo>
                <a:lnTo>
                  <a:pt x="227161" y="504118"/>
                </a:lnTo>
                <a:lnTo>
                  <a:pt x="48641" y="398430"/>
                </a:lnTo>
                <a:lnTo>
                  <a:pt x="34544" y="373665"/>
                </a:lnTo>
                <a:lnTo>
                  <a:pt x="34544" y="166020"/>
                </a:lnTo>
                <a:lnTo>
                  <a:pt x="224409" y="35972"/>
                </a:lnTo>
                <a:lnTo>
                  <a:pt x="229488" y="34575"/>
                </a:lnTo>
                <a:lnTo>
                  <a:pt x="310006" y="34575"/>
                </a:lnTo>
                <a:lnTo>
                  <a:pt x="267335" y="9048"/>
                </a:lnTo>
                <a:lnTo>
                  <a:pt x="251511" y="2262"/>
                </a:lnTo>
                <a:lnTo>
                  <a:pt x="234759" y="0"/>
                </a:lnTo>
                <a:close/>
              </a:path>
              <a:path w="469900" h="539750">
                <a:moveTo>
                  <a:pt x="310006" y="34575"/>
                </a:moveTo>
                <a:lnTo>
                  <a:pt x="240030" y="34575"/>
                </a:lnTo>
                <a:lnTo>
                  <a:pt x="245110" y="35972"/>
                </a:lnTo>
                <a:lnTo>
                  <a:pt x="249682" y="38639"/>
                </a:lnTo>
                <a:lnTo>
                  <a:pt x="420878" y="141255"/>
                </a:lnTo>
                <a:lnTo>
                  <a:pt x="434975" y="166020"/>
                </a:lnTo>
                <a:lnTo>
                  <a:pt x="434975" y="373665"/>
                </a:lnTo>
                <a:lnTo>
                  <a:pt x="249682" y="501046"/>
                </a:lnTo>
                <a:lnTo>
                  <a:pt x="234775" y="505142"/>
                </a:lnTo>
                <a:lnTo>
                  <a:pt x="310165" y="505142"/>
                </a:lnTo>
                <a:lnTo>
                  <a:pt x="438658" y="428275"/>
                </a:lnTo>
                <a:lnTo>
                  <a:pt x="467393" y="390003"/>
                </a:lnTo>
                <a:lnTo>
                  <a:pt x="469519" y="373665"/>
                </a:lnTo>
                <a:lnTo>
                  <a:pt x="469519" y="166020"/>
                </a:lnTo>
                <a:lnTo>
                  <a:pt x="467393" y="149685"/>
                </a:lnTo>
                <a:lnTo>
                  <a:pt x="461279" y="134683"/>
                </a:lnTo>
                <a:lnTo>
                  <a:pt x="451570" y="121729"/>
                </a:lnTo>
                <a:lnTo>
                  <a:pt x="438658" y="111537"/>
                </a:lnTo>
                <a:lnTo>
                  <a:pt x="310006" y="34575"/>
                </a:lnTo>
                <a:close/>
              </a:path>
            </a:pathLst>
          </a:custGeom>
          <a:solidFill>
            <a:srgbClr val="FFFFFF"/>
          </a:solidFill>
        </p:spPr>
        <p:txBody>
          <a:bodyPr wrap="square" lIns="0" tIns="0" rIns="0" bIns="0" rtlCol="0"/>
          <a:lstStyle/>
          <a:p>
            <a:endParaRPr>
              <a:latin typeface="+mn-ea"/>
            </a:endParaRPr>
          </a:p>
        </p:txBody>
      </p:sp>
      <p:sp>
        <p:nvSpPr>
          <p:cNvPr id="33" name="object 33"/>
          <p:cNvSpPr/>
          <p:nvPr/>
        </p:nvSpPr>
        <p:spPr>
          <a:xfrm>
            <a:off x="7189469" y="2449322"/>
            <a:ext cx="2078481" cy="1841500"/>
          </a:xfrm>
          <a:prstGeom prst="rect">
            <a:avLst/>
          </a:prstGeom>
          <a:blipFill>
            <a:blip r:embed="rId10" cstate="print"/>
            <a:stretch>
              <a:fillRect/>
            </a:stretch>
          </a:blipFill>
        </p:spPr>
        <p:txBody>
          <a:bodyPr wrap="square" lIns="0" tIns="0" rIns="0" bIns="0" rtlCol="0"/>
          <a:lstStyle/>
          <a:p>
            <a:endParaRPr>
              <a:latin typeface="+mn-ea"/>
            </a:endParaRPr>
          </a:p>
        </p:txBody>
      </p:sp>
      <p:sp>
        <p:nvSpPr>
          <p:cNvPr id="34" name="object 34"/>
          <p:cNvSpPr/>
          <p:nvPr/>
        </p:nvSpPr>
        <p:spPr>
          <a:xfrm>
            <a:off x="7220711" y="2456688"/>
            <a:ext cx="1748027" cy="1749552"/>
          </a:xfrm>
          <a:prstGeom prst="rect">
            <a:avLst/>
          </a:prstGeom>
          <a:blipFill>
            <a:blip r:embed="rId8" cstate="print"/>
            <a:stretch>
              <a:fillRect/>
            </a:stretch>
          </a:blipFill>
        </p:spPr>
        <p:txBody>
          <a:bodyPr wrap="square" lIns="0" tIns="0" rIns="0" bIns="0" rtlCol="0"/>
          <a:lstStyle/>
          <a:p>
            <a:endParaRPr>
              <a:latin typeface="+mn-ea"/>
            </a:endParaRPr>
          </a:p>
        </p:txBody>
      </p:sp>
      <p:sp>
        <p:nvSpPr>
          <p:cNvPr id="35" name="object 35"/>
          <p:cNvSpPr/>
          <p:nvPr/>
        </p:nvSpPr>
        <p:spPr>
          <a:xfrm>
            <a:off x="7322819" y="2558795"/>
            <a:ext cx="1489075" cy="1490980"/>
          </a:xfrm>
          <a:custGeom>
            <a:avLst/>
            <a:gdLst/>
            <a:ahLst/>
            <a:cxnLst/>
            <a:rect l="l" t="t" r="r" b="b"/>
            <a:pathLst>
              <a:path w="1489075" h="1490979">
                <a:moveTo>
                  <a:pt x="744474" y="0"/>
                </a:moveTo>
                <a:lnTo>
                  <a:pt x="695531" y="1585"/>
                </a:lnTo>
                <a:lnTo>
                  <a:pt x="647433" y="6274"/>
                </a:lnTo>
                <a:lnTo>
                  <a:pt x="600277" y="13971"/>
                </a:lnTo>
                <a:lnTo>
                  <a:pt x="554162" y="24575"/>
                </a:lnTo>
                <a:lnTo>
                  <a:pt x="509186" y="37990"/>
                </a:lnTo>
                <a:lnTo>
                  <a:pt x="465447" y="54116"/>
                </a:lnTo>
                <a:lnTo>
                  <a:pt x="423043" y="72857"/>
                </a:lnTo>
                <a:lnTo>
                  <a:pt x="382072" y="94113"/>
                </a:lnTo>
                <a:lnTo>
                  <a:pt x="342633" y="117787"/>
                </a:lnTo>
                <a:lnTo>
                  <a:pt x="304824" y="143780"/>
                </a:lnTo>
                <a:lnTo>
                  <a:pt x="268742" y="171994"/>
                </a:lnTo>
                <a:lnTo>
                  <a:pt x="234487" y="202331"/>
                </a:lnTo>
                <a:lnTo>
                  <a:pt x="202155" y="234693"/>
                </a:lnTo>
                <a:lnTo>
                  <a:pt x="171846" y="268981"/>
                </a:lnTo>
                <a:lnTo>
                  <a:pt x="143658" y="305098"/>
                </a:lnTo>
                <a:lnTo>
                  <a:pt x="117688" y="342945"/>
                </a:lnTo>
                <a:lnTo>
                  <a:pt x="94035" y="382425"/>
                </a:lnTo>
                <a:lnTo>
                  <a:pt x="72797" y="423438"/>
                </a:lnTo>
                <a:lnTo>
                  <a:pt x="54073" y="465887"/>
                </a:lnTo>
                <a:lnTo>
                  <a:pt x="37959" y="509674"/>
                </a:lnTo>
                <a:lnTo>
                  <a:pt x="24556" y="554700"/>
                </a:lnTo>
                <a:lnTo>
                  <a:pt x="13960" y="600867"/>
                </a:lnTo>
                <a:lnTo>
                  <a:pt x="6269" y="648078"/>
                </a:lnTo>
                <a:lnTo>
                  <a:pt x="1583" y="696233"/>
                </a:lnTo>
                <a:lnTo>
                  <a:pt x="0" y="745236"/>
                </a:lnTo>
                <a:lnTo>
                  <a:pt x="1583" y="794238"/>
                </a:lnTo>
                <a:lnTo>
                  <a:pt x="6269" y="842393"/>
                </a:lnTo>
                <a:lnTo>
                  <a:pt x="13960" y="889604"/>
                </a:lnTo>
                <a:lnTo>
                  <a:pt x="24556" y="935771"/>
                </a:lnTo>
                <a:lnTo>
                  <a:pt x="37959" y="980797"/>
                </a:lnTo>
                <a:lnTo>
                  <a:pt x="54073" y="1024584"/>
                </a:lnTo>
                <a:lnTo>
                  <a:pt x="72797" y="1067033"/>
                </a:lnTo>
                <a:lnTo>
                  <a:pt x="94035" y="1108046"/>
                </a:lnTo>
                <a:lnTo>
                  <a:pt x="117688" y="1147526"/>
                </a:lnTo>
                <a:lnTo>
                  <a:pt x="143658" y="1185373"/>
                </a:lnTo>
                <a:lnTo>
                  <a:pt x="171846" y="1221490"/>
                </a:lnTo>
                <a:lnTo>
                  <a:pt x="202155" y="1255778"/>
                </a:lnTo>
                <a:lnTo>
                  <a:pt x="234487" y="1288140"/>
                </a:lnTo>
                <a:lnTo>
                  <a:pt x="268742" y="1318477"/>
                </a:lnTo>
                <a:lnTo>
                  <a:pt x="304824" y="1346691"/>
                </a:lnTo>
                <a:lnTo>
                  <a:pt x="342633" y="1372684"/>
                </a:lnTo>
                <a:lnTo>
                  <a:pt x="382072" y="1396358"/>
                </a:lnTo>
                <a:lnTo>
                  <a:pt x="423043" y="1417614"/>
                </a:lnTo>
                <a:lnTo>
                  <a:pt x="465447" y="1436355"/>
                </a:lnTo>
                <a:lnTo>
                  <a:pt x="509186" y="1452481"/>
                </a:lnTo>
                <a:lnTo>
                  <a:pt x="554162" y="1465896"/>
                </a:lnTo>
                <a:lnTo>
                  <a:pt x="600277" y="1476500"/>
                </a:lnTo>
                <a:lnTo>
                  <a:pt x="647433" y="1484197"/>
                </a:lnTo>
                <a:lnTo>
                  <a:pt x="695531" y="1488886"/>
                </a:lnTo>
                <a:lnTo>
                  <a:pt x="744474" y="1490471"/>
                </a:lnTo>
                <a:lnTo>
                  <a:pt x="793416" y="1488886"/>
                </a:lnTo>
                <a:lnTo>
                  <a:pt x="841514" y="1484197"/>
                </a:lnTo>
                <a:lnTo>
                  <a:pt x="888670" y="1476500"/>
                </a:lnTo>
                <a:lnTo>
                  <a:pt x="934785" y="1465896"/>
                </a:lnTo>
                <a:lnTo>
                  <a:pt x="979761" y="1452481"/>
                </a:lnTo>
                <a:lnTo>
                  <a:pt x="1023500" y="1436355"/>
                </a:lnTo>
                <a:lnTo>
                  <a:pt x="1065904" y="1417614"/>
                </a:lnTo>
                <a:lnTo>
                  <a:pt x="1106875" y="1396358"/>
                </a:lnTo>
                <a:lnTo>
                  <a:pt x="1146314" y="1372684"/>
                </a:lnTo>
                <a:lnTo>
                  <a:pt x="1184123" y="1346691"/>
                </a:lnTo>
                <a:lnTo>
                  <a:pt x="1220205" y="1318477"/>
                </a:lnTo>
                <a:lnTo>
                  <a:pt x="1254460" y="1288140"/>
                </a:lnTo>
                <a:lnTo>
                  <a:pt x="1286792" y="1255778"/>
                </a:lnTo>
                <a:lnTo>
                  <a:pt x="1317101" y="1221490"/>
                </a:lnTo>
                <a:lnTo>
                  <a:pt x="1345289" y="1185373"/>
                </a:lnTo>
                <a:lnTo>
                  <a:pt x="1371259" y="1147526"/>
                </a:lnTo>
                <a:lnTo>
                  <a:pt x="1394912" y="1108046"/>
                </a:lnTo>
                <a:lnTo>
                  <a:pt x="1416150" y="1067033"/>
                </a:lnTo>
                <a:lnTo>
                  <a:pt x="1434874" y="1024584"/>
                </a:lnTo>
                <a:lnTo>
                  <a:pt x="1450988" y="980797"/>
                </a:lnTo>
                <a:lnTo>
                  <a:pt x="1464391" y="935771"/>
                </a:lnTo>
                <a:lnTo>
                  <a:pt x="1474987" y="889604"/>
                </a:lnTo>
                <a:lnTo>
                  <a:pt x="1482678" y="842393"/>
                </a:lnTo>
                <a:lnTo>
                  <a:pt x="1487364" y="794238"/>
                </a:lnTo>
                <a:lnTo>
                  <a:pt x="1488948" y="745236"/>
                </a:lnTo>
                <a:lnTo>
                  <a:pt x="1487364" y="696233"/>
                </a:lnTo>
                <a:lnTo>
                  <a:pt x="1482678" y="648078"/>
                </a:lnTo>
                <a:lnTo>
                  <a:pt x="1474987" y="600867"/>
                </a:lnTo>
                <a:lnTo>
                  <a:pt x="1464391" y="554700"/>
                </a:lnTo>
                <a:lnTo>
                  <a:pt x="1450988" y="509674"/>
                </a:lnTo>
                <a:lnTo>
                  <a:pt x="1434874" y="465887"/>
                </a:lnTo>
                <a:lnTo>
                  <a:pt x="1416150" y="423438"/>
                </a:lnTo>
                <a:lnTo>
                  <a:pt x="1394912" y="382425"/>
                </a:lnTo>
                <a:lnTo>
                  <a:pt x="1371259" y="342945"/>
                </a:lnTo>
                <a:lnTo>
                  <a:pt x="1345289" y="305098"/>
                </a:lnTo>
                <a:lnTo>
                  <a:pt x="1317101" y="268981"/>
                </a:lnTo>
                <a:lnTo>
                  <a:pt x="1286792" y="234693"/>
                </a:lnTo>
                <a:lnTo>
                  <a:pt x="1254460" y="202331"/>
                </a:lnTo>
                <a:lnTo>
                  <a:pt x="1220205" y="171994"/>
                </a:lnTo>
                <a:lnTo>
                  <a:pt x="1184123" y="143780"/>
                </a:lnTo>
                <a:lnTo>
                  <a:pt x="1146314" y="117787"/>
                </a:lnTo>
                <a:lnTo>
                  <a:pt x="1106875" y="94113"/>
                </a:lnTo>
                <a:lnTo>
                  <a:pt x="1065904" y="72857"/>
                </a:lnTo>
                <a:lnTo>
                  <a:pt x="1023500" y="54116"/>
                </a:lnTo>
                <a:lnTo>
                  <a:pt x="979761" y="37990"/>
                </a:lnTo>
                <a:lnTo>
                  <a:pt x="934785" y="24575"/>
                </a:lnTo>
                <a:lnTo>
                  <a:pt x="888670" y="13971"/>
                </a:lnTo>
                <a:lnTo>
                  <a:pt x="841514" y="6274"/>
                </a:lnTo>
                <a:lnTo>
                  <a:pt x="793416" y="1585"/>
                </a:lnTo>
                <a:lnTo>
                  <a:pt x="744474" y="0"/>
                </a:lnTo>
                <a:close/>
              </a:path>
            </a:pathLst>
          </a:custGeom>
          <a:solidFill>
            <a:srgbClr val="FFFFFF"/>
          </a:solidFill>
        </p:spPr>
        <p:txBody>
          <a:bodyPr wrap="square" lIns="0" tIns="0" rIns="0" bIns="0" rtlCol="0"/>
          <a:lstStyle/>
          <a:p>
            <a:endParaRPr>
              <a:latin typeface="+mn-ea"/>
            </a:endParaRPr>
          </a:p>
        </p:txBody>
      </p:sp>
      <p:sp>
        <p:nvSpPr>
          <p:cNvPr id="36" name="object 36"/>
          <p:cNvSpPr/>
          <p:nvPr/>
        </p:nvSpPr>
        <p:spPr>
          <a:xfrm>
            <a:off x="7306056" y="2543555"/>
            <a:ext cx="1577340" cy="1575815"/>
          </a:xfrm>
          <a:prstGeom prst="rect">
            <a:avLst/>
          </a:prstGeom>
          <a:blipFill>
            <a:blip r:embed="rId11" cstate="print"/>
            <a:stretch>
              <a:fillRect/>
            </a:stretch>
          </a:blipFill>
        </p:spPr>
        <p:txBody>
          <a:bodyPr wrap="square" lIns="0" tIns="0" rIns="0" bIns="0" rtlCol="0"/>
          <a:lstStyle/>
          <a:p>
            <a:endParaRPr>
              <a:latin typeface="+mn-ea"/>
            </a:endParaRPr>
          </a:p>
        </p:txBody>
      </p:sp>
      <p:sp>
        <p:nvSpPr>
          <p:cNvPr id="37" name="object 37"/>
          <p:cNvSpPr/>
          <p:nvPr/>
        </p:nvSpPr>
        <p:spPr>
          <a:xfrm>
            <a:off x="7408164" y="2645664"/>
            <a:ext cx="1318259" cy="1316736"/>
          </a:xfrm>
          <a:prstGeom prst="rect">
            <a:avLst/>
          </a:prstGeom>
          <a:blipFill>
            <a:blip r:embed="rId12" cstate="print"/>
            <a:stretch>
              <a:fillRect/>
            </a:stretch>
          </a:blipFill>
        </p:spPr>
        <p:txBody>
          <a:bodyPr wrap="square" lIns="0" tIns="0" rIns="0" bIns="0" rtlCol="0"/>
          <a:lstStyle/>
          <a:p>
            <a:endParaRPr>
              <a:latin typeface="+mn-ea"/>
            </a:endParaRPr>
          </a:p>
        </p:txBody>
      </p:sp>
      <p:sp>
        <p:nvSpPr>
          <p:cNvPr id="38" name="object 38"/>
          <p:cNvSpPr/>
          <p:nvPr/>
        </p:nvSpPr>
        <p:spPr>
          <a:xfrm>
            <a:off x="7467600" y="2703576"/>
            <a:ext cx="1199515" cy="1201420"/>
          </a:xfrm>
          <a:custGeom>
            <a:avLst/>
            <a:gdLst/>
            <a:ahLst/>
            <a:cxnLst/>
            <a:rect l="l" t="t" r="r" b="b"/>
            <a:pathLst>
              <a:path w="1199515" h="1201420">
                <a:moveTo>
                  <a:pt x="0" y="600456"/>
                </a:moveTo>
                <a:lnTo>
                  <a:pt x="1804" y="553534"/>
                </a:lnTo>
                <a:lnTo>
                  <a:pt x="7127" y="507599"/>
                </a:lnTo>
                <a:lnTo>
                  <a:pt x="15837" y="462785"/>
                </a:lnTo>
                <a:lnTo>
                  <a:pt x="27800" y="419225"/>
                </a:lnTo>
                <a:lnTo>
                  <a:pt x="42882" y="377052"/>
                </a:lnTo>
                <a:lnTo>
                  <a:pt x="60951" y="336401"/>
                </a:lnTo>
                <a:lnTo>
                  <a:pt x="81872" y="297405"/>
                </a:lnTo>
                <a:lnTo>
                  <a:pt x="105513" y="260198"/>
                </a:lnTo>
                <a:lnTo>
                  <a:pt x="131741" y="224912"/>
                </a:lnTo>
                <a:lnTo>
                  <a:pt x="160422" y="191681"/>
                </a:lnTo>
                <a:lnTo>
                  <a:pt x="191422" y="160640"/>
                </a:lnTo>
                <a:lnTo>
                  <a:pt x="224610" y="131921"/>
                </a:lnTo>
                <a:lnTo>
                  <a:pt x="259850" y="105658"/>
                </a:lnTo>
                <a:lnTo>
                  <a:pt x="297010" y="81985"/>
                </a:lnTo>
                <a:lnTo>
                  <a:pt x="335957" y="61035"/>
                </a:lnTo>
                <a:lnTo>
                  <a:pt x="376557" y="42942"/>
                </a:lnTo>
                <a:lnTo>
                  <a:pt x="418678" y="27839"/>
                </a:lnTo>
                <a:lnTo>
                  <a:pt x="462185" y="15859"/>
                </a:lnTo>
                <a:lnTo>
                  <a:pt x="506945" y="7137"/>
                </a:lnTo>
                <a:lnTo>
                  <a:pt x="552826" y="1806"/>
                </a:lnTo>
                <a:lnTo>
                  <a:pt x="599694" y="0"/>
                </a:lnTo>
                <a:lnTo>
                  <a:pt x="646561" y="1806"/>
                </a:lnTo>
                <a:lnTo>
                  <a:pt x="692442" y="7137"/>
                </a:lnTo>
                <a:lnTo>
                  <a:pt x="737202" y="15859"/>
                </a:lnTo>
                <a:lnTo>
                  <a:pt x="780709" y="27839"/>
                </a:lnTo>
                <a:lnTo>
                  <a:pt x="822830" y="42942"/>
                </a:lnTo>
                <a:lnTo>
                  <a:pt x="863430" y="61035"/>
                </a:lnTo>
                <a:lnTo>
                  <a:pt x="902377" y="81985"/>
                </a:lnTo>
                <a:lnTo>
                  <a:pt x="939537" y="105658"/>
                </a:lnTo>
                <a:lnTo>
                  <a:pt x="974777" y="131921"/>
                </a:lnTo>
                <a:lnTo>
                  <a:pt x="1007965" y="160640"/>
                </a:lnTo>
                <a:lnTo>
                  <a:pt x="1038965" y="191681"/>
                </a:lnTo>
                <a:lnTo>
                  <a:pt x="1067646" y="224912"/>
                </a:lnTo>
                <a:lnTo>
                  <a:pt x="1093874" y="260198"/>
                </a:lnTo>
                <a:lnTo>
                  <a:pt x="1117515" y="297405"/>
                </a:lnTo>
                <a:lnTo>
                  <a:pt x="1138436" y="336401"/>
                </a:lnTo>
                <a:lnTo>
                  <a:pt x="1156505" y="377052"/>
                </a:lnTo>
                <a:lnTo>
                  <a:pt x="1171587" y="419225"/>
                </a:lnTo>
                <a:lnTo>
                  <a:pt x="1183550" y="462785"/>
                </a:lnTo>
                <a:lnTo>
                  <a:pt x="1192260" y="507599"/>
                </a:lnTo>
                <a:lnTo>
                  <a:pt x="1197583" y="553534"/>
                </a:lnTo>
                <a:lnTo>
                  <a:pt x="1199388" y="600456"/>
                </a:lnTo>
                <a:lnTo>
                  <a:pt x="1197583" y="647377"/>
                </a:lnTo>
                <a:lnTo>
                  <a:pt x="1192260" y="693312"/>
                </a:lnTo>
                <a:lnTo>
                  <a:pt x="1183550" y="738126"/>
                </a:lnTo>
                <a:lnTo>
                  <a:pt x="1171587" y="781686"/>
                </a:lnTo>
                <a:lnTo>
                  <a:pt x="1156505" y="823859"/>
                </a:lnTo>
                <a:lnTo>
                  <a:pt x="1138436" y="864510"/>
                </a:lnTo>
                <a:lnTo>
                  <a:pt x="1117515" y="903506"/>
                </a:lnTo>
                <a:lnTo>
                  <a:pt x="1093874" y="940713"/>
                </a:lnTo>
                <a:lnTo>
                  <a:pt x="1067646" y="975999"/>
                </a:lnTo>
                <a:lnTo>
                  <a:pt x="1038965" y="1009230"/>
                </a:lnTo>
                <a:lnTo>
                  <a:pt x="1007965" y="1040271"/>
                </a:lnTo>
                <a:lnTo>
                  <a:pt x="974777" y="1068990"/>
                </a:lnTo>
                <a:lnTo>
                  <a:pt x="939537" y="1095253"/>
                </a:lnTo>
                <a:lnTo>
                  <a:pt x="902377" y="1118926"/>
                </a:lnTo>
                <a:lnTo>
                  <a:pt x="863430" y="1139876"/>
                </a:lnTo>
                <a:lnTo>
                  <a:pt x="822830" y="1157969"/>
                </a:lnTo>
                <a:lnTo>
                  <a:pt x="780709" y="1173072"/>
                </a:lnTo>
                <a:lnTo>
                  <a:pt x="737202" y="1185052"/>
                </a:lnTo>
                <a:lnTo>
                  <a:pt x="692442" y="1193774"/>
                </a:lnTo>
                <a:lnTo>
                  <a:pt x="646561" y="1199105"/>
                </a:lnTo>
                <a:lnTo>
                  <a:pt x="599694" y="1200912"/>
                </a:lnTo>
                <a:lnTo>
                  <a:pt x="552826" y="1199105"/>
                </a:lnTo>
                <a:lnTo>
                  <a:pt x="506945" y="1193774"/>
                </a:lnTo>
                <a:lnTo>
                  <a:pt x="462185" y="1185052"/>
                </a:lnTo>
                <a:lnTo>
                  <a:pt x="418678" y="1173072"/>
                </a:lnTo>
                <a:lnTo>
                  <a:pt x="376557" y="1157969"/>
                </a:lnTo>
                <a:lnTo>
                  <a:pt x="335957" y="1139876"/>
                </a:lnTo>
                <a:lnTo>
                  <a:pt x="297010" y="1118926"/>
                </a:lnTo>
                <a:lnTo>
                  <a:pt x="259850" y="1095253"/>
                </a:lnTo>
                <a:lnTo>
                  <a:pt x="224610" y="1068990"/>
                </a:lnTo>
                <a:lnTo>
                  <a:pt x="191422" y="1040271"/>
                </a:lnTo>
                <a:lnTo>
                  <a:pt x="160422" y="1009230"/>
                </a:lnTo>
                <a:lnTo>
                  <a:pt x="131741" y="975999"/>
                </a:lnTo>
                <a:lnTo>
                  <a:pt x="105513" y="940713"/>
                </a:lnTo>
                <a:lnTo>
                  <a:pt x="81872" y="903506"/>
                </a:lnTo>
                <a:lnTo>
                  <a:pt x="60951" y="864510"/>
                </a:lnTo>
                <a:lnTo>
                  <a:pt x="42882" y="823859"/>
                </a:lnTo>
                <a:lnTo>
                  <a:pt x="27800" y="781686"/>
                </a:lnTo>
                <a:lnTo>
                  <a:pt x="15837" y="738126"/>
                </a:lnTo>
                <a:lnTo>
                  <a:pt x="7127" y="693312"/>
                </a:lnTo>
                <a:lnTo>
                  <a:pt x="1804" y="647377"/>
                </a:lnTo>
                <a:lnTo>
                  <a:pt x="0" y="600456"/>
                </a:lnTo>
                <a:close/>
              </a:path>
            </a:pathLst>
          </a:custGeom>
          <a:ln w="12192">
            <a:solidFill>
              <a:srgbClr val="FFFFFF"/>
            </a:solidFill>
          </a:ln>
        </p:spPr>
        <p:txBody>
          <a:bodyPr wrap="square" lIns="0" tIns="0" rIns="0" bIns="0" rtlCol="0"/>
          <a:lstStyle/>
          <a:p>
            <a:endParaRPr>
              <a:latin typeface="+mn-ea"/>
            </a:endParaRPr>
          </a:p>
        </p:txBody>
      </p:sp>
      <p:sp>
        <p:nvSpPr>
          <p:cNvPr id="39" name="object 39"/>
          <p:cNvSpPr txBox="1"/>
          <p:nvPr/>
        </p:nvSpPr>
        <p:spPr>
          <a:xfrm>
            <a:off x="7379969" y="4510227"/>
            <a:ext cx="1630680" cy="1377300"/>
          </a:xfrm>
          <a:prstGeom prst="rect">
            <a:avLst/>
          </a:prstGeom>
        </p:spPr>
        <p:txBody>
          <a:bodyPr vert="horz" wrap="square" lIns="0" tIns="12700" rIns="0" bIns="0" rtlCol="0">
            <a:spAutoFit/>
          </a:bodyPr>
          <a:lstStyle/>
          <a:p>
            <a:pPr algn="ctr">
              <a:lnSpc>
                <a:spcPct val="100000"/>
              </a:lnSpc>
              <a:spcBef>
                <a:spcPts val="100"/>
              </a:spcBef>
            </a:pPr>
            <a:r>
              <a:rPr spc="-85">
                <a:solidFill>
                  <a:srgbClr val="CE4407"/>
                </a:solidFill>
                <a:latin typeface="+mn-ea"/>
                <a:cs typeface="Maiandra GD"/>
              </a:rPr>
              <a:t>04</a:t>
            </a:r>
            <a:endParaRPr>
              <a:latin typeface="+mn-ea"/>
              <a:cs typeface="Maiandra GD"/>
            </a:endParaRPr>
          </a:p>
          <a:p>
            <a:pPr algn="ctr">
              <a:lnSpc>
                <a:spcPct val="100000"/>
              </a:lnSpc>
              <a:spcBef>
                <a:spcPts val="1240"/>
              </a:spcBef>
            </a:pPr>
            <a:r>
              <a:rPr b="1">
                <a:solidFill>
                  <a:srgbClr val="404040"/>
                </a:solidFill>
                <a:latin typeface="+mn-ea"/>
                <a:cs typeface="Microsoft YaHei"/>
              </a:rPr>
              <a:t>培训效果不佳</a:t>
            </a:r>
            <a:endParaRPr>
              <a:latin typeface="+mn-ea"/>
              <a:cs typeface="Microsoft YaHei"/>
            </a:endParaRPr>
          </a:p>
          <a:p>
            <a:pPr algn="ctr">
              <a:lnSpc>
                <a:spcPct val="100000"/>
              </a:lnSpc>
              <a:spcBef>
                <a:spcPts val="840"/>
              </a:spcBef>
            </a:pPr>
            <a:r>
              <a:rPr b="1">
                <a:solidFill>
                  <a:srgbClr val="404040"/>
                </a:solidFill>
                <a:latin typeface="+mn-ea"/>
                <a:cs typeface="Microsoft YaHei"/>
              </a:rPr>
              <a:t>（无培训、无考核）</a:t>
            </a:r>
            <a:endParaRPr>
              <a:latin typeface="+mn-ea"/>
              <a:cs typeface="Microsoft YaHei"/>
            </a:endParaRPr>
          </a:p>
        </p:txBody>
      </p:sp>
      <p:sp>
        <p:nvSpPr>
          <p:cNvPr id="40" name="object 40"/>
          <p:cNvSpPr/>
          <p:nvPr/>
        </p:nvSpPr>
        <p:spPr>
          <a:xfrm>
            <a:off x="7803006" y="3040507"/>
            <a:ext cx="527685" cy="527685"/>
          </a:xfrm>
          <a:custGeom>
            <a:avLst/>
            <a:gdLst/>
            <a:ahLst/>
            <a:cxnLst/>
            <a:rect l="l" t="t" r="r" b="b"/>
            <a:pathLst>
              <a:path w="527684" h="527685">
                <a:moveTo>
                  <a:pt x="263778" y="0"/>
                </a:moveTo>
                <a:lnTo>
                  <a:pt x="216334" y="4250"/>
                </a:lnTo>
                <a:lnTo>
                  <a:pt x="171691" y="16504"/>
                </a:lnTo>
                <a:lnTo>
                  <a:pt x="130593" y="36016"/>
                </a:lnTo>
                <a:lnTo>
                  <a:pt x="93782" y="62041"/>
                </a:lnTo>
                <a:lnTo>
                  <a:pt x="61999" y="93834"/>
                </a:lnTo>
                <a:lnTo>
                  <a:pt x="35988" y="130650"/>
                </a:lnTo>
                <a:lnTo>
                  <a:pt x="16489" y="171742"/>
                </a:lnTo>
                <a:lnTo>
                  <a:pt x="4246" y="216367"/>
                </a:lnTo>
                <a:lnTo>
                  <a:pt x="0" y="263778"/>
                </a:lnTo>
                <a:lnTo>
                  <a:pt x="4250" y="311190"/>
                </a:lnTo>
                <a:lnTo>
                  <a:pt x="16504" y="355815"/>
                </a:lnTo>
                <a:lnTo>
                  <a:pt x="36016" y="396907"/>
                </a:lnTo>
                <a:lnTo>
                  <a:pt x="62041" y="433723"/>
                </a:lnTo>
                <a:lnTo>
                  <a:pt x="93834" y="465516"/>
                </a:lnTo>
                <a:lnTo>
                  <a:pt x="130650" y="491541"/>
                </a:lnTo>
                <a:lnTo>
                  <a:pt x="171742" y="511053"/>
                </a:lnTo>
                <a:lnTo>
                  <a:pt x="216367" y="523307"/>
                </a:lnTo>
                <a:lnTo>
                  <a:pt x="263778" y="527557"/>
                </a:lnTo>
                <a:lnTo>
                  <a:pt x="288923" y="526349"/>
                </a:lnTo>
                <a:lnTo>
                  <a:pt x="313769" y="522747"/>
                </a:lnTo>
                <a:lnTo>
                  <a:pt x="338163" y="516788"/>
                </a:lnTo>
                <a:lnTo>
                  <a:pt x="361950" y="508507"/>
                </a:lnTo>
                <a:lnTo>
                  <a:pt x="390078" y="494189"/>
                </a:lnTo>
                <a:lnTo>
                  <a:pt x="263315" y="494189"/>
                </a:lnTo>
                <a:lnTo>
                  <a:pt x="218920" y="489838"/>
                </a:lnTo>
                <a:lnTo>
                  <a:pt x="175507" y="476701"/>
                </a:lnTo>
                <a:lnTo>
                  <a:pt x="134366" y="454532"/>
                </a:lnTo>
                <a:lnTo>
                  <a:pt x="98480" y="424559"/>
                </a:lnTo>
                <a:lnTo>
                  <a:pt x="70143" y="389122"/>
                </a:lnTo>
                <a:lnTo>
                  <a:pt x="49605" y="349508"/>
                </a:lnTo>
                <a:lnTo>
                  <a:pt x="37115" y="307006"/>
                </a:lnTo>
                <a:lnTo>
                  <a:pt x="32924" y="262903"/>
                </a:lnTo>
                <a:lnTo>
                  <a:pt x="37282" y="218485"/>
                </a:lnTo>
                <a:lnTo>
                  <a:pt x="50438" y="175041"/>
                </a:lnTo>
                <a:lnTo>
                  <a:pt x="72644" y="133857"/>
                </a:lnTo>
                <a:lnTo>
                  <a:pt x="102581" y="97972"/>
                </a:lnTo>
                <a:lnTo>
                  <a:pt x="137999" y="69635"/>
                </a:lnTo>
                <a:lnTo>
                  <a:pt x="177605" y="49097"/>
                </a:lnTo>
                <a:lnTo>
                  <a:pt x="220106" y="36607"/>
                </a:lnTo>
                <a:lnTo>
                  <a:pt x="264209" y="32416"/>
                </a:lnTo>
                <a:lnTo>
                  <a:pt x="389173" y="32416"/>
                </a:lnTo>
                <a:lnTo>
                  <a:pt x="377257" y="25610"/>
                </a:lnTo>
                <a:lnTo>
                  <a:pt x="340899" y="11493"/>
                </a:lnTo>
                <a:lnTo>
                  <a:pt x="302875" y="2901"/>
                </a:lnTo>
                <a:lnTo>
                  <a:pt x="263778" y="0"/>
                </a:lnTo>
                <a:close/>
              </a:path>
              <a:path w="527684" h="527685">
                <a:moveTo>
                  <a:pt x="493559" y="154939"/>
                </a:moveTo>
                <a:lnTo>
                  <a:pt x="487172" y="156082"/>
                </a:lnTo>
                <a:lnTo>
                  <a:pt x="481742" y="159686"/>
                </a:lnTo>
                <a:lnTo>
                  <a:pt x="478218" y="164909"/>
                </a:lnTo>
                <a:lnTo>
                  <a:pt x="476884" y="171084"/>
                </a:lnTo>
                <a:lnTo>
                  <a:pt x="478027" y="177545"/>
                </a:lnTo>
                <a:lnTo>
                  <a:pt x="490717" y="221146"/>
                </a:lnTo>
                <a:lnTo>
                  <a:pt x="494598" y="265746"/>
                </a:lnTo>
                <a:lnTo>
                  <a:pt x="489823" y="310060"/>
                </a:lnTo>
                <a:lnTo>
                  <a:pt x="476544" y="352801"/>
                </a:lnTo>
                <a:lnTo>
                  <a:pt x="454914" y="392683"/>
                </a:lnTo>
                <a:lnTo>
                  <a:pt x="424940" y="428606"/>
                </a:lnTo>
                <a:lnTo>
                  <a:pt x="389505" y="456961"/>
                </a:lnTo>
                <a:lnTo>
                  <a:pt x="349896" y="477507"/>
                </a:lnTo>
                <a:lnTo>
                  <a:pt x="307403" y="489997"/>
                </a:lnTo>
                <a:lnTo>
                  <a:pt x="263315" y="494189"/>
                </a:lnTo>
                <a:lnTo>
                  <a:pt x="390078" y="494189"/>
                </a:lnTo>
                <a:lnTo>
                  <a:pt x="441256" y="458900"/>
                </a:lnTo>
                <a:lnTo>
                  <a:pt x="472138" y="425464"/>
                </a:lnTo>
                <a:lnTo>
                  <a:pt x="496621" y="387568"/>
                </a:lnTo>
                <a:lnTo>
                  <a:pt x="514289" y="346185"/>
                </a:lnTo>
                <a:lnTo>
                  <a:pt x="524726" y="302288"/>
                </a:lnTo>
                <a:lnTo>
                  <a:pt x="527518" y="256847"/>
                </a:lnTo>
                <a:lnTo>
                  <a:pt x="522250" y="210836"/>
                </a:lnTo>
                <a:lnTo>
                  <a:pt x="508508" y="165226"/>
                </a:lnTo>
                <a:lnTo>
                  <a:pt x="504906" y="159797"/>
                </a:lnTo>
                <a:lnTo>
                  <a:pt x="499697" y="156273"/>
                </a:lnTo>
                <a:lnTo>
                  <a:pt x="493559" y="154939"/>
                </a:lnTo>
                <a:close/>
              </a:path>
              <a:path w="527684" h="527685">
                <a:moveTo>
                  <a:pt x="389173" y="32416"/>
                </a:moveTo>
                <a:lnTo>
                  <a:pt x="264209" y="32416"/>
                </a:lnTo>
                <a:lnTo>
                  <a:pt x="308619" y="36774"/>
                </a:lnTo>
                <a:lnTo>
                  <a:pt x="352045" y="49930"/>
                </a:lnTo>
                <a:lnTo>
                  <a:pt x="393192" y="72135"/>
                </a:lnTo>
                <a:lnTo>
                  <a:pt x="394081" y="72897"/>
                </a:lnTo>
                <a:lnTo>
                  <a:pt x="396113" y="74167"/>
                </a:lnTo>
                <a:lnTo>
                  <a:pt x="402351" y="75969"/>
                </a:lnTo>
                <a:lnTo>
                  <a:pt x="408590" y="75247"/>
                </a:lnTo>
                <a:lnTo>
                  <a:pt x="414115" y="72239"/>
                </a:lnTo>
                <a:lnTo>
                  <a:pt x="418211" y="67182"/>
                </a:lnTo>
                <a:lnTo>
                  <a:pt x="420032" y="60944"/>
                </a:lnTo>
                <a:lnTo>
                  <a:pt x="419353" y="54705"/>
                </a:lnTo>
                <a:lnTo>
                  <a:pt x="416389" y="49180"/>
                </a:lnTo>
                <a:lnTo>
                  <a:pt x="411352" y="45084"/>
                </a:lnTo>
                <a:lnTo>
                  <a:pt x="389173" y="32416"/>
                </a:lnTo>
                <a:close/>
              </a:path>
            </a:pathLst>
          </a:custGeom>
          <a:solidFill>
            <a:srgbClr val="FFFFFF"/>
          </a:solidFill>
        </p:spPr>
        <p:txBody>
          <a:bodyPr wrap="square" lIns="0" tIns="0" rIns="0" bIns="0" rtlCol="0"/>
          <a:lstStyle/>
          <a:p>
            <a:endParaRPr>
              <a:latin typeface="+mn-ea"/>
            </a:endParaRPr>
          </a:p>
        </p:txBody>
      </p:sp>
      <p:sp>
        <p:nvSpPr>
          <p:cNvPr id="41" name="object 41"/>
          <p:cNvSpPr/>
          <p:nvPr/>
        </p:nvSpPr>
        <p:spPr>
          <a:xfrm>
            <a:off x="7879206" y="3116707"/>
            <a:ext cx="375285" cy="375285"/>
          </a:xfrm>
          <a:custGeom>
            <a:avLst/>
            <a:gdLst/>
            <a:ahLst/>
            <a:cxnLst/>
            <a:rect l="l" t="t" r="r" b="b"/>
            <a:pathLst>
              <a:path w="375284" h="375285">
                <a:moveTo>
                  <a:pt x="187833" y="0"/>
                </a:moveTo>
                <a:lnTo>
                  <a:pt x="137839" y="6751"/>
                </a:lnTo>
                <a:lnTo>
                  <a:pt x="92935" y="25691"/>
                </a:lnTo>
                <a:lnTo>
                  <a:pt x="54911" y="55038"/>
                </a:lnTo>
                <a:lnTo>
                  <a:pt x="25555" y="93011"/>
                </a:lnTo>
                <a:lnTo>
                  <a:pt x="6655" y="137827"/>
                </a:lnTo>
                <a:lnTo>
                  <a:pt x="0" y="187705"/>
                </a:lnTo>
                <a:lnTo>
                  <a:pt x="6771" y="237574"/>
                </a:lnTo>
                <a:lnTo>
                  <a:pt x="25766" y="282358"/>
                </a:lnTo>
                <a:lnTo>
                  <a:pt x="55197" y="320278"/>
                </a:lnTo>
                <a:lnTo>
                  <a:pt x="93274" y="349551"/>
                </a:lnTo>
                <a:lnTo>
                  <a:pt x="138209" y="368395"/>
                </a:lnTo>
                <a:lnTo>
                  <a:pt x="188214" y="375030"/>
                </a:lnTo>
                <a:lnTo>
                  <a:pt x="206148" y="374177"/>
                </a:lnTo>
                <a:lnTo>
                  <a:pt x="223869" y="371633"/>
                </a:lnTo>
                <a:lnTo>
                  <a:pt x="241256" y="367422"/>
                </a:lnTo>
                <a:lnTo>
                  <a:pt x="258191" y="361568"/>
                </a:lnTo>
                <a:lnTo>
                  <a:pt x="292311" y="342244"/>
                </a:lnTo>
                <a:lnTo>
                  <a:pt x="194444" y="342244"/>
                </a:lnTo>
                <a:lnTo>
                  <a:pt x="146775" y="336809"/>
                </a:lnTo>
                <a:lnTo>
                  <a:pt x="101600" y="316102"/>
                </a:lnTo>
                <a:lnTo>
                  <a:pt x="65308" y="282234"/>
                </a:lnTo>
                <a:lnTo>
                  <a:pt x="42245" y="240289"/>
                </a:lnTo>
                <a:lnTo>
                  <a:pt x="33111" y="193801"/>
                </a:lnTo>
                <a:lnTo>
                  <a:pt x="38608" y="146309"/>
                </a:lnTo>
                <a:lnTo>
                  <a:pt x="59436" y="101345"/>
                </a:lnTo>
                <a:lnTo>
                  <a:pt x="93332" y="65115"/>
                </a:lnTo>
                <a:lnTo>
                  <a:pt x="135355" y="42082"/>
                </a:lnTo>
                <a:lnTo>
                  <a:pt x="181956" y="32948"/>
                </a:lnTo>
                <a:lnTo>
                  <a:pt x="294222" y="32948"/>
                </a:lnTo>
                <a:lnTo>
                  <a:pt x="293370" y="32130"/>
                </a:lnTo>
                <a:lnTo>
                  <a:pt x="268986" y="18252"/>
                </a:lnTo>
                <a:lnTo>
                  <a:pt x="242982" y="8159"/>
                </a:lnTo>
                <a:lnTo>
                  <a:pt x="215788" y="2020"/>
                </a:lnTo>
                <a:lnTo>
                  <a:pt x="187833" y="0"/>
                </a:lnTo>
                <a:close/>
              </a:path>
              <a:path w="375284" h="375285">
                <a:moveTo>
                  <a:pt x="350266" y="105917"/>
                </a:moveTo>
                <a:lnTo>
                  <a:pt x="342265" y="108712"/>
                </a:lnTo>
                <a:lnTo>
                  <a:pt x="336678" y="112002"/>
                </a:lnTo>
                <a:lnTo>
                  <a:pt x="332914" y="117030"/>
                </a:lnTo>
                <a:lnTo>
                  <a:pt x="331317" y="123106"/>
                </a:lnTo>
                <a:lnTo>
                  <a:pt x="332232" y="129539"/>
                </a:lnTo>
                <a:lnTo>
                  <a:pt x="337085" y="143571"/>
                </a:lnTo>
                <a:lnTo>
                  <a:pt x="340582" y="157972"/>
                </a:lnTo>
                <a:lnTo>
                  <a:pt x="342697" y="172634"/>
                </a:lnTo>
                <a:lnTo>
                  <a:pt x="343408" y="187451"/>
                </a:lnTo>
                <a:lnTo>
                  <a:pt x="341691" y="210395"/>
                </a:lnTo>
                <a:lnTo>
                  <a:pt x="328352" y="253996"/>
                </a:lnTo>
                <a:lnTo>
                  <a:pt x="283094" y="310108"/>
                </a:lnTo>
                <a:lnTo>
                  <a:pt x="241064" y="333110"/>
                </a:lnTo>
                <a:lnTo>
                  <a:pt x="194444" y="342244"/>
                </a:lnTo>
                <a:lnTo>
                  <a:pt x="292311" y="342244"/>
                </a:lnTo>
                <a:lnTo>
                  <a:pt x="336738" y="302401"/>
                </a:lnTo>
                <a:lnTo>
                  <a:pt x="361124" y="260984"/>
                </a:lnTo>
                <a:lnTo>
                  <a:pt x="374250" y="214785"/>
                </a:lnTo>
                <a:lnTo>
                  <a:pt x="375113" y="166130"/>
                </a:lnTo>
                <a:lnTo>
                  <a:pt x="362712" y="117347"/>
                </a:lnTo>
                <a:lnTo>
                  <a:pt x="359156" y="109600"/>
                </a:lnTo>
                <a:lnTo>
                  <a:pt x="350266" y="105917"/>
                </a:lnTo>
                <a:close/>
              </a:path>
              <a:path w="375284" h="375285">
                <a:moveTo>
                  <a:pt x="294222" y="32948"/>
                </a:moveTo>
                <a:lnTo>
                  <a:pt x="181956" y="32948"/>
                </a:lnTo>
                <a:lnTo>
                  <a:pt x="229587" y="38414"/>
                </a:lnTo>
                <a:lnTo>
                  <a:pt x="274700" y="59181"/>
                </a:lnTo>
                <a:lnTo>
                  <a:pt x="275463" y="59689"/>
                </a:lnTo>
                <a:lnTo>
                  <a:pt x="275717" y="59816"/>
                </a:lnTo>
                <a:lnTo>
                  <a:pt x="281858" y="62148"/>
                </a:lnTo>
                <a:lnTo>
                  <a:pt x="288178" y="61991"/>
                </a:lnTo>
                <a:lnTo>
                  <a:pt x="293951" y="59477"/>
                </a:lnTo>
                <a:lnTo>
                  <a:pt x="298450" y="54737"/>
                </a:lnTo>
                <a:lnTo>
                  <a:pt x="300763" y="48668"/>
                </a:lnTo>
                <a:lnTo>
                  <a:pt x="300577" y="42386"/>
                </a:lnTo>
                <a:lnTo>
                  <a:pt x="298057" y="36627"/>
                </a:lnTo>
                <a:lnTo>
                  <a:pt x="294222" y="32948"/>
                </a:lnTo>
                <a:close/>
              </a:path>
            </a:pathLst>
          </a:custGeom>
          <a:solidFill>
            <a:srgbClr val="FFFFFF"/>
          </a:solidFill>
        </p:spPr>
        <p:txBody>
          <a:bodyPr wrap="square" lIns="0" tIns="0" rIns="0" bIns="0" rtlCol="0"/>
          <a:lstStyle/>
          <a:p>
            <a:endParaRPr>
              <a:latin typeface="+mn-ea"/>
            </a:endParaRPr>
          </a:p>
        </p:txBody>
      </p:sp>
      <p:sp>
        <p:nvSpPr>
          <p:cNvPr id="42" name="object 42"/>
          <p:cNvSpPr/>
          <p:nvPr/>
        </p:nvSpPr>
        <p:spPr>
          <a:xfrm>
            <a:off x="8051418" y="3069367"/>
            <a:ext cx="270049" cy="271367"/>
          </a:xfrm>
          <a:prstGeom prst="rect">
            <a:avLst/>
          </a:prstGeom>
          <a:blipFill>
            <a:blip r:embed="rId13" cstate="print"/>
            <a:stretch>
              <a:fillRect/>
            </a:stretch>
          </a:blipFill>
        </p:spPr>
        <p:txBody>
          <a:bodyPr wrap="square" lIns="0" tIns="0" rIns="0" bIns="0" rtlCol="0"/>
          <a:lstStyle/>
          <a:p>
            <a:endParaRPr>
              <a:latin typeface="+mn-ea"/>
            </a:endParaRPr>
          </a:p>
        </p:txBody>
      </p:sp>
      <p:sp>
        <p:nvSpPr>
          <p:cNvPr id="43" name="object 43"/>
          <p:cNvSpPr/>
          <p:nvPr/>
        </p:nvSpPr>
        <p:spPr>
          <a:xfrm>
            <a:off x="9236964" y="3865371"/>
            <a:ext cx="1755647" cy="1750567"/>
          </a:xfrm>
          <a:prstGeom prst="rect">
            <a:avLst/>
          </a:prstGeom>
          <a:blipFill>
            <a:blip r:embed="rId14" cstate="print"/>
            <a:stretch>
              <a:fillRect/>
            </a:stretch>
          </a:blipFill>
        </p:spPr>
        <p:txBody>
          <a:bodyPr wrap="square" lIns="0" tIns="0" rIns="0" bIns="0" rtlCol="0"/>
          <a:lstStyle/>
          <a:p>
            <a:endParaRPr>
              <a:latin typeface="+mn-ea"/>
            </a:endParaRPr>
          </a:p>
        </p:txBody>
      </p:sp>
      <p:sp>
        <p:nvSpPr>
          <p:cNvPr id="44" name="object 44"/>
          <p:cNvSpPr/>
          <p:nvPr/>
        </p:nvSpPr>
        <p:spPr>
          <a:xfrm>
            <a:off x="9346692" y="3968496"/>
            <a:ext cx="1489075" cy="1490980"/>
          </a:xfrm>
          <a:custGeom>
            <a:avLst/>
            <a:gdLst/>
            <a:ahLst/>
            <a:cxnLst/>
            <a:rect l="l" t="t" r="r" b="b"/>
            <a:pathLst>
              <a:path w="1489075" h="1490979">
                <a:moveTo>
                  <a:pt x="744474" y="0"/>
                </a:moveTo>
                <a:lnTo>
                  <a:pt x="695531" y="1585"/>
                </a:lnTo>
                <a:lnTo>
                  <a:pt x="647433" y="6274"/>
                </a:lnTo>
                <a:lnTo>
                  <a:pt x="600277" y="13971"/>
                </a:lnTo>
                <a:lnTo>
                  <a:pt x="554162" y="24575"/>
                </a:lnTo>
                <a:lnTo>
                  <a:pt x="509186" y="37990"/>
                </a:lnTo>
                <a:lnTo>
                  <a:pt x="465447" y="54116"/>
                </a:lnTo>
                <a:lnTo>
                  <a:pt x="423043" y="72857"/>
                </a:lnTo>
                <a:lnTo>
                  <a:pt x="382072" y="94113"/>
                </a:lnTo>
                <a:lnTo>
                  <a:pt x="342633" y="117787"/>
                </a:lnTo>
                <a:lnTo>
                  <a:pt x="304824" y="143780"/>
                </a:lnTo>
                <a:lnTo>
                  <a:pt x="268742" y="171994"/>
                </a:lnTo>
                <a:lnTo>
                  <a:pt x="234487" y="202331"/>
                </a:lnTo>
                <a:lnTo>
                  <a:pt x="202155" y="234693"/>
                </a:lnTo>
                <a:lnTo>
                  <a:pt x="171846" y="268981"/>
                </a:lnTo>
                <a:lnTo>
                  <a:pt x="143658" y="305098"/>
                </a:lnTo>
                <a:lnTo>
                  <a:pt x="117688" y="342945"/>
                </a:lnTo>
                <a:lnTo>
                  <a:pt x="94035" y="382425"/>
                </a:lnTo>
                <a:lnTo>
                  <a:pt x="72797" y="423438"/>
                </a:lnTo>
                <a:lnTo>
                  <a:pt x="54073" y="465887"/>
                </a:lnTo>
                <a:lnTo>
                  <a:pt x="37959" y="509674"/>
                </a:lnTo>
                <a:lnTo>
                  <a:pt x="24556" y="554700"/>
                </a:lnTo>
                <a:lnTo>
                  <a:pt x="13960" y="600867"/>
                </a:lnTo>
                <a:lnTo>
                  <a:pt x="6269" y="648078"/>
                </a:lnTo>
                <a:lnTo>
                  <a:pt x="1583" y="696233"/>
                </a:lnTo>
                <a:lnTo>
                  <a:pt x="0" y="745235"/>
                </a:lnTo>
                <a:lnTo>
                  <a:pt x="1583" y="794238"/>
                </a:lnTo>
                <a:lnTo>
                  <a:pt x="6269" y="842393"/>
                </a:lnTo>
                <a:lnTo>
                  <a:pt x="13960" y="889604"/>
                </a:lnTo>
                <a:lnTo>
                  <a:pt x="24556" y="935771"/>
                </a:lnTo>
                <a:lnTo>
                  <a:pt x="37959" y="980797"/>
                </a:lnTo>
                <a:lnTo>
                  <a:pt x="54073" y="1024584"/>
                </a:lnTo>
                <a:lnTo>
                  <a:pt x="72797" y="1067033"/>
                </a:lnTo>
                <a:lnTo>
                  <a:pt x="94035" y="1108046"/>
                </a:lnTo>
                <a:lnTo>
                  <a:pt x="117688" y="1147526"/>
                </a:lnTo>
                <a:lnTo>
                  <a:pt x="143658" y="1185373"/>
                </a:lnTo>
                <a:lnTo>
                  <a:pt x="171846" y="1221490"/>
                </a:lnTo>
                <a:lnTo>
                  <a:pt x="202155" y="1255778"/>
                </a:lnTo>
                <a:lnTo>
                  <a:pt x="234487" y="1288140"/>
                </a:lnTo>
                <a:lnTo>
                  <a:pt x="268742" y="1318477"/>
                </a:lnTo>
                <a:lnTo>
                  <a:pt x="304824" y="1346691"/>
                </a:lnTo>
                <a:lnTo>
                  <a:pt x="342633" y="1372684"/>
                </a:lnTo>
                <a:lnTo>
                  <a:pt x="382072" y="1396358"/>
                </a:lnTo>
                <a:lnTo>
                  <a:pt x="423043" y="1417614"/>
                </a:lnTo>
                <a:lnTo>
                  <a:pt x="465447" y="1436355"/>
                </a:lnTo>
                <a:lnTo>
                  <a:pt x="509186" y="1452481"/>
                </a:lnTo>
                <a:lnTo>
                  <a:pt x="554162" y="1465896"/>
                </a:lnTo>
                <a:lnTo>
                  <a:pt x="600277" y="1476500"/>
                </a:lnTo>
                <a:lnTo>
                  <a:pt x="647433" y="1484197"/>
                </a:lnTo>
                <a:lnTo>
                  <a:pt x="695531" y="1488886"/>
                </a:lnTo>
                <a:lnTo>
                  <a:pt x="744474" y="1490471"/>
                </a:lnTo>
                <a:lnTo>
                  <a:pt x="793416" y="1488886"/>
                </a:lnTo>
                <a:lnTo>
                  <a:pt x="841514" y="1484197"/>
                </a:lnTo>
                <a:lnTo>
                  <a:pt x="888670" y="1476500"/>
                </a:lnTo>
                <a:lnTo>
                  <a:pt x="934785" y="1465896"/>
                </a:lnTo>
                <a:lnTo>
                  <a:pt x="979761" y="1452481"/>
                </a:lnTo>
                <a:lnTo>
                  <a:pt x="1023500" y="1436355"/>
                </a:lnTo>
                <a:lnTo>
                  <a:pt x="1065904" y="1417614"/>
                </a:lnTo>
                <a:lnTo>
                  <a:pt x="1106875" y="1396358"/>
                </a:lnTo>
                <a:lnTo>
                  <a:pt x="1146314" y="1372684"/>
                </a:lnTo>
                <a:lnTo>
                  <a:pt x="1184123" y="1346691"/>
                </a:lnTo>
                <a:lnTo>
                  <a:pt x="1220205" y="1318477"/>
                </a:lnTo>
                <a:lnTo>
                  <a:pt x="1254460" y="1288140"/>
                </a:lnTo>
                <a:lnTo>
                  <a:pt x="1286792" y="1255778"/>
                </a:lnTo>
                <a:lnTo>
                  <a:pt x="1317101" y="1221490"/>
                </a:lnTo>
                <a:lnTo>
                  <a:pt x="1345289" y="1185373"/>
                </a:lnTo>
                <a:lnTo>
                  <a:pt x="1371259" y="1147526"/>
                </a:lnTo>
                <a:lnTo>
                  <a:pt x="1394912" y="1108046"/>
                </a:lnTo>
                <a:lnTo>
                  <a:pt x="1416150" y="1067033"/>
                </a:lnTo>
                <a:lnTo>
                  <a:pt x="1434874" y="1024584"/>
                </a:lnTo>
                <a:lnTo>
                  <a:pt x="1450988" y="980797"/>
                </a:lnTo>
                <a:lnTo>
                  <a:pt x="1464391" y="935771"/>
                </a:lnTo>
                <a:lnTo>
                  <a:pt x="1474987" y="889604"/>
                </a:lnTo>
                <a:lnTo>
                  <a:pt x="1482678" y="842393"/>
                </a:lnTo>
                <a:lnTo>
                  <a:pt x="1487364" y="794238"/>
                </a:lnTo>
                <a:lnTo>
                  <a:pt x="1488948" y="745235"/>
                </a:lnTo>
                <a:lnTo>
                  <a:pt x="1487364" y="696233"/>
                </a:lnTo>
                <a:lnTo>
                  <a:pt x="1482678" y="648078"/>
                </a:lnTo>
                <a:lnTo>
                  <a:pt x="1474987" y="600867"/>
                </a:lnTo>
                <a:lnTo>
                  <a:pt x="1464391" y="554700"/>
                </a:lnTo>
                <a:lnTo>
                  <a:pt x="1450988" y="509674"/>
                </a:lnTo>
                <a:lnTo>
                  <a:pt x="1434874" y="465887"/>
                </a:lnTo>
                <a:lnTo>
                  <a:pt x="1416150" y="423438"/>
                </a:lnTo>
                <a:lnTo>
                  <a:pt x="1394912" y="382425"/>
                </a:lnTo>
                <a:lnTo>
                  <a:pt x="1371259" y="342945"/>
                </a:lnTo>
                <a:lnTo>
                  <a:pt x="1345289" y="305098"/>
                </a:lnTo>
                <a:lnTo>
                  <a:pt x="1317101" y="268981"/>
                </a:lnTo>
                <a:lnTo>
                  <a:pt x="1286792" y="234693"/>
                </a:lnTo>
                <a:lnTo>
                  <a:pt x="1254460" y="202331"/>
                </a:lnTo>
                <a:lnTo>
                  <a:pt x="1220205" y="171994"/>
                </a:lnTo>
                <a:lnTo>
                  <a:pt x="1184123" y="143780"/>
                </a:lnTo>
                <a:lnTo>
                  <a:pt x="1146314" y="117787"/>
                </a:lnTo>
                <a:lnTo>
                  <a:pt x="1106875" y="94113"/>
                </a:lnTo>
                <a:lnTo>
                  <a:pt x="1065904" y="72857"/>
                </a:lnTo>
                <a:lnTo>
                  <a:pt x="1023500" y="54116"/>
                </a:lnTo>
                <a:lnTo>
                  <a:pt x="979761" y="37990"/>
                </a:lnTo>
                <a:lnTo>
                  <a:pt x="934785" y="24575"/>
                </a:lnTo>
                <a:lnTo>
                  <a:pt x="888670" y="13971"/>
                </a:lnTo>
                <a:lnTo>
                  <a:pt x="841514" y="6274"/>
                </a:lnTo>
                <a:lnTo>
                  <a:pt x="793416" y="1585"/>
                </a:lnTo>
                <a:lnTo>
                  <a:pt x="744474" y="0"/>
                </a:lnTo>
                <a:close/>
              </a:path>
            </a:pathLst>
          </a:custGeom>
          <a:solidFill>
            <a:srgbClr val="FFFFFF"/>
          </a:solidFill>
        </p:spPr>
        <p:txBody>
          <a:bodyPr wrap="square" lIns="0" tIns="0" rIns="0" bIns="0" rtlCol="0"/>
          <a:lstStyle/>
          <a:p>
            <a:endParaRPr>
              <a:latin typeface="+mn-ea"/>
            </a:endParaRPr>
          </a:p>
        </p:txBody>
      </p:sp>
      <p:sp>
        <p:nvSpPr>
          <p:cNvPr id="45" name="object 45"/>
          <p:cNvSpPr/>
          <p:nvPr/>
        </p:nvSpPr>
        <p:spPr>
          <a:xfrm>
            <a:off x="9329928" y="3953255"/>
            <a:ext cx="1577340" cy="1575816"/>
          </a:xfrm>
          <a:prstGeom prst="rect">
            <a:avLst/>
          </a:prstGeom>
          <a:blipFill>
            <a:blip r:embed="rId15" cstate="print"/>
            <a:stretch>
              <a:fillRect/>
            </a:stretch>
          </a:blipFill>
        </p:spPr>
        <p:txBody>
          <a:bodyPr wrap="square" lIns="0" tIns="0" rIns="0" bIns="0" rtlCol="0"/>
          <a:lstStyle/>
          <a:p>
            <a:endParaRPr>
              <a:latin typeface="+mn-ea"/>
            </a:endParaRPr>
          </a:p>
        </p:txBody>
      </p:sp>
      <p:sp>
        <p:nvSpPr>
          <p:cNvPr id="46" name="object 46"/>
          <p:cNvSpPr/>
          <p:nvPr/>
        </p:nvSpPr>
        <p:spPr>
          <a:xfrm>
            <a:off x="9432035" y="4055364"/>
            <a:ext cx="1318260" cy="1316990"/>
          </a:xfrm>
          <a:custGeom>
            <a:avLst/>
            <a:gdLst/>
            <a:ahLst/>
            <a:cxnLst/>
            <a:rect l="l" t="t" r="r" b="b"/>
            <a:pathLst>
              <a:path w="1318259" h="1316989">
                <a:moveTo>
                  <a:pt x="659130" y="0"/>
                </a:moveTo>
                <a:lnTo>
                  <a:pt x="612063" y="1653"/>
                </a:lnTo>
                <a:lnTo>
                  <a:pt x="565888" y="6538"/>
                </a:lnTo>
                <a:lnTo>
                  <a:pt x="520717" y="14543"/>
                </a:lnTo>
                <a:lnTo>
                  <a:pt x="476662" y="25557"/>
                </a:lnTo>
                <a:lnTo>
                  <a:pt x="433834" y="39469"/>
                </a:lnTo>
                <a:lnTo>
                  <a:pt x="392345" y="56168"/>
                </a:lnTo>
                <a:lnTo>
                  <a:pt x="352306" y="75541"/>
                </a:lnTo>
                <a:lnTo>
                  <a:pt x="313829" y="97477"/>
                </a:lnTo>
                <a:lnTo>
                  <a:pt x="277026" y="121866"/>
                </a:lnTo>
                <a:lnTo>
                  <a:pt x="242007" y="148595"/>
                </a:lnTo>
                <a:lnTo>
                  <a:pt x="208886" y="177553"/>
                </a:lnTo>
                <a:lnTo>
                  <a:pt x="177773" y="208629"/>
                </a:lnTo>
                <a:lnTo>
                  <a:pt x="148780" y="241711"/>
                </a:lnTo>
                <a:lnTo>
                  <a:pt x="122018" y="276688"/>
                </a:lnTo>
                <a:lnTo>
                  <a:pt x="97600" y="313448"/>
                </a:lnTo>
                <a:lnTo>
                  <a:pt x="75636" y="351881"/>
                </a:lnTo>
                <a:lnTo>
                  <a:pt x="56239" y="391874"/>
                </a:lnTo>
                <a:lnTo>
                  <a:pt x="39520" y="433317"/>
                </a:lnTo>
                <a:lnTo>
                  <a:pt x="25590" y="476097"/>
                </a:lnTo>
                <a:lnTo>
                  <a:pt x="14562" y="520103"/>
                </a:lnTo>
                <a:lnTo>
                  <a:pt x="6546" y="565225"/>
                </a:lnTo>
                <a:lnTo>
                  <a:pt x="1655" y="611350"/>
                </a:lnTo>
                <a:lnTo>
                  <a:pt x="0" y="658368"/>
                </a:lnTo>
                <a:lnTo>
                  <a:pt x="1655" y="705385"/>
                </a:lnTo>
                <a:lnTo>
                  <a:pt x="6546" y="751510"/>
                </a:lnTo>
                <a:lnTo>
                  <a:pt x="14562" y="796632"/>
                </a:lnTo>
                <a:lnTo>
                  <a:pt x="25590" y="840638"/>
                </a:lnTo>
                <a:lnTo>
                  <a:pt x="39520" y="883418"/>
                </a:lnTo>
                <a:lnTo>
                  <a:pt x="56239" y="924861"/>
                </a:lnTo>
                <a:lnTo>
                  <a:pt x="75636" y="964854"/>
                </a:lnTo>
                <a:lnTo>
                  <a:pt x="97600" y="1003287"/>
                </a:lnTo>
                <a:lnTo>
                  <a:pt x="122018" y="1040047"/>
                </a:lnTo>
                <a:lnTo>
                  <a:pt x="148780" y="1075024"/>
                </a:lnTo>
                <a:lnTo>
                  <a:pt x="177773" y="1108106"/>
                </a:lnTo>
                <a:lnTo>
                  <a:pt x="208886" y="1139182"/>
                </a:lnTo>
                <a:lnTo>
                  <a:pt x="242007" y="1168140"/>
                </a:lnTo>
                <a:lnTo>
                  <a:pt x="277026" y="1194869"/>
                </a:lnTo>
                <a:lnTo>
                  <a:pt x="313829" y="1219258"/>
                </a:lnTo>
                <a:lnTo>
                  <a:pt x="352306" y="1241194"/>
                </a:lnTo>
                <a:lnTo>
                  <a:pt x="392345" y="1260567"/>
                </a:lnTo>
                <a:lnTo>
                  <a:pt x="433834" y="1277266"/>
                </a:lnTo>
                <a:lnTo>
                  <a:pt x="476662" y="1291178"/>
                </a:lnTo>
                <a:lnTo>
                  <a:pt x="520717" y="1302192"/>
                </a:lnTo>
                <a:lnTo>
                  <a:pt x="565888" y="1310197"/>
                </a:lnTo>
                <a:lnTo>
                  <a:pt x="612063" y="1315082"/>
                </a:lnTo>
                <a:lnTo>
                  <a:pt x="659130" y="1316736"/>
                </a:lnTo>
                <a:lnTo>
                  <a:pt x="706196" y="1315082"/>
                </a:lnTo>
                <a:lnTo>
                  <a:pt x="752371" y="1310197"/>
                </a:lnTo>
                <a:lnTo>
                  <a:pt x="797542" y="1302192"/>
                </a:lnTo>
                <a:lnTo>
                  <a:pt x="841597" y="1291178"/>
                </a:lnTo>
                <a:lnTo>
                  <a:pt x="884425" y="1277266"/>
                </a:lnTo>
                <a:lnTo>
                  <a:pt x="925914" y="1260567"/>
                </a:lnTo>
                <a:lnTo>
                  <a:pt x="965953" y="1241194"/>
                </a:lnTo>
                <a:lnTo>
                  <a:pt x="1004430" y="1219258"/>
                </a:lnTo>
                <a:lnTo>
                  <a:pt x="1041233" y="1194869"/>
                </a:lnTo>
                <a:lnTo>
                  <a:pt x="1076252" y="1168140"/>
                </a:lnTo>
                <a:lnTo>
                  <a:pt x="1109373" y="1139182"/>
                </a:lnTo>
                <a:lnTo>
                  <a:pt x="1140486" y="1108106"/>
                </a:lnTo>
                <a:lnTo>
                  <a:pt x="1169479" y="1075024"/>
                </a:lnTo>
                <a:lnTo>
                  <a:pt x="1196241" y="1040047"/>
                </a:lnTo>
                <a:lnTo>
                  <a:pt x="1220659" y="1003287"/>
                </a:lnTo>
                <a:lnTo>
                  <a:pt x="1242623" y="964854"/>
                </a:lnTo>
                <a:lnTo>
                  <a:pt x="1262020" y="924861"/>
                </a:lnTo>
                <a:lnTo>
                  <a:pt x="1278739" y="883418"/>
                </a:lnTo>
                <a:lnTo>
                  <a:pt x="1292669" y="840638"/>
                </a:lnTo>
                <a:lnTo>
                  <a:pt x="1303697" y="796632"/>
                </a:lnTo>
                <a:lnTo>
                  <a:pt x="1311713" y="751510"/>
                </a:lnTo>
                <a:lnTo>
                  <a:pt x="1316604" y="705385"/>
                </a:lnTo>
                <a:lnTo>
                  <a:pt x="1318260" y="658368"/>
                </a:lnTo>
                <a:lnTo>
                  <a:pt x="1316604" y="611350"/>
                </a:lnTo>
                <a:lnTo>
                  <a:pt x="1311713" y="565225"/>
                </a:lnTo>
                <a:lnTo>
                  <a:pt x="1303697" y="520103"/>
                </a:lnTo>
                <a:lnTo>
                  <a:pt x="1292669" y="476097"/>
                </a:lnTo>
                <a:lnTo>
                  <a:pt x="1278739" y="433317"/>
                </a:lnTo>
                <a:lnTo>
                  <a:pt x="1262020" y="391874"/>
                </a:lnTo>
                <a:lnTo>
                  <a:pt x="1242623" y="351881"/>
                </a:lnTo>
                <a:lnTo>
                  <a:pt x="1220659" y="313448"/>
                </a:lnTo>
                <a:lnTo>
                  <a:pt x="1196241" y="276688"/>
                </a:lnTo>
                <a:lnTo>
                  <a:pt x="1169479" y="241711"/>
                </a:lnTo>
                <a:lnTo>
                  <a:pt x="1140486" y="208629"/>
                </a:lnTo>
                <a:lnTo>
                  <a:pt x="1109373" y="177553"/>
                </a:lnTo>
                <a:lnTo>
                  <a:pt x="1076252" y="148595"/>
                </a:lnTo>
                <a:lnTo>
                  <a:pt x="1041233" y="121866"/>
                </a:lnTo>
                <a:lnTo>
                  <a:pt x="1004430" y="97477"/>
                </a:lnTo>
                <a:lnTo>
                  <a:pt x="965953" y="75541"/>
                </a:lnTo>
                <a:lnTo>
                  <a:pt x="925914" y="56168"/>
                </a:lnTo>
                <a:lnTo>
                  <a:pt x="884425" y="39469"/>
                </a:lnTo>
                <a:lnTo>
                  <a:pt x="841597" y="25557"/>
                </a:lnTo>
                <a:lnTo>
                  <a:pt x="797542" y="14543"/>
                </a:lnTo>
                <a:lnTo>
                  <a:pt x="752371" y="6538"/>
                </a:lnTo>
                <a:lnTo>
                  <a:pt x="706196" y="1653"/>
                </a:lnTo>
                <a:lnTo>
                  <a:pt x="659130" y="0"/>
                </a:lnTo>
                <a:close/>
              </a:path>
            </a:pathLst>
          </a:custGeom>
          <a:solidFill>
            <a:srgbClr val="FF8001"/>
          </a:solidFill>
        </p:spPr>
        <p:txBody>
          <a:bodyPr wrap="square" lIns="0" tIns="0" rIns="0" bIns="0" rtlCol="0"/>
          <a:lstStyle/>
          <a:p>
            <a:endParaRPr>
              <a:latin typeface="+mn-ea"/>
            </a:endParaRPr>
          </a:p>
        </p:txBody>
      </p:sp>
      <p:sp>
        <p:nvSpPr>
          <p:cNvPr id="47" name="object 47"/>
          <p:cNvSpPr/>
          <p:nvPr/>
        </p:nvSpPr>
        <p:spPr>
          <a:xfrm>
            <a:off x="9491471" y="4113276"/>
            <a:ext cx="1199515" cy="1201420"/>
          </a:xfrm>
          <a:custGeom>
            <a:avLst/>
            <a:gdLst/>
            <a:ahLst/>
            <a:cxnLst/>
            <a:rect l="l" t="t" r="r" b="b"/>
            <a:pathLst>
              <a:path w="1199515" h="1201420">
                <a:moveTo>
                  <a:pt x="0" y="600456"/>
                </a:moveTo>
                <a:lnTo>
                  <a:pt x="1804" y="553534"/>
                </a:lnTo>
                <a:lnTo>
                  <a:pt x="7127" y="507599"/>
                </a:lnTo>
                <a:lnTo>
                  <a:pt x="15837" y="462785"/>
                </a:lnTo>
                <a:lnTo>
                  <a:pt x="27800" y="419225"/>
                </a:lnTo>
                <a:lnTo>
                  <a:pt x="42882" y="377052"/>
                </a:lnTo>
                <a:lnTo>
                  <a:pt x="60951" y="336401"/>
                </a:lnTo>
                <a:lnTo>
                  <a:pt x="81872" y="297405"/>
                </a:lnTo>
                <a:lnTo>
                  <a:pt x="105513" y="260198"/>
                </a:lnTo>
                <a:lnTo>
                  <a:pt x="131741" y="224912"/>
                </a:lnTo>
                <a:lnTo>
                  <a:pt x="160422" y="191681"/>
                </a:lnTo>
                <a:lnTo>
                  <a:pt x="191422" y="160640"/>
                </a:lnTo>
                <a:lnTo>
                  <a:pt x="224610" y="131921"/>
                </a:lnTo>
                <a:lnTo>
                  <a:pt x="259850" y="105658"/>
                </a:lnTo>
                <a:lnTo>
                  <a:pt x="297010" y="81985"/>
                </a:lnTo>
                <a:lnTo>
                  <a:pt x="335957" y="61035"/>
                </a:lnTo>
                <a:lnTo>
                  <a:pt x="376557" y="42942"/>
                </a:lnTo>
                <a:lnTo>
                  <a:pt x="418678" y="27839"/>
                </a:lnTo>
                <a:lnTo>
                  <a:pt x="462185" y="15859"/>
                </a:lnTo>
                <a:lnTo>
                  <a:pt x="506945" y="7137"/>
                </a:lnTo>
                <a:lnTo>
                  <a:pt x="552826" y="1806"/>
                </a:lnTo>
                <a:lnTo>
                  <a:pt x="599694" y="0"/>
                </a:lnTo>
                <a:lnTo>
                  <a:pt x="646561" y="1806"/>
                </a:lnTo>
                <a:lnTo>
                  <a:pt x="692442" y="7137"/>
                </a:lnTo>
                <a:lnTo>
                  <a:pt x="737202" y="15859"/>
                </a:lnTo>
                <a:lnTo>
                  <a:pt x="780709" y="27839"/>
                </a:lnTo>
                <a:lnTo>
                  <a:pt x="822830" y="42942"/>
                </a:lnTo>
                <a:lnTo>
                  <a:pt x="863430" y="61035"/>
                </a:lnTo>
                <a:lnTo>
                  <a:pt x="902377" y="81985"/>
                </a:lnTo>
                <a:lnTo>
                  <a:pt x="939537" y="105658"/>
                </a:lnTo>
                <a:lnTo>
                  <a:pt x="974777" y="131921"/>
                </a:lnTo>
                <a:lnTo>
                  <a:pt x="1007965" y="160640"/>
                </a:lnTo>
                <a:lnTo>
                  <a:pt x="1038965" y="191681"/>
                </a:lnTo>
                <a:lnTo>
                  <a:pt x="1067646" y="224912"/>
                </a:lnTo>
                <a:lnTo>
                  <a:pt x="1093874" y="260198"/>
                </a:lnTo>
                <a:lnTo>
                  <a:pt x="1117515" y="297405"/>
                </a:lnTo>
                <a:lnTo>
                  <a:pt x="1138436" y="336401"/>
                </a:lnTo>
                <a:lnTo>
                  <a:pt x="1156505" y="377052"/>
                </a:lnTo>
                <a:lnTo>
                  <a:pt x="1171587" y="419225"/>
                </a:lnTo>
                <a:lnTo>
                  <a:pt x="1183550" y="462785"/>
                </a:lnTo>
                <a:lnTo>
                  <a:pt x="1192260" y="507599"/>
                </a:lnTo>
                <a:lnTo>
                  <a:pt x="1197583" y="553534"/>
                </a:lnTo>
                <a:lnTo>
                  <a:pt x="1199387" y="600456"/>
                </a:lnTo>
                <a:lnTo>
                  <a:pt x="1197583" y="647377"/>
                </a:lnTo>
                <a:lnTo>
                  <a:pt x="1192260" y="693312"/>
                </a:lnTo>
                <a:lnTo>
                  <a:pt x="1183550" y="738126"/>
                </a:lnTo>
                <a:lnTo>
                  <a:pt x="1171587" y="781686"/>
                </a:lnTo>
                <a:lnTo>
                  <a:pt x="1156505" y="823859"/>
                </a:lnTo>
                <a:lnTo>
                  <a:pt x="1138436" y="864510"/>
                </a:lnTo>
                <a:lnTo>
                  <a:pt x="1117515" y="903506"/>
                </a:lnTo>
                <a:lnTo>
                  <a:pt x="1093874" y="940713"/>
                </a:lnTo>
                <a:lnTo>
                  <a:pt x="1067646" y="975999"/>
                </a:lnTo>
                <a:lnTo>
                  <a:pt x="1038965" y="1009230"/>
                </a:lnTo>
                <a:lnTo>
                  <a:pt x="1007965" y="1040271"/>
                </a:lnTo>
                <a:lnTo>
                  <a:pt x="974777" y="1068990"/>
                </a:lnTo>
                <a:lnTo>
                  <a:pt x="939537" y="1095253"/>
                </a:lnTo>
                <a:lnTo>
                  <a:pt x="902377" y="1118926"/>
                </a:lnTo>
                <a:lnTo>
                  <a:pt x="863430" y="1139876"/>
                </a:lnTo>
                <a:lnTo>
                  <a:pt x="822830" y="1157969"/>
                </a:lnTo>
                <a:lnTo>
                  <a:pt x="780709" y="1173072"/>
                </a:lnTo>
                <a:lnTo>
                  <a:pt x="737202" y="1185052"/>
                </a:lnTo>
                <a:lnTo>
                  <a:pt x="692442" y="1193774"/>
                </a:lnTo>
                <a:lnTo>
                  <a:pt x="646561" y="1199105"/>
                </a:lnTo>
                <a:lnTo>
                  <a:pt x="599694" y="1200912"/>
                </a:lnTo>
                <a:lnTo>
                  <a:pt x="552826" y="1199105"/>
                </a:lnTo>
                <a:lnTo>
                  <a:pt x="506945" y="1193774"/>
                </a:lnTo>
                <a:lnTo>
                  <a:pt x="462185" y="1185052"/>
                </a:lnTo>
                <a:lnTo>
                  <a:pt x="418678" y="1173072"/>
                </a:lnTo>
                <a:lnTo>
                  <a:pt x="376557" y="1157969"/>
                </a:lnTo>
                <a:lnTo>
                  <a:pt x="335957" y="1139876"/>
                </a:lnTo>
                <a:lnTo>
                  <a:pt x="297010" y="1118926"/>
                </a:lnTo>
                <a:lnTo>
                  <a:pt x="259850" y="1095253"/>
                </a:lnTo>
                <a:lnTo>
                  <a:pt x="224610" y="1068990"/>
                </a:lnTo>
                <a:lnTo>
                  <a:pt x="191422" y="1040271"/>
                </a:lnTo>
                <a:lnTo>
                  <a:pt x="160422" y="1009230"/>
                </a:lnTo>
                <a:lnTo>
                  <a:pt x="131741" y="975999"/>
                </a:lnTo>
                <a:lnTo>
                  <a:pt x="105513" y="940713"/>
                </a:lnTo>
                <a:lnTo>
                  <a:pt x="81872" y="903506"/>
                </a:lnTo>
                <a:lnTo>
                  <a:pt x="60951" y="864510"/>
                </a:lnTo>
                <a:lnTo>
                  <a:pt x="42882" y="823859"/>
                </a:lnTo>
                <a:lnTo>
                  <a:pt x="27800" y="781686"/>
                </a:lnTo>
                <a:lnTo>
                  <a:pt x="15837" y="738126"/>
                </a:lnTo>
                <a:lnTo>
                  <a:pt x="7127" y="693312"/>
                </a:lnTo>
                <a:lnTo>
                  <a:pt x="1804" y="647377"/>
                </a:lnTo>
                <a:lnTo>
                  <a:pt x="0" y="600456"/>
                </a:lnTo>
                <a:close/>
              </a:path>
            </a:pathLst>
          </a:custGeom>
          <a:ln w="12192">
            <a:solidFill>
              <a:srgbClr val="FFFFFF"/>
            </a:solidFill>
          </a:ln>
        </p:spPr>
        <p:txBody>
          <a:bodyPr wrap="square" lIns="0" tIns="0" rIns="0" bIns="0" rtlCol="0"/>
          <a:lstStyle/>
          <a:p>
            <a:endParaRPr>
              <a:latin typeface="+mn-ea"/>
            </a:endParaRPr>
          </a:p>
        </p:txBody>
      </p:sp>
      <p:sp>
        <p:nvSpPr>
          <p:cNvPr id="48" name="object 48"/>
          <p:cNvSpPr txBox="1"/>
          <p:nvPr/>
        </p:nvSpPr>
        <p:spPr>
          <a:xfrm>
            <a:off x="9526269" y="2765806"/>
            <a:ext cx="2078481" cy="290464"/>
          </a:xfrm>
          <a:prstGeom prst="rect">
            <a:avLst/>
          </a:prstGeom>
        </p:spPr>
        <p:txBody>
          <a:bodyPr vert="horz" wrap="square" lIns="0" tIns="13335" rIns="0" bIns="0" rtlCol="0">
            <a:spAutoFit/>
          </a:bodyPr>
          <a:lstStyle/>
          <a:p>
            <a:pPr marL="12700">
              <a:lnSpc>
                <a:spcPct val="100000"/>
              </a:lnSpc>
              <a:spcBef>
                <a:spcPts val="105"/>
              </a:spcBef>
            </a:pPr>
            <a:r>
              <a:rPr b="1">
                <a:latin typeface="+mn-ea"/>
                <a:cs typeface="Microsoft YaHei"/>
              </a:rPr>
              <a:t>硬件</a:t>
            </a:r>
            <a:r>
              <a:rPr b="1" spc="-5">
                <a:latin typeface="+mn-ea"/>
                <a:cs typeface="Microsoft YaHei"/>
              </a:rPr>
              <a:t>/</a:t>
            </a:r>
            <a:r>
              <a:rPr b="1">
                <a:latin typeface="+mn-ea"/>
                <a:cs typeface="Microsoft YaHei"/>
              </a:rPr>
              <a:t>软件投入不足</a:t>
            </a:r>
            <a:endParaRPr>
              <a:latin typeface="+mn-ea"/>
              <a:cs typeface="Microsoft YaHei"/>
            </a:endParaRPr>
          </a:p>
        </p:txBody>
      </p:sp>
      <p:sp>
        <p:nvSpPr>
          <p:cNvPr id="49" name="object 49"/>
          <p:cNvSpPr/>
          <p:nvPr/>
        </p:nvSpPr>
        <p:spPr>
          <a:xfrm>
            <a:off x="10179152" y="2402458"/>
            <a:ext cx="224433" cy="176911"/>
          </a:xfrm>
          <a:prstGeom prst="rect">
            <a:avLst/>
          </a:prstGeom>
          <a:blipFill>
            <a:blip r:embed="rId16" cstate="print"/>
            <a:stretch>
              <a:fillRect/>
            </a:stretch>
          </a:blipFill>
        </p:spPr>
        <p:txBody>
          <a:bodyPr wrap="square" lIns="0" tIns="0" rIns="0" bIns="0" rtlCol="0"/>
          <a:lstStyle/>
          <a:p>
            <a:endParaRPr>
              <a:latin typeface="+mn-ea"/>
            </a:endParaRPr>
          </a:p>
        </p:txBody>
      </p:sp>
      <p:sp>
        <p:nvSpPr>
          <p:cNvPr id="50" name="object 50"/>
          <p:cNvSpPr/>
          <p:nvPr/>
        </p:nvSpPr>
        <p:spPr>
          <a:xfrm>
            <a:off x="9877932" y="4444458"/>
            <a:ext cx="426084" cy="539750"/>
          </a:xfrm>
          <a:custGeom>
            <a:avLst/>
            <a:gdLst/>
            <a:ahLst/>
            <a:cxnLst/>
            <a:rect l="l" t="t" r="r" b="b"/>
            <a:pathLst>
              <a:path w="426084" h="539750">
                <a:moveTo>
                  <a:pt x="110119" y="487332"/>
                </a:moveTo>
                <a:lnTo>
                  <a:pt x="72136" y="487332"/>
                </a:lnTo>
                <a:lnTo>
                  <a:pt x="95885" y="528226"/>
                </a:lnTo>
                <a:lnTo>
                  <a:pt x="99822" y="534957"/>
                </a:lnTo>
                <a:lnTo>
                  <a:pt x="106934" y="539148"/>
                </a:lnTo>
                <a:lnTo>
                  <a:pt x="114681" y="539275"/>
                </a:lnTo>
                <a:lnTo>
                  <a:pt x="115443" y="539275"/>
                </a:lnTo>
                <a:lnTo>
                  <a:pt x="123444" y="539021"/>
                </a:lnTo>
                <a:lnTo>
                  <a:pt x="130556" y="534449"/>
                </a:lnTo>
                <a:lnTo>
                  <a:pt x="134239" y="527337"/>
                </a:lnTo>
                <a:lnTo>
                  <a:pt x="149542" y="496349"/>
                </a:lnTo>
                <a:lnTo>
                  <a:pt x="115316" y="496349"/>
                </a:lnTo>
                <a:lnTo>
                  <a:pt x="110119" y="487332"/>
                </a:lnTo>
                <a:close/>
              </a:path>
              <a:path w="426084" h="539750">
                <a:moveTo>
                  <a:pt x="273289" y="424213"/>
                </a:moveTo>
                <a:lnTo>
                  <a:pt x="242189" y="424213"/>
                </a:lnTo>
                <a:lnTo>
                  <a:pt x="292353" y="527337"/>
                </a:lnTo>
                <a:lnTo>
                  <a:pt x="295910" y="534449"/>
                </a:lnTo>
                <a:lnTo>
                  <a:pt x="303149" y="539021"/>
                </a:lnTo>
                <a:lnTo>
                  <a:pt x="311150" y="539275"/>
                </a:lnTo>
                <a:lnTo>
                  <a:pt x="319659" y="539148"/>
                </a:lnTo>
                <a:lnTo>
                  <a:pt x="326771" y="534957"/>
                </a:lnTo>
                <a:lnTo>
                  <a:pt x="330581" y="528226"/>
                </a:lnTo>
                <a:lnTo>
                  <a:pt x="347931" y="498508"/>
                </a:lnTo>
                <a:lnTo>
                  <a:pt x="309499" y="498508"/>
                </a:lnTo>
                <a:lnTo>
                  <a:pt x="273289" y="424213"/>
                </a:lnTo>
                <a:close/>
              </a:path>
              <a:path w="426084" h="539750">
                <a:moveTo>
                  <a:pt x="336676" y="451899"/>
                </a:moveTo>
                <a:lnTo>
                  <a:pt x="309499" y="498508"/>
                </a:lnTo>
                <a:lnTo>
                  <a:pt x="347931" y="498508"/>
                </a:lnTo>
                <a:lnTo>
                  <a:pt x="354457" y="487332"/>
                </a:lnTo>
                <a:lnTo>
                  <a:pt x="418682" y="487332"/>
                </a:lnTo>
                <a:lnTo>
                  <a:pt x="420750" y="484665"/>
                </a:lnTo>
                <a:lnTo>
                  <a:pt x="425069" y="478061"/>
                </a:lnTo>
                <a:lnTo>
                  <a:pt x="425703" y="469679"/>
                </a:lnTo>
                <a:lnTo>
                  <a:pt x="422401" y="462440"/>
                </a:lnTo>
                <a:lnTo>
                  <a:pt x="420983" y="459519"/>
                </a:lnTo>
                <a:lnTo>
                  <a:pt x="389127" y="459519"/>
                </a:lnTo>
                <a:lnTo>
                  <a:pt x="336676" y="451899"/>
                </a:lnTo>
                <a:close/>
              </a:path>
              <a:path w="426084" h="539750">
                <a:moveTo>
                  <a:pt x="124359" y="373032"/>
                </a:moveTo>
                <a:lnTo>
                  <a:pt x="80772" y="373032"/>
                </a:lnTo>
                <a:lnTo>
                  <a:pt x="98226" y="385807"/>
                </a:lnTo>
                <a:lnTo>
                  <a:pt x="116776" y="396844"/>
                </a:lnTo>
                <a:lnTo>
                  <a:pt x="136278" y="406072"/>
                </a:lnTo>
                <a:lnTo>
                  <a:pt x="156591" y="413418"/>
                </a:lnTo>
                <a:lnTo>
                  <a:pt x="115316" y="496349"/>
                </a:lnTo>
                <a:lnTo>
                  <a:pt x="149542" y="496349"/>
                </a:lnTo>
                <a:lnTo>
                  <a:pt x="185166" y="424213"/>
                </a:lnTo>
                <a:lnTo>
                  <a:pt x="273289" y="424213"/>
                </a:lnTo>
                <a:lnTo>
                  <a:pt x="267843" y="413037"/>
                </a:lnTo>
                <a:lnTo>
                  <a:pt x="288752" y="405451"/>
                </a:lnTo>
                <a:lnTo>
                  <a:pt x="307922" y="396527"/>
                </a:lnTo>
                <a:lnTo>
                  <a:pt x="213233" y="396527"/>
                </a:lnTo>
                <a:lnTo>
                  <a:pt x="164333" y="389941"/>
                </a:lnTo>
                <a:lnTo>
                  <a:pt x="124359" y="373032"/>
                </a:lnTo>
                <a:close/>
              </a:path>
              <a:path w="426084" h="539750">
                <a:moveTo>
                  <a:pt x="226432" y="0"/>
                </a:moveTo>
                <a:lnTo>
                  <a:pt x="179930" y="2228"/>
                </a:lnTo>
                <a:lnTo>
                  <a:pt x="134821" y="14586"/>
                </a:lnTo>
                <a:lnTo>
                  <a:pt x="92911" y="36995"/>
                </a:lnTo>
                <a:lnTo>
                  <a:pt x="56007" y="69375"/>
                </a:lnTo>
                <a:lnTo>
                  <a:pt x="32373" y="100754"/>
                </a:lnTo>
                <a:lnTo>
                  <a:pt x="15049" y="135621"/>
                </a:lnTo>
                <a:lnTo>
                  <a:pt x="4393" y="173084"/>
                </a:lnTo>
                <a:lnTo>
                  <a:pt x="762" y="212250"/>
                </a:lnTo>
                <a:lnTo>
                  <a:pt x="4196" y="251263"/>
                </a:lnTo>
                <a:lnTo>
                  <a:pt x="14811" y="288609"/>
                </a:lnTo>
                <a:lnTo>
                  <a:pt x="32212" y="323335"/>
                </a:lnTo>
                <a:lnTo>
                  <a:pt x="56007" y="354490"/>
                </a:lnTo>
                <a:lnTo>
                  <a:pt x="3175" y="461805"/>
                </a:lnTo>
                <a:lnTo>
                  <a:pt x="0" y="469044"/>
                </a:lnTo>
                <a:lnTo>
                  <a:pt x="635" y="477299"/>
                </a:lnTo>
                <a:lnTo>
                  <a:pt x="4952" y="483903"/>
                </a:lnTo>
                <a:lnTo>
                  <a:pt x="9525" y="490634"/>
                </a:lnTo>
                <a:lnTo>
                  <a:pt x="17399" y="494317"/>
                </a:lnTo>
                <a:lnTo>
                  <a:pt x="72136" y="487332"/>
                </a:lnTo>
                <a:lnTo>
                  <a:pt x="110119" y="487332"/>
                </a:lnTo>
                <a:lnTo>
                  <a:pt x="93140" y="457868"/>
                </a:lnTo>
                <a:lnTo>
                  <a:pt x="38989" y="457868"/>
                </a:lnTo>
                <a:lnTo>
                  <a:pt x="80772" y="373032"/>
                </a:lnTo>
                <a:lnTo>
                  <a:pt x="124359" y="373032"/>
                </a:lnTo>
                <a:lnTo>
                  <a:pt x="120400" y="371357"/>
                </a:lnTo>
                <a:lnTo>
                  <a:pt x="83185" y="342536"/>
                </a:lnTo>
                <a:lnTo>
                  <a:pt x="54435" y="305237"/>
                </a:lnTo>
                <a:lnTo>
                  <a:pt x="35903" y="261222"/>
                </a:lnTo>
                <a:lnTo>
                  <a:pt x="29337" y="212250"/>
                </a:lnTo>
                <a:lnTo>
                  <a:pt x="35903" y="163224"/>
                </a:lnTo>
                <a:lnTo>
                  <a:pt x="54435" y="119173"/>
                </a:lnTo>
                <a:lnTo>
                  <a:pt x="83185" y="81853"/>
                </a:lnTo>
                <a:lnTo>
                  <a:pt x="120400" y="53020"/>
                </a:lnTo>
                <a:lnTo>
                  <a:pt x="164333" y="34432"/>
                </a:lnTo>
                <a:lnTo>
                  <a:pt x="213233" y="27846"/>
                </a:lnTo>
                <a:lnTo>
                  <a:pt x="318605" y="27846"/>
                </a:lnTo>
                <a:lnTo>
                  <a:pt x="316391" y="26254"/>
                </a:lnTo>
                <a:lnTo>
                  <a:pt x="272521" y="7982"/>
                </a:lnTo>
                <a:lnTo>
                  <a:pt x="226432" y="0"/>
                </a:lnTo>
                <a:close/>
              </a:path>
              <a:path w="426084" h="539750">
                <a:moveTo>
                  <a:pt x="418682" y="487332"/>
                </a:moveTo>
                <a:lnTo>
                  <a:pt x="354457" y="487332"/>
                </a:lnTo>
                <a:lnTo>
                  <a:pt x="400303" y="493301"/>
                </a:lnTo>
                <a:lnTo>
                  <a:pt x="408177" y="494063"/>
                </a:lnTo>
                <a:lnTo>
                  <a:pt x="415925" y="490888"/>
                </a:lnTo>
                <a:lnTo>
                  <a:pt x="418682" y="487332"/>
                </a:lnTo>
                <a:close/>
              </a:path>
              <a:path w="426084" h="539750">
                <a:moveTo>
                  <a:pt x="378543" y="372143"/>
                </a:moveTo>
                <a:lnTo>
                  <a:pt x="346456" y="372143"/>
                </a:lnTo>
                <a:lnTo>
                  <a:pt x="389127" y="459519"/>
                </a:lnTo>
                <a:lnTo>
                  <a:pt x="420983" y="459519"/>
                </a:lnTo>
                <a:lnTo>
                  <a:pt x="378543" y="372143"/>
                </a:lnTo>
                <a:close/>
              </a:path>
              <a:path w="426084" h="539750">
                <a:moveTo>
                  <a:pt x="89408" y="451391"/>
                </a:moveTo>
                <a:lnTo>
                  <a:pt x="38989" y="457868"/>
                </a:lnTo>
                <a:lnTo>
                  <a:pt x="93140" y="457868"/>
                </a:lnTo>
                <a:lnTo>
                  <a:pt x="89408" y="451391"/>
                </a:lnTo>
                <a:close/>
              </a:path>
              <a:path w="426084" h="539750">
                <a:moveTo>
                  <a:pt x="242189" y="424213"/>
                </a:moveTo>
                <a:lnTo>
                  <a:pt x="185166" y="424213"/>
                </a:lnTo>
                <a:lnTo>
                  <a:pt x="192405" y="425187"/>
                </a:lnTo>
                <a:lnTo>
                  <a:pt x="199644" y="425816"/>
                </a:lnTo>
                <a:lnTo>
                  <a:pt x="206882" y="426088"/>
                </a:lnTo>
                <a:lnTo>
                  <a:pt x="221168" y="425838"/>
                </a:lnTo>
                <a:lnTo>
                  <a:pt x="228203" y="425435"/>
                </a:lnTo>
                <a:lnTo>
                  <a:pt x="235213" y="424866"/>
                </a:lnTo>
                <a:lnTo>
                  <a:pt x="242189" y="424213"/>
                </a:lnTo>
                <a:close/>
              </a:path>
              <a:path w="426084" h="539750">
                <a:moveTo>
                  <a:pt x="318605" y="27846"/>
                </a:moveTo>
                <a:lnTo>
                  <a:pt x="213233" y="27846"/>
                </a:lnTo>
                <a:lnTo>
                  <a:pt x="262142" y="34432"/>
                </a:lnTo>
                <a:lnTo>
                  <a:pt x="306098" y="53020"/>
                </a:lnTo>
                <a:lnTo>
                  <a:pt x="343344" y="81853"/>
                </a:lnTo>
                <a:lnTo>
                  <a:pt x="372124" y="119173"/>
                </a:lnTo>
                <a:lnTo>
                  <a:pt x="390680" y="163224"/>
                </a:lnTo>
                <a:lnTo>
                  <a:pt x="397256" y="212250"/>
                </a:lnTo>
                <a:lnTo>
                  <a:pt x="390680" y="261222"/>
                </a:lnTo>
                <a:lnTo>
                  <a:pt x="372124" y="305237"/>
                </a:lnTo>
                <a:lnTo>
                  <a:pt x="343344" y="342536"/>
                </a:lnTo>
                <a:lnTo>
                  <a:pt x="306098" y="371357"/>
                </a:lnTo>
                <a:lnTo>
                  <a:pt x="262142" y="389941"/>
                </a:lnTo>
                <a:lnTo>
                  <a:pt x="213233" y="396527"/>
                </a:lnTo>
                <a:lnTo>
                  <a:pt x="307922" y="396527"/>
                </a:lnTo>
                <a:lnTo>
                  <a:pt x="308911" y="396066"/>
                </a:lnTo>
                <a:lnTo>
                  <a:pt x="328189" y="384944"/>
                </a:lnTo>
                <a:lnTo>
                  <a:pt x="346456" y="372143"/>
                </a:lnTo>
                <a:lnTo>
                  <a:pt x="378543" y="372143"/>
                </a:lnTo>
                <a:lnTo>
                  <a:pt x="370586" y="355760"/>
                </a:lnTo>
                <a:lnTo>
                  <a:pt x="399222" y="315854"/>
                </a:lnTo>
                <a:lnTo>
                  <a:pt x="417481" y="271909"/>
                </a:lnTo>
                <a:lnTo>
                  <a:pt x="425453" y="225734"/>
                </a:lnTo>
                <a:lnTo>
                  <a:pt x="423225" y="179137"/>
                </a:lnTo>
                <a:lnTo>
                  <a:pt x="410887" y="133926"/>
                </a:lnTo>
                <a:lnTo>
                  <a:pt x="388527" y="91910"/>
                </a:lnTo>
                <a:lnTo>
                  <a:pt x="356235" y="54897"/>
                </a:lnTo>
                <a:lnTo>
                  <a:pt x="318605" y="27846"/>
                </a:lnTo>
                <a:close/>
              </a:path>
            </a:pathLst>
          </a:custGeom>
          <a:solidFill>
            <a:srgbClr val="FFFFFF"/>
          </a:solidFill>
        </p:spPr>
        <p:txBody>
          <a:bodyPr wrap="square" lIns="0" tIns="0" rIns="0" bIns="0" rtlCol="0"/>
          <a:lstStyle/>
          <a:p>
            <a:endParaRPr>
              <a:latin typeface="+mn-ea"/>
            </a:endParaRPr>
          </a:p>
        </p:txBody>
      </p:sp>
      <p:sp>
        <p:nvSpPr>
          <p:cNvPr id="51" name="object 51"/>
          <p:cNvSpPr/>
          <p:nvPr/>
        </p:nvSpPr>
        <p:spPr>
          <a:xfrm>
            <a:off x="9971583" y="4541676"/>
            <a:ext cx="237892" cy="230348"/>
          </a:xfrm>
          <a:prstGeom prst="rect">
            <a:avLst/>
          </a:prstGeom>
          <a:blipFill>
            <a:blip r:embed="rId17" cstate="print"/>
            <a:stretch>
              <a:fillRect/>
            </a:stretch>
          </a:blipFill>
        </p:spPr>
        <p:txBody>
          <a:bodyPr wrap="square" lIns="0" tIns="0" rIns="0" bIns="0" rtlCol="0"/>
          <a:lstStyle/>
          <a:p>
            <a:endParaRPr>
              <a:latin typeface="+mn-ea"/>
            </a:endParaRPr>
          </a:p>
        </p:txBody>
      </p:sp>
      <p:sp>
        <p:nvSpPr>
          <p:cNvPr id="52" name="Slide Number Placeholder 2">
            <a:extLst>
              <a:ext uri="{FF2B5EF4-FFF2-40B4-BE49-F238E27FC236}">
                <a16:creationId xmlns:a16="http://schemas.microsoft.com/office/drawing/2014/main" id="{CB467EC3-77AD-49FC-2500-A3B016167003}"/>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104</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a:xfrm>
            <a:off x="450848" y="1845698"/>
            <a:ext cx="9000000" cy="400050"/>
          </a:xfrm>
        </p:spPr>
        <p:txBody>
          <a:bodyPr vert="horz" lIns="91440" tIns="45720" rIns="91440" bIns="45720" rtlCol="0" anchor="t">
            <a:noAutofit/>
          </a:bodyPr>
          <a:lstStyle/>
          <a:p>
            <a:pPr marL="12700">
              <a:lnSpc>
                <a:spcPct val="100000"/>
              </a:lnSpc>
              <a:spcBef>
                <a:spcPts val="105"/>
              </a:spcBef>
            </a:pPr>
            <a:r>
              <a:rPr lang="zh-CN" altLang="en-US" b="0">
                <a:latin typeface="+mj-ea"/>
                <a:ea typeface="+mj-ea"/>
                <a:cs typeface="Microsoft YaHei"/>
              </a:rPr>
              <a:t>九洲药业简介</a:t>
            </a:r>
            <a:r>
              <a:rPr lang="zh-CN" altLang="en-US" b="0" spc="-30">
                <a:latin typeface="+mj-ea"/>
                <a:ea typeface="+mj-ea"/>
                <a:cs typeface="Microsoft YaHei"/>
              </a:rPr>
              <a:t> </a:t>
            </a:r>
            <a:r>
              <a:rPr lang="en-GB" b="0" spc="-5">
                <a:latin typeface="+mj-ea"/>
                <a:ea typeface="+mj-ea"/>
                <a:cs typeface="Microsoft YaHei"/>
              </a:rPr>
              <a:t>Introduction</a:t>
            </a:r>
            <a:r>
              <a:rPr lang="en-GB" b="0" spc="-15">
                <a:latin typeface="+mj-ea"/>
                <a:ea typeface="+mj-ea"/>
                <a:cs typeface="Microsoft YaHei"/>
              </a:rPr>
              <a:t> </a:t>
            </a:r>
            <a:r>
              <a:rPr lang="en-GB" b="0" spc="-20">
                <a:latin typeface="+mj-ea"/>
                <a:ea typeface="+mj-ea"/>
                <a:cs typeface="Microsoft YaHei"/>
              </a:rPr>
              <a:t>of</a:t>
            </a:r>
            <a:r>
              <a:rPr lang="en-GB" b="0" spc="-5">
                <a:latin typeface="+mj-ea"/>
                <a:ea typeface="+mj-ea"/>
                <a:cs typeface="Microsoft YaHei"/>
              </a:rPr>
              <a:t> </a:t>
            </a:r>
            <a:r>
              <a:rPr lang="en-GB" b="0" spc="-10">
                <a:latin typeface="+mj-ea"/>
                <a:ea typeface="+mj-ea"/>
                <a:cs typeface="Microsoft YaHei"/>
              </a:rPr>
              <a:t>Company</a:t>
            </a:r>
            <a:endParaRPr lang="en-GB" b="0">
              <a:latin typeface="+mj-ea"/>
              <a:ea typeface="+mj-ea"/>
              <a:cs typeface="Microsoft YaHei"/>
            </a:endParaRPr>
          </a:p>
        </p:txBody>
      </p:sp>
      <p:sp>
        <p:nvSpPr>
          <p:cNvPr id="5" name="Text Placeholder 4">
            <a:extLst>
              <a:ext uri="{FF2B5EF4-FFF2-40B4-BE49-F238E27FC236}">
                <a16:creationId xmlns:a16="http://schemas.microsoft.com/office/drawing/2014/main" id="{988B829D-5EAE-48EC-BACE-782F759CA504}"/>
              </a:ext>
            </a:extLst>
          </p:cNvPr>
          <p:cNvSpPr>
            <a:spLocks noGrp="1"/>
          </p:cNvSpPr>
          <p:nvPr>
            <p:ph type="body" sz="quarter" idx="11"/>
          </p:nvPr>
        </p:nvSpPr>
        <p:spPr>
          <a:xfrm>
            <a:off x="450850" y="3027988"/>
            <a:ext cx="9000000" cy="400050"/>
          </a:xfrm>
        </p:spPr>
        <p:txBody>
          <a:bodyPr vert="horz" lIns="91440" tIns="45720" rIns="91440" bIns="45720" rtlCol="0" anchor="t">
            <a:noAutofit/>
          </a:bodyPr>
          <a:lstStyle/>
          <a:p>
            <a:pPr>
              <a:lnSpc>
                <a:spcPct val="90000"/>
              </a:lnSpc>
              <a:spcBef>
                <a:spcPts val="1000"/>
              </a:spcBef>
              <a:buClr>
                <a:srgbClr val="F8652E"/>
              </a:buClr>
            </a:pPr>
            <a:r>
              <a:rPr lang="en-GB">
                <a:solidFill>
                  <a:srgbClr val="848484"/>
                </a:solidFill>
                <a:latin typeface="+mj-ea"/>
                <a:ea typeface="+mj-ea"/>
                <a:cs typeface="Calibri"/>
              </a:rPr>
              <a:t>CAPA</a:t>
            </a:r>
            <a:r>
              <a:rPr lang="zh-CN" altLang="en-US">
                <a:solidFill>
                  <a:srgbClr val="848484"/>
                </a:solidFill>
                <a:latin typeface="+mj-ea"/>
                <a:ea typeface="+mj-ea"/>
                <a:cs typeface="Calibri"/>
              </a:rPr>
              <a:t>适用范围 </a:t>
            </a:r>
            <a:r>
              <a:rPr lang="en-GB">
                <a:solidFill>
                  <a:srgbClr val="848484"/>
                </a:solidFill>
                <a:latin typeface="+mj-ea"/>
                <a:ea typeface="+mj-ea"/>
                <a:cs typeface="Calibri"/>
              </a:rPr>
              <a:t>Application Scope of CAPA</a:t>
            </a:r>
          </a:p>
        </p:txBody>
      </p:sp>
      <p:sp>
        <p:nvSpPr>
          <p:cNvPr id="6" name="Text Placeholder 5">
            <a:extLst>
              <a:ext uri="{FF2B5EF4-FFF2-40B4-BE49-F238E27FC236}">
                <a16:creationId xmlns:a16="http://schemas.microsoft.com/office/drawing/2014/main" id="{61D73567-6FC3-4DDE-A9EE-25AC38DCE7EC}"/>
              </a:ext>
            </a:extLst>
          </p:cNvPr>
          <p:cNvSpPr>
            <a:spLocks noGrp="1"/>
          </p:cNvSpPr>
          <p:nvPr>
            <p:ph type="body" sz="quarter" idx="12"/>
          </p:nvPr>
        </p:nvSpPr>
        <p:spPr>
          <a:xfrm>
            <a:off x="450850" y="4210278"/>
            <a:ext cx="9000000" cy="400050"/>
          </a:xfrm>
        </p:spPr>
        <p:txBody>
          <a:bodyPr/>
          <a:lstStyle/>
          <a:p>
            <a:pPr marR="5080">
              <a:lnSpc>
                <a:spcPct val="90000"/>
              </a:lnSpc>
              <a:spcBef>
                <a:spcPts val="1000"/>
              </a:spcBef>
              <a:buClr>
                <a:srgbClr val="F8652E"/>
              </a:buClr>
            </a:pPr>
            <a:r>
              <a:rPr lang="en-GB" b="1">
                <a:solidFill>
                  <a:srgbClr val="848484"/>
                </a:solidFill>
                <a:latin typeface="+mj-ea"/>
                <a:ea typeface="+mj-ea"/>
                <a:cs typeface="Calibri"/>
              </a:rPr>
              <a:t>CAPA</a:t>
            </a:r>
            <a:r>
              <a:rPr lang="zh-CN" altLang="en-US" b="1">
                <a:solidFill>
                  <a:srgbClr val="848484"/>
                </a:solidFill>
                <a:latin typeface="+mj-ea"/>
                <a:ea typeface="+mj-ea"/>
                <a:cs typeface="Calibri"/>
              </a:rPr>
              <a:t>案例分析 </a:t>
            </a:r>
            <a:r>
              <a:rPr lang="en-GB" b="1">
                <a:solidFill>
                  <a:srgbClr val="848484"/>
                </a:solidFill>
                <a:latin typeface="+mj-ea"/>
                <a:ea typeface="+mj-ea"/>
                <a:cs typeface="Calibri"/>
              </a:rPr>
              <a:t>CAPA Case </a:t>
            </a:r>
            <a:r>
              <a:rPr lang="en-GB" b="1" spc="-15">
                <a:solidFill>
                  <a:srgbClr val="FFFFFF"/>
                </a:solidFill>
                <a:latin typeface="+mj-ea"/>
                <a:ea typeface="+mj-ea"/>
                <a:cs typeface="Microsoft YaHei"/>
              </a:rPr>
              <a:t>Study</a:t>
            </a:r>
            <a:endParaRPr lang="en-GB" b="1">
              <a:latin typeface="+mj-ea"/>
              <a:ea typeface="+mj-ea"/>
              <a:cs typeface="Microsoft YaHei"/>
            </a:endParaRPr>
          </a:p>
        </p:txBody>
      </p:sp>
      <p:sp>
        <p:nvSpPr>
          <p:cNvPr id="7" name="Text Placeholder 6">
            <a:extLst>
              <a:ext uri="{FF2B5EF4-FFF2-40B4-BE49-F238E27FC236}">
                <a16:creationId xmlns:a16="http://schemas.microsoft.com/office/drawing/2014/main" id="{0F97A99C-AEAC-4122-A46C-8724642665A7}"/>
              </a:ext>
            </a:extLst>
          </p:cNvPr>
          <p:cNvSpPr>
            <a:spLocks noGrp="1"/>
          </p:cNvSpPr>
          <p:nvPr>
            <p:ph type="body" sz="quarter" idx="13"/>
          </p:nvPr>
        </p:nvSpPr>
        <p:spPr>
          <a:xfrm>
            <a:off x="450850" y="4699056"/>
            <a:ext cx="9000000" cy="400050"/>
          </a:xfrm>
        </p:spPr>
        <p:txBody>
          <a:bodyPr vert="horz" lIns="91440" tIns="45720" rIns="91440" bIns="45720" rtlCol="0" anchor="t">
            <a:noAutofit/>
          </a:bodyPr>
          <a:lstStyle/>
          <a:p>
            <a:r>
              <a:rPr lang="en-US" altLang="zh-CN">
                <a:latin typeface="+mj-ea"/>
                <a:ea typeface="+mj-ea"/>
              </a:rPr>
              <a:t>Q &amp; A</a:t>
            </a:r>
            <a:endParaRPr lang="zh-CN" altLang="en-US">
              <a:latin typeface="+mj-ea"/>
              <a:ea typeface="+mj-ea"/>
            </a:endParaRPr>
          </a:p>
        </p:txBody>
      </p:sp>
      <p:sp>
        <p:nvSpPr>
          <p:cNvPr id="8" name="Text Placeholder 7">
            <a:extLst>
              <a:ext uri="{FF2B5EF4-FFF2-40B4-BE49-F238E27FC236}">
                <a16:creationId xmlns:a16="http://schemas.microsoft.com/office/drawing/2014/main" id="{DAC2DE38-B003-44A4-9574-6437AD6EF269}"/>
              </a:ext>
            </a:extLst>
          </p:cNvPr>
          <p:cNvSpPr>
            <a:spLocks noGrp="1"/>
          </p:cNvSpPr>
          <p:nvPr>
            <p:ph type="body" sz="quarter" idx="14"/>
          </p:nvPr>
        </p:nvSpPr>
        <p:spPr>
          <a:xfrm>
            <a:off x="450850" y="2436843"/>
            <a:ext cx="9000000" cy="400050"/>
          </a:xfrm>
        </p:spPr>
        <p:txBody>
          <a:bodyPr vert="horz" lIns="91440" tIns="45720" rIns="91440" bIns="45720" rtlCol="0" anchor="t">
            <a:noAutofit/>
          </a:bodyPr>
          <a:lstStyle/>
          <a:p>
            <a:pPr>
              <a:lnSpc>
                <a:spcPct val="90000"/>
              </a:lnSpc>
              <a:spcBef>
                <a:spcPts val="1000"/>
              </a:spcBef>
              <a:buClr>
                <a:srgbClr val="F8652E"/>
              </a:buClr>
            </a:pPr>
            <a:r>
              <a:rPr lang="en-GB">
                <a:solidFill>
                  <a:srgbClr val="848484"/>
                </a:solidFill>
                <a:latin typeface="+mj-ea"/>
                <a:ea typeface="+mj-ea"/>
                <a:cs typeface="Calibri"/>
              </a:rPr>
              <a:t>CAPA</a:t>
            </a:r>
            <a:r>
              <a:rPr lang="zh-CN" altLang="en-US">
                <a:solidFill>
                  <a:srgbClr val="848484"/>
                </a:solidFill>
                <a:latin typeface="+mj-ea"/>
                <a:ea typeface="+mj-ea"/>
                <a:cs typeface="Calibri"/>
              </a:rPr>
              <a:t>定义</a:t>
            </a:r>
            <a:r>
              <a:rPr lang="en-US" altLang="zh-CN">
                <a:solidFill>
                  <a:srgbClr val="848484"/>
                </a:solidFill>
                <a:latin typeface="+mj-ea"/>
                <a:ea typeface="+mj-ea"/>
                <a:cs typeface="Calibri"/>
              </a:rPr>
              <a:t>&amp;</a:t>
            </a:r>
            <a:r>
              <a:rPr lang="zh-CN" altLang="en-US">
                <a:solidFill>
                  <a:srgbClr val="848484"/>
                </a:solidFill>
                <a:latin typeface="+mj-ea"/>
                <a:ea typeface="+mj-ea"/>
                <a:cs typeface="Calibri"/>
              </a:rPr>
              <a:t>作用 </a:t>
            </a:r>
            <a:r>
              <a:rPr lang="en-GB">
                <a:solidFill>
                  <a:srgbClr val="848484"/>
                </a:solidFill>
                <a:latin typeface="+mj-ea"/>
                <a:ea typeface="+mj-ea"/>
                <a:cs typeface="Calibri"/>
              </a:rPr>
              <a:t>CAPA Definition &amp; Objectives</a:t>
            </a:r>
          </a:p>
        </p:txBody>
      </p:sp>
      <p:sp>
        <p:nvSpPr>
          <p:cNvPr id="10" name="Text Placeholder 9">
            <a:extLst>
              <a:ext uri="{FF2B5EF4-FFF2-40B4-BE49-F238E27FC236}">
                <a16:creationId xmlns:a16="http://schemas.microsoft.com/office/drawing/2014/main" id="{6C921F8D-E626-FED9-7A5F-64DE201F2CFB}"/>
              </a:ext>
            </a:extLst>
          </p:cNvPr>
          <p:cNvSpPr>
            <a:spLocks noGrp="1"/>
          </p:cNvSpPr>
          <p:nvPr>
            <p:ph type="body" sz="quarter" idx="15"/>
          </p:nvPr>
        </p:nvSpPr>
        <p:spPr>
          <a:xfrm>
            <a:off x="450850" y="3619133"/>
            <a:ext cx="9000000" cy="400050"/>
          </a:xfrm>
        </p:spPr>
        <p:txBody>
          <a:bodyPr/>
          <a:lstStyle/>
          <a:p>
            <a:pPr marR="5080">
              <a:lnSpc>
                <a:spcPct val="90000"/>
              </a:lnSpc>
              <a:spcBef>
                <a:spcPts val="1000"/>
              </a:spcBef>
              <a:buClr>
                <a:srgbClr val="F8652E"/>
              </a:buClr>
            </a:pPr>
            <a:r>
              <a:rPr lang="en-GB">
                <a:solidFill>
                  <a:srgbClr val="848484"/>
                </a:solidFill>
                <a:latin typeface="+mj-ea"/>
                <a:ea typeface="+mj-ea"/>
                <a:cs typeface="Calibri"/>
              </a:rPr>
              <a:t>CAPA</a:t>
            </a:r>
            <a:r>
              <a:rPr lang="zh-CN" altLang="en-US">
                <a:solidFill>
                  <a:srgbClr val="848484"/>
                </a:solidFill>
                <a:latin typeface="+mj-ea"/>
                <a:ea typeface="+mj-ea"/>
                <a:cs typeface="Calibri"/>
              </a:rPr>
              <a:t>系统流程</a:t>
            </a:r>
            <a:r>
              <a:rPr lang="en-US" altLang="zh-CN">
                <a:solidFill>
                  <a:srgbClr val="848484"/>
                </a:solidFill>
                <a:latin typeface="+mj-ea"/>
                <a:ea typeface="+mj-ea"/>
                <a:cs typeface="Calibri"/>
              </a:rPr>
              <a:t>&amp;</a:t>
            </a:r>
            <a:r>
              <a:rPr lang="zh-CN" altLang="en-US">
                <a:solidFill>
                  <a:srgbClr val="848484"/>
                </a:solidFill>
                <a:latin typeface="+mj-ea"/>
                <a:ea typeface="+mj-ea"/>
                <a:cs typeface="Calibri"/>
              </a:rPr>
              <a:t>分析方法 </a:t>
            </a:r>
            <a:r>
              <a:rPr lang="en-GB">
                <a:solidFill>
                  <a:srgbClr val="848484"/>
                </a:solidFill>
                <a:latin typeface="+mj-ea"/>
                <a:ea typeface="+mj-ea"/>
                <a:cs typeface="Calibri"/>
              </a:rPr>
              <a:t>CAPA Process &amp; Analysis Method  </a:t>
            </a:r>
          </a:p>
        </p:txBody>
      </p:sp>
      <p:sp>
        <p:nvSpPr>
          <p:cNvPr id="2" name="Title 1">
            <a:extLst>
              <a:ext uri="{FF2B5EF4-FFF2-40B4-BE49-F238E27FC236}">
                <a16:creationId xmlns:a16="http://schemas.microsoft.com/office/drawing/2014/main" id="{122AD55D-AAE7-4862-B3DD-2E15C63BDBCF}"/>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议程 </a:t>
            </a:r>
            <a:r>
              <a:rPr lang="en-US" altLang="zh-CN" sz="2400">
                <a:latin typeface="微软雅黑" panose="020B0503020204020204" pitchFamily="34" charset="-122"/>
                <a:ea typeface="微软雅黑" panose="020B0503020204020204" pitchFamily="34" charset="-122"/>
              </a:rPr>
              <a:t>Agenda</a:t>
            </a:r>
          </a:p>
        </p:txBody>
      </p:sp>
    </p:spTree>
    <p:extLst>
      <p:ext uri="{BB962C8B-B14F-4D97-AF65-F5344CB8AC3E}">
        <p14:creationId xmlns:p14="http://schemas.microsoft.com/office/powerpoint/2010/main" val="13480470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065" rIns="0" bIns="0" rtlCol="0">
            <a:spAutoFit/>
          </a:bodyPr>
          <a:lstStyle/>
          <a:p>
            <a:pPr marL="12700">
              <a:lnSpc>
                <a:spcPct val="100000"/>
              </a:lnSpc>
              <a:spcBef>
                <a:spcPts val="95"/>
              </a:spcBef>
            </a:pPr>
            <a:r>
              <a:rPr spc="-10" err="1">
                <a:latin typeface="Microsoft YaHei"/>
                <a:cs typeface="Microsoft YaHei"/>
              </a:rPr>
              <a:t>案例分</a:t>
            </a:r>
            <a:r>
              <a:rPr spc="-5" err="1">
                <a:latin typeface="Microsoft YaHei"/>
                <a:cs typeface="Microsoft YaHei"/>
              </a:rPr>
              <a:t>析</a:t>
            </a:r>
            <a:r>
              <a:rPr spc="-15">
                <a:latin typeface="Microsoft YaHei"/>
                <a:cs typeface="Microsoft YaHei"/>
              </a:rPr>
              <a:t> </a:t>
            </a:r>
            <a:r>
              <a:rPr kumimoji="0" lang="en-GB" altLang="zh-CN" sz="2400" b="0" i="0" u="none" strike="noStrike" kern="1200" cap="none" spc="-75" normalizeH="0" baseline="0" noProof="0">
                <a:ln>
                  <a:noFill/>
                </a:ln>
                <a:solidFill>
                  <a:srgbClr val="F8652E"/>
                </a:solidFill>
                <a:effectLst/>
                <a:uLnTx/>
                <a:uFillTx/>
                <a:latin typeface="Ubuntu"/>
                <a:ea typeface="微软雅黑"/>
                <a:cs typeface="Microsoft YaHei"/>
              </a:rPr>
              <a:t>CAPA</a:t>
            </a:r>
            <a:r>
              <a:rPr kumimoji="0" lang="en-GB" altLang="zh-CN" sz="2400" b="0" i="0" u="none" strike="noStrike" kern="1200" cap="none" spc="0" normalizeH="0" baseline="0" noProof="0">
                <a:ln>
                  <a:noFill/>
                </a:ln>
                <a:solidFill>
                  <a:srgbClr val="F8652E"/>
                </a:solidFill>
                <a:effectLst/>
                <a:uLnTx/>
                <a:uFillTx/>
                <a:latin typeface="Ubuntu"/>
                <a:ea typeface="微软雅黑"/>
                <a:cs typeface="Microsoft YaHei"/>
              </a:rPr>
              <a:t> </a:t>
            </a:r>
            <a:r>
              <a:rPr kumimoji="0" lang="en-GB" altLang="zh-CN" sz="2400" b="0" i="0" u="none" strike="noStrike" kern="1200" cap="none" spc="-10" normalizeH="0" baseline="0" noProof="0">
                <a:ln>
                  <a:noFill/>
                </a:ln>
                <a:solidFill>
                  <a:srgbClr val="F8652E"/>
                </a:solidFill>
                <a:effectLst/>
                <a:uLnTx/>
                <a:uFillTx/>
                <a:latin typeface="Ubuntu"/>
                <a:ea typeface="微软雅黑"/>
                <a:cs typeface="Microsoft YaHei"/>
              </a:rPr>
              <a:t>Case</a:t>
            </a:r>
            <a:r>
              <a:rPr kumimoji="0" lang="en-GB" altLang="zh-CN" sz="2400" b="0" i="0" u="none" strike="noStrike" kern="1200" cap="none" spc="-20" normalizeH="0" baseline="0" noProof="0">
                <a:ln>
                  <a:noFill/>
                </a:ln>
                <a:solidFill>
                  <a:srgbClr val="F8652E"/>
                </a:solidFill>
                <a:effectLst/>
                <a:uLnTx/>
                <a:uFillTx/>
                <a:latin typeface="Ubuntu"/>
                <a:ea typeface="微软雅黑"/>
                <a:cs typeface="Microsoft YaHei"/>
              </a:rPr>
              <a:t> </a:t>
            </a:r>
            <a:r>
              <a:rPr kumimoji="0" lang="en-GB" altLang="zh-CN" sz="2400" b="0" i="0" u="none" strike="noStrike" kern="1200" cap="none" spc="-30" normalizeH="0" baseline="0" noProof="0">
                <a:ln>
                  <a:noFill/>
                </a:ln>
                <a:solidFill>
                  <a:srgbClr val="F8652E"/>
                </a:solidFill>
                <a:effectLst/>
                <a:uLnTx/>
                <a:uFillTx/>
                <a:latin typeface="Ubuntu"/>
                <a:ea typeface="微软雅黑"/>
                <a:cs typeface="Microsoft YaHei"/>
              </a:rPr>
              <a:t>Study</a:t>
            </a:r>
            <a:endParaRPr spc="-30">
              <a:cs typeface="Microsoft YaHei"/>
            </a:endParaRPr>
          </a:p>
        </p:txBody>
      </p:sp>
      <p:sp>
        <p:nvSpPr>
          <p:cNvPr id="3" name="object 3"/>
          <p:cNvSpPr/>
          <p:nvPr/>
        </p:nvSpPr>
        <p:spPr>
          <a:xfrm>
            <a:off x="579119" y="1891283"/>
            <a:ext cx="4226052" cy="4009644"/>
          </a:xfrm>
          <a:prstGeom prst="rect">
            <a:avLst/>
          </a:prstGeom>
          <a:blipFill>
            <a:blip r:embed="rId2" cstate="print"/>
            <a:stretch>
              <a:fillRect/>
            </a:stretch>
          </a:blipFill>
        </p:spPr>
        <p:txBody>
          <a:bodyPr wrap="square" lIns="0" tIns="0" rIns="0" bIns="0" rtlCol="0"/>
          <a:lstStyle/>
          <a:p>
            <a:endParaRPr/>
          </a:p>
        </p:txBody>
      </p:sp>
      <p:sp>
        <p:nvSpPr>
          <p:cNvPr id="22" name="object 4">
            <a:extLst>
              <a:ext uri="{FF2B5EF4-FFF2-40B4-BE49-F238E27FC236}">
                <a16:creationId xmlns:a16="http://schemas.microsoft.com/office/drawing/2014/main" id="{AFC95E6B-3A5C-78FA-F28B-B88F7F4AE876}"/>
              </a:ext>
            </a:extLst>
          </p:cNvPr>
          <p:cNvSpPr/>
          <p:nvPr/>
        </p:nvSpPr>
        <p:spPr>
          <a:xfrm>
            <a:off x="5494020" y="2005583"/>
            <a:ext cx="676910" cy="675640"/>
          </a:xfrm>
          <a:custGeom>
            <a:avLst/>
            <a:gdLst/>
            <a:ahLst/>
            <a:cxnLst/>
            <a:rect l="l" t="t" r="r" b="b"/>
            <a:pathLst>
              <a:path w="676910" h="675639">
                <a:moveTo>
                  <a:pt x="338327" y="0"/>
                </a:moveTo>
                <a:lnTo>
                  <a:pt x="292426" y="3081"/>
                </a:lnTo>
                <a:lnTo>
                  <a:pt x="248399" y="12057"/>
                </a:lnTo>
                <a:lnTo>
                  <a:pt x="206650" y="26527"/>
                </a:lnTo>
                <a:lnTo>
                  <a:pt x="167583" y="46086"/>
                </a:lnTo>
                <a:lnTo>
                  <a:pt x="131601" y="70335"/>
                </a:lnTo>
                <a:lnTo>
                  <a:pt x="99107" y="98869"/>
                </a:lnTo>
                <a:lnTo>
                  <a:pt x="70505" y="131288"/>
                </a:lnTo>
                <a:lnTo>
                  <a:pt x="46199" y="167188"/>
                </a:lnTo>
                <a:lnTo>
                  <a:pt x="26592" y="206168"/>
                </a:lnTo>
                <a:lnTo>
                  <a:pt x="12087" y="247826"/>
                </a:lnTo>
                <a:lnTo>
                  <a:pt x="3089" y="291759"/>
                </a:lnTo>
                <a:lnTo>
                  <a:pt x="0" y="337565"/>
                </a:lnTo>
                <a:lnTo>
                  <a:pt x="3089" y="383372"/>
                </a:lnTo>
                <a:lnTo>
                  <a:pt x="12087" y="427305"/>
                </a:lnTo>
                <a:lnTo>
                  <a:pt x="26592" y="468963"/>
                </a:lnTo>
                <a:lnTo>
                  <a:pt x="46199" y="507943"/>
                </a:lnTo>
                <a:lnTo>
                  <a:pt x="70505" y="543843"/>
                </a:lnTo>
                <a:lnTo>
                  <a:pt x="99107" y="576262"/>
                </a:lnTo>
                <a:lnTo>
                  <a:pt x="131601" y="604796"/>
                </a:lnTo>
                <a:lnTo>
                  <a:pt x="167583" y="629045"/>
                </a:lnTo>
                <a:lnTo>
                  <a:pt x="206650" y="648604"/>
                </a:lnTo>
                <a:lnTo>
                  <a:pt x="248399" y="663074"/>
                </a:lnTo>
                <a:lnTo>
                  <a:pt x="292426" y="672050"/>
                </a:lnTo>
                <a:lnTo>
                  <a:pt x="338327" y="675131"/>
                </a:lnTo>
                <a:lnTo>
                  <a:pt x="384229" y="672050"/>
                </a:lnTo>
                <a:lnTo>
                  <a:pt x="428256" y="663074"/>
                </a:lnTo>
                <a:lnTo>
                  <a:pt x="470005" y="648604"/>
                </a:lnTo>
                <a:lnTo>
                  <a:pt x="509072" y="629045"/>
                </a:lnTo>
                <a:lnTo>
                  <a:pt x="545054" y="604796"/>
                </a:lnTo>
                <a:lnTo>
                  <a:pt x="577548" y="576262"/>
                </a:lnTo>
                <a:lnTo>
                  <a:pt x="606150" y="543843"/>
                </a:lnTo>
                <a:lnTo>
                  <a:pt x="630456" y="507943"/>
                </a:lnTo>
                <a:lnTo>
                  <a:pt x="650063" y="468963"/>
                </a:lnTo>
                <a:lnTo>
                  <a:pt x="664568" y="427305"/>
                </a:lnTo>
                <a:lnTo>
                  <a:pt x="673566" y="383372"/>
                </a:lnTo>
                <a:lnTo>
                  <a:pt x="676655" y="337565"/>
                </a:lnTo>
                <a:lnTo>
                  <a:pt x="673566" y="291759"/>
                </a:lnTo>
                <a:lnTo>
                  <a:pt x="664568" y="247826"/>
                </a:lnTo>
                <a:lnTo>
                  <a:pt x="650063" y="206168"/>
                </a:lnTo>
                <a:lnTo>
                  <a:pt x="630456" y="167188"/>
                </a:lnTo>
                <a:lnTo>
                  <a:pt x="606150" y="131288"/>
                </a:lnTo>
                <a:lnTo>
                  <a:pt x="577548" y="98869"/>
                </a:lnTo>
                <a:lnTo>
                  <a:pt x="545054" y="70335"/>
                </a:lnTo>
                <a:lnTo>
                  <a:pt x="509072" y="46086"/>
                </a:lnTo>
                <a:lnTo>
                  <a:pt x="470005" y="26527"/>
                </a:lnTo>
                <a:lnTo>
                  <a:pt x="428256" y="12057"/>
                </a:lnTo>
                <a:lnTo>
                  <a:pt x="384229" y="3081"/>
                </a:lnTo>
                <a:lnTo>
                  <a:pt x="338327" y="0"/>
                </a:lnTo>
                <a:close/>
              </a:path>
            </a:pathLst>
          </a:custGeom>
          <a:solidFill>
            <a:srgbClr val="F8642D"/>
          </a:solidFill>
        </p:spPr>
        <p:txBody>
          <a:bodyPr wrap="square" lIns="0" tIns="0" rIns="0" bIns="0" rtlCol="0"/>
          <a:lstStyle/>
          <a:p>
            <a:endParaRPr/>
          </a:p>
        </p:txBody>
      </p:sp>
      <p:sp>
        <p:nvSpPr>
          <p:cNvPr id="23" name="object 5">
            <a:extLst>
              <a:ext uri="{FF2B5EF4-FFF2-40B4-BE49-F238E27FC236}">
                <a16:creationId xmlns:a16="http://schemas.microsoft.com/office/drawing/2014/main" id="{5FE50AEF-732C-0666-3179-582CBE87A7BC}"/>
              </a:ext>
            </a:extLst>
          </p:cNvPr>
          <p:cNvSpPr/>
          <p:nvPr/>
        </p:nvSpPr>
        <p:spPr>
          <a:xfrm>
            <a:off x="5494020" y="2005583"/>
            <a:ext cx="676910" cy="675640"/>
          </a:xfrm>
          <a:custGeom>
            <a:avLst/>
            <a:gdLst/>
            <a:ahLst/>
            <a:cxnLst/>
            <a:rect l="l" t="t" r="r" b="b"/>
            <a:pathLst>
              <a:path w="676910" h="675639">
                <a:moveTo>
                  <a:pt x="0" y="337565"/>
                </a:moveTo>
                <a:lnTo>
                  <a:pt x="3089" y="291759"/>
                </a:lnTo>
                <a:lnTo>
                  <a:pt x="12087" y="247826"/>
                </a:lnTo>
                <a:lnTo>
                  <a:pt x="26592" y="206168"/>
                </a:lnTo>
                <a:lnTo>
                  <a:pt x="46199" y="167188"/>
                </a:lnTo>
                <a:lnTo>
                  <a:pt x="70505" y="131288"/>
                </a:lnTo>
                <a:lnTo>
                  <a:pt x="99107" y="98869"/>
                </a:lnTo>
                <a:lnTo>
                  <a:pt x="131601" y="70335"/>
                </a:lnTo>
                <a:lnTo>
                  <a:pt x="167583" y="46086"/>
                </a:lnTo>
                <a:lnTo>
                  <a:pt x="206650" y="26527"/>
                </a:lnTo>
                <a:lnTo>
                  <a:pt x="248399" y="12057"/>
                </a:lnTo>
                <a:lnTo>
                  <a:pt x="292426" y="3081"/>
                </a:lnTo>
                <a:lnTo>
                  <a:pt x="338327" y="0"/>
                </a:lnTo>
                <a:lnTo>
                  <a:pt x="384229" y="3081"/>
                </a:lnTo>
                <a:lnTo>
                  <a:pt x="428256" y="12057"/>
                </a:lnTo>
                <a:lnTo>
                  <a:pt x="470005" y="26527"/>
                </a:lnTo>
                <a:lnTo>
                  <a:pt x="509072" y="46086"/>
                </a:lnTo>
                <a:lnTo>
                  <a:pt x="545054" y="70335"/>
                </a:lnTo>
                <a:lnTo>
                  <a:pt x="577548" y="98869"/>
                </a:lnTo>
                <a:lnTo>
                  <a:pt x="606150" y="131288"/>
                </a:lnTo>
                <a:lnTo>
                  <a:pt x="630456" y="167188"/>
                </a:lnTo>
                <a:lnTo>
                  <a:pt x="650063" y="206168"/>
                </a:lnTo>
                <a:lnTo>
                  <a:pt x="664568" y="247826"/>
                </a:lnTo>
                <a:lnTo>
                  <a:pt x="673566" y="291759"/>
                </a:lnTo>
                <a:lnTo>
                  <a:pt x="676655" y="337565"/>
                </a:lnTo>
                <a:lnTo>
                  <a:pt x="673566" y="383372"/>
                </a:lnTo>
                <a:lnTo>
                  <a:pt x="664568" y="427305"/>
                </a:lnTo>
                <a:lnTo>
                  <a:pt x="650063" y="468963"/>
                </a:lnTo>
                <a:lnTo>
                  <a:pt x="630456" y="507943"/>
                </a:lnTo>
                <a:lnTo>
                  <a:pt x="606150" y="543843"/>
                </a:lnTo>
                <a:lnTo>
                  <a:pt x="577548" y="576262"/>
                </a:lnTo>
                <a:lnTo>
                  <a:pt x="545054" y="604796"/>
                </a:lnTo>
                <a:lnTo>
                  <a:pt x="509072" y="629045"/>
                </a:lnTo>
                <a:lnTo>
                  <a:pt x="470005" y="648604"/>
                </a:lnTo>
                <a:lnTo>
                  <a:pt x="428256" y="663074"/>
                </a:lnTo>
                <a:lnTo>
                  <a:pt x="384229" y="672050"/>
                </a:lnTo>
                <a:lnTo>
                  <a:pt x="338327" y="675131"/>
                </a:lnTo>
                <a:lnTo>
                  <a:pt x="292426" y="672050"/>
                </a:lnTo>
                <a:lnTo>
                  <a:pt x="248399" y="663074"/>
                </a:lnTo>
                <a:lnTo>
                  <a:pt x="206650" y="648604"/>
                </a:lnTo>
                <a:lnTo>
                  <a:pt x="167583" y="629045"/>
                </a:lnTo>
                <a:lnTo>
                  <a:pt x="131601" y="604796"/>
                </a:lnTo>
                <a:lnTo>
                  <a:pt x="99107" y="576262"/>
                </a:lnTo>
                <a:lnTo>
                  <a:pt x="70505" y="543843"/>
                </a:lnTo>
                <a:lnTo>
                  <a:pt x="46199" y="507943"/>
                </a:lnTo>
                <a:lnTo>
                  <a:pt x="26592" y="468963"/>
                </a:lnTo>
                <a:lnTo>
                  <a:pt x="12087" y="427305"/>
                </a:lnTo>
                <a:lnTo>
                  <a:pt x="3089" y="383372"/>
                </a:lnTo>
                <a:lnTo>
                  <a:pt x="0" y="337565"/>
                </a:lnTo>
                <a:close/>
              </a:path>
            </a:pathLst>
          </a:custGeom>
          <a:ln w="12192">
            <a:solidFill>
              <a:srgbClr val="EC5B4F"/>
            </a:solidFill>
          </a:ln>
        </p:spPr>
        <p:txBody>
          <a:bodyPr wrap="square" lIns="0" tIns="0" rIns="0" bIns="0" rtlCol="0"/>
          <a:lstStyle/>
          <a:p>
            <a:endParaRPr/>
          </a:p>
        </p:txBody>
      </p:sp>
      <p:sp>
        <p:nvSpPr>
          <p:cNvPr id="24" name="object 6">
            <a:extLst>
              <a:ext uri="{FF2B5EF4-FFF2-40B4-BE49-F238E27FC236}">
                <a16:creationId xmlns:a16="http://schemas.microsoft.com/office/drawing/2014/main" id="{EDEFBE6F-1ADE-20F1-5151-E4826E3D92CF}"/>
              </a:ext>
            </a:extLst>
          </p:cNvPr>
          <p:cNvSpPr/>
          <p:nvPr/>
        </p:nvSpPr>
        <p:spPr>
          <a:xfrm>
            <a:off x="5663057" y="2164079"/>
            <a:ext cx="352425" cy="352425"/>
          </a:xfrm>
          <a:custGeom>
            <a:avLst/>
            <a:gdLst/>
            <a:ahLst/>
            <a:cxnLst/>
            <a:rect l="l" t="t" r="r" b="b"/>
            <a:pathLst>
              <a:path w="352425" h="352425">
                <a:moveTo>
                  <a:pt x="176148" y="70993"/>
                </a:moveTo>
                <a:lnTo>
                  <a:pt x="50037" y="195199"/>
                </a:lnTo>
                <a:lnTo>
                  <a:pt x="50037" y="339852"/>
                </a:lnTo>
                <a:lnTo>
                  <a:pt x="51307" y="343916"/>
                </a:lnTo>
                <a:lnTo>
                  <a:pt x="56768" y="350393"/>
                </a:lnTo>
                <a:lnTo>
                  <a:pt x="60070" y="352044"/>
                </a:lnTo>
                <a:lnTo>
                  <a:pt x="143255" y="352044"/>
                </a:lnTo>
                <a:lnTo>
                  <a:pt x="143255" y="240157"/>
                </a:lnTo>
                <a:lnTo>
                  <a:pt x="302387" y="240157"/>
                </a:lnTo>
                <a:lnTo>
                  <a:pt x="302387" y="195199"/>
                </a:lnTo>
                <a:lnTo>
                  <a:pt x="176148" y="70993"/>
                </a:lnTo>
                <a:close/>
              </a:path>
              <a:path w="352425" h="352425">
                <a:moveTo>
                  <a:pt x="302387" y="240157"/>
                </a:moveTo>
                <a:lnTo>
                  <a:pt x="209041" y="240157"/>
                </a:lnTo>
                <a:lnTo>
                  <a:pt x="209041" y="352044"/>
                </a:lnTo>
                <a:lnTo>
                  <a:pt x="292226" y="352044"/>
                </a:lnTo>
                <a:lnTo>
                  <a:pt x="295528" y="350393"/>
                </a:lnTo>
                <a:lnTo>
                  <a:pt x="300989" y="343916"/>
                </a:lnTo>
                <a:lnTo>
                  <a:pt x="302387" y="339852"/>
                </a:lnTo>
                <a:lnTo>
                  <a:pt x="302387" y="240157"/>
                </a:lnTo>
                <a:close/>
              </a:path>
              <a:path w="352425" h="352425">
                <a:moveTo>
                  <a:pt x="180339" y="0"/>
                </a:moveTo>
                <a:lnTo>
                  <a:pt x="176148" y="0"/>
                </a:lnTo>
                <a:lnTo>
                  <a:pt x="172212" y="127"/>
                </a:lnTo>
                <a:lnTo>
                  <a:pt x="2793" y="164211"/>
                </a:lnTo>
                <a:lnTo>
                  <a:pt x="0" y="172466"/>
                </a:lnTo>
                <a:lnTo>
                  <a:pt x="380" y="174498"/>
                </a:lnTo>
                <a:lnTo>
                  <a:pt x="1650" y="176403"/>
                </a:lnTo>
                <a:lnTo>
                  <a:pt x="10032" y="188214"/>
                </a:lnTo>
                <a:lnTo>
                  <a:pt x="11429" y="190373"/>
                </a:lnTo>
                <a:lnTo>
                  <a:pt x="13334" y="191389"/>
                </a:lnTo>
                <a:lnTo>
                  <a:pt x="29844" y="191389"/>
                </a:lnTo>
                <a:lnTo>
                  <a:pt x="31368" y="190754"/>
                </a:lnTo>
                <a:lnTo>
                  <a:pt x="32384" y="189611"/>
                </a:lnTo>
                <a:lnTo>
                  <a:pt x="171450" y="52959"/>
                </a:lnTo>
                <a:lnTo>
                  <a:pt x="174625" y="50037"/>
                </a:lnTo>
                <a:lnTo>
                  <a:pt x="288163" y="50037"/>
                </a:lnTo>
                <a:lnTo>
                  <a:pt x="288163" y="48768"/>
                </a:lnTo>
                <a:lnTo>
                  <a:pt x="232155" y="48768"/>
                </a:lnTo>
                <a:lnTo>
                  <a:pt x="187197" y="4699"/>
                </a:lnTo>
                <a:lnTo>
                  <a:pt x="183895" y="1524"/>
                </a:lnTo>
                <a:lnTo>
                  <a:pt x="180339" y="0"/>
                </a:lnTo>
                <a:close/>
              </a:path>
              <a:path w="352425" h="352425">
                <a:moveTo>
                  <a:pt x="288163" y="50037"/>
                </a:moveTo>
                <a:lnTo>
                  <a:pt x="177672" y="50037"/>
                </a:lnTo>
                <a:lnTo>
                  <a:pt x="180847" y="52959"/>
                </a:lnTo>
                <a:lnTo>
                  <a:pt x="319913" y="189611"/>
                </a:lnTo>
                <a:lnTo>
                  <a:pt x="321055" y="190754"/>
                </a:lnTo>
                <a:lnTo>
                  <a:pt x="322706" y="191389"/>
                </a:lnTo>
                <a:lnTo>
                  <a:pt x="339089" y="191389"/>
                </a:lnTo>
                <a:lnTo>
                  <a:pt x="340994" y="190373"/>
                </a:lnTo>
                <a:lnTo>
                  <a:pt x="342264" y="188214"/>
                </a:lnTo>
                <a:lnTo>
                  <a:pt x="350646" y="176403"/>
                </a:lnTo>
                <a:lnTo>
                  <a:pt x="351916" y="174371"/>
                </a:lnTo>
                <a:lnTo>
                  <a:pt x="352425" y="172212"/>
                </a:lnTo>
                <a:lnTo>
                  <a:pt x="352043" y="169925"/>
                </a:lnTo>
                <a:lnTo>
                  <a:pt x="351916" y="167640"/>
                </a:lnTo>
                <a:lnTo>
                  <a:pt x="351027" y="165735"/>
                </a:lnTo>
                <a:lnTo>
                  <a:pt x="349503" y="164211"/>
                </a:lnTo>
                <a:lnTo>
                  <a:pt x="288163" y="104012"/>
                </a:lnTo>
                <a:lnTo>
                  <a:pt x="288163" y="50037"/>
                </a:lnTo>
                <a:close/>
              </a:path>
              <a:path w="352425" h="352425">
                <a:moveTo>
                  <a:pt x="283209" y="17018"/>
                </a:moveTo>
                <a:lnTo>
                  <a:pt x="237489" y="17018"/>
                </a:lnTo>
                <a:lnTo>
                  <a:pt x="235712" y="17907"/>
                </a:lnTo>
                <a:lnTo>
                  <a:pt x="232917" y="21462"/>
                </a:lnTo>
                <a:lnTo>
                  <a:pt x="232155" y="23368"/>
                </a:lnTo>
                <a:lnTo>
                  <a:pt x="232155" y="48768"/>
                </a:lnTo>
                <a:lnTo>
                  <a:pt x="288163" y="48768"/>
                </a:lnTo>
                <a:lnTo>
                  <a:pt x="288163" y="23368"/>
                </a:lnTo>
                <a:lnTo>
                  <a:pt x="287400" y="21336"/>
                </a:lnTo>
                <a:lnTo>
                  <a:pt x="286130" y="19685"/>
                </a:lnTo>
                <a:lnTo>
                  <a:pt x="284860" y="17907"/>
                </a:lnTo>
                <a:lnTo>
                  <a:pt x="283209" y="17018"/>
                </a:lnTo>
                <a:close/>
              </a:path>
            </a:pathLst>
          </a:custGeom>
          <a:solidFill>
            <a:srgbClr val="FFFFFF"/>
          </a:solidFill>
        </p:spPr>
        <p:txBody>
          <a:bodyPr wrap="square" lIns="0" tIns="0" rIns="0" bIns="0" rtlCol="0"/>
          <a:lstStyle/>
          <a:p>
            <a:endParaRPr/>
          </a:p>
        </p:txBody>
      </p:sp>
      <p:sp>
        <p:nvSpPr>
          <p:cNvPr id="25" name="object 7">
            <a:extLst>
              <a:ext uri="{FF2B5EF4-FFF2-40B4-BE49-F238E27FC236}">
                <a16:creationId xmlns:a16="http://schemas.microsoft.com/office/drawing/2014/main" id="{ABF7AFDA-1B16-6F0C-23B1-A06D0CF4179D}"/>
              </a:ext>
            </a:extLst>
          </p:cNvPr>
          <p:cNvSpPr txBox="1"/>
          <p:nvPr/>
        </p:nvSpPr>
        <p:spPr>
          <a:xfrm>
            <a:off x="6555992" y="2177668"/>
            <a:ext cx="5400000" cy="331470"/>
          </a:xfrm>
          <a:prstGeom prst="rect">
            <a:avLst/>
          </a:prstGeom>
        </p:spPr>
        <p:txBody>
          <a:bodyPr vert="horz" wrap="square" lIns="0" tIns="13335" rIns="0" bIns="0" rtlCol="0">
            <a:spAutoFit/>
          </a:bodyPr>
          <a:lstStyle/>
          <a:p>
            <a:pPr marL="12700">
              <a:lnSpc>
                <a:spcPct val="100000"/>
              </a:lnSpc>
              <a:spcBef>
                <a:spcPts val="105"/>
              </a:spcBef>
            </a:pPr>
            <a:r>
              <a:rPr sz="2000" err="1">
                <a:latin typeface="Microsoft YaHei"/>
                <a:cs typeface="Microsoft YaHei"/>
              </a:rPr>
              <a:t>管理体</a:t>
            </a:r>
            <a:r>
              <a:rPr sz="2000" spc="5" err="1">
                <a:latin typeface="Microsoft YaHei"/>
                <a:cs typeface="Microsoft YaHei"/>
              </a:rPr>
              <a:t>系</a:t>
            </a:r>
            <a:r>
              <a:rPr lang="en-US" sz="2000" spc="5">
                <a:latin typeface="Microsoft YaHei"/>
                <a:cs typeface="Microsoft YaHei"/>
              </a:rPr>
              <a:t> </a:t>
            </a:r>
            <a:r>
              <a:rPr sz="2000" spc="-5">
                <a:latin typeface="Microsoft YaHei"/>
                <a:cs typeface="Microsoft YaHei"/>
              </a:rPr>
              <a:t>Management</a:t>
            </a:r>
            <a:r>
              <a:rPr sz="2000" spc="-85">
                <a:latin typeface="Microsoft YaHei"/>
                <a:cs typeface="Microsoft YaHei"/>
              </a:rPr>
              <a:t> </a:t>
            </a:r>
            <a:r>
              <a:rPr sz="2000" spc="-5">
                <a:latin typeface="Microsoft YaHei"/>
                <a:cs typeface="Microsoft YaHei"/>
              </a:rPr>
              <a:t>system</a:t>
            </a:r>
            <a:endParaRPr sz="2000">
              <a:latin typeface="Microsoft YaHei"/>
              <a:cs typeface="Microsoft YaHei"/>
            </a:endParaRPr>
          </a:p>
        </p:txBody>
      </p:sp>
      <p:sp>
        <p:nvSpPr>
          <p:cNvPr id="26" name="object 8">
            <a:extLst>
              <a:ext uri="{FF2B5EF4-FFF2-40B4-BE49-F238E27FC236}">
                <a16:creationId xmlns:a16="http://schemas.microsoft.com/office/drawing/2014/main" id="{0396379C-89D9-489E-F983-90F2ABCF9D87}"/>
              </a:ext>
            </a:extLst>
          </p:cNvPr>
          <p:cNvSpPr/>
          <p:nvPr/>
        </p:nvSpPr>
        <p:spPr>
          <a:xfrm>
            <a:off x="5494020" y="3102864"/>
            <a:ext cx="675640" cy="673735"/>
          </a:xfrm>
          <a:custGeom>
            <a:avLst/>
            <a:gdLst/>
            <a:ahLst/>
            <a:cxnLst/>
            <a:rect l="l" t="t" r="r" b="b"/>
            <a:pathLst>
              <a:path w="675639" h="673735">
                <a:moveTo>
                  <a:pt x="337565" y="0"/>
                </a:moveTo>
                <a:lnTo>
                  <a:pt x="291759" y="3073"/>
                </a:lnTo>
                <a:lnTo>
                  <a:pt x="247826" y="12027"/>
                </a:lnTo>
                <a:lnTo>
                  <a:pt x="206168" y="26461"/>
                </a:lnTo>
                <a:lnTo>
                  <a:pt x="167188" y="45974"/>
                </a:lnTo>
                <a:lnTo>
                  <a:pt x="131288" y="70164"/>
                </a:lnTo>
                <a:lnTo>
                  <a:pt x="98869" y="98631"/>
                </a:lnTo>
                <a:lnTo>
                  <a:pt x="70335" y="130974"/>
                </a:lnTo>
                <a:lnTo>
                  <a:pt x="46086" y="166793"/>
                </a:lnTo>
                <a:lnTo>
                  <a:pt x="26527" y="205686"/>
                </a:lnTo>
                <a:lnTo>
                  <a:pt x="12057" y="247253"/>
                </a:lnTo>
                <a:lnTo>
                  <a:pt x="3081" y="291092"/>
                </a:lnTo>
                <a:lnTo>
                  <a:pt x="0" y="336803"/>
                </a:lnTo>
                <a:lnTo>
                  <a:pt x="3081" y="382515"/>
                </a:lnTo>
                <a:lnTo>
                  <a:pt x="12057" y="426354"/>
                </a:lnTo>
                <a:lnTo>
                  <a:pt x="26527" y="467921"/>
                </a:lnTo>
                <a:lnTo>
                  <a:pt x="46086" y="506814"/>
                </a:lnTo>
                <a:lnTo>
                  <a:pt x="70335" y="542633"/>
                </a:lnTo>
                <a:lnTo>
                  <a:pt x="98869" y="574976"/>
                </a:lnTo>
                <a:lnTo>
                  <a:pt x="131288" y="603443"/>
                </a:lnTo>
                <a:lnTo>
                  <a:pt x="167188" y="627634"/>
                </a:lnTo>
                <a:lnTo>
                  <a:pt x="206168" y="647146"/>
                </a:lnTo>
                <a:lnTo>
                  <a:pt x="247826" y="661580"/>
                </a:lnTo>
                <a:lnTo>
                  <a:pt x="291759" y="670534"/>
                </a:lnTo>
                <a:lnTo>
                  <a:pt x="337565" y="673608"/>
                </a:lnTo>
                <a:lnTo>
                  <a:pt x="383372" y="670534"/>
                </a:lnTo>
                <a:lnTo>
                  <a:pt x="427305" y="661580"/>
                </a:lnTo>
                <a:lnTo>
                  <a:pt x="468963" y="647146"/>
                </a:lnTo>
                <a:lnTo>
                  <a:pt x="507943" y="627634"/>
                </a:lnTo>
                <a:lnTo>
                  <a:pt x="543843" y="603443"/>
                </a:lnTo>
                <a:lnTo>
                  <a:pt x="576262" y="574976"/>
                </a:lnTo>
                <a:lnTo>
                  <a:pt x="604796" y="542633"/>
                </a:lnTo>
                <a:lnTo>
                  <a:pt x="629045" y="506814"/>
                </a:lnTo>
                <a:lnTo>
                  <a:pt x="648604" y="467921"/>
                </a:lnTo>
                <a:lnTo>
                  <a:pt x="663074" y="426354"/>
                </a:lnTo>
                <a:lnTo>
                  <a:pt x="672050" y="382515"/>
                </a:lnTo>
                <a:lnTo>
                  <a:pt x="675131" y="336803"/>
                </a:lnTo>
                <a:lnTo>
                  <a:pt x="672050" y="291092"/>
                </a:lnTo>
                <a:lnTo>
                  <a:pt x="663074" y="247253"/>
                </a:lnTo>
                <a:lnTo>
                  <a:pt x="648604" y="205686"/>
                </a:lnTo>
                <a:lnTo>
                  <a:pt x="629045" y="166793"/>
                </a:lnTo>
                <a:lnTo>
                  <a:pt x="604796" y="130974"/>
                </a:lnTo>
                <a:lnTo>
                  <a:pt x="576262" y="98631"/>
                </a:lnTo>
                <a:lnTo>
                  <a:pt x="543843" y="70164"/>
                </a:lnTo>
                <a:lnTo>
                  <a:pt x="507943" y="45974"/>
                </a:lnTo>
                <a:lnTo>
                  <a:pt x="468963" y="26461"/>
                </a:lnTo>
                <a:lnTo>
                  <a:pt x="427305" y="12027"/>
                </a:lnTo>
                <a:lnTo>
                  <a:pt x="383372" y="3073"/>
                </a:lnTo>
                <a:lnTo>
                  <a:pt x="337565" y="0"/>
                </a:lnTo>
                <a:close/>
              </a:path>
            </a:pathLst>
          </a:custGeom>
          <a:solidFill>
            <a:srgbClr val="F8642D"/>
          </a:solidFill>
        </p:spPr>
        <p:txBody>
          <a:bodyPr wrap="square" lIns="0" tIns="0" rIns="0" bIns="0" rtlCol="0"/>
          <a:lstStyle/>
          <a:p>
            <a:endParaRPr/>
          </a:p>
        </p:txBody>
      </p:sp>
      <p:sp>
        <p:nvSpPr>
          <p:cNvPr id="27" name="object 9">
            <a:extLst>
              <a:ext uri="{FF2B5EF4-FFF2-40B4-BE49-F238E27FC236}">
                <a16:creationId xmlns:a16="http://schemas.microsoft.com/office/drawing/2014/main" id="{8B0215D5-AA9B-AB7B-A7F9-08BB1EA15B5E}"/>
              </a:ext>
            </a:extLst>
          </p:cNvPr>
          <p:cNvSpPr/>
          <p:nvPr/>
        </p:nvSpPr>
        <p:spPr>
          <a:xfrm>
            <a:off x="5494020" y="3102864"/>
            <a:ext cx="675640" cy="673735"/>
          </a:xfrm>
          <a:custGeom>
            <a:avLst/>
            <a:gdLst/>
            <a:ahLst/>
            <a:cxnLst/>
            <a:rect l="l" t="t" r="r" b="b"/>
            <a:pathLst>
              <a:path w="675639" h="673735">
                <a:moveTo>
                  <a:pt x="0" y="336803"/>
                </a:moveTo>
                <a:lnTo>
                  <a:pt x="3081" y="291092"/>
                </a:lnTo>
                <a:lnTo>
                  <a:pt x="12057" y="247253"/>
                </a:lnTo>
                <a:lnTo>
                  <a:pt x="26527" y="205686"/>
                </a:lnTo>
                <a:lnTo>
                  <a:pt x="46086" y="166793"/>
                </a:lnTo>
                <a:lnTo>
                  <a:pt x="70335" y="130974"/>
                </a:lnTo>
                <a:lnTo>
                  <a:pt x="98869" y="98631"/>
                </a:lnTo>
                <a:lnTo>
                  <a:pt x="131288" y="70164"/>
                </a:lnTo>
                <a:lnTo>
                  <a:pt x="167188" y="45974"/>
                </a:lnTo>
                <a:lnTo>
                  <a:pt x="206168" y="26461"/>
                </a:lnTo>
                <a:lnTo>
                  <a:pt x="247826" y="12027"/>
                </a:lnTo>
                <a:lnTo>
                  <a:pt x="291759" y="3073"/>
                </a:lnTo>
                <a:lnTo>
                  <a:pt x="337565" y="0"/>
                </a:lnTo>
                <a:lnTo>
                  <a:pt x="383372" y="3073"/>
                </a:lnTo>
                <a:lnTo>
                  <a:pt x="427305" y="12027"/>
                </a:lnTo>
                <a:lnTo>
                  <a:pt x="468963" y="26461"/>
                </a:lnTo>
                <a:lnTo>
                  <a:pt x="507943" y="45974"/>
                </a:lnTo>
                <a:lnTo>
                  <a:pt x="543843" y="70164"/>
                </a:lnTo>
                <a:lnTo>
                  <a:pt x="576262" y="98631"/>
                </a:lnTo>
                <a:lnTo>
                  <a:pt x="604796" y="130974"/>
                </a:lnTo>
                <a:lnTo>
                  <a:pt x="629045" y="166793"/>
                </a:lnTo>
                <a:lnTo>
                  <a:pt x="648604" y="205686"/>
                </a:lnTo>
                <a:lnTo>
                  <a:pt x="663074" y="247253"/>
                </a:lnTo>
                <a:lnTo>
                  <a:pt x="672050" y="291092"/>
                </a:lnTo>
                <a:lnTo>
                  <a:pt x="675131" y="336803"/>
                </a:lnTo>
                <a:lnTo>
                  <a:pt x="672050" y="382515"/>
                </a:lnTo>
                <a:lnTo>
                  <a:pt x="663074" y="426354"/>
                </a:lnTo>
                <a:lnTo>
                  <a:pt x="648604" y="467921"/>
                </a:lnTo>
                <a:lnTo>
                  <a:pt x="629045" y="506814"/>
                </a:lnTo>
                <a:lnTo>
                  <a:pt x="604796" y="542633"/>
                </a:lnTo>
                <a:lnTo>
                  <a:pt x="576262" y="574976"/>
                </a:lnTo>
                <a:lnTo>
                  <a:pt x="543843" y="603443"/>
                </a:lnTo>
                <a:lnTo>
                  <a:pt x="507943" y="627634"/>
                </a:lnTo>
                <a:lnTo>
                  <a:pt x="468963" y="647146"/>
                </a:lnTo>
                <a:lnTo>
                  <a:pt x="427305" y="661580"/>
                </a:lnTo>
                <a:lnTo>
                  <a:pt x="383372" y="670534"/>
                </a:lnTo>
                <a:lnTo>
                  <a:pt x="337565" y="673608"/>
                </a:lnTo>
                <a:lnTo>
                  <a:pt x="291759" y="670534"/>
                </a:lnTo>
                <a:lnTo>
                  <a:pt x="247826" y="661580"/>
                </a:lnTo>
                <a:lnTo>
                  <a:pt x="206168" y="647146"/>
                </a:lnTo>
                <a:lnTo>
                  <a:pt x="167188" y="627634"/>
                </a:lnTo>
                <a:lnTo>
                  <a:pt x="131288" y="603443"/>
                </a:lnTo>
                <a:lnTo>
                  <a:pt x="98869" y="574976"/>
                </a:lnTo>
                <a:lnTo>
                  <a:pt x="70335" y="542633"/>
                </a:lnTo>
                <a:lnTo>
                  <a:pt x="46086" y="506814"/>
                </a:lnTo>
                <a:lnTo>
                  <a:pt x="26527" y="467921"/>
                </a:lnTo>
                <a:lnTo>
                  <a:pt x="12057" y="426354"/>
                </a:lnTo>
                <a:lnTo>
                  <a:pt x="3081" y="382515"/>
                </a:lnTo>
                <a:lnTo>
                  <a:pt x="0" y="336803"/>
                </a:lnTo>
                <a:close/>
              </a:path>
            </a:pathLst>
          </a:custGeom>
          <a:ln w="9144">
            <a:solidFill>
              <a:srgbClr val="EC5B4F"/>
            </a:solidFill>
          </a:ln>
        </p:spPr>
        <p:txBody>
          <a:bodyPr wrap="square" lIns="0" tIns="0" rIns="0" bIns="0" rtlCol="0"/>
          <a:lstStyle/>
          <a:p>
            <a:endParaRPr/>
          </a:p>
        </p:txBody>
      </p:sp>
      <p:sp>
        <p:nvSpPr>
          <p:cNvPr id="28" name="object 10">
            <a:extLst>
              <a:ext uri="{FF2B5EF4-FFF2-40B4-BE49-F238E27FC236}">
                <a16:creationId xmlns:a16="http://schemas.microsoft.com/office/drawing/2014/main" id="{1E7C3B64-33BE-5833-6221-61AE5547F86F}"/>
              </a:ext>
            </a:extLst>
          </p:cNvPr>
          <p:cNvSpPr/>
          <p:nvPr/>
        </p:nvSpPr>
        <p:spPr>
          <a:xfrm>
            <a:off x="5638819" y="3302508"/>
            <a:ext cx="372110" cy="299085"/>
          </a:xfrm>
          <a:custGeom>
            <a:avLst/>
            <a:gdLst/>
            <a:ahLst/>
            <a:cxnLst/>
            <a:rect l="l" t="t" r="r" b="b"/>
            <a:pathLst>
              <a:path w="372110" h="299085">
                <a:moveTo>
                  <a:pt x="360533" y="0"/>
                </a:moveTo>
                <a:lnTo>
                  <a:pt x="128504" y="0"/>
                </a:lnTo>
                <a:lnTo>
                  <a:pt x="124948" y="1396"/>
                </a:lnTo>
                <a:lnTo>
                  <a:pt x="121900" y="4317"/>
                </a:lnTo>
                <a:lnTo>
                  <a:pt x="118852" y="7112"/>
                </a:lnTo>
                <a:lnTo>
                  <a:pt x="117328" y="10540"/>
                </a:lnTo>
                <a:lnTo>
                  <a:pt x="117328" y="52196"/>
                </a:lnTo>
                <a:lnTo>
                  <a:pt x="97897" y="52196"/>
                </a:lnTo>
                <a:lnTo>
                  <a:pt x="69703" y="61849"/>
                </a:lnTo>
                <a:lnTo>
                  <a:pt x="66401" y="63753"/>
                </a:lnTo>
                <a:lnTo>
                  <a:pt x="16490" y="110108"/>
                </a:lnTo>
                <a:lnTo>
                  <a:pt x="0" y="144271"/>
                </a:lnTo>
                <a:lnTo>
                  <a:pt x="36" y="228472"/>
                </a:lnTo>
                <a:lnTo>
                  <a:pt x="1504" y="231775"/>
                </a:lnTo>
                <a:lnTo>
                  <a:pt x="4552" y="234568"/>
                </a:lnTo>
                <a:lnTo>
                  <a:pt x="7473" y="237362"/>
                </a:lnTo>
                <a:lnTo>
                  <a:pt x="11156" y="238887"/>
                </a:lnTo>
                <a:lnTo>
                  <a:pt x="31095" y="238887"/>
                </a:lnTo>
                <a:lnTo>
                  <a:pt x="31095" y="248157"/>
                </a:lnTo>
                <a:lnTo>
                  <a:pt x="54717" y="286765"/>
                </a:lnTo>
                <a:lnTo>
                  <a:pt x="68941" y="294004"/>
                </a:lnTo>
                <a:lnTo>
                  <a:pt x="76434" y="297179"/>
                </a:lnTo>
                <a:lnTo>
                  <a:pt x="84562" y="298703"/>
                </a:lnTo>
                <a:lnTo>
                  <a:pt x="101453" y="298703"/>
                </a:lnTo>
                <a:lnTo>
                  <a:pt x="109454" y="297179"/>
                </a:lnTo>
                <a:lnTo>
                  <a:pt x="117074" y="294004"/>
                </a:lnTo>
                <a:lnTo>
                  <a:pt x="124694" y="290956"/>
                </a:lnTo>
                <a:lnTo>
                  <a:pt x="131298" y="286765"/>
                </a:lnTo>
                <a:lnTo>
                  <a:pt x="142220" y="276351"/>
                </a:lnTo>
                <a:lnTo>
                  <a:pt x="146665" y="270128"/>
                </a:lnTo>
                <a:lnTo>
                  <a:pt x="150430" y="262000"/>
                </a:lnTo>
                <a:lnTo>
                  <a:pt x="86467" y="262000"/>
                </a:lnTo>
                <a:lnTo>
                  <a:pt x="81133" y="259841"/>
                </a:lnTo>
                <a:lnTo>
                  <a:pt x="76434" y="255524"/>
                </a:lnTo>
                <a:lnTo>
                  <a:pt x="71989" y="251332"/>
                </a:lnTo>
                <a:lnTo>
                  <a:pt x="69576" y="246252"/>
                </a:lnTo>
                <a:lnTo>
                  <a:pt x="69576" y="234187"/>
                </a:lnTo>
                <a:lnTo>
                  <a:pt x="71989" y="228980"/>
                </a:lnTo>
                <a:lnTo>
                  <a:pt x="76434" y="224662"/>
                </a:lnTo>
                <a:lnTo>
                  <a:pt x="81133" y="220471"/>
                </a:lnTo>
                <a:lnTo>
                  <a:pt x="86467" y="218312"/>
                </a:lnTo>
                <a:lnTo>
                  <a:pt x="371836" y="218312"/>
                </a:lnTo>
                <a:lnTo>
                  <a:pt x="371836" y="159384"/>
                </a:lnTo>
                <a:lnTo>
                  <a:pt x="38842" y="159384"/>
                </a:lnTo>
                <a:lnTo>
                  <a:pt x="38842" y="146303"/>
                </a:lnTo>
                <a:lnTo>
                  <a:pt x="39350" y="144271"/>
                </a:lnTo>
                <a:lnTo>
                  <a:pt x="40493" y="141604"/>
                </a:lnTo>
                <a:lnTo>
                  <a:pt x="41509" y="138811"/>
                </a:lnTo>
                <a:lnTo>
                  <a:pt x="88626" y="93852"/>
                </a:lnTo>
                <a:lnTo>
                  <a:pt x="94849" y="90550"/>
                </a:lnTo>
                <a:lnTo>
                  <a:pt x="97643" y="89534"/>
                </a:lnTo>
                <a:lnTo>
                  <a:pt x="99802" y="89026"/>
                </a:lnTo>
                <a:lnTo>
                  <a:pt x="371836" y="89026"/>
                </a:lnTo>
                <a:lnTo>
                  <a:pt x="371836" y="10540"/>
                </a:lnTo>
                <a:lnTo>
                  <a:pt x="370312" y="7112"/>
                </a:lnTo>
                <a:lnTo>
                  <a:pt x="367264" y="4317"/>
                </a:lnTo>
                <a:lnTo>
                  <a:pt x="364216" y="1396"/>
                </a:lnTo>
                <a:lnTo>
                  <a:pt x="360533" y="0"/>
                </a:lnTo>
                <a:close/>
              </a:path>
              <a:path w="372110" h="299085">
                <a:moveTo>
                  <a:pt x="255758" y="238887"/>
                </a:moveTo>
                <a:lnTo>
                  <a:pt x="216896" y="238887"/>
                </a:lnTo>
                <a:lnTo>
                  <a:pt x="216896" y="248157"/>
                </a:lnTo>
                <a:lnTo>
                  <a:pt x="235057" y="281558"/>
                </a:lnTo>
                <a:lnTo>
                  <a:pt x="240518" y="286765"/>
                </a:lnTo>
                <a:lnTo>
                  <a:pt x="247122" y="290956"/>
                </a:lnTo>
                <a:lnTo>
                  <a:pt x="254742" y="294004"/>
                </a:lnTo>
                <a:lnTo>
                  <a:pt x="262235" y="297179"/>
                </a:lnTo>
                <a:lnTo>
                  <a:pt x="270363" y="298703"/>
                </a:lnTo>
                <a:lnTo>
                  <a:pt x="287381" y="298703"/>
                </a:lnTo>
                <a:lnTo>
                  <a:pt x="295509" y="297179"/>
                </a:lnTo>
                <a:lnTo>
                  <a:pt x="303129" y="294004"/>
                </a:lnTo>
                <a:lnTo>
                  <a:pt x="310749" y="290956"/>
                </a:lnTo>
                <a:lnTo>
                  <a:pt x="317353" y="286765"/>
                </a:lnTo>
                <a:lnTo>
                  <a:pt x="322687" y="281558"/>
                </a:lnTo>
                <a:lnTo>
                  <a:pt x="328148" y="276351"/>
                </a:lnTo>
                <a:lnTo>
                  <a:pt x="332593" y="270128"/>
                </a:lnTo>
                <a:lnTo>
                  <a:pt x="336376" y="262000"/>
                </a:lnTo>
                <a:lnTo>
                  <a:pt x="272395" y="262000"/>
                </a:lnTo>
                <a:lnTo>
                  <a:pt x="267061" y="259841"/>
                </a:lnTo>
                <a:lnTo>
                  <a:pt x="258044" y="251332"/>
                </a:lnTo>
                <a:lnTo>
                  <a:pt x="255758" y="246252"/>
                </a:lnTo>
                <a:lnTo>
                  <a:pt x="255758" y="238887"/>
                </a:lnTo>
                <a:close/>
              </a:path>
              <a:path w="372110" h="299085">
                <a:moveTo>
                  <a:pt x="272395" y="218312"/>
                </a:moveTo>
                <a:lnTo>
                  <a:pt x="99167" y="218312"/>
                </a:lnTo>
                <a:lnTo>
                  <a:pt x="104628" y="220471"/>
                </a:lnTo>
                <a:lnTo>
                  <a:pt x="109073" y="224789"/>
                </a:lnTo>
                <a:lnTo>
                  <a:pt x="113645" y="229107"/>
                </a:lnTo>
                <a:lnTo>
                  <a:pt x="115875" y="234187"/>
                </a:lnTo>
                <a:lnTo>
                  <a:pt x="115931" y="246252"/>
                </a:lnTo>
                <a:lnTo>
                  <a:pt x="113645" y="251332"/>
                </a:lnTo>
                <a:lnTo>
                  <a:pt x="109073" y="255524"/>
                </a:lnTo>
                <a:lnTo>
                  <a:pt x="104501" y="259841"/>
                </a:lnTo>
                <a:lnTo>
                  <a:pt x="99167" y="262000"/>
                </a:lnTo>
                <a:lnTo>
                  <a:pt x="150430" y="262000"/>
                </a:lnTo>
                <a:lnTo>
                  <a:pt x="153269" y="255777"/>
                </a:lnTo>
                <a:lnTo>
                  <a:pt x="154920" y="248157"/>
                </a:lnTo>
                <a:lnTo>
                  <a:pt x="154920" y="238887"/>
                </a:lnTo>
                <a:lnTo>
                  <a:pt x="255758" y="238887"/>
                </a:lnTo>
                <a:lnTo>
                  <a:pt x="255758" y="234187"/>
                </a:lnTo>
                <a:lnTo>
                  <a:pt x="258044" y="228980"/>
                </a:lnTo>
                <a:lnTo>
                  <a:pt x="262489" y="224662"/>
                </a:lnTo>
                <a:lnTo>
                  <a:pt x="267061" y="220471"/>
                </a:lnTo>
                <a:lnTo>
                  <a:pt x="272395" y="218312"/>
                </a:lnTo>
                <a:close/>
              </a:path>
              <a:path w="372110" h="299085">
                <a:moveTo>
                  <a:pt x="371836" y="218312"/>
                </a:moveTo>
                <a:lnTo>
                  <a:pt x="285222" y="218312"/>
                </a:lnTo>
                <a:lnTo>
                  <a:pt x="290810" y="220471"/>
                </a:lnTo>
                <a:lnTo>
                  <a:pt x="299700" y="229107"/>
                </a:lnTo>
                <a:lnTo>
                  <a:pt x="301930" y="234187"/>
                </a:lnTo>
                <a:lnTo>
                  <a:pt x="301986" y="246252"/>
                </a:lnTo>
                <a:lnTo>
                  <a:pt x="299700" y="251332"/>
                </a:lnTo>
                <a:lnTo>
                  <a:pt x="295128" y="255524"/>
                </a:lnTo>
                <a:lnTo>
                  <a:pt x="290556" y="259841"/>
                </a:lnTo>
                <a:lnTo>
                  <a:pt x="285095" y="262000"/>
                </a:lnTo>
                <a:lnTo>
                  <a:pt x="336376" y="262000"/>
                </a:lnTo>
                <a:lnTo>
                  <a:pt x="339324" y="255777"/>
                </a:lnTo>
                <a:lnTo>
                  <a:pt x="340975" y="248157"/>
                </a:lnTo>
                <a:lnTo>
                  <a:pt x="340975" y="238887"/>
                </a:lnTo>
                <a:lnTo>
                  <a:pt x="360533" y="238887"/>
                </a:lnTo>
                <a:lnTo>
                  <a:pt x="364216" y="237489"/>
                </a:lnTo>
                <a:lnTo>
                  <a:pt x="370312" y="231901"/>
                </a:lnTo>
                <a:lnTo>
                  <a:pt x="371836" y="228472"/>
                </a:lnTo>
                <a:lnTo>
                  <a:pt x="371836" y="218312"/>
                </a:lnTo>
                <a:close/>
              </a:path>
              <a:path w="372110" h="299085">
                <a:moveTo>
                  <a:pt x="371836" y="89026"/>
                </a:moveTo>
                <a:lnTo>
                  <a:pt x="116947" y="89026"/>
                </a:lnTo>
                <a:lnTo>
                  <a:pt x="116947" y="159384"/>
                </a:lnTo>
                <a:lnTo>
                  <a:pt x="371836" y="159384"/>
                </a:lnTo>
                <a:lnTo>
                  <a:pt x="371836" y="89026"/>
                </a:lnTo>
                <a:close/>
              </a:path>
            </a:pathLst>
          </a:custGeom>
          <a:solidFill>
            <a:srgbClr val="FFFFFF"/>
          </a:solidFill>
        </p:spPr>
        <p:txBody>
          <a:bodyPr wrap="square" lIns="0" tIns="0" rIns="0" bIns="0" rtlCol="0"/>
          <a:lstStyle/>
          <a:p>
            <a:endParaRPr/>
          </a:p>
        </p:txBody>
      </p:sp>
      <p:sp>
        <p:nvSpPr>
          <p:cNvPr id="29" name="object 11">
            <a:extLst>
              <a:ext uri="{FF2B5EF4-FFF2-40B4-BE49-F238E27FC236}">
                <a16:creationId xmlns:a16="http://schemas.microsoft.com/office/drawing/2014/main" id="{409844CB-03D9-24BD-0B41-2451EB87EA28}"/>
              </a:ext>
            </a:extLst>
          </p:cNvPr>
          <p:cNvSpPr txBox="1"/>
          <p:nvPr/>
        </p:nvSpPr>
        <p:spPr>
          <a:xfrm>
            <a:off x="6555485" y="3274314"/>
            <a:ext cx="5400000" cy="330835"/>
          </a:xfrm>
          <a:prstGeom prst="rect">
            <a:avLst/>
          </a:prstGeom>
        </p:spPr>
        <p:txBody>
          <a:bodyPr vert="horz" wrap="square" lIns="0" tIns="13335" rIns="0" bIns="0" rtlCol="0">
            <a:spAutoFit/>
          </a:bodyPr>
          <a:lstStyle/>
          <a:p>
            <a:pPr marL="12700">
              <a:lnSpc>
                <a:spcPct val="100000"/>
              </a:lnSpc>
              <a:spcBef>
                <a:spcPts val="105"/>
              </a:spcBef>
            </a:pPr>
            <a:r>
              <a:rPr sz="2000" err="1">
                <a:solidFill>
                  <a:srgbClr val="FF6600"/>
                </a:solidFill>
                <a:latin typeface="Microsoft YaHei"/>
                <a:cs typeface="Microsoft YaHei"/>
              </a:rPr>
              <a:t>环境</a:t>
            </a:r>
            <a:r>
              <a:rPr lang="en-US" sz="2000">
                <a:solidFill>
                  <a:srgbClr val="FF6600"/>
                </a:solidFill>
                <a:latin typeface="Microsoft YaHei"/>
                <a:cs typeface="Microsoft YaHei"/>
              </a:rPr>
              <a:t> </a:t>
            </a:r>
            <a:r>
              <a:rPr sz="2000" spc="-5">
                <a:solidFill>
                  <a:srgbClr val="FF6600"/>
                </a:solidFill>
                <a:latin typeface="Microsoft YaHei"/>
                <a:cs typeface="Microsoft YaHei"/>
              </a:rPr>
              <a:t>Environment</a:t>
            </a:r>
            <a:endParaRPr sz="2000">
              <a:latin typeface="Microsoft YaHei"/>
              <a:cs typeface="Microsoft YaHei"/>
            </a:endParaRPr>
          </a:p>
        </p:txBody>
      </p:sp>
      <p:sp>
        <p:nvSpPr>
          <p:cNvPr id="30" name="object 12">
            <a:extLst>
              <a:ext uri="{FF2B5EF4-FFF2-40B4-BE49-F238E27FC236}">
                <a16:creationId xmlns:a16="http://schemas.microsoft.com/office/drawing/2014/main" id="{63FC877B-D56F-BDB6-379A-29EA96574169}"/>
              </a:ext>
            </a:extLst>
          </p:cNvPr>
          <p:cNvSpPr/>
          <p:nvPr/>
        </p:nvSpPr>
        <p:spPr>
          <a:xfrm>
            <a:off x="5494020" y="4183379"/>
            <a:ext cx="676910" cy="675640"/>
          </a:xfrm>
          <a:custGeom>
            <a:avLst/>
            <a:gdLst/>
            <a:ahLst/>
            <a:cxnLst/>
            <a:rect l="l" t="t" r="r" b="b"/>
            <a:pathLst>
              <a:path w="676910" h="675639">
                <a:moveTo>
                  <a:pt x="338327" y="0"/>
                </a:moveTo>
                <a:lnTo>
                  <a:pt x="292426" y="3081"/>
                </a:lnTo>
                <a:lnTo>
                  <a:pt x="248399" y="12057"/>
                </a:lnTo>
                <a:lnTo>
                  <a:pt x="206650" y="26527"/>
                </a:lnTo>
                <a:lnTo>
                  <a:pt x="167583" y="46086"/>
                </a:lnTo>
                <a:lnTo>
                  <a:pt x="131601" y="70335"/>
                </a:lnTo>
                <a:lnTo>
                  <a:pt x="99107" y="98869"/>
                </a:lnTo>
                <a:lnTo>
                  <a:pt x="70505" y="131288"/>
                </a:lnTo>
                <a:lnTo>
                  <a:pt x="46199" y="167188"/>
                </a:lnTo>
                <a:lnTo>
                  <a:pt x="26592" y="206168"/>
                </a:lnTo>
                <a:lnTo>
                  <a:pt x="12087" y="247826"/>
                </a:lnTo>
                <a:lnTo>
                  <a:pt x="3089" y="291759"/>
                </a:lnTo>
                <a:lnTo>
                  <a:pt x="0" y="337566"/>
                </a:lnTo>
                <a:lnTo>
                  <a:pt x="3089" y="383372"/>
                </a:lnTo>
                <a:lnTo>
                  <a:pt x="12087" y="427305"/>
                </a:lnTo>
                <a:lnTo>
                  <a:pt x="26592" y="468963"/>
                </a:lnTo>
                <a:lnTo>
                  <a:pt x="46199" y="507943"/>
                </a:lnTo>
                <a:lnTo>
                  <a:pt x="70505" y="543843"/>
                </a:lnTo>
                <a:lnTo>
                  <a:pt x="99107" y="576262"/>
                </a:lnTo>
                <a:lnTo>
                  <a:pt x="131601" y="604796"/>
                </a:lnTo>
                <a:lnTo>
                  <a:pt x="167583" y="629045"/>
                </a:lnTo>
                <a:lnTo>
                  <a:pt x="206650" y="648604"/>
                </a:lnTo>
                <a:lnTo>
                  <a:pt x="248399" y="663074"/>
                </a:lnTo>
                <a:lnTo>
                  <a:pt x="292426" y="672050"/>
                </a:lnTo>
                <a:lnTo>
                  <a:pt x="338327" y="675132"/>
                </a:lnTo>
                <a:lnTo>
                  <a:pt x="384229" y="672050"/>
                </a:lnTo>
                <a:lnTo>
                  <a:pt x="428256" y="663074"/>
                </a:lnTo>
                <a:lnTo>
                  <a:pt x="470005" y="648604"/>
                </a:lnTo>
                <a:lnTo>
                  <a:pt x="509072" y="629045"/>
                </a:lnTo>
                <a:lnTo>
                  <a:pt x="545054" y="604796"/>
                </a:lnTo>
                <a:lnTo>
                  <a:pt x="577548" y="576262"/>
                </a:lnTo>
                <a:lnTo>
                  <a:pt x="606150" y="543843"/>
                </a:lnTo>
                <a:lnTo>
                  <a:pt x="630456" y="507943"/>
                </a:lnTo>
                <a:lnTo>
                  <a:pt x="650063" y="468963"/>
                </a:lnTo>
                <a:lnTo>
                  <a:pt x="664568" y="427305"/>
                </a:lnTo>
                <a:lnTo>
                  <a:pt x="673566" y="383372"/>
                </a:lnTo>
                <a:lnTo>
                  <a:pt x="676655" y="337566"/>
                </a:lnTo>
                <a:lnTo>
                  <a:pt x="673566" y="291759"/>
                </a:lnTo>
                <a:lnTo>
                  <a:pt x="664568" y="247826"/>
                </a:lnTo>
                <a:lnTo>
                  <a:pt x="650063" y="206168"/>
                </a:lnTo>
                <a:lnTo>
                  <a:pt x="630456" y="167188"/>
                </a:lnTo>
                <a:lnTo>
                  <a:pt x="606150" y="131288"/>
                </a:lnTo>
                <a:lnTo>
                  <a:pt x="577548" y="98869"/>
                </a:lnTo>
                <a:lnTo>
                  <a:pt x="545054" y="70335"/>
                </a:lnTo>
                <a:lnTo>
                  <a:pt x="509072" y="46086"/>
                </a:lnTo>
                <a:lnTo>
                  <a:pt x="470005" y="26527"/>
                </a:lnTo>
                <a:lnTo>
                  <a:pt x="428256" y="12057"/>
                </a:lnTo>
                <a:lnTo>
                  <a:pt x="384229" y="3081"/>
                </a:lnTo>
                <a:lnTo>
                  <a:pt x="338327" y="0"/>
                </a:lnTo>
                <a:close/>
              </a:path>
            </a:pathLst>
          </a:custGeom>
          <a:solidFill>
            <a:srgbClr val="F8642D"/>
          </a:solidFill>
        </p:spPr>
        <p:txBody>
          <a:bodyPr wrap="square" lIns="0" tIns="0" rIns="0" bIns="0" rtlCol="0"/>
          <a:lstStyle/>
          <a:p>
            <a:endParaRPr/>
          </a:p>
        </p:txBody>
      </p:sp>
      <p:sp>
        <p:nvSpPr>
          <p:cNvPr id="31" name="object 13">
            <a:extLst>
              <a:ext uri="{FF2B5EF4-FFF2-40B4-BE49-F238E27FC236}">
                <a16:creationId xmlns:a16="http://schemas.microsoft.com/office/drawing/2014/main" id="{76657E4B-FF1D-485C-57AD-1769C4FDA3E4}"/>
              </a:ext>
            </a:extLst>
          </p:cNvPr>
          <p:cNvSpPr/>
          <p:nvPr/>
        </p:nvSpPr>
        <p:spPr>
          <a:xfrm>
            <a:off x="5494020" y="4183379"/>
            <a:ext cx="676910" cy="675640"/>
          </a:xfrm>
          <a:custGeom>
            <a:avLst/>
            <a:gdLst/>
            <a:ahLst/>
            <a:cxnLst/>
            <a:rect l="l" t="t" r="r" b="b"/>
            <a:pathLst>
              <a:path w="676910" h="675639">
                <a:moveTo>
                  <a:pt x="0" y="337566"/>
                </a:moveTo>
                <a:lnTo>
                  <a:pt x="3089" y="291759"/>
                </a:lnTo>
                <a:lnTo>
                  <a:pt x="12087" y="247826"/>
                </a:lnTo>
                <a:lnTo>
                  <a:pt x="26592" y="206168"/>
                </a:lnTo>
                <a:lnTo>
                  <a:pt x="46199" y="167188"/>
                </a:lnTo>
                <a:lnTo>
                  <a:pt x="70505" y="131288"/>
                </a:lnTo>
                <a:lnTo>
                  <a:pt x="99107" y="98869"/>
                </a:lnTo>
                <a:lnTo>
                  <a:pt x="131601" y="70335"/>
                </a:lnTo>
                <a:lnTo>
                  <a:pt x="167583" y="46086"/>
                </a:lnTo>
                <a:lnTo>
                  <a:pt x="206650" y="26527"/>
                </a:lnTo>
                <a:lnTo>
                  <a:pt x="248399" y="12057"/>
                </a:lnTo>
                <a:lnTo>
                  <a:pt x="292426" y="3081"/>
                </a:lnTo>
                <a:lnTo>
                  <a:pt x="338327" y="0"/>
                </a:lnTo>
                <a:lnTo>
                  <a:pt x="384229" y="3081"/>
                </a:lnTo>
                <a:lnTo>
                  <a:pt x="428256" y="12057"/>
                </a:lnTo>
                <a:lnTo>
                  <a:pt x="470005" y="26527"/>
                </a:lnTo>
                <a:lnTo>
                  <a:pt x="509072" y="46086"/>
                </a:lnTo>
                <a:lnTo>
                  <a:pt x="545054" y="70335"/>
                </a:lnTo>
                <a:lnTo>
                  <a:pt x="577548" y="98869"/>
                </a:lnTo>
                <a:lnTo>
                  <a:pt x="606150" y="131288"/>
                </a:lnTo>
                <a:lnTo>
                  <a:pt x="630456" y="167188"/>
                </a:lnTo>
                <a:lnTo>
                  <a:pt x="650063" y="206168"/>
                </a:lnTo>
                <a:lnTo>
                  <a:pt x="664568" y="247826"/>
                </a:lnTo>
                <a:lnTo>
                  <a:pt x="673566" y="291759"/>
                </a:lnTo>
                <a:lnTo>
                  <a:pt x="676655" y="337566"/>
                </a:lnTo>
                <a:lnTo>
                  <a:pt x="673566" y="383372"/>
                </a:lnTo>
                <a:lnTo>
                  <a:pt x="664568" y="427305"/>
                </a:lnTo>
                <a:lnTo>
                  <a:pt x="650063" y="468963"/>
                </a:lnTo>
                <a:lnTo>
                  <a:pt x="630456" y="507943"/>
                </a:lnTo>
                <a:lnTo>
                  <a:pt x="606150" y="543843"/>
                </a:lnTo>
                <a:lnTo>
                  <a:pt x="577548" y="576262"/>
                </a:lnTo>
                <a:lnTo>
                  <a:pt x="545054" y="604796"/>
                </a:lnTo>
                <a:lnTo>
                  <a:pt x="509072" y="629045"/>
                </a:lnTo>
                <a:lnTo>
                  <a:pt x="470005" y="648604"/>
                </a:lnTo>
                <a:lnTo>
                  <a:pt x="428256" y="663074"/>
                </a:lnTo>
                <a:lnTo>
                  <a:pt x="384229" y="672050"/>
                </a:lnTo>
                <a:lnTo>
                  <a:pt x="338327" y="675132"/>
                </a:lnTo>
                <a:lnTo>
                  <a:pt x="292426" y="672050"/>
                </a:lnTo>
                <a:lnTo>
                  <a:pt x="248399" y="663074"/>
                </a:lnTo>
                <a:lnTo>
                  <a:pt x="206650" y="648604"/>
                </a:lnTo>
                <a:lnTo>
                  <a:pt x="167583" y="629045"/>
                </a:lnTo>
                <a:lnTo>
                  <a:pt x="131601" y="604796"/>
                </a:lnTo>
                <a:lnTo>
                  <a:pt x="99107" y="576262"/>
                </a:lnTo>
                <a:lnTo>
                  <a:pt x="70505" y="543843"/>
                </a:lnTo>
                <a:lnTo>
                  <a:pt x="46199" y="507943"/>
                </a:lnTo>
                <a:lnTo>
                  <a:pt x="26592" y="468963"/>
                </a:lnTo>
                <a:lnTo>
                  <a:pt x="12087" y="427305"/>
                </a:lnTo>
                <a:lnTo>
                  <a:pt x="3089" y="383372"/>
                </a:lnTo>
                <a:lnTo>
                  <a:pt x="0" y="337566"/>
                </a:lnTo>
                <a:close/>
              </a:path>
            </a:pathLst>
          </a:custGeom>
          <a:ln w="12191">
            <a:solidFill>
              <a:srgbClr val="EC5B4F"/>
            </a:solidFill>
          </a:ln>
        </p:spPr>
        <p:txBody>
          <a:bodyPr wrap="square" lIns="0" tIns="0" rIns="0" bIns="0" rtlCol="0"/>
          <a:lstStyle/>
          <a:p>
            <a:endParaRPr/>
          </a:p>
        </p:txBody>
      </p:sp>
      <p:sp>
        <p:nvSpPr>
          <p:cNvPr id="32" name="object 14">
            <a:extLst>
              <a:ext uri="{FF2B5EF4-FFF2-40B4-BE49-F238E27FC236}">
                <a16:creationId xmlns:a16="http://schemas.microsoft.com/office/drawing/2014/main" id="{32D5669D-776A-7F1B-71DD-B52B15CCCA79}"/>
              </a:ext>
            </a:extLst>
          </p:cNvPr>
          <p:cNvSpPr/>
          <p:nvPr/>
        </p:nvSpPr>
        <p:spPr>
          <a:xfrm>
            <a:off x="5671820" y="4344923"/>
            <a:ext cx="295275" cy="351155"/>
          </a:xfrm>
          <a:custGeom>
            <a:avLst/>
            <a:gdLst/>
            <a:ahLst/>
            <a:cxnLst/>
            <a:rect l="l" t="t" r="r" b="b"/>
            <a:pathLst>
              <a:path w="295275" h="351154">
                <a:moveTo>
                  <a:pt x="102488" y="249174"/>
                </a:moveTo>
                <a:lnTo>
                  <a:pt x="99187" y="249174"/>
                </a:lnTo>
                <a:lnTo>
                  <a:pt x="95884" y="250951"/>
                </a:lnTo>
                <a:lnTo>
                  <a:pt x="69423" y="271486"/>
                </a:lnTo>
                <a:lnTo>
                  <a:pt x="49831" y="295878"/>
                </a:lnTo>
                <a:lnTo>
                  <a:pt x="36502" y="320317"/>
                </a:lnTo>
                <a:lnTo>
                  <a:pt x="28828" y="340994"/>
                </a:lnTo>
                <a:lnTo>
                  <a:pt x="25526" y="347725"/>
                </a:lnTo>
                <a:lnTo>
                  <a:pt x="28828" y="350900"/>
                </a:lnTo>
                <a:lnTo>
                  <a:pt x="35559" y="347725"/>
                </a:lnTo>
                <a:lnTo>
                  <a:pt x="62017" y="327044"/>
                </a:lnTo>
                <a:lnTo>
                  <a:pt x="81962" y="302577"/>
                </a:lnTo>
                <a:lnTo>
                  <a:pt x="96264" y="278110"/>
                </a:lnTo>
                <a:lnTo>
                  <a:pt x="107314" y="254126"/>
                </a:lnTo>
                <a:lnTo>
                  <a:pt x="106552" y="251713"/>
                </a:lnTo>
                <a:lnTo>
                  <a:pt x="102488" y="249174"/>
                </a:lnTo>
                <a:close/>
              </a:path>
              <a:path w="295275" h="351154">
                <a:moveTo>
                  <a:pt x="133476" y="273176"/>
                </a:moveTo>
                <a:lnTo>
                  <a:pt x="130047" y="273176"/>
                </a:lnTo>
                <a:lnTo>
                  <a:pt x="126745" y="274827"/>
                </a:lnTo>
                <a:lnTo>
                  <a:pt x="109122" y="289095"/>
                </a:lnTo>
                <a:lnTo>
                  <a:pt x="95869" y="305149"/>
                </a:lnTo>
                <a:lnTo>
                  <a:pt x="86401" y="321155"/>
                </a:lnTo>
                <a:lnTo>
                  <a:pt x="80137" y="335280"/>
                </a:lnTo>
                <a:lnTo>
                  <a:pt x="76707" y="342011"/>
                </a:lnTo>
                <a:lnTo>
                  <a:pt x="83438" y="345313"/>
                </a:lnTo>
                <a:lnTo>
                  <a:pt x="90169" y="342011"/>
                </a:lnTo>
                <a:lnTo>
                  <a:pt x="106404" y="329243"/>
                </a:lnTo>
                <a:lnTo>
                  <a:pt x="119840" y="313023"/>
                </a:lnTo>
                <a:lnTo>
                  <a:pt x="130157" y="296183"/>
                </a:lnTo>
                <a:lnTo>
                  <a:pt x="137032" y="281558"/>
                </a:lnTo>
                <a:lnTo>
                  <a:pt x="138556" y="278256"/>
                </a:lnTo>
                <a:lnTo>
                  <a:pt x="137667" y="275717"/>
                </a:lnTo>
                <a:lnTo>
                  <a:pt x="135541" y="274391"/>
                </a:lnTo>
                <a:lnTo>
                  <a:pt x="133476" y="273176"/>
                </a:lnTo>
                <a:close/>
              </a:path>
              <a:path w="295275" h="351154">
                <a:moveTo>
                  <a:pt x="294893" y="0"/>
                </a:moveTo>
                <a:lnTo>
                  <a:pt x="281431" y="0"/>
                </a:lnTo>
                <a:lnTo>
                  <a:pt x="281431" y="3175"/>
                </a:lnTo>
                <a:lnTo>
                  <a:pt x="278129" y="3175"/>
                </a:lnTo>
                <a:lnTo>
                  <a:pt x="278129" y="6476"/>
                </a:lnTo>
                <a:lnTo>
                  <a:pt x="261365" y="6476"/>
                </a:lnTo>
                <a:lnTo>
                  <a:pt x="250100" y="9846"/>
                </a:lnTo>
                <a:lnTo>
                  <a:pt x="204469" y="33527"/>
                </a:lnTo>
                <a:lnTo>
                  <a:pt x="155797" y="72945"/>
                </a:lnTo>
                <a:lnTo>
                  <a:pt x="127126" y="107314"/>
                </a:lnTo>
                <a:lnTo>
                  <a:pt x="123951" y="114045"/>
                </a:lnTo>
                <a:lnTo>
                  <a:pt x="113918" y="120776"/>
                </a:lnTo>
                <a:lnTo>
                  <a:pt x="107187" y="120776"/>
                </a:lnTo>
                <a:lnTo>
                  <a:pt x="64111" y="126432"/>
                </a:lnTo>
                <a:lnTo>
                  <a:pt x="33823" y="144139"/>
                </a:lnTo>
                <a:lnTo>
                  <a:pt x="14247" y="166889"/>
                </a:lnTo>
                <a:lnTo>
                  <a:pt x="3175" y="187832"/>
                </a:lnTo>
                <a:lnTo>
                  <a:pt x="0" y="194563"/>
                </a:lnTo>
                <a:lnTo>
                  <a:pt x="3175" y="201294"/>
                </a:lnTo>
                <a:lnTo>
                  <a:pt x="13207" y="201294"/>
                </a:lnTo>
                <a:lnTo>
                  <a:pt x="85012" y="208940"/>
                </a:lnTo>
                <a:lnTo>
                  <a:pt x="131055" y="231612"/>
                </a:lnTo>
                <a:lnTo>
                  <a:pt x="156969" y="262514"/>
                </a:lnTo>
                <a:lnTo>
                  <a:pt x="168387" y="294848"/>
                </a:lnTo>
                <a:lnTo>
                  <a:pt x="170941" y="321818"/>
                </a:lnTo>
                <a:lnTo>
                  <a:pt x="170045" y="328156"/>
                </a:lnTo>
                <a:lnTo>
                  <a:pt x="172053" y="331565"/>
                </a:lnTo>
                <a:lnTo>
                  <a:pt x="211375" y="301232"/>
                </a:lnTo>
                <a:lnTo>
                  <a:pt x="228123" y="236644"/>
                </a:lnTo>
                <a:lnTo>
                  <a:pt x="224662" y="211327"/>
                </a:lnTo>
                <a:lnTo>
                  <a:pt x="224662" y="204469"/>
                </a:lnTo>
                <a:lnTo>
                  <a:pt x="227964" y="191007"/>
                </a:lnTo>
                <a:lnTo>
                  <a:pt x="231139" y="187832"/>
                </a:lnTo>
                <a:lnTo>
                  <a:pt x="245141" y="168302"/>
                </a:lnTo>
                <a:lnTo>
                  <a:pt x="253268" y="155400"/>
                </a:lnTo>
                <a:lnTo>
                  <a:pt x="198866" y="155400"/>
                </a:lnTo>
                <a:lnTo>
                  <a:pt x="189426" y="154485"/>
                </a:lnTo>
                <a:lnTo>
                  <a:pt x="180975" y="150749"/>
                </a:lnTo>
                <a:lnTo>
                  <a:pt x="170886" y="144139"/>
                </a:lnTo>
                <a:lnTo>
                  <a:pt x="165512" y="134921"/>
                </a:lnTo>
                <a:lnTo>
                  <a:pt x="164472" y="124442"/>
                </a:lnTo>
                <a:lnTo>
                  <a:pt x="167385" y="114045"/>
                </a:lnTo>
                <a:lnTo>
                  <a:pt x="170844" y="110587"/>
                </a:lnTo>
                <a:lnTo>
                  <a:pt x="170941" y="107314"/>
                </a:lnTo>
                <a:lnTo>
                  <a:pt x="175894" y="102234"/>
                </a:lnTo>
                <a:lnTo>
                  <a:pt x="181863" y="99821"/>
                </a:lnTo>
                <a:lnTo>
                  <a:pt x="188087" y="99313"/>
                </a:lnTo>
                <a:lnTo>
                  <a:pt x="194437" y="98932"/>
                </a:lnTo>
                <a:lnTo>
                  <a:pt x="280790" y="98932"/>
                </a:lnTo>
                <a:lnTo>
                  <a:pt x="282307" y="94614"/>
                </a:lnTo>
                <a:lnTo>
                  <a:pt x="284860" y="86994"/>
                </a:lnTo>
                <a:lnTo>
                  <a:pt x="284860" y="80518"/>
                </a:lnTo>
                <a:lnTo>
                  <a:pt x="288163" y="73787"/>
                </a:lnTo>
                <a:lnTo>
                  <a:pt x="288163" y="67056"/>
                </a:lnTo>
                <a:lnTo>
                  <a:pt x="290218" y="56975"/>
                </a:lnTo>
                <a:lnTo>
                  <a:pt x="291274" y="47275"/>
                </a:lnTo>
                <a:lnTo>
                  <a:pt x="291663" y="38195"/>
                </a:lnTo>
                <a:lnTo>
                  <a:pt x="291718" y="10032"/>
                </a:lnTo>
                <a:lnTo>
                  <a:pt x="294893" y="10032"/>
                </a:lnTo>
                <a:lnTo>
                  <a:pt x="291718" y="6476"/>
                </a:lnTo>
                <a:lnTo>
                  <a:pt x="291718" y="3175"/>
                </a:lnTo>
                <a:lnTo>
                  <a:pt x="294893" y="0"/>
                </a:lnTo>
                <a:close/>
              </a:path>
              <a:path w="295275" h="351154">
                <a:moveTo>
                  <a:pt x="72389" y="225170"/>
                </a:moveTo>
                <a:lnTo>
                  <a:pt x="69087" y="225170"/>
                </a:lnTo>
                <a:lnTo>
                  <a:pt x="65658" y="228600"/>
                </a:lnTo>
                <a:lnTo>
                  <a:pt x="48085" y="242625"/>
                </a:lnTo>
                <a:lnTo>
                  <a:pt x="34798" y="258508"/>
                </a:lnTo>
                <a:lnTo>
                  <a:pt x="25199" y="274446"/>
                </a:lnTo>
                <a:lnTo>
                  <a:pt x="18795" y="288417"/>
                </a:lnTo>
                <a:lnTo>
                  <a:pt x="15620" y="295148"/>
                </a:lnTo>
                <a:lnTo>
                  <a:pt x="18795" y="298323"/>
                </a:lnTo>
                <a:lnTo>
                  <a:pt x="28828" y="295148"/>
                </a:lnTo>
                <a:lnTo>
                  <a:pt x="45063" y="281122"/>
                </a:lnTo>
                <a:lnTo>
                  <a:pt x="58499" y="265239"/>
                </a:lnTo>
                <a:lnTo>
                  <a:pt x="68816" y="249356"/>
                </a:lnTo>
                <a:lnTo>
                  <a:pt x="75691" y="235331"/>
                </a:lnTo>
                <a:lnTo>
                  <a:pt x="77469" y="231901"/>
                </a:lnTo>
                <a:lnTo>
                  <a:pt x="76580" y="228600"/>
                </a:lnTo>
                <a:lnTo>
                  <a:pt x="72389" y="225170"/>
                </a:lnTo>
                <a:close/>
              </a:path>
              <a:path w="295275" h="351154">
                <a:moveTo>
                  <a:pt x="280790" y="98932"/>
                </a:moveTo>
                <a:lnTo>
                  <a:pt x="194437" y="98932"/>
                </a:lnTo>
                <a:lnTo>
                  <a:pt x="201040" y="100711"/>
                </a:lnTo>
                <a:lnTo>
                  <a:pt x="207644" y="104012"/>
                </a:lnTo>
                <a:lnTo>
                  <a:pt x="216396" y="110587"/>
                </a:lnTo>
                <a:lnTo>
                  <a:pt x="221646" y="119745"/>
                </a:lnTo>
                <a:lnTo>
                  <a:pt x="222468" y="130212"/>
                </a:lnTo>
                <a:lnTo>
                  <a:pt x="217931" y="140715"/>
                </a:lnTo>
                <a:lnTo>
                  <a:pt x="217931" y="144271"/>
                </a:lnTo>
                <a:lnTo>
                  <a:pt x="214375" y="147574"/>
                </a:lnTo>
                <a:lnTo>
                  <a:pt x="207710" y="153195"/>
                </a:lnTo>
                <a:lnTo>
                  <a:pt x="198866" y="155400"/>
                </a:lnTo>
                <a:lnTo>
                  <a:pt x="253268" y="155400"/>
                </a:lnTo>
                <a:lnTo>
                  <a:pt x="256857" y="149701"/>
                </a:lnTo>
                <a:lnTo>
                  <a:pt x="266572" y="131718"/>
                </a:lnTo>
                <a:lnTo>
                  <a:pt x="274574" y="114045"/>
                </a:lnTo>
                <a:lnTo>
                  <a:pt x="277199" y="108426"/>
                </a:lnTo>
                <a:lnTo>
                  <a:pt x="279765" y="101853"/>
                </a:lnTo>
                <a:lnTo>
                  <a:pt x="280790" y="98932"/>
                </a:lnTo>
                <a:close/>
              </a:path>
            </a:pathLst>
          </a:custGeom>
          <a:solidFill>
            <a:srgbClr val="FFFFFF"/>
          </a:solidFill>
        </p:spPr>
        <p:txBody>
          <a:bodyPr wrap="square" lIns="0" tIns="0" rIns="0" bIns="0" rtlCol="0"/>
          <a:lstStyle/>
          <a:p>
            <a:endParaRPr/>
          </a:p>
        </p:txBody>
      </p:sp>
      <p:sp>
        <p:nvSpPr>
          <p:cNvPr id="33" name="object 15">
            <a:extLst>
              <a:ext uri="{FF2B5EF4-FFF2-40B4-BE49-F238E27FC236}">
                <a16:creationId xmlns:a16="http://schemas.microsoft.com/office/drawing/2014/main" id="{45BBA859-6D7F-DF79-C92D-F5F405461C1C}"/>
              </a:ext>
            </a:extLst>
          </p:cNvPr>
          <p:cNvSpPr/>
          <p:nvPr/>
        </p:nvSpPr>
        <p:spPr>
          <a:xfrm>
            <a:off x="5494020" y="5256877"/>
            <a:ext cx="693420" cy="640080"/>
          </a:xfrm>
          <a:custGeom>
            <a:avLst/>
            <a:gdLst/>
            <a:ahLst/>
            <a:cxnLst/>
            <a:rect l="l" t="t" r="r" b="b"/>
            <a:pathLst>
              <a:path w="693420" h="640079">
                <a:moveTo>
                  <a:pt x="346709" y="0"/>
                </a:moveTo>
                <a:lnTo>
                  <a:pt x="295468" y="3469"/>
                </a:lnTo>
                <a:lnTo>
                  <a:pt x="246563" y="13547"/>
                </a:lnTo>
                <a:lnTo>
                  <a:pt x="200531" y="29740"/>
                </a:lnTo>
                <a:lnTo>
                  <a:pt x="157908" y="51552"/>
                </a:lnTo>
                <a:lnTo>
                  <a:pt x="119229" y="78490"/>
                </a:lnTo>
                <a:lnTo>
                  <a:pt x="85030" y="110057"/>
                </a:lnTo>
                <a:lnTo>
                  <a:pt x="55848" y="145761"/>
                </a:lnTo>
                <a:lnTo>
                  <a:pt x="32218" y="185105"/>
                </a:lnTo>
                <a:lnTo>
                  <a:pt x="14676" y="227596"/>
                </a:lnTo>
                <a:lnTo>
                  <a:pt x="3758" y="272739"/>
                </a:lnTo>
                <a:lnTo>
                  <a:pt x="0" y="320040"/>
                </a:lnTo>
                <a:lnTo>
                  <a:pt x="3758" y="367334"/>
                </a:lnTo>
                <a:lnTo>
                  <a:pt x="14676" y="412473"/>
                </a:lnTo>
                <a:lnTo>
                  <a:pt x="32218" y="454963"/>
                </a:lnTo>
                <a:lnTo>
                  <a:pt x="55848" y="494307"/>
                </a:lnTo>
                <a:lnTo>
                  <a:pt x="85030" y="530011"/>
                </a:lnTo>
                <a:lnTo>
                  <a:pt x="119229" y="561581"/>
                </a:lnTo>
                <a:lnTo>
                  <a:pt x="157908" y="588520"/>
                </a:lnTo>
                <a:lnTo>
                  <a:pt x="200531" y="610335"/>
                </a:lnTo>
                <a:lnTo>
                  <a:pt x="246563" y="626530"/>
                </a:lnTo>
                <a:lnTo>
                  <a:pt x="295468" y="636610"/>
                </a:lnTo>
                <a:lnTo>
                  <a:pt x="346709" y="640080"/>
                </a:lnTo>
                <a:lnTo>
                  <a:pt x="397951" y="636610"/>
                </a:lnTo>
                <a:lnTo>
                  <a:pt x="446856" y="626530"/>
                </a:lnTo>
                <a:lnTo>
                  <a:pt x="492888" y="610335"/>
                </a:lnTo>
                <a:lnTo>
                  <a:pt x="535511" y="588520"/>
                </a:lnTo>
                <a:lnTo>
                  <a:pt x="574190" y="561581"/>
                </a:lnTo>
                <a:lnTo>
                  <a:pt x="608389" y="530011"/>
                </a:lnTo>
                <a:lnTo>
                  <a:pt x="637571" y="494307"/>
                </a:lnTo>
                <a:lnTo>
                  <a:pt x="661201" y="454963"/>
                </a:lnTo>
                <a:lnTo>
                  <a:pt x="678743" y="412473"/>
                </a:lnTo>
                <a:lnTo>
                  <a:pt x="689661" y="367334"/>
                </a:lnTo>
                <a:lnTo>
                  <a:pt x="693419" y="320040"/>
                </a:lnTo>
                <a:lnTo>
                  <a:pt x="689661" y="272739"/>
                </a:lnTo>
                <a:lnTo>
                  <a:pt x="678743" y="227596"/>
                </a:lnTo>
                <a:lnTo>
                  <a:pt x="661201" y="185105"/>
                </a:lnTo>
                <a:lnTo>
                  <a:pt x="637571" y="145761"/>
                </a:lnTo>
                <a:lnTo>
                  <a:pt x="608389" y="110057"/>
                </a:lnTo>
                <a:lnTo>
                  <a:pt x="574190" y="78490"/>
                </a:lnTo>
                <a:lnTo>
                  <a:pt x="535511" y="51552"/>
                </a:lnTo>
                <a:lnTo>
                  <a:pt x="492888" y="29740"/>
                </a:lnTo>
                <a:lnTo>
                  <a:pt x="446856" y="13547"/>
                </a:lnTo>
                <a:lnTo>
                  <a:pt x="397951" y="3469"/>
                </a:lnTo>
                <a:lnTo>
                  <a:pt x="346709" y="0"/>
                </a:lnTo>
                <a:close/>
              </a:path>
            </a:pathLst>
          </a:custGeom>
          <a:solidFill>
            <a:srgbClr val="F8642D"/>
          </a:solidFill>
        </p:spPr>
        <p:txBody>
          <a:bodyPr wrap="square" lIns="0" tIns="0" rIns="0" bIns="0" rtlCol="0"/>
          <a:lstStyle/>
          <a:p>
            <a:endParaRPr/>
          </a:p>
        </p:txBody>
      </p:sp>
      <p:sp>
        <p:nvSpPr>
          <p:cNvPr id="34" name="object 16">
            <a:extLst>
              <a:ext uri="{FF2B5EF4-FFF2-40B4-BE49-F238E27FC236}">
                <a16:creationId xmlns:a16="http://schemas.microsoft.com/office/drawing/2014/main" id="{AB259BD5-FAFE-CC4C-C624-FABDCF8576A2}"/>
              </a:ext>
            </a:extLst>
          </p:cNvPr>
          <p:cNvSpPr/>
          <p:nvPr/>
        </p:nvSpPr>
        <p:spPr>
          <a:xfrm>
            <a:off x="5494020" y="5256276"/>
            <a:ext cx="693420" cy="640080"/>
          </a:xfrm>
          <a:custGeom>
            <a:avLst/>
            <a:gdLst/>
            <a:ahLst/>
            <a:cxnLst/>
            <a:rect l="l" t="t" r="r" b="b"/>
            <a:pathLst>
              <a:path w="693420" h="640079">
                <a:moveTo>
                  <a:pt x="0" y="320040"/>
                </a:moveTo>
                <a:lnTo>
                  <a:pt x="3758" y="272739"/>
                </a:lnTo>
                <a:lnTo>
                  <a:pt x="14676" y="227596"/>
                </a:lnTo>
                <a:lnTo>
                  <a:pt x="32218" y="185105"/>
                </a:lnTo>
                <a:lnTo>
                  <a:pt x="55848" y="145761"/>
                </a:lnTo>
                <a:lnTo>
                  <a:pt x="85030" y="110057"/>
                </a:lnTo>
                <a:lnTo>
                  <a:pt x="119229" y="78490"/>
                </a:lnTo>
                <a:lnTo>
                  <a:pt x="157908" y="51552"/>
                </a:lnTo>
                <a:lnTo>
                  <a:pt x="200531" y="29740"/>
                </a:lnTo>
                <a:lnTo>
                  <a:pt x="246563" y="13547"/>
                </a:lnTo>
                <a:lnTo>
                  <a:pt x="295468" y="3469"/>
                </a:lnTo>
                <a:lnTo>
                  <a:pt x="346709" y="0"/>
                </a:lnTo>
                <a:lnTo>
                  <a:pt x="397951" y="3469"/>
                </a:lnTo>
                <a:lnTo>
                  <a:pt x="446856" y="13547"/>
                </a:lnTo>
                <a:lnTo>
                  <a:pt x="492888" y="29740"/>
                </a:lnTo>
                <a:lnTo>
                  <a:pt x="535511" y="51552"/>
                </a:lnTo>
                <a:lnTo>
                  <a:pt x="574190" y="78490"/>
                </a:lnTo>
                <a:lnTo>
                  <a:pt x="608389" y="110057"/>
                </a:lnTo>
                <a:lnTo>
                  <a:pt x="637571" y="145761"/>
                </a:lnTo>
                <a:lnTo>
                  <a:pt x="661201" y="185105"/>
                </a:lnTo>
                <a:lnTo>
                  <a:pt x="678743" y="227596"/>
                </a:lnTo>
                <a:lnTo>
                  <a:pt x="689661" y="272739"/>
                </a:lnTo>
                <a:lnTo>
                  <a:pt x="693419" y="320040"/>
                </a:lnTo>
                <a:lnTo>
                  <a:pt x="689661" y="367334"/>
                </a:lnTo>
                <a:lnTo>
                  <a:pt x="678743" y="412473"/>
                </a:lnTo>
                <a:lnTo>
                  <a:pt x="661201" y="454963"/>
                </a:lnTo>
                <a:lnTo>
                  <a:pt x="637571" y="494307"/>
                </a:lnTo>
                <a:lnTo>
                  <a:pt x="608389" y="530011"/>
                </a:lnTo>
                <a:lnTo>
                  <a:pt x="574190" y="561581"/>
                </a:lnTo>
                <a:lnTo>
                  <a:pt x="535511" y="588520"/>
                </a:lnTo>
                <a:lnTo>
                  <a:pt x="492888" y="610335"/>
                </a:lnTo>
                <a:lnTo>
                  <a:pt x="446856" y="626530"/>
                </a:lnTo>
                <a:lnTo>
                  <a:pt x="397951" y="636610"/>
                </a:lnTo>
                <a:lnTo>
                  <a:pt x="346709" y="640080"/>
                </a:lnTo>
                <a:lnTo>
                  <a:pt x="295468" y="636610"/>
                </a:lnTo>
                <a:lnTo>
                  <a:pt x="246563" y="626530"/>
                </a:lnTo>
                <a:lnTo>
                  <a:pt x="200531" y="610335"/>
                </a:lnTo>
                <a:lnTo>
                  <a:pt x="157908" y="588520"/>
                </a:lnTo>
                <a:lnTo>
                  <a:pt x="119229" y="561581"/>
                </a:lnTo>
                <a:lnTo>
                  <a:pt x="85030" y="530011"/>
                </a:lnTo>
                <a:lnTo>
                  <a:pt x="55848" y="494307"/>
                </a:lnTo>
                <a:lnTo>
                  <a:pt x="32218" y="454963"/>
                </a:lnTo>
                <a:lnTo>
                  <a:pt x="14676" y="412473"/>
                </a:lnTo>
                <a:lnTo>
                  <a:pt x="3758" y="367334"/>
                </a:lnTo>
                <a:lnTo>
                  <a:pt x="0" y="320040"/>
                </a:lnTo>
                <a:close/>
              </a:path>
            </a:pathLst>
          </a:custGeom>
          <a:ln w="12192">
            <a:solidFill>
              <a:srgbClr val="EC5B4F"/>
            </a:solidFill>
          </a:ln>
        </p:spPr>
        <p:txBody>
          <a:bodyPr wrap="square" lIns="0" tIns="0" rIns="0" bIns="0" rtlCol="0"/>
          <a:lstStyle/>
          <a:p>
            <a:endParaRPr/>
          </a:p>
        </p:txBody>
      </p:sp>
      <p:sp>
        <p:nvSpPr>
          <p:cNvPr id="35" name="object 17">
            <a:extLst>
              <a:ext uri="{FF2B5EF4-FFF2-40B4-BE49-F238E27FC236}">
                <a16:creationId xmlns:a16="http://schemas.microsoft.com/office/drawing/2014/main" id="{15F4BFB4-BE96-53B0-7AE1-F59C0DA19BC0}"/>
              </a:ext>
            </a:extLst>
          </p:cNvPr>
          <p:cNvSpPr/>
          <p:nvPr/>
        </p:nvSpPr>
        <p:spPr>
          <a:xfrm>
            <a:off x="5637276" y="5447696"/>
            <a:ext cx="397510" cy="299720"/>
          </a:xfrm>
          <a:custGeom>
            <a:avLst/>
            <a:gdLst/>
            <a:ahLst/>
            <a:cxnLst/>
            <a:rect l="l" t="t" r="r" b="b"/>
            <a:pathLst>
              <a:path w="397510" h="299720">
                <a:moveTo>
                  <a:pt x="162956" y="264623"/>
                </a:moveTo>
                <a:lnTo>
                  <a:pt x="116966" y="264623"/>
                </a:lnTo>
                <a:lnTo>
                  <a:pt x="114073" y="271675"/>
                </a:lnTo>
                <a:lnTo>
                  <a:pt x="111998" y="278212"/>
                </a:lnTo>
                <a:lnTo>
                  <a:pt x="112002" y="280149"/>
                </a:lnTo>
                <a:lnTo>
                  <a:pt x="112287" y="285927"/>
                </a:lnTo>
                <a:lnTo>
                  <a:pt x="116966" y="295001"/>
                </a:lnTo>
                <a:lnTo>
                  <a:pt x="126039" y="299567"/>
                </a:lnTo>
                <a:lnTo>
                  <a:pt x="136969" y="299105"/>
                </a:lnTo>
                <a:lnTo>
                  <a:pt x="147899" y="294893"/>
                </a:lnTo>
                <a:lnTo>
                  <a:pt x="156972" y="288207"/>
                </a:lnTo>
                <a:lnTo>
                  <a:pt x="162544" y="280149"/>
                </a:lnTo>
                <a:lnTo>
                  <a:pt x="164401" y="271418"/>
                </a:lnTo>
                <a:lnTo>
                  <a:pt x="162956" y="264623"/>
                </a:lnTo>
                <a:close/>
              </a:path>
              <a:path w="397510" h="299720">
                <a:moveTo>
                  <a:pt x="193675" y="231438"/>
                </a:moveTo>
                <a:lnTo>
                  <a:pt x="160147" y="231438"/>
                </a:lnTo>
                <a:lnTo>
                  <a:pt x="166877" y="234638"/>
                </a:lnTo>
                <a:lnTo>
                  <a:pt x="170179" y="241433"/>
                </a:lnTo>
                <a:lnTo>
                  <a:pt x="176424" y="249485"/>
                </a:lnTo>
                <a:lnTo>
                  <a:pt x="180228" y="258475"/>
                </a:lnTo>
                <a:lnTo>
                  <a:pt x="181349" y="267095"/>
                </a:lnTo>
                <a:lnTo>
                  <a:pt x="181432" y="268519"/>
                </a:lnTo>
                <a:lnTo>
                  <a:pt x="180086" y="278212"/>
                </a:lnTo>
                <a:lnTo>
                  <a:pt x="183769" y="278212"/>
                </a:lnTo>
                <a:lnTo>
                  <a:pt x="186944" y="284613"/>
                </a:lnTo>
                <a:lnTo>
                  <a:pt x="190500" y="288207"/>
                </a:lnTo>
                <a:lnTo>
                  <a:pt x="196395" y="292029"/>
                </a:lnTo>
                <a:lnTo>
                  <a:pt x="203660" y="293303"/>
                </a:lnTo>
                <a:lnTo>
                  <a:pt x="210948" y="292029"/>
                </a:lnTo>
                <a:lnTo>
                  <a:pt x="216915" y="288207"/>
                </a:lnTo>
                <a:lnTo>
                  <a:pt x="220702" y="282111"/>
                </a:lnTo>
                <a:lnTo>
                  <a:pt x="221964" y="274815"/>
                </a:lnTo>
                <a:lnTo>
                  <a:pt x="220702" y="267519"/>
                </a:lnTo>
                <a:lnTo>
                  <a:pt x="216915" y="261423"/>
                </a:lnTo>
                <a:lnTo>
                  <a:pt x="213613" y="261423"/>
                </a:lnTo>
                <a:lnTo>
                  <a:pt x="201640" y="247404"/>
                </a:lnTo>
                <a:lnTo>
                  <a:pt x="194976" y="238934"/>
                </a:lnTo>
                <a:lnTo>
                  <a:pt x="192647" y="234212"/>
                </a:lnTo>
                <a:lnTo>
                  <a:pt x="193675" y="231438"/>
                </a:lnTo>
                <a:close/>
              </a:path>
              <a:path w="397510" h="299720">
                <a:moveTo>
                  <a:pt x="273519" y="141986"/>
                </a:moveTo>
                <a:lnTo>
                  <a:pt x="63309" y="141986"/>
                </a:lnTo>
                <a:lnTo>
                  <a:pt x="79331" y="145057"/>
                </a:lnTo>
                <a:lnTo>
                  <a:pt x="93472" y="154273"/>
                </a:lnTo>
                <a:lnTo>
                  <a:pt x="96647" y="161067"/>
                </a:lnTo>
                <a:lnTo>
                  <a:pt x="100202" y="164268"/>
                </a:lnTo>
                <a:lnTo>
                  <a:pt x="100202" y="171075"/>
                </a:lnTo>
                <a:lnTo>
                  <a:pt x="107061" y="174669"/>
                </a:lnTo>
                <a:lnTo>
                  <a:pt x="113411" y="177869"/>
                </a:lnTo>
                <a:lnTo>
                  <a:pt x="116966" y="184664"/>
                </a:lnTo>
                <a:lnTo>
                  <a:pt x="123444" y="187864"/>
                </a:lnTo>
                <a:lnTo>
                  <a:pt x="127000" y="194659"/>
                </a:lnTo>
                <a:lnTo>
                  <a:pt x="127000" y="201453"/>
                </a:lnTo>
                <a:lnTo>
                  <a:pt x="133350" y="201453"/>
                </a:lnTo>
                <a:lnTo>
                  <a:pt x="140208" y="204654"/>
                </a:lnTo>
                <a:lnTo>
                  <a:pt x="143763" y="211448"/>
                </a:lnTo>
                <a:lnTo>
                  <a:pt x="150113" y="217849"/>
                </a:lnTo>
                <a:lnTo>
                  <a:pt x="153415" y="224643"/>
                </a:lnTo>
                <a:lnTo>
                  <a:pt x="153415" y="231438"/>
                </a:lnTo>
                <a:lnTo>
                  <a:pt x="193675" y="231438"/>
                </a:lnTo>
                <a:lnTo>
                  <a:pt x="196447" y="232357"/>
                </a:lnTo>
                <a:lnTo>
                  <a:pt x="201183" y="236386"/>
                </a:lnTo>
                <a:lnTo>
                  <a:pt x="209659" y="245438"/>
                </a:lnTo>
                <a:lnTo>
                  <a:pt x="223647" y="261423"/>
                </a:lnTo>
                <a:lnTo>
                  <a:pt x="227202" y="264623"/>
                </a:lnTo>
                <a:lnTo>
                  <a:pt x="232602" y="268445"/>
                </a:lnTo>
                <a:lnTo>
                  <a:pt x="238680" y="269719"/>
                </a:lnTo>
                <a:lnTo>
                  <a:pt x="244830" y="268445"/>
                </a:lnTo>
                <a:lnTo>
                  <a:pt x="250444" y="264623"/>
                </a:lnTo>
                <a:lnTo>
                  <a:pt x="254230" y="258699"/>
                </a:lnTo>
                <a:lnTo>
                  <a:pt x="255492" y="251428"/>
                </a:lnTo>
                <a:lnTo>
                  <a:pt x="254230" y="244156"/>
                </a:lnTo>
                <a:lnTo>
                  <a:pt x="250444" y="238232"/>
                </a:lnTo>
                <a:lnTo>
                  <a:pt x="236416" y="222095"/>
                </a:lnTo>
                <a:lnTo>
                  <a:pt x="228330" y="212599"/>
                </a:lnTo>
                <a:lnTo>
                  <a:pt x="224565" y="207484"/>
                </a:lnTo>
                <a:lnTo>
                  <a:pt x="223647" y="204654"/>
                </a:lnTo>
                <a:lnTo>
                  <a:pt x="277217" y="204654"/>
                </a:lnTo>
                <a:lnTo>
                  <a:pt x="269869" y="197257"/>
                </a:lnTo>
                <a:lnTo>
                  <a:pt x="261318" y="187963"/>
                </a:lnTo>
                <a:lnTo>
                  <a:pt x="258982" y="183616"/>
                </a:lnTo>
                <a:lnTo>
                  <a:pt x="260350" y="181070"/>
                </a:lnTo>
                <a:lnTo>
                  <a:pt x="310530" y="181070"/>
                </a:lnTo>
                <a:lnTo>
                  <a:pt x="277883" y="146692"/>
                </a:lnTo>
                <a:lnTo>
                  <a:pt x="273519" y="141986"/>
                </a:lnTo>
                <a:close/>
              </a:path>
              <a:path w="397510" h="299720">
                <a:moveTo>
                  <a:pt x="135611" y="238232"/>
                </a:moveTo>
                <a:lnTo>
                  <a:pt x="90297" y="238232"/>
                </a:lnTo>
                <a:lnTo>
                  <a:pt x="87332" y="243651"/>
                </a:lnTo>
                <a:lnTo>
                  <a:pt x="85355" y="249485"/>
                </a:lnTo>
                <a:lnTo>
                  <a:pt x="85228" y="251428"/>
                </a:lnTo>
                <a:lnTo>
                  <a:pt x="85546" y="257183"/>
                </a:lnTo>
                <a:lnTo>
                  <a:pt x="90297" y="264623"/>
                </a:lnTo>
                <a:lnTo>
                  <a:pt x="96196" y="267995"/>
                </a:lnTo>
                <a:lnTo>
                  <a:pt x="103489" y="268519"/>
                </a:lnTo>
                <a:lnTo>
                  <a:pt x="110853" y="267095"/>
                </a:lnTo>
                <a:lnTo>
                  <a:pt x="116966" y="264623"/>
                </a:lnTo>
                <a:lnTo>
                  <a:pt x="162956" y="264623"/>
                </a:lnTo>
                <a:lnTo>
                  <a:pt x="162544" y="262686"/>
                </a:lnTo>
                <a:lnTo>
                  <a:pt x="156972" y="254628"/>
                </a:lnTo>
                <a:lnTo>
                  <a:pt x="150113" y="247834"/>
                </a:lnTo>
                <a:lnTo>
                  <a:pt x="133350" y="247834"/>
                </a:lnTo>
                <a:lnTo>
                  <a:pt x="135372" y="242465"/>
                </a:lnTo>
                <a:lnTo>
                  <a:pt x="135611" y="238232"/>
                </a:lnTo>
                <a:close/>
              </a:path>
              <a:path w="397510" h="299720">
                <a:moveTo>
                  <a:pt x="277217" y="204654"/>
                </a:moveTo>
                <a:lnTo>
                  <a:pt x="223647" y="204654"/>
                </a:lnTo>
                <a:lnTo>
                  <a:pt x="227631" y="207084"/>
                </a:lnTo>
                <a:lnTo>
                  <a:pt x="234664" y="214199"/>
                </a:lnTo>
                <a:lnTo>
                  <a:pt x="245363" y="225737"/>
                </a:lnTo>
                <a:lnTo>
                  <a:pt x="260350" y="241433"/>
                </a:lnTo>
                <a:lnTo>
                  <a:pt x="266465" y="245033"/>
                </a:lnTo>
                <a:lnTo>
                  <a:pt x="273748" y="246233"/>
                </a:lnTo>
                <a:lnTo>
                  <a:pt x="281031" y="245033"/>
                </a:lnTo>
                <a:lnTo>
                  <a:pt x="287147" y="241433"/>
                </a:lnTo>
                <a:lnTo>
                  <a:pt x="289433" y="235787"/>
                </a:lnTo>
                <a:lnTo>
                  <a:pt x="290861" y="229241"/>
                </a:lnTo>
                <a:lnTo>
                  <a:pt x="290433" y="222095"/>
                </a:lnTo>
                <a:lnTo>
                  <a:pt x="287147" y="214649"/>
                </a:lnTo>
                <a:lnTo>
                  <a:pt x="277217" y="204654"/>
                </a:lnTo>
                <a:close/>
              </a:path>
              <a:path w="397510" h="299720">
                <a:moveTo>
                  <a:pt x="110236" y="211448"/>
                </a:moveTo>
                <a:lnTo>
                  <a:pt x="63500" y="211448"/>
                </a:lnTo>
                <a:lnTo>
                  <a:pt x="62553" y="216366"/>
                </a:lnTo>
                <a:lnTo>
                  <a:pt x="60975" y="221695"/>
                </a:lnTo>
                <a:lnTo>
                  <a:pt x="60660" y="227698"/>
                </a:lnTo>
                <a:lnTo>
                  <a:pt x="63500" y="234638"/>
                </a:lnTo>
                <a:lnTo>
                  <a:pt x="69562" y="239417"/>
                </a:lnTo>
                <a:lnTo>
                  <a:pt x="76850" y="240183"/>
                </a:lnTo>
                <a:lnTo>
                  <a:pt x="84163" y="239076"/>
                </a:lnTo>
                <a:lnTo>
                  <a:pt x="90297" y="238232"/>
                </a:lnTo>
                <a:lnTo>
                  <a:pt x="135611" y="238232"/>
                </a:lnTo>
                <a:lnTo>
                  <a:pt x="135715" y="236386"/>
                </a:lnTo>
                <a:lnTo>
                  <a:pt x="134082" y="230233"/>
                </a:lnTo>
                <a:lnTo>
                  <a:pt x="130175" y="224643"/>
                </a:lnTo>
                <a:lnTo>
                  <a:pt x="123444" y="217849"/>
                </a:lnTo>
                <a:lnTo>
                  <a:pt x="110236" y="217849"/>
                </a:lnTo>
                <a:lnTo>
                  <a:pt x="110236" y="211448"/>
                </a:lnTo>
                <a:close/>
              </a:path>
              <a:path w="397510" h="299720">
                <a:moveTo>
                  <a:pt x="310530" y="181070"/>
                </a:moveTo>
                <a:lnTo>
                  <a:pt x="260350" y="181070"/>
                </a:lnTo>
                <a:lnTo>
                  <a:pt x="290322" y="207854"/>
                </a:lnTo>
                <a:lnTo>
                  <a:pt x="290322" y="211448"/>
                </a:lnTo>
                <a:lnTo>
                  <a:pt x="295941" y="215049"/>
                </a:lnTo>
                <a:lnTo>
                  <a:pt x="302133" y="216249"/>
                </a:lnTo>
                <a:lnTo>
                  <a:pt x="308324" y="215049"/>
                </a:lnTo>
                <a:lnTo>
                  <a:pt x="313944" y="211448"/>
                </a:lnTo>
                <a:lnTo>
                  <a:pt x="317730" y="203947"/>
                </a:lnTo>
                <a:lnTo>
                  <a:pt x="318992" y="196708"/>
                </a:lnTo>
                <a:lnTo>
                  <a:pt x="317730" y="190144"/>
                </a:lnTo>
                <a:lnTo>
                  <a:pt x="313944" y="184664"/>
                </a:lnTo>
                <a:lnTo>
                  <a:pt x="310530" y="181070"/>
                </a:lnTo>
                <a:close/>
              </a:path>
              <a:path w="397510" h="299720">
                <a:moveTo>
                  <a:pt x="61864" y="161974"/>
                </a:moveTo>
                <a:lnTo>
                  <a:pt x="33970" y="198846"/>
                </a:lnTo>
                <a:lnTo>
                  <a:pt x="36702" y="207854"/>
                </a:lnTo>
                <a:lnTo>
                  <a:pt x="44176" y="212632"/>
                </a:lnTo>
                <a:lnTo>
                  <a:pt x="51339" y="213399"/>
                </a:lnTo>
                <a:lnTo>
                  <a:pt x="57884" y="212292"/>
                </a:lnTo>
                <a:lnTo>
                  <a:pt x="63500" y="211448"/>
                </a:lnTo>
                <a:lnTo>
                  <a:pt x="110236" y="211448"/>
                </a:lnTo>
                <a:lnTo>
                  <a:pt x="110236" y="201453"/>
                </a:lnTo>
                <a:lnTo>
                  <a:pt x="103377" y="197859"/>
                </a:lnTo>
                <a:lnTo>
                  <a:pt x="100202" y="191065"/>
                </a:lnTo>
                <a:lnTo>
                  <a:pt x="83438" y="191065"/>
                </a:lnTo>
                <a:lnTo>
                  <a:pt x="86613" y="184664"/>
                </a:lnTo>
                <a:lnTo>
                  <a:pt x="83438" y="174669"/>
                </a:lnTo>
                <a:lnTo>
                  <a:pt x="80255" y="167869"/>
                </a:lnTo>
                <a:lnTo>
                  <a:pt x="71689" y="162751"/>
                </a:lnTo>
                <a:lnTo>
                  <a:pt x="61864" y="161974"/>
                </a:lnTo>
                <a:close/>
              </a:path>
              <a:path w="397510" h="299720">
                <a:moveTo>
                  <a:pt x="90297" y="187864"/>
                </a:moveTo>
                <a:lnTo>
                  <a:pt x="83438" y="191065"/>
                </a:lnTo>
                <a:lnTo>
                  <a:pt x="100202" y="191065"/>
                </a:lnTo>
                <a:lnTo>
                  <a:pt x="90297" y="187864"/>
                </a:lnTo>
                <a:close/>
              </a:path>
              <a:path w="397510" h="299720">
                <a:moveTo>
                  <a:pt x="0" y="23971"/>
                </a:moveTo>
                <a:lnTo>
                  <a:pt x="0" y="167874"/>
                </a:lnTo>
                <a:lnTo>
                  <a:pt x="10033" y="171075"/>
                </a:lnTo>
                <a:lnTo>
                  <a:pt x="19938" y="174669"/>
                </a:lnTo>
                <a:lnTo>
                  <a:pt x="23624" y="167869"/>
                </a:lnTo>
                <a:lnTo>
                  <a:pt x="26797" y="161067"/>
                </a:lnTo>
                <a:lnTo>
                  <a:pt x="33147" y="154273"/>
                </a:lnTo>
                <a:lnTo>
                  <a:pt x="47287" y="145057"/>
                </a:lnTo>
                <a:lnTo>
                  <a:pt x="63309" y="141986"/>
                </a:lnTo>
                <a:lnTo>
                  <a:pt x="273519" y="141986"/>
                </a:lnTo>
                <a:lnTo>
                  <a:pt x="264160" y="131892"/>
                </a:lnTo>
                <a:lnTo>
                  <a:pt x="256998" y="124301"/>
                </a:lnTo>
                <a:lnTo>
                  <a:pt x="153415" y="124301"/>
                </a:lnTo>
                <a:lnTo>
                  <a:pt x="137360" y="120872"/>
                </a:lnTo>
                <a:lnTo>
                  <a:pt x="124698" y="111823"/>
                </a:lnTo>
                <a:lnTo>
                  <a:pt x="116390" y="98996"/>
                </a:lnTo>
                <a:lnTo>
                  <a:pt x="113411" y="84296"/>
                </a:lnTo>
                <a:lnTo>
                  <a:pt x="114686" y="72435"/>
                </a:lnTo>
                <a:lnTo>
                  <a:pt x="118475" y="62182"/>
                </a:lnTo>
                <a:lnTo>
                  <a:pt x="124715" y="53810"/>
                </a:lnTo>
                <a:lnTo>
                  <a:pt x="133350" y="47593"/>
                </a:lnTo>
                <a:lnTo>
                  <a:pt x="144551" y="40239"/>
                </a:lnTo>
                <a:lnTo>
                  <a:pt x="53601" y="40239"/>
                </a:lnTo>
                <a:lnTo>
                  <a:pt x="39877" y="37560"/>
                </a:lnTo>
                <a:lnTo>
                  <a:pt x="0" y="23971"/>
                </a:lnTo>
                <a:close/>
              </a:path>
              <a:path w="397510" h="299720">
                <a:moveTo>
                  <a:pt x="397383" y="70084"/>
                </a:moveTo>
                <a:lnTo>
                  <a:pt x="230211" y="70084"/>
                </a:lnTo>
                <a:lnTo>
                  <a:pt x="239648" y="70548"/>
                </a:lnTo>
                <a:lnTo>
                  <a:pt x="245276" y="72870"/>
                </a:lnTo>
                <a:lnTo>
                  <a:pt x="247141" y="74263"/>
                </a:lnTo>
                <a:lnTo>
                  <a:pt x="257891" y="85465"/>
                </a:lnTo>
                <a:lnTo>
                  <a:pt x="283035" y="111369"/>
                </a:lnTo>
                <a:lnTo>
                  <a:pt x="311917" y="140421"/>
                </a:lnTo>
                <a:lnTo>
                  <a:pt x="333883" y="161067"/>
                </a:lnTo>
                <a:lnTo>
                  <a:pt x="342354" y="167869"/>
                </a:lnTo>
                <a:lnTo>
                  <a:pt x="351837" y="169571"/>
                </a:lnTo>
                <a:lnTo>
                  <a:pt x="360725" y="168724"/>
                </a:lnTo>
                <a:lnTo>
                  <a:pt x="367441" y="167869"/>
                </a:lnTo>
                <a:lnTo>
                  <a:pt x="373433" y="166811"/>
                </a:lnTo>
                <a:lnTo>
                  <a:pt x="383587" y="164471"/>
                </a:lnTo>
                <a:lnTo>
                  <a:pt x="397383" y="161067"/>
                </a:lnTo>
                <a:lnTo>
                  <a:pt x="397383" y="70084"/>
                </a:lnTo>
                <a:close/>
              </a:path>
              <a:path w="397510" h="299720">
                <a:moveTo>
                  <a:pt x="221698" y="97397"/>
                </a:moveTo>
                <a:lnTo>
                  <a:pt x="184989" y="112883"/>
                </a:lnTo>
                <a:lnTo>
                  <a:pt x="176911" y="117951"/>
                </a:lnTo>
                <a:lnTo>
                  <a:pt x="156972" y="124301"/>
                </a:lnTo>
                <a:lnTo>
                  <a:pt x="256998" y="124301"/>
                </a:lnTo>
                <a:lnTo>
                  <a:pt x="256151" y="123403"/>
                </a:lnTo>
                <a:lnTo>
                  <a:pt x="237236" y="104362"/>
                </a:lnTo>
                <a:lnTo>
                  <a:pt x="235406" y="102453"/>
                </a:lnTo>
                <a:lnTo>
                  <a:pt x="230124" y="98996"/>
                </a:lnTo>
                <a:lnTo>
                  <a:pt x="221698" y="97397"/>
                </a:lnTo>
                <a:close/>
              </a:path>
              <a:path w="397510" h="299720">
                <a:moveTo>
                  <a:pt x="257825" y="0"/>
                </a:moveTo>
                <a:lnTo>
                  <a:pt x="249410" y="440"/>
                </a:lnTo>
                <a:lnTo>
                  <a:pt x="240411" y="3905"/>
                </a:lnTo>
                <a:lnTo>
                  <a:pt x="220612" y="16150"/>
                </a:lnTo>
                <a:lnTo>
                  <a:pt x="167205" y="46642"/>
                </a:lnTo>
                <a:lnTo>
                  <a:pt x="143763" y="60674"/>
                </a:lnTo>
                <a:lnTo>
                  <a:pt x="137033" y="64357"/>
                </a:lnTo>
                <a:lnTo>
                  <a:pt x="130175" y="70707"/>
                </a:lnTo>
                <a:lnTo>
                  <a:pt x="130175" y="81121"/>
                </a:lnTo>
                <a:lnTo>
                  <a:pt x="131949" y="90820"/>
                </a:lnTo>
                <a:lnTo>
                  <a:pt x="136842" y="99282"/>
                </a:lnTo>
                <a:lnTo>
                  <a:pt x="144212" y="105267"/>
                </a:lnTo>
                <a:lnTo>
                  <a:pt x="153415" y="107537"/>
                </a:lnTo>
                <a:lnTo>
                  <a:pt x="156972" y="107537"/>
                </a:lnTo>
                <a:lnTo>
                  <a:pt x="163702" y="104362"/>
                </a:lnTo>
                <a:lnTo>
                  <a:pt x="166877" y="101060"/>
                </a:lnTo>
                <a:lnTo>
                  <a:pt x="176625" y="96783"/>
                </a:lnTo>
                <a:lnTo>
                  <a:pt x="189515" y="90090"/>
                </a:lnTo>
                <a:lnTo>
                  <a:pt x="203596" y="82182"/>
                </a:lnTo>
                <a:lnTo>
                  <a:pt x="216915" y="74263"/>
                </a:lnTo>
                <a:lnTo>
                  <a:pt x="230211" y="70084"/>
                </a:lnTo>
                <a:lnTo>
                  <a:pt x="397383" y="70084"/>
                </a:lnTo>
                <a:lnTo>
                  <a:pt x="397383" y="50768"/>
                </a:lnTo>
                <a:lnTo>
                  <a:pt x="327025" y="50768"/>
                </a:lnTo>
                <a:lnTo>
                  <a:pt x="320675" y="47593"/>
                </a:lnTo>
                <a:lnTo>
                  <a:pt x="317186" y="44642"/>
                </a:lnTo>
                <a:lnTo>
                  <a:pt x="308006" y="36655"/>
                </a:lnTo>
                <a:lnTo>
                  <a:pt x="295064" y="24929"/>
                </a:lnTo>
                <a:lnTo>
                  <a:pt x="280288" y="10763"/>
                </a:lnTo>
                <a:lnTo>
                  <a:pt x="267503" y="3226"/>
                </a:lnTo>
                <a:lnTo>
                  <a:pt x="257825" y="0"/>
                </a:lnTo>
                <a:close/>
              </a:path>
              <a:path w="397510" h="299720">
                <a:moveTo>
                  <a:pt x="397383" y="37560"/>
                </a:moveTo>
                <a:lnTo>
                  <a:pt x="333883" y="50768"/>
                </a:lnTo>
                <a:lnTo>
                  <a:pt x="397383" y="50768"/>
                </a:lnTo>
                <a:lnTo>
                  <a:pt x="397383" y="37560"/>
                </a:lnTo>
                <a:close/>
              </a:path>
              <a:path w="397510" h="299720">
                <a:moveTo>
                  <a:pt x="150113" y="730"/>
                </a:moveTo>
                <a:lnTo>
                  <a:pt x="126896" y="6484"/>
                </a:lnTo>
                <a:lnTo>
                  <a:pt x="101822" y="19145"/>
                </a:lnTo>
                <a:lnTo>
                  <a:pt x="81748" y="31805"/>
                </a:lnTo>
                <a:lnTo>
                  <a:pt x="73533" y="37560"/>
                </a:lnTo>
                <a:lnTo>
                  <a:pt x="71096" y="38453"/>
                </a:lnTo>
                <a:lnTo>
                  <a:pt x="64230" y="39941"/>
                </a:lnTo>
                <a:lnTo>
                  <a:pt x="53601" y="40239"/>
                </a:lnTo>
                <a:lnTo>
                  <a:pt x="144551" y="40239"/>
                </a:lnTo>
                <a:lnTo>
                  <a:pt x="146960" y="38657"/>
                </a:lnTo>
                <a:lnTo>
                  <a:pt x="163655" y="28781"/>
                </a:lnTo>
                <a:lnTo>
                  <a:pt x="177801" y="20786"/>
                </a:lnTo>
                <a:lnTo>
                  <a:pt x="183769" y="17494"/>
                </a:lnTo>
                <a:lnTo>
                  <a:pt x="181832" y="14874"/>
                </a:lnTo>
                <a:lnTo>
                  <a:pt x="175799" y="9112"/>
                </a:lnTo>
                <a:lnTo>
                  <a:pt x="165338" y="3349"/>
                </a:lnTo>
                <a:lnTo>
                  <a:pt x="150113" y="730"/>
                </a:lnTo>
                <a:close/>
              </a:path>
            </a:pathLst>
          </a:custGeom>
          <a:solidFill>
            <a:srgbClr val="FFFFFF"/>
          </a:solidFill>
        </p:spPr>
        <p:txBody>
          <a:bodyPr wrap="square" lIns="0" tIns="0" rIns="0" bIns="0" rtlCol="0"/>
          <a:lstStyle/>
          <a:p>
            <a:endParaRPr/>
          </a:p>
        </p:txBody>
      </p:sp>
      <p:sp>
        <p:nvSpPr>
          <p:cNvPr id="36" name="object 18">
            <a:extLst>
              <a:ext uri="{FF2B5EF4-FFF2-40B4-BE49-F238E27FC236}">
                <a16:creationId xmlns:a16="http://schemas.microsoft.com/office/drawing/2014/main" id="{88D181B9-52A8-E4A1-52C8-299E0352F268}"/>
              </a:ext>
            </a:extLst>
          </p:cNvPr>
          <p:cNvSpPr txBox="1"/>
          <p:nvPr/>
        </p:nvSpPr>
        <p:spPr>
          <a:xfrm>
            <a:off x="6555992" y="4360899"/>
            <a:ext cx="5400000" cy="320601"/>
          </a:xfrm>
          <a:prstGeom prst="rect">
            <a:avLst/>
          </a:prstGeom>
        </p:spPr>
        <p:txBody>
          <a:bodyPr vert="horz" wrap="square" lIns="0" tIns="12700" rIns="0" bIns="0" rtlCol="0">
            <a:spAutoFit/>
          </a:bodyPr>
          <a:lstStyle/>
          <a:p>
            <a:pPr marL="12700">
              <a:lnSpc>
                <a:spcPct val="100000"/>
              </a:lnSpc>
              <a:spcBef>
                <a:spcPts val="100"/>
              </a:spcBef>
            </a:pPr>
            <a:r>
              <a:rPr sz="2000" err="1">
                <a:solidFill>
                  <a:srgbClr val="FF6600"/>
                </a:solidFill>
                <a:latin typeface="Microsoft YaHei"/>
                <a:cs typeface="Microsoft YaHei"/>
              </a:rPr>
              <a:t>安全</a:t>
            </a:r>
            <a:r>
              <a:rPr lang="en-US" sz="2000">
                <a:solidFill>
                  <a:srgbClr val="FF6600"/>
                </a:solidFill>
                <a:latin typeface="Microsoft YaHei"/>
                <a:cs typeface="Microsoft YaHei"/>
              </a:rPr>
              <a:t> </a:t>
            </a:r>
            <a:r>
              <a:rPr sz="2000" spc="-5">
                <a:solidFill>
                  <a:srgbClr val="FF6600"/>
                </a:solidFill>
                <a:latin typeface="Microsoft YaHei"/>
                <a:cs typeface="Microsoft YaHei"/>
              </a:rPr>
              <a:t>Safe</a:t>
            </a:r>
            <a:endParaRPr sz="3200">
              <a:latin typeface="Microsoft YaHei"/>
              <a:cs typeface="Microsoft YaHei"/>
            </a:endParaRPr>
          </a:p>
        </p:txBody>
      </p:sp>
      <p:sp>
        <p:nvSpPr>
          <p:cNvPr id="37" name="object 11">
            <a:extLst>
              <a:ext uri="{FF2B5EF4-FFF2-40B4-BE49-F238E27FC236}">
                <a16:creationId xmlns:a16="http://schemas.microsoft.com/office/drawing/2014/main" id="{40ED1646-7FB9-7552-60C4-DCBAD112AF6D}"/>
              </a:ext>
            </a:extLst>
          </p:cNvPr>
          <p:cNvSpPr txBox="1"/>
          <p:nvPr/>
        </p:nvSpPr>
        <p:spPr>
          <a:xfrm>
            <a:off x="6555483" y="5416296"/>
            <a:ext cx="5400000" cy="321242"/>
          </a:xfrm>
          <a:prstGeom prst="rect">
            <a:avLst/>
          </a:prstGeom>
        </p:spPr>
        <p:txBody>
          <a:bodyPr vert="horz" wrap="square" lIns="0" tIns="13335" rIns="0" bIns="0" rtlCol="0">
            <a:spAutoFit/>
          </a:bodyPr>
          <a:lstStyle/>
          <a:p>
            <a:pPr marL="12700">
              <a:lnSpc>
                <a:spcPct val="100000"/>
              </a:lnSpc>
              <a:spcBef>
                <a:spcPts val="5"/>
              </a:spcBef>
            </a:pPr>
            <a:r>
              <a:rPr lang="zh-CN" altLang="en-US" sz="2000">
                <a:solidFill>
                  <a:schemeClr val="accent1"/>
                </a:solidFill>
                <a:latin typeface="Microsoft YaHei"/>
                <a:cs typeface="Microsoft YaHei"/>
              </a:rPr>
              <a:t>职业卫生 </a:t>
            </a:r>
            <a:r>
              <a:rPr lang="en-GB" altLang="zh-CN" sz="2000" spc="-5">
                <a:solidFill>
                  <a:schemeClr val="accent1"/>
                </a:solidFill>
                <a:latin typeface="Microsoft YaHei"/>
                <a:cs typeface="Microsoft YaHei"/>
              </a:rPr>
              <a:t>Occupational</a:t>
            </a:r>
            <a:r>
              <a:rPr lang="en-GB" altLang="zh-CN" sz="2000" spc="-60">
                <a:solidFill>
                  <a:schemeClr val="accent1"/>
                </a:solidFill>
                <a:latin typeface="Microsoft YaHei"/>
                <a:cs typeface="Microsoft YaHei"/>
              </a:rPr>
              <a:t> </a:t>
            </a:r>
            <a:r>
              <a:rPr lang="en-GB" altLang="zh-CN" sz="2000" spc="-5">
                <a:solidFill>
                  <a:schemeClr val="accent1"/>
                </a:solidFill>
                <a:latin typeface="Microsoft YaHei"/>
                <a:cs typeface="Microsoft YaHei"/>
              </a:rPr>
              <a:t>Hygiene</a:t>
            </a:r>
            <a:endParaRPr lang="en-GB" altLang="zh-CN" sz="2000">
              <a:solidFill>
                <a:schemeClr val="accent1"/>
              </a:solidFill>
              <a:latin typeface="Microsoft YaHei"/>
              <a:cs typeface="Microsoft YaHei"/>
            </a:endParaRP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Title 52">
            <a:extLst>
              <a:ext uri="{FF2B5EF4-FFF2-40B4-BE49-F238E27FC236}">
                <a16:creationId xmlns:a16="http://schemas.microsoft.com/office/drawing/2014/main" id="{63D0A04D-7913-F5FD-8233-B90AF92C99B4}"/>
              </a:ext>
            </a:extLst>
          </p:cNvPr>
          <p:cNvSpPr>
            <a:spLocks noGrp="1"/>
          </p:cNvSpPr>
          <p:nvPr>
            <p:ph type="title"/>
          </p:nvPr>
        </p:nvSpPr>
        <p:spPr/>
        <p:txBody>
          <a:bodyPr/>
          <a:lstStyle/>
          <a:p>
            <a:r>
              <a:rPr lang="zh-CN" altLang="en-US" spc="-10">
                <a:latin typeface="Microsoft YaHei"/>
                <a:cs typeface="Microsoft YaHei"/>
              </a:rPr>
              <a:t>案例分</a:t>
            </a:r>
            <a:r>
              <a:rPr lang="zh-CN" altLang="en-US" spc="-5">
                <a:latin typeface="Microsoft YaHei"/>
                <a:cs typeface="Microsoft YaHei"/>
              </a:rPr>
              <a:t>析</a:t>
            </a:r>
            <a:r>
              <a:rPr lang="zh-CN" altLang="en-US" spc="-15">
                <a:latin typeface="Microsoft YaHei"/>
                <a:cs typeface="Microsoft YaHei"/>
              </a:rPr>
              <a:t> </a:t>
            </a:r>
            <a:r>
              <a:rPr lang="en-GB" sz="2400" spc="-75">
                <a:latin typeface="+mn-lt"/>
                <a:cs typeface="Microsoft YaHei"/>
              </a:rPr>
              <a:t>CAPA</a:t>
            </a:r>
            <a:r>
              <a:rPr lang="en-GB" sz="2400">
                <a:latin typeface="+mn-lt"/>
                <a:cs typeface="Microsoft YaHei"/>
              </a:rPr>
              <a:t> </a:t>
            </a:r>
            <a:r>
              <a:rPr lang="en-GB" sz="2400" spc="-10">
                <a:latin typeface="+mn-lt"/>
                <a:cs typeface="Microsoft YaHei"/>
              </a:rPr>
              <a:t>Case</a:t>
            </a:r>
            <a:r>
              <a:rPr lang="en-GB" sz="2400" spc="-20">
                <a:latin typeface="+mn-lt"/>
                <a:cs typeface="Microsoft YaHei"/>
              </a:rPr>
              <a:t> </a:t>
            </a:r>
            <a:r>
              <a:rPr lang="en-GB" sz="2400" spc="-30">
                <a:latin typeface="+mn-lt"/>
                <a:cs typeface="Microsoft YaHei"/>
              </a:rPr>
              <a:t>Study</a:t>
            </a:r>
            <a:endParaRPr lang="en-GB"/>
          </a:p>
        </p:txBody>
      </p:sp>
      <p:sp>
        <p:nvSpPr>
          <p:cNvPr id="3" name="object 3"/>
          <p:cNvSpPr txBox="1"/>
          <p:nvPr/>
        </p:nvSpPr>
        <p:spPr>
          <a:xfrm>
            <a:off x="398170" y="1484502"/>
            <a:ext cx="6624955" cy="330835"/>
          </a:xfrm>
          <a:prstGeom prst="rect">
            <a:avLst/>
          </a:prstGeom>
        </p:spPr>
        <p:txBody>
          <a:bodyPr vert="horz" wrap="square" lIns="0" tIns="13335" rIns="0" bIns="0" rtlCol="0">
            <a:spAutoFit/>
          </a:bodyPr>
          <a:lstStyle/>
          <a:p>
            <a:pPr marL="241300" indent="-228600">
              <a:lnSpc>
                <a:spcPct val="100000"/>
              </a:lnSpc>
              <a:spcBef>
                <a:spcPts val="105"/>
              </a:spcBef>
              <a:buFont typeface="Wingdings"/>
              <a:buChar char=""/>
              <a:tabLst>
                <a:tab pos="241300" algn="l"/>
              </a:tabLst>
            </a:pPr>
            <a:r>
              <a:rPr sz="2000" b="1">
                <a:solidFill>
                  <a:srgbClr val="F8642D"/>
                </a:solidFill>
                <a:latin typeface="Microsoft YaHei"/>
                <a:cs typeface="Microsoft YaHei"/>
              </a:rPr>
              <a:t>管理体</a:t>
            </a:r>
            <a:r>
              <a:rPr sz="2000" b="1" spc="-5">
                <a:solidFill>
                  <a:srgbClr val="F8642D"/>
                </a:solidFill>
                <a:latin typeface="Microsoft YaHei"/>
                <a:cs typeface="Microsoft YaHei"/>
              </a:rPr>
              <a:t>系</a:t>
            </a:r>
            <a:r>
              <a:rPr sz="2000" b="1" spc="-10">
                <a:solidFill>
                  <a:srgbClr val="F8642D"/>
                </a:solidFill>
                <a:latin typeface="Calibri"/>
                <a:cs typeface="Calibri"/>
              </a:rPr>
              <a:t>Management</a:t>
            </a:r>
            <a:r>
              <a:rPr sz="2000" b="1" spc="-30">
                <a:solidFill>
                  <a:srgbClr val="F8642D"/>
                </a:solidFill>
                <a:latin typeface="Calibri"/>
                <a:cs typeface="Calibri"/>
              </a:rPr>
              <a:t> </a:t>
            </a:r>
            <a:r>
              <a:rPr sz="2000" b="1" spc="-15">
                <a:solidFill>
                  <a:srgbClr val="F8642D"/>
                </a:solidFill>
                <a:latin typeface="Calibri"/>
                <a:cs typeface="Calibri"/>
              </a:rPr>
              <a:t>system</a:t>
            </a:r>
            <a:r>
              <a:rPr sz="2000" b="1" spc="-5">
                <a:solidFill>
                  <a:srgbClr val="F8642D"/>
                </a:solidFill>
                <a:latin typeface="Calibri"/>
                <a:cs typeface="Calibri"/>
              </a:rPr>
              <a:t> </a:t>
            </a:r>
            <a:r>
              <a:rPr sz="2000" b="1">
                <a:solidFill>
                  <a:srgbClr val="F8642D"/>
                </a:solidFill>
                <a:latin typeface="Microsoft YaHei"/>
                <a:cs typeface="Microsoft YaHei"/>
              </a:rPr>
              <a:t>：</a:t>
            </a:r>
            <a:r>
              <a:rPr sz="1600" spc="-5">
                <a:solidFill>
                  <a:srgbClr val="848484"/>
                </a:solidFill>
                <a:latin typeface="Microsoft YaHei"/>
                <a:cs typeface="Microsoft YaHei"/>
              </a:rPr>
              <a:t>部分关</a:t>
            </a:r>
            <a:r>
              <a:rPr sz="1600" spc="-15">
                <a:solidFill>
                  <a:srgbClr val="848484"/>
                </a:solidFill>
                <a:latin typeface="Microsoft YaHei"/>
                <a:cs typeface="Microsoft YaHei"/>
              </a:rPr>
              <a:t>键</a:t>
            </a:r>
            <a:r>
              <a:rPr sz="1600" spc="-5">
                <a:solidFill>
                  <a:srgbClr val="848484"/>
                </a:solidFill>
                <a:latin typeface="Microsoft YaHei"/>
                <a:cs typeface="Microsoft YaHei"/>
              </a:rPr>
              <a:t>物料只有单一供应商。</a:t>
            </a:r>
            <a:endParaRPr sz="1600">
              <a:latin typeface="Microsoft YaHei"/>
              <a:cs typeface="Microsoft YaHei"/>
            </a:endParaRPr>
          </a:p>
        </p:txBody>
      </p:sp>
      <p:sp>
        <p:nvSpPr>
          <p:cNvPr id="4" name="object 4"/>
          <p:cNvSpPr txBox="1"/>
          <p:nvPr/>
        </p:nvSpPr>
        <p:spPr>
          <a:xfrm>
            <a:off x="449580" y="1909572"/>
            <a:ext cx="2437130" cy="554990"/>
          </a:xfrm>
          <a:prstGeom prst="rect">
            <a:avLst/>
          </a:prstGeom>
          <a:ln w="9144">
            <a:solidFill>
              <a:srgbClr val="EC5B4F"/>
            </a:solidFill>
          </a:ln>
        </p:spPr>
        <p:txBody>
          <a:bodyPr vert="horz" wrap="square" lIns="0" tIns="20320" rIns="0" bIns="0" rtlCol="0">
            <a:spAutoFit/>
          </a:bodyPr>
          <a:lstStyle/>
          <a:p>
            <a:pPr marL="75565" marR="67945" indent="59055">
              <a:lnSpc>
                <a:spcPct val="125000"/>
              </a:lnSpc>
              <a:spcBef>
                <a:spcPts val="160"/>
              </a:spcBef>
            </a:pPr>
            <a:r>
              <a:rPr sz="1200">
                <a:latin typeface="Microsoft YaHei"/>
                <a:cs typeface="Microsoft YaHei"/>
              </a:rPr>
              <a:t>部分关键物料只有单一供应商，  无备选供应商，物料断供风险大。</a:t>
            </a:r>
          </a:p>
        </p:txBody>
      </p:sp>
      <p:sp>
        <p:nvSpPr>
          <p:cNvPr id="5" name="object 5"/>
          <p:cNvSpPr txBox="1"/>
          <p:nvPr/>
        </p:nvSpPr>
        <p:spPr>
          <a:xfrm>
            <a:off x="2164079" y="2535935"/>
            <a:ext cx="2171700" cy="554990"/>
          </a:xfrm>
          <a:prstGeom prst="rect">
            <a:avLst/>
          </a:prstGeom>
          <a:ln w="9144">
            <a:solidFill>
              <a:srgbClr val="EC5B4F"/>
            </a:solidFill>
          </a:ln>
        </p:spPr>
        <p:txBody>
          <a:bodyPr vert="horz" wrap="square" lIns="0" tIns="20320" rIns="0" bIns="0" rtlCol="0">
            <a:spAutoFit/>
          </a:bodyPr>
          <a:lstStyle/>
          <a:p>
            <a:pPr marL="93980" marR="88265">
              <a:lnSpc>
                <a:spcPct val="125000"/>
              </a:lnSpc>
              <a:spcBef>
                <a:spcPts val="160"/>
              </a:spcBef>
            </a:pPr>
            <a:r>
              <a:rPr sz="1200">
                <a:latin typeface="Microsoft YaHei"/>
                <a:cs typeface="Microsoft YaHei"/>
              </a:rPr>
              <a:t>《物料供应商管理》中对关键 物料的供应商数量未作要求。</a:t>
            </a:r>
          </a:p>
        </p:txBody>
      </p:sp>
      <p:sp>
        <p:nvSpPr>
          <p:cNvPr id="6" name="object 6"/>
          <p:cNvSpPr/>
          <p:nvPr/>
        </p:nvSpPr>
        <p:spPr>
          <a:xfrm>
            <a:off x="1662429" y="2464307"/>
            <a:ext cx="501650" cy="387985"/>
          </a:xfrm>
          <a:custGeom>
            <a:avLst/>
            <a:gdLst/>
            <a:ahLst/>
            <a:cxnLst/>
            <a:rect l="l" t="t" r="r" b="b"/>
            <a:pathLst>
              <a:path w="501650" h="387985">
                <a:moveTo>
                  <a:pt x="425450" y="311276"/>
                </a:moveTo>
                <a:lnTo>
                  <a:pt x="425450" y="387476"/>
                </a:lnTo>
                <a:lnTo>
                  <a:pt x="488950" y="355726"/>
                </a:lnTo>
                <a:lnTo>
                  <a:pt x="438150" y="355726"/>
                </a:lnTo>
                <a:lnTo>
                  <a:pt x="438150" y="343026"/>
                </a:lnTo>
                <a:lnTo>
                  <a:pt x="488950" y="343026"/>
                </a:lnTo>
                <a:lnTo>
                  <a:pt x="425450" y="311276"/>
                </a:lnTo>
                <a:close/>
              </a:path>
              <a:path w="501650" h="387985">
                <a:moveTo>
                  <a:pt x="12700" y="0"/>
                </a:moveTo>
                <a:lnTo>
                  <a:pt x="0" y="0"/>
                </a:lnTo>
                <a:lnTo>
                  <a:pt x="0" y="355726"/>
                </a:lnTo>
                <a:lnTo>
                  <a:pt x="425450" y="355726"/>
                </a:lnTo>
                <a:lnTo>
                  <a:pt x="425450" y="349376"/>
                </a:lnTo>
                <a:lnTo>
                  <a:pt x="12700" y="349376"/>
                </a:lnTo>
                <a:lnTo>
                  <a:pt x="6350" y="343026"/>
                </a:lnTo>
                <a:lnTo>
                  <a:pt x="12700" y="343026"/>
                </a:lnTo>
                <a:lnTo>
                  <a:pt x="12700" y="0"/>
                </a:lnTo>
                <a:close/>
              </a:path>
              <a:path w="501650" h="387985">
                <a:moveTo>
                  <a:pt x="488950" y="343026"/>
                </a:moveTo>
                <a:lnTo>
                  <a:pt x="438150" y="343026"/>
                </a:lnTo>
                <a:lnTo>
                  <a:pt x="438150" y="355726"/>
                </a:lnTo>
                <a:lnTo>
                  <a:pt x="488950" y="355726"/>
                </a:lnTo>
                <a:lnTo>
                  <a:pt x="501650" y="349376"/>
                </a:lnTo>
                <a:lnTo>
                  <a:pt x="488950" y="343026"/>
                </a:lnTo>
                <a:close/>
              </a:path>
              <a:path w="501650" h="387985">
                <a:moveTo>
                  <a:pt x="12700" y="343026"/>
                </a:moveTo>
                <a:lnTo>
                  <a:pt x="6350" y="343026"/>
                </a:lnTo>
                <a:lnTo>
                  <a:pt x="12700" y="349376"/>
                </a:lnTo>
                <a:lnTo>
                  <a:pt x="12700" y="343026"/>
                </a:lnTo>
                <a:close/>
              </a:path>
              <a:path w="501650" h="387985">
                <a:moveTo>
                  <a:pt x="425450" y="343026"/>
                </a:moveTo>
                <a:lnTo>
                  <a:pt x="12700" y="343026"/>
                </a:lnTo>
                <a:lnTo>
                  <a:pt x="12700" y="349376"/>
                </a:lnTo>
                <a:lnTo>
                  <a:pt x="425450" y="349376"/>
                </a:lnTo>
                <a:lnTo>
                  <a:pt x="425450" y="343026"/>
                </a:lnTo>
                <a:close/>
              </a:path>
            </a:pathLst>
          </a:custGeom>
          <a:solidFill>
            <a:srgbClr val="F86423"/>
          </a:solidFill>
        </p:spPr>
        <p:txBody>
          <a:bodyPr wrap="square" lIns="0" tIns="0" rIns="0" bIns="0" rtlCol="0"/>
          <a:lstStyle/>
          <a:p>
            <a:endParaRPr/>
          </a:p>
        </p:txBody>
      </p:sp>
      <p:sp>
        <p:nvSpPr>
          <p:cNvPr id="7" name="object 7"/>
          <p:cNvSpPr txBox="1"/>
          <p:nvPr/>
        </p:nvSpPr>
        <p:spPr>
          <a:xfrm>
            <a:off x="2164079" y="5577840"/>
            <a:ext cx="2171700" cy="553720"/>
          </a:xfrm>
          <a:prstGeom prst="rect">
            <a:avLst/>
          </a:prstGeom>
          <a:ln w="9144">
            <a:solidFill>
              <a:srgbClr val="EC5B4F"/>
            </a:solidFill>
          </a:ln>
        </p:spPr>
        <p:txBody>
          <a:bodyPr vert="horz" wrap="square" lIns="0" tIns="20320" rIns="0" bIns="0" rtlCol="0">
            <a:spAutoFit/>
          </a:bodyPr>
          <a:lstStyle/>
          <a:p>
            <a:pPr marL="322580" marR="88265" indent="-228600">
              <a:lnSpc>
                <a:spcPct val="125000"/>
              </a:lnSpc>
              <a:spcBef>
                <a:spcPts val="160"/>
              </a:spcBef>
            </a:pPr>
            <a:r>
              <a:rPr sz="1200">
                <a:latin typeface="Microsoft YaHei"/>
                <a:cs typeface="Microsoft YaHei"/>
              </a:rPr>
              <a:t>《物料供应商管理》有要求， 但未要文件要求执行。</a:t>
            </a:r>
          </a:p>
        </p:txBody>
      </p:sp>
      <p:sp>
        <p:nvSpPr>
          <p:cNvPr id="8" name="object 8"/>
          <p:cNvSpPr/>
          <p:nvPr/>
        </p:nvSpPr>
        <p:spPr>
          <a:xfrm>
            <a:off x="1662429" y="2464307"/>
            <a:ext cx="501650" cy="3429000"/>
          </a:xfrm>
          <a:custGeom>
            <a:avLst/>
            <a:gdLst/>
            <a:ahLst/>
            <a:cxnLst/>
            <a:rect l="l" t="t" r="r" b="b"/>
            <a:pathLst>
              <a:path w="501650" h="3429000">
                <a:moveTo>
                  <a:pt x="425450" y="3352393"/>
                </a:moveTo>
                <a:lnTo>
                  <a:pt x="425450" y="3428593"/>
                </a:lnTo>
                <a:lnTo>
                  <a:pt x="488950" y="3396843"/>
                </a:lnTo>
                <a:lnTo>
                  <a:pt x="438150" y="3396843"/>
                </a:lnTo>
                <a:lnTo>
                  <a:pt x="438150" y="3384143"/>
                </a:lnTo>
                <a:lnTo>
                  <a:pt x="488950" y="3384143"/>
                </a:lnTo>
                <a:lnTo>
                  <a:pt x="425450" y="3352393"/>
                </a:lnTo>
                <a:close/>
              </a:path>
              <a:path w="501650" h="3429000">
                <a:moveTo>
                  <a:pt x="12700" y="0"/>
                </a:moveTo>
                <a:lnTo>
                  <a:pt x="0" y="0"/>
                </a:lnTo>
                <a:lnTo>
                  <a:pt x="0" y="3396843"/>
                </a:lnTo>
                <a:lnTo>
                  <a:pt x="425450" y="3396843"/>
                </a:lnTo>
                <a:lnTo>
                  <a:pt x="425450" y="3390493"/>
                </a:lnTo>
                <a:lnTo>
                  <a:pt x="12700" y="3390493"/>
                </a:lnTo>
                <a:lnTo>
                  <a:pt x="6350" y="3384143"/>
                </a:lnTo>
                <a:lnTo>
                  <a:pt x="12700" y="3384143"/>
                </a:lnTo>
                <a:lnTo>
                  <a:pt x="12700" y="0"/>
                </a:lnTo>
                <a:close/>
              </a:path>
              <a:path w="501650" h="3429000">
                <a:moveTo>
                  <a:pt x="488950" y="3384143"/>
                </a:moveTo>
                <a:lnTo>
                  <a:pt x="438150" y="3384143"/>
                </a:lnTo>
                <a:lnTo>
                  <a:pt x="438150" y="3396843"/>
                </a:lnTo>
                <a:lnTo>
                  <a:pt x="488950" y="3396843"/>
                </a:lnTo>
                <a:lnTo>
                  <a:pt x="501650" y="3390493"/>
                </a:lnTo>
                <a:lnTo>
                  <a:pt x="488950" y="3384143"/>
                </a:lnTo>
                <a:close/>
              </a:path>
              <a:path w="501650" h="3429000">
                <a:moveTo>
                  <a:pt x="12700" y="3384143"/>
                </a:moveTo>
                <a:lnTo>
                  <a:pt x="6350" y="3384143"/>
                </a:lnTo>
                <a:lnTo>
                  <a:pt x="12700" y="3390493"/>
                </a:lnTo>
                <a:lnTo>
                  <a:pt x="12700" y="3384143"/>
                </a:lnTo>
                <a:close/>
              </a:path>
              <a:path w="501650" h="3429000">
                <a:moveTo>
                  <a:pt x="425450" y="3384143"/>
                </a:moveTo>
                <a:lnTo>
                  <a:pt x="12700" y="3384143"/>
                </a:lnTo>
                <a:lnTo>
                  <a:pt x="12700" y="3390493"/>
                </a:lnTo>
                <a:lnTo>
                  <a:pt x="425450" y="3390493"/>
                </a:lnTo>
                <a:lnTo>
                  <a:pt x="425450" y="3384143"/>
                </a:lnTo>
                <a:close/>
              </a:path>
            </a:pathLst>
          </a:custGeom>
          <a:solidFill>
            <a:srgbClr val="F86423"/>
          </a:solidFill>
        </p:spPr>
        <p:txBody>
          <a:bodyPr wrap="square" lIns="0" tIns="0" rIns="0" bIns="0" rtlCol="0"/>
          <a:lstStyle/>
          <a:p>
            <a:endParaRPr/>
          </a:p>
        </p:txBody>
      </p:sp>
      <p:sp>
        <p:nvSpPr>
          <p:cNvPr id="9" name="object 9"/>
          <p:cNvSpPr txBox="1"/>
          <p:nvPr/>
        </p:nvSpPr>
        <p:spPr>
          <a:xfrm>
            <a:off x="3808476" y="3279647"/>
            <a:ext cx="2435860" cy="554990"/>
          </a:xfrm>
          <a:prstGeom prst="rect">
            <a:avLst/>
          </a:prstGeom>
          <a:ln w="9144">
            <a:solidFill>
              <a:srgbClr val="EC5B4F"/>
            </a:solidFill>
          </a:ln>
        </p:spPr>
        <p:txBody>
          <a:bodyPr vert="horz" wrap="square" lIns="0" tIns="66040" rIns="0" bIns="0" rtlCol="0">
            <a:spAutoFit/>
          </a:bodyPr>
          <a:lstStyle/>
          <a:p>
            <a:pPr marL="151130">
              <a:lnSpc>
                <a:spcPct val="100000"/>
              </a:lnSpc>
              <a:spcBef>
                <a:spcPts val="520"/>
              </a:spcBef>
            </a:pPr>
            <a:r>
              <a:rPr sz="1200">
                <a:latin typeface="Microsoft YaHei"/>
                <a:cs typeface="Microsoft YaHei"/>
              </a:rPr>
              <a:t>《物料供应商管理》文件编制、</a:t>
            </a:r>
          </a:p>
          <a:p>
            <a:pPr marL="151130">
              <a:lnSpc>
                <a:spcPct val="100000"/>
              </a:lnSpc>
              <a:spcBef>
                <a:spcPts val="360"/>
              </a:spcBef>
            </a:pPr>
            <a:r>
              <a:rPr sz="1200" spc="-5">
                <a:latin typeface="Microsoft YaHei"/>
                <a:cs typeface="Microsoft YaHei"/>
              </a:rPr>
              <a:t>会审与审批人员未评估该风险。</a:t>
            </a:r>
            <a:endParaRPr sz="1200">
              <a:latin typeface="Microsoft YaHei"/>
              <a:cs typeface="Microsoft YaHei"/>
            </a:endParaRPr>
          </a:p>
        </p:txBody>
      </p:sp>
      <p:sp>
        <p:nvSpPr>
          <p:cNvPr id="10" name="object 10"/>
          <p:cNvSpPr/>
          <p:nvPr/>
        </p:nvSpPr>
        <p:spPr>
          <a:xfrm>
            <a:off x="3242817" y="3090672"/>
            <a:ext cx="565150" cy="504825"/>
          </a:xfrm>
          <a:custGeom>
            <a:avLst/>
            <a:gdLst/>
            <a:ahLst/>
            <a:cxnLst/>
            <a:rect l="l" t="t" r="r" b="b"/>
            <a:pathLst>
              <a:path w="565150" h="504825">
                <a:moveTo>
                  <a:pt x="488569" y="428498"/>
                </a:moveTo>
                <a:lnTo>
                  <a:pt x="488569" y="504698"/>
                </a:lnTo>
                <a:lnTo>
                  <a:pt x="552069" y="472948"/>
                </a:lnTo>
                <a:lnTo>
                  <a:pt x="501269" y="472948"/>
                </a:lnTo>
                <a:lnTo>
                  <a:pt x="501269" y="460248"/>
                </a:lnTo>
                <a:lnTo>
                  <a:pt x="552069" y="460248"/>
                </a:lnTo>
                <a:lnTo>
                  <a:pt x="488569" y="428498"/>
                </a:lnTo>
                <a:close/>
              </a:path>
              <a:path w="565150" h="504825">
                <a:moveTo>
                  <a:pt x="12699" y="0"/>
                </a:moveTo>
                <a:lnTo>
                  <a:pt x="0" y="0"/>
                </a:lnTo>
                <a:lnTo>
                  <a:pt x="0" y="472948"/>
                </a:lnTo>
                <a:lnTo>
                  <a:pt x="488569" y="472948"/>
                </a:lnTo>
                <a:lnTo>
                  <a:pt x="488569" y="466598"/>
                </a:lnTo>
                <a:lnTo>
                  <a:pt x="12699" y="466598"/>
                </a:lnTo>
                <a:lnTo>
                  <a:pt x="6350" y="460248"/>
                </a:lnTo>
                <a:lnTo>
                  <a:pt x="12699" y="460248"/>
                </a:lnTo>
                <a:lnTo>
                  <a:pt x="12699" y="0"/>
                </a:lnTo>
                <a:close/>
              </a:path>
              <a:path w="565150" h="504825">
                <a:moveTo>
                  <a:pt x="552069" y="460248"/>
                </a:moveTo>
                <a:lnTo>
                  <a:pt x="501269" y="460248"/>
                </a:lnTo>
                <a:lnTo>
                  <a:pt x="501269" y="472948"/>
                </a:lnTo>
                <a:lnTo>
                  <a:pt x="552069" y="472948"/>
                </a:lnTo>
                <a:lnTo>
                  <a:pt x="564769" y="466598"/>
                </a:lnTo>
                <a:lnTo>
                  <a:pt x="552069" y="460248"/>
                </a:lnTo>
                <a:close/>
              </a:path>
              <a:path w="565150" h="504825">
                <a:moveTo>
                  <a:pt x="12699" y="460248"/>
                </a:moveTo>
                <a:lnTo>
                  <a:pt x="6350" y="460248"/>
                </a:lnTo>
                <a:lnTo>
                  <a:pt x="12699" y="466598"/>
                </a:lnTo>
                <a:lnTo>
                  <a:pt x="12699" y="460248"/>
                </a:lnTo>
                <a:close/>
              </a:path>
              <a:path w="565150" h="504825">
                <a:moveTo>
                  <a:pt x="488569" y="460248"/>
                </a:moveTo>
                <a:lnTo>
                  <a:pt x="12699" y="460248"/>
                </a:lnTo>
                <a:lnTo>
                  <a:pt x="12699" y="466598"/>
                </a:lnTo>
                <a:lnTo>
                  <a:pt x="488569" y="466598"/>
                </a:lnTo>
                <a:lnTo>
                  <a:pt x="488569" y="460248"/>
                </a:lnTo>
                <a:close/>
              </a:path>
            </a:pathLst>
          </a:custGeom>
          <a:solidFill>
            <a:srgbClr val="F86423"/>
          </a:solidFill>
        </p:spPr>
        <p:txBody>
          <a:bodyPr wrap="square" lIns="0" tIns="0" rIns="0" bIns="0" rtlCol="0"/>
          <a:lstStyle/>
          <a:p>
            <a:endParaRPr/>
          </a:p>
        </p:txBody>
      </p:sp>
      <p:sp>
        <p:nvSpPr>
          <p:cNvPr id="11" name="object 11"/>
          <p:cNvSpPr txBox="1"/>
          <p:nvPr/>
        </p:nvSpPr>
        <p:spPr>
          <a:xfrm>
            <a:off x="6637019" y="2912364"/>
            <a:ext cx="2437130" cy="553720"/>
          </a:xfrm>
          <a:prstGeom prst="rect">
            <a:avLst/>
          </a:prstGeom>
          <a:ln w="9144">
            <a:solidFill>
              <a:srgbClr val="EC5B4F"/>
            </a:solidFill>
          </a:ln>
        </p:spPr>
        <p:txBody>
          <a:bodyPr vert="horz" wrap="square" lIns="0" tIns="66040" rIns="0" bIns="0" rtlCol="0">
            <a:spAutoFit/>
          </a:bodyPr>
          <a:lstStyle/>
          <a:p>
            <a:pPr marL="92075">
              <a:lnSpc>
                <a:spcPct val="100000"/>
              </a:lnSpc>
              <a:spcBef>
                <a:spcPts val="520"/>
              </a:spcBef>
            </a:pPr>
            <a:r>
              <a:rPr sz="1200">
                <a:latin typeface="Microsoft YaHei"/>
                <a:cs typeface="Microsoft YaHei"/>
              </a:rPr>
              <a:t>企业未建立BCM体系</a:t>
            </a:r>
            <a:r>
              <a:rPr sz="1200" spc="-30">
                <a:latin typeface="Microsoft YaHei"/>
                <a:cs typeface="Microsoft YaHei"/>
              </a:rPr>
              <a:t> </a:t>
            </a:r>
            <a:r>
              <a:rPr sz="1200">
                <a:latin typeface="Microsoft YaHei"/>
                <a:cs typeface="Microsoft YaHei"/>
              </a:rPr>
              <a:t>。</a:t>
            </a:r>
          </a:p>
          <a:p>
            <a:pPr marL="92075">
              <a:lnSpc>
                <a:spcPct val="100000"/>
              </a:lnSpc>
              <a:spcBef>
                <a:spcPts val="360"/>
              </a:spcBef>
            </a:pPr>
            <a:r>
              <a:rPr sz="1200">
                <a:latin typeface="Microsoft YaHei"/>
                <a:cs typeface="Microsoft YaHei"/>
              </a:rPr>
              <a:t>BCM体系中未识别出供应链风险</a:t>
            </a:r>
          </a:p>
        </p:txBody>
      </p:sp>
      <p:sp>
        <p:nvSpPr>
          <p:cNvPr id="12" name="object 12"/>
          <p:cNvSpPr txBox="1"/>
          <p:nvPr/>
        </p:nvSpPr>
        <p:spPr>
          <a:xfrm>
            <a:off x="11433809" y="2975228"/>
            <a:ext cx="177800" cy="208279"/>
          </a:xfrm>
          <a:prstGeom prst="rect">
            <a:avLst/>
          </a:prstGeom>
        </p:spPr>
        <p:txBody>
          <a:bodyPr vert="horz" wrap="square" lIns="0" tIns="12700" rIns="0" bIns="0" rtlCol="0">
            <a:spAutoFit/>
          </a:bodyPr>
          <a:lstStyle/>
          <a:p>
            <a:pPr marL="12700">
              <a:lnSpc>
                <a:spcPct val="100000"/>
              </a:lnSpc>
              <a:spcBef>
                <a:spcPts val="100"/>
              </a:spcBef>
            </a:pPr>
            <a:r>
              <a:rPr sz="1200">
                <a:latin typeface="Microsoft YaHei"/>
                <a:cs typeface="Microsoft YaHei"/>
              </a:rPr>
              <a:t>”</a:t>
            </a:r>
          </a:p>
        </p:txBody>
      </p:sp>
      <p:sp>
        <p:nvSpPr>
          <p:cNvPr id="13" name="object 13"/>
          <p:cNvSpPr txBox="1"/>
          <p:nvPr/>
        </p:nvSpPr>
        <p:spPr>
          <a:xfrm>
            <a:off x="9482328" y="2921507"/>
            <a:ext cx="2089785" cy="554990"/>
          </a:xfrm>
          <a:prstGeom prst="rect">
            <a:avLst/>
          </a:prstGeom>
          <a:solidFill>
            <a:srgbClr val="FF914D"/>
          </a:solidFill>
        </p:spPr>
        <p:txBody>
          <a:bodyPr vert="horz" wrap="square" lIns="0" tIns="20320" rIns="0" bIns="0" rtlCol="0">
            <a:spAutoFit/>
          </a:bodyPr>
          <a:lstStyle/>
          <a:p>
            <a:pPr marL="92710" marR="118110">
              <a:lnSpc>
                <a:spcPct val="125000"/>
              </a:lnSpc>
              <a:spcBef>
                <a:spcPts val="160"/>
              </a:spcBef>
            </a:pPr>
            <a:r>
              <a:rPr sz="1200">
                <a:latin typeface="Microsoft YaHei"/>
                <a:cs typeface="Microsoft YaHei"/>
              </a:rPr>
              <a:t>企业“业务连续性管理BCM 不到位。</a:t>
            </a:r>
          </a:p>
        </p:txBody>
      </p:sp>
      <p:sp>
        <p:nvSpPr>
          <p:cNvPr id="14" name="object 14"/>
          <p:cNvSpPr txBox="1"/>
          <p:nvPr/>
        </p:nvSpPr>
        <p:spPr>
          <a:xfrm>
            <a:off x="6637019" y="3596640"/>
            <a:ext cx="2437130" cy="553720"/>
          </a:xfrm>
          <a:prstGeom prst="rect">
            <a:avLst/>
          </a:prstGeom>
          <a:ln w="9144">
            <a:solidFill>
              <a:srgbClr val="EC5B4F"/>
            </a:solidFill>
          </a:ln>
        </p:spPr>
        <p:txBody>
          <a:bodyPr vert="horz" wrap="square" lIns="0" tIns="19685" rIns="0" bIns="0" rtlCol="0">
            <a:spAutoFit/>
          </a:bodyPr>
          <a:lstStyle/>
          <a:p>
            <a:pPr marL="92075" marR="355600">
              <a:lnSpc>
                <a:spcPct val="125000"/>
              </a:lnSpc>
              <a:spcBef>
                <a:spcPts val="155"/>
              </a:spcBef>
            </a:pPr>
            <a:r>
              <a:rPr sz="1200">
                <a:latin typeface="Microsoft YaHei"/>
                <a:cs typeface="Microsoft YaHei"/>
              </a:rPr>
              <a:t>编制、会审及审批人员参与过  BCP培训或培训效果不佳。</a:t>
            </a:r>
          </a:p>
        </p:txBody>
      </p:sp>
      <p:sp>
        <p:nvSpPr>
          <p:cNvPr id="15" name="object 15"/>
          <p:cNvSpPr/>
          <p:nvPr/>
        </p:nvSpPr>
        <p:spPr>
          <a:xfrm>
            <a:off x="6243828" y="3151632"/>
            <a:ext cx="393065" cy="412115"/>
          </a:xfrm>
          <a:custGeom>
            <a:avLst/>
            <a:gdLst/>
            <a:ahLst/>
            <a:cxnLst/>
            <a:rect l="l" t="t" r="r" b="b"/>
            <a:pathLst>
              <a:path w="393065" h="412114">
                <a:moveTo>
                  <a:pt x="189992" y="399160"/>
                </a:moveTo>
                <a:lnTo>
                  <a:pt x="0" y="399160"/>
                </a:lnTo>
                <a:lnTo>
                  <a:pt x="0" y="411860"/>
                </a:lnTo>
                <a:lnTo>
                  <a:pt x="202692" y="411860"/>
                </a:lnTo>
                <a:lnTo>
                  <a:pt x="202692" y="405510"/>
                </a:lnTo>
                <a:lnTo>
                  <a:pt x="189992" y="405510"/>
                </a:lnTo>
                <a:lnTo>
                  <a:pt x="189992" y="399160"/>
                </a:lnTo>
                <a:close/>
              </a:path>
              <a:path w="393065" h="412114">
                <a:moveTo>
                  <a:pt x="316356" y="31750"/>
                </a:moveTo>
                <a:lnTo>
                  <a:pt x="189992" y="31750"/>
                </a:lnTo>
                <a:lnTo>
                  <a:pt x="189992" y="405510"/>
                </a:lnTo>
                <a:lnTo>
                  <a:pt x="196342" y="399160"/>
                </a:lnTo>
                <a:lnTo>
                  <a:pt x="202692" y="399160"/>
                </a:lnTo>
                <a:lnTo>
                  <a:pt x="202692" y="44450"/>
                </a:lnTo>
                <a:lnTo>
                  <a:pt x="196342" y="44450"/>
                </a:lnTo>
                <a:lnTo>
                  <a:pt x="202692" y="38100"/>
                </a:lnTo>
                <a:lnTo>
                  <a:pt x="316356" y="38100"/>
                </a:lnTo>
                <a:lnTo>
                  <a:pt x="316356" y="31750"/>
                </a:lnTo>
                <a:close/>
              </a:path>
              <a:path w="393065" h="412114">
                <a:moveTo>
                  <a:pt x="202692" y="399160"/>
                </a:moveTo>
                <a:lnTo>
                  <a:pt x="196342" y="399160"/>
                </a:lnTo>
                <a:lnTo>
                  <a:pt x="189992" y="405510"/>
                </a:lnTo>
                <a:lnTo>
                  <a:pt x="202692" y="405510"/>
                </a:lnTo>
                <a:lnTo>
                  <a:pt x="202692" y="399160"/>
                </a:lnTo>
                <a:close/>
              </a:path>
              <a:path w="393065" h="412114">
                <a:moveTo>
                  <a:pt x="316356" y="0"/>
                </a:moveTo>
                <a:lnTo>
                  <a:pt x="316356" y="76200"/>
                </a:lnTo>
                <a:lnTo>
                  <a:pt x="379856" y="44450"/>
                </a:lnTo>
                <a:lnTo>
                  <a:pt x="329056" y="44450"/>
                </a:lnTo>
                <a:lnTo>
                  <a:pt x="329056" y="31750"/>
                </a:lnTo>
                <a:lnTo>
                  <a:pt x="379856" y="31750"/>
                </a:lnTo>
                <a:lnTo>
                  <a:pt x="316356" y="0"/>
                </a:lnTo>
                <a:close/>
              </a:path>
              <a:path w="393065" h="412114">
                <a:moveTo>
                  <a:pt x="202692" y="38100"/>
                </a:moveTo>
                <a:lnTo>
                  <a:pt x="196342" y="44450"/>
                </a:lnTo>
                <a:lnTo>
                  <a:pt x="202692" y="44450"/>
                </a:lnTo>
                <a:lnTo>
                  <a:pt x="202692" y="38100"/>
                </a:lnTo>
                <a:close/>
              </a:path>
              <a:path w="393065" h="412114">
                <a:moveTo>
                  <a:pt x="316356" y="38100"/>
                </a:moveTo>
                <a:lnTo>
                  <a:pt x="202692" y="38100"/>
                </a:lnTo>
                <a:lnTo>
                  <a:pt x="202692" y="44450"/>
                </a:lnTo>
                <a:lnTo>
                  <a:pt x="316356" y="44450"/>
                </a:lnTo>
                <a:lnTo>
                  <a:pt x="316356" y="38100"/>
                </a:lnTo>
                <a:close/>
              </a:path>
              <a:path w="393065" h="412114">
                <a:moveTo>
                  <a:pt x="379856" y="31750"/>
                </a:moveTo>
                <a:lnTo>
                  <a:pt x="329056" y="31750"/>
                </a:lnTo>
                <a:lnTo>
                  <a:pt x="329056" y="44450"/>
                </a:lnTo>
                <a:lnTo>
                  <a:pt x="379856" y="44450"/>
                </a:lnTo>
                <a:lnTo>
                  <a:pt x="392556" y="38100"/>
                </a:lnTo>
                <a:lnTo>
                  <a:pt x="379856" y="31750"/>
                </a:lnTo>
                <a:close/>
              </a:path>
            </a:pathLst>
          </a:custGeom>
          <a:solidFill>
            <a:srgbClr val="F86423"/>
          </a:solidFill>
        </p:spPr>
        <p:txBody>
          <a:bodyPr wrap="square" lIns="0" tIns="0" rIns="0" bIns="0" rtlCol="0"/>
          <a:lstStyle/>
          <a:p>
            <a:endParaRPr/>
          </a:p>
        </p:txBody>
      </p:sp>
      <p:sp>
        <p:nvSpPr>
          <p:cNvPr id="16" name="object 16"/>
          <p:cNvSpPr/>
          <p:nvPr/>
        </p:nvSpPr>
        <p:spPr>
          <a:xfrm>
            <a:off x="6243828" y="3550665"/>
            <a:ext cx="393065" cy="360680"/>
          </a:xfrm>
          <a:custGeom>
            <a:avLst/>
            <a:gdLst/>
            <a:ahLst/>
            <a:cxnLst/>
            <a:rect l="l" t="t" r="r" b="b"/>
            <a:pathLst>
              <a:path w="393065" h="360679">
                <a:moveTo>
                  <a:pt x="316356" y="284480"/>
                </a:moveTo>
                <a:lnTo>
                  <a:pt x="316356" y="360680"/>
                </a:lnTo>
                <a:lnTo>
                  <a:pt x="379856" y="328930"/>
                </a:lnTo>
                <a:lnTo>
                  <a:pt x="329056" y="328930"/>
                </a:lnTo>
                <a:lnTo>
                  <a:pt x="329056" y="316230"/>
                </a:lnTo>
                <a:lnTo>
                  <a:pt x="379856" y="316230"/>
                </a:lnTo>
                <a:lnTo>
                  <a:pt x="316356" y="284480"/>
                </a:lnTo>
                <a:close/>
              </a:path>
              <a:path w="393065" h="360679">
                <a:moveTo>
                  <a:pt x="189992" y="6350"/>
                </a:moveTo>
                <a:lnTo>
                  <a:pt x="189992" y="328930"/>
                </a:lnTo>
                <a:lnTo>
                  <a:pt x="316356" y="328930"/>
                </a:lnTo>
                <a:lnTo>
                  <a:pt x="316356" y="322580"/>
                </a:lnTo>
                <a:lnTo>
                  <a:pt x="202692" y="322580"/>
                </a:lnTo>
                <a:lnTo>
                  <a:pt x="196342" y="316230"/>
                </a:lnTo>
                <a:lnTo>
                  <a:pt x="202692" y="316230"/>
                </a:lnTo>
                <a:lnTo>
                  <a:pt x="202692" y="12700"/>
                </a:lnTo>
                <a:lnTo>
                  <a:pt x="196342" y="12700"/>
                </a:lnTo>
                <a:lnTo>
                  <a:pt x="189992" y="6350"/>
                </a:lnTo>
                <a:close/>
              </a:path>
              <a:path w="393065" h="360679">
                <a:moveTo>
                  <a:pt x="379856" y="316230"/>
                </a:moveTo>
                <a:lnTo>
                  <a:pt x="329056" y="316230"/>
                </a:lnTo>
                <a:lnTo>
                  <a:pt x="329056" y="328930"/>
                </a:lnTo>
                <a:lnTo>
                  <a:pt x="379856" y="328930"/>
                </a:lnTo>
                <a:lnTo>
                  <a:pt x="392556" y="322580"/>
                </a:lnTo>
                <a:lnTo>
                  <a:pt x="379856" y="316230"/>
                </a:lnTo>
                <a:close/>
              </a:path>
              <a:path w="393065" h="360679">
                <a:moveTo>
                  <a:pt x="202692" y="316230"/>
                </a:moveTo>
                <a:lnTo>
                  <a:pt x="196342" y="316230"/>
                </a:lnTo>
                <a:lnTo>
                  <a:pt x="202692" y="322580"/>
                </a:lnTo>
                <a:lnTo>
                  <a:pt x="202692" y="316230"/>
                </a:lnTo>
                <a:close/>
              </a:path>
              <a:path w="393065" h="360679">
                <a:moveTo>
                  <a:pt x="316356" y="316230"/>
                </a:moveTo>
                <a:lnTo>
                  <a:pt x="202692" y="316230"/>
                </a:lnTo>
                <a:lnTo>
                  <a:pt x="202692" y="322580"/>
                </a:lnTo>
                <a:lnTo>
                  <a:pt x="316356" y="322580"/>
                </a:lnTo>
                <a:lnTo>
                  <a:pt x="316356" y="316230"/>
                </a:lnTo>
                <a:close/>
              </a:path>
              <a:path w="393065" h="360679">
                <a:moveTo>
                  <a:pt x="202692" y="0"/>
                </a:moveTo>
                <a:lnTo>
                  <a:pt x="0" y="0"/>
                </a:lnTo>
                <a:lnTo>
                  <a:pt x="0" y="12700"/>
                </a:lnTo>
                <a:lnTo>
                  <a:pt x="189992" y="12700"/>
                </a:lnTo>
                <a:lnTo>
                  <a:pt x="189992" y="6350"/>
                </a:lnTo>
                <a:lnTo>
                  <a:pt x="202692" y="6350"/>
                </a:lnTo>
                <a:lnTo>
                  <a:pt x="202692" y="0"/>
                </a:lnTo>
                <a:close/>
              </a:path>
              <a:path w="393065" h="360679">
                <a:moveTo>
                  <a:pt x="202692" y="6350"/>
                </a:moveTo>
                <a:lnTo>
                  <a:pt x="189992" y="6350"/>
                </a:lnTo>
                <a:lnTo>
                  <a:pt x="196342" y="12700"/>
                </a:lnTo>
                <a:lnTo>
                  <a:pt x="202692" y="12700"/>
                </a:lnTo>
                <a:lnTo>
                  <a:pt x="202692" y="6350"/>
                </a:lnTo>
                <a:close/>
              </a:path>
            </a:pathLst>
          </a:custGeom>
          <a:solidFill>
            <a:srgbClr val="F86423"/>
          </a:solidFill>
        </p:spPr>
        <p:txBody>
          <a:bodyPr wrap="square" lIns="0" tIns="0" rIns="0" bIns="0" rtlCol="0"/>
          <a:lstStyle/>
          <a:p>
            <a:endParaRPr/>
          </a:p>
        </p:txBody>
      </p:sp>
      <p:sp>
        <p:nvSpPr>
          <p:cNvPr id="17" name="object 17"/>
          <p:cNvSpPr/>
          <p:nvPr/>
        </p:nvSpPr>
        <p:spPr>
          <a:xfrm>
            <a:off x="9089135" y="3163823"/>
            <a:ext cx="393065" cy="76200"/>
          </a:xfrm>
          <a:custGeom>
            <a:avLst/>
            <a:gdLst/>
            <a:ahLst/>
            <a:cxnLst/>
            <a:rect l="l" t="t" r="r" b="b"/>
            <a:pathLst>
              <a:path w="393065" h="76200">
                <a:moveTo>
                  <a:pt x="316357" y="0"/>
                </a:moveTo>
                <a:lnTo>
                  <a:pt x="316357" y="76200"/>
                </a:lnTo>
                <a:lnTo>
                  <a:pt x="379857" y="44450"/>
                </a:lnTo>
                <a:lnTo>
                  <a:pt x="329057" y="44450"/>
                </a:lnTo>
                <a:lnTo>
                  <a:pt x="329057" y="31750"/>
                </a:lnTo>
                <a:lnTo>
                  <a:pt x="379857" y="31750"/>
                </a:lnTo>
                <a:lnTo>
                  <a:pt x="316357" y="0"/>
                </a:lnTo>
                <a:close/>
              </a:path>
              <a:path w="393065" h="76200">
                <a:moveTo>
                  <a:pt x="316357" y="31750"/>
                </a:moveTo>
                <a:lnTo>
                  <a:pt x="0" y="31750"/>
                </a:lnTo>
                <a:lnTo>
                  <a:pt x="0" y="44450"/>
                </a:lnTo>
                <a:lnTo>
                  <a:pt x="316357" y="44450"/>
                </a:lnTo>
                <a:lnTo>
                  <a:pt x="316357" y="31750"/>
                </a:lnTo>
                <a:close/>
              </a:path>
              <a:path w="393065" h="76200">
                <a:moveTo>
                  <a:pt x="379857" y="31750"/>
                </a:moveTo>
                <a:lnTo>
                  <a:pt x="329057" y="31750"/>
                </a:lnTo>
                <a:lnTo>
                  <a:pt x="329057" y="44450"/>
                </a:lnTo>
                <a:lnTo>
                  <a:pt x="379857" y="44450"/>
                </a:lnTo>
                <a:lnTo>
                  <a:pt x="392557" y="38100"/>
                </a:lnTo>
                <a:lnTo>
                  <a:pt x="379857" y="31750"/>
                </a:lnTo>
                <a:close/>
              </a:path>
            </a:pathLst>
          </a:custGeom>
          <a:solidFill>
            <a:srgbClr val="F86423"/>
          </a:solidFill>
        </p:spPr>
        <p:txBody>
          <a:bodyPr wrap="square" lIns="0" tIns="0" rIns="0" bIns="0" rtlCol="0"/>
          <a:lstStyle/>
          <a:p>
            <a:endParaRPr/>
          </a:p>
        </p:txBody>
      </p:sp>
      <p:sp>
        <p:nvSpPr>
          <p:cNvPr id="18" name="object 18"/>
          <p:cNvSpPr txBox="1"/>
          <p:nvPr/>
        </p:nvSpPr>
        <p:spPr>
          <a:xfrm>
            <a:off x="9482328" y="4468367"/>
            <a:ext cx="2089785" cy="554990"/>
          </a:xfrm>
          <a:prstGeom prst="rect">
            <a:avLst/>
          </a:prstGeom>
          <a:solidFill>
            <a:srgbClr val="FF914D"/>
          </a:solidFill>
        </p:spPr>
        <p:txBody>
          <a:bodyPr vert="horz" wrap="square" lIns="0" tIns="21590" rIns="0" bIns="0" rtlCol="0">
            <a:spAutoFit/>
          </a:bodyPr>
          <a:lstStyle/>
          <a:p>
            <a:pPr marL="92710" marR="160020">
              <a:lnSpc>
                <a:spcPct val="125000"/>
              </a:lnSpc>
              <a:spcBef>
                <a:spcPts val="170"/>
              </a:spcBef>
            </a:pPr>
            <a:r>
              <a:rPr sz="1200">
                <a:latin typeface="Microsoft YaHei"/>
                <a:cs typeface="Microsoft YaHei"/>
              </a:rPr>
              <a:t>企业相关体系的培训管理不 到位。</a:t>
            </a:r>
          </a:p>
        </p:txBody>
      </p:sp>
      <p:sp>
        <p:nvSpPr>
          <p:cNvPr id="19" name="object 19"/>
          <p:cNvSpPr txBox="1"/>
          <p:nvPr/>
        </p:nvSpPr>
        <p:spPr>
          <a:xfrm>
            <a:off x="6637019" y="4268723"/>
            <a:ext cx="2437130" cy="554990"/>
          </a:xfrm>
          <a:prstGeom prst="rect">
            <a:avLst/>
          </a:prstGeom>
          <a:solidFill>
            <a:srgbClr val="FF914D"/>
          </a:solidFill>
        </p:spPr>
        <p:txBody>
          <a:bodyPr vert="horz" wrap="square" lIns="0" tIns="66675" rIns="0" bIns="0" rtlCol="0">
            <a:spAutoFit/>
          </a:bodyPr>
          <a:lstStyle/>
          <a:p>
            <a:pPr marL="92075">
              <a:lnSpc>
                <a:spcPct val="100000"/>
              </a:lnSpc>
              <a:spcBef>
                <a:spcPts val="525"/>
              </a:spcBef>
            </a:pPr>
            <a:r>
              <a:rPr sz="1200">
                <a:latin typeface="Microsoft YaHei"/>
                <a:cs typeface="Microsoft YaHei"/>
              </a:rPr>
              <a:t>备选供应商增加流程比较复杂</a:t>
            </a:r>
          </a:p>
          <a:p>
            <a:pPr marL="92075">
              <a:lnSpc>
                <a:spcPct val="100000"/>
              </a:lnSpc>
              <a:spcBef>
                <a:spcPts val="360"/>
              </a:spcBef>
            </a:pPr>
            <a:r>
              <a:rPr sz="1200">
                <a:latin typeface="Microsoft YaHei"/>
                <a:cs typeface="Microsoft YaHei"/>
              </a:rPr>
              <a:t>（涉及客户），且周期较长。</a:t>
            </a:r>
          </a:p>
        </p:txBody>
      </p:sp>
      <p:sp>
        <p:nvSpPr>
          <p:cNvPr id="20" name="object 20"/>
          <p:cNvSpPr txBox="1"/>
          <p:nvPr/>
        </p:nvSpPr>
        <p:spPr>
          <a:xfrm>
            <a:off x="6637019" y="4890515"/>
            <a:ext cx="2437130" cy="553720"/>
          </a:xfrm>
          <a:prstGeom prst="rect">
            <a:avLst/>
          </a:prstGeom>
          <a:solidFill>
            <a:srgbClr val="FF914D"/>
          </a:solidFill>
        </p:spPr>
        <p:txBody>
          <a:bodyPr vert="horz" wrap="square" lIns="0" tIns="66040" rIns="0" bIns="0" rtlCol="0">
            <a:spAutoFit/>
          </a:bodyPr>
          <a:lstStyle/>
          <a:p>
            <a:pPr marL="92075">
              <a:lnSpc>
                <a:spcPct val="100000"/>
              </a:lnSpc>
              <a:spcBef>
                <a:spcPts val="520"/>
              </a:spcBef>
            </a:pPr>
            <a:r>
              <a:rPr sz="1200">
                <a:latin typeface="Microsoft YaHei"/>
                <a:cs typeface="Microsoft YaHei"/>
              </a:rPr>
              <a:t>符合客户要求的供应商仅有一家</a:t>
            </a:r>
          </a:p>
          <a:p>
            <a:pPr marL="92075">
              <a:lnSpc>
                <a:spcPct val="100000"/>
              </a:lnSpc>
              <a:spcBef>
                <a:spcPts val="360"/>
              </a:spcBef>
            </a:pPr>
            <a:r>
              <a:rPr sz="1200" spc="-5">
                <a:latin typeface="Microsoft YaHei"/>
                <a:cs typeface="Microsoft YaHei"/>
              </a:rPr>
              <a:t>或客户指定供应商。</a:t>
            </a:r>
            <a:endParaRPr sz="1200">
              <a:latin typeface="Microsoft YaHei"/>
              <a:cs typeface="Microsoft YaHei"/>
            </a:endParaRPr>
          </a:p>
        </p:txBody>
      </p:sp>
      <p:sp>
        <p:nvSpPr>
          <p:cNvPr id="21" name="object 21"/>
          <p:cNvSpPr/>
          <p:nvPr/>
        </p:nvSpPr>
        <p:spPr>
          <a:xfrm>
            <a:off x="9073895" y="3866134"/>
            <a:ext cx="408940" cy="917575"/>
          </a:xfrm>
          <a:custGeom>
            <a:avLst/>
            <a:gdLst/>
            <a:ahLst/>
            <a:cxnLst/>
            <a:rect l="l" t="t" r="r" b="b"/>
            <a:pathLst>
              <a:path w="408940" h="917575">
                <a:moveTo>
                  <a:pt x="332612" y="841375"/>
                </a:moveTo>
                <a:lnTo>
                  <a:pt x="332612" y="917575"/>
                </a:lnTo>
                <a:lnTo>
                  <a:pt x="396112" y="885825"/>
                </a:lnTo>
                <a:lnTo>
                  <a:pt x="345312" y="885825"/>
                </a:lnTo>
                <a:lnTo>
                  <a:pt x="345312" y="873125"/>
                </a:lnTo>
                <a:lnTo>
                  <a:pt x="396112" y="873125"/>
                </a:lnTo>
                <a:lnTo>
                  <a:pt x="332612" y="841375"/>
                </a:lnTo>
                <a:close/>
              </a:path>
              <a:path w="408940" h="917575">
                <a:moveTo>
                  <a:pt x="198120" y="6350"/>
                </a:moveTo>
                <a:lnTo>
                  <a:pt x="198120" y="885825"/>
                </a:lnTo>
                <a:lnTo>
                  <a:pt x="332612" y="885825"/>
                </a:lnTo>
                <a:lnTo>
                  <a:pt x="332612" y="879475"/>
                </a:lnTo>
                <a:lnTo>
                  <a:pt x="210820" y="879475"/>
                </a:lnTo>
                <a:lnTo>
                  <a:pt x="204470" y="873125"/>
                </a:lnTo>
                <a:lnTo>
                  <a:pt x="210820" y="873125"/>
                </a:lnTo>
                <a:lnTo>
                  <a:pt x="210820" y="12700"/>
                </a:lnTo>
                <a:lnTo>
                  <a:pt x="204470" y="12700"/>
                </a:lnTo>
                <a:lnTo>
                  <a:pt x="198120" y="6350"/>
                </a:lnTo>
                <a:close/>
              </a:path>
              <a:path w="408940" h="917575">
                <a:moveTo>
                  <a:pt x="396112" y="873125"/>
                </a:moveTo>
                <a:lnTo>
                  <a:pt x="345312" y="873125"/>
                </a:lnTo>
                <a:lnTo>
                  <a:pt x="345312" y="885825"/>
                </a:lnTo>
                <a:lnTo>
                  <a:pt x="396112" y="885825"/>
                </a:lnTo>
                <a:lnTo>
                  <a:pt x="408812" y="879475"/>
                </a:lnTo>
                <a:lnTo>
                  <a:pt x="396112" y="873125"/>
                </a:lnTo>
                <a:close/>
              </a:path>
              <a:path w="408940" h="917575">
                <a:moveTo>
                  <a:pt x="210820" y="873125"/>
                </a:moveTo>
                <a:lnTo>
                  <a:pt x="204470" y="873125"/>
                </a:lnTo>
                <a:lnTo>
                  <a:pt x="210820" y="879475"/>
                </a:lnTo>
                <a:lnTo>
                  <a:pt x="210820" y="873125"/>
                </a:lnTo>
                <a:close/>
              </a:path>
              <a:path w="408940" h="917575">
                <a:moveTo>
                  <a:pt x="332612" y="873125"/>
                </a:moveTo>
                <a:lnTo>
                  <a:pt x="210820" y="873125"/>
                </a:lnTo>
                <a:lnTo>
                  <a:pt x="210820" y="879475"/>
                </a:lnTo>
                <a:lnTo>
                  <a:pt x="332612" y="879475"/>
                </a:lnTo>
                <a:lnTo>
                  <a:pt x="332612" y="873125"/>
                </a:lnTo>
                <a:close/>
              </a:path>
              <a:path w="408940" h="917575">
                <a:moveTo>
                  <a:pt x="210820" y="0"/>
                </a:moveTo>
                <a:lnTo>
                  <a:pt x="0" y="0"/>
                </a:lnTo>
                <a:lnTo>
                  <a:pt x="0" y="12700"/>
                </a:lnTo>
                <a:lnTo>
                  <a:pt x="198120" y="12700"/>
                </a:lnTo>
                <a:lnTo>
                  <a:pt x="198120" y="6350"/>
                </a:lnTo>
                <a:lnTo>
                  <a:pt x="210820" y="6350"/>
                </a:lnTo>
                <a:lnTo>
                  <a:pt x="210820" y="0"/>
                </a:lnTo>
                <a:close/>
              </a:path>
              <a:path w="408940" h="917575">
                <a:moveTo>
                  <a:pt x="210820" y="6350"/>
                </a:moveTo>
                <a:lnTo>
                  <a:pt x="198120" y="6350"/>
                </a:lnTo>
                <a:lnTo>
                  <a:pt x="204470" y="12700"/>
                </a:lnTo>
                <a:lnTo>
                  <a:pt x="210820" y="12700"/>
                </a:lnTo>
                <a:lnTo>
                  <a:pt x="210820" y="6350"/>
                </a:lnTo>
                <a:close/>
              </a:path>
            </a:pathLst>
          </a:custGeom>
          <a:solidFill>
            <a:srgbClr val="F86423"/>
          </a:solidFill>
        </p:spPr>
        <p:txBody>
          <a:bodyPr wrap="square" lIns="0" tIns="0" rIns="0" bIns="0" rtlCol="0"/>
          <a:lstStyle/>
          <a:p>
            <a:endParaRPr/>
          </a:p>
        </p:txBody>
      </p:sp>
      <p:sp>
        <p:nvSpPr>
          <p:cNvPr id="22" name="object 22"/>
          <p:cNvSpPr txBox="1"/>
          <p:nvPr/>
        </p:nvSpPr>
        <p:spPr>
          <a:xfrm>
            <a:off x="3808476" y="4357115"/>
            <a:ext cx="2435860" cy="553720"/>
          </a:xfrm>
          <a:prstGeom prst="rect">
            <a:avLst/>
          </a:prstGeom>
          <a:ln w="9144">
            <a:solidFill>
              <a:srgbClr val="EC5B4F"/>
            </a:solidFill>
          </a:ln>
        </p:spPr>
        <p:txBody>
          <a:bodyPr vert="horz" wrap="square" lIns="0" tIns="20320" rIns="0" bIns="0" rtlCol="0">
            <a:spAutoFit/>
          </a:bodyPr>
          <a:lstStyle/>
          <a:p>
            <a:pPr marL="455930" marR="142240" indent="-304800">
              <a:lnSpc>
                <a:spcPct val="125000"/>
              </a:lnSpc>
              <a:spcBef>
                <a:spcPts val="160"/>
              </a:spcBef>
            </a:pPr>
            <a:r>
              <a:rPr sz="1200">
                <a:latin typeface="Microsoft YaHei"/>
                <a:cs typeface="Microsoft YaHei"/>
              </a:rPr>
              <a:t>关键物料设定至少两家供应商的 策略实施起来较困难。</a:t>
            </a:r>
          </a:p>
        </p:txBody>
      </p:sp>
      <p:sp>
        <p:nvSpPr>
          <p:cNvPr id="23" name="object 23"/>
          <p:cNvSpPr/>
          <p:nvPr/>
        </p:nvSpPr>
        <p:spPr>
          <a:xfrm>
            <a:off x="3242817" y="3445764"/>
            <a:ext cx="565150" cy="1226185"/>
          </a:xfrm>
          <a:custGeom>
            <a:avLst/>
            <a:gdLst/>
            <a:ahLst/>
            <a:cxnLst/>
            <a:rect l="l" t="t" r="r" b="b"/>
            <a:pathLst>
              <a:path w="565150" h="1226185">
                <a:moveTo>
                  <a:pt x="488569" y="1149731"/>
                </a:moveTo>
                <a:lnTo>
                  <a:pt x="488569" y="1225931"/>
                </a:lnTo>
                <a:lnTo>
                  <a:pt x="552069" y="1194181"/>
                </a:lnTo>
                <a:lnTo>
                  <a:pt x="501269" y="1194181"/>
                </a:lnTo>
                <a:lnTo>
                  <a:pt x="501269" y="1181481"/>
                </a:lnTo>
                <a:lnTo>
                  <a:pt x="552069" y="1181481"/>
                </a:lnTo>
                <a:lnTo>
                  <a:pt x="488569" y="1149731"/>
                </a:lnTo>
                <a:close/>
              </a:path>
              <a:path w="565150" h="1226185">
                <a:moveTo>
                  <a:pt x="12699" y="0"/>
                </a:moveTo>
                <a:lnTo>
                  <a:pt x="0" y="0"/>
                </a:lnTo>
                <a:lnTo>
                  <a:pt x="0" y="1194181"/>
                </a:lnTo>
                <a:lnTo>
                  <a:pt x="488569" y="1194181"/>
                </a:lnTo>
                <a:lnTo>
                  <a:pt x="488569" y="1187831"/>
                </a:lnTo>
                <a:lnTo>
                  <a:pt x="12699" y="1187831"/>
                </a:lnTo>
                <a:lnTo>
                  <a:pt x="6350" y="1181481"/>
                </a:lnTo>
                <a:lnTo>
                  <a:pt x="12699" y="1181481"/>
                </a:lnTo>
                <a:lnTo>
                  <a:pt x="12699" y="0"/>
                </a:lnTo>
                <a:close/>
              </a:path>
              <a:path w="565150" h="1226185">
                <a:moveTo>
                  <a:pt x="552069" y="1181481"/>
                </a:moveTo>
                <a:lnTo>
                  <a:pt x="501269" y="1181481"/>
                </a:lnTo>
                <a:lnTo>
                  <a:pt x="501269" y="1194181"/>
                </a:lnTo>
                <a:lnTo>
                  <a:pt x="552069" y="1194181"/>
                </a:lnTo>
                <a:lnTo>
                  <a:pt x="564769" y="1187831"/>
                </a:lnTo>
                <a:lnTo>
                  <a:pt x="552069" y="1181481"/>
                </a:lnTo>
                <a:close/>
              </a:path>
              <a:path w="565150" h="1226185">
                <a:moveTo>
                  <a:pt x="12699" y="1181481"/>
                </a:moveTo>
                <a:lnTo>
                  <a:pt x="6350" y="1181481"/>
                </a:lnTo>
                <a:lnTo>
                  <a:pt x="12699" y="1187831"/>
                </a:lnTo>
                <a:lnTo>
                  <a:pt x="12699" y="1181481"/>
                </a:lnTo>
                <a:close/>
              </a:path>
              <a:path w="565150" h="1226185">
                <a:moveTo>
                  <a:pt x="488569" y="1181481"/>
                </a:moveTo>
                <a:lnTo>
                  <a:pt x="12699" y="1181481"/>
                </a:lnTo>
                <a:lnTo>
                  <a:pt x="12699" y="1187831"/>
                </a:lnTo>
                <a:lnTo>
                  <a:pt x="488569" y="1187831"/>
                </a:lnTo>
                <a:lnTo>
                  <a:pt x="488569" y="1181481"/>
                </a:lnTo>
                <a:close/>
              </a:path>
            </a:pathLst>
          </a:custGeom>
          <a:solidFill>
            <a:srgbClr val="F86423"/>
          </a:solidFill>
        </p:spPr>
        <p:txBody>
          <a:bodyPr wrap="square" lIns="0" tIns="0" rIns="0" bIns="0" rtlCol="0"/>
          <a:lstStyle/>
          <a:p>
            <a:endParaRPr/>
          </a:p>
        </p:txBody>
      </p:sp>
      <p:sp>
        <p:nvSpPr>
          <p:cNvPr id="24" name="object 24"/>
          <p:cNvSpPr txBox="1"/>
          <p:nvPr/>
        </p:nvSpPr>
        <p:spPr>
          <a:xfrm>
            <a:off x="4725923" y="5577840"/>
            <a:ext cx="2045335" cy="553720"/>
          </a:xfrm>
          <a:prstGeom prst="rect">
            <a:avLst/>
          </a:prstGeom>
          <a:ln w="9144">
            <a:solidFill>
              <a:srgbClr val="EC5B4F"/>
            </a:solidFill>
          </a:ln>
        </p:spPr>
        <p:txBody>
          <a:bodyPr vert="horz" wrap="square" lIns="0" tIns="20320" rIns="0" bIns="0" rtlCol="0">
            <a:spAutoFit/>
          </a:bodyPr>
          <a:lstStyle/>
          <a:p>
            <a:pPr marL="184150" marR="100330" indent="-76200">
              <a:lnSpc>
                <a:spcPct val="125000"/>
              </a:lnSpc>
              <a:spcBef>
                <a:spcPts val="160"/>
              </a:spcBef>
            </a:pPr>
            <a:r>
              <a:rPr sz="1200">
                <a:latin typeface="Microsoft YaHei"/>
                <a:cs typeface="Microsoft YaHei"/>
              </a:rPr>
              <a:t>供应商管理人员对《物料供 应商管理》要求不清晰。</a:t>
            </a:r>
          </a:p>
        </p:txBody>
      </p:sp>
      <p:sp>
        <p:nvSpPr>
          <p:cNvPr id="25" name="object 25"/>
          <p:cNvSpPr txBox="1"/>
          <p:nvPr/>
        </p:nvSpPr>
        <p:spPr>
          <a:xfrm>
            <a:off x="7046976" y="5597652"/>
            <a:ext cx="2028825" cy="553720"/>
          </a:xfrm>
          <a:prstGeom prst="rect">
            <a:avLst/>
          </a:prstGeom>
          <a:ln w="9144">
            <a:solidFill>
              <a:srgbClr val="EC5B4F"/>
            </a:solidFill>
          </a:ln>
        </p:spPr>
        <p:txBody>
          <a:bodyPr vert="horz" wrap="square" lIns="0" tIns="20955" rIns="0" bIns="0" rtlCol="0">
            <a:spAutoFit/>
          </a:bodyPr>
          <a:lstStyle/>
          <a:p>
            <a:pPr marL="252095" marR="92710" indent="-152400">
              <a:lnSpc>
                <a:spcPct val="125000"/>
              </a:lnSpc>
              <a:spcBef>
                <a:spcPts val="165"/>
              </a:spcBef>
            </a:pPr>
            <a:r>
              <a:rPr sz="1200">
                <a:latin typeface="Microsoft YaHei"/>
                <a:cs typeface="Microsoft YaHei"/>
              </a:rPr>
              <a:t>未组织人员进行相关内容的 培训或培训效果不佳。</a:t>
            </a:r>
          </a:p>
        </p:txBody>
      </p:sp>
      <p:sp>
        <p:nvSpPr>
          <p:cNvPr id="26" name="object 26"/>
          <p:cNvSpPr/>
          <p:nvPr/>
        </p:nvSpPr>
        <p:spPr>
          <a:xfrm>
            <a:off x="6772656" y="5836920"/>
            <a:ext cx="275590" cy="76200"/>
          </a:xfrm>
          <a:custGeom>
            <a:avLst/>
            <a:gdLst/>
            <a:ahLst/>
            <a:cxnLst/>
            <a:rect l="l" t="t" r="r" b="b"/>
            <a:pathLst>
              <a:path w="275590" h="76200">
                <a:moveTo>
                  <a:pt x="199009" y="0"/>
                </a:moveTo>
                <a:lnTo>
                  <a:pt x="199009" y="76199"/>
                </a:lnTo>
                <a:lnTo>
                  <a:pt x="262509" y="44449"/>
                </a:lnTo>
                <a:lnTo>
                  <a:pt x="211709" y="44449"/>
                </a:lnTo>
                <a:lnTo>
                  <a:pt x="211709" y="31749"/>
                </a:lnTo>
                <a:lnTo>
                  <a:pt x="262509" y="31749"/>
                </a:lnTo>
                <a:lnTo>
                  <a:pt x="199009" y="0"/>
                </a:lnTo>
                <a:close/>
              </a:path>
              <a:path w="275590" h="76200">
                <a:moveTo>
                  <a:pt x="199009" y="31749"/>
                </a:moveTo>
                <a:lnTo>
                  <a:pt x="0" y="31749"/>
                </a:lnTo>
                <a:lnTo>
                  <a:pt x="0" y="44449"/>
                </a:lnTo>
                <a:lnTo>
                  <a:pt x="199009" y="44449"/>
                </a:lnTo>
                <a:lnTo>
                  <a:pt x="199009" y="31749"/>
                </a:lnTo>
                <a:close/>
              </a:path>
              <a:path w="275590" h="76200">
                <a:moveTo>
                  <a:pt x="262509" y="31749"/>
                </a:moveTo>
                <a:lnTo>
                  <a:pt x="211709" y="31749"/>
                </a:lnTo>
                <a:lnTo>
                  <a:pt x="211709" y="44449"/>
                </a:lnTo>
                <a:lnTo>
                  <a:pt x="262509" y="44449"/>
                </a:lnTo>
                <a:lnTo>
                  <a:pt x="275209" y="38099"/>
                </a:lnTo>
                <a:lnTo>
                  <a:pt x="262509" y="31749"/>
                </a:lnTo>
                <a:close/>
              </a:path>
            </a:pathLst>
          </a:custGeom>
          <a:solidFill>
            <a:srgbClr val="F86423"/>
          </a:solidFill>
        </p:spPr>
        <p:txBody>
          <a:bodyPr wrap="square" lIns="0" tIns="0" rIns="0" bIns="0" rtlCol="0"/>
          <a:lstStyle/>
          <a:p>
            <a:endParaRPr/>
          </a:p>
        </p:txBody>
      </p:sp>
      <p:sp>
        <p:nvSpPr>
          <p:cNvPr id="27" name="object 27"/>
          <p:cNvSpPr/>
          <p:nvPr/>
        </p:nvSpPr>
        <p:spPr>
          <a:xfrm>
            <a:off x="4335779" y="5815584"/>
            <a:ext cx="390525" cy="76200"/>
          </a:xfrm>
          <a:custGeom>
            <a:avLst/>
            <a:gdLst/>
            <a:ahLst/>
            <a:cxnLst/>
            <a:rect l="l" t="t" r="r" b="b"/>
            <a:pathLst>
              <a:path w="390525" h="76200">
                <a:moveTo>
                  <a:pt x="314325" y="0"/>
                </a:moveTo>
                <a:lnTo>
                  <a:pt x="314325" y="76199"/>
                </a:lnTo>
                <a:lnTo>
                  <a:pt x="377825" y="44449"/>
                </a:lnTo>
                <a:lnTo>
                  <a:pt x="327025" y="44449"/>
                </a:lnTo>
                <a:lnTo>
                  <a:pt x="327025" y="31749"/>
                </a:lnTo>
                <a:lnTo>
                  <a:pt x="377825" y="31749"/>
                </a:lnTo>
                <a:lnTo>
                  <a:pt x="314325" y="0"/>
                </a:lnTo>
                <a:close/>
              </a:path>
              <a:path w="390525" h="76200">
                <a:moveTo>
                  <a:pt x="188975" y="31965"/>
                </a:moveTo>
                <a:lnTo>
                  <a:pt x="0" y="31965"/>
                </a:lnTo>
                <a:lnTo>
                  <a:pt x="0" y="44665"/>
                </a:lnTo>
                <a:lnTo>
                  <a:pt x="201675" y="44665"/>
                </a:lnTo>
                <a:lnTo>
                  <a:pt x="201675" y="44449"/>
                </a:lnTo>
                <a:lnTo>
                  <a:pt x="195325" y="44449"/>
                </a:lnTo>
                <a:lnTo>
                  <a:pt x="201460" y="38315"/>
                </a:lnTo>
                <a:lnTo>
                  <a:pt x="188975" y="38315"/>
                </a:lnTo>
                <a:lnTo>
                  <a:pt x="188975" y="31965"/>
                </a:lnTo>
                <a:close/>
              </a:path>
              <a:path w="390525" h="76200">
                <a:moveTo>
                  <a:pt x="201675" y="38099"/>
                </a:moveTo>
                <a:lnTo>
                  <a:pt x="195325" y="44449"/>
                </a:lnTo>
                <a:lnTo>
                  <a:pt x="201675" y="44449"/>
                </a:lnTo>
                <a:lnTo>
                  <a:pt x="201675" y="38099"/>
                </a:lnTo>
                <a:close/>
              </a:path>
              <a:path w="390525" h="76200">
                <a:moveTo>
                  <a:pt x="314325" y="38099"/>
                </a:moveTo>
                <a:lnTo>
                  <a:pt x="201675" y="38099"/>
                </a:lnTo>
                <a:lnTo>
                  <a:pt x="201675" y="44449"/>
                </a:lnTo>
                <a:lnTo>
                  <a:pt x="314325" y="44449"/>
                </a:lnTo>
                <a:lnTo>
                  <a:pt x="314325" y="38099"/>
                </a:lnTo>
                <a:close/>
              </a:path>
              <a:path w="390525" h="76200">
                <a:moveTo>
                  <a:pt x="377825" y="31749"/>
                </a:moveTo>
                <a:lnTo>
                  <a:pt x="327025" y="31749"/>
                </a:lnTo>
                <a:lnTo>
                  <a:pt x="327025" y="44449"/>
                </a:lnTo>
                <a:lnTo>
                  <a:pt x="377825" y="44449"/>
                </a:lnTo>
                <a:lnTo>
                  <a:pt x="390525" y="38099"/>
                </a:lnTo>
                <a:lnTo>
                  <a:pt x="377825" y="31749"/>
                </a:lnTo>
                <a:close/>
              </a:path>
              <a:path w="390525" h="76200">
                <a:moveTo>
                  <a:pt x="314325" y="31749"/>
                </a:moveTo>
                <a:lnTo>
                  <a:pt x="188975" y="31749"/>
                </a:lnTo>
                <a:lnTo>
                  <a:pt x="188975" y="38315"/>
                </a:lnTo>
                <a:lnTo>
                  <a:pt x="195325" y="31965"/>
                </a:lnTo>
                <a:lnTo>
                  <a:pt x="314325" y="31965"/>
                </a:lnTo>
                <a:lnTo>
                  <a:pt x="314325" y="31749"/>
                </a:lnTo>
                <a:close/>
              </a:path>
              <a:path w="390525" h="76200">
                <a:moveTo>
                  <a:pt x="314325" y="31965"/>
                </a:moveTo>
                <a:lnTo>
                  <a:pt x="195325" y="31965"/>
                </a:lnTo>
                <a:lnTo>
                  <a:pt x="188975" y="38315"/>
                </a:lnTo>
                <a:lnTo>
                  <a:pt x="201460" y="38315"/>
                </a:lnTo>
                <a:lnTo>
                  <a:pt x="201675" y="38099"/>
                </a:lnTo>
                <a:lnTo>
                  <a:pt x="314325" y="38099"/>
                </a:lnTo>
                <a:lnTo>
                  <a:pt x="314325" y="31965"/>
                </a:lnTo>
                <a:close/>
              </a:path>
            </a:pathLst>
          </a:custGeom>
          <a:solidFill>
            <a:srgbClr val="F86423"/>
          </a:solidFill>
        </p:spPr>
        <p:txBody>
          <a:bodyPr wrap="square" lIns="0" tIns="0" rIns="0" bIns="0" rtlCol="0"/>
          <a:lstStyle/>
          <a:p>
            <a:endParaRPr/>
          </a:p>
        </p:txBody>
      </p:sp>
      <p:sp>
        <p:nvSpPr>
          <p:cNvPr id="28" name="object 28"/>
          <p:cNvSpPr/>
          <p:nvPr/>
        </p:nvSpPr>
        <p:spPr>
          <a:xfrm>
            <a:off x="6243828" y="4626609"/>
            <a:ext cx="393065" cy="578485"/>
          </a:xfrm>
          <a:custGeom>
            <a:avLst/>
            <a:gdLst/>
            <a:ahLst/>
            <a:cxnLst/>
            <a:rect l="l" t="t" r="r" b="b"/>
            <a:pathLst>
              <a:path w="393065" h="578485">
                <a:moveTo>
                  <a:pt x="316356" y="502031"/>
                </a:moveTo>
                <a:lnTo>
                  <a:pt x="316356" y="578231"/>
                </a:lnTo>
                <a:lnTo>
                  <a:pt x="379856" y="546481"/>
                </a:lnTo>
                <a:lnTo>
                  <a:pt x="329056" y="546481"/>
                </a:lnTo>
                <a:lnTo>
                  <a:pt x="329056" y="533781"/>
                </a:lnTo>
                <a:lnTo>
                  <a:pt x="379856" y="533781"/>
                </a:lnTo>
                <a:lnTo>
                  <a:pt x="316356" y="502031"/>
                </a:lnTo>
                <a:close/>
              </a:path>
              <a:path w="393065" h="578485">
                <a:moveTo>
                  <a:pt x="189992" y="6350"/>
                </a:moveTo>
                <a:lnTo>
                  <a:pt x="189992" y="546481"/>
                </a:lnTo>
                <a:lnTo>
                  <a:pt x="316356" y="546481"/>
                </a:lnTo>
                <a:lnTo>
                  <a:pt x="316356" y="540131"/>
                </a:lnTo>
                <a:lnTo>
                  <a:pt x="202692" y="540131"/>
                </a:lnTo>
                <a:lnTo>
                  <a:pt x="196342" y="533781"/>
                </a:lnTo>
                <a:lnTo>
                  <a:pt x="202692" y="533781"/>
                </a:lnTo>
                <a:lnTo>
                  <a:pt x="202692" y="12700"/>
                </a:lnTo>
                <a:lnTo>
                  <a:pt x="196342" y="12700"/>
                </a:lnTo>
                <a:lnTo>
                  <a:pt x="189992" y="6350"/>
                </a:lnTo>
                <a:close/>
              </a:path>
              <a:path w="393065" h="578485">
                <a:moveTo>
                  <a:pt x="379856" y="533781"/>
                </a:moveTo>
                <a:lnTo>
                  <a:pt x="329056" y="533781"/>
                </a:lnTo>
                <a:lnTo>
                  <a:pt x="329056" y="546481"/>
                </a:lnTo>
                <a:lnTo>
                  <a:pt x="379856" y="546481"/>
                </a:lnTo>
                <a:lnTo>
                  <a:pt x="392556" y="540131"/>
                </a:lnTo>
                <a:lnTo>
                  <a:pt x="379856" y="533781"/>
                </a:lnTo>
                <a:close/>
              </a:path>
              <a:path w="393065" h="578485">
                <a:moveTo>
                  <a:pt x="202692" y="533781"/>
                </a:moveTo>
                <a:lnTo>
                  <a:pt x="196342" y="533781"/>
                </a:lnTo>
                <a:lnTo>
                  <a:pt x="202692" y="540131"/>
                </a:lnTo>
                <a:lnTo>
                  <a:pt x="202692" y="533781"/>
                </a:lnTo>
                <a:close/>
              </a:path>
              <a:path w="393065" h="578485">
                <a:moveTo>
                  <a:pt x="316356" y="533781"/>
                </a:moveTo>
                <a:lnTo>
                  <a:pt x="202692" y="533781"/>
                </a:lnTo>
                <a:lnTo>
                  <a:pt x="202692" y="540131"/>
                </a:lnTo>
                <a:lnTo>
                  <a:pt x="316356" y="540131"/>
                </a:lnTo>
                <a:lnTo>
                  <a:pt x="316356" y="533781"/>
                </a:lnTo>
                <a:close/>
              </a:path>
              <a:path w="393065" h="578485">
                <a:moveTo>
                  <a:pt x="202692" y="0"/>
                </a:moveTo>
                <a:lnTo>
                  <a:pt x="0" y="0"/>
                </a:lnTo>
                <a:lnTo>
                  <a:pt x="0" y="12700"/>
                </a:lnTo>
                <a:lnTo>
                  <a:pt x="189992" y="12700"/>
                </a:lnTo>
                <a:lnTo>
                  <a:pt x="189992" y="6350"/>
                </a:lnTo>
                <a:lnTo>
                  <a:pt x="202692" y="6350"/>
                </a:lnTo>
                <a:lnTo>
                  <a:pt x="202692" y="0"/>
                </a:lnTo>
                <a:close/>
              </a:path>
              <a:path w="393065" h="578485">
                <a:moveTo>
                  <a:pt x="202692" y="6350"/>
                </a:moveTo>
                <a:lnTo>
                  <a:pt x="189992" y="6350"/>
                </a:lnTo>
                <a:lnTo>
                  <a:pt x="196342" y="12700"/>
                </a:lnTo>
                <a:lnTo>
                  <a:pt x="202692" y="12700"/>
                </a:lnTo>
                <a:lnTo>
                  <a:pt x="202692" y="6350"/>
                </a:lnTo>
                <a:close/>
              </a:path>
            </a:pathLst>
          </a:custGeom>
          <a:solidFill>
            <a:srgbClr val="F86423"/>
          </a:solidFill>
        </p:spPr>
        <p:txBody>
          <a:bodyPr wrap="square" lIns="0" tIns="0" rIns="0" bIns="0" rtlCol="0"/>
          <a:lstStyle/>
          <a:p>
            <a:endParaRPr/>
          </a:p>
        </p:txBody>
      </p:sp>
      <p:sp>
        <p:nvSpPr>
          <p:cNvPr id="29" name="object 29"/>
          <p:cNvSpPr/>
          <p:nvPr/>
        </p:nvSpPr>
        <p:spPr>
          <a:xfrm>
            <a:off x="6243828" y="4507991"/>
            <a:ext cx="393065" cy="132080"/>
          </a:xfrm>
          <a:custGeom>
            <a:avLst/>
            <a:gdLst/>
            <a:ahLst/>
            <a:cxnLst/>
            <a:rect l="l" t="t" r="r" b="b"/>
            <a:pathLst>
              <a:path w="393065" h="132079">
                <a:moveTo>
                  <a:pt x="189992" y="119252"/>
                </a:moveTo>
                <a:lnTo>
                  <a:pt x="0" y="119252"/>
                </a:lnTo>
                <a:lnTo>
                  <a:pt x="0" y="131952"/>
                </a:lnTo>
                <a:lnTo>
                  <a:pt x="202692" y="131952"/>
                </a:lnTo>
                <a:lnTo>
                  <a:pt x="202692" y="125602"/>
                </a:lnTo>
                <a:lnTo>
                  <a:pt x="189992" y="125602"/>
                </a:lnTo>
                <a:lnTo>
                  <a:pt x="189992" y="119252"/>
                </a:lnTo>
                <a:close/>
              </a:path>
              <a:path w="393065" h="132079">
                <a:moveTo>
                  <a:pt x="316356" y="31749"/>
                </a:moveTo>
                <a:lnTo>
                  <a:pt x="189992" y="31749"/>
                </a:lnTo>
                <a:lnTo>
                  <a:pt x="189992" y="125602"/>
                </a:lnTo>
                <a:lnTo>
                  <a:pt x="196342" y="119252"/>
                </a:lnTo>
                <a:lnTo>
                  <a:pt x="202692" y="119252"/>
                </a:lnTo>
                <a:lnTo>
                  <a:pt x="202692" y="44449"/>
                </a:lnTo>
                <a:lnTo>
                  <a:pt x="196342" y="44449"/>
                </a:lnTo>
                <a:lnTo>
                  <a:pt x="202692" y="38099"/>
                </a:lnTo>
                <a:lnTo>
                  <a:pt x="316356" y="38099"/>
                </a:lnTo>
                <a:lnTo>
                  <a:pt x="316356" y="31749"/>
                </a:lnTo>
                <a:close/>
              </a:path>
              <a:path w="393065" h="132079">
                <a:moveTo>
                  <a:pt x="202692" y="119252"/>
                </a:moveTo>
                <a:lnTo>
                  <a:pt x="196342" y="119252"/>
                </a:lnTo>
                <a:lnTo>
                  <a:pt x="189992" y="125602"/>
                </a:lnTo>
                <a:lnTo>
                  <a:pt x="202692" y="125602"/>
                </a:lnTo>
                <a:lnTo>
                  <a:pt x="202692" y="119252"/>
                </a:lnTo>
                <a:close/>
              </a:path>
              <a:path w="393065" h="132079">
                <a:moveTo>
                  <a:pt x="316356" y="0"/>
                </a:moveTo>
                <a:lnTo>
                  <a:pt x="316356" y="76199"/>
                </a:lnTo>
                <a:lnTo>
                  <a:pt x="379856" y="44449"/>
                </a:lnTo>
                <a:lnTo>
                  <a:pt x="329056" y="44449"/>
                </a:lnTo>
                <a:lnTo>
                  <a:pt x="329056" y="31749"/>
                </a:lnTo>
                <a:lnTo>
                  <a:pt x="379856" y="31749"/>
                </a:lnTo>
                <a:lnTo>
                  <a:pt x="316356" y="0"/>
                </a:lnTo>
                <a:close/>
              </a:path>
              <a:path w="393065" h="132079">
                <a:moveTo>
                  <a:pt x="202692" y="38099"/>
                </a:moveTo>
                <a:lnTo>
                  <a:pt x="196342" y="44449"/>
                </a:lnTo>
                <a:lnTo>
                  <a:pt x="202692" y="44449"/>
                </a:lnTo>
                <a:lnTo>
                  <a:pt x="202692" y="38099"/>
                </a:lnTo>
                <a:close/>
              </a:path>
              <a:path w="393065" h="132079">
                <a:moveTo>
                  <a:pt x="316356" y="38099"/>
                </a:moveTo>
                <a:lnTo>
                  <a:pt x="202692" y="38099"/>
                </a:lnTo>
                <a:lnTo>
                  <a:pt x="202692" y="44449"/>
                </a:lnTo>
                <a:lnTo>
                  <a:pt x="316356" y="44449"/>
                </a:lnTo>
                <a:lnTo>
                  <a:pt x="316356" y="38099"/>
                </a:lnTo>
                <a:close/>
              </a:path>
              <a:path w="393065" h="132079">
                <a:moveTo>
                  <a:pt x="379856" y="31749"/>
                </a:moveTo>
                <a:lnTo>
                  <a:pt x="329056" y="31749"/>
                </a:lnTo>
                <a:lnTo>
                  <a:pt x="329056" y="44449"/>
                </a:lnTo>
                <a:lnTo>
                  <a:pt x="379856" y="44449"/>
                </a:lnTo>
                <a:lnTo>
                  <a:pt x="392556" y="38099"/>
                </a:lnTo>
                <a:lnTo>
                  <a:pt x="379856" y="31749"/>
                </a:lnTo>
                <a:close/>
              </a:path>
            </a:pathLst>
          </a:custGeom>
          <a:solidFill>
            <a:srgbClr val="F86423"/>
          </a:solidFill>
        </p:spPr>
        <p:txBody>
          <a:bodyPr wrap="square" lIns="0" tIns="0" rIns="0" bIns="0" rtlCol="0"/>
          <a:lstStyle/>
          <a:p>
            <a:endParaRPr/>
          </a:p>
        </p:txBody>
      </p:sp>
      <p:sp>
        <p:nvSpPr>
          <p:cNvPr id="30" name="object 30"/>
          <p:cNvSpPr/>
          <p:nvPr/>
        </p:nvSpPr>
        <p:spPr>
          <a:xfrm>
            <a:off x="9075419" y="4707635"/>
            <a:ext cx="407034" cy="1172845"/>
          </a:xfrm>
          <a:custGeom>
            <a:avLst/>
            <a:gdLst/>
            <a:ahLst/>
            <a:cxnLst/>
            <a:rect l="l" t="t" r="r" b="b"/>
            <a:pathLst>
              <a:path w="407034" h="1172845">
                <a:moveTo>
                  <a:pt x="197230" y="1160043"/>
                </a:moveTo>
                <a:lnTo>
                  <a:pt x="0" y="1160043"/>
                </a:lnTo>
                <a:lnTo>
                  <a:pt x="0" y="1172743"/>
                </a:lnTo>
                <a:lnTo>
                  <a:pt x="209930" y="1172743"/>
                </a:lnTo>
                <a:lnTo>
                  <a:pt x="209930" y="1166393"/>
                </a:lnTo>
                <a:lnTo>
                  <a:pt x="197230" y="1166393"/>
                </a:lnTo>
                <a:lnTo>
                  <a:pt x="197230" y="1160043"/>
                </a:lnTo>
                <a:close/>
              </a:path>
              <a:path w="407034" h="1172845">
                <a:moveTo>
                  <a:pt x="330834" y="31750"/>
                </a:moveTo>
                <a:lnTo>
                  <a:pt x="197230" y="31750"/>
                </a:lnTo>
                <a:lnTo>
                  <a:pt x="197230" y="1166393"/>
                </a:lnTo>
                <a:lnTo>
                  <a:pt x="203580" y="1160043"/>
                </a:lnTo>
                <a:lnTo>
                  <a:pt x="209930" y="1160043"/>
                </a:lnTo>
                <a:lnTo>
                  <a:pt x="209930" y="44450"/>
                </a:lnTo>
                <a:lnTo>
                  <a:pt x="203580" y="44450"/>
                </a:lnTo>
                <a:lnTo>
                  <a:pt x="209930" y="38100"/>
                </a:lnTo>
                <a:lnTo>
                  <a:pt x="330834" y="38100"/>
                </a:lnTo>
                <a:lnTo>
                  <a:pt x="330834" y="31750"/>
                </a:lnTo>
                <a:close/>
              </a:path>
              <a:path w="407034" h="1172845">
                <a:moveTo>
                  <a:pt x="209930" y="1160043"/>
                </a:moveTo>
                <a:lnTo>
                  <a:pt x="203580" y="1160043"/>
                </a:lnTo>
                <a:lnTo>
                  <a:pt x="197230" y="1166393"/>
                </a:lnTo>
                <a:lnTo>
                  <a:pt x="209930" y="1166393"/>
                </a:lnTo>
                <a:lnTo>
                  <a:pt x="209930" y="1160043"/>
                </a:lnTo>
                <a:close/>
              </a:path>
              <a:path w="407034" h="1172845">
                <a:moveTo>
                  <a:pt x="330834" y="0"/>
                </a:moveTo>
                <a:lnTo>
                  <a:pt x="330834" y="76200"/>
                </a:lnTo>
                <a:lnTo>
                  <a:pt x="394334" y="44450"/>
                </a:lnTo>
                <a:lnTo>
                  <a:pt x="343534" y="44450"/>
                </a:lnTo>
                <a:lnTo>
                  <a:pt x="343534" y="31750"/>
                </a:lnTo>
                <a:lnTo>
                  <a:pt x="394334" y="31750"/>
                </a:lnTo>
                <a:lnTo>
                  <a:pt x="330834" y="0"/>
                </a:lnTo>
                <a:close/>
              </a:path>
              <a:path w="407034" h="1172845">
                <a:moveTo>
                  <a:pt x="209930" y="38100"/>
                </a:moveTo>
                <a:lnTo>
                  <a:pt x="203580" y="44450"/>
                </a:lnTo>
                <a:lnTo>
                  <a:pt x="209930" y="44450"/>
                </a:lnTo>
                <a:lnTo>
                  <a:pt x="209930" y="38100"/>
                </a:lnTo>
                <a:close/>
              </a:path>
              <a:path w="407034" h="1172845">
                <a:moveTo>
                  <a:pt x="330834" y="38100"/>
                </a:moveTo>
                <a:lnTo>
                  <a:pt x="209930" y="38100"/>
                </a:lnTo>
                <a:lnTo>
                  <a:pt x="209930" y="44450"/>
                </a:lnTo>
                <a:lnTo>
                  <a:pt x="330834" y="44450"/>
                </a:lnTo>
                <a:lnTo>
                  <a:pt x="330834" y="38100"/>
                </a:lnTo>
                <a:close/>
              </a:path>
              <a:path w="407034" h="1172845">
                <a:moveTo>
                  <a:pt x="394334" y="31750"/>
                </a:moveTo>
                <a:lnTo>
                  <a:pt x="343534" y="31750"/>
                </a:lnTo>
                <a:lnTo>
                  <a:pt x="343534" y="44450"/>
                </a:lnTo>
                <a:lnTo>
                  <a:pt x="394334" y="44450"/>
                </a:lnTo>
                <a:lnTo>
                  <a:pt x="407034" y="38100"/>
                </a:lnTo>
                <a:lnTo>
                  <a:pt x="394334" y="31750"/>
                </a:lnTo>
                <a:close/>
              </a:path>
            </a:pathLst>
          </a:custGeom>
          <a:solidFill>
            <a:srgbClr val="F86423"/>
          </a:solidFill>
        </p:spPr>
        <p:txBody>
          <a:bodyPr wrap="square" lIns="0" tIns="0" rIns="0" bIns="0" rtlCol="0"/>
          <a:lstStyle/>
          <a:p>
            <a:endParaRPr/>
          </a:p>
        </p:txBody>
      </p:sp>
      <p:sp>
        <p:nvSpPr>
          <p:cNvPr id="31" name="object 31"/>
          <p:cNvSpPr/>
          <p:nvPr/>
        </p:nvSpPr>
        <p:spPr>
          <a:xfrm>
            <a:off x="9656064" y="2151888"/>
            <a:ext cx="1915795" cy="299085"/>
          </a:xfrm>
          <a:custGeom>
            <a:avLst/>
            <a:gdLst/>
            <a:ahLst/>
            <a:cxnLst/>
            <a:rect l="l" t="t" r="r" b="b"/>
            <a:pathLst>
              <a:path w="1915795" h="299085">
                <a:moveTo>
                  <a:pt x="1596389" y="0"/>
                </a:moveTo>
                <a:lnTo>
                  <a:pt x="319277" y="0"/>
                </a:lnTo>
                <a:lnTo>
                  <a:pt x="0" y="149351"/>
                </a:lnTo>
                <a:lnTo>
                  <a:pt x="319277" y="298703"/>
                </a:lnTo>
                <a:lnTo>
                  <a:pt x="1596389" y="298703"/>
                </a:lnTo>
                <a:lnTo>
                  <a:pt x="1660719" y="295667"/>
                </a:lnTo>
                <a:lnTo>
                  <a:pt x="1720643" y="286958"/>
                </a:lnTo>
                <a:lnTo>
                  <a:pt x="1774876" y="273180"/>
                </a:lnTo>
                <a:lnTo>
                  <a:pt x="1822132" y="254936"/>
                </a:lnTo>
                <a:lnTo>
                  <a:pt x="1861125" y="232828"/>
                </a:lnTo>
                <a:lnTo>
                  <a:pt x="1890569" y="207460"/>
                </a:lnTo>
                <a:lnTo>
                  <a:pt x="1915667" y="149351"/>
                </a:lnTo>
                <a:lnTo>
                  <a:pt x="1909179" y="119270"/>
                </a:lnTo>
                <a:lnTo>
                  <a:pt x="1861125" y="65875"/>
                </a:lnTo>
                <a:lnTo>
                  <a:pt x="1822132" y="43767"/>
                </a:lnTo>
                <a:lnTo>
                  <a:pt x="1774876" y="25523"/>
                </a:lnTo>
                <a:lnTo>
                  <a:pt x="1720643" y="11745"/>
                </a:lnTo>
                <a:lnTo>
                  <a:pt x="1660719" y="3036"/>
                </a:lnTo>
                <a:lnTo>
                  <a:pt x="1596389" y="0"/>
                </a:lnTo>
                <a:close/>
              </a:path>
            </a:pathLst>
          </a:custGeom>
          <a:solidFill>
            <a:srgbClr val="F86423"/>
          </a:solidFill>
        </p:spPr>
        <p:txBody>
          <a:bodyPr wrap="square" lIns="0" tIns="0" rIns="0" bIns="0" rtlCol="0"/>
          <a:lstStyle/>
          <a:p>
            <a:endParaRPr/>
          </a:p>
        </p:txBody>
      </p:sp>
      <p:sp>
        <p:nvSpPr>
          <p:cNvPr id="32" name="object 32"/>
          <p:cNvSpPr/>
          <p:nvPr/>
        </p:nvSpPr>
        <p:spPr>
          <a:xfrm>
            <a:off x="9656064" y="2151888"/>
            <a:ext cx="1915795" cy="299085"/>
          </a:xfrm>
          <a:custGeom>
            <a:avLst/>
            <a:gdLst/>
            <a:ahLst/>
            <a:cxnLst/>
            <a:rect l="l" t="t" r="r" b="b"/>
            <a:pathLst>
              <a:path w="1915795" h="299085">
                <a:moveTo>
                  <a:pt x="0" y="149351"/>
                </a:moveTo>
                <a:lnTo>
                  <a:pt x="319277" y="0"/>
                </a:lnTo>
                <a:lnTo>
                  <a:pt x="1596389" y="0"/>
                </a:lnTo>
                <a:lnTo>
                  <a:pt x="1660719" y="3036"/>
                </a:lnTo>
                <a:lnTo>
                  <a:pt x="1720643" y="11745"/>
                </a:lnTo>
                <a:lnTo>
                  <a:pt x="1774876" y="25523"/>
                </a:lnTo>
                <a:lnTo>
                  <a:pt x="1822132" y="43767"/>
                </a:lnTo>
                <a:lnTo>
                  <a:pt x="1861125" y="65875"/>
                </a:lnTo>
                <a:lnTo>
                  <a:pt x="1890569" y="91243"/>
                </a:lnTo>
                <a:lnTo>
                  <a:pt x="1915667" y="149351"/>
                </a:lnTo>
                <a:lnTo>
                  <a:pt x="1909179" y="179433"/>
                </a:lnTo>
                <a:lnTo>
                  <a:pt x="1861125" y="232828"/>
                </a:lnTo>
                <a:lnTo>
                  <a:pt x="1822132" y="254936"/>
                </a:lnTo>
                <a:lnTo>
                  <a:pt x="1774876" y="273180"/>
                </a:lnTo>
                <a:lnTo>
                  <a:pt x="1720643" y="286958"/>
                </a:lnTo>
                <a:lnTo>
                  <a:pt x="1660719" y="295667"/>
                </a:lnTo>
                <a:lnTo>
                  <a:pt x="1596389" y="298703"/>
                </a:lnTo>
                <a:lnTo>
                  <a:pt x="319277" y="298703"/>
                </a:lnTo>
                <a:lnTo>
                  <a:pt x="0" y="149351"/>
                </a:lnTo>
                <a:close/>
              </a:path>
            </a:pathLst>
          </a:custGeom>
          <a:ln w="12192">
            <a:solidFill>
              <a:srgbClr val="B64717"/>
            </a:solidFill>
          </a:ln>
        </p:spPr>
        <p:txBody>
          <a:bodyPr wrap="square" lIns="0" tIns="0" rIns="0" bIns="0" rtlCol="0"/>
          <a:lstStyle/>
          <a:p>
            <a:endParaRPr/>
          </a:p>
        </p:txBody>
      </p:sp>
      <p:sp>
        <p:nvSpPr>
          <p:cNvPr id="33" name="object 33"/>
          <p:cNvSpPr txBox="1"/>
          <p:nvPr/>
        </p:nvSpPr>
        <p:spPr>
          <a:xfrm>
            <a:off x="10220959" y="2191003"/>
            <a:ext cx="78740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管理不到位</a:t>
            </a:r>
            <a:endParaRPr sz="1200">
              <a:latin typeface="Microsoft YaHei"/>
              <a:cs typeface="Microsoft YaHei"/>
            </a:endParaRPr>
          </a:p>
        </p:txBody>
      </p:sp>
      <p:sp>
        <p:nvSpPr>
          <p:cNvPr id="34" name="object 34"/>
          <p:cNvSpPr/>
          <p:nvPr/>
        </p:nvSpPr>
        <p:spPr>
          <a:xfrm>
            <a:off x="9470135" y="2409444"/>
            <a:ext cx="300355" cy="411480"/>
          </a:xfrm>
          <a:custGeom>
            <a:avLst/>
            <a:gdLst/>
            <a:ahLst/>
            <a:cxnLst/>
            <a:rect l="l" t="t" r="r" b="b"/>
            <a:pathLst>
              <a:path w="300354" h="411480">
                <a:moveTo>
                  <a:pt x="225171" y="150113"/>
                </a:moveTo>
                <a:lnTo>
                  <a:pt x="75057" y="150113"/>
                </a:lnTo>
                <a:lnTo>
                  <a:pt x="75057" y="411479"/>
                </a:lnTo>
                <a:lnTo>
                  <a:pt x="225171" y="411479"/>
                </a:lnTo>
                <a:lnTo>
                  <a:pt x="225171" y="150113"/>
                </a:lnTo>
                <a:close/>
              </a:path>
              <a:path w="300354" h="411480">
                <a:moveTo>
                  <a:pt x="150114" y="0"/>
                </a:moveTo>
                <a:lnTo>
                  <a:pt x="0" y="150113"/>
                </a:lnTo>
                <a:lnTo>
                  <a:pt x="300228" y="150113"/>
                </a:lnTo>
                <a:lnTo>
                  <a:pt x="150114" y="0"/>
                </a:lnTo>
                <a:close/>
              </a:path>
            </a:pathLst>
          </a:custGeom>
          <a:solidFill>
            <a:srgbClr val="FFFFFF"/>
          </a:solidFill>
        </p:spPr>
        <p:txBody>
          <a:bodyPr wrap="square" lIns="0" tIns="0" rIns="0" bIns="0" rtlCol="0"/>
          <a:lstStyle/>
          <a:p>
            <a:endParaRPr/>
          </a:p>
        </p:txBody>
      </p:sp>
      <p:sp>
        <p:nvSpPr>
          <p:cNvPr id="35" name="object 35"/>
          <p:cNvSpPr/>
          <p:nvPr/>
        </p:nvSpPr>
        <p:spPr>
          <a:xfrm>
            <a:off x="9470135" y="2409444"/>
            <a:ext cx="300355" cy="411480"/>
          </a:xfrm>
          <a:custGeom>
            <a:avLst/>
            <a:gdLst/>
            <a:ahLst/>
            <a:cxnLst/>
            <a:rect l="l" t="t" r="r" b="b"/>
            <a:pathLst>
              <a:path w="300354" h="411480">
                <a:moveTo>
                  <a:pt x="75057" y="411479"/>
                </a:moveTo>
                <a:lnTo>
                  <a:pt x="75057" y="150113"/>
                </a:lnTo>
                <a:lnTo>
                  <a:pt x="0" y="150113"/>
                </a:lnTo>
                <a:lnTo>
                  <a:pt x="150114" y="0"/>
                </a:lnTo>
                <a:lnTo>
                  <a:pt x="300228" y="150113"/>
                </a:lnTo>
                <a:lnTo>
                  <a:pt x="225171" y="150113"/>
                </a:lnTo>
                <a:lnTo>
                  <a:pt x="225171" y="411479"/>
                </a:lnTo>
                <a:lnTo>
                  <a:pt x="75057" y="411479"/>
                </a:lnTo>
                <a:close/>
              </a:path>
            </a:pathLst>
          </a:custGeom>
          <a:ln w="12192">
            <a:solidFill>
              <a:srgbClr val="CE4407"/>
            </a:solidFill>
          </a:ln>
        </p:spPr>
        <p:txBody>
          <a:bodyPr wrap="square" lIns="0" tIns="0" rIns="0" bIns="0" rtlCol="0"/>
          <a:lstStyle/>
          <a:p>
            <a:endParaRPr/>
          </a:p>
        </p:txBody>
      </p:sp>
      <p:sp>
        <p:nvSpPr>
          <p:cNvPr id="36" name="object 36"/>
          <p:cNvSpPr/>
          <p:nvPr/>
        </p:nvSpPr>
        <p:spPr>
          <a:xfrm>
            <a:off x="3339084" y="1903476"/>
            <a:ext cx="1914525" cy="299085"/>
          </a:xfrm>
          <a:custGeom>
            <a:avLst/>
            <a:gdLst/>
            <a:ahLst/>
            <a:cxnLst/>
            <a:rect l="l" t="t" r="r" b="b"/>
            <a:pathLst>
              <a:path w="1914525" h="299085">
                <a:moveTo>
                  <a:pt x="1595119" y="0"/>
                </a:moveTo>
                <a:lnTo>
                  <a:pt x="319024" y="0"/>
                </a:lnTo>
                <a:lnTo>
                  <a:pt x="0" y="149351"/>
                </a:lnTo>
                <a:lnTo>
                  <a:pt x="319024" y="298703"/>
                </a:lnTo>
                <a:lnTo>
                  <a:pt x="1595119" y="298703"/>
                </a:lnTo>
                <a:lnTo>
                  <a:pt x="1659402" y="295667"/>
                </a:lnTo>
                <a:lnTo>
                  <a:pt x="1719280" y="286958"/>
                </a:lnTo>
                <a:lnTo>
                  <a:pt x="1773470" y="273180"/>
                </a:lnTo>
                <a:lnTo>
                  <a:pt x="1820687" y="254936"/>
                </a:lnTo>
                <a:lnTo>
                  <a:pt x="1859648" y="232828"/>
                </a:lnTo>
                <a:lnTo>
                  <a:pt x="1889067" y="207460"/>
                </a:lnTo>
                <a:lnTo>
                  <a:pt x="1914143" y="149351"/>
                </a:lnTo>
                <a:lnTo>
                  <a:pt x="1907660" y="119270"/>
                </a:lnTo>
                <a:lnTo>
                  <a:pt x="1859648" y="65875"/>
                </a:lnTo>
                <a:lnTo>
                  <a:pt x="1820687" y="43767"/>
                </a:lnTo>
                <a:lnTo>
                  <a:pt x="1773470" y="25523"/>
                </a:lnTo>
                <a:lnTo>
                  <a:pt x="1719280" y="11745"/>
                </a:lnTo>
                <a:lnTo>
                  <a:pt x="1659402" y="3036"/>
                </a:lnTo>
                <a:lnTo>
                  <a:pt x="1595119" y="0"/>
                </a:lnTo>
                <a:close/>
              </a:path>
            </a:pathLst>
          </a:custGeom>
          <a:solidFill>
            <a:srgbClr val="F86423"/>
          </a:solidFill>
        </p:spPr>
        <p:txBody>
          <a:bodyPr wrap="square" lIns="0" tIns="0" rIns="0" bIns="0" rtlCol="0"/>
          <a:lstStyle/>
          <a:p>
            <a:endParaRPr/>
          </a:p>
        </p:txBody>
      </p:sp>
      <p:sp>
        <p:nvSpPr>
          <p:cNvPr id="37" name="object 37"/>
          <p:cNvSpPr/>
          <p:nvPr/>
        </p:nvSpPr>
        <p:spPr>
          <a:xfrm>
            <a:off x="3339084" y="1903476"/>
            <a:ext cx="1914525" cy="299085"/>
          </a:xfrm>
          <a:custGeom>
            <a:avLst/>
            <a:gdLst/>
            <a:ahLst/>
            <a:cxnLst/>
            <a:rect l="l" t="t" r="r" b="b"/>
            <a:pathLst>
              <a:path w="1914525" h="299085">
                <a:moveTo>
                  <a:pt x="0" y="149351"/>
                </a:moveTo>
                <a:lnTo>
                  <a:pt x="319024" y="0"/>
                </a:lnTo>
                <a:lnTo>
                  <a:pt x="1595119" y="0"/>
                </a:lnTo>
                <a:lnTo>
                  <a:pt x="1659402" y="3036"/>
                </a:lnTo>
                <a:lnTo>
                  <a:pt x="1719280" y="11745"/>
                </a:lnTo>
                <a:lnTo>
                  <a:pt x="1773470" y="25523"/>
                </a:lnTo>
                <a:lnTo>
                  <a:pt x="1820687" y="43767"/>
                </a:lnTo>
                <a:lnTo>
                  <a:pt x="1859648" y="65875"/>
                </a:lnTo>
                <a:lnTo>
                  <a:pt x="1889067" y="91243"/>
                </a:lnTo>
                <a:lnTo>
                  <a:pt x="1914143" y="149351"/>
                </a:lnTo>
                <a:lnTo>
                  <a:pt x="1907660" y="179433"/>
                </a:lnTo>
                <a:lnTo>
                  <a:pt x="1859648" y="232828"/>
                </a:lnTo>
                <a:lnTo>
                  <a:pt x="1820687" y="254936"/>
                </a:lnTo>
                <a:lnTo>
                  <a:pt x="1773470" y="273180"/>
                </a:lnTo>
                <a:lnTo>
                  <a:pt x="1719280" y="286958"/>
                </a:lnTo>
                <a:lnTo>
                  <a:pt x="1659402" y="295667"/>
                </a:lnTo>
                <a:lnTo>
                  <a:pt x="1595119" y="298703"/>
                </a:lnTo>
                <a:lnTo>
                  <a:pt x="319024" y="298703"/>
                </a:lnTo>
                <a:lnTo>
                  <a:pt x="0" y="149351"/>
                </a:lnTo>
                <a:close/>
              </a:path>
            </a:pathLst>
          </a:custGeom>
          <a:ln w="12192">
            <a:solidFill>
              <a:srgbClr val="B64717"/>
            </a:solidFill>
          </a:ln>
        </p:spPr>
        <p:txBody>
          <a:bodyPr wrap="square" lIns="0" tIns="0" rIns="0" bIns="0" rtlCol="0"/>
          <a:lstStyle/>
          <a:p>
            <a:endParaRPr/>
          </a:p>
        </p:txBody>
      </p:sp>
      <p:sp>
        <p:nvSpPr>
          <p:cNvPr id="38" name="object 38"/>
          <p:cNvSpPr txBox="1"/>
          <p:nvPr/>
        </p:nvSpPr>
        <p:spPr>
          <a:xfrm>
            <a:off x="3901821" y="1943480"/>
            <a:ext cx="78740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制度不完善</a:t>
            </a:r>
            <a:endParaRPr sz="1200">
              <a:latin typeface="Microsoft YaHei"/>
              <a:cs typeface="Microsoft YaHei"/>
            </a:endParaRPr>
          </a:p>
        </p:txBody>
      </p:sp>
      <p:sp>
        <p:nvSpPr>
          <p:cNvPr id="39" name="object 39"/>
          <p:cNvSpPr/>
          <p:nvPr/>
        </p:nvSpPr>
        <p:spPr>
          <a:xfrm>
            <a:off x="3048000" y="2090927"/>
            <a:ext cx="299085" cy="411480"/>
          </a:xfrm>
          <a:custGeom>
            <a:avLst/>
            <a:gdLst/>
            <a:ahLst/>
            <a:cxnLst/>
            <a:rect l="l" t="t" r="r" b="b"/>
            <a:pathLst>
              <a:path w="299085" h="411480">
                <a:moveTo>
                  <a:pt x="224027" y="149351"/>
                </a:moveTo>
                <a:lnTo>
                  <a:pt x="74675" y="149351"/>
                </a:lnTo>
                <a:lnTo>
                  <a:pt x="74675" y="411480"/>
                </a:lnTo>
                <a:lnTo>
                  <a:pt x="224027" y="411480"/>
                </a:lnTo>
                <a:lnTo>
                  <a:pt x="224027" y="149351"/>
                </a:lnTo>
                <a:close/>
              </a:path>
              <a:path w="299085" h="411480">
                <a:moveTo>
                  <a:pt x="149351" y="0"/>
                </a:moveTo>
                <a:lnTo>
                  <a:pt x="0" y="149351"/>
                </a:lnTo>
                <a:lnTo>
                  <a:pt x="298703" y="149351"/>
                </a:lnTo>
                <a:lnTo>
                  <a:pt x="149351" y="0"/>
                </a:lnTo>
                <a:close/>
              </a:path>
            </a:pathLst>
          </a:custGeom>
          <a:solidFill>
            <a:srgbClr val="FFFFFF"/>
          </a:solidFill>
        </p:spPr>
        <p:txBody>
          <a:bodyPr wrap="square" lIns="0" tIns="0" rIns="0" bIns="0" rtlCol="0"/>
          <a:lstStyle/>
          <a:p>
            <a:endParaRPr/>
          </a:p>
        </p:txBody>
      </p:sp>
      <p:sp>
        <p:nvSpPr>
          <p:cNvPr id="40" name="object 40"/>
          <p:cNvSpPr/>
          <p:nvPr/>
        </p:nvSpPr>
        <p:spPr>
          <a:xfrm>
            <a:off x="3048000" y="2090927"/>
            <a:ext cx="299085" cy="411480"/>
          </a:xfrm>
          <a:custGeom>
            <a:avLst/>
            <a:gdLst/>
            <a:ahLst/>
            <a:cxnLst/>
            <a:rect l="l" t="t" r="r" b="b"/>
            <a:pathLst>
              <a:path w="299085" h="411480">
                <a:moveTo>
                  <a:pt x="74675" y="411480"/>
                </a:moveTo>
                <a:lnTo>
                  <a:pt x="74675" y="149351"/>
                </a:lnTo>
                <a:lnTo>
                  <a:pt x="0" y="149351"/>
                </a:lnTo>
                <a:lnTo>
                  <a:pt x="149351" y="0"/>
                </a:lnTo>
                <a:lnTo>
                  <a:pt x="298703" y="149351"/>
                </a:lnTo>
                <a:lnTo>
                  <a:pt x="224027" y="149351"/>
                </a:lnTo>
                <a:lnTo>
                  <a:pt x="224027" y="411480"/>
                </a:lnTo>
                <a:lnTo>
                  <a:pt x="74675" y="411480"/>
                </a:lnTo>
              </a:path>
            </a:pathLst>
          </a:custGeom>
          <a:ln w="12192">
            <a:solidFill>
              <a:srgbClr val="CE4407"/>
            </a:solidFill>
          </a:ln>
        </p:spPr>
        <p:txBody>
          <a:bodyPr wrap="square" lIns="0" tIns="0" rIns="0" bIns="0" rtlCol="0"/>
          <a:lstStyle/>
          <a:p>
            <a:endParaRPr/>
          </a:p>
        </p:txBody>
      </p:sp>
      <p:sp>
        <p:nvSpPr>
          <p:cNvPr id="41" name="object 41"/>
          <p:cNvSpPr/>
          <p:nvPr/>
        </p:nvSpPr>
        <p:spPr>
          <a:xfrm>
            <a:off x="9656064" y="5469635"/>
            <a:ext cx="1915795" cy="299085"/>
          </a:xfrm>
          <a:custGeom>
            <a:avLst/>
            <a:gdLst/>
            <a:ahLst/>
            <a:cxnLst/>
            <a:rect l="l" t="t" r="r" b="b"/>
            <a:pathLst>
              <a:path w="1915795" h="299085">
                <a:moveTo>
                  <a:pt x="1596389" y="0"/>
                </a:moveTo>
                <a:lnTo>
                  <a:pt x="319277" y="0"/>
                </a:lnTo>
                <a:lnTo>
                  <a:pt x="0" y="149351"/>
                </a:lnTo>
                <a:lnTo>
                  <a:pt x="319277" y="298703"/>
                </a:lnTo>
                <a:lnTo>
                  <a:pt x="1596389" y="298703"/>
                </a:lnTo>
                <a:lnTo>
                  <a:pt x="1660719" y="295669"/>
                </a:lnTo>
                <a:lnTo>
                  <a:pt x="1720643" y="286967"/>
                </a:lnTo>
                <a:lnTo>
                  <a:pt x="1774876" y="273197"/>
                </a:lnTo>
                <a:lnTo>
                  <a:pt x="1822132" y="254960"/>
                </a:lnTo>
                <a:lnTo>
                  <a:pt x="1861125" y="232856"/>
                </a:lnTo>
                <a:lnTo>
                  <a:pt x="1890569" y="207487"/>
                </a:lnTo>
                <a:lnTo>
                  <a:pt x="1915667" y="149351"/>
                </a:lnTo>
                <a:lnTo>
                  <a:pt x="1909179" y="119270"/>
                </a:lnTo>
                <a:lnTo>
                  <a:pt x="1861125" y="65875"/>
                </a:lnTo>
                <a:lnTo>
                  <a:pt x="1822132" y="43767"/>
                </a:lnTo>
                <a:lnTo>
                  <a:pt x="1774876" y="25523"/>
                </a:lnTo>
                <a:lnTo>
                  <a:pt x="1720643" y="11745"/>
                </a:lnTo>
                <a:lnTo>
                  <a:pt x="1660719" y="3036"/>
                </a:lnTo>
                <a:lnTo>
                  <a:pt x="1596389" y="0"/>
                </a:lnTo>
                <a:close/>
              </a:path>
            </a:pathLst>
          </a:custGeom>
          <a:solidFill>
            <a:srgbClr val="F86423"/>
          </a:solidFill>
        </p:spPr>
        <p:txBody>
          <a:bodyPr wrap="square" lIns="0" tIns="0" rIns="0" bIns="0" rtlCol="0"/>
          <a:lstStyle/>
          <a:p>
            <a:endParaRPr/>
          </a:p>
        </p:txBody>
      </p:sp>
      <p:sp>
        <p:nvSpPr>
          <p:cNvPr id="42" name="object 42"/>
          <p:cNvSpPr/>
          <p:nvPr/>
        </p:nvSpPr>
        <p:spPr>
          <a:xfrm>
            <a:off x="9656064" y="5469635"/>
            <a:ext cx="1915795" cy="299085"/>
          </a:xfrm>
          <a:custGeom>
            <a:avLst/>
            <a:gdLst/>
            <a:ahLst/>
            <a:cxnLst/>
            <a:rect l="l" t="t" r="r" b="b"/>
            <a:pathLst>
              <a:path w="1915795" h="299085">
                <a:moveTo>
                  <a:pt x="0" y="149351"/>
                </a:moveTo>
                <a:lnTo>
                  <a:pt x="319277" y="0"/>
                </a:lnTo>
                <a:lnTo>
                  <a:pt x="1596389" y="0"/>
                </a:lnTo>
                <a:lnTo>
                  <a:pt x="1660719" y="3036"/>
                </a:lnTo>
                <a:lnTo>
                  <a:pt x="1720643" y="11745"/>
                </a:lnTo>
                <a:lnTo>
                  <a:pt x="1774876" y="25523"/>
                </a:lnTo>
                <a:lnTo>
                  <a:pt x="1822132" y="43767"/>
                </a:lnTo>
                <a:lnTo>
                  <a:pt x="1861125" y="65875"/>
                </a:lnTo>
                <a:lnTo>
                  <a:pt x="1890569" y="91243"/>
                </a:lnTo>
                <a:lnTo>
                  <a:pt x="1915667" y="149351"/>
                </a:lnTo>
                <a:lnTo>
                  <a:pt x="1909179" y="179452"/>
                </a:lnTo>
                <a:lnTo>
                  <a:pt x="1861125" y="232856"/>
                </a:lnTo>
                <a:lnTo>
                  <a:pt x="1822132" y="254960"/>
                </a:lnTo>
                <a:lnTo>
                  <a:pt x="1774876" y="273197"/>
                </a:lnTo>
                <a:lnTo>
                  <a:pt x="1720643" y="286967"/>
                </a:lnTo>
                <a:lnTo>
                  <a:pt x="1660719" y="295669"/>
                </a:lnTo>
                <a:lnTo>
                  <a:pt x="1596389" y="298703"/>
                </a:lnTo>
                <a:lnTo>
                  <a:pt x="319277" y="298703"/>
                </a:lnTo>
                <a:lnTo>
                  <a:pt x="0" y="149351"/>
                </a:lnTo>
                <a:close/>
              </a:path>
            </a:pathLst>
          </a:custGeom>
          <a:ln w="12192">
            <a:solidFill>
              <a:srgbClr val="B64717"/>
            </a:solidFill>
          </a:ln>
        </p:spPr>
        <p:txBody>
          <a:bodyPr wrap="square" lIns="0" tIns="0" rIns="0" bIns="0" rtlCol="0"/>
          <a:lstStyle/>
          <a:p>
            <a:endParaRPr/>
          </a:p>
        </p:txBody>
      </p:sp>
      <p:sp>
        <p:nvSpPr>
          <p:cNvPr id="43" name="object 43"/>
          <p:cNvSpPr txBox="1"/>
          <p:nvPr/>
        </p:nvSpPr>
        <p:spPr>
          <a:xfrm>
            <a:off x="10220959" y="5510276"/>
            <a:ext cx="78740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培训不到位</a:t>
            </a:r>
            <a:endParaRPr sz="1200">
              <a:latin typeface="Microsoft YaHei"/>
              <a:cs typeface="Microsoft YaHei"/>
            </a:endParaRPr>
          </a:p>
        </p:txBody>
      </p:sp>
      <p:sp>
        <p:nvSpPr>
          <p:cNvPr id="44" name="object 44"/>
          <p:cNvSpPr/>
          <p:nvPr/>
        </p:nvSpPr>
        <p:spPr>
          <a:xfrm>
            <a:off x="9465564" y="5088635"/>
            <a:ext cx="299085" cy="411480"/>
          </a:xfrm>
          <a:custGeom>
            <a:avLst/>
            <a:gdLst/>
            <a:ahLst/>
            <a:cxnLst/>
            <a:rect l="l" t="t" r="r" b="b"/>
            <a:pathLst>
              <a:path w="299084" h="411479">
                <a:moveTo>
                  <a:pt x="224027" y="149351"/>
                </a:moveTo>
                <a:lnTo>
                  <a:pt x="74675" y="149351"/>
                </a:lnTo>
                <a:lnTo>
                  <a:pt x="74675" y="411479"/>
                </a:lnTo>
                <a:lnTo>
                  <a:pt x="224027" y="411479"/>
                </a:lnTo>
                <a:lnTo>
                  <a:pt x="224027" y="149351"/>
                </a:lnTo>
                <a:close/>
              </a:path>
              <a:path w="299084" h="411479">
                <a:moveTo>
                  <a:pt x="149351" y="0"/>
                </a:moveTo>
                <a:lnTo>
                  <a:pt x="0" y="149351"/>
                </a:lnTo>
                <a:lnTo>
                  <a:pt x="298703" y="149351"/>
                </a:lnTo>
                <a:lnTo>
                  <a:pt x="149351" y="0"/>
                </a:lnTo>
                <a:close/>
              </a:path>
            </a:pathLst>
          </a:custGeom>
          <a:solidFill>
            <a:srgbClr val="FFFFFF"/>
          </a:solidFill>
        </p:spPr>
        <p:txBody>
          <a:bodyPr wrap="square" lIns="0" tIns="0" rIns="0" bIns="0" rtlCol="0"/>
          <a:lstStyle/>
          <a:p>
            <a:endParaRPr/>
          </a:p>
        </p:txBody>
      </p:sp>
      <p:sp>
        <p:nvSpPr>
          <p:cNvPr id="45" name="object 45"/>
          <p:cNvSpPr/>
          <p:nvPr/>
        </p:nvSpPr>
        <p:spPr>
          <a:xfrm>
            <a:off x="9465564" y="5088635"/>
            <a:ext cx="299085" cy="411480"/>
          </a:xfrm>
          <a:custGeom>
            <a:avLst/>
            <a:gdLst/>
            <a:ahLst/>
            <a:cxnLst/>
            <a:rect l="l" t="t" r="r" b="b"/>
            <a:pathLst>
              <a:path w="299084" h="411479">
                <a:moveTo>
                  <a:pt x="74675" y="411479"/>
                </a:moveTo>
                <a:lnTo>
                  <a:pt x="74675" y="149351"/>
                </a:lnTo>
                <a:lnTo>
                  <a:pt x="0" y="149351"/>
                </a:lnTo>
                <a:lnTo>
                  <a:pt x="149351" y="0"/>
                </a:lnTo>
                <a:lnTo>
                  <a:pt x="298703" y="149351"/>
                </a:lnTo>
                <a:lnTo>
                  <a:pt x="224027" y="149351"/>
                </a:lnTo>
                <a:lnTo>
                  <a:pt x="224027" y="411479"/>
                </a:lnTo>
                <a:lnTo>
                  <a:pt x="74675" y="411479"/>
                </a:lnTo>
              </a:path>
            </a:pathLst>
          </a:custGeom>
          <a:ln w="12191">
            <a:solidFill>
              <a:srgbClr val="CE4407"/>
            </a:solidFill>
          </a:ln>
        </p:spPr>
        <p:txBody>
          <a:bodyPr wrap="square" lIns="0" tIns="0" rIns="0" bIns="0" rtlCol="0"/>
          <a:lstStyle/>
          <a:p>
            <a:endParaRPr/>
          </a:p>
        </p:txBody>
      </p:sp>
      <p:sp>
        <p:nvSpPr>
          <p:cNvPr id="49" name="Slide Number Placeholder 2">
            <a:extLst>
              <a:ext uri="{FF2B5EF4-FFF2-40B4-BE49-F238E27FC236}">
                <a16:creationId xmlns:a16="http://schemas.microsoft.com/office/drawing/2014/main" id="{12B50050-3D5E-9DAC-4B6B-54382109C1F5}"/>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107</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35583" y="3312724"/>
            <a:ext cx="2091055" cy="666750"/>
          </a:xfrm>
          <a:prstGeom prst="rect">
            <a:avLst/>
          </a:prstGeom>
        </p:spPr>
        <p:txBody>
          <a:bodyPr vert="horz" wrap="square" lIns="0" tIns="120014" rIns="0" bIns="0" rtlCol="0">
            <a:spAutoFit/>
          </a:bodyPr>
          <a:lstStyle/>
          <a:p>
            <a:pPr marL="12700">
              <a:lnSpc>
                <a:spcPct val="100000"/>
              </a:lnSpc>
              <a:spcBef>
                <a:spcPts val="944"/>
              </a:spcBef>
            </a:pPr>
            <a:r>
              <a:rPr sz="1400">
                <a:latin typeface="Microsoft YaHei"/>
                <a:cs typeface="Microsoft YaHei"/>
              </a:rPr>
              <a:t>1、企业</a:t>
            </a:r>
            <a:r>
              <a:rPr sz="1400" spc="5">
                <a:latin typeface="Microsoft YaHei"/>
                <a:cs typeface="Microsoft YaHei"/>
              </a:rPr>
              <a:t>“</a:t>
            </a:r>
            <a:r>
              <a:rPr sz="1400">
                <a:latin typeface="Microsoft YaHei"/>
                <a:cs typeface="Microsoft YaHei"/>
              </a:rPr>
              <a:t>业</a:t>
            </a:r>
            <a:r>
              <a:rPr sz="1400" spc="5">
                <a:latin typeface="Microsoft YaHei"/>
                <a:cs typeface="Microsoft YaHei"/>
              </a:rPr>
              <a:t>务</a:t>
            </a:r>
            <a:r>
              <a:rPr sz="1400">
                <a:latin typeface="Microsoft YaHei"/>
                <a:cs typeface="Microsoft YaHei"/>
              </a:rPr>
              <a:t>连</a:t>
            </a:r>
            <a:r>
              <a:rPr sz="1400" spc="5">
                <a:latin typeface="Microsoft YaHei"/>
                <a:cs typeface="Microsoft YaHei"/>
              </a:rPr>
              <a:t>续</a:t>
            </a:r>
            <a:r>
              <a:rPr sz="1400">
                <a:latin typeface="Microsoft YaHei"/>
                <a:cs typeface="Microsoft YaHei"/>
              </a:rPr>
              <a:t>性</a:t>
            </a:r>
            <a:r>
              <a:rPr sz="1400" spc="-10">
                <a:latin typeface="Microsoft YaHei"/>
                <a:cs typeface="Microsoft YaHei"/>
              </a:rPr>
              <a:t>管</a:t>
            </a:r>
            <a:r>
              <a:rPr sz="1400" spc="5">
                <a:latin typeface="Microsoft YaHei"/>
                <a:cs typeface="Microsoft YaHei"/>
              </a:rPr>
              <a:t>理</a:t>
            </a:r>
            <a:endParaRPr sz="1400">
              <a:latin typeface="Microsoft YaHei"/>
              <a:cs typeface="Microsoft YaHei"/>
            </a:endParaRPr>
          </a:p>
          <a:p>
            <a:pPr marL="12700">
              <a:lnSpc>
                <a:spcPct val="100000"/>
              </a:lnSpc>
              <a:spcBef>
                <a:spcPts val="840"/>
              </a:spcBef>
            </a:pPr>
            <a:r>
              <a:rPr sz="1400" spc="-5">
                <a:latin typeface="Microsoft YaHei"/>
                <a:cs typeface="Microsoft YaHei"/>
              </a:rPr>
              <a:t>BCM”</a:t>
            </a:r>
            <a:r>
              <a:rPr sz="1400">
                <a:latin typeface="Microsoft YaHei"/>
                <a:cs typeface="Microsoft YaHei"/>
              </a:rPr>
              <a:t>不到位。</a:t>
            </a:r>
          </a:p>
        </p:txBody>
      </p:sp>
      <p:sp>
        <p:nvSpPr>
          <p:cNvPr id="4" name="object 4"/>
          <p:cNvSpPr txBox="1"/>
          <p:nvPr/>
        </p:nvSpPr>
        <p:spPr>
          <a:xfrm>
            <a:off x="735583" y="4106392"/>
            <a:ext cx="2240280" cy="986155"/>
          </a:xfrm>
          <a:prstGeom prst="rect">
            <a:avLst/>
          </a:prstGeom>
        </p:spPr>
        <p:txBody>
          <a:bodyPr vert="horz" wrap="square" lIns="0" tIns="12065" rIns="0" bIns="0" rtlCol="0">
            <a:spAutoFit/>
          </a:bodyPr>
          <a:lstStyle/>
          <a:p>
            <a:pPr marL="12700" marR="5080">
              <a:lnSpc>
                <a:spcPct val="150100"/>
              </a:lnSpc>
              <a:spcBef>
                <a:spcPts val="95"/>
              </a:spcBef>
            </a:pPr>
            <a:r>
              <a:rPr sz="1400" spc="-5">
                <a:solidFill>
                  <a:srgbClr val="F8642D"/>
                </a:solidFill>
                <a:latin typeface="Microsoft YaHei"/>
                <a:cs typeface="Microsoft YaHei"/>
              </a:rPr>
              <a:t>——</a:t>
            </a:r>
            <a:r>
              <a:rPr sz="1400">
                <a:solidFill>
                  <a:srgbClr val="F8642D"/>
                </a:solidFill>
                <a:latin typeface="Microsoft YaHei"/>
                <a:cs typeface="Microsoft YaHei"/>
              </a:rPr>
              <a:t>建立“</a:t>
            </a:r>
            <a:r>
              <a:rPr sz="1400" spc="-5">
                <a:solidFill>
                  <a:srgbClr val="F8642D"/>
                </a:solidFill>
                <a:latin typeface="Microsoft YaHei"/>
                <a:cs typeface="Microsoft YaHei"/>
              </a:rPr>
              <a:t>B</a:t>
            </a:r>
            <a:r>
              <a:rPr sz="1400">
                <a:solidFill>
                  <a:srgbClr val="F8642D"/>
                </a:solidFill>
                <a:latin typeface="Microsoft YaHei"/>
                <a:cs typeface="Microsoft YaHei"/>
              </a:rPr>
              <a:t>C</a:t>
            </a:r>
            <a:r>
              <a:rPr sz="1400" spc="-10">
                <a:solidFill>
                  <a:srgbClr val="F8642D"/>
                </a:solidFill>
                <a:latin typeface="Microsoft YaHei"/>
                <a:cs typeface="Microsoft YaHei"/>
              </a:rPr>
              <a:t>M</a:t>
            </a:r>
            <a:r>
              <a:rPr sz="1400">
                <a:solidFill>
                  <a:srgbClr val="F8642D"/>
                </a:solidFill>
                <a:latin typeface="Microsoft YaHei"/>
                <a:cs typeface="Microsoft YaHei"/>
              </a:rPr>
              <a:t>”体系，并 设立行动计划，组织相</a:t>
            </a:r>
            <a:r>
              <a:rPr sz="1400" spc="-15">
                <a:solidFill>
                  <a:srgbClr val="F8642D"/>
                </a:solidFill>
                <a:latin typeface="Microsoft YaHei"/>
                <a:cs typeface="Microsoft YaHei"/>
              </a:rPr>
              <a:t>关</a:t>
            </a:r>
            <a:r>
              <a:rPr sz="1400">
                <a:solidFill>
                  <a:srgbClr val="F8642D"/>
                </a:solidFill>
                <a:latin typeface="Microsoft YaHei"/>
                <a:cs typeface="Microsoft YaHei"/>
              </a:rPr>
              <a:t>人 员进行培训。</a:t>
            </a:r>
            <a:endParaRPr sz="1400">
              <a:latin typeface="Microsoft YaHei"/>
              <a:cs typeface="Microsoft YaHei"/>
            </a:endParaRPr>
          </a:p>
        </p:txBody>
      </p:sp>
      <p:sp>
        <p:nvSpPr>
          <p:cNvPr id="5" name="object 5"/>
          <p:cNvSpPr/>
          <p:nvPr/>
        </p:nvSpPr>
        <p:spPr>
          <a:xfrm>
            <a:off x="1693164" y="2708148"/>
            <a:ext cx="553720" cy="431800"/>
          </a:xfrm>
          <a:custGeom>
            <a:avLst/>
            <a:gdLst/>
            <a:ahLst/>
            <a:cxnLst/>
            <a:rect l="l" t="t" r="r" b="b"/>
            <a:pathLst>
              <a:path w="553719" h="431800">
                <a:moveTo>
                  <a:pt x="481330" y="0"/>
                </a:moveTo>
                <a:lnTo>
                  <a:pt x="71881" y="0"/>
                </a:lnTo>
                <a:lnTo>
                  <a:pt x="43880" y="5641"/>
                </a:lnTo>
                <a:lnTo>
                  <a:pt x="21034" y="21034"/>
                </a:lnTo>
                <a:lnTo>
                  <a:pt x="5641" y="43880"/>
                </a:lnTo>
                <a:lnTo>
                  <a:pt x="0" y="71881"/>
                </a:lnTo>
                <a:lnTo>
                  <a:pt x="0" y="359410"/>
                </a:lnTo>
                <a:lnTo>
                  <a:pt x="5641" y="387411"/>
                </a:lnTo>
                <a:lnTo>
                  <a:pt x="21034" y="410257"/>
                </a:lnTo>
                <a:lnTo>
                  <a:pt x="43880" y="425650"/>
                </a:lnTo>
                <a:lnTo>
                  <a:pt x="71881" y="431291"/>
                </a:lnTo>
                <a:lnTo>
                  <a:pt x="481330" y="431291"/>
                </a:lnTo>
                <a:lnTo>
                  <a:pt x="509331" y="425650"/>
                </a:lnTo>
                <a:lnTo>
                  <a:pt x="532177" y="410257"/>
                </a:lnTo>
                <a:lnTo>
                  <a:pt x="547570" y="387411"/>
                </a:lnTo>
                <a:lnTo>
                  <a:pt x="553212" y="359410"/>
                </a:lnTo>
                <a:lnTo>
                  <a:pt x="553212" y="71881"/>
                </a:lnTo>
                <a:lnTo>
                  <a:pt x="547570" y="43880"/>
                </a:lnTo>
                <a:lnTo>
                  <a:pt x="532177" y="21034"/>
                </a:lnTo>
                <a:lnTo>
                  <a:pt x="509331" y="5641"/>
                </a:lnTo>
                <a:lnTo>
                  <a:pt x="481330" y="0"/>
                </a:lnTo>
                <a:close/>
              </a:path>
            </a:pathLst>
          </a:custGeom>
          <a:solidFill>
            <a:srgbClr val="EC5B4F"/>
          </a:solidFill>
        </p:spPr>
        <p:txBody>
          <a:bodyPr wrap="square" lIns="0" tIns="0" rIns="0" bIns="0" rtlCol="0"/>
          <a:lstStyle/>
          <a:p>
            <a:endParaRPr/>
          </a:p>
        </p:txBody>
      </p:sp>
      <p:sp>
        <p:nvSpPr>
          <p:cNvPr id="6" name="object 6"/>
          <p:cNvSpPr/>
          <p:nvPr/>
        </p:nvSpPr>
        <p:spPr>
          <a:xfrm>
            <a:off x="1693164" y="2708148"/>
            <a:ext cx="553720" cy="431800"/>
          </a:xfrm>
          <a:custGeom>
            <a:avLst/>
            <a:gdLst/>
            <a:ahLst/>
            <a:cxnLst/>
            <a:rect l="l" t="t" r="r" b="b"/>
            <a:pathLst>
              <a:path w="553719" h="431800">
                <a:moveTo>
                  <a:pt x="0" y="71881"/>
                </a:moveTo>
                <a:lnTo>
                  <a:pt x="5641" y="43880"/>
                </a:lnTo>
                <a:lnTo>
                  <a:pt x="21034" y="21034"/>
                </a:lnTo>
                <a:lnTo>
                  <a:pt x="43880" y="5641"/>
                </a:lnTo>
                <a:lnTo>
                  <a:pt x="71881" y="0"/>
                </a:lnTo>
                <a:lnTo>
                  <a:pt x="481330" y="0"/>
                </a:lnTo>
                <a:lnTo>
                  <a:pt x="509331" y="5641"/>
                </a:lnTo>
                <a:lnTo>
                  <a:pt x="532177" y="21034"/>
                </a:lnTo>
                <a:lnTo>
                  <a:pt x="547570" y="43880"/>
                </a:lnTo>
                <a:lnTo>
                  <a:pt x="553212" y="71881"/>
                </a:lnTo>
                <a:lnTo>
                  <a:pt x="553212" y="359410"/>
                </a:lnTo>
                <a:lnTo>
                  <a:pt x="547570" y="387411"/>
                </a:lnTo>
                <a:lnTo>
                  <a:pt x="532177" y="410257"/>
                </a:lnTo>
                <a:lnTo>
                  <a:pt x="509331" y="425650"/>
                </a:lnTo>
                <a:lnTo>
                  <a:pt x="481330" y="431291"/>
                </a:lnTo>
                <a:lnTo>
                  <a:pt x="71881" y="431291"/>
                </a:lnTo>
                <a:lnTo>
                  <a:pt x="43880" y="425650"/>
                </a:lnTo>
                <a:lnTo>
                  <a:pt x="21034" y="410257"/>
                </a:lnTo>
                <a:lnTo>
                  <a:pt x="5641" y="387411"/>
                </a:lnTo>
                <a:lnTo>
                  <a:pt x="0" y="359410"/>
                </a:lnTo>
                <a:lnTo>
                  <a:pt x="0" y="71881"/>
                </a:lnTo>
                <a:close/>
              </a:path>
            </a:pathLst>
          </a:custGeom>
          <a:ln w="12192">
            <a:solidFill>
              <a:srgbClr val="EC5B4F"/>
            </a:solidFill>
          </a:ln>
        </p:spPr>
        <p:txBody>
          <a:bodyPr wrap="square" lIns="0" tIns="0" rIns="0" bIns="0" rtlCol="0"/>
          <a:lstStyle/>
          <a:p>
            <a:endParaRPr/>
          </a:p>
        </p:txBody>
      </p:sp>
      <p:sp>
        <p:nvSpPr>
          <p:cNvPr id="7" name="object 7"/>
          <p:cNvSpPr txBox="1"/>
          <p:nvPr/>
        </p:nvSpPr>
        <p:spPr>
          <a:xfrm>
            <a:off x="1818894" y="2786252"/>
            <a:ext cx="327660" cy="330835"/>
          </a:xfrm>
          <a:prstGeom prst="rect">
            <a:avLst/>
          </a:prstGeom>
        </p:spPr>
        <p:txBody>
          <a:bodyPr vert="horz" wrap="square" lIns="0" tIns="13335" rIns="0" bIns="0" rtlCol="0">
            <a:spAutoFit/>
          </a:bodyPr>
          <a:lstStyle/>
          <a:p>
            <a:pPr marL="12700">
              <a:lnSpc>
                <a:spcPct val="100000"/>
              </a:lnSpc>
              <a:spcBef>
                <a:spcPts val="105"/>
              </a:spcBef>
            </a:pPr>
            <a:r>
              <a:rPr sz="2000" b="1" spc="-10">
                <a:solidFill>
                  <a:srgbClr val="FFFFFF"/>
                </a:solidFill>
                <a:latin typeface="Microsoft JhengHei UI"/>
                <a:cs typeface="Microsoft JhengHei UI"/>
              </a:rPr>
              <a:t>01</a:t>
            </a:r>
            <a:endParaRPr sz="2000">
              <a:latin typeface="Microsoft JhengHei UI"/>
              <a:cs typeface="Microsoft JhengHei UI"/>
            </a:endParaRPr>
          </a:p>
        </p:txBody>
      </p:sp>
      <p:sp>
        <p:nvSpPr>
          <p:cNvPr id="8" name="object 8"/>
          <p:cNvSpPr txBox="1"/>
          <p:nvPr/>
        </p:nvSpPr>
        <p:spPr>
          <a:xfrm>
            <a:off x="3547364" y="3312724"/>
            <a:ext cx="2091055" cy="666750"/>
          </a:xfrm>
          <a:prstGeom prst="rect">
            <a:avLst/>
          </a:prstGeom>
        </p:spPr>
        <p:txBody>
          <a:bodyPr vert="horz" wrap="square" lIns="0" tIns="120014" rIns="0" bIns="0" rtlCol="0">
            <a:spAutoFit/>
          </a:bodyPr>
          <a:lstStyle/>
          <a:p>
            <a:pPr marL="12700">
              <a:lnSpc>
                <a:spcPct val="100000"/>
              </a:lnSpc>
              <a:spcBef>
                <a:spcPts val="944"/>
              </a:spcBef>
            </a:pPr>
            <a:r>
              <a:rPr sz="1400">
                <a:latin typeface="Microsoft YaHei"/>
                <a:cs typeface="Microsoft YaHei"/>
              </a:rPr>
              <a:t>1、备选供应商增加流</a:t>
            </a:r>
            <a:r>
              <a:rPr sz="1400" spc="-15">
                <a:latin typeface="Microsoft YaHei"/>
                <a:cs typeface="Microsoft YaHei"/>
              </a:rPr>
              <a:t>程</a:t>
            </a:r>
            <a:r>
              <a:rPr sz="1400" spc="5">
                <a:latin typeface="Microsoft YaHei"/>
                <a:cs typeface="Microsoft YaHei"/>
              </a:rPr>
              <a:t>复</a:t>
            </a:r>
            <a:endParaRPr sz="1400">
              <a:latin typeface="Microsoft YaHei"/>
              <a:cs typeface="Microsoft YaHei"/>
            </a:endParaRPr>
          </a:p>
          <a:p>
            <a:pPr marL="12700">
              <a:lnSpc>
                <a:spcPct val="100000"/>
              </a:lnSpc>
              <a:spcBef>
                <a:spcPts val="840"/>
              </a:spcBef>
            </a:pPr>
            <a:r>
              <a:rPr sz="1400">
                <a:latin typeface="Microsoft YaHei"/>
                <a:cs typeface="Microsoft YaHei"/>
              </a:rPr>
              <a:t>杂且周期较长。</a:t>
            </a:r>
          </a:p>
        </p:txBody>
      </p:sp>
      <p:sp>
        <p:nvSpPr>
          <p:cNvPr id="9" name="object 9"/>
          <p:cNvSpPr txBox="1"/>
          <p:nvPr/>
        </p:nvSpPr>
        <p:spPr>
          <a:xfrm>
            <a:off x="3547364" y="4106392"/>
            <a:ext cx="2192655" cy="986155"/>
          </a:xfrm>
          <a:prstGeom prst="rect">
            <a:avLst/>
          </a:prstGeom>
        </p:spPr>
        <p:txBody>
          <a:bodyPr vert="horz" wrap="square" lIns="0" tIns="12065" rIns="0" bIns="0" rtlCol="0">
            <a:spAutoFit/>
          </a:bodyPr>
          <a:lstStyle/>
          <a:p>
            <a:pPr marL="12700" marR="5080">
              <a:lnSpc>
                <a:spcPct val="150100"/>
              </a:lnSpc>
              <a:spcBef>
                <a:spcPts val="95"/>
              </a:spcBef>
            </a:pPr>
            <a:r>
              <a:rPr sz="1400" spc="-5">
                <a:solidFill>
                  <a:srgbClr val="F8642D"/>
                </a:solidFill>
                <a:latin typeface="Microsoft YaHei"/>
                <a:cs typeface="Microsoft YaHei"/>
              </a:rPr>
              <a:t>——</a:t>
            </a:r>
            <a:r>
              <a:rPr sz="1400">
                <a:solidFill>
                  <a:srgbClr val="F8642D"/>
                </a:solidFill>
                <a:latin typeface="Microsoft YaHei"/>
                <a:cs typeface="Microsoft YaHei"/>
              </a:rPr>
              <a:t>与客户沟通，分析供应 风险，简化/推进备选供应 商增加流程。</a:t>
            </a:r>
            <a:endParaRPr sz="1400">
              <a:latin typeface="Microsoft YaHei"/>
              <a:cs typeface="Microsoft YaHei"/>
            </a:endParaRPr>
          </a:p>
        </p:txBody>
      </p:sp>
      <p:sp>
        <p:nvSpPr>
          <p:cNvPr id="10" name="object 10"/>
          <p:cNvSpPr/>
          <p:nvPr/>
        </p:nvSpPr>
        <p:spPr>
          <a:xfrm>
            <a:off x="4344923" y="2712720"/>
            <a:ext cx="551815" cy="431800"/>
          </a:xfrm>
          <a:custGeom>
            <a:avLst/>
            <a:gdLst/>
            <a:ahLst/>
            <a:cxnLst/>
            <a:rect l="l" t="t" r="r" b="b"/>
            <a:pathLst>
              <a:path w="551814" h="431800">
                <a:moveTo>
                  <a:pt x="479805" y="0"/>
                </a:moveTo>
                <a:lnTo>
                  <a:pt x="71881" y="0"/>
                </a:lnTo>
                <a:lnTo>
                  <a:pt x="43880" y="5641"/>
                </a:lnTo>
                <a:lnTo>
                  <a:pt x="21034" y="21034"/>
                </a:lnTo>
                <a:lnTo>
                  <a:pt x="5641" y="43880"/>
                </a:lnTo>
                <a:lnTo>
                  <a:pt x="0" y="71881"/>
                </a:lnTo>
                <a:lnTo>
                  <a:pt x="0" y="359409"/>
                </a:lnTo>
                <a:lnTo>
                  <a:pt x="5641" y="387411"/>
                </a:lnTo>
                <a:lnTo>
                  <a:pt x="21034" y="410257"/>
                </a:lnTo>
                <a:lnTo>
                  <a:pt x="43880" y="425650"/>
                </a:lnTo>
                <a:lnTo>
                  <a:pt x="71881" y="431291"/>
                </a:lnTo>
                <a:lnTo>
                  <a:pt x="479805" y="431291"/>
                </a:lnTo>
                <a:lnTo>
                  <a:pt x="507807" y="425650"/>
                </a:lnTo>
                <a:lnTo>
                  <a:pt x="530653" y="410257"/>
                </a:lnTo>
                <a:lnTo>
                  <a:pt x="546046" y="387411"/>
                </a:lnTo>
                <a:lnTo>
                  <a:pt x="551688" y="359409"/>
                </a:lnTo>
                <a:lnTo>
                  <a:pt x="551688" y="71881"/>
                </a:lnTo>
                <a:lnTo>
                  <a:pt x="546046" y="43880"/>
                </a:lnTo>
                <a:lnTo>
                  <a:pt x="530653" y="21034"/>
                </a:lnTo>
                <a:lnTo>
                  <a:pt x="507807" y="5641"/>
                </a:lnTo>
                <a:lnTo>
                  <a:pt x="479805" y="0"/>
                </a:lnTo>
                <a:close/>
              </a:path>
            </a:pathLst>
          </a:custGeom>
          <a:solidFill>
            <a:srgbClr val="EC5B4F"/>
          </a:solidFill>
        </p:spPr>
        <p:txBody>
          <a:bodyPr wrap="square" lIns="0" tIns="0" rIns="0" bIns="0" rtlCol="0"/>
          <a:lstStyle/>
          <a:p>
            <a:endParaRPr/>
          </a:p>
        </p:txBody>
      </p:sp>
      <p:sp>
        <p:nvSpPr>
          <p:cNvPr id="11" name="object 11"/>
          <p:cNvSpPr/>
          <p:nvPr/>
        </p:nvSpPr>
        <p:spPr>
          <a:xfrm>
            <a:off x="4344923" y="2712720"/>
            <a:ext cx="551815" cy="431800"/>
          </a:xfrm>
          <a:custGeom>
            <a:avLst/>
            <a:gdLst/>
            <a:ahLst/>
            <a:cxnLst/>
            <a:rect l="l" t="t" r="r" b="b"/>
            <a:pathLst>
              <a:path w="551814" h="431800">
                <a:moveTo>
                  <a:pt x="0" y="71881"/>
                </a:moveTo>
                <a:lnTo>
                  <a:pt x="5641" y="43880"/>
                </a:lnTo>
                <a:lnTo>
                  <a:pt x="21034" y="21034"/>
                </a:lnTo>
                <a:lnTo>
                  <a:pt x="43880" y="5641"/>
                </a:lnTo>
                <a:lnTo>
                  <a:pt x="71881" y="0"/>
                </a:lnTo>
                <a:lnTo>
                  <a:pt x="479805" y="0"/>
                </a:lnTo>
                <a:lnTo>
                  <a:pt x="507807" y="5641"/>
                </a:lnTo>
                <a:lnTo>
                  <a:pt x="530653" y="21034"/>
                </a:lnTo>
                <a:lnTo>
                  <a:pt x="546046" y="43880"/>
                </a:lnTo>
                <a:lnTo>
                  <a:pt x="551688" y="71881"/>
                </a:lnTo>
                <a:lnTo>
                  <a:pt x="551688" y="359409"/>
                </a:lnTo>
                <a:lnTo>
                  <a:pt x="546046" y="387411"/>
                </a:lnTo>
                <a:lnTo>
                  <a:pt x="530653" y="410257"/>
                </a:lnTo>
                <a:lnTo>
                  <a:pt x="507807" y="425650"/>
                </a:lnTo>
                <a:lnTo>
                  <a:pt x="479805" y="431291"/>
                </a:lnTo>
                <a:lnTo>
                  <a:pt x="71881" y="431291"/>
                </a:lnTo>
                <a:lnTo>
                  <a:pt x="43880" y="425650"/>
                </a:lnTo>
                <a:lnTo>
                  <a:pt x="21034" y="410257"/>
                </a:lnTo>
                <a:lnTo>
                  <a:pt x="5641" y="387411"/>
                </a:lnTo>
                <a:lnTo>
                  <a:pt x="0" y="359409"/>
                </a:lnTo>
                <a:lnTo>
                  <a:pt x="0" y="71881"/>
                </a:lnTo>
                <a:close/>
              </a:path>
            </a:pathLst>
          </a:custGeom>
          <a:ln w="12192">
            <a:solidFill>
              <a:srgbClr val="EC5B4F"/>
            </a:solidFill>
          </a:ln>
        </p:spPr>
        <p:txBody>
          <a:bodyPr wrap="square" lIns="0" tIns="0" rIns="0" bIns="0" rtlCol="0"/>
          <a:lstStyle/>
          <a:p>
            <a:endParaRPr/>
          </a:p>
        </p:txBody>
      </p:sp>
      <p:sp>
        <p:nvSpPr>
          <p:cNvPr id="12" name="object 12"/>
          <p:cNvSpPr txBox="1"/>
          <p:nvPr/>
        </p:nvSpPr>
        <p:spPr>
          <a:xfrm>
            <a:off x="4458080" y="2770758"/>
            <a:ext cx="327660" cy="330835"/>
          </a:xfrm>
          <a:prstGeom prst="rect">
            <a:avLst/>
          </a:prstGeom>
        </p:spPr>
        <p:txBody>
          <a:bodyPr vert="horz" wrap="square" lIns="0" tIns="13335" rIns="0" bIns="0" rtlCol="0">
            <a:spAutoFit/>
          </a:bodyPr>
          <a:lstStyle/>
          <a:p>
            <a:pPr marL="12700">
              <a:lnSpc>
                <a:spcPct val="100000"/>
              </a:lnSpc>
              <a:spcBef>
                <a:spcPts val="105"/>
              </a:spcBef>
            </a:pPr>
            <a:r>
              <a:rPr sz="2000" b="1" spc="-10">
                <a:solidFill>
                  <a:srgbClr val="FFFFFF"/>
                </a:solidFill>
                <a:latin typeface="Microsoft JhengHei UI"/>
                <a:cs typeface="Microsoft JhengHei UI"/>
              </a:rPr>
              <a:t>02</a:t>
            </a:r>
            <a:endParaRPr sz="2000">
              <a:latin typeface="Microsoft JhengHei UI"/>
              <a:cs typeface="Microsoft JhengHei UI"/>
            </a:endParaRPr>
          </a:p>
        </p:txBody>
      </p:sp>
      <p:sp>
        <p:nvSpPr>
          <p:cNvPr id="13" name="object 13"/>
          <p:cNvSpPr txBox="1"/>
          <p:nvPr/>
        </p:nvSpPr>
        <p:spPr>
          <a:xfrm>
            <a:off x="6319265" y="3318969"/>
            <a:ext cx="2272665" cy="665480"/>
          </a:xfrm>
          <a:prstGeom prst="rect">
            <a:avLst/>
          </a:prstGeom>
        </p:spPr>
        <p:txBody>
          <a:bodyPr vert="horz" wrap="square" lIns="0" tIns="118745" rIns="0" bIns="0" rtlCol="0">
            <a:spAutoFit/>
          </a:bodyPr>
          <a:lstStyle/>
          <a:p>
            <a:pPr marL="12700">
              <a:lnSpc>
                <a:spcPct val="100000"/>
              </a:lnSpc>
              <a:spcBef>
                <a:spcPts val="935"/>
              </a:spcBef>
            </a:pPr>
            <a:r>
              <a:rPr sz="1400">
                <a:latin typeface="Microsoft YaHei"/>
                <a:cs typeface="Microsoft YaHei"/>
              </a:rPr>
              <a:t>1、符合客户要求的供</a:t>
            </a:r>
            <a:r>
              <a:rPr sz="1400" spc="-15">
                <a:latin typeface="Microsoft YaHei"/>
                <a:cs typeface="Microsoft YaHei"/>
              </a:rPr>
              <a:t>应</a:t>
            </a:r>
            <a:r>
              <a:rPr sz="1400">
                <a:latin typeface="Microsoft YaHei"/>
                <a:cs typeface="Microsoft YaHei"/>
              </a:rPr>
              <a:t>商仅</a:t>
            </a:r>
          </a:p>
          <a:p>
            <a:pPr marL="12700">
              <a:lnSpc>
                <a:spcPct val="100000"/>
              </a:lnSpc>
              <a:spcBef>
                <a:spcPts val="840"/>
              </a:spcBef>
            </a:pPr>
            <a:r>
              <a:rPr sz="1400">
                <a:latin typeface="Microsoft YaHei"/>
                <a:cs typeface="Microsoft YaHei"/>
              </a:rPr>
              <a:t>有一家或客户指定供应</a:t>
            </a:r>
            <a:r>
              <a:rPr sz="1400" spc="-15">
                <a:latin typeface="Microsoft YaHei"/>
                <a:cs typeface="Microsoft YaHei"/>
              </a:rPr>
              <a:t>商</a:t>
            </a:r>
            <a:r>
              <a:rPr sz="1400" spc="5">
                <a:latin typeface="Microsoft YaHei"/>
                <a:cs typeface="Microsoft YaHei"/>
              </a:rPr>
              <a:t>。</a:t>
            </a:r>
            <a:endParaRPr sz="1400">
              <a:latin typeface="Microsoft YaHei"/>
              <a:cs typeface="Microsoft YaHei"/>
            </a:endParaRPr>
          </a:p>
        </p:txBody>
      </p:sp>
      <p:sp>
        <p:nvSpPr>
          <p:cNvPr id="14" name="object 14"/>
          <p:cNvSpPr txBox="1"/>
          <p:nvPr/>
        </p:nvSpPr>
        <p:spPr>
          <a:xfrm>
            <a:off x="6319265" y="4111218"/>
            <a:ext cx="2218690" cy="985519"/>
          </a:xfrm>
          <a:prstGeom prst="rect">
            <a:avLst/>
          </a:prstGeom>
        </p:spPr>
        <p:txBody>
          <a:bodyPr vert="horz" wrap="square" lIns="0" tIns="12700" rIns="0" bIns="0" rtlCol="0">
            <a:spAutoFit/>
          </a:bodyPr>
          <a:lstStyle/>
          <a:p>
            <a:pPr marL="12700" marR="5080">
              <a:lnSpc>
                <a:spcPct val="150000"/>
              </a:lnSpc>
              <a:spcBef>
                <a:spcPts val="100"/>
              </a:spcBef>
            </a:pPr>
            <a:r>
              <a:rPr sz="1400" spc="-5">
                <a:solidFill>
                  <a:srgbClr val="F8642D"/>
                </a:solidFill>
                <a:latin typeface="Microsoft YaHei"/>
                <a:cs typeface="Microsoft YaHei"/>
              </a:rPr>
              <a:t>——</a:t>
            </a:r>
            <a:r>
              <a:rPr sz="1400">
                <a:solidFill>
                  <a:srgbClr val="F8642D"/>
                </a:solidFill>
                <a:latin typeface="Microsoft YaHei"/>
                <a:cs typeface="Microsoft YaHei"/>
              </a:rPr>
              <a:t>设为KBP，查看</a:t>
            </a:r>
            <a:r>
              <a:rPr sz="1400" spc="-40">
                <a:solidFill>
                  <a:srgbClr val="F8642D"/>
                </a:solidFill>
                <a:latin typeface="Microsoft YaHei"/>
                <a:cs typeface="Microsoft YaHei"/>
              </a:rPr>
              <a:t>RTO</a:t>
            </a:r>
            <a:r>
              <a:rPr sz="1400">
                <a:solidFill>
                  <a:srgbClr val="F8642D"/>
                </a:solidFill>
                <a:latin typeface="Microsoft YaHei"/>
                <a:cs typeface="Microsoft YaHei"/>
              </a:rPr>
              <a:t>与 </a:t>
            </a:r>
            <a:r>
              <a:rPr sz="1400" spc="-5">
                <a:solidFill>
                  <a:srgbClr val="F8642D"/>
                </a:solidFill>
                <a:latin typeface="Microsoft YaHei"/>
                <a:cs typeface="Microsoft YaHei"/>
              </a:rPr>
              <a:t>MTD</a:t>
            </a:r>
            <a:r>
              <a:rPr sz="1400">
                <a:solidFill>
                  <a:srgbClr val="F8642D"/>
                </a:solidFill>
                <a:latin typeface="Microsoft YaHei"/>
                <a:cs typeface="Microsoft YaHei"/>
              </a:rPr>
              <a:t>设定的合理性</a:t>
            </a:r>
            <a:r>
              <a:rPr sz="1400" spc="-15">
                <a:solidFill>
                  <a:srgbClr val="F8642D"/>
                </a:solidFill>
                <a:latin typeface="Microsoft YaHei"/>
                <a:cs typeface="Microsoft YaHei"/>
              </a:rPr>
              <a:t>，</a:t>
            </a:r>
            <a:r>
              <a:rPr sz="1400">
                <a:solidFill>
                  <a:srgbClr val="F8642D"/>
                </a:solidFill>
                <a:latin typeface="Microsoft YaHei"/>
                <a:cs typeface="Microsoft YaHei"/>
              </a:rPr>
              <a:t>增加安 全库存。</a:t>
            </a:r>
            <a:endParaRPr sz="1400">
              <a:latin typeface="Microsoft YaHei"/>
              <a:cs typeface="Microsoft YaHei"/>
            </a:endParaRPr>
          </a:p>
        </p:txBody>
      </p:sp>
      <p:sp>
        <p:nvSpPr>
          <p:cNvPr id="15" name="object 15"/>
          <p:cNvSpPr/>
          <p:nvPr/>
        </p:nvSpPr>
        <p:spPr>
          <a:xfrm>
            <a:off x="7114031" y="2708148"/>
            <a:ext cx="553720" cy="431800"/>
          </a:xfrm>
          <a:custGeom>
            <a:avLst/>
            <a:gdLst/>
            <a:ahLst/>
            <a:cxnLst/>
            <a:rect l="l" t="t" r="r" b="b"/>
            <a:pathLst>
              <a:path w="553720" h="431800">
                <a:moveTo>
                  <a:pt x="481329" y="0"/>
                </a:moveTo>
                <a:lnTo>
                  <a:pt x="71882" y="0"/>
                </a:lnTo>
                <a:lnTo>
                  <a:pt x="43880" y="5641"/>
                </a:lnTo>
                <a:lnTo>
                  <a:pt x="21034" y="21034"/>
                </a:lnTo>
                <a:lnTo>
                  <a:pt x="5641" y="43880"/>
                </a:lnTo>
                <a:lnTo>
                  <a:pt x="0" y="71881"/>
                </a:lnTo>
                <a:lnTo>
                  <a:pt x="0" y="359410"/>
                </a:lnTo>
                <a:lnTo>
                  <a:pt x="5641" y="387411"/>
                </a:lnTo>
                <a:lnTo>
                  <a:pt x="21034" y="410257"/>
                </a:lnTo>
                <a:lnTo>
                  <a:pt x="43880" y="425650"/>
                </a:lnTo>
                <a:lnTo>
                  <a:pt x="71882" y="431291"/>
                </a:lnTo>
                <a:lnTo>
                  <a:pt x="481329" y="431291"/>
                </a:lnTo>
                <a:lnTo>
                  <a:pt x="509331" y="425650"/>
                </a:lnTo>
                <a:lnTo>
                  <a:pt x="532177" y="410257"/>
                </a:lnTo>
                <a:lnTo>
                  <a:pt x="547570" y="387411"/>
                </a:lnTo>
                <a:lnTo>
                  <a:pt x="553212" y="359410"/>
                </a:lnTo>
                <a:lnTo>
                  <a:pt x="553212" y="71881"/>
                </a:lnTo>
                <a:lnTo>
                  <a:pt x="547570" y="43880"/>
                </a:lnTo>
                <a:lnTo>
                  <a:pt x="532177" y="21034"/>
                </a:lnTo>
                <a:lnTo>
                  <a:pt x="509331" y="5641"/>
                </a:lnTo>
                <a:lnTo>
                  <a:pt x="481329" y="0"/>
                </a:lnTo>
                <a:close/>
              </a:path>
            </a:pathLst>
          </a:custGeom>
          <a:solidFill>
            <a:srgbClr val="EC5B4F"/>
          </a:solidFill>
        </p:spPr>
        <p:txBody>
          <a:bodyPr wrap="square" lIns="0" tIns="0" rIns="0" bIns="0" rtlCol="0"/>
          <a:lstStyle/>
          <a:p>
            <a:endParaRPr/>
          </a:p>
        </p:txBody>
      </p:sp>
      <p:sp>
        <p:nvSpPr>
          <p:cNvPr id="16" name="object 16"/>
          <p:cNvSpPr/>
          <p:nvPr/>
        </p:nvSpPr>
        <p:spPr>
          <a:xfrm>
            <a:off x="7114031" y="2708148"/>
            <a:ext cx="553720" cy="431800"/>
          </a:xfrm>
          <a:custGeom>
            <a:avLst/>
            <a:gdLst/>
            <a:ahLst/>
            <a:cxnLst/>
            <a:rect l="l" t="t" r="r" b="b"/>
            <a:pathLst>
              <a:path w="553720" h="431800">
                <a:moveTo>
                  <a:pt x="0" y="71881"/>
                </a:moveTo>
                <a:lnTo>
                  <a:pt x="5641" y="43880"/>
                </a:lnTo>
                <a:lnTo>
                  <a:pt x="21034" y="21034"/>
                </a:lnTo>
                <a:lnTo>
                  <a:pt x="43880" y="5641"/>
                </a:lnTo>
                <a:lnTo>
                  <a:pt x="71882" y="0"/>
                </a:lnTo>
                <a:lnTo>
                  <a:pt x="481329" y="0"/>
                </a:lnTo>
                <a:lnTo>
                  <a:pt x="509331" y="5641"/>
                </a:lnTo>
                <a:lnTo>
                  <a:pt x="532177" y="21034"/>
                </a:lnTo>
                <a:lnTo>
                  <a:pt x="547570" y="43880"/>
                </a:lnTo>
                <a:lnTo>
                  <a:pt x="553212" y="71881"/>
                </a:lnTo>
                <a:lnTo>
                  <a:pt x="553212" y="359410"/>
                </a:lnTo>
                <a:lnTo>
                  <a:pt x="547570" y="387411"/>
                </a:lnTo>
                <a:lnTo>
                  <a:pt x="532177" y="410257"/>
                </a:lnTo>
                <a:lnTo>
                  <a:pt x="509331" y="425650"/>
                </a:lnTo>
                <a:lnTo>
                  <a:pt x="481329" y="431291"/>
                </a:lnTo>
                <a:lnTo>
                  <a:pt x="71882" y="431291"/>
                </a:lnTo>
                <a:lnTo>
                  <a:pt x="43880" y="425650"/>
                </a:lnTo>
                <a:lnTo>
                  <a:pt x="21034" y="410257"/>
                </a:lnTo>
                <a:lnTo>
                  <a:pt x="5641" y="387411"/>
                </a:lnTo>
                <a:lnTo>
                  <a:pt x="0" y="359410"/>
                </a:lnTo>
                <a:lnTo>
                  <a:pt x="0" y="71881"/>
                </a:lnTo>
                <a:close/>
              </a:path>
            </a:pathLst>
          </a:custGeom>
          <a:ln w="12191">
            <a:solidFill>
              <a:srgbClr val="EC5B4F"/>
            </a:solidFill>
          </a:ln>
        </p:spPr>
        <p:txBody>
          <a:bodyPr wrap="square" lIns="0" tIns="0" rIns="0" bIns="0" rtlCol="0"/>
          <a:lstStyle/>
          <a:p>
            <a:endParaRPr/>
          </a:p>
        </p:txBody>
      </p:sp>
      <p:sp>
        <p:nvSpPr>
          <p:cNvPr id="17" name="object 17"/>
          <p:cNvSpPr txBox="1"/>
          <p:nvPr/>
        </p:nvSpPr>
        <p:spPr>
          <a:xfrm>
            <a:off x="7227569" y="2766136"/>
            <a:ext cx="327660" cy="331470"/>
          </a:xfrm>
          <a:prstGeom prst="rect">
            <a:avLst/>
          </a:prstGeom>
        </p:spPr>
        <p:txBody>
          <a:bodyPr vert="horz" wrap="square" lIns="0" tIns="13335" rIns="0" bIns="0" rtlCol="0">
            <a:spAutoFit/>
          </a:bodyPr>
          <a:lstStyle/>
          <a:p>
            <a:pPr marL="12700">
              <a:lnSpc>
                <a:spcPct val="100000"/>
              </a:lnSpc>
              <a:spcBef>
                <a:spcPts val="105"/>
              </a:spcBef>
            </a:pPr>
            <a:r>
              <a:rPr sz="2000" b="1" spc="-10">
                <a:solidFill>
                  <a:srgbClr val="FFFFFF"/>
                </a:solidFill>
                <a:latin typeface="Microsoft JhengHei UI"/>
                <a:cs typeface="Microsoft JhengHei UI"/>
              </a:rPr>
              <a:t>03</a:t>
            </a:r>
            <a:endParaRPr sz="2000">
              <a:latin typeface="Microsoft JhengHei UI"/>
              <a:cs typeface="Microsoft JhengHei UI"/>
            </a:endParaRPr>
          </a:p>
        </p:txBody>
      </p:sp>
      <p:sp>
        <p:nvSpPr>
          <p:cNvPr id="18" name="object 18"/>
          <p:cNvSpPr txBox="1"/>
          <p:nvPr/>
        </p:nvSpPr>
        <p:spPr>
          <a:xfrm>
            <a:off x="9299829" y="3350107"/>
            <a:ext cx="2090420" cy="665480"/>
          </a:xfrm>
          <a:prstGeom prst="rect">
            <a:avLst/>
          </a:prstGeom>
        </p:spPr>
        <p:txBody>
          <a:bodyPr vert="horz" wrap="square" lIns="0" tIns="12700" rIns="0" bIns="0" rtlCol="0">
            <a:spAutoFit/>
          </a:bodyPr>
          <a:lstStyle/>
          <a:p>
            <a:pPr marL="12700" marR="5080">
              <a:lnSpc>
                <a:spcPct val="150000"/>
              </a:lnSpc>
              <a:spcBef>
                <a:spcPts val="100"/>
              </a:spcBef>
            </a:pPr>
            <a:r>
              <a:rPr sz="1400">
                <a:latin typeface="Microsoft YaHei"/>
                <a:cs typeface="Microsoft YaHei"/>
              </a:rPr>
              <a:t>1、企业质量管理体系</a:t>
            </a:r>
            <a:r>
              <a:rPr sz="1400" spc="-15">
                <a:latin typeface="Microsoft YaHei"/>
                <a:cs typeface="Microsoft YaHei"/>
              </a:rPr>
              <a:t>文</a:t>
            </a:r>
            <a:r>
              <a:rPr sz="1400">
                <a:latin typeface="Microsoft YaHei"/>
                <a:cs typeface="Microsoft YaHei"/>
              </a:rPr>
              <a:t>件 培训不到位。</a:t>
            </a:r>
          </a:p>
        </p:txBody>
      </p:sp>
      <p:sp>
        <p:nvSpPr>
          <p:cNvPr id="19" name="object 19"/>
          <p:cNvSpPr txBox="1"/>
          <p:nvPr/>
        </p:nvSpPr>
        <p:spPr>
          <a:xfrm>
            <a:off x="9299829" y="4143073"/>
            <a:ext cx="2192655" cy="985519"/>
          </a:xfrm>
          <a:prstGeom prst="rect">
            <a:avLst/>
          </a:prstGeom>
        </p:spPr>
        <p:txBody>
          <a:bodyPr vert="horz" wrap="square" lIns="0" tIns="11430" rIns="0" bIns="0" rtlCol="0">
            <a:spAutoFit/>
          </a:bodyPr>
          <a:lstStyle/>
          <a:p>
            <a:pPr marL="12700" marR="5080" algn="just">
              <a:lnSpc>
                <a:spcPct val="150100"/>
              </a:lnSpc>
              <a:spcBef>
                <a:spcPts val="90"/>
              </a:spcBef>
            </a:pPr>
            <a:r>
              <a:rPr sz="1400" spc="-5">
                <a:solidFill>
                  <a:srgbClr val="F8642D"/>
                </a:solidFill>
                <a:latin typeface="Microsoft YaHei"/>
                <a:cs typeface="Microsoft YaHei"/>
              </a:rPr>
              <a:t>——</a:t>
            </a:r>
            <a:r>
              <a:rPr sz="1400">
                <a:solidFill>
                  <a:srgbClr val="F8642D"/>
                </a:solidFill>
                <a:latin typeface="Microsoft YaHei"/>
                <a:cs typeface="Microsoft YaHei"/>
              </a:rPr>
              <a:t>强化企业培训管理，各 部门设置培训专员，搭</a:t>
            </a:r>
            <a:r>
              <a:rPr sz="1400" spc="-15">
                <a:solidFill>
                  <a:srgbClr val="F8642D"/>
                </a:solidFill>
                <a:latin typeface="Microsoft YaHei"/>
                <a:cs typeface="Microsoft YaHei"/>
              </a:rPr>
              <a:t>建</a:t>
            </a:r>
            <a:r>
              <a:rPr sz="1400" spc="5">
                <a:solidFill>
                  <a:srgbClr val="F8642D"/>
                </a:solidFill>
                <a:latin typeface="Microsoft YaHei"/>
                <a:cs typeface="Microsoft YaHei"/>
              </a:rPr>
              <a:t>线 </a:t>
            </a:r>
            <a:r>
              <a:rPr sz="1400">
                <a:solidFill>
                  <a:srgbClr val="F8642D"/>
                </a:solidFill>
                <a:latin typeface="Microsoft YaHei"/>
                <a:cs typeface="Microsoft YaHei"/>
              </a:rPr>
              <a:t>上/线下培训平台。</a:t>
            </a:r>
            <a:endParaRPr sz="1400">
              <a:latin typeface="Microsoft YaHei"/>
              <a:cs typeface="Microsoft YaHei"/>
            </a:endParaRPr>
          </a:p>
        </p:txBody>
      </p:sp>
      <p:sp>
        <p:nvSpPr>
          <p:cNvPr id="20" name="object 20"/>
          <p:cNvSpPr/>
          <p:nvPr/>
        </p:nvSpPr>
        <p:spPr>
          <a:xfrm>
            <a:off x="10027919" y="2708148"/>
            <a:ext cx="553720" cy="431800"/>
          </a:xfrm>
          <a:custGeom>
            <a:avLst/>
            <a:gdLst/>
            <a:ahLst/>
            <a:cxnLst/>
            <a:rect l="l" t="t" r="r" b="b"/>
            <a:pathLst>
              <a:path w="553720" h="431800">
                <a:moveTo>
                  <a:pt x="481329" y="0"/>
                </a:moveTo>
                <a:lnTo>
                  <a:pt x="71881" y="0"/>
                </a:lnTo>
                <a:lnTo>
                  <a:pt x="43880" y="5641"/>
                </a:lnTo>
                <a:lnTo>
                  <a:pt x="21034" y="21034"/>
                </a:lnTo>
                <a:lnTo>
                  <a:pt x="5641" y="43880"/>
                </a:lnTo>
                <a:lnTo>
                  <a:pt x="0" y="71881"/>
                </a:lnTo>
                <a:lnTo>
                  <a:pt x="0" y="359410"/>
                </a:lnTo>
                <a:lnTo>
                  <a:pt x="5641" y="387411"/>
                </a:lnTo>
                <a:lnTo>
                  <a:pt x="21034" y="410257"/>
                </a:lnTo>
                <a:lnTo>
                  <a:pt x="43880" y="425650"/>
                </a:lnTo>
                <a:lnTo>
                  <a:pt x="71881" y="431291"/>
                </a:lnTo>
                <a:lnTo>
                  <a:pt x="481329" y="431291"/>
                </a:lnTo>
                <a:lnTo>
                  <a:pt x="509331" y="425650"/>
                </a:lnTo>
                <a:lnTo>
                  <a:pt x="532177" y="410257"/>
                </a:lnTo>
                <a:lnTo>
                  <a:pt x="547570" y="387411"/>
                </a:lnTo>
                <a:lnTo>
                  <a:pt x="553211" y="359410"/>
                </a:lnTo>
                <a:lnTo>
                  <a:pt x="553211" y="71881"/>
                </a:lnTo>
                <a:lnTo>
                  <a:pt x="547570" y="43880"/>
                </a:lnTo>
                <a:lnTo>
                  <a:pt x="532177" y="21034"/>
                </a:lnTo>
                <a:lnTo>
                  <a:pt x="509331" y="5641"/>
                </a:lnTo>
                <a:lnTo>
                  <a:pt x="481329" y="0"/>
                </a:lnTo>
                <a:close/>
              </a:path>
            </a:pathLst>
          </a:custGeom>
          <a:solidFill>
            <a:srgbClr val="EC5B4F"/>
          </a:solidFill>
        </p:spPr>
        <p:txBody>
          <a:bodyPr wrap="square" lIns="0" tIns="0" rIns="0" bIns="0" rtlCol="0"/>
          <a:lstStyle/>
          <a:p>
            <a:endParaRPr/>
          </a:p>
        </p:txBody>
      </p:sp>
      <p:sp>
        <p:nvSpPr>
          <p:cNvPr id="21" name="object 21"/>
          <p:cNvSpPr/>
          <p:nvPr/>
        </p:nvSpPr>
        <p:spPr>
          <a:xfrm>
            <a:off x="10027919" y="2708148"/>
            <a:ext cx="553720" cy="431800"/>
          </a:xfrm>
          <a:custGeom>
            <a:avLst/>
            <a:gdLst/>
            <a:ahLst/>
            <a:cxnLst/>
            <a:rect l="l" t="t" r="r" b="b"/>
            <a:pathLst>
              <a:path w="553720" h="431800">
                <a:moveTo>
                  <a:pt x="0" y="71881"/>
                </a:moveTo>
                <a:lnTo>
                  <a:pt x="5641" y="43880"/>
                </a:lnTo>
                <a:lnTo>
                  <a:pt x="21034" y="21034"/>
                </a:lnTo>
                <a:lnTo>
                  <a:pt x="43880" y="5641"/>
                </a:lnTo>
                <a:lnTo>
                  <a:pt x="71881" y="0"/>
                </a:lnTo>
                <a:lnTo>
                  <a:pt x="481329" y="0"/>
                </a:lnTo>
                <a:lnTo>
                  <a:pt x="509331" y="5641"/>
                </a:lnTo>
                <a:lnTo>
                  <a:pt x="532177" y="21034"/>
                </a:lnTo>
                <a:lnTo>
                  <a:pt x="547570" y="43880"/>
                </a:lnTo>
                <a:lnTo>
                  <a:pt x="553211" y="71881"/>
                </a:lnTo>
                <a:lnTo>
                  <a:pt x="553211" y="359410"/>
                </a:lnTo>
                <a:lnTo>
                  <a:pt x="547570" y="387411"/>
                </a:lnTo>
                <a:lnTo>
                  <a:pt x="532177" y="410257"/>
                </a:lnTo>
                <a:lnTo>
                  <a:pt x="509331" y="425650"/>
                </a:lnTo>
                <a:lnTo>
                  <a:pt x="481329" y="431291"/>
                </a:lnTo>
                <a:lnTo>
                  <a:pt x="71881" y="431291"/>
                </a:lnTo>
                <a:lnTo>
                  <a:pt x="43880" y="425650"/>
                </a:lnTo>
                <a:lnTo>
                  <a:pt x="21034" y="410257"/>
                </a:lnTo>
                <a:lnTo>
                  <a:pt x="5641" y="387411"/>
                </a:lnTo>
                <a:lnTo>
                  <a:pt x="0" y="359410"/>
                </a:lnTo>
                <a:lnTo>
                  <a:pt x="0" y="71881"/>
                </a:lnTo>
                <a:close/>
              </a:path>
            </a:pathLst>
          </a:custGeom>
          <a:ln w="12191">
            <a:solidFill>
              <a:srgbClr val="EC5B4F"/>
            </a:solidFill>
          </a:ln>
        </p:spPr>
        <p:txBody>
          <a:bodyPr wrap="square" lIns="0" tIns="0" rIns="0" bIns="0" rtlCol="0"/>
          <a:lstStyle/>
          <a:p>
            <a:endParaRPr/>
          </a:p>
        </p:txBody>
      </p:sp>
      <p:sp>
        <p:nvSpPr>
          <p:cNvPr id="22" name="object 22"/>
          <p:cNvSpPr txBox="1"/>
          <p:nvPr/>
        </p:nvSpPr>
        <p:spPr>
          <a:xfrm>
            <a:off x="10141966" y="2783839"/>
            <a:ext cx="327660" cy="330835"/>
          </a:xfrm>
          <a:prstGeom prst="rect">
            <a:avLst/>
          </a:prstGeom>
        </p:spPr>
        <p:txBody>
          <a:bodyPr vert="horz" wrap="square" lIns="0" tIns="13335" rIns="0" bIns="0" rtlCol="0">
            <a:spAutoFit/>
          </a:bodyPr>
          <a:lstStyle/>
          <a:p>
            <a:pPr marL="12700">
              <a:lnSpc>
                <a:spcPct val="100000"/>
              </a:lnSpc>
              <a:spcBef>
                <a:spcPts val="105"/>
              </a:spcBef>
            </a:pPr>
            <a:r>
              <a:rPr sz="2000" b="1" spc="-10">
                <a:solidFill>
                  <a:srgbClr val="FFFFFF"/>
                </a:solidFill>
                <a:latin typeface="Microsoft JhengHei UI"/>
                <a:cs typeface="Microsoft JhengHei UI"/>
              </a:rPr>
              <a:t>04</a:t>
            </a:r>
            <a:endParaRPr sz="2000">
              <a:latin typeface="Microsoft JhengHei UI"/>
              <a:cs typeface="Microsoft JhengHei UI"/>
            </a:endParaRPr>
          </a:p>
        </p:txBody>
      </p:sp>
      <p:sp>
        <p:nvSpPr>
          <p:cNvPr id="23" name="object 23"/>
          <p:cNvSpPr txBox="1"/>
          <p:nvPr/>
        </p:nvSpPr>
        <p:spPr>
          <a:xfrm>
            <a:off x="398170" y="1484502"/>
            <a:ext cx="6624955" cy="330835"/>
          </a:xfrm>
          <a:prstGeom prst="rect">
            <a:avLst/>
          </a:prstGeom>
        </p:spPr>
        <p:txBody>
          <a:bodyPr vert="horz" wrap="square" lIns="0" tIns="13335" rIns="0" bIns="0" rtlCol="0">
            <a:spAutoFit/>
          </a:bodyPr>
          <a:lstStyle/>
          <a:p>
            <a:pPr marL="241300" indent="-228600">
              <a:lnSpc>
                <a:spcPct val="100000"/>
              </a:lnSpc>
              <a:spcBef>
                <a:spcPts val="105"/>
              </a:spcBef>
              <a:buFont typeface="Wingdings"/>
              <a:buChar char=""/>
              <a:tabLst>
                <a:tab pos="241300" algn="l"/>
              </a:tabLst>
            </a:pPr>
            <a:r>
              <a:rPr sz="2000" b="1">
                <a:solidFill>
                  <a:srgbClr val="F8642D"/>
                </a:solidFill>
                <a:latin typeface="Microsoft YaHei"/>
                <a:cs typeface="Microsoft YaHei"/>
              </a:rPr>
              <a:t>管理体</a:t>
            </a:r>
            <a:r>
              <a:rPr sz="2000" b="1" spc="-5">
                <a:solidFill>
                  <a:srgbClr val="F8642D"/>
                </a:solidFill>
                <a:latin typeface="Microsoft YaHei"/>
                <a:cs typeface="Microsoft YaHei"/>
              </a:rPr>
              <a:t>系</a:t>
            </a:r>
            <a:r>
              <a:rPr sz="2000" b="1" spc="-10">
                <a:solidFill>
                  <a:srgbClr val="F8642D"/>
                </a:solidFill>
                <a:latin typeface="Calibri"/>
                <a:cs typeface="Calibri"/>
              </a:rPr>
              <a:t>Management</a:t>
            </a:r>
            <a:r>
              <a:rPr sz="2000" b="1" spc="-30">
                <a:solidFill>
                  <a:srgbClr val="F8642D"/>
                </a:solidFill>
                <a:latin typeface="Calibri"/>
                <a:cs typeface="Calibri"/>
              </a:rPr>
              <a:t> </a:t>
            </a:r>
            <a:r>
              <a:rPr sz="2000" b="1" spc="-15">
                <a:solidFill>
                  <a:srgbClr val="F8642D"/>
                </a:solidFill>
                <a:latin typeface="Calibri"/>
                <a:cs typeface="Calibri"/>
              </a:rPr>
              <a:t>system</a:t>
            </a:r>
            <a:r>
              <a:rPr sz="2000" b="1" spc="-5">
                <a:solidFill>
                  <a:srgbClr val="F8642D"/>
                </a:solidFill>
                <a:latin typeface="Calibri"/>
                <a:cs typeface="Calibri"/>
              </a:rPr>
              <a:t> </a:t>
            </a:r>
            <a:r>
              <a:rPr sz="2000" b="1">
                <a:solidFill>
                  <a:srgbClr val="F8642D"/>
                </a:solidFill>
                <a:latin typeface="Microsoft YaHei"/>
                <a:cs typeface="Microsoft YaHei"/>
              </a:rPr>
              <a:t>：</a:t>
            </a:r>
            <a:r>
              <a:rPr sz="1600" spc="-5">
                <a:solidFill>
                  <a:srgbClr val="848484"/>
                </a:solidFill>
                <a:latin typeface="Microsoft YaHei"/>
                <a:cs typeface="Microsoft YaHei"/>
              </a:rPr>
              <a:t>部分关</a:t>
            </a:r>
            <a:r>
              <a:rPr sz="1600" spc="-15">
                <a:solidFill>
                  <a:srgbClr val="848484"/>
                </a:solidFill>
                <a:latin typeface="Microsoft YaHei"/>
                <a:cs typeface="Microsoft YaHei"/>
              </a:rPr>
              <a:t>键</a:t>
            </a:r>
            <a:r>
              <a:rPr sz="1600" spc="-5">
                <a:solidFill>
                  <a:srgbClr val="848484"/>
                </a:solidFill>
                <a:latin typeface="Microsoft YaHei"/>
                <a:cs typeface="Microsoft YaHei"/>
              </a:rPr>
              <a:t>物料只有单一供应商。</a:t>
            </a:r>
            <a:endParaRPr sz="1600">
              <a:latin typeface="Microsoft YaHei"/>
              <a:cs typeface="Microsoft YaHei"/>
            </a:endParaRPr>
          </a:p>
        </p:txBody>
      </p:sp>
      <p:sp>
        <p:nvSpPr>
          <p:cNvPr id="24" name="object 24"/>
          <p:cNvSpPr txBox="1"/>
          <p:nvPr/>
        </p:nvSpPr>
        <p:spPr>
          <a:xfrm>
            <a:off x="527405" y="5993079"/>
            <a:ext cx="2996565" cy="193675"/>
          </a:xfrm>
          <a:prstGeom prst="rect">
            <a:avLst/>
          </a:prstGeom>
        </p:spPr>
        <p:txBody>
          <a:bodyPr vert="horz" wrap="square" lIns="0" tIns="12700" rIns="0" bIns="0" rtlCol="0">
            <a:spAutoFit/>
          </a:bodyPr>
          <a:lstStyle/>
          <a:p>
            <a:pPr marL="12700">
              <a:lnSpc>
                <a:spcPct val="100000"/>
              </a:lnSpc>
              <a:spcBef>
                <a:spcPts val="100"/>
              </a:spcBef>
            </a:pPr>
            <a:r>
              <a:rPr sz="1100" spc="-5">
                <a:solidFill>
                  <a:srgbClr val="F8642D"/>
                </a:solidFill>
                <a:latin typeface="Microsoft YaHei"/>
                <a:cs typeface="Microsoft YaHei"/>
              </a:rPr>
              <a:t>KBP：Key Business</a:t>
            </a:r>
            <a:r>
              <a:rPr sz="1100" spc="5">
                <a:solidFill>
                  <a:srgbClr val="F8642D"/>
                </a:solidFill>
                <a:latin typeface="Microsoft YaHei"/>
                <a:cs typeface="Microsoft YaHei"/>
              </a:rPr>
              <a:t> </a:t>
            </a:r>
            <a:r>
              <a:rPr sz="1100" spc="-5">
                <a:solidFill>
                  <a:srgbClr val="F8642D"/>
                </a:solidFill>
                <a:latin typeface="Microsoft YaHei"/>
                <a:cs typeface="Microsoft YaHei"/>
              </a:rPr>
              <a:t>Processes</a:t>
            </a:r>
            <a:r>
              <a:rPr sz="1100" spc="5">
                <a:solidFill>
                  <a:srgbClr val="F8642D"/>
                </a:solidFill>
                <a:latin typeface="Microsoft YaHei"/>
                <a:cs typeface="Microsoft YaHei"/>
              </a:rPr>
              <a:t> </a:t>
            </a:r>
            <a:r>
              <a:rPr sz="1100">
                <a:solidFill>
                  <a:srgbClr val="F8642D"/>
                </a:solidFill>
                <a:latin typeface="Microsoft YaHei"/>
                <a:cs typeface="Microsoft YaHei"/>
              </a:rPr>
              <a:t>关</a:t>
            </a:r>
            <a:r>
              <a:rPr sz="1100" spc="-15">
                <a:solidFill>
                  <a:srgbClr val="F8642D"/>
                </a:solidFill>
                <a:latin typeface="Microsoft YaHei"/>
                <a:cs typeface="Microsoft YaHei"/>
              </a:rPr>
              <a:t>键</a:t>
            </a:r>
            <a:r>
              <a:rPr sz="1100">
                <a:solidFill>
                  <a:srgbClr val="F8642D"/>
                </a:solidFill>
                <a:latin typeface="Microsoft YaHei"/>
                <a:cs typeface="Microsoft YaHei"/>
              </a:rPr>
              <a:t>业务</a:t>
            </a:r>
            <a:r>
              <a:rPr sz="1100" spc="-15">
                <a:solidFill>
                  <a:srgbClr val="F8642D"/>
                </a:solidFill>
                <a:latin typeface="Microsoft YaHei"/>
                <a:cs typeface="Microsoft YaHei"/>
              </a:rPr>
              <a:t>资</a:t>
            </a:r>
            <a:r>
              <a:rPr sz="1100">
                <a:solidFill>
                  <a:srgbClr val="F8642D"/>
                </a:solidFill>
                <a:latin typeface="Microsoft YaHei"/>
                <a:cs typeface="Microsoft YaHei"/>
              </a:rPr>
              <a:t>源。</a:t>
            </a:r>
            <a:endParaRPr sz="1100">
              <a:latin typeface="Microsoft YaHei"/>
              <a:cs typeface="Microsoft YaHei"/>
            </a:endParaRPr>
          </a:p>
        </p:txBody>
      </p:sp>
      <p:sp>
        <p:nvSpPr>
          <p:cNvPr id="25" name="object 25"/>
          <p:cNvSpPr txBox="1"/>
          <p:nvPr/>
        </p:nvSpPr>
        <p:spPr>
          <a:xfrm>
            <a:off x="3784472" y="5993079"/>
            <a:ext cx="3013075" cy="193675"/>
          </a:xfrm>
          <a:prstGeom prst="rect">
            <a:avLst/>
          </a:prstGeom>
        </p:spPr>
        <p:txBody>
          <a:bodyPr vert="horz" wrap="square" lIns="0" tIns="12700" rIns="0" bIns="0" rtlCol="0">
            <a:spAutoFit/>
          </a:bodyPr>
          <a:lstStyle/>
          <a:p>
            <a:pPr marL="12700">
              <a:lnSpc>
                <a:spcPct val="100000"/>
              </a:lnSpc>
              <a:spcBef>
                <a:spcPts val="100"/>
              </a:spcBef>
            </a:pPr>
            <a:r>
              <a:rPr sz="1100">
                <a:solidFill>
                  <a:srgbClr val="F8642D"/>
                </a:solidFill>
                <a:latin typeface="Microsoft YaHei"/>
                <a:cs typeface="Microsoft YaHei"/>
              </a:rPr>
              <a:t>RTO:</a:t>
            </a:r>
            <a:r>
              <a:rPr sz="1100" spc="-20">
                <a:solidFill>
                  <a:srgbClr val="F8642D"/>
                </a:solidFill>
                <a:latin typeface="Microsoft YaHei"/>
                <a:cs typeface="Microsoft YaHei"/>
              </a:rPr>
              <a:t> </a:t>
            </a:r>
            <a:r>
              <a:rPr sz="1100" spc="-5">
                <a:solidFill>
                  <a:srgbClr val="F8642D"/>
                </a:solidFill>
                <a:latin typeface="Microsoft YaHei"/>
                <a:cs typeface="Microsoft YaHei"/>
              </a:rPr>
              <a:t>Recovery</a:t>
            </a:r>
            <a:r>
              <a:rPr sz="1100">
                <a:solidFill>
                  <a:srgbClr val="F8642D"/>
                </a:solidFill>
                <a:latin typeface="Microsoft YaHei"/>
                <a:cs typeface="Microsoft YaHei"/>
              </a:rPr>
              <a:t> </a:t>
            </a:r>
            <a:r>
              <a:rPr sz="1100" spc="-5">
                <a:solidFill>
                  <a:srgbClr val="F8642D"/>
                </a:solidFill>
                <a:latin typeface="Microsoft YaHei"/>
                <a:cs typeface="Microsoft YaHei"/>
              </a:rPr>
              <a:t>Time</a:t>
            </a:r>
            <a:r>
              <a:rPr sz="1100" spc="-20">
                <a:solidFill>
                  <a:srgbClr val="F8642D"/>
                </a:solidFill>
                <a:latin typeface="Microsoft YaHei"/>
                <a:cs typeface="Microsoft YaHei"/>
              </a:rPr>
              <a:t> </a:t>
            </a:r>
            <a:r>
              <a:rPr sz="1100" spc="-5">
                <a:solidFill>
                  <a:srgbClr val="F8642D"/>
                </a:solidFill>
                <a:latin typeface="Microsoft YaHei"/>
                <a:cs typeface="Microsoft YaHei"/>
              </a:rPr>
              <a:t>Objective</a:t>
            </a:r>
            <a:r>
              <a:rPr sz="1100">
                <a:solidFill>
                  <a:srgbClr val="F8642D"/>
                </a:solidFill>
                <a:latin typeface="Microsoft YaHei"/>
                <a:cs typeface="Microsoft YaHei"/>
              </a:rPr>
              <a:t>恢复</a:t>
            </a:r>
            <a:r>
              <a:rPr sz="1100" spc="-15">
                <a:solidFill>
                  <a:srgbClr val="F8642D"/>
                </a:solidFill>
                <a:latin typeface="Microsoft YaHei"/>
                <a:cs typeface="Microsoft YaHei"/>
              </a:rPr>
              <a:t>时</a:t>
            </a:r>
            <a:r>
              <a:rPr sz="1100">
                <a:solidFill>
                  <a:srgbClr val="F8642D"/>
                </a:solidFill>
                <a:latin typeface="Microsoft YaHei"/>
                <a:cs typeface="Microsoft YaHei"/>
              </a:rPr>
              <a:t>间目</a:t>
            </a:r>
            <a:r>
              <a:rPr sz="1100" spc="-15">
                <a:solidFill>
                  <a:srgbClr val="F8642D"/>
                </a:solidFill>
                <a:latin typeface="Microsoft YaHei"/>
                <a:cs typeface="Microsoft YaHei"/>
              </a:rPr>
              <a:t>标</a:t>
            </a:r>
            <a:r>
              <a:rPr sz="1100">
                <a:solidFill>
                  <a:srgbClr val="F8642D"/>
                </a:solidFill>
                <a:latin typeface="Microsoft YaHei"/>
                <a:cs typeface="Microsoft YaHei"/>
              </a:rPr>
              <a:t>。</a:t>
            </a:r>
            <a:endParaRPr sz="1100">
              <a:latin typeface="Microsoft YaHei"/>
              <a:cs typeface="Microsoft YaHei"/>
            </a:endParaRPr>
          </a:p>
        </p:txBody>
      </p:sp>
      <p:sp>
        <p:nvSpPr>
          <p:cNvPr id="26" name="object 26"/>
          <p:cNvSpPr txBox="1"/>
          <p:nvPr/>
        </p:nvSpPr>
        <p:spPr>
          <a:xfrm>
            <a:off x="7019035" y="5993079"/>
            <a:ext cx="4547870" cy="193675"/>
          </a:xfrm>
          <a:prstGeom prst="rect">
            <a:avLst/>
          </a:prstGeom>
        </p:spPr>
        <p:txBody>
          <a:bodyPr vert="horz" wrap="square" lIns="0" tIns="12700" rIns="0" bIns="0" rtlCol="0">
            <a:spAutoFit/>
          </a:bodyPr>
          <a:lstStyle/>
          <a:p>
            <a:pPr marL="12700">
              <a:lnSpc>
                <a:spcPct val="100000"/>
              </a:lnSpc>
              <a:spcBef>
                <a:spcPts val="100"/>
              </a:spcBef>
            </a:pPr>
            <a:r>
              <a:rPr sz="1100" spc="-5">
                <a:solidFill>
                  <a:srgbClr val="F8642D"/>
                </a:solidFill>
                <a:latin typeface="Microsoft YaHei"/>
                <a:cs typeface="Microsoft YaHei"/>
              </a:rPr>
              <a:t>MTD:</a:t>
            </a:r>
            <a:r>
              <a:rPr sz="1100">
                <a:solidFill>
                  <a:srgbClr val="F8642D"/>
                </a:solidFill>
                <a:latin typeface="Microsoft YaHei"/>
                <a:cs typeface="Microsoft YaHei"/>
              </a:rPr>
              <a:t> </a:t>
            </a:r>
            <a:r>
              <a:rPr sz="1100" spc="-5">
                <a:solidFill>
                  <a:srgbClr val="F8642D"/>
                </a:solidFill>
                <a:latin typeface="Microsoft YaHei"/>
                <a:cs typeface="Microsoft YaHei"/>
              </a:rPr>
              <a:t>Maximum</a:t>
            </a:r>
            <a:r>
              <a:rPr sz="1100" spc="-10">
                <a:solidFill>
                  <a:srgbClr val="F8642D"/>
                </a:solidFill>
                <a:latin typeface="Microsoft YaHei"/>
                <a:cs typeface="Microsoft YaHei"/>
              </a:rPr>
              <a:t> </a:t>
            </a:r>
            <a:r>
              <a:rPr sz="1100" spc="-5">
                <a:solidFill>
                  <a:srgbClr val="F8642D"/>
                </a:solidFill>
                <a:latin typeface="Microsoft YaHei"/>
                <a:cs typeface="Microsoft YaHei"/>
              </a:rPr>
              <a:t>Tolerable</a:t>
            </a:r>
            <a:r>
              <a:rPr sz="1100">
                <a:solidFill>
                  <a:srgbClr val="F8642D"/>
                </a:solidFill>
                <a:latin typeface="Microsoft YaHei"/>
                <a:cs typeface="Microsoft YaHei"/>
              </a:rPr>
              <a:t> </a:t>
            </a:r>
            <a:r>
              <a:rPr sz="1100" spc="-5">
                <a:solidFill>
                  <a:srgbClr val="F8642D"/>
                </a:solidFill>
                <a:latin typeface="Microsoft YaHei"/>
                <a:cs typeface="Microsoft YaHei"/>
              </a:rPr>
              <a:t>Period</a:t>
            </a:r>
            <a:r>
              <a:rPr sz="1100" spc="10">
                <a:solidFill>
                  <a:srgbClr val="F8642D"/>
                </a:solidFill>
                <a:latin typeface="Microsoft YaHei"/>
                <a:cs typeface="Microsoft YaHei"/>
              </a:rPr>
              <a:t> </a:t>
            </a:r>
            <a:r>
              <a:rPr sz="1100" spc="-5">
                <a:solidFill>
                  <a:srgbClr val="F8642D"/>
                </a:solidFill>
                <a:latin typeface="Microsoft YaHei"/>
                <a:cs typeface="Microsoft YaHei"/>
              </a:rPr>
              <a:t>of</a:t>
            </a:r>
            <a:r>
              <a:rPr sz="1100" spc="5">
                <a:solidFill>
                  <a:srgbClr val="F8642D"/>
                </a:solidFill>
                <a:latin typeface="Microsoft YaHei"/>
                <a:cs typeface="Microsoft YaHei"/>
              </a:rPr>
              <a:t> </a:t>
            </a:r>
            <a:r>
              <a:rPr sz="1100" spc="-5">
                <a:solidFill>
                  <a:srgbClr val="F8642D"/>
                </a:solidFill>
                <a:latin typeface="Microsoft YaHei"/>
                <a:cs typeface="Microsoft YaHei"/>
              </a:rPr>
              <a:t>Disruption</a:t>
            </a:r>
            <a:r>
              <a:rPr sz="1100" spc="-15">
                <a:solidFill>
                  <a:srgbClr val="F8642D"/>
                </a:solidFill>
                <a:latin typeface="Microsoft YaHei"/>
                <a:cs typeface="Microsoft YaHei"/>
              </a:rPr>
              <a:t>最</a:t>
            </a:r>
            <a:r>
              <a:rPr sz="1100">
                <a:solidFill>
                  <a:srgbClr val="F8642D"/>
                </a:solidFill>
                <a:latin typeface="Microsoft YaHei"/>
                <a:cs typeface="Microsoft YaHei"/>
              </a:rPr>
              <a:t>长可</a:t>
            </a:r>
            <a:r>
              <a:rPr sz="1100" spc="-15">
                <a:solidFill>
                  <a:srgbClr val="F8642D"/>
                </a:solidFill>
                <a:latin typeface="Microsoft YaHei"/>
                <a:cs typeface="Microsoft YaHei"/>
              </a:rPr>
              <a:t>容</a:t>
            </a:r>
            <a:r>
              <a:rPr sz="1100">
                <a:solidFill>
                  <a:srgbClr val="F8642D"/>
                </a:solidFill>
                <a:latin typeface="Microsoft YaHei"/>
                <a:cs typeface="Microsoft YaHei"/>
              </a:rPr>
              <a:t>忍中</a:t>
            </a:r>
            <a:r>
              <a:rPr sz="1100" spc="-10">
                <a:solidFill>
                  <a:srgbClr val="F8642D"/>
                </a:solidFill>
                <a:latin typeface="Microsoft YaHei"/>
                <a:cs typeface="Microsoft YaHei"/>
              </a:rPr>
              <a:t>断</a:t>
            </a:r>
            <a:r>
              <a:rPr sz="1100">
                <a:solidFill>
                  <a:srgbClr val="F8642D"/>
                </a:solidFill>
                <a:latin typeface="Microsoft YaHei"/>
                <a:cs typeface="Microsoft YaHei"/>
              </a:rPr>
              <a:t>时间。</a:t>
            </a:r>
            <a:endParaRPr sz="1100">
              <a:latin typeface="Microsoft YaHei"/>
              <a:cs typeface="Microsoft YaHei"/>
            </a:endParaRPr>
          </a:p>
        </p:txBody>
      </p:sp>
      <p:sp>
        <p:nvSpPr>
          <p:cNvPr id="33" name="Title 52">
            <a:extLst>
              <a:ext uri="{FF2B5EF4-FFF2-40B4-BE49-F238E27FC236}">
                <a16:creationId xmlns:a16="http://schemas.microsoft.com/office/drawing/2014/main" id="{0E933376-9C1E-F520-E3D1-1A638BB950F1}"/>
              </a:ext>
            </a:extLst>
          </p:cNvPr>
          <p:cNvSpPr>
            <a:spLocks noGrp="1"/>
          </p:cNvSpPr>
          <p:nvPr>
            <p:ph type="title"/>
          </p:nvPr>
        </p:nvSpPr>
        <p:spPr/>
        <p:txBody>
          <a:bodyPr/>
          <a:lstStyle/>
          <a:p>
            <a:r>
              <a:rPr lang="zh-CN" altLang="en-US" spc="-10">
                <a:latin typeface="Microsoft YaHei"/>
                <a:cs typeface="Microsoft YaHei"/>
              </a:rPr>
              <a:t>案例分</a:t>
            </a:r>
            <a:r>
              <a:rPr lang="zh-CN" altLang="en-US" spc="-5">
                <a:latin typeface="Microsoft YaHei"/>
                <a:cs typeface="Microsoft YaHei"/>
              </a:rPr>
              <a:t>析</a:t>
            </a:r>
            <a:r>
              <a:rPr lang="zh-CN" altLang="en-US" spc="-15">
                <a:latin typeface="Microsoft YaHei"/>
                <a:cs typeface="Microsoft YaHei"/>
              </a:rPr>
              <a:t> </a:t>
            </a:r>
            <a:r>
              <a:rPr lang="en-GB" sz="2400" spc="-75">
                <a:latin typeface="+mn-lt"/>
                <a:cs typeface="Microsoft YaHei"/>
              </a:rPr>
              <a:t>CAPA</a:t>
            </a:r>
            <a:r>
              <a:rPr lang="en-GB" sz="2400">
                <a:latin typeface="+mn-lt"/>
                <a:cs typeface="Microsoft YaHei"/>
              </a:rPr>
              <a:t> </a:t>
            </a:r>
            <a:r>
              <a:rPr lang="en-GB" sz="2400" spc="-10">
                <a:latin typeface="+mn-lt"/>
                <a:cs typeface="Microsoft YaHei"/>
              </a:rPr>
              <a:t>Case</a:t>
            </a:r>
            <a:r>
              <a:rPr lang="en-GB" sz="2400" spc="-20">
                <a:latin typeface="+mn-lt"/>
                <a:cs typeface="Microsoft YaHei"/>
              </a:rPr>
              <a:t> </a:t>
            </a:r>
            <a:r>
              <a:rPr lang="en-GB" sz="2400" spc="-30">
                <a:latin typeface="+mn-lt"/>
                <a:cs typeface="Microsoft YaHei"/>
              </a:rPr>
              <a:t>Study</a:t>
            </a:r>
            <a:endParaRPr lang="en-GB"/>
          </a:p>
        </p:txBody>
      </p:sp>
      <p:sp>
        <p:nvSpPr>
          <p:cNvPr id="30" name="Slide Number Placeholder 2">
            <a:extLst>
              <a:ext uri="{FF2B5EF4-FFF2-40B4-BE49-F238E27FC236}">
                <a16:creationId xmlns:a16="http://schemas.microsoft.com/office/drawing/2014/main" id="{6D1D7E86-737A-F5DA-4A05-D412579E4B7A}"/>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108</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579119" y="1891283"/>
            <a:ext cx="4226052" cy="4009644"/>
          </a:xfrm>
          <a:prstGeom prst="rect">
            <a:avLst/>
          </a:prstGeom>
          <a:blipFill>
            <a:blip r:embed="rId2" cstate="print"/>
            <a:stretch>
              <a:fillRect/>
            </a:stretch>
          </a:blipFill>
        </p:spPr>
        <p:txBody>
          <a:bodyPr wrap="square" lIns="0" tIns="0" rIns="0" bIns="0" rtlCol="0"/>
          <a:lstStyle/>
          <a:p>
            <a:endParaRPr/>
          </a:p>
        </p:txBody>
      </p:sp>
      <p:sp>
        <p:nvSpPr>
          <p:cNvPr id="25" name="Title 52">
            <a:extLst>
              <a:ext uri="{FF2B5EF4-FFF2-40B4-BE49-F238E27FC236}">
                <a16:creationId xmlns:a16="http://schemas.microsoft.com/office/drawing/2014/main" id="{D564742E-6B31-0B17-0B21-D16701935B05}"/>
              </a:ext>
            </a:extLst>
          </p:cNvPr>
          <p:cNvSpPr>
            <a:spLocks noGrp="1"/>
          </p:cNvSpPr>
          <p:nvPr>
            <p:ph type="title"/>
          </p:nvPr>
        </p:nvSpPr>
        <p:spPr>
          <a:xfrm>
            <a:off x="449263" y="495300"/>
            <a:ext cx="10515600" cy="652463"/>
          </a:xfrm>
        </p:spPr>
        <p:txBody>
          <a:bodyPr/>
          <a:lstStyle/>
          <a:p>
            <a:r>
              <a:rPr lang="zh-CN" altLang="en-US" spc="-10">
                <a:latin typeface="Microsoft YaHei"/>
                <a:cs typeface="Microsoft YaHei"/>
              </a:rPr>
              <a:t>案例分</a:t>
            </a:r>
            <a:r>
              <a:rPr lang="zh-CN" altLang="en-US" spc="-5">
                <a:latin typeface="Microsoft YaHei"/>
                <a:cs typeface="Microsoft YaHei"/>
              </a:rPr>
              <a:t>析</a:t>
            </a:r>
            <a:r>
              <a:rPr lang="zh-CN" altLang="en-US" spc="-15">
                <a:latin typeface="Microsoft YaHei"/>
                <a:cs typeface="Microsoft YaHei"/>
              </a:rPr>
              <a:t> </a:t>
            </a:r>
            <a:r>
              <a:rPr lang="en-GB" sz="2400" spc="-75">
                <a:latin typeface="+mn-lt"/>
                <a:cs typeface="Microsoft YaHei"/>
              </a:rPr>
              <a:t>CAPA</a:t>
            </a:r>
            <a:r>
              <a:rPr lang="en-GB" sz="2400">
                <a:latin typeface="+mn-lt"/>
                <a:cs typeface="Microsoft YaHei"/>
              </a:rPr>
              <a:t> </a:t>
            </a:r>
            <a:r>
              <a:rPr lang="en-GB" sz="2400" spc="-10">
                <a:latin typeface="+mn-lt"/>
                <a:cs typeface="Microsoft YaHei"/>
              </a:rPr>
              <a:t>Case</a:t>
            </a:r>
            <a:r>
              <a:rPr lang="en-GB" sz="2400" spc="-20">
                <a:latin typeface="+mn-lt"/>
                <a:cs typeface="Microsoft YaHei"/>
              </a:rPr>
              <a:t> </a:t>
            </a:r>
            <a:r>
              <a:rPr lang="en-GB" sz="2400" spc="-30">
                <a:latin typeface="+mn-lt"/>
                <a:cs typeface="Microsoft YaHei"/>
              </a:rPr>
              <a:t>Study</a:t>
            </a:r>
            <a:endParaRPr lang="en-GB"/>
          </a:p>
        </p:txBody>
      </p:sp>
      <p:sp>
        <p:nvSpPr>
          <p:cNvPr id="23" name="Slide Number Placeholder 2">
            <a:extLst>
              <a:ext uri="{FF2B5EF4-FFF2-40B4-BE49-F238E27FC236}">
                <a16:creationId xmlns:a16="http://schemas.microsoft.com/office/drawing/2014/main" id="{7F41A17F-D6DE-BA86-AA4F-C0EC8E66A463}"/>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109</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
        <p:nvSpPr>
          <p:cNvPr id="24" name="object 4">
            <a:extLst>
              <a:ext uri="{FF2B5EF4-FFF2-40B4-BE49-F238E27FC236}">
                <a16:creationId xmlns:a16="http://schemas.microsoft.com/office/drawing/2014/main" id="{291F4DC1-3300-A6C5-1F55-E2929897683A}"/>
              </a:ext>
            </a:extLst>
          </p:cNvPr>
          <p:cNvSpPr/>
          <p:nvPr/>
        </p:nvSpPr>
        <p:spPr>
          <a:xfrm>
            <a:off x="5494020" y="2005583"/>
            <a:ext cx="676910" cy="675640"/>
          </a:xfrm>
          <a:custGeom>
            <a:avLst/>
            <a:gdLst/>
            <a:ahLst/>
            <a:cxnLst/>
            <a:rect l="l" t="t" r="r" b="b"/>
            <a:pathLst>
              <a:path w="676910" h="675639">
                <a:moveTo>
                  <a:pt x="338327" y="0"/>
                </a:moveTo>
                <a:lnTo>
                  <a:pt x="292426" y="3081"/>
                </a:lnTo>
                <a:lnTo>
                  <a:pt x="248399" y="12057"/>
                </a:lnTo>
                <a:lnTo>
                  <a:pt x="206650" y="26527"/>
                </a:lnTo>
                <a:lnTo>
                  <a:pt x="167583" y="46086"/>
                </a:lnTo>
                <a:lnTo>
                  <a:pt x="131601" y="70335"/>
                </a:lnTo>
                <a:lnTo>
                  <a:pt x="99107" y="98869"/>
                </a:lnTo>
                <a:lnTo>
                  <a:pt x="70505" y="131288"/>
                </a:lnTo>
                <a:lnTo>
                  <a:pt x="46199" y="167188"/>
                </a:lnTo>
                <a:lnTo>
                  <a:pt x="26592" y="206168"/>
                </a:lnTo>
                <a:lnTo>
                  <a:pt x="12087" y="247826"/>
                </a:lnTo>
                <a:lnTo>
                  <a:pt x="3089" y="291759"/>
                </a:lnTo>
                <a:lnTo>
                  <a:pt x="0" y="337565"/>
                </a:lnTo>
                <a:lnTo>
                  <a:pt x="3089" y="383372"/>
                </a:lnTo>
                <a:lnTo>
                  <a:pt x="12087" y="427305"/>
                </a:lnTo>
                <a:lnTo>
                  <a:pt x="26592" y="468963"/>
                </a:lnTo>
                <a:lnTo>
                  <a:pt x="46199" y="507943"/>
                </a:lnTo>
                <a:lnTo>
                  <a:pt x="70505" y="543843"/>
                </a:lnTo>
                <a:lnTo>
                  <a:pt x="99107" y="576262"/>
                </a:lnTo>
                <a:lnTo>
                  <a:pt x="131601" y="604796"/>
                </a:lnTo>
                <a:lnTo>
                  <a:pt x="167583" y="629045"/>
                </a:lnTo>
                <a:lnTo>
                  <a:pt x="206650" y="648604"/>
                </a:lnTo>
                <a:lnTo>
                  <a:pt x="248399" y="663074"/>
                </a:lnTo>
                <a:lnTo>
                  <a:pt x="292426" y="672050"/>
                </a:lnTo>
                <a:lnTo>
                  <a:pt x="338327" y="675131"/>
                </a:lnTo>
                <a:lnTo>
                  <a:pt x="384229" y="672050"/>
                </a:lnTo>
                <a:lnTo>
                  <a:pt x="428256" y="663074"/>
                </a:lnTo>
                <a:lnTo>
                  <a:pt x="470005" y="648604"/>
                </a:lnTo>
                <a:lnTo>
                  <a:pt x="509072" y="629045"/>
                </a:lnTo>
                <a:lnTo>
                  <a:pt x="545054" y="604796"/>
                </a:lnTo>
                <a:lnTo>
                  <a:pt x="577548" y="576262"/>
                </a:lnTo>
                <a:lnTo>
                  <a:pt x="606150" y="543843"/>
                </a:lnTo>
                <a:lnTo>
                  <a:pt x="630456" y="507943"/>
                </a:lnTo>
                <a:lnTo>
                  <a:pt x="650063" y="468963"/>
                </a:lnTo>
                <a:lnTo>
                  <a:pt x="664568" y="427305"/>
                </a:lnTo>
                <a:lnTo>
                  <a:pt x="673566" y="383372"/>
                </a:lnTo>
                <a:lnTo>
                  <a:pt x="676655" y="337565"/>
                </a:lnTo>
                <a:lnTo>
                  <a:pt x="673566" y="291759"/>
                </a:lnTo>
                <a:lnTo>
                  <a:pt x="664568" y="247826"/>
                </a:lnTo>
                <a:lnTo>
                  <a:pt x="650063" y="206168"/>
                </a:lnTo>
                <a:lnTo>
                  <a:pt x="630456" y="167188"/>
                </a:lnTo>
                <a:lnTo>
                  <a:pt x="606150" y="131288"/>
                </a:lnTo>
                <a:lnTo>
                  <a:pt x="577548" y="98869"/>
                </a:lnTo>
                <a:lnTo>
                  <a:pt x="545054" y="70335"/>
                </a:lnTo>
                <a:lnTo>
                  <a:pt x="509072" y="46086"/>
                </a:lnTo>
                <a:lnTo>
                  <a:pt x="470005" y="26527"/>
                </a:lnTo>
                <a:lnTo>
                  <a:pt x="428256" y="12057"/>
                </a:lnTo>
                <a:lnTo>
                  <a:pt x="384229" y="3081"/>
                </a:lnTo>
                <a:lnTo>
                  <a:pt x="338327" y="0"/>
                </a:lnTo>
                <a:close/>
              </a:path>
            </a:pathLst>
          </a:custGeom>
          <a:solidFill>
            <a:srgbClr val="F8642D"/>
          </a:solidFill>
        </p:spPr>
        <p:txBody>
          <a:bodyPr wrap="square" lIns="0" tIns="0" rIns="0" bIns="0" rtlCol="0"/>
          <a:lstStyle/>
          <a:p>
            <a:endParaRPr/>
          </a:p>
        </p:txBody>
      </p:sp>
      <p:sp>
        <p:nvSpPr>
          <p:cNvPr id="26" name="object 5">
            <a:extLst>
              <a:ext uri="{FF2B5EF4-FFF2-40B4-BE49-F238E27FC236}">
                <a16:creationId xmlns:a16="http://schemas.microsoft.com/office/drawing/2014/main" id="{94005B5D-2D5A-C437-5983-04ACC0FA59A2}"/>
              </a:ext>
            </a:extLst>
          </p:cNvPr>
          <p:cNvSpPr/>
          <p:nvPr/>
        </p:nvSpPr>
        <p:spPr>
          <a:xfrm>
            <a:off x="5494020" y="2005583"/>
            <a:ext cx="676910" cy="675640"/>
          </a:xfrm>
          <a:custGeom>
            <a:avLst/>
            <a:gdLst/>
            <a:ahLst/>
            <a:cxnLst/>
            <a:rect l="l" t="t" r="r" b="b"/>
            <a:pathLst>
              <a:path w="676910" h="675639">
                <a:moveTo>
                  <a:pt x="0" y="337565"/>
                </a:moveTo>
                <a:lnTo>
                  <a:pt x="3089" y="291759"/>
                </a:lnTo>
                <a:lnTo>
                  <a:pt x="12087" y="247826"/>
                </a:lnTo>
                <a:lnTo>
                  <a:pt x="26592" y="206168"/>
                </a:lnTo>
                <a:lnTo>
                  <a:pt x="46199" y="167188"/>
                </a:lnTo>
                <a:lnTo>
                  <a:pt x="70505" y="131288"/>
                </a:lnTo>
                <a:lnTo>
                  <a:pt x="99107" y="98869"/>
                </a:lnTo>
                <a:lnTo>
                  <a:pt x="131601" y="70335"/>
                </a:lnTo>
                <a:lnTo>
                  <a:pt x="167583" y="46086"/>
                </a:lnTo>
                <a:lnTo>
                  <a:pt x="206650" y="26527"/>
                </a:lnTo>
                <a:lnTo>
                  <a:pt x="248399" y="12057"/>
                </a:lnTo>
                <a:lnTo>
                  <a:pt x="292426" y="3081"/>
                </a:lnTo>
                <a:lnTo>
                  <a:pt x="338327" y="0"/>
                </a:lnTo>
                <a:lnTo>
                  <a:pt x="384229" y="3081"/>
                </a:lnTo>
                <a:lnTo>
                  <a:pt x="428256" y="12057"/>
                </a:lnTo>
                <a:lnTo>
                  <a:pt x="470005" y="26527"/>
                </a:lnTo>
                <a:lnTo>
                  <a:pt x="509072" y="46086"/>
                </a:lnTo>
                <a:lnTo>
                  <a:pt x="545054" y="70335"/>
                </a:lnTo>
                <a:lnTo>
                  <a:pt x="577548" y="98869"/>
                </a:lnTo>
                <a:lnTo>
                  <a:pt x="606150" y="131288"/>
                </a:lnTo>
                <a:lnTo>
                  <a:pt x="630456" y="167188"/>
                </a:lnTo>
                <a:lnTo>
                  <a:pt x="650063" y="206168"/>
                </a:lnTo>
                <a:lnTo>
                  <a:pt x="664568" y="247826"/>
                </a:lnTo>
                <a:lnTo>
                  <a:pt x="673566" y="291759"/>
                </a:lnTo>
                <a:lnTo>
                  <a:pt x="676655" y="337565"/>
                </a:lnTo>
                <a:lnTo>
                  <a:pt x="673566" y="383372"/>
                </a:lnTo>
                <a:lnTo>
                  <a:pt x="664568" y="427305"/>
                </a:lnTo>
                <a:lnTo>
                  <a:pt x="650063" y="468963"/>
                </a:lnTo>
                <a:lnTo>
                  <a:pt x="630456" y="507943"/>
                </a:lnTo>
                <a:lnTo>
                  <a:pt x="606150" y="543843"/>
                </a:lnTo>
                <a:lnTo>
                  <a:pt x="577548" y="576262"/>
                </a:lnTo>
                <a:lnTo>
                  <a:pt x="545054" y="604796"/>
                </a:lnTo>
                <a:lnTo>
                  <a:pt x="509072" y="629045"/>
                </a:lnTo>
                <a:lnTo>
                  <a:pt x="470005" y="648604"/>
                </a:lnTo>
                <a:lnTo>
                  <a:pt x="428256" y="663074"/>
                </a:lnTo>
                <a:lnTo>
                  <a:pt x="384229" y="672050"/>
                </a:lnTo>
                <a:lnTo>
                  <a:pt x="338327" y="675131"/>
                </a:lnTo>
                <a:lnTo>
                  <a:pt x="292426" y="672050"/>
                </a:lnTo>
                <a:lnTo>
                  <a:pt x="248399" y="663074"/>
                </a:lnTo>
                <a:lnTo>
                  <a:pt x="206650" y="648604"/>
                </a:lnTo>
                <a:lnTo>
                  <a:pt x="167583" y="629045"/>
                </a:lnTo>
                <a:lnTo>
                  <a:pt x="131601" y="604796"/>
                </a:lnTo>
                <a:lnTo>
                  <a:pt x="99107" y="576262"/>
                </a:lnTo>
                <a:lnTo>
                  <a:pt x="70505" y="543843"/>
                </a:lnTo>
                <a:lnTo>
                  <a:pt x="46199" y="507943"/>
                </a:lnTo>
                <a:lnTo>
                  <a:pt x="26592" y="468963"/>
                </a:lnTo>
                <a:lnTo>
                  <a:pt x="12087" y="427305"/>
                </a:lnTo>
                <a:lnTo>
                  <a:pt x="3089" y="383372"/>
                </a:lnTo>
                <a:lnTo>
                  <a:pt x="0" y="337565"/>
                </a:lnTo>
                <a:close/>
              </a:path>
            </a:pathLst>
          </a:custGeom>
          <a:ln w="12192">
            <a:solidFill>
              <a:srgbClr val="EC5B4F"/>
            </a:solidFill>
          </a:ln>
        </p:spPr>
        <p:txBody>
          <a:bodyPr wrap="square" lIns="0" tIns="0" rIns="0" bIns="0" rtlCol="0"/>
          <a:lstStyle/>
          <a:p>
            <a:endParaRPr/>
          </a:p>
        </p:txBody>
      </p:sp>
      <p:sp>
        <p:nvSpPr>
          <p:cNvPr id="27" name="object 6">
            <a:extLst>
              <a:ext uri="{FF2B5EF4-FFF2-40B4-BE49-F238E27FC236}">
                <a16:creationId xmlns:a16="http://schemas.microsoft.com/office/drawing/2014/main" id="{C19BC05A-FA7F-7CB1-B3E6-CA964F2ED1AA}"/>
              </a:ext>
            </a:extLst>
          </p:cNvPr>
          <p:cNvSpPr/>
          <p:nvPr/>
        </p:nvSpPr>
        <p:spPr>
          <a:xfrm>
            <a:off x="5663057" y="2164079"/>
            <a:ext cx="352425" cy="352425"/>
          </a:xfrm>
          <a:custGeom>
            <a:avLst/>
            <a:gdLst/>
            <a:ahLst/>
            <a:cxnLst/>
            <a:rect l="l" t="t" r="r" b="b"/>
            <a:pathLst>
              <a:path w="352425" h="352425">
                <a:moveTo>
                  <a:pt x="176148" y="70993"/>
                </a:moveTo>
                <a:lnTo>
                  <a:pt x="50037" y="195199"/>
                </a:lnTo>
                <a:lnTo>
                  <a:pt x="50037" y="339852"/>
                </a:lnTo>
                <a:lnTo>
                  <a:pt x="51307" y="343916"/>
                </a:lnTo>
                <a:lnTo>
                  <a:pt x="56768" y="350393"/>
                </a:lnTo>
                <a:lnTo>
                  <a:pt x="60070" y="352044"/>
                </a:lnTo>
                <a:lnTo>
                  <a:pt x="143255" y="352044"/>
                </a:lnTo>
                <a:lnTo>
                  <a:pt x="143255" y="240157"/>
                </a:lnTo>
                <a:lnTo>
                  <a:pt x="302387" y="240157"/>
                </a:lnTo>
                <a:lnTo>
                  <a:pt x="302387" y="195199"/>
                </a:lnTo>
                <a:lnTo>
                  <a:pt x="176148" y="70993"/>
                </a:lnTo>
                <a:close/>
              </a:path>
              <a:path w="352425" h="352425">
                <a:moveTo>
                  <a:pt x="302387" y="240157"/>
                </a:moveTo>
                <a:lnTo>
                  <a:pt x="209041" y="240157"/>
                </a:lnTo>
                <a:lnTo>
                  <a:pt x="209041" y="352044"/>
                </a:lnTo>
                <a:lnTo>
                  <a:pt x="292226" y="352044"/>
                </a:lnTo>
                <a:lnTo>
                  <a:pt x="295528" y="350393"/>
                </a:lnTo>
                <a:lnTo>
                  <a:pt x="300989" y="343916"/>
                </a:lnTo>
                <a:lnTo>
                  <a:pt x="302387" y="339852"/>
                </a:lnTo>
                <a:lnTo>
                  <a:pt x="302387" y="240157"/>
                </a:lnTo>
                <a:close/>
              </a:path>
              <a:path w="352425" h="352425">
                <a:moveTo>
                  <a:pt x="180339" y="0"/>
                </a:moveTo>
                <a:lnTo>
                  <a:pt x="176148" y="0"/>
                </a:lnTo>
                <a:lnTo>
                  <a:pt x="172212" y="127"/>
                </a:lnTo>
                <a:lnTo>
                  <a:pt x="2793" y="164211"/>
                </a:lnTo>
                <a:lnTo>
                  <a:pt x="0" y="172466"/>
                </a:lnTo>
                <a:lnTo>
                  <a:pt x="380" y="174498"/>
                </a:lnTo>
                <a:lnTo>
                  <a:pt x="1650" y="176403"/>
                </a:lnTo>
                <a:lnTo>
                  <a:pt x="10032" y="188214"/>
                </a:lnTo>
                <a:lnTo>
                  <a:pt x="11429" y="190373"/>
                </a:lnTo>
                <a:lnTo>
                  <a:pt x="13334" y="191389"/>
                </a:lnTo>
                <a:lnTo>
                  <a:pt x="29844" y="191389"/>
                </a:lnTo>
                <a:lnTo>
                  <a:pt x="31368" y="190754"/>
                </a:lnTo>
                <a:lnTo>
                  <a:pt x="32384" y="189611"/>
                </a:lnTo>
                <a:lnTo>
                  <a:pt x="171450" y="52959"/>
                </a:lnTo>
                <a:lnTo>
                  <a:pt x="174625" y="50037"/>
                </a:lnTo>
                <a:lnTo>
                  <a:pt x="288163" y="50037"/>
                </a:lnTo>
                <a:lnTo>
                  <a:pt x="288163" y="48768"/>
                </a:lnTo>
                <a:lnTo>
                  <a:pt x="232155" y="48768"/>
                </a:lnTo>
                <a:lnTo>
                  <a:pt x="187197" y="4699"/>
                </a:lnTo>
                <a:lnTo>
                  <a:pt x="183895" y="1524"/>
                </a:lnTo>
                <a:lnTo>
                  <a:pt x="180339" y="0"/>
                </a:lnTo>
                <a:close/>
              </a:path>
              <a:path w="352425" h="352425">
                <a:moveTo>
                  <a:pt x="288163" y="50037"/>
                </a:moveTo>
                <a:lnTo>
                  <a:pt x="177672" y="50037"/>
                </a:lnTo>
                <a:lnTo>
                  <a:pt x="180847" y="52959"/>
                </a:lnTo>
                <a:lnTo>
                  <a:pt x="319913" y="189611"/>
                </a:lnTo>
                <a:lnTo>
                  <a:pt x="321055" y="190754"/>
                </a:lnTo>
                <a:lnTo>
                  <a:pt x="322706" y="191389"/>
                </a:lnTo>
                <a:lnTo>
                  <a:pt x="339089" y="191389"/>
                </a:lnTo>
                <a:lnTo>
                  <a:pt x="340994" y="190373"/>
                </a:lnTo>
                <a:lnTo>
                  <a:pt x="342264" y="188214"/>
                </a:lnTo>
                <a:lnTo>
                  <a:pt x="350646" y="176403"/>
                </a:lnTo>
                <a:lnTo>
                  <a:pt x="351916" y="174371"/>
                </a:lnTo>
                <a:lnTo>
                  <a:pt x="352425" y="172212"/>
                </a:lnTo>
                <a:lnTo>
                  <a:pt x="352043" y="169925"/>
                </a:lnTo>
                <a:lnTo>
                  <a:pt x="351916" y="167640"/>
                </a:lnTo>
                <a:lnTo>
                  <a:pt x="351027" y="165735"/>
                </a:lnTo>
                <a:lnTo>
                  <a:pt x="349503" y="164211"/>
                </a:lnTo>
                <a:lnTo>
                  <a:pt x="288163" y="104012"/>
                </a:lnTo>
                <a:lnTo>
                  <a:pt x="288163" y="50037"/>
                </a:lnTo>
                <a:close/>
              </a:path>
              <a:path w="352425" h="352425">
                <a:moveTo>
                  <a:pt x="283209" y="17018"/>
                </a:moveTo>
                <a:lnTo>
                  <a:pt x="237489" y="17018"/>
                </a:lnTo>
                <a:lnTo>
                  <a:pt x="235712" y="17907"/>
                </a:lnTo>
                <a:lnTo>
                  <a:pt x="232917" y="21462"/>
                </a:lnTo>
                <a:lnTo>
                  <a:pt x="232155" y="23368"/>
                </a:lnTo>
                <a:lnTo>
                  <a:pt x="232155" y="48768"/>
                </a:lnTo>
                <a:lnTo>
                  <a:pt x="288163" y="48768"/>
                </a:lnTo>
                <a:lnTo>
                  <a:pt x="288163" y="23368"/>
                </a:lnTo>
                <a:lnTo>
                  <a:pt x="287400" y="21336"/>
                </a:lnTo>
                <a:lnTo>
                  <a:pt x="286130" y="19685"/>
                </a:lnTo>
                <a:lnTo>
                  <a:pt x="284860" y="17907"/>
                </a:lnTo>
                <a:lnTo>
                  <a:pt x="283209" y="17018"/>
                </a:lnTo>
                <a:close/>
              </a:path>
            </a:pathLst>
          </a:custGeom>
          <a:solidFill>
            <a:srgbClr val="FFFFFF"/>
          </a:solidFill>
        </p:spPr>
        <p:txBody>
          <a:bodyPr wrap="square" lIns="0" tIns="0" rIns="0" bIns="0" rtlCol="0"/>
          <a:lstStyle/>
          <a:p>
            <a:endParaRPr/>
          </a:p>
        </p:txBody>
      </p:sp>
      <p:sp>
        <p:nvSpPr>
          <p:cNvPr id="28" name="object 7">
            <a:extLst>
              <a:ext uri="{FF2B5EF4-FFF2-40B4-BE49-F238E27FC236}">
                <a16:creationId xmlns:a16="http://schemas.microsoft.com/office/drawing/2014/main" id="{7D12DEBE-9E33-B69A-37C9-3ACCC624CC3D}"/>
              </a:ext>
            </a:extLst>
          </p:cNvPr>
          <p:cNvSpPr txBox="1"/>
          <p:nvPr/>
        </p:nvSpPr>
        <p:spPr>
          <a:xfrm>
            <a:off x="6555992" y="2177668"/>
            <a:ext cx="5400000" cy="331470"/>
          </a:xfrm>
          <a:prstGeom prst="rect">
            <a:avLst/>
          </a:prstGeom>
        </p:spPr>
        <p:txBody>
          <a:bodyPr vert="horz" wrap="square" lIns="0" tIns="13335" rIns="0" bIns="0" rtlCol="0">
            <a:spAutoFit/>
          </a:bodyPr>
          <a:lstStyle/>
          <a:p>
            <a:pPr marL="12700">
              <a:lnSpc>
                <a:spcPct val="100000"/>
              </a:lnSpc>
              <a:spcBef>
                <a:spcPts val="105"/>
              </a:spcBef>
            </a:pPr>
            <a:r>
              <a:rPr sz="2000" err="1">
                <a:solidFill>
                  <a:srgbClr val="FF6600"/>
                </a:solidFill>
                <a:latin typeface="Microsoft YaHei"/>
                <a:cs typeface="Microsoft YaHei"/>
              </a:rPr>
              <a:t>管理体</a:t>
            </a:r>
            <a:r>
              <a:rPr sz="2000" spc="5" err="1">
                <a:solidFill>
                  <a:srgbClr val="FF6600"/>
                </a:solidFill>
                <a:latin typeface="Microsoft YaHei"/>
                <a:cs typeface="Microsoft YaHei"/>
              </a:rPr>
              <a:t>系</a:t>
            </a:r>
            <a:r>
              <a:rPr lang="en-US" sz="2000" spc="5">
                <a:solidFill>
                  <a:srgbClr val="FF6600"/>
                </a:solidFill>
                <a:latin typeface="Microsoft YaHei"/>
                <a:cs typeface="Microsoft YaHei"/>
              </a:rPr>
              <a:t> </a:t>
            </a:r>
            <a:r>
              <a:rPr sz="2000" spc="-5">
                <a:solidFill>
                  <a:srgbClr val="FF6600"/>
                </a:solidFill>
                <a:latin typeface="Microsoft YaHei"/>
                <a:cs typeface="Microsoft YaHei"/>
              </a:rPr>
              <a:t>Management</a:t>
            </a:r>
            <a:r>
              <a:rPr sz="2000" spc="-85">
                <a:solidFill>
                  <a:srgbClr val="FF6600"/>
                </a:solidFill>
                <a:latin typeface="Microsoft YaHei"/>
                <a:cs typeface="Microsoft YaHei"/>
              </a:rPr>
              <a:t> </a:t>
            </a:r>
            <a:r>
              <a:rPr sz="2000" spc="-5">
                <a:solidFill>
                  <a:srgbClr val="FF6600"/>
                </a:solidFill>
                <a:latin typeface="Microsoft YaHei"/>
                <a:cs typeface="Microsoft YaHei"/>
              </a:rPr>
              <a:t>system</a:t>
            </a:r>
            <a:endParaRPr sz="2000">
              <a:latin typeface="Microsoft YaHei"/>
              <a:cs typeface="Microsoft YaHei"/>
            </a:endParaRPr>
          </a:p>
        </p:txBody>
      </p:sp>
      <p:sp>
        <p:nvSpPr>
          <p:cNvPr id="29" name="object 8">
            <a:extLst>
              <a:ext uri="{FF2B5EF4-FFF2-40B4-BE49-F238E27FC236}">
                <a16:creationId xmlns:a16="http://schemas.microsoft.com/office/drawing/2014/main" id="{1DA99B07-4B6A-0855-F5E2-803B650AC8D9}"/>
              </a:ext>
            </a:extLst>
          </p:cNvPr>
          <p:cNvSpPr/>
          <p:nvPr/>
        </p:nvSpPr>
        <p:spPr>
          <a:xfrm>
            <a:off x="5494020" y="3102864"/>
            <a:ext cx="675640" cy="673735"/>
          </a:xfrm>
          <a:custGeom>
            <a:avLst/>
            <a:gdLst/>
            <a:ahLst/>
            <a:cxnLst/>
            <a:rect l="l" t="t" r="r" b="b"/>
            <a:pathLst>
              <a:path w="675639" h="673735">
                <a:moveTo>
                  <a:pt x="337565" y="0"/>
                </a:moveTo>
                <a:lnTo>
                  <a:pt x="291759" y="3073"/>
                </a:lnTo>
                <a:lnTo>
                  <a:pt x="247826" y="12027"/>
                </a:lnTo>
                <a:lnTo>
                  <a:pt x="206168" y="26461"/>
                </a:lnTo>
                <a:lnTo>
                  <a:pt x="167188" y="45974"/>
                </a:lnTo>
                <a:lnTo>
                  <a:pt x="131288" y="70164"/>
                </a:lnTo>
                <a:lnTo>
                  <a:pt x="98869" y="98631"/>
                </a:lnTo>
                <a:lnTo>
                  <a:pt x="70335" y="130974"/>
                </a:lnTo>
                <a:lnTo>
                  <a:pt x="46086" y="166793"/>
                </a:lnTo>
                <a:lnTo>
                  <a:pt x="26527" y="205686"/>
                </a:lnTo>
                <a:lnTo>
                  <a:pt x="12057" y="247253"/>
                </a:lnTo>
                <a:lnTo>
                  <a:pt x="3081" y="291092"/>
                </a:lnTo>
                <a:lnTo>
                  <a:pt x="0" y="336803"/>
                </a:lnTo>
                <a:lnTo>
                  <a:pt x="3081" y="382515"/>
                </a:lnTo>
                <a:lnTo>
                  <a:pt x="12057" y="426354"/>
                </a:lnTo>
                <a:lnTo>
                  <a:pt x="26527" y="467921"/>
                </a:lnTo>
                <a:lnTo>
                  <a:pt x="46086" y="506814"/>
                </a:lnTo>
                <a:lnTo>
                  <a:pt x="70335" y="542633"/>
                </a:lnTo>
                <a:lnTo>
                  <a:pt x="98869" y="574976"/>
                </a:lnTo>
                <a:lnTo>
                  <a:pt x="131288" y="603443"/>
                </a:lnTo>
                <a:lnTo>
                  <a:pt x="167188" y="627634"/>
                </a:lnTo>
                <a:lnTo>
                  <a:pt x="206168" y="647146"/>
                </a:lnTo>
                <a:lnTo>
                  <a:pt x="247826" y="661580"/>
                </a:lnTo>
                <a:lnTo>
                  <a:pt x="291759" y="670534"/>
                </a:lnTo>
                <a:lnTo>
                  <a:pt x="337565" y="673608"/>
                </a:lnTo>
                <a:lnTo>
                  <a:pt x="383372" y="670534"/>
                </a:lnTo>
                <a:lnTo>
                  <a:pt x="427305" y="661580"/>
                </a:lnTo>
                <a:lnTo>
                  <a:pt x="468963" y="647146"/>
                </a:lnTo>
                <a:lnTo>
                  <a:pt x="507943" y="627634"/>
                </a:lnTo>
                <a:lnTo>
                  <a:pt x="543843" y="603443"/>
                </a:lnTo>
                <a:lnTo>
                  <a:pt x="576262" y="574976"/>
                </a:lnTo>
                <a:lnTo>
                  <a:pt x="604796" y="542633"/>
                </a:lnTo>
                <a:lnTo>
                  <a:pt x="629045" y="506814"/>
                </a:lnTo>
                <a:lnTo>
                  <a:pt x="648604" y="467921"/>
                </a:lnTo>
                <a:lnTo>
                  <a:pt x="663074" y="426354"/>
                </a:lnTo>
                <a:lnTo>
                  <a:pt x="672050" y="382515"/>
                </a:lnTo>
                <a:lnTo>
                  <a:pt x="675131" y="336803"/>
                </a:lnTo>
                <a:lnTo>
                  <a:pt x="672050" y="291092"/>
                </a:lnTo>
                <a:lnTo>
                  <a:pt x="663074" y="247253"/>
                </a:lnTo>
                <a:lnTo>
                  <a:pt x="648604" y="205686"/>
                </a:lnTo>
                <a:lnTo>
                  <a:pt x="629045" y="166793"/>
                </a:lnTo>
                <a:lnTo>
                  <a:pt x="604796" y="130974"/>
                </a:lnTo>
                <a:lnTo>
                  <a:pt x="576262" y="98631"/>
                </a:lnTo>
                <a:lnTo>
                  <a:pt x="543843" y="70164"/>
                </a:lnTo>
                <a:lnTo>
                  <a:pt x="507943" y="45974"/>
                </a:lnTo>
                <a:lnTo>
                  <a:pt x="468963" y="26461"/>
                </a:lnTo>
                <a:lnTo>
                  <a:pt x="427305" y="12027"/>
                </a:lnTo>
                <a:lnTo>
                  <a:pt x="383372" y="3073"/>
                </a:lnTo>
                <a:lnTo>
                  <a:pt x="337565" y="0"/>
                </a:lnTo>
                <a:close/>
              </a:path>
            </a:pathLst>
          </a:custGeom>
          <a:solidFill>
            <a:srgbClr val="F8642D"/>
          </a:solidFill>
        </p:spPr>
        <p:txBody>
          <a:bodyPr wrap="square" lIns="0" tIns="0" rIns="0" bIns="0" rtlCol="0"/>
          <a:lstStyle/>
          <a:p>
            <a:endParaRPr/>
          </a:p>
        </p:txBody>
      </p:sp>
      <p:sp>
        <p:nvSpPr>
          <p:cNvPr id="30" name="object 9">
            <a:extLst>
              <a:ext uri="{FF2B5EF4-FFF2-40B4-BE49-F238E27FC236}">
                <a16:creationId xmlns:a16="http://schemas.microsoft.com/office/drawing/2014/main" id="{2775A32A-F16A-E2FE-09EE-89D076A25F81}"/>
              </a:ext>
            </a:extLst>
          </p:cNvPr>
          <p:cNvSpPr/>
          <p:nvPr/>
        </p:nvSpPr>
        <p:spPr>
          <a:xfrm>
            <a:off x="5494020" y="3102864"/>
            <a:ext cx="675640" cy="673735"/>
          </a:xfrm>
          <a:custGeom>
            <a:avLst/>
            <a:gdLst/>
            <a:ahLst/>
            <a:cxnLst/>
            <a:rect l="l" t="t" r="r" b="b"/>
            <a:pathLst>
              <a:path w="675639" h="673735">
                <a:moveTo>
                  <a:pt x="0" y="336803"/>
                </a:moveTo>
                <a:lnTo>
                  <a:pt x="3081" y="291092"/>
                </a:lnTo>
                <a:lnTo>
                  <a:pt x="12057" y="247253"/>
                </a:lnTo>
                <a:lnTo>
                  <a:pt x="26527" y="205686"/>
                </a:lnTo>
                <a:lnTo>
                  <a:pt x="46086" y="166793"/>
                </a:lnTo>
                <a:lnTo>
                  <a:pt x="70335" y="130974"/>
                </a:lnTo>
                <a:lnTo>
                  <a:pt x="98869" y="98631"/>
                </a:lnTo>
                <a:lnTo>
                  <a:pt x="131288" y="70164"/>
                </a:lnTo>
                <a:lnTo>
                  <a:pt x="167188" y="45974"/>
                </a:lnTo>
                <a:lnTo>
                  <a:pt x="206168" y="26461"/>
                </a:lnTo>
                <a:lnTo>
                  <a:pt x="247826" y="12027"/>
                </a:lnTo>
                <a:lnTo>
                  <a:pt x="291759" y="3073"/>
                </a:lnTo>
                <a:lnTo>
                  <a:pt x="337565" y="0"/>
                </a:lnTo>
                <a:lnTo>
                  <a:pt x="383372" y="3073"/>
                </a:lnTo>
                <a:lnTo>
                  <a:pt x="427305" y="12027"/>
                </a:lnTo>
                <a:lnTo>
                  <a:pt x="468963" y="26461"/>
                </a:lnTo>
                <a:lnTo>
                  <a:pt x="507943" y="45974"/>
                </a:lnTo>
                <a:lnTo>
                  <a:pt x="543843" y="70164"/>
                </a:lnTo>
                <a:lnTo>
                  <a:pt x="576262" y="98631"/>
                </a:lnTo>
                <a:lnTo>
                  <a:pt x="604796" y="130974"/>
                </a:lnTo>
                <a:lnTo>
                  <a:pt x="629045" y="166793"/>
                </a:lnTo>
                <a:lnTo>
                  <a:pt x="648604" y="205686"/>
                </a:lnTo>
                <a:lnTo>
                  <a:pt x="663074" y="247253"/>
                </a:lnTo>
                <a:lnTo>
                  <a:pt x="672050" y="291092"/>
                </a:lnTo>
                <a:lnTo>
                  <a:pt x="675131" y="336803"/>
                </a:lnTo>
                <a:lnTo>
                  <a:pt x="672050" y="382515"/>
                </a:lnTo>
                <a:lnTo>
                  <a:pt x="663074" y="426354"/>
                </a:lnTo>
                <a:lnTo>
                  <a:pt x="648604" y="467921"/>
                </a:lnTo>
                <a:lnTo>
                  <a:pt x="629045" y="506814"/>
                </a:lnTo>
                <a:lnTo>
                  <a:pt x="604796" y="542633"/>
                </a:lnTo>
                <a:lnTo>
                  <a:pt x="576262" y="574976"/>
                </a:lnTo>
                <a:lnTo>
                  <a:pt x="543843" y="603443"/>
                </a:lnTo>
                <a:lnTo>
                  <a:pt x="507943" y="627634"/>
                </a:lnTo>
                <a:lnTo>
                  <a:pt x="468963" y="647146"/>
                </a:lnTo>
                <a:lnTo>
                  <a:pt x="427305" y="661580"/>
                </a:lnTo>
                <a:lnTo>
                  <a:pt x="383372" y="670534"/>
                </a:lnTo>
                <a:lnTo>
                  <a:pt x="337565" y="673608"/>
                </a:lnTo>
                <a:lnTo>
                  <a:pt x="291759" y="670534"/>
                </a:lnTo>
                <a:lnTo>
                  <a:pt x="247826" y="661580"/>
                </a:lnTo>
                <a:lnTo>
                  <a:pt x="206168" y="647146"/>
                </a:lnTo>
                <a:lnTo>
                  <a:pt x="167188" y="627634"/>
                </a:lnTo>
                <a:lnTo>
                  <a:pt x="131288" y="603443"/>
                </a:lnTo>
                <a:lnTo>
                  <a:pt x="98869" y="574976"/>
                </a:lnTo>
                <a:lnTo>
                  <a:pt x="70335" y="542633"/>
                </a:lnTo>
                <a:lnTo>
                  <a:pt x="46086" y="506814"/>
                </a:lnTo>
                <a:lnTo>
                  <a:pt x="26527" y="467921"/>
                </a:lnTo>
                <a:lnTo>
                  <a:pt x="12057" y="426354"/>
                </a:lnTo>
                <a:lnTo>
                  <a:pt x="3081" y="382515"/>
                </a:lnTo>
                <a:lnTo>
                  <a:pt x="0" y="336803"/>
                </a:lnTo>
                <a:close/>
              </a:path>
            </a:pathLst>
          </a:custGeom>
          <a:ln w="9144">
            <a:solidFill>
              <a:srgbClr val="EC5B4F"/>
            </a:solidFill>
          </a:ln>
        </p:spPr>
        <p:txBody>
          <a:bodyPr wrap="square" lIns="0" tIns="0" rIns="0" bIns="0" rtlCol="0"/>
          <a:lstStyle/>
          <a:p>
            <a:endParaRPr/>
          </a:p>
        </p:txBody>
      </p:sp>
      <p:sp>
        <p:nvSpPr>
          <p:cNvPr id="31" name="object 10">
            <a:extLst>
              <a:ext uri="{FF2B5EF4-FFF2-40B4-BE49-F238E27FC236}">
                <a16:creationId xmlns:a16="http://schemas.microsoft.com/office/drawing/2014/main" id="{CDAACCAE-A299-12CE-690E-1C5BB1BFCFD9}"/>
              </a:ext>
            </a:extLst>
          </p:cNvPr>
          <p:cNvSpPr/>
          <p:nvPr/>
        </p:nvSpPr>
        <p:spPr>
          <a:xfrm>
            <a:off x="5638819" y="3302508"/>
            <a:ext cx="372110" cy="299085"/>
          </a:xfrm>
          <a:custGeom>
            <a:avLst/>
            <a:gdLst/>
            <a:ahLst/>
            <a:cxnLst/>
            <a:rect l="l" t="t" r="r" b="b"/>
            <a:pathLst>
              <a:path w="372110" h="299085">
                <a:moveTo>
                  <a:pt x="360533" y="0"/>
                </a:moveTo>
                <a:lnTo>
                  <a:pt x="128504" y="0"/>
                </a:lnTo>
                <a:lnTo>
                  <a:pt x="124948" y="1396"/>
                </a:lnTo>
                <a:lnTo>
                  <a:pt x="121900" y="4317"/>
                </a:lnTo>
                <a:lnTo>
                  <a:pt x="118852" y="7112"/>
                </a:lnTo>
                <a:lnTo>
                  <a:pt x="117328" y="10540"/>
                </a:lnTo>
                <a:lnTo>
                  <a:pt x="117328" y="52196"/>
                </a:lnTo>
                <a:lnTo>
                  <a:pt x="97897" y="52196"/>
                </a:lnTo>
                <a:lnTo>
                  <a:pt x="69703" y="61849"/>
                </a:lnTo>
                <a:lnTo>
                  <a:pt x="66401" y="63753"/>
                </a:lnTo>
                <a:lnTo>
                  <a:pt x="16490" y="110108"/>
                </a:lnTo>
                <a:lnTo>
                  <a:pt x="0" y="144271"/>
                </a:lnTo>
                <a:lnTo>
                  <a:pt x="36" y="228472"/>
                </a:lnTo>
                <a:lnTo>
                  <a:pt x="1504" y="231775"/>
                </a:lnTo>
                <a:lnTo>
                  <a:pt x="4552" y="234568"/>
                </a:lnTo>
                <a:lnTo>
                  <a:pt x="7473" y="237362"/>
                </a:lnTo>
                <a:lnTo>
                  <a:pt x="11156" y="238887"/>
                </a:lnTo>
                <a:lnTo>
                  <a:pt x="31095" y="238887"/>
                </a:lnTo>
                <a:lnTo>
                  <a:pt x="31095" y="248157"/>
                </a:lnTo>
                <a:lnTo>
                  <a:pt x="54717" y="286765"/>
                </a:lnTo>
                <a:lnTo>
                  <a:pt x="68941" y="294004"/>
                </a:lnTo>
                <a:lnTo>
                  <a:pt x="76434" y="297179"/>
                </a:lnTo>
                <a:lnTo>
                  <a:pt x="84562" y="298703"/>
                </a:lnTo>
                <a:lnTo>
                  <a:pt x="101453" y="298703"/>
                </a:lnTo>
                <a:lnTo>
                  <a:pt x="109454" y="297179"/>
                </a:lnTo>
                <a:lnTo>
                  <a:pt x="117074" y="294004"/>
                </a:lnTo>
                <a:lnTo>
                  <a:pt x="124694" y="290956"/>
                </a:lnTo>
                <a:lnTo>
                  <a:pt x="131298" y="286765"/>
                </a:lnTo>
                <a:lnTo>
                  <a:pt x="142220" y="276351"/>
                </a:lnTo>
                <a:lnTo>
                  <a:pt x="146665" y="270128"/>
                </a:lnTo>
                <a:lnTo>
                  <a:pt x="150430" y="262000"/>
                </a:lnTo>
                <a:lnTo>
                  <a:pt x="86467" y="262000"/>
                </a:lnTo>
                <a:lnTo>
                  <a:pt x="81133" y="259841"/>
                </a:lnTo>
                <a:lnTo>
                  <a:pt x="76434" y="255524"/>
                </a:lnTo>
                <a:lnTo>
                  <a:pt x="71989" y="251332"/>
                </a:lnTo>
                <a:lnTo>
                  <a:pt x="69576" y="246252"/>
                </a:lnTo>
                <a:lnTo>
                  <a:pt x="69576" y="234187"/>
                </a:lnTo>
                <a:lnTo>
                  <a:pt x="71989" y="228980"/>
                </a:lnTo>
                <a:lnTo>
                  <a:pt x="76434" y="224662"/>
                </a:lnTo>
                <a:lnTo>
                  <a:pt x="81133" y="220471"/>
                </a:lnTo>
                <a:lnTo>
                  <a:pt x="86467" y="218312"/>
                </a:lnTo>
                <a:lnTo>
                  <a:pt x="371836" y="218312"/>
                </a:lnTo>
                <a:lnTo>
                  <a:pt x="371836" y="159384"/>
                </a:lnTo>
                <a:lnTo>
                  <a:pt x="38842" y="159384"/>
                </a:lnTo>
                <a:lnTo>
                  <a:pt x="38842" y="146303"/>
                </a:lnTo>
                <a:lnTo>
                  <a:pt x="39350" y="144271"/>
                </a:lnTo>
                <a:lnTo>
                  <a:pt x="40493" y="141604"/>
                </a:lnTo>
                <a:lnTo>
                  <a:pt x="41509" y="138811"/>
                </a:lnTo>
                <a:lnTo>
                  <a:pt x="88626" y="93852"/>
                </a:lnTo>
                <a:lnTo>
                  <a:pt x="94849" y="90550"/>
                </a:lnTo>
                <a:lnTo>
                  <a:pt x="97643" y="89534"/>
                </a:lnTo>
                <a:lnTo>
                  <a:pt x="99802" y="89026"/>
                </a:lnTo>
                <a:lnTo>
                  <a:pt x="371836" y="89026"/>
                </a:lnTo>
                <a:lnTo>
                  <a:pt x="371836" y="10540"/>
                </a:lnTo>
                <a:lnTo>
                  <a:pt x="370312" y="7112"/>
                </a:lnTo>
                <a:lnTo>
                  <a:pt x="367264" y="4317"/>
                </a:lnTo>
                <a:lnTo>
                  <a:pt x="364216" y="1396"/>
                </a:lnTo>
                <a:lnTo>
                  <a:pt x="360533" y="0"/>
                </a:lnTo>
                <a:close/>
              </a:path>
              <a:path w="372110" h="299085">
                <a:moveTo>
                  <a:pt x="255758" y="238887"/>
                </a:moveTo>
                <a:lnTo>
                  <a:pt x="216896" y="238887"/>
                </a:lnTo>
                <a:lnTo>
                  <a:pt x="216896" y="248157"/>
                </a:lnTo>
                <a:lnTo>
                  <a:pt x="235057" y="281558"/>
                </a:lnTo>
                <a:lnTo>
                  <a:pt x="240518" y="286765"/>
                </a:lnTo>
                <a:lnTo>
                  <a:pt x="247122" y="290956"/>
                </a:lnTo>
                <a:lnTo>
                  <a:pt x="254742" y="294004"/>
                </a:lnTo>
                <a:lnTo>
                  <a:pt x="262235" y="297179"/>
                </a:lnTo>
                <a:lnTo>
                  <a:pt x="270363" y="298703"/>
                </a:lnTo>
                <a:lnTo>
                  <a:pt x="287381" y="298703"/>
                </a:lnTo>
                <a:lnTo>
                  <a:pt x="295509" y="297179"/>
                </a:lnTo>
                <a:lnTo>
                  <a:pt x="303129" y="294004"/>
                </a:lnTo>
                <a:lnTo>
                  <a:pt x="310749" y="290956"/>
                </a:lnTo>
                <a:lnTo>
                  <a:pt x="317353" y="286765"/>
                </a:lnTo>
                <a:lnTo>
                  <a:pt x="322687" y="281558"/>
                </a:lnTo>
                <a:lnTo>
                  <a:pt x="328148" y="276351"/>
                </a:lnTo>
                <a:lnTo>
                  <a:pt x="332593" y="270128"/>
                </a:lnTo>
                <a:lnTo>
                  <a:pt x="336376" y="262000"/>
                </a:lnTo>
                <a:lnTo>
                  <a:pt x="272395" y="262000"/>
                </a:lnTo>
                <a:lnTo>
                  <a:pt x="267061" y="259841"/>
                </a:lnTo>
                <a:lnTo>
                  <a:pt x="258044" y="251332"/>
                </a:lnTo>
                <a:lnTo>
                  <a:pt x="255758" y="246252"/>
                </a:lnTo>
                <a:lnTo>
                  <a:pt x="255758" y="238887"/>
                </a:lnTo>
                <a:close/>
              </a:path>
              <a:path w="372110" h="299085">
                <a:moveTo>
                  <a:pt x="272395" y="218312"/>
                </a:moveTo>
                <a:lnTo>
                  <a:pt x="99167" y="218312"/>
                </a:lnTo>
                <a:lnTo>
                  <a:pt x="104628" y="220471"/>
                </a:lnTo>
                <a:lnTo>
                  <a:pt x="109073" y="224789"/>
                </a:lnTo>
                <a:lnTo>
                  <a:pt x="113645" y="229107"/>
                </a:lnTo>
                <a:lnTo>
                  <a:pt x="115875" y="234187"/>
                </a:lnTo>
                <a:lnTo>
                  <a:pt x="115931" y="246252"/>
                </a:lnTo>
                <a:lnTo>
                  <a:pt x="113645" y="251332"/>
                </a:lnTo>
                <a:lnTo>
                  <a:pt x="109073" y="255524"/>
                </a:lnTo>
                <a:lnTo>
                  <a:pt x="104501" y="259841"/>
                </a:lnTo>
                <a:lnTo>
                  <a:pt x="99167" y="262000"/>
                </a:lnTo>
                <a:lnTo>
                  <a:pt x="150430" y="262000"/>
                </a:lnTo>
                <a:lnTo>
                  <a:pt x="153269" y="255777"/>
                </a:lnTo>
                <a:lnTo>
                  <a:pt x="154920" y="248157"/>
                </a:lnTo>
                <a:lnTo>
                  <a:pt x="154920" y="238887"/>
                </a:lnTo>
                <a:lnTo>
                  <a:pt x="255758" y="238887"/>
                </a:lnTo>
                <a:lnTo>
                  <a:pt x="255758" y="234187"/>
                </a:lnTo>
                <a:lnTo>
                  <a:pt x="258044" y="228980"/>
                </a:lnTo>
                <a:lnTo>
                  <a:pt x="262489" y="224662"/>
                </a:lnTo>
                <a:lnTo>
                  <a:pt x="267061" y="220471"/>
                </a:lnTo>
                <a:lnTo>
                  <a:pt x="272395" y="218312"/>
                </a:lnTo>
                <a:close/>
              </a:path>
              <a:path w="372110" h="299085">
                <a:moveTo>
                  <a:pt x="371836" y="218312"/>
                </a:moveTo>
                <a:lnTo>
                  <a:pt x="285222" y="218312"/>
                </a:lnTo>
                <a:lnTo>
                  <a:pt x="290810" y="220471"/>
                </a:lnTo>
                <a:lnTo>
                  <a:pt x="299700" y="229107"/>
                </a:lnTo>
                <a:lnTo>
                  <a:pt x="301930" y="234187"/>
                </a:lnTo>
                <a:lnTo>
                  <a:pt x="301986" y="246252"/>
                </a:lnTo>
                <a:lnTo>
                  <a:pt x="299700" y="251332"/>
                </a:lnTo>
                <a:lnTo>
                  <a:pt x="295128" y="255524"/>
                </a:lnTo>
                <a:lnTo>
                  <a:pt x="290556" y="259841"/>
                </a:lnTo>
                <a:lnTo>
                  <a:pt x="285095" y="262000"/>
                </a:lnTo>
                <a:lnTo>
                  <a:pt x="336376" y="262000"/>
                </a:lnTo>
                <a:lnTo>
                  <a:pt x="339324" y="255777"/>
                </a:lnTo>
                <a:lnTo>
                  <a:pt x="340975" y="248157"/>
                </a:lnTo>
                <a:lnTo>
                  <a:pt x="340975" y="238887"/>
                </a:lnTo>
                <a:lnTo>
                  <a:pt x="360533" y="238887"/>
                </a:lnTo>
                <a:lnTo>
                  <a:pt x="364216" y="237489"/>
                </a:lnTo>
                <a:lnTo>
                  <a:pt x="370312" y="231901"/>
                </a:lnTo>
                <a:lnTo>
                  <a:pt x="371836" y="228472"/>
                </a:lnTo>
                <a:lnTo>
                  <a:pt x="371836" y="218312"/>
                </a:lnTo>
                <a:close/>
              </a:path>
              <a:path w="372110" h="299085">
                <a:moveTo>
                  <a:pt x="371836" y="89026"/>
                </a:moveTo>
                <a:lnTo>
                  <a:pt x="116947" y="89026"/>
                </a:lnTo>
                <a:lnTo>
                  <a:pt x="116947" y="159384"/>
                </a:lnTo>
                <a:lnTo>
                  <a:pt x="371836" y="159384"/>
                </a:lnTo>
                <a:lnTo>
                  <a:pt x="371836" y="89026"/>
                </a:lnTo>
                <a:close/>
              </a:path>
            </a:pathLst>
          </a:custGeom>
          <a:solidFill>
            <a:srgbClr val="FFFFFF"/>
          </a:solidFill>
        </p:spPr>
        <p:txBody>
          <a:bodyPr wrap="square" lIns="0" tIns="0" rIns="0" bIns="0" rtlCol="0"/>
          <a:lstStyle/>
          <a:p>
            <a:endParaRPr/>
          </a:p>
        </p:txBody>
      </p:sp>
      <p:sp>
        <p:nvSpPr>
          <p:cNvPr id="32" name="object 11">
            <a:extLst>
              <a:ext uri="{FF2B5EF4-FFF2-40B4-BE49-F238E27FC236}">
                <a16:creationId xmlns:a16="http://schemas.microsoft.com/office/drawing/2014/main" id="{F3FEA72C-69C0-3739-C839-17D727431BEB}"/>
              </a:ext>
            </a:extLst>
          </p:cNvPr>
          <p:cNvSpPr txBox="1"/>
          <p:nvPr/>
        </p:nvSpPr>
        <p:spPr>
          <a:xfrm>
            <a:off x="6555485" y="3274314"/>
            <a:ext cx="5400000" cy="330835"/>
          </a:xfrm>
          <a:prstGeom prst="rect">
            <a:avLst/>
          </a:prstGeom>
        </p:spPr>
        <p:txBody>
          <a:bodyPr vert="horz" wrap="square" lIns="0" tIns="13335" rIns="0" bIns="0" rtlCol="0">
            <a:spAutoFit/>
          </a:bodyPr>
          <a:lstStyle/>
          <a:p>
            <a:pPr marL="12700">
              <a:lnSpc>
                <a:spcPct val="100000"/>
              </a:lnSpc>
              <a:spcBef>
                <a:spcPts val="105"/>
              </a:spcBef>
            </a:pPr>
            <a:r>
              <a:rPr sz="2000" err="1">
                <a:latin typeface="Microsoft YaHei"/>
                <a:cs typeface="Microsoft YaHei"/>
              </a:rPr>
              <a:t>环境</a:t>
            </a:r>
            <a:r>
              <a:rPr lang="en-US" sz="2000">
                <a:latin typeface="Microsoft YaHei"/>
                <a:cs typeface="Microsoft YaHei"/>
              </a:rPr>
              <a:t> </a:t>
            </a:r>
            <a:r>
              <a:rPr sz="2000" spc="-5">
                <a:latin typeface="Microsoft YaHei"/>
                <a:cs typeface="Microsoft YaHei"/>
              </a:rPr>
              <a:t>Environment</a:t>
            </a:r>
            <a:endParaRPr sz="2000">
              <a:latin typeface="Microsoft YaHei"/>
              <a:cs typeface="Microsoft YaHei"/>
            </a:endParaRPr>
          </a:p>
        </p:txBody>
      </p:sp>
      <p:sp>
        <p:nvSpPr>
          <p:cNvPr id="33" name="object 12">
            <a:extLst>
              <a:ext uri="{FF2B5EF4-FFF2-40B4-BE49-F238E27FC236}">
                <a16:creationId xmlns:a16="http://schemas.microsoft.com/office/drawing/2014/main" id="{903B16E4-7B61-6139-3217-481C1563ABEB}"/>
              </a:ext>
            </a:extLst>
          </p:cNvPr>
          <p:cNvSpPr/>
          <p:nvPr/>
        </p:nvSpPr>
        <p:spPr>
          <a:xfrm>
            <a:off x="5494020" y="4183379"/>
            <a:ext cx="676910" cy="675640"/>
          </a:xfrm>
          <a:custGeom>
            <a:avLst/>
            <a:gdLst/>
            <a:ahLst/>
            <a:cxnLst/>
            <a:rect l="l" t="t" r="r" b="b"/>
            <a:pathLst>
              <a:path w="676910" h="675639">
                <a:moveTo>
                  <a:pt x="338327" y="0"/>
                </a:moveTo>
                <a:lnTo>
                  <a:pt x="292426" y="3081"/>
                </a:lnTo>
                <a:lnTo>
                  <a:pt x="248399" y="12057"/>
                </a:lnTo>
                <a:lnTo>
                  <a:pt x="206650" y="26527"/>
                </a:lnTo>
                <a:lnTo>
                  <a:pt x="167583" y="46086"/>
                </a:lnTo>
                <a:lnTo>
                  <a:pt x="131601" y="70335"/>
                </a:lnTo>
                <a:lnTo>
                  <a:pt x="99107" y="98869"/>
                </a:lnTo>
                <a:lnTo>
                  <a:pt x="70505" y="131288"/>
                </a:lnTo>
                <a:lnTo>
                  <a:pt x="46199" y="167188"/>
                </a:lnTo>
                <a:lnTo>
                  <a:pt x="26592" y="206168"/>
                </a:lnTo>
                <a:lnTo>
                  <a:pt x="12087" y="247826"/>
                </a:lnTo>
                <a:lnTo>
                  <a:pt x="3089" y="291759"/>
                </a:lnTo>
                <a:lnTo>
                  <a:pt x="0" y="337566"/>
                </a:lnTo>
                <a:lnTo>
                  <a:pt x="3089" y="383372"/>
                </a:lnTo>
                <a:lnTo>
                  <a:pt x="12087" y="427305"/>
                </a:lnTo>
                <a:lnTo>
                  <a:pt x="26592" y="468963"/>
                </a:lnTo>
                <a:lnTo>
                  <a:pt x="46199" y="507943"/>
                </a:lnTo>
                <a:lnTo>
                  <a:pt x="70505" y="543843"/>
                </a:lnTo>
                <a:lnTo>
                  <a:pt x="99107" y="576262"/>
                </a:lnTo>
                <a:lnTo>
                  <a:pt x="131601" y="604796"/>
                </a:lnTo>
                <a:lnTo>
                  <a:pt x="167583" y="629045"/>
                </a:lnTo>
                <a:lnTo>
                  <a:pt x="206650" y="648604"/>
                </a:lnTo>
                <a:lnTo>
                  <a:pt x="248399" y="663074"/>
                </a:lnTo>
                <a:lnTo>
                  <a:pt x="292426" y="672050"/>
                </a:lnTo>
                <a:lnTo>
                  <a:pt x="338327" y="675132"/>
                </a:lnTo>
                <a:lnTo>
                  <a:pt x="384229" y="672050"/>
                </a:lnTo>
                <a:lnTo>
                  <a:pt x="428256" y="663074"/>
                </a:lnTo>
                <a:lnTo>
                  <a:pt x="470005" y="648604"/>
                </a:lnTo>
                <a:lnTo>
                  <a:pt x="509072" y="629045"/>
                </a:lnTo>
                <a:lnTo>
                  <a:pt x="545054" y="604796"/>
                </a:lnTo>
                <a:lnTo>
                  <a:pt x="577548" y="576262"/>
                </a:lnTo>
                <a:lnTo>
                  <a:pt x="606150" y="543843"/>
                </a:lnTo>
                <a:lnTo>
                  <a:pt x="630456" y="507943"/>
                </a:lnTo>
                <a:lnTo>
                  <a:pt x="650063" y="468963"/>
                </a:lnTo>
                <a:lnTo>
                  <a:pt x="664568" y="427305"/>
                </a:lnTo>
                <a:lnTo>
                  <a:pt x="673566" y="383372"/>
                </a:lnTo>
                <a:lnTo>
                  <a:pt x="676655" y="337566"/>
                </a:lnTo>
                <a:lnTo>
                  <a:pt x="673566" y="291759"/>
                </a:lnTo>
                <a:lnTo>
                  <a:pt x="664568" y="247826"/>
                </a:lnTo>
                <a:lnTo>
                  <a:pt x="650063" y="206168"/>
                </a:lnTo>
                <a:lnTo>
                  <a:pt x="630456" y="167188"/>
                </a:lnTo>
                <a:lnTo>
                  <a:pt x="606150" y="131288"/>
                </a:lnTo>
                <a:lnTo>
                  <a:pt x="577548" y="98869"/>
                </a:lnTo>
                <a:lnTo>
                  <a:pt x="545054" y="70335"/>
                </a:lnTo>
                <a:lnTo>
                  <a:pt x="509072" y="46086"/>
                </a:lnTo>
                <a:lnTo>
                  <a:pt x="470005" y="26527"/>
                </a:lnTo>
                <a:lnTo>
                  <a:pt x="428256" y="12057"/>
                </a:lnTo>
                <a:lnTo>
                  <a:pt x="384229" y="3081"/>
                </a:lnTo>
                <a:lnTo>
                  <a:pt x="338327" y="0"/>
                </a:lnTo>
                <a:close/>
              </a:path>
            </a:pathLst>
          </a:custGeom>
          <a:solidFill>
            <a:srgbClr val="F8642D"/>
          </a:solidFill>
        </p:spPr>
        <p:txBody>
          <a:bodyPr wrap="square" lIns="0" tIns="0" rIns="0" bIns="0" rtlCol="0"/>
          <a:lstStyle/>
          <a:p>
            <a:endParaRPr/>
          </a:p>
        </p:txBody>
      </p:sp>
      <p:sp>
        <p:nvSpPr>
          <p:cNvPr id="34" name="object 13">
            <a:extLst>
              <a:ext uri="{FF2B5EF4-FFF2-40B4-BE49-F238E27FC236}">
                <a16:creationId xmlns:a16="http://schemas.microsoft.com/office/drawing/2014/main" id="{B415A251-B97C-C91B-7948-37DCE5012EC8}"/>
              </a:ext>
            </a:extLst>
          </p:cNvPr>
          <p:cNvSpPr/>
          <p:nvPr/>
        </p:nvSpPr>
        <p:spPr>
          <a:xfrm>
            <a:off x="5494020" y="4183379"/>
            <a:ext cx="676910" cy="675640"/>
          </a:xfrm>
          <a:custGeom>
            <a:avLst/>
            <a:gdLst/>
            <a:ahLst/>
            <a:cxnLst/>
            <a:rect l="l" t="t" r="r" b="b"/>
            <a:pathLst>
              <a:path w="676910" h="675639">
                <a:moveTo>
                  <a:pt x="0" y="337566"/>
                </a:moveTo>
                <a:lnTo>
                  <a:pt x="3089" y="291759"/>
                </a:lnTo>
                <a:lnTo>
                  <a:pt x="12087" y="247826"/>
                </a:lnTo>
                <a:lnTo>
                  <a:pt x="26592" y="206168"/>
                </a:lnTo>
                <a:lnTo>
                  <a:pt x="46199" y="167188"/>
                </a:lnTo>
                <a:lnTo>
                  <a:pt x="70505" y="131288"/>
                </a:lnTo>
                <a:lnTo>
                  <a:pt x="99107" y="98869"/>
                </a:lnTo>
                <a:lnTo>
                  <a:pt x="131601" y="70335"/>
                </a:lnTo>
                <a:lnTo>
                  <a:pt x="167583" y="46086"/>
                </a:lnTo>
                <a:lnTo>
                  <a:pt x="206650" y="26527"/>
                </a:lnTo>
                <a:lnTo>
                  <a:pt x="248399" y="12057"/>
                </a:lnTo>
                <a:lnTo>
                  <a:pt x="292426" y="3081"/>
                </a:lnTo>
                <a:lnTo>
                  <a:pt x="338327" y="0"/>
                </a:lnTo>
                <a:lnTo>
                  <a:pt x="384229" y="3081"/>
                </a:lnTo>
                <a:lnTo>
                  <a:pt x="428256" y="12057"/>
                </a:lnTo>
                <a:lnTo>
                  <a:pt x="470005" y="26527"/>
                </a:lnTo>
                <a:lnTo>
                  <a:pt x="509072" y="46086"/>
                </a:lnTo>
                <a:lnTo>
                  <a:pt x="545054" y="70335"/>
                </a:lnTo>
                <a:lnTo>
                  <a:pt x="577548" y="98869"/>
                </a:lnTo>
                <a:lnTo>
                  <a:pt x="606150" y="131288"/>
                </a:lnTo>
                <a:lnTo>
                  <a:pt x="630456" y="167188"/>
                </a:lnTo>
                <a:lnTo>
                  <a:pt x="650063" y="206168"/>
                </a:lnTo>
                <a:lnTo>
                  <a:pt x="664568" y="247826"/>
                </a:lnTo>
                <a:lnTo>
                  <a:pt x="673566" y="291759"/>
                </a:lnTo>
                <a:lnTo>
                  <a:pt x="676655" y="337566"/>
                </a:lnTo>
                <a:lnTo>
                  <a:pt x="673566" y="383372"/>
                </a:lnTo>
                <a:lnTo>
                  <a:pt x="664568" y="427305"/>
                </a:lnTo>
                <a:lnTo>
                  <a:pt x="650063" y="468963"/>
                </a:lnTo>
                <a:lnTo>
                  <a:pt x="630456" y="507943"/>
                </a:lnTo>
                <a:lnTo>
                  <a:pt x="606150" y="543843"/>
                </a:lnTo>
                <a:lnTo>
                  <a:pt x="577548" y="576262"/>
                </a:lnTo>
                <a:lnTo>
                  <a:pt x="545054" y="604796"/>
                </a:lnTo>
                <a:lnTo>
                  <a:pt x="509072" y="629045"/>
                </a:lnTo>
                <a:lnTo>
                  <a:pt x="470005" y="648604"/>
                </a:lnTo>
                <a:lnTo>
                  <a:pt x="428256" y="663074"/>
                </a:lnTo>
                <a:lnTo>
                  <a:pt x="384229" y="672050"/>
                </a:lnTo>
                <a:lnTo>
                  <a:pt x="338327" y="675132"/>
                </a:lnTo>
                <a:lnTo>
                  <a:pt x="292426" y="672050"/>
                </a:lnTo>
                <a:lnTo>
                  <a:pt x="248399" y="663074"/>
                </a:lnTo>
                <a:lnTo>
                  <a:pt x="206650" y="648604"/>
                </a:lnTo>
                <a:lnTo>
                  <a:pt x="167583" y="629045"/>
                </a:lnTo>
                <a:lnTo>
                  <a:pt x="131601" y="604796"/>
                </a:lnTo>
                <a:lnTo>
                  <a:pt x="99107" y="576262"/>
                </a:lnTo>
                <a:lnTo>
                  <a:pt x="70505" y="543843"/>
                </a:lnTo>
                <a:lnTo>
                  <a:pt x="46199" y="507943"/>
                </a:lnTo>
                <a:lnTo>
                  <a:pt x="26592" y="468963"/>
                </a:lnTo>
                <a:lnTo>
                  <a:pt x="12087" y="427305"/>
                </a:lnTo>
                <a:lnTo>
                  <a:pt x="3089" y="383372"/>
                </a:lnTo>
                <a:lnTo>
                  <a:pt x="0" y="337566"/>
                </a:lnTo>
                <a:close/>
              </a:path>
            </a:pathLst>
          </a:custGeom>
          <a:ln w="12191">
            <a:solidFill>
              <a:srgbClr val="EC5B4F"/>
            </a:solidFill>
          </a:ln>
        </p:spPr>
        <p:txBody>
          <a:bodyPr wrap="square" lIns="0" tIns="0" rIns="0" bIns="0" rtlCol="0"/>
          <a:lstStyle/>
          <a:p>
            <a:endParaRPr/>
          </a:p>
        </p:txBody>
      </p:sp>
      <p:sp>
        <p:nvSpPr>
          <p:cNvPr id="35" name="object 14">
            <a:extLst>
              <a:ext uri="{FF2B5EF4-FFF2-40B4-BE49-F238E27FC236}">
                <a16:creationId xmlns:a16="http://schemas.microsoft.com/office/drawing/2014/main" id="{7AE7BFCD-4381-3FD3-4E01-5D980EE87F55}"/>
              </a:ext>
            </a:extLst>
          </p:cNvPr>
          <p:cNvSpPr/>
          <p:nvPr/>
        </p:nvSpPr>
        <p:spPr>
          <a:xfrm>
            <a:off x="5671820" y="4344923"/>
            <a:ext cx="295275" cy="351155"/>
          </a:xfrm>
          <a:custGeom>
            <a:avLst/>
            <a:gdLst/>
            <a:ahLst/>
            <a:cxnLst/>
            <a:rect l="l" t="t" r="r" b="b"/>
            <a:pathLst>
              <a:path w="295275" h="351154">
                <a:moveTo>
                  <a:pt x="102488" y="249174"/>
                </a:moveTo>
                <a:lnTo>
                  <a:pt x="99187" y="249174"/>
                </a:lnTo>
                <a:lnTo>
                  <a:pt x="95884" y="250951"/>
                </a:lnTo>
                <a:lnTo>
                  <a:pt x="69423" y="271486"/>
                </a:lnTo>
                <a:lnTo>
                  <a:pt x="49831" y="295878"/>
                </a:lnTo>
                <a:lnTo>
                  <a:pt x="36502" y="320317"/>
                </a:lnTo>
                <a:lnTo>
                  <a:pt x="28828" y="340994"/>
                </a:lnTo>
                <a:lnTo>
                  <a:pt x="25526" y="347725"/>
                </a:lnTo>
                <a:lnTo>
                  <a:pt x="28828" y="350900"/>
                </a:lnTo>
                <a:lnTo>
                  <a:pt x="35559" y="347725"/>
                </a:lnTo>
                <a:lnTo>
                  <a:pt x="62017" y="327044"/>
                </a:lnTo>
                <a:lnTo>
                  <a:pt x="81962" y="302577"/>
                </a:lnTo>
                <a:lnTo>
                  <a:pt x="96264" y="278110"/>
                </a:lnTo>
                <a:lnTo>
                  <a:pt x="107314" y="254126"/>
                </a:lnTo>
                <a:lnTo>
                  <a:pt x="106552" y="251713"/>
                </a:lnTo>
                <a:lnTo>
                  <a:pt x="102488" y="249174"/>
                </a:lnTo>
                <a:close/>
              </a:path>
              <a:path w="295275" h="351154">
                <a:moveTo>
                  <a:pt x="133476" y="273176"/>
                </a:moveTo>
                <a:lnTo>
                  <a:pt x="130047" y="273176"/>
                </a:lnTo>
                <a:lnTo>
                  <a:pt x="126745" y="274827"/>
                </a:lnTo>
                <a:lnTo>
                  <a:pt x="109122" y="289095"/>
                </a:lnTo>
                <a:lnTo>
                  <a:pt x="95869" y="305149"/>
                </a:lnTo>
                <a:lnTo>
                  <a:pt x="86401" y="321155"/>
                </a:lnTo>
                <a:lnTo>
                  <a:pt x="80137" y="335280"/>
                </a:lnTo>
                <a:lnTo>
                  <a:pt x="76707" y="342011"/>
                </a:lnTo>
                <a:lnTo>
                  <a:pt x="83438" y="345313"/>
                </a:lnTo>
                <a:lnTo>
                  <a:pt x="90169" y="342011"/>
                </a:lnTo>
                <a:lnTo>
                  <a:pt x="106404" y="329243"/>
                </a:lnTo>
                <a:lnTo>
                  <a:pt x="119840" y="313023"/>
                </a:lnTo>
                <a:lnTo>
                  <a:pt x="130157" y="296183"/>
                </a:lnTo>
                <a:lnTo>
                  <a:pt x="137032" y="281558"/>
                </a:lnTo>
                <a:lnTo>
                  <a:pt x="138556" y="278256"/>
                </a:lnTo>
                <a:lnTo>
                  <a:pt x="137667" y="275717"/>
                </a:lnTo>
                <a:lnTo>
                  <a:pt x="135541" y="274391"/>
                </a:lnTo>
                <a:lnTo>
                  <a:pt x="133476" y="273176"/>
                </a:lnTo>
                <a:close/>
              </a:path>
              <a:path w="295275" h="351154">
                <a:moveTo>
                  <a:pt x="294893" y="0"/>
                </a:moveTo>
                <a:lnTo>
                  <a:pt x="281431" y="0"/>
                </a:lnTo>
                <a:lnTo>
                  <a:pt x="281431" y="3175"/>
                </a:lnTo>
                <a:lnTo>
                  <a:pt x="278129" y="3175"/>
                </a:lnTo>
                <a:lnTo>
                  <a:pt x="278129" y="6476"/>
                </a:lnTo>
                <a:lnTo>
                  <a:pt x="261365" y="6476"/>
                </a:lnTo>
                <a:lnTo>
                  <a:pt x="250100" y="9846"/>
                </a:lnTo>
                <a:lnTo>
                  <a:pt x="204469" y="33527"/>
                </a:lnTo>
                <a:lnTo>
                  <a:pt x="155797" y="72945"/>
                </a:lnTo>
                <a:lnTo>
                  <a:pt x="127126" y="107314"/>
                </a:lnTo>
                <a:lnTo>
                  <a:pt x="123951" y="114045"/>
                </a:lnTo>
                <a:lnTo>
                  <a:pt x="113918" y="120776"/>
                </a:lnTo>
                <a:lnTo>
                  <a:pt x="107187" y="120776"/>
                </a:lnTo>
                <a:lnTo>
                  <a:pt x="64111" y="126432"/>
                </a:lnTo>
                <a:lnTo>
                  <a:pt x="33823" y="144139"/>
                </a:lnTo>
                <a:lnTo>
                  <a:pt x="14247" y="166889"/>
                </a:lnTo>
                <a:lnTo>
                  <a:pt x="3175" y="187832"/>
                </a:lnTo>
                <a:lnTo>
                  <a:pt x="0" y="194563"/>
                </a:lnTo>
                <a:lnTo>
                  <a:pt x="3175" y="201294"/>
                </a:lnTo>
                <a:lnTo>
                  <a:pt x="13207" y="201294"/>
                </a:lnTo>
                <a:lnTo>
                  <a:pt x="85012" y="208940"/>
                </a:lnTo>
                <a:lnTo>
                  <a:pt x="131055" y="231612"/>
                </a:lnTo>
                <a:lnTo>
                  <a:pt x="156969" y="262514"/>
                </a:lnTo>
                <a:lnTo>
                  <a:pt x="168387" y="294848"/>
                </a:lnTo>
                <a:lnTo>
                  <a:pt x="170941" y="321818"/>
                </a:lnTo>
                <a:lnTo>
                  <a:pt x="170045" y="328156"/>
                </a:lnTo>
                <a:lnTo>
                  <a:pt x="172053" y="331565"/>
                </a:lnTo>
                <a:lnTo>
                  <a:pt x="211375" y="301232"/>
                </a:lnTo>
                <a:lnTo>
                  <a:pt x="228123" y="236644"/>
                </a:lnTo>
                <a:lnTo>
                  <a:pt x="224662" y="211327"/>
                </a:lnTo>
                <a:lnTo>
                  <a:pt x="224662" y="204469"/>
                </a:lnTo>
                <a:lnTo>
                  <a:pt x="227964" y="191007"/>
                </a:lnTo>
                <a:lnTo>
                  <a:pt x="231139" y="187832"/>
                </a:lnTo>
                <a:lnTo>
                  <a:pt x="245141" y="168302"/>
                </a:lnTo>
                <a:lnTo>
                  <a:pt x="253268" y="155400"/>
                </a:lnTo>
                <a:lnTo>
                  <a:pt x="198866" y="155400"/>
                </a:lnTo>
                <a:lnTo>
                  <a:pt x="189426" y="154485"/>
                </a:lnTo>
                <a:lnTo>
                  <a:pt x="180975" y="150749"/>
                </a:lnTo>
                <a:lnTo>
                  <a:pt x="170886" y="144139"/>
                </a:lnTo>
                <a:lnTo>
                  <a:pt x="165512" y="134921"/>
                </a:lnTo>
                <a:lnTo>
                  <a:pt x="164472" y="124442"/>
                </a:lnTo>
                <a:lnTo>
                  <a:pt x="167385" y="114045"/>
                </a:lnTo>
                <a:lnTo>
                  <a:pt x="170844" y="110587"/>
                </a:lnTo>
                <a:lnTo>
                  <a:pt x="170941" y="107314"/>
                </a:lnTo>
                <a:lnTo>
                  <a:pt x="175894" y="102234"/>
                </a:lnTo>
                <a:lnTo>
                  <a:pt x="181863" y="99821"/>
                </a:lnTo>
                <a:lnTo>
                  <a:pt x="188087" y="99313"/>
                </a:lnTo>
                <a:lnTo>
                  <a:pt x="194437" y="98932"/>
                </a:lnTo>
                <a:lnTo>
                  <a:pt x="280790" y="98932"/>
                </a:lnTo>
                <a:lnTo>
                  <a:pt x="282307" y="94614"/>
                </a:lnTo>
                <a:lnTo>
                  <a:pt x="284860" y="86994"/>
                </a:lnTo>
                <a:lnTo>
                  <a:pt x="284860" y="80518"/>
                </a:lnTo>
                <a:lnTo>
                  <a:pt x="288163" y="73787"/>
                </a:lnTo>
                <a:lnTo>
                  <a:pt x="288163" y="67056"/>
                </a:lnTo>
                <a:lnTo>
                  <a:pt x="290218" y="56975"/>
                </a:lnTo>
                <a:lnTo>
                  <a:pt x="291274" y="47275"/>
                </a:lnTo>
                <a:lnTo>
                  <a:pt x="291663" y="38195"/>
                </a:lnTo>
                <a:lnTo>
                  <a:pt x="291718" y="10032"/>
                </a:lnTo>
                <a:lnTo>
                  <a:pt x="294893" y="10032"/>
                </a:lnTo>
                <a:lnTo>
                  <a:pt x="291718" y="6476"/>
                </a:lnTo>
                <a:lnTo>
                  <a:pt x="291718" y="3175"/>
                </a:lnTo>
                <a:lnTo>
                  <a:pt x="294893" y="0"/>
                </a:lnTo>
                <a:close/>
              </a:path>
              <a:path w="295275" h="351154">
                <a:moveTo>
                  <a:pt x="72389" y="225170"/>
                </a:moveTo>
                <a:lnTo>
                  <a:pt x="69087" y="225170"/>
                </a:lnTo>
                <a:lnTo>
                  <a:pt x="65658" y="228600"/>
                </a:lnTo>
                <a:lnTo>
                  <a:pt x="48085" y="242625"/>
                </a:lnTo>
                <a:lnTo>
                  <a:pt x="34798" y="258508"/>
                </a:lnTo>
                <a:lnTo>
                  <a:pt x="25199" y="274446"/>
                </a:lnTo>
                <a:lnTo>
                  <a:pt x="18795" y="288417"/>
                </a:lnTo>
                <a:lnTo>
                  <a:pt x="15620" y="295148"/>
                </a:lnTo>
                <a:lnTo>
                  <a:pt x="18795" y="298323"/>
                </a:lnTo>
                <a:lnTo>
                  <a:pt x="28828" y="295148"/>
                </a:lnTo>
                <a:lnTo>
                  <a:pt x="45063" y="281122"/>
                </a:lnTo>
                <a:lnTo>
                  <a:pt x="58499" y="265239"/>
                </a:lnTo>
                <a:lnTo>
                  <a:pt x="68816" y="249356"/>
                </a:lnTo>
                <a:lnTo>
                  <a:pt x="75691" y="235331"/>
                </a:lnTo>
                <a:lnTo>
                  <a:pt x="77469" y="231901"/>
                </a:lnTo>
                <a:lnTo>
                  <a:pt x="76580" y="228600"/>
                </a:lnTo>
                <a:lnTo>
                  <a:pt x="72389" y="225170"/>
                </a:lnTo>
                <a:close/>
              </a:path>
              <a:path w="295275" h="351154">
                <a:moveTo>
                  <a:pt x="280790" y="98932"/>
                </a:moveTo>
                <a:lnTo>
                  <a:pt x="194437" y="98932"/>
                </a:lnTo>
                <a:lnTo>
                  <a:pt x="201040" y="100711"/>
                </a:lnTo>
                <a:lnTo>
                  <a:pt x="207644" y="104012"/>
                </a:lnTo>
                <a:lnTo>
                  <a:pt x="216396" y="110587"/>
                </a:lnTo>
                <a:lnTo>
                  <a:pt x="221646" y="119745"/>
                </a:lnTo>
                <a:lnTo>
                  <a:pt x="222468" y="130212"/>
                </a:lnTo>
                <a:lnTo>
                  <a:pt x="217931" y="140715"/>
                </a:lnTo>
                <a:lnTo>
                  <a:pt x="217931" y="144271"/>
                </a:lnTo>
                <a:lnTo>
                  <a:pt x="214375" y="147574"/>
                </a:lnTo>
                <a:lnTo>
                  <a:pt x="207710" y="153195"/>
                </a:lnTo>
                <a:lnTo>
                  <a:pt x="198866" y="155400"/>
                </a:lnTo>
                <a:lnTo>
                  <a:pt x="253268" y="155400"/>
                </a:lnTo>
                <a:lnTo>
                  <a:pt x="256857" y="149701"/>
                </a:lnTo>
                <a:lnTo>
                  <a:pt x="266572" y="131718"/>
                </a:lnTo>
                <a:lnTo>
                  <a:pt x="274574" y="114045"/>
                </a:lnTo>
                <a:lnTo>
                  <a:pt x="277199" y="108426"/>
                </a:lnTo>
                <a:lnTo>
                  <a:pt x="279765" y="101853"/>
                </a:lnTo>
                <a:lnTo>
                  <a:pt x="280790" y="98932"/>
                </a:lnTo>
                <a:close/>
              </a:path>
            </a:pathLst>
          </a:custGeom>
          <a:solidFill>
            <a:srgbClr val="FFFFFF"/>
          </a:solidFill>
        </p:spPr>
        <p:txBody>
          <a:bodyPr wrap="square" lIns="0" tIns="0" rIns="0" bIns="0" rtlCol="0"/>
          <a:lstStyle/>
          <a:p>
            <a:endParaRPr/>
          </a:p>
        </p:txBody>
      </p:sp>
      <p:sp>
        <p:nvSpPr>
          <p:cNvPr id="36" name="object 15">
            <a:extLst>
              <a:ext uri="{FF2B5EF4-FFF2-40B4-BE49-F238E27FC236}">
                <a16:creationId xmlns:a16="http://schemas.microsoft.com/office/drawing/2014/main" id="{85039783-9C8E-9B0C-AB78-94351FEE30C2}"/>
              </a:ext>
            </a:extLst>
          </p:cNvPr>
          <p:cNvSpPr/>
          <p:nvPr/>
        </p:nvSpPr>
        <p:spPr>
          <a:xfrm>
            <a:off x="5494020" y="5256877"/>
            <a:ext cx="693420" cy="640080"/>
          </a:xfrm>
          <a:custGeom>
            <a:avLst/>
            <a:gdLst/>
            <a:ahLst/>
            <a:cxnLst/>
            <a:rect l="l" t="t" r="r" b="b"/>
            <a:pathLst>
              <a:path w="693420" h="640079">
                <a:moveTo>
                  <a:pt x="346709" y="0"/>
                </a:moveTo>
                <a:lnTo>
                  <a:pt x="295468" y="3469"/>
                </a:lnTo>
                <a:lnTo>
                  <a:pt x="246563" y="13547"/>
                </a:lnTo>
                <a:lnTo>
                  <a:pt x="200531" y="29740"/>
                </a:lnTo>
                <a:lnTo>
                  <a:pt x="157908" y="51552"/>
                </a:lnTo>
                <a:lnTo>
                  <a:pt x="119229" y="78490"/>
                </a:lnTo>
                <a:lnTo>
                  <a:pt x="85030" y="110057"/>
                </a:lnTo>
                <a:lnTo>
                  <a:pt x="55848" y="145761"/>
                </a:lnTo>
                <a:lnTo>
                  <a:pt x="32218" y="185105"/>
                </a:lnTo>
                <a:lnTo>
                  <a:pt x="14676" y="227596"/>
                </a:lnTo>
                <a:lnTo>
                  <a:pt x="3758" y="272739"/>
                </a:lnTo>
                <a:lnTo>
                  <a:pt x="0" y="320040"/>
                </a:lnTo>
                <a:lnTo>
                  <a:pt x="3758" y="367334"/>
                </a:lnTo>
                <a:lnTo>
                  <a:pt x="14676" y="412473"/>
                </a:lnTo>
                <a:lnTo>
                  <a:pt x="32218" y="454963"/>
                </a:lnTo>
                <a:lnTo>
                  <a:pt x="55848" y="494307"/>
                </a:lnTo>
                <a:lnTo>
                  <a:pt x="85030" y="530011"/>
                </a:lnTo>
                <a:lnTo>
                  <a:pt x="119229" y="561581"/>
                </a:lnTo>
                <a:lnTo>
                  <a:pt x="157908" y="588520"/>
                </a:lnTo>
                <a:lnTo>
                  <a:pt x="200531" y="610335"/>
                </a:lnTo>
                <a:lnTo>
                  <a:pt x="246563" y="626530"/>
                </a:lnTo>
                <a:lnTo>
                  <a:pt x="295468" y="636610"/>
                </a:lnTo>
                <a:lnTo>
                  <a:pt x="346709" y="640080"/>
                </a:lnTo>
                <a:lnTo>
                  <a:pt x="397951" y="636610"/>
                </a:lnTo>
                <a:lnTo>
                  <a:pt x="446856" y="626530"/>
                </a:lnTo>
                <a:lnTo>
                  <a:pt x="492888" y="610335"/>
                </a:lnTo>
                <a:lnTo>
                  <a:pt x="535511" y="588520"/>
                </a:lnTo>
                <a:lnTo>
                  <a:pt x="574190" y="561581"/>
                </a:lnTo>
                <a:lnTo>
                  <a:pt x="608389" y="530011"/>
                </a:lnTo>
                <a:lnTo>
                  <a:pt x="637571" y="494307"/>
                </a:lnTo>
                <a:lnTo>
                  <a:pt x="661201" y="454963"/>
                </a:lnTo>
                <a:lnTo>
                  <a:pt x="678743" y="412473"/>
                </a:lnTo>
                <a:lnTo>
                  <a:pt x="689661" y="367334"/>
                </a:lnTo>
                <a:lnTo>
                  <a:pt x="693419" y="320040"/>
                </a:lnTo>
                <a:lnTo>
                  <a:pt x="689661" y="272739"/>
                </a:lnTo>
                <a:lnTo>
                  <a:pt x="678743" y="227596"/>
                </a:lnTo>
                <a:lnTo>
                  <a:pt x="661201" y="185105"/>
                </a:lnTo>
                <a:lnTo>
                  <a:pt x="637571" y="145761"/>
                </a:lnTo>
                <a:lnTo>
                  <a:pt x="608389" y="110057"/>
                </a:lnTo>
                <a:lnTo>
                  <a:pt x="574190" y="78490"/>
                </a:lnTo>
                <a:lnTo>
                  <a:pt x="535511" y="51552"/>
                </a:lnTo>
                <a:lnTo>
                  <a:pt x="492888" y="29740"/>
                </a:lnTo>
                <a:lnTo>
                  <a:pt x="446856" y="13547"/>
                </a:lnTo>
                <a:lnTo>
                  <a:pt x="397951" y="3469"/>
                </a:lnTo>
                <a:lnTo>
                  <a:pt x="346709" y="0"/>
                </a:lnTo>
                <a:close/>
              </a:path>
            </a:pathLst>
          </a:custGeom>
          <a:solidFill>
            <a:srgbClr val="F8642D"/>
          </a:solidFill>
        </p:spPr>
        <p:txBody>
          <a:bodyPr wrap="square" lIns="0" tIns="0" rIns="0" bIns="0" rtlCol="0"/>
          <a:lstStyle/>
          <a:p>
            <a:endParaRPr/>
          </a:p>
        </p:txBody>
      </p:sp>
      <p:sp>
        <p:nvSpPr>
          <p:cNvPr id="37" name="object 16">
            <a:extLst>
              <a:ext uri="{FF2B5EF4-FFF2-40B4-BE49-F238E27FC236}">
                <a16:creationId xmlns:a16="http://schemas.microsoft.com/office/drawing/2014/main" id="{A3422C56-FC75-7416-0F38-BB58BF2A0DE9}"/>
              </a:ext>
            </a:extLst>
          </p:cNvPr>
          <p:cNvSpPr/>
          <p:nvPr/>
        </p:nvSpPr>
        <p:spPr>
          <a:xfrm>
            <a:off x="5494020" y="5256276"/>
            <a:ext cx="693420" cy="640080"/>
          </a:xfrm>
          <a:custGeom>
            <a:avLst/>
            <a:gdLst/>
            <a:ahLst/>
            <a:cxnLst/>
            <a:rect l="l" t="t" r="r" b="b"/>
            <a:pathLst>
              <a:path w="693420" h="640079">
                <a:moveTo>
                  <a:pt x="0" y="320040"/>
                </a:moveTo>
                <a:lnTo>
                  <a:pt x="3758" y="272739"/>
                </a:lnTo>
                <a:lnTo>
                  <a:pt x="14676" y="227596"/>
                </a:lnTo>
                <a:lnTo>
                  <a:pt x="32218" y="185105"/>
                </a:lnTo>
                <a:lnTo>
                  <a:pt x="55848" y="145761"/>
                </a:lnTo>
                <a:lnTo>
                  <a:pt x="85030" y="110057"/>
                </a:lnTo>
                <a:lnTo>
                  <a:pt x="119229" y="78490"/>
                </a:lnTo>
                <a:lnTo>
                  <a:pt x="157908" y="51552"/>
                </a:lnTo>
                <a:lnTo>
                  <a:pt x="200531" y="29740"/>
                </a:lnTo>
                <a:lnTo>
                  <a:pt x="246563" y="13547"/>
                </a:lnTo>
                <a:lnTo>
                  <a:pt x="295468" y="3469"/>
                </a:lnTo>
                <a:lnTo>
                  <a:pt x="346709" y="0"/>
                </a:lnTo>
                <a:lnTo>
                  <a:pt x="397951" y="3469"/>
                </a:lnTo>
                <a:lnTo>
                  <a:pt x="446856" y="13547"/>
                </a:lnTo>
                <a:lnTo>
                  <a:pt x="492888" y="29740"/>
                </a:lnTo>
                <a:lnTo>
                  <a:pt x="535511" y="51552"/>
                </a:lnTo>
                <a:lnTo>
                  <a:pt x="574190" y="78490"/>
                </a:lnTo>
                <a:lnTo>
                  <a:pt x="608389" y="110057"/>
                </a:lnTo>
                <a:lnTo>
                  <a:pt x="637571" y="145761"/>
                </a:lnTo>
                <a:lnTo>
                  <a:pt x="661201" y="185105"/>
                </a:lnTo>
                <a:lnTo>
                  <a:pt x="678743" y="227596"/>
                </a:lnTo>
                <a:lnTo>
                  <a:pt x="689661" y="272739"/>
                </a:lnTo>
                <a:lnTo>
                  <a:pt x="693419" y="320040"/>
                </a:lnTo>
                <a:lnTo>
                  <a:pt x="689661" y="367334"/>
                </a:lnTo>
                <a:lnTo>
                  <a:pt x="678743" y="412473"/>
                </a:lnTo>
                <a:lnTo>
                  <a:pt x="661201" y="454963"/>
                </a:lnTo>
                <a:lnTo>
                  <a:pt x="637571" y="494307"/>
                </a:lnTo>
                <a:lnTo>
                  <a:pt x="608389" y="530011"/>
                </a:lnTo>
                <a:lnTo>
                  <a:pt x="574190" y="561581"/>
                </a:lnTo>
                <a:lnTo>
                  <a:pt x="535511" y="588520"/>
                </a:lnTo>
                <a:lnTo>
                  <a:pt x="492888" y="610335"/>
                </a:lnTo>
                <a:lnTo>
                  <a:pt x="446856" y="626530"/>
                </a:lnTo>
                <a:lnTo>
                  <a:pt x="397951" y="636610"/>
                </a:lnTo>
                <a:lnTo>
                  <a:pt x="346709" y="640080"/>
                </a:lnTo>
                <a:lnTo>
                  <a:pt x="295468" y="636610"/>
                </a:lnTo>
                <a:lnTo>
                  <a:pt x="246563" y="626530"/>
                </a:lnTo>
                <a:lnTo>
                  <a:pt x="200531" y="610335"/>
                </a:lnTo>
                <a:lnTo>
                  <a:pt x="157908" y="588520"/>
                </a:lnTo>
                <a:lnTo>
                  <a:pt x="119229" y="561581"/>
                </a:lnTo>
                <a:lnTo>
                  <a:pt x="85030" y="530011"/>
                </a:lnTo>
                <a:lnTo>
                  <a:pt x="55848" y="494307"/>
                </a:lnTo>
                <a:lnTo>
                  <a:pt x="32218" y="454963"/>
                </a:lnTo>
                <a:lnTo>
                  <a:pt x="14676" y="412473"/>
                </a:lnTo>
                <a:lnTo>
                  <a:pt x="3758" y="367334"/>
                </a:lnTo>
                <a:lnTo>
                  <a:pt x="0" y="320040"/>
                </a:lnTo>
                <a:close/>
              </a:path>
            </a:pathLst>
          </a:custGeom>
          <a:ln w="12192">
            <a:solidFill>
              <a:srgbClr val="EC5B4F"/>
            </a:solidFill>
          </a:ln>
        </p:spPr>
        <p:txBody>
          <a:bodyPr wrap="square" lIns="0" tIns="0" rIns="0" bIns="0" rtlCol="0"/>
          <a:lstStyle/>
          <a:p>
            <a:endParaRPr/>
          </a:p>
        </p:txBody>
      </p:sp>
      <p:sp>
        <p:nvSpPr>
          <p:cNvPr id="38" name="object 17">
            <a:extLst>
              <a:ext uri="{FF2B5EF4-FFF2-40B4-BE49-F238E27FC236}">
                <a16:creationId xmlns:a16="http://schemas.microsoft.com/office/drawing/2014/main" id="{B9257D5D-9FFF-D86B-0071-825DAC838765}"/>
              </a:ext>
            </a:extLst>
          </p:cNvPr>
          <p:cNvSpPr/>
          <p:nvPr/>
        </p:nvSpPr>
        <p:spPr>
          <a:xfrm>
            <a:off x="5637276" y="5447696"/>
            <a:ext cx="397510" cy="299720"/>
          </a:xfrm>
          <a:custGeom>
            <a:avLst/>
            <a:gdLst/>
            <a:ahLst/>
            <a:cxnLst/>
            <a:rect l="l" t="t" r="r" b="b"/>
            <a:pathLst>
              <a:path w="397510" h="299720">
                <a:moveTo>
                  <a:pt x="162956" y="264623"/>
                </a:moveTo>
                <a:lnTo>
                  <a:pt x="116966" y="264623"/>
                </a:lnTo>
                <a:lnTo>
                  <a:pt x="114073" y="271675"/>
                </a:lnTo>
                <a:lnTo>
                  <a:pt x="111998" y="278212"/>
                </a:lnTo>
                <a:lnTo>
                  <a:pt x="112002" y="280149"/>
                </a:lnTo>
                <a:lnTo>
                  <a:pt x="112287" y="285927"/>
                </a:lnTo>
                <a:lnTo>
                  <a:pt x="116966" y="295001"/>
                </a:lnTo>
                <a:lnTo>
                  <a:pt x="126039" y="299567"/>
                </a:lnTo>
                <a:lnTo>
                  <a:pt x="136969" y="299105"/>
                </a:lnTo>
                <a:lnTo>
                  <a:pt x="147899" y="294893"/>
                </a:lnTo>
                <a:lnTo>
                  <a:pt x="156972" y="288207"/>
                </a:lnTo>
                <a:lnTo>
                  <a:pt x="162544" y="280149"/>
                </a:lnTo>
                <a:lnTo>
                  <a:pt x="164401" y="271418"/>
                </a:lnTo>
                <a:lnTo>
                  <a:pt x="162956" y="264623"/>
                </a:lnTo>
                <a:close/>
              </a:path>
              <a:path w="397510" h="299720">
                <a:moveTo>
                  <a:pt x="193675" y="231438"/>
                </a:moveTo>
                <a:lnTo>
                  <a:pt x="160147" y="231438"/>
                </a:lnTo>
                <a:lnTo>
                  <a:pt x="166877" y="234638"/>
                </a:lnTo>
                <a:lnTo>
                  <a:pt x="170179" y="241433"/>
                </a:lnTo>
                <a:lnTo>
                  <a:pt x="176424" y="249485"/>
                </a:lnTo>
                <a:lnTo>
                  <a:pt x="180228" y="258475"/>
                </a:lnTo>
                <a:lnTo>
                  <a:pt x="181349" y="267095"/>
                </a:lnTo>
                <a:lnTo>
                  <a:pt x="181432" y="268519"/>
                </a:lnTo>
                <a:lnTo>
                  <a:pt x="180086" y="278212"/>
                </a:lnTo>
                <a:lnTo>
                  <a:pt x="183769" y="278212"/>
                </a:lnTo>
                <a:lnTo>
                  <a:pt x="186944" y="284613"/>
                </a:lnTo>
                <a:lnTo>
                  <a:pt x="190500" y="288207"/>
                </a:lnTo>
                <a:lnTo>
                  <a:pt x="196395" y="292029"/>
                </a:lnTo>
                <a:lnTo>
                  <a:pt x="203660" y="293303"/>
                </a:lnTo>
                <a:lnTo>
                  <a:pt x="210948" y="292029"/>
                </a:lnTo>
                <a:lnTo>
                  <a:pt x="216915" y="288207"/>
                </a:lnTo>
                <a:lnTo>
                  <a:pt x="220702" y="282111"/>
                </a:lnTo>
                <a:lnTo>
                  <a:pt x="221964" y="274815"/>
                </a:lnTo>
                <a:lnTo>
                  <a:pt x="220702" y="267519"/>
                </a:lnTo>
                <a:lnTo>
                  <a:pt x="216915" y="261423"/>
                </a:lnTo>
                <a:lnTo>
                  <a:pt x="213613" y="261423"/>
                </a:lnTo>
                <a:lnTo>
                  <a:pt x="201640" y="247404"/>
                </a:lnTo>
                <a:lnTo>
                  <a:pt x="194976" y="238934"/>
                </a:lnTo>
                <a:lnTo>
                  <a:pt x="192647" y="234212"/>
                </a:lnTo>
                <a:lnTo>
                  <a:pt x="193675" y="231438"/>
                </a:lnTo>
                <a:close/>
              </a:path>
              <a:path w="397510" h="299720">
                <a:moveTo>
                  <a:pt x="273519" y="141986"/>
                </a:moveTo>
                <a:lnTo>
                  <a:pt x="63309" y="141986"/>
                </a:lnTo>
                <a:lnTo>
                  <a:pt x="79331" y="145057"/>
                </a:lnTo>
                <a:lnTo>
                  <a:pt x="93472" y="154273"/>
                </a:lnTo>
                <a:lnTo>
                  <a:pt x="96647" y="161067"/>
                </a:lnTo>
                <a:lnTo>
                  <a:pt x="100202" y="164268"/>
                </a:lnTo>
                <a:lnTo>
                  <a:pt x="100202" y="171075"/>
                </a:lnTo>
                <a:lnTo>
                  <a:pt x="107061" y="174669"/>
                </a:lnTo>
                <a:lnTo>
                  <a:pt x="113411" y="177869"/>
                </a:lnTo>
                <a:lnTo>
                  <a:pt x="116966" y="184664"/>
                </a:lnTo>
                <a:lnTo>
                  <a:pt x="123444" y="187864"/>
                </a:lnTo>
                <a:lnTo>
                  <a:pt x="127000" y="194659"/>
                </a:lnTo>
                <a:lnTo>
                  <a:pt x="127000" y="201453"/>
                </a:lnTo>
                <a:lnTo>
                  <a:pt x="133350" y="201453"/>
                </a:lnTo>
                <a:lnTo>
                  <a:pt x="140208" y="204654"/>
                </a:lnTo>
                <a:lnTo>
                  <a:pt x="143763" y="211448"/>
                </a:lnTo>
                <a:lnTo>
                  <a:pt x="150113" y="217849"/>
                </a:lnTo>
                <a:lnTo>
                  <a:pt x="153415" y="224643"/>
                </a:lnTo>
                <a:lnTo>
                  <a:pt x="153415" y="231438"/>
                </a:lnTo>
                <a:lnTo>
                  <a:pt x="193675" y="231438"/>
                </a:lnTo>
                <a:lnTo>
                  <a:pt x="196447" y="232357"/>
                </a:lnTo>
                <a:lnTo>
                  <a:pt x="201183" y="236386"/>
                </a:lnTo>
                <a:lnTo>
                  <a:pt x="209659" y="245438"/>
                </a:lnTo>
                <a:lnTo>
                  <a:pt x="223647" y="261423"/>
                </a:lnTo>
                <a:lnTo>
                  <a:pt x="227202" y="264623"/>
                </a:lnTo>
                <a:lnTo>
                  <a:pt x="232602" y="268445"/>
                </a:lnTo>
                <a:lnTo>
                  <a:pt x="238680" y="269719"/>
                </a:lnTo>
                <a:lnTo>
                  <a:pt x="244830" y="268445"/>
                </a:lnTo>
                <a:lnTo>
                  <a:pt x="250444" y="264623"/>
                </a:lnTo>
                <a:lnTo>
                  <a:pt x="254230" y="258699"/>
                </a:lnTo>
                <a:lnTo>
                  <a:pt x="255492" y="251428"/>
                </a:lnTo>
                <a:lnTo>
                  <a:pt x="254230" y="244156"/>
                </a:lnTo>
                <a:lnTo>
                  <a:pt x="250444" y="238232"/>
                </a:lnTo>
                <a:lnTo>
                  <a:pt x="236416" y="222095"/>
                </a:lnTo>
                <a:lnTo>
                  <a:pt x="228330" y="212599"/>
                </a:lnTo>
                <a:lnTo>
                  <a:pt x="224565" y="207484"/>
                </a:lnTo>
                <a:lnTo>
                  <a:pt x="223647" y="204654"/>
                </a:lnTo>
                <a:lnTo>
                  <a:pt x="277217" y="204654"/>
                </a:lnTo>
                <a:lnTo>
                  <a:pt x="269869" y="197257"/>
                </a:lnTo>
                <a:lnTo>
                  <a:pt x="261318" y="187963"/>
                </a:lnTo>
                <a:lnTo>
                  <a:pt x="258982" y="183616"/>
                </a:lnTo>
                <a:lnTo>
                  <a:pt x="260350" y="181070"/>
                </a:lnTo>
                <a:lnTo>
                  <a:pt x="310530" y="181070"/>
                </a:lnTo>
                <a:lnTo>
                  <a:pt x="277883" y="146692"/>
                </a:lnTo>
                <a:lnTo>
                  <a:pt x="273519" y="141986"/>
                </a:lnTo>
                <a:close/>
              </a:path>
              <a:path w="397510" h="299720">
                <a:moveTo>
                  <a:pt x="135611" y="238232"/>
                </a:moveTo>
                <a:lnTo>
                  <a:pt x="90297" y="238232"/>
                </a:lnTo>
                <a:lnTo>
                  <a:pt x="87332" y="243651"/>
                </a:lnTo>
                <a:lnTo>
                  <a:pt x="85355" y="249485"/>
                </a:lnTo>
                <a:lnTo>
                  <a:pt x="85228" y="251428"/>
                </a:lnTo>
                <a:lnTo>
                  <a:pt x="85546" y="257183"/>
                </a:lnTo>
                <a:lnTo>
                  <a:pt x="90297" y="264623"/>
                </a:lnTo>
                <a:lnTo>
                  <a:pt x="96196" y="267995"/>
                </a:lnTo>
                <a:lnTo>
                  <a:pt x="103489" y="268519"/>
                </a:lnTo>
                <a:lnTo>
                  <a:pt x="110853" y="267095"/>
                </a:lnTo>
                <a:lnTo>
                  <a:pt x="116966" y="264623"/>
                </a:lnTo>
                <a:lnTo>
                  <a:pt x="162956" y="264623"/>
                </a:lnTo>
                <a:lnTo>
                  <a:pt x="162544" y="262686"/>
                </a:lnTo>
                <a:lnTo>
                  <a:pt x="156972" y="254628"/>
                </a:lnTo>
                <a:lnTo>
                  <a:pt x="150113" y="247834"/>
                </a:lnTo>
                <a:lnTo>
                  <a:pt x="133350" y="247834"/>
                </a:lnTo>
                <a:lnTo>
                  <a:pt x="135372" y="242465"/>
                </a:lnTo>
                <a:lnTo>
                  <a:pt x="135611" y="238232"/>
                </a:lnTo>
                <a:close/>
              </a:path>
              <a:path w="397510" h="299720">
                <a:moveTo>
                  <a:pt x="277217" y="204654"/>
                </a:moveTo>
                <a:lnTo>
                  <a:pt x="223647" y="204654"/>
                </a:lnTo>
                <a:lnTo>
                  <a:pt x="227631" y="207084"/>
                </a:lnTo>
                <a:lnTo>
                  <a:pt x="234664" y="214199"/>
                </a:lnTo>
                <a:lnTo>
                  <a:pt x="245363" y="225737"/>
                </a:lnTo>
                <a:lnTo>
                  <a:pt x="260350" y="241433"/>
                </a:lnTo>
                <a:lnTo>
                  <a:pt x="266465" y="245033"/>
                </a:lnTo>
                <a:lnTo>
                  <a:pt x="273748" y="246233"/>
                </a:lnTo>
                <a:lnTo>
                  <a:pt x="281031" y="245033"/>
                </a:lnTo>
                <a:lnTo>
                  <a:pt x="287147" y="241433"/>
                </a:lnTo>
                <a:lnTo>
                  <a:pt x="289433" y="235787"/>
                </a:lnTo>
                <a:lnTo>
                  <a:pt x="290861" y="229241"/>
                </a:lnTo>
                <a:lnTo>
                  <a:pt x="290433" y="222095"/>
                </a:lnTo>
                <a:lnTo>
                  <a:pt x="287147" y="214649"/>
                </a:lnTo>
                <a:lnTo>
                  <a:pt x="277217" y="204654"/>
                </a:lnTo>
                <a:close/>
              </a:path>
              <a:path w="397510" h="299720">
                <a:moveTo>
                  <a:pt x="110236" y="211448"/>
                </a:moveTo>
                <a:lnTo>
                  <a:pt x="63500" y="211448"/>
                </a:lnTo>
                <a:lnTo>
                  <a:pt x="62553" y="216366"/>
                </a:lnTo>
                <a:lnTo>
                  <a:pt x="60975" y="221695"/>
                </a:lnTo>
                <a:lnTo>
                  <a:pt x="60660" y="227698"/>
                </a:lnTo>
                <a:lnTo>
                  <a:pt x="63500" y="234638"/>
                </a:lnTo>
                <a:lnTo>
                  <a:pt x="69562" y="239417"/>
                </a:lnTo>
                <a:lnTo>
                  <a:pt x="76850" y="240183"/>
                </a:lnTo>
                <a:lnTo>
                  <a:pt x="84163" y="239076"/>
                </a:lnTo>
                <a:lnTo>
                  <a:pt x="90297" y="238232"/>
                </a:lnTo>
                <a:lnTo>
                  <a:pt x="135611" y="238232"/>
                </a:lnTo>
                <a:lnTo>
                  <a:pt x="135715" y="236386"/>
                </a:lnTo>
                <a:lnTo>
                  <a:pt x="134082" y="230233"/>
                </a:lnTo>
                <a:lnTo>
                  <a:pt x="130175" y="224643"/>
                </a:lnTo>
                <a:lnTo>
                  <a:pt x="123444" y="217849"/>
                </a:lnTo>
                <a:lnTo>
                  <a:pt x="110236" y="217849"/>
                </a:lnTo>
                <a:lnTo>
                  <a:pt x="110236" y="211448"/>
                </a:lnTo>
                <a:close/>
              </a:path>
              <a:path w="397510" h="299720">
                <a:moveTo>
                  <a:pt x="310530" y="181070"/>
                </a:moveTo>
                <a:lnTo>
                  <a:pt x="260350" y="181070"/>
                </a:lnTo>
                <a:lnTo>
                  <a:pt x="290322" y="207854"/>
                </a:lnTo>
                <a:lnTo>
                  <a:pt x="290322" y="211448"/>
                </a:lnTo>
                <a:lnTo>
                  <a:pt x="295941" y="215049"/>
                </a:lnTo>
                <a:lnTo>
                  <a:pt x="302133" y="216249"/>
                </a:lnTo>
                <a:lnTo>
                  <a:pt x="308324" y="215049"/>
                </a:lnTo>
                <a:lnTo>
                  <a:pt x="313944" y="211448"/>
                </a:lnTo>
                <a:lnTo>
                  <a:pt x="317730" y="203947"/>
                </a:lnTo>
                <a:lnTo>
                  <a:pt x="318992" y="196708"/>
                </a:lnTo>
                <a:lnTo>
                  <a:pt x="317730" y="190144"/>
                </a:lnTo>
                <a:lnTo>
                  <a:pt x="313944" y="184664"/>
                </a:lnTo>
                <a:lnTo>
                  <a:pt x="310530" y="181070"/>
                </a:lnTo>
                <a:close/>
              </a:path>
              <a:path w="397510" h="299720">
                <a:moveTo>
                  <a:pt x="61864" y="161974"/>
                </a:moveTo>
                <a:lnTo>
                  <a:pt x="33970" y="198846"/>
                </a:lnTo>
                <a:lnTo>
                  <a:pt x="36702" y="207854"/>
                </a:lnTo>
                <a:lnTo>
                  <a:pt x="44176" y="212632"/>
                </a:lnTo>
                <a:lnTo>
                  <a:pt x="51339" y="213399"/>
                </a:lnTo>
                <a:lnTo>
                  <a:pt x="57884" y="212292"/>
                </a:lnTo>
                <a:lnTo>
                  <a:pt x="63500" y="211448"/>
                </a:lnTo>
                <a:lnTo>
                  <a:pt x="110236" y="211448"/>
                </a:lnTo>
                <a:lnTo>
                  <a:pt x="110236" y="201453"/>
                </a:lnTo>
                <a:lnTo>
                  <a:pt x="103377" y="197859"/>
                </a:lnTo>
                <a:lnTo>
                  <a:pt x="100202" y="191065"/>
                </a:lnTo>
                <a:lnTo>
                  <a:pt x="83438" y="191065"/>
                </a:lnTo>
                <a:lnTo>
                  <a:pt x="86613" y="184664"/>
                </a:lnTo>
                <a:lnTo>
                  <a:pt x="83438" y="174669"/>
                </a:lnTo>
                <a:lnTo>
                  <a:pt x="80255" y="167869"/>
                </a:lnTo>
                <a:lnTo>
                  <a:pt x="71689" y="162751"/>
                </a:lnTo>
                <a:lnTo>
                  <a:pt x="61864" y="161974"/>
                </a:lnTo>
                <a:close/>
              </a:path>
              <a:path w="397510" h="299720">
                <a:moveTo>
                  <a:pt x="90297" y="187864"/>
                </a:moveTo>
                <a:lnTo>
                  <a:pt x="83438" y="191065"/>
                </a:lnTo>
                <a:lnTo>
                  <a:pt x="100202" y="191065"/>
                </a:lnTo>
                <a:lnTo>
                  <a:pt x="90297" y="187864"/>
                </a:lnTo>
                <a:close/>
              </a:path>
              <a:path w="397510" h="299720">
                <a:moveTo>
                  <a:pt x="0" y="23971"/>
                </a:moveTo>
                <a:lnTo>
                  <a:pt x="0" y="167874"/>
                </a:lnTo>
                <a:lnTo>
                  <a:pt x="10033" y="171075"/>
                </a:lnTo>
                <a:lnTo>
                  <a:pt x="19938" y="174669"/>
                </a:lnTo>
                <a:lnTo>
                  <a:pt x="23624" y="167869"/>
                </a:lnTo>
                <a:lnTo>
                  <a:pt x="26797" y="161067"/>
                </a:lnTo>
                <a:lnTo>
                  <a:pt x="33147" y="154273"/>
                </a:lnTo>
                <a:lnTo>
                  <a:pt x="47287" y="145057"/>
                </a:lnTo>
                <a:lnTo>
                  <a:pt x="63309" y="141986"/>
                </a:lnTo>
                <a:lnTo>
                  <a:pt x="273519" y="141986"/>
                </a:lnTo>
                <a:lnTo>
                  <a:pt x="264160" y="131892"/>
                </a:lnTo>
                <a:lnTo>
                  <a:pt x="256998" y="124301"/>
                </a:lnTo>
                <a:lnTo>
                  <a:pt x="153415" y="124301"/>
                </a:lnTo>
                <a:lnTo>
                  <a:pt x="137360" y="120872"/>
                </a:lnTo>
                <a:lnTo>
                  <a:pt x="124698" y="111823"/>
                </a:lnTo>
                <a:lnTo>
                  <a:pt x="116390" y="98996"/>
                </a:lnTo>
                <a:lnTo>
                  <a:pt x="113411" y="84296"/>
                </a:lnTo>
                <a:lnTo>
                  <a:pt x="114686" y="72435"/>
                </a:lnTo>
                <a:lnTo>
                  <a:pt x="118475" y="62182"/>
                </a:lnTo>
                <a:lnTo>
                  <a:pt x="124715" y="53810"/>
                </a:lnTo>
                <a:lnTo>
                  <a:pt x="133350" y="47593"/>
                </a:lnTo>
                <a:lnTo>
                  <a:pt x="144551" y="40239"/>
                </a:lnTo>
                <a:lnTo>
                  <a:pt x="53601" y="40239"/>
                </a:lnTo>
                <a:lnTo>
                  <a:pt x="39877" y="37560"/>
                </a:lnTo>
                <a:lnTo>
                  <a:pt x="0" y="23971"/>
                </a:lnTo>
                <a:close/>
              </a:path>
              <a:path w="397510" h="299720">
                <a:moveTo>
                  <a:pt x="397383" y="70084"/>
                </a:moveTo>
                <a:lnTo>
                  <a:pt x="230211" y="70084"/>
                </a:lnTo>
                <a:lnTo>
                  <a:pt x="239648" y="70548"/>
                </a:lnTo>
                <a:lnTo>
                  <a:pt x="245276" y="72870"/>
                </a:lnTo>
                <a:lnTo>
                  <a:pt x="247141" y="74263"/>
                </a:lnTo>
                <a:lnTo>
                  <a:pt x="257891" y="85465"/>
                </a:lnTo>
                <a:lnTo>
                  <a:pt x="283035" y="111369"/>
                </a:lnTo>
                <a:lnTo>
                  <a:pt x="311917" y="140421"/>
                </a:lnTo>
                <a:lnTo>
                  <a:pt x="333883" y="161067"/>
                </a:lnTo>
                <a:lnTo>
                  <a:pt x="342354" y="167869"/>
                </a:lnTo>
                <a:lnTo>
                  <a:pt x="351837" y="169571"/>
                </a:lnTo>
                <a:lnTo>
                  <a:pt x="360725" y="168724"/>
                </a:lnTo>
                <a:lnTo>
                  <a:pt x="367441" y="167869"/>
                </a:lnTo>
                <a:lnTo>
                  <a:pt x="373433" y="166811"/>
                </a:lnTo>
                <a:lnTo>
                  <a:pt x="383587" y="164471"/>
                </a:lnTo>
                <a:lnTo>
                  <a:pt x="397383" y="161067"/>
                </a:lnTo>
                <a:lnTo>
                  <a:pt x="397383" y="70084"/>
                </a:lnTo>
                <a:close/>
              </a:path>
              <a:path w="397510" h="299720">
                <a:moveTo>
                  <a:pt x="221698" y="97397"/>
                </a:moveTo>
                <a:lnTo>
                  <a:pt x="184989" y="112883"/>
                </a:lnTo>
                <a:lnTo>
                  <a:pt x="176911" y="117951"/>
                </a:lnTo>
                <a:lnTo>
                  <a:pt x="156972" y="124301"/>
                </a:lnTo>
                <a:lnTo>
                  <a:pt x="256998" y="124301"/>
                </a:lnTo>
                <a:lnTo>
                  <a:pt x="256151" y="123403"/>
                </a:lnTo>
                <a:lnTo>
                  <a:pt x="237236" y="104362"/>
                </a:lnTo>
                <a:lnTo>
                  <a:pt x="235406" y="102453"/>
                </a:lnTo>
                <a:lnTo>
                  <a:pt x="230124" y="98996"/>
                </a:lnTo>
                <a:lnTo>
                  <a:pt x="221698" y="97397"/>
                </a:lnTo>
                <a:close/>
              </a:path>
              <a:path w="397510" h="299720">
                <a:moveTo>
                  <a:pt x="257825" y="0"/>
                </a:moveTo>
                <a:lnTo>
                  <a:pt x="249410" y="440"/>
                </a:lnTo>
                <a:lnTo>
                  <a:pt x="240411" y="3905"/>
                </a:lnTo>
                <a:lnTo>
                  <a:pt x="220612" y="16150"/>
                </a:lnTo>
                <a:lnTo>
                  <a:pt x="167205" y="46642"/>
                </a:lnTo>
                <a:lnTo>
                  <a:pt x="143763" y="60674"/>
                </a:lnTo>
                <a:lnTo>
                  <a:pt x="137033" y="64357"/>
                </a:lnTo>
                <a:lnTo>
                  <a:pt x="130175" y="70707"/>
                </a:lnTo>
                <a:lnTo>
                  <a:pt x="130175" y="81121"/>
                </a:lnTo>
                <a:lnTo>
                  <a:pt x="131949" y="90820"/>
                </a:lnTo>
                <a:lnTo>
                  <a:pt x="136842" y="99282"/>
                </a:lnTo>
                <a:lnTo>
                  <a:pt x="144212" y="105267"/>
                </a:lnTo>
                <a:lnTo>
                  <a:pt x="153415" y="107537"/>
                </a:lnTo>
                <a:lnTo>
                  <a:pt x="156972" y="107537"/>
                </a:lnTo>
                <a:lnTo>
                  <a:pt x="163702" y="104362"/>
                </a:lnTo>
                <a:lnTo>
                  <a:pt x="166877" y="101060"/>
                </a:lnTo>
                <a:lnTo>
                  <a:pt x="176625" y="96783"/>
                </a:lnTo>
                <a:lnTo>
                  <a:pt x="189515" y="90090"/>
                </a:lnTo>
                <a:lnTo>
                  <a:pt x="203596" y="82182"/>
                </a:lnTo>
                <a:lnTo>
                  <a:pt x="216915" y="74263"/>
                </a:lnTo>
                <a:lnTo>
                  <a:pt x="230211" y="70084"/>
                </a:lnTo>
                <a:lnTo>
                  <a:pt x="397383" y="70084"/>
                </a:lnTo>
                <a:lnTo>
                  <a:pt x="397383" y="50768"/>
                </a:lnTo>
                <a:lnTo>
                  <a:pt x="327025" y="50768"/>
                </a:lnTo>
                <a:lnTo>
                  <a:pt x="320675" y="47593"/>
                </a:lnTo>
                <a:lnTo>
                  <a:pt x="317186" y="44642"/>
                </a:lnTo>
                <a:lnTo>
                  <a:pt x="308006" y="36655"/>
                </a:lnTo>
                <a:lnTo>
                  <a:pt x="295064" y="24929"/>
                </a:lnTo>
                <a:lnTo>
                  <a:pt x="280288" y="10763"/>
                </a:lnTo>
                <a:lnTo>
                  <a:pt x="267503" y="3226"/>
                </a:lnTo>
                <a:lnTo>
                  <a:pt x="257825" y="0"/>
                </a:lnTo>
                <a:close/>
              </a:path>
              <a:path w="397510" h="299720">
                <a:moveTo>
                  <a:pt x="397383" y="37560"/>
                </a:moveTo>
                <a:lnTo>
                  <a:pt x="333883" y="50768"/>
                </a:lnTo>
                <a:lnTo>
                  <a:pt x="397383" y="50768"/>
                </a:lnTo>
                <a:lnTo>
                  <a:pt x="397383" y="37560"/>
                </a:lnTo>
                <a:close/>
              </a:path>
              <a:path w="397510" h="299720">
                <a:moveTo>
                  <a:pt x="150113" y="730"/>
                </a:moveTo>
                <a:lnTo>
                  <a:pt x="126896" y="6484"/>
                </a:lnTo>
                <a:lnTo>
                  <a:pt x="101822" y="19145"/>
                </a:lnTo>
                <a:lnTo>
                  <a:pt x="81748" y="31805"/>
                </a:lnTo>
                <a:lnTo>
                  <a:pt x="73533" y="37560"/>
                </a:lnTo>
                <a:lnTo>
                  <a:pt x="71096" y="38453"/>
                </a:lnTo>
                <a:lnTo>
                  <a:pt x="64230" y="39941"/>
                </a:lnTo>
                <a:lnTo>
                  <a:pt x="53601" y="40239"/>
                </a:lnTo>
                <a:lnTo>
                  <a:pt x="144551" y="40239"/>
                </a:lnTo>
                <a:lnTo>
                  <a:pt x="146960" y="38657"/>
                </a:lnTo>
                <a:lnTo>
                  <a:pt x="163655" y="28781"/>
                </a:lnTo>
                <a:lnTo>
                  <a:pt x="177801" y="20786"/>
                </a:lnTo>
                <a:lnTo>
                  <a:pt x="183769" y="17494"/>
                </a:lnTo>
                <a:lnTo>
                  <a:pt x="181832" y="14874"/>
                </a:lnTo>
                <a:lnTo>
                  <a:pt x="175799" y="9112"/>
                </a:lnTo>
                <a:lnTo>
                  <a:pt x="165338" y="3349"/>
                </a:lnTo>
                <a:lnTo>
                  <a:pt x="150113" y="730"/>
                </a:lnTo>
                <a:close/>
              </a:path>
            </a:pathLst>
          </a:custGeom>
          <a:solidFill>
            <a:srgbClr val="FFFFFF"/>
          </a:solidFill>
        </p:spPr>
        <p:txBody>
          <a:bodyPr wrap="square" lIns="0" tIns="0" rIns="0" bIns="0" rtlCol="0"/>
          <a:lstStyle/>
          <a:p>
            <a:endParaRPr/>
          </a:p>
        </p:txBody>
      </p:sp>
      <p:sp>
        <p:nvSpPr>
          <p:cNvPr id="39" name="object 18">
            <a:extLst>
              <a:ext uri="{FF2B5EF4-FFF2-40B4-BE49-F238E27FC236}">
                <a16:creationId xmlns:a16="http://schemas.microsoft.com/office/drawing/2014/main" id="{6078977E-DC94-18FA-3D12-1529FC3A2CC2}"/>
              </a:ext>
            </a:extLst>
          </p:cNvPr>
          <p:cNvSpPr txBox="1"/>
          <p:nvPr/>
        </p:nvSpPr>
        <p:spPr>
          <a:xfrm>
            <a:off x="6555992" y="4360899"/>
            <a:ext cx="5400000" cy="320601"/>
          </a:xfrm>
          <a:prstGeom prst="rect">
            <a:avLst/>
          </a:prstGeom>
        </p:spPr>
        <p:txBody>
          <a:bodyPr vert="horz" wrap="square" lIns="0" tIns="12700" rIns="0" bIns="0" rtlCol="0">
            <a:spAutoFit/>
          </a:bodyPr>
          <a:lstStyle/>
          <a:p>
            <a:pPr marL="12700">
              <a:lnSpc>
                <a:spcPct val="100000"/>
              </a:lnSpc>
              <a:spcBef>
                <a:spcPts val="100"/>
              </a:spcBef>
            </a:pPr>
            <a:r>
              <a:rPr sz="2000" err="1">
                <a:solidFill>
                  <a:srgbClr val="FF6600"/>
                </a:solidFill>
                <a:latin typeface="Microsoft YaHei"/>
                <a:cs typeface="Microsoft YaHei"/>
              </a:rPr>
              <a:t>安全</a:t>
            </a:r>
            <a:r>
              <a:rPr lang="en-US" sz="2000">
                <a:solidFill>
                  <a:srgbClr val="FF6600"/>
                </a:solidFill>
                <a:latin typeface="Microsoft YaHei"/>
                <a:cs typeface="Microsoft YaHei"/>
              </a:rPr>
              <a:t> </a:t>
            </a:r>
            <a:r>
              <a:rPr sz="2000" spc="-5">
                <a:solidFill>
                  <a:srgbClr val="FF6600"/>
                </a:solidFill>
                <a:latin typeface="Microsoft YaHei"/>
                <a:cs typeface="Microsoft YaHei"/>
              </a:rPr>
              <a:t>Safe</a:t>
            </a:r>
            <a:endParaRPr sz="3200">
              <a:latin typeface="Microsoft YaHei"/>
              <a:cs typeface="Microsoft YaHei"/>
            </a:endParaRPr>
          </a:p>
        </p:txBody>
      </p:sp>
      <p:sp>
        <p:nvSpPr>
          <p:cNvPr id="40" name="object 11">
            <a:extLst>
              <a:ext uri="{FF2B5EF4-FFF2-40B4-BE49-F238E27FC236}">
                <a16:creationId xmlns:a16="http://schemas.microsoft.com/office/drawing/2014/main" id="{5A70D61C-807F-0C5D-940B-CEAC0FAB8F09}"/>
              </a:ext>
            </a:extLst>
          </p:cNvPr>
          <p:cNvSpPr txBox="1"/>
          <p:nvPr/>
        </p:nvSpPr>
        <p:spPr>
          <a:xfrm>
            <a:off x="6555483" y="5416296"/>
            <a:ext cx="5400000" cy="321242"/>
          </a:xfrm>
          <a:prstGeom prst="rect">
            <a:avLst/>
          </a:prstGeom>
        </p:spPr>
        <p:txBody>
          <a:bodyPr vert="horz" wrap="square" lIns="0" tIns="13335" rIns="0" bIns="0" rtlCol="0">
            <a:spAutoFit/>
          </a:bodyPr>
          <a:lstStyle/>
          <a:p>
            <a:pPr marL="12700">
              <a:lnSpc>
                <a:spcPct val="100000"/>
              </a:lnSpc>
              <a:spcBef>
                <a:spcPts val="5"/>
              </a:spcBef>
            </a:pPr>
            <a:r>
              <a:rPr lang="zh-CN" altLang="en-US" sz="2000">
                <a:solidFill>
                  <a:schemeClr val="accent1"/>
                </a:solidFill>
                <a:latin typeface="Microsoft YaHei"/>
                <a:cs typeface="Microsoft YaHei"/>
              </a:rPr>
              <a:t>职业卫生 </a:t>
            </a:r>
            <a:r>
              <a:rPr lang="en-GB" altLang="zh-CN" sz="2000" spc="-5">
                <a:solidFill>
                  <a:schemeClr val="accent1"/>
                </a:solidFill>
                <a:latin typeface="Microsoft YaHei"/>
                <a:cs typeface="Microsoft YaHei"/>
              </a:rPr>
              <a:t>Occupational</a:t>
            </a:r>
            <a:r>
              <a:rPr lang="en-GB" altLang="zh-CN" sz="2000" spc="-60">
                <a:solidFill>
                  <a:schemeClr val="accent1"/>
                </a:solidFill>
                <a:latin typeface="Microsoft YaHei"/>
                <a:cs typeface="Microsoft YaHei"/>
              </a:rPr>
              <a:t> </a:t>
            </a:r>
            <a:r>
              <a:rPr lang="en-GB" altLang="zh-CN" sz="2000" spc="-5">
                <a:solidFill>
                  <a:schemeClr val="accent1"/>
                </a:solidFill>
                <a:latin typeface="Microsoft YaHei"/>
                <a:cs typeface="Microsoft YaHei"/>
              </a:rPr>
              <a:t>Hygiene</a:t>
            </a:r>
            <a:endParaRPr lang="en-GB" altLang="zh-CN" sz="2000">
              <a:solidFill>
                <a:schemeClr val="accent1"/>
              </a:solidFill>
              <a:latin typeface="Microsoft YaHei"/>
              <a:cs typeface="Microsoft YaHei"/>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449580" y="1909572"/>
            <a:ext cx="2437130" cy="554990"/>
          </a:xfrm>
          <a:prstGeom prst="rect">
            <a:avLst/>
          </a:prstGeom>
          <a:ln w="9144">
            <a:solidFill>
              <a:srgbClr val="EC5B4F"/>
            </a:solidFill>
          </a:ln>
        </p:spPr>
        <p:txBody>
          <a:bodyPr vert="horz" wrap="square" lIns="0" tIns="20320" rIns="0" bIns="0" rtlCol="0">
            <a:spAutoFit/>
          </a:bodyPr>
          <a:lstStyle/>
          <a:p>
            <a:pPr marL="151765" marR="144145">
              <a:lnSpc>
                <a:spcPct val="125000"/>
              </a:lnSpc>
              <a:spcBef>
                <a:spcPts val="160"/>
              </a:spcBef>
            </a:pPr>
            <a:r>
              <a:rPr sz="1200">
                <a:latin typeface="Microsoft YaHei"/>
                <a:cs typeface="Microsoft YaHei"/>
              </a:rPr>
              <a:t>环境监测项目（委托第三方开展 的）与排污许可证要求不一致。</a:t>
            </a:r>
          </a:p>
        </p:txBody>
      </p:sp>
      <p:sp>
        <p:nvSpPr>
          <p:cNvPr id="4" name="object 4"/>
          <p:cNvSpPr txBox="1"/>
          <p:nvPr/>
        </p:nvSpPr>
        <p:spPr>
          <a:xfrm>
            <a:off x="2164079" y="2749295"/>
            <a:ext cx="2158365" cy="532130"/>
          </a:xfrm>
          <a:prstGeom prst="rect">
            <a:avLst/>
          </a:prstGeom>
          <a:ln w="9144">
            <a:solidFill>
              <a:srgbClr val="EC5B4F"/>
            </a:solidFill>
          </a:ln>
        </p:spPr>
        <p:txBody>
          <a:bodyPr vert="horz" wrap="square" lIns="0" tIns="19685" rIns="0" bIns="0" rtlCol="0">
            <a:spAutoFit/>
          </a:bodyPr>
          <a:lstStyle/>
          <a:p>
            <a:pPr marL="240665" marR="156845" indent="-76200">
              <a:lnSpc>
                <a:spcPct val="125000"/>
              </a:lnSpc>
              <a:spcBef>
                <a:spcPts val="155"/>
              </a:spcBef>
            </a:pPr>
            <a:r>
              <a:rPr sz="1200">
                <a:latin typeface="Microsoft YaHei"/>
                <a:cs typeface="Microsoft YaHei"/>
              </a:rPr>
              <a:t>签订合同时，未基于排污许 可证要求设定检测因子。</a:t>
            </a:r>
          </a:p>
        </p:txBody>
      </p:sp>
      <p:sp>
        <p:nvSpPr>
          <p:cNvPr id="5" name="object 5"/>
          <p:cNvSpPr/>
          <p:nvPr/>
        </p:nvSpPr>
        <p:spPr>
          <a:xfrm>
            <a:off x="1662429" y="2464307"/>
            <a:ext cx="501650" cy="589915"/>
          </a:xfrm>
          <a:custGeom>
            <a:avLst/>
            <a:gdLst/>
            <a:ahLst/>
            <a:cxnLst/>
            <a:rect l="l" t="t" r="r" b="b"/>
            <a:pathLst>
              <a:path w="501650" h="589914">
                <a:moveTo>
                  <a:pt x="425450" y="513206"/>
                </a:moveTo>
                <a:lnTo>
                  <a:pt x="425450" y="589406"/>
                </a:lnTo>
                <a:lnTo>
                  <a:pt x="488950" y="557656"/>
                </a:lnTo>
                <a:lnTo>
                  <a:pt x="438150" y="557656"/>
                </a:lnTo>
                <a:lnTo>
                  <a:pt x="438150" y="544956"/>
                </a:lnTo>
                <a:lnTo>
                  <a:pt x="488950" y="544956"/>
                </a:lnTo>
                <a:lnTo>
                  <a:pt x="425450" y="513206"/>
                </a:lnTo>
                <a:close/>
              </a:path>
              <a:path w="501650" h="589914">
                <a:moveTo>
                  <a:pt x="12700" y="0"/>
                </a:moveTo>
                <a:lnTo>
                  <a:pt x="0" y="0"/>
                </a:lnTo>
                <a:lnTo>
                  <a:pt x="0" y="557656"/>
                </a:lnTo>
                <a:lnTo>
                  <a:pt x="425450" y="557656"/>
                </a:lnTo>
                <a:lnTo>
                  <a:pt x="425450" y="551306"/>
                </a:lnTo>
                <a:lnTo>
                  <a:pt x="12700" y="551306"/>
                </a:lnTo>
                <a:lnTo>
                  <a:pt x="6350" y="544956"/>
                </a:lnTo>
                <a:lnTo>
                  <a:pt x="12700" y="544956"/>
                </a:lnTo>
                <a:lnTo>
                  <a:pt x="12700" y="0"/>
                </a:lnTo>
                <a:close/>
              </a:path>
              <a:path w="501650" h="589914">
                <a:moveTo>
                  <a:pt x="488950" y="544956"/>
                </a:moveTo>
                <a:lnTo>
                  <a:pt x="438150" y="544956"/>
                </a:lnTo>
                <a:lnTo>
                  <a:pt x="438150" y="557656"/>
                </a:lnTo>
                <a:lnTo>
                  <a:pt x="488950" y="557656"/>
                </a:lnTo>
                <a:lnTo>
                  <a:pt x="501650" y="551306"/>
                </a:lnTo>
                <a:lnTo>
                  <a:pt x="488950" y="544956"/>
                </a:lnTo>
                <a:close/>
              </a:path>
              <a:path w="501650" h="589914">
                <a:moveTo>
                  <a:pt x="12700" y="544956"/>
                </a:moveTo>
                <a:lnTo>
                  <a:pt x="6350" y="544956"/>
                </a:lnTo>
                <a:lnTo>
                  <a:pt x="12700" y="551306"/>
                </a:lnTo>
                <a:lnTo>
                  <a:pt x="12700" y="544956"/>
                </a:lnTo>
                <a:close/>
              </a:path>
              <a:path w="501650" h="589914">
                <a:moveTo>
                  <a:pt x="425450" y="544956"/>
                </a:moveTo>
                <a:lnTo>
                  <a:pt x="12700" y="544956"/>
                </a:lnTo>
                <a:lnTo>
                  <a:pt x="12700" y="551306"/>
                </a:lnTo>
                <a:lnTo>
                  <a:pt x="425450" y="551306"/>
                </a:lnTo>
                <a:lnTo>
                  <a:pt x="425450" y="544956"/>
                </a:lnTo>
                <a:close/>
              </a:path>
            </a:pathLst>
          </a:custGeom>
          <a:solidFill>
            <a:srgbClr val="F86423"/>
          </a:solidFill>
        </p:spPr>
        <p:txBody>
          <a:bodyPr wrap="square" lIns="0" tIns="0" rIns="0" bIns="0" rtlCol="0"/>
          <a:lstStyle/>
          <a:p>
            <a:endParaRPr/>
          </a:p>
        </p:txBody>
      </p:sp>
      <p:sp>
        <p:nvSpPr>
          <p:cNvPr id="6" name="object 6"/>
          <p:cNvSpPr txBox="1"/>
          <p:nvPr/>
        </p:nvSpPr>
        <p:spPr>
          <a:xfrm>
            <a:off x="2164079" y="5149596"/>
            <a:ext cx="2435860" cy="533400"/>
          </a:xfrm>
          <a:prstGeom prst="rect">
            <a:avLst/>
          </a:prstGeom>
          <a:ln w="9144">
            <a:solidFill>
              <a:srgbClr val="EC5B4F"/>
            </a:solidFill>
          </a:ln>
        </p:spPr>
        <p:txBody>
          <a:bodyPr vert="horz" wrap="square" lIns="0" tIns="21590" rIns="0" bIns="0" rtlCol="0">
            <a:spAutoFit/>
          </a:bodyPr>
          <a:lstStyle/>
          <a:p>
            <a:pPr marL="532130" marR="371475" indent="-152400">
              <a:lnSpc>
                <a:spcPct val="125000"/>
              </a:lnSpc>
              <a:spcBef>
                <a:spcPts val="170"/>
              </a:spcBef>
            </a:pPr>
            <a:r>
              <a:rPr sz="1200">
                <a:latin typeface="Microsoft YaHei"/>
                <a:cs typeface="Microsoft YaHei"/>
              </a:rPr>
              <a:t>检测人员未履行合同要求 漏检相关检测因子。</a:t>
            </a:r>
          </a:p>
        </p:txBody>
      </p:sp>
      <p:sp>
        <p:nvSpPr>
          <p:cNvPr id="7" name="object 7"/>
          <p:cNvSpPr/>
          <p:nvPr/>
        </p:nvSpPr>
        <p:spPr>
          <a:xfrm>
            <a:off x="1662429" y="2464307"/>
            <a:ext cx="501650" cy="2990850"/>
          </a:xfrm>
          <a:custGeom>
            <a:avLst/>
            <a:gdLst/>
            <a:ahLst/>
            <a:cxnLst/>
            <a:rect l="l" t="t" r="r" b="b"/>
            <a:pathLst>
              <a:path w="501650" h="2990850">
                <a:moveTo>
                  <a:pt x="425450" y="2914522"/>
                </a:moveTo>
                <a:lnTo>
                  <a:pt x="425450" y="2990722"/>
                </a:lnTo>
                <a:lnTo>
                  <a:pt x="488950" y="2958972"/>
                </a:lnTo>
                <a:lnTo>
                  <a:pt x="438150" y="2958972"/>
                </a:lnTo>
                <a:lnTo>
                  <a:pt x="438150" y="2946272"/>
                </a:lnTo>
                <a:lnTo>
                  <a:pt x="488950" y="2946272"/>
                </a:lnTo>
                <a:lnTo>
                  <a:pt x="425450" y="2914522"/>
                </a:lnTo>
                <a:close/>
              </a:path>
              <a:path w="501650" h="2990850">
                <a:moveTo>
                  <a:pt x="12700" y="0"/>
                </a:moveTo>
                <a:lnTo>
                  <a:pt x="0" y="0"/>
                </a:lnTo>
                <a:lnTo>
                  <a:pt x="0" y="2958972"/>
                </a:lnTo>
                <a:lnTo>
                  <a:pt x="425450" y="2958972"/>
                </a:lnTo>
                <a:lnTo>
                  <a:pt x="425450" y="2952622"/>
                </a:lnTo>
                <a:lnTo>
                  <a:pt x="12700" y="2952622"/>
                </a:lnTo>
                <a:lnTo>
                  <a:pt x="6350" y="2946272"/>
                </a:lnTo>
                <a:lnTo>
                  <a:pt x="12700" y="2946272"/>
                </a:lnTo>
                <a:lnTo>
                  <a:pt x="12700" y="0"/>
                </a:lnTo>
                <a:close/>
              </a:path>
              <a:path w="501650" h="2990850">
                <a:moveTo>
                  <a:pt x="488950" y="2946272"/>
                </a:moveTo>
                <a:lnTo>
                  <a:pt x="438150" y="2946272"/>
                </a:lnTo>
                <a:lnTo>
                  <a:pt x="438150" y="2958972"/>
                </a:lnTo>
                <a:lnTo>
                  <a:pt x="488950" y="2958972"/>
                </a:lnTo>
                <a:lnTo>
                  <a:pt x="501650" y="2952622"/>
                </a:lnTo>
                <a:lnTo>
                  <a:pt x="488950" y="2946272"/>
                </a:lnTo>
                <a:close/>
              </a:path>
              <a:path w="501650" h="2990850">
                <a:moveTo>
                  <a:pt x="12700" y="2946272"/>
                </a:moveTo>
                <a:lnTo>
                  <a:pt x="6350" y="2946272"/>
                </a:lnTo>
                <a:lnTo>
                  <a:pt x="12700" y="2952622"/>
                </a:lnTo>
                <a:lnTo>
                  <a:pt x="12700" y="2946272"/>
                </a:lnTo>
                <a:close/>
              </a:path>
              <a:path w="501650" h="2990850">
                <a:moveTo>
                  <a:pt x="425450" y="2946272"/>
                </a:moveTo>
                <a:lnTo>
                  <a:pt x="12700" y="2946272"/>
                </a:lnTo>
                <a:lnTo>
                  <a:pt x="12700" y="2952622"/>
                </a:lnTo>
                <a:lnTo>
                  <a:pt x="425450" y="2952622"/>
                </a:lnTo>
                <a:lnTo>
                  <a:pt x="425450" y="2946272"/>
                </a:lnTo>
                <a:close/>
              </a:path>
            </a:pathLst>
          </a:custGeom>
          <a:solidFill>
            <a:srgbClr val="F86423"/>
          </a:solidFill>
        </p:spPr>
        <p:txBody>
          <a:bodyPr wrap="square" lIns="0" tIns="0" rIns="0" bIns="0" rtlCol="0"/>
          <a:lstStyle/>
          <a:p>
            <a:endParaRPr/>
          </a:p>
        </p:txBody>
      </p:sp>
      <p:sp>
        <p:nvSpPr>
          <p:cNvPr id="8" name="object 8"/>
          <p:cNvSpPr txBox="1"/>
          <p:nvPr/>
        </p:nvSpPr>
        <p:spPr>
          <a:xfrm>
            <a:off x="3808476" y="3547871"/>
            <a:ext cx="2435860" cy="554990"/>
          </a:xfrm>
          <a:prstGeom prst="rect">
            <a:avLst/>
          </a:prstGeom>
          <a:ln w="9144">
            <a:solidFill>
              <a:srgbClr val="EC5B4F"/>
            </a:solidFill>
          </a:ln>
        </p:spPr>
        <p:txBody>
          <a:bodyPr vert="horz" wrap="square" lIns="0" tIns="20320" rIns="0" bIns="0" rtlCol="0">
            <a:spAutoFit/>
          </a:bodyPr>
          <a:lstStyle/>
          <a:p>
            <a:pPr marL="74930" marR="66040" indent="25400">
              <a:lnSpc>
                <a:spcPct val="125000"/>
              </a:lnSpc>
              <a:spcBef>
                <a:spcPts val="160"/>
              </a:spcBef>
            </a:pPr>
            <a:r>
              <a:rPr sz="1200">
                <a:latin typeface="Microsoft YaHei"/>
                <a:cs typeface="Microsoft YaHei"/>
              </a:rPr>
              <a:t>合同签订人/审核人对监测项目应 基于排污许可证设定要求不清楚。</a:t>
            </a:r>
          </a:p>
        </p:txBody>
      </p:sp>
      <p:sp>
        <p:nvSpPr>
          <p:cNvPr id="9" name="object 9"/>
          <p:cNvSpPr/>
          <p:nvPr/>
        </p:nvSpPr>
        <p:spPr>
          <a:xfrm>
            <a:off x="3236722" y="3281171"/>
            <a:ext cx="572135" cy="581660"/>
          </a:xfrm>
          <a:custGeom>
            <a:avLst/>
            <a:gdLst/>
            <a:ahLst/>
            <a:cxnLst/>
            <a:rect l="l" t="t" r="r" b="b"/>
            <a:pathLst>
              <a:path w="572135" h="581660">
                <a:moveTo>
                  <a:pt x="495680" y="505205"/>
                </a:moveTo>
                <a:lnTo>
                  <a:pt x="495680" y="581405"/>
                </a:lnTo>
                <a:lnTo>
                  <a:pt x="559180" y="549655"/>
                </a:lnTo>
                <a:lnTo>
                  <a:pt x="508380" y="549655"/>
                </a:lnTo>
                <a:lnTo>
                  <a:pt x="508380" y="536955"/>
                </a:lnTo>
                <a:lnTo>
                  <a:pt x="559180" y="536955"/>
                </a:lnTo>
                <a:lnTo>
                  <a:pt x="495680" y="505205"/>
                </a:lnTo>
                <a:close/>
              </a:path>
              <a:path w="572135" h="581660">
                <a:moveTo>
                  <a:pt x="12700" y="0"/>
                </a:moveTo>
                <a:lnTo>
                  <a:pt x="0" y="0"/>
                </a:lnTo>
                <a:lnTo>
                  <a:pt x="0" y="549655"/>
                </a:lnTo>
                <a:lnTo>
                  <a:pt x="495680" y="549655"/>
                </a:lnTo>
                <a:lnTo>
                  <a:pt x="495680" y="543305"/>
                </a:lnTo>
                <a:lnTo>
                  <a:pt x="12700" y="543305"/>
                </a:lnTo>
                <a:lnTo>
                  <a:pt x="6350" y="536955"/>
                </a:lnTo>
                <a:lnTo>
                  <a:pt x="12700" y="536955"/>
                </a:lnTo>
                <a:lnTo>
                  <a:pt x="12700" y="0"/>
                </a:lnTo>
                <a:close/>
              </a:path>
              <a:path w="572135" h="581660">
                <a:moveTo>
                  <a:pt x="559180" y="536955"/>
                </a:moveTo>
                <a:lnTo>
                  <a:pt x="508380" y="536955"/>
                </a:lnTo>
                <a:lnTo>
                  <a:pt x="508380" y="549655"/>
                </a:lnTo>
                <a:lnTo>
                  <a:pt x="559180" y="549655"/>
                </a:lnTo>
                <a:lnTo>
                  <a:pt x="571880" y="543305"/>
                </a:lnTo>
                <a:lnTo>
                  <a:pt x="559180" y="536955"/>
                </a:lnTo>
                <a:close/>
              </a:path>
              <a:path w="572135" h="581660">
                <a:moveTo>
                  <a:pt x="12700" y="536955"/>
                </a:moveTo>
                <a:lnTo>
                  <a:pt x="6350" y="536955"/>
                </a:lnTo>
                <a:lnTo>
                  <a:pt x="12700" y="543305"/>
                </a:lnTo>
                <a:lnTo>
                  <a:pt x="12700" y="536955"/>
                </a:lnTo>
                <a:close/>
              </a:path>
              <a:path w="572135" h="581660">
                <a:moveTo>
                  <a:pt x="495680" y="536955"/>
                </a:moveTo>
                <a:lnTo>
                  <a:pt x="12700" y="536955"/>
                </a:lnTo>
                <a:lnTo>
                  <a:pt x="12700" y="543305"/>
                </a:lnTo>
                <a:lnTo>
                  <a:pt x="495680" y="543305"/>
                </a:lnTo>
                <a:lnTo>
                  <a:pt x="495680" y="536955"/>
                </a:lnTo>
                <a:close/>
              </a:path>
            </a:pathLst>
          </a:custGeom>
          <a:solidFill>
            <a:srgbClr val="F86423"/>
          </a:solidFill>
        </p:spPr>
        <p:txBody>
          <a:bodyPr wrap="square" lIns="0" tIns="0" rIns="0" bIns="0" rtlCol="0"/>
          <a:lstStyle/>
          <a:p>
            <a:endParaRPr/>
          </a:p>
        </p:txBody>
      </p:sp>
      <p:sp>
        <p:nvSpPr>
          <p:cNvPr id="10" name="object 10"/>
          <p:cNvSpPr txBox="1"/>
          <p:nvPr/>
        </p:nvSpPr>
        <p:spPr>
          <a:xfrm>
            <a:off x="6637019" y="3547871"/>
            <a:ext cx="2437130" cy="554990"/>
          </a:xfrm>
          <a:prstGeom prst="rect">
            <a:avLst/>
          </a:prstGeom>
          <a:solidFill>
            <a:srgbClr val="FAA27B"/>
          </a:solidFill>
          <a:ln w="9144">
            <a:solidFill>
              <a:srgbClr val="EC5B4F"/>
            </a:solidFill>
          </a:ln>
        </p:spPr>
        <p:txBody>
          <a:bodyPr vert="horz" wrap="square" lIns="0" tIns="20320" rIns="0" bIns="0" rtlCol="0">
            <a:spAutoFit/>
          </a:bodyPr>
          <a:lstStyle/>
          <a:p>
            <a:pPr marL="685800" marR="142875" indent="-534035">
              <a:lnSpc>
                <a:spcPct val="125000"/>
              </a:lnSpc>
              <a:spcBef>
                <a:spcPts val="160"/>
              </a:spcBef>
            </a:pPr>
            <a:r>
              <a:rPr sz="1200">
                <a:latin typeface="Microsoft YaHei"/>
                <a:cs typeface="Microsoft YaHei"/>
              </a:rPr>
              <a:t>公司管理制度</a:t>
            </a:r>
            <a:r>
              <a:rPr sz="1200" spc="-10">
                <a:latin typeface="Microsoft YaHei"/>
                <a:cs typeface="Microsoft YaHei"/>
              </a:rPr>
              <a:t>上</a:t>
            </a:r>
            <a:r>
              <a:rPr sz="1200">
                <a:latin typeface="Microsoft YaHei"/>
                <a:cs typeface="Microsoft YaHei"/>
              </a:rPr>
              <a:t>没有对检测因子 设定给出定义。</a:t>
            </a:r>
          </a:p>
        </p:txBody>
      </p:sp>
      <p:sp>
        <p:nvSpPr>
          <p:cNvPr id="11" name="object 11"/>
          <p:cNvSpPr/>
          <p:nvPr/>
        </p:nvSpPr>
        <p:spPr>
          <a:xfrm>
            <a:off x="6243828" y="3787140"/>
            <a:ext cx="393065" cy="76200"/>
          </a:xfrm>
          <a:custGeom>
            <a:avLst/>
            <a:gdLst/>
            <a:ahLst/>
            <a:cxnLst/>
            <a:rect l="l" t="t" r="r" b="b"/>
            <a:pathLst>
              <a:path w="393065" h="76200">
                <a:moveTo>
                  <a:pt x="316356" y="0"/>
                </a:moveTo>
                <a:lnTo>
                  <a:pt x="316356" y="76200"/>
                </a:lnTo>
                <a:lnTo>
                  <a:pt x="379856" y="44450"/>
                </a:lnTo>
                <a:lnTo>
                  <a:pt x="329056" y="44450"/>
                </a:lnTo>
                <a:lnTo>
                  <a:pt x="329056" y="31750"/>
                </a:lnTo>
                <a:lnTo>
                  <a:pt x="379856" y="31750"/>
                </a:lnTo>
                <a:lnTo>
                  <a:pt x="316356" y="0"/>
                </a:lnTo>
                <a:close/>
              </a:path>
              <a:path w="393065" h="76200">
                <a:moveTo>
                  <a:pt x="316356" y="31750"/>
                </a:moveTo>
                <a:lnTo>
                  <a:pt x="0" y="31750"/>
                </a:lnTo>
                <a:lnTo>
                  <a:pt x="0" y="44450"/>
                </a:lnTo>
                <a:lnTo>
                  <a:pt x="316356" y="44450"/>
                </a:lnTo>
                <a:lnTo>
                  <a:pt x="316356" y="31750"/>
                </a:lnTo>
                <a:close/>
              </a:path>
              <a:path w="393065" h="76200">
                <a:moveTo>
                  <a:pt x="379856" y="31750"/>
                </a:moveTo>
                <a:lnTo>
                  <a:pt x="329056" y="31750"/>
                </a:lnTo>
                <a:lnTo>
                  <a:pt x="329056" y="44450"/>
                </a:lnTo>
                <a:lnTo>
                  <a:pt x="379856" y="44450"/>
                </a:lnTo>
                <a:lnTo>
                  <a:pt x="392556" y="38100"/>
                </a:lnTo>
                <a:lnTo>
                  <a:pt x="379856" y="31750"/>
                </a:lnTo>
                <a:close/>
              </a:path>
            </a:pathLst>
          </a:custGeom>
          <a:solidFill>
            <a:srgbClr val="F86423"/>
          </a:solidFill>
        </p:spPr>
        <p:txBody>
          <a:bodyPr wrap="square" lIns="0" tIns="0" rIns="0" bIns="0" rtlCol="0"/>
          <a:lstStyle/>
          <a:p>
            <a:endParaRPr/>
          </a:p>
        </p:txBody>
      </p:sp>
      <p:sp>
        <p:nvSpPr>
          <p:cNvPr id="12" name="object 12"/>
          <p:cNvSpPr/>
          <p:nvPr/>
        </p:nvSpPr>
        <p:spPr>
          <a:xfrm>
            <a:off x="4599432" y="5380228"/>
            <a:ext cx="481330" cy="76200"/>
          </a:xfrm>
          <a:custGeom>
            <a:avLst/>
            <a:gdLst/>
            <a:ahLst/>
            <a:cxnLst/>
            <a:rect l="l" t="t" r="r" b="b"/>
            <a:pathLst>
              <a:path w="481329" h="76200">
                <a:moveTo>
                  <a:pt x="404621" y="0"/>
                </a:moveTo>
                <a:lnTo>
                  <a:pt x="404621" y="76200"/>
                </a:lnTo>
                <a:lnTo>
                  <a:pt x="468121" y="44450"/>
                </a:lnTo>
                <a:lnTo>
                  <a:pt x="417321" y="44450"/>
                </a:lnTo>
                <a:lnTo>
                  <a:pt x="417321" y="31750"/>
                </a:lnTo>
                <a:lnTo>
                  <a:pt x="468121" y="31750"/>
                </a:lnTo>
                <a:lnTo>
                  <a:pt x="404621" y="0"/>
                </a:lnTo>
                <a:close/>
              </a:path>
              <a:path w="481329" h="76200">
                <a:moveTo>
                  <a:pt x="234060" y="36068"/>
                </a:moveTo>
                <a:lnTo>
                  <a:pt x="234060" y="44450"/>
                </a:lnTo>
                <a:lnTo>
                  <a:pt x="404621" y="44450"/>
                </a:lnTo>
                <a:lnTo>
                  <a:pt x="404621" y="42418"/>
                </a:lnTo>
                <a:lnTo>
                  <a:pt x="240410" y="42418"/>
                </a:lnTo>
                <a:lnTo>
                  <a:pt x="234060" y="36068"/>
                </a:lnTo>
                <a:close/>
              </a:path>
              <a:path w="481329" h="76200">
                <a:moveTo>
                  <a:pt x="468121" y="31750"/>
                </a:moveTo>
                <a:lnTo>
                  <a:pt x="417321" y="31750"/>
                </a:lnTo>
                <a:lnTo>
                  <a:pt x="417321" y="44450"/>
                </a:lnTo>
                <a:lnTo>
                  <a:pt x="468121" y="44450"/>
                </a:lnTo>
                <a:lnTo>
                  <a:pt x="480821" y="38100"/>
                </a:lnTo>
                <a:lnTo>
                  <a:pt x="468121" y="31750"/>
                </a:lnTo>
                <a:close/>
              </a:path>
              <a:path w="481329" h="76200">
                <a:moveTo>
                  <a:pt x="246760" y="29718"/>
                </a:moveTo>
                <a:lnTo>
                  <a:pt x="0" y="29718"/>
                </a:lnTo>
                <a:lnTo>
                  <a:pt x="0" y="42418"/>
                </a:lnTo>
                <a:lnTo>
                  <a:pt x="234060" y="42418"/>
                </a:lnTo>
                <a:lnTo>
                  <a:pt x="234060" y="36068"/>
                </a:lnTo>
                <a:lnTo>
                  <a:pt x="244728" y="36068"/>
                </a:lnTo>
                <a:lnTo>
                  <a:pt x="240410" y="31750"/>
                </a:lnTo>
                <a:lnTo>
                  <a:pt x="246760" y="31750"/>
                </a:lnTo>
                <a:lnTo>
                  <a:pt x="246760" y="29718"/>
                </a:lnTo>
                <a:close/>
              </a:path>
              <a:path w="481329" h="76200">
                <a:moveTo>
                  <a:pt x="244728" y="36068"/>
                </a:moveTo>
                <a:lnTo>
                  <a:pt x="234060" y="36068"/>
                </a:lnTo>
                <a:lnTo>
                  <a:pt x="240410" y="42418"/>
                </a:lnTo>
                <a:lnTo>
                  <a:pt x="404621" y="42418"/>
                </a:lnTo>
                <a:lnTo>
                  <a:pt x="404621" y="38100"/>
                </a:lnTo>
                <a:lnTo>
                  <a:pt x="246760" y="38100"/>
                </a:lnTo>
                <a:lnTo>
                  <a:pt x="244728" y="36068"/>
                </a:lnTo>
                <a:close/>
              </a:path>
              <a:path w="481329" h="76200">
                <a:moveTo>
                  <a:pt x="246760" y="31750"/>
                </a:moveTo>
                <a:lnTo>
                  <a:pt x="240410" y="31750"/>
                </a:lnTo>
                <a:lnTo>
                  <a:pt x="246760" y="38100"/>
                </a:lnTo>
                <a:lnTo>
                  <a:pt x="246760" y="31750"/>
                </a:lnTo>
                <a:close/>
              </a:path>
              <a:path w="481329" h="76200">
                <a:moveTo>
                  <a:pt x="404621" y="31750"/>
                </a:moveTo>
                <a:lnTo>
                  <a:pt x="246760" y="31750"/>
                </a:lnTo>
                <a:lnTo>
                  <a:pt x="246760" y="38100"/>
                </a:lnTo>
                <a:lnTo>
                  <a:pt x="404621" y="38100"/>
                </a:lnTo>
                <a:lnTo>
                  <a:pt x="404621" y="31750"/>
                </a:lnTo>
                <a:close/>
              </a:path>
            </a:pathLst>
          </a:custGeom>
          <a:solidFill>
            <a:srgbClr val="F86423"/>
          </a:solidFill>
        </p:spPr>
        <p:txBody>
          <a:bodyPr wrap="square" lIns="0" tIns="0" rIns="0" bIns="0" rtlCol="0"/>
          <a:lstStyle/>
          <a:p>
            <a:endParaRPr/>
          </a:p>
        </p:txBody>
      </p:sp>
      <p:sp>
        <p:nvSpPr>
          <p:cNvPr id="13" name="object 13"/>
          <p:cNvSpPr txBox="1"/>
          <p:nvPr/>
        </p:nvSpPr>
        <p:spPr>
          <a:xfrm>
            <a:off x="5081015" y="5141976"/>
            <a:ext cx="2435860" cy="553720"/>
          </a:xfrm>
          <a:prstGeom prst="rect">
            <a:avLst/>
          </a:prstGeom>
          <a:ln w="9144">
            <a:solidFill>
              <a:srgbClr val="EC5B4F"/>
            </a:solidFill>
          </a:ln>
        </p:spPr>
        <p:txBody>
          <a:bodyPr vert="horz" wrap="square" lIns="0" tIns="20320" rIns="0" bIns="0" rtlCol="0">
            <a:spAutoFit/>
          </a:bodyPr>
          <a:lstStyle/>
          <a:p>
            <a:pPr marL="303530" marR="142240" indent="-152400">
              <a:lnSpc>
                <a:spcPct val="125000"/>
              </a:lnSpc>
              <a:spcBef>
                <a:spcPts val="160"/>
              </a:spcBef>
            </a:pPr>
            <a:r>
              <a:rPr sz="1200">
                <a:latin typeface="Microsoft YaHei"/>
                <a:cs typeface="Microsoft YaHei"/>
              </a:rPr>
              <a:t>漏检的检测因子暂无检测方法。 检测人员工作疏忽，漏检。</a:t>
            </a:r>
          </a:p>
        </p:txBody>
      </p:sp>
      <p:sp>
        <p:nvSpPr>
          <p:cNvPr id="14" name="object 14"/>
          <p:cNvSpPr txBox="1"/>
          <p:nvPr/>
        </p:nvSpPr>
        <p:spPr>
          <a:xfrm>
            <a:off x="8147304" y="5141976"/>
            <a:ext cx="2437130" cy="554990"/>
          </a:xfrm>
          <a:prstGeom prst="rect">
            <a:avLst/>
          </a:prstGeom>
          <a:solidFill>
            <a:srgbClr val="FAA27B"/>
          </a:solidFill>
          <a:ln w="9144">
            <a:solidFill>
              <a:srgbClr val="EC5B4F"/>
            </a:solidFill>
          </a:ln>
        </p:spPr>
        <p:txBody>
          <a:bodyPr vert="horz" wrap="square" lIns="0" tIns="21590" rIns="0" bIns="0" rtlCol="0">
            <a:spAutoFit/>
          </a:bodyPr>
          <a:lstStyle/>
          <a:p>
            <a:pPr marL="534035" marR="142240" indent="-381000">
              <a:lnSpc>
                <a:spcPct val="125000"/>
              </a:lnSpc>
              <a:spcBef>
                <a:spcPts val="170"/>
              </a:spcBef>
            </a:pPr>
            <a:r>
              <a:rPr sz="1200">
                <a:latin typeface="Microsoft YaHei"/>
                <a:cs typeface="Microsoft YaHei"/>
              </a:rPr>
              <a:t>企业方在收到检测报告时，没有 仔细核对检测因子。</a:t>
            </a:r>
          </a:p>
        </p:txBody>
      </p:sp>
      <p:sp>
        <p:nvSpPr>
          <p:cNvPr id="15" name="object 15"/>
          <p:cNvSpPr/>
          <p:nvPr/>
        </p:nvSpPr>
        <p:spPr>
          <a:xfrm>
            <a:off x="7516368" y="5380609"/>
            <a:ext cx="631190" cy="76200"/>
          </a:xfrm>
          <a:custGeom>
            <a:avLst/>
            <a:gdLst/>
            <a:ahLst/>
            <a:cxnLst/>
            <a:rect l="l" t="t" r="r" b="b"/>
            <a:pathLst>
              <a:path w="631190" h="76200">
                <a:moveTo>
                  <a:pt x="554608" y="0"/>
                </a:moveTo>
                <a:lnTo>
                  <a:pt x="554608" y="76199"/>
                </a:lnTo>
                <a:lnTo>
                  <a:pt x="618108" y="44449"/>
                </a:lnTo>
                <a:lnTo>
                  <a:pt x="567308" y="44449"/>
                </a:lnTo>
                <a:lnTo>
                  <a:pt x="567308" y="31749"/>
                </a:lnTo>
                <a:lnTo>
                  <a:pt x="618108" y="31749"/>
                </a:lnTo>
                <a:lnTo>
                  <a:pt x="554608" y="0"/>
                </a:lnTo>
                <a:close/>
              </a:path>
              <a:path w="631190" h="76200">
                <a:moveTo>
                  <a:pt x="308990" y="37210"/>
                </a:moveTo>
                <a:lnTo>
                  <a:pt x="308990" y="44449"/>
                </a:lnTo>
                <a:lnTo>
                  <a:pt x="554608" y="44449"/>
                </a:lnTo>
                <a:lnTo>
                  <a:pt x="554608" y="43560"/>
                </a:lnTo>
                <a:lnTo>
                  <a:pt x="315340" y="43560"/>
                </a:lnTo>
                <a:lnTo>
                  <a:pt x="308990" y="37210"/>
                </a:lnTo>
                <a:close/>
              </a:path>
              <a:path w="631190" h="76200">
                <a:moveTo>
                  <a:pt x="618108" y="31749"/>
                </a:moveTo>
                <a:lnTo>
                  <a:pt x="567308" y="31749"/>
                </a:lnTo>
                <a:lnTo>
                  <a:pt x="567308" y="44449"/>
                </a:lnTo>
                <a:lnTo>
                  <a:pt x="618108" y="44449"/>
                </a:lnTo>
                <a:lnTo>
                  <a:pt x="630808" y="38099"/>
                </a:lnTo>
                <a:lnTo>
                  <a:pt x="618108" y="31749"/>
                </a:lnTo>
                <a:close/>
              </a:path>
              <a:path w="631190" h="76200">
                <a:moveTo>
                  <a:pt x="321690" y="30860"/>
                </a:moveTo>
                <a:lnTo>
                  <a:pt x="0" y="30860"/>
                </a:lnTo>
                <a:lnTo>
                  <a:pt x="0" y="43560"/>
                </a:lnTo>
                <a:lnTo>
                  <a:pt x="308990" y="43560"/>
                </a:lnTo>
                <a:lnTo>
                  <a:pt x="308990" y="37210"/>
                </a:lnTo>
                <a:lnTo>
                  <a:pt x="320801" y="37210"/>
                </a:lnTo>
                <a:lnTo>
                  <a:pt x="315340" y="31749"/>
                </a:lnTo>
                <a:lnTo>
                  <a:pt x="321690" y="31749"/>
                </a:lnTo>
                <a:lnTo>
                  <a:pt x="321690" y="30860"/>
                </a:lnTo>
                <a:close/>
              </a:path>
              <a:path w="631190" h="76200">
                <a:moveTo>
                  <a:pt x="320801" y="37210"/>
                </a:moveTo>
                <a:lnTo>
                  <a:pt x="308990" y="37210"/>
                </a:lnTo>
                <a:lnTo>
                  <a:pt x="315340" y="43560"/>
                </a:lnTo>
                <a:lnTo>
                  <a:pt x="554608" y="43560"/>
                </a:lnTo>
                <a:lnTo>
                  <a:pt x="554608" y="38099"/>
                </a:lnTo>
                <a:lnTo>
                  <a:pt x="321690" y="38099"/>
                </a:lnTo>
                <a:lnTo>
                  <a:pt x="320801" y="37210"/>
                </a:lnTo>
                <a:close/>
              </a:path>
              <a:path w="631190" h="76200">
                <a:moveTo>
                  <a:pt x="321690" y="31749"/>
                </a:moveTo>
                <a:lnTo>
                  <a:pt x="315340" y="31749"/>
                </a:lnTo>
                <a:lnTo>
                  <a:pt x="321690" y="38099"/>
                </a:lnTo>
                <a:lnTo>
                  <a:pt x="321690" y="31749"/>
                </a:lnTo>
                <a:close/>
              </a:path>
              <a:path w="631190" h="76200">
                <a:moveTo>
                  <a:pt x="554608" y="31749"/>
                </a:moveTo>
                <a:lnTo>
                  <a:pt x="321690" y="31749"/>
                </a:lnTo>
                <a:lnTo>
                  <a:pt x="321690" y="38099"/>
                </a:lnTo>
                <a:lnTo>
                  <a:pt x="554608" y="38099"/>
                </a:lnTo>
                <a:lnTo>
                  <a:pt x="554608" y="31749"/>
                </a:lnTo>
                <a:close/>
              </a:path>
            </a:pathLst>
          </a:custGeom>
          <a:solidFill>
            <a:srgbClr val="F86423"/>
          </a:solidFill>
        </p:spPr>
        <p:txBody>
          <a:bodyPr wrap="square" lIns="0" tIns="0" rIns="0" bIns="0" rtlCol="0"/>
          <a:lstStyle/>
          <a:p>
            <a:endParaRPr/>
          </a:p>
        </p:txBody>
      </p:sp>
      <p:sp>
        <p:nvSpPr>
          <p:cNvPr id="16" name="object 16"/>
          <p:cNvSpPr/>
          <p:nvPr/>
        </p:nvSpPr>
        <p:spPr>
          <a:xfrm>
            <a:off x="9733788" y="5875020"/>
            <a:ext cx="1914525" cy="300355"/>
          </a:xfrm>
          <a:custGeom>
            <a:avLst/>
            <a:gdLst/>
            <a:ahLst/>
            <a:cxnLst/>
            <a:rect l="l" t="t" r="r" b="b"/>
            <a:pathLst>
              <a:path w="1914525" h="300354">
                <a:moveTo>
                  <a:pt x="1595119" y="0"/>
                </a:moveTo>
                <a:lnTo>
                  <a:pt x="319023" y="0"/>
                </a:lnTo>
                <a:lnTo>
                  <a:pt x="0" y="150113"/>
                </a:lnTo>
                <a:lnTo>
                  <a:pt x="319023" y="300227"/>
                </a:lnTo>
                <a:lnTo>
                  <a:pt x="1595119" y="300227"/>
                </a:lnTo>
                <a:lnTo>
                  <a:pt x="1659402" y="297178"/>
                </a:lnTo>
                <a:lnTo>
                  <a:pt x="1719280" y="288431"/>
                </a:lnTo>
                <a:lnTo>
                  <a:pt x="1773470" y="274590"/>
                </a:lnTo>
                <a:lnTo>
                  <a:pt x="1820687" y="256260"/>
                </a:lnTo>
                <a:lnTo>
                  <a:pt x="1859648" y="234044"/>
                </a:lnTo>
                <a:lnTo>
                  <a:pt x="1889067" y="208545"/>
                </a:lnTo>
                <a:lnTo>
                  <a:pt x="1914143" y="150113"/>
                </a:lnTo>
                <a:lnTo>
                  <a:pt x="1907660" y="119860"/>
                </a:lnTo>
                <a:lnTo>
                  <a:pt x="1859648" y="66183"/>
                </a:lnTo>
                <a:lnTo>
                  <a:pt x="1820687" y="43967"/>
                </a:lnTo>
                <a:lnTo>
                  <a:pt x="1773470" y="25637"/>
                </a:lnTo>
                <a:lnTo>
                  <a:pt x="1719280" y="11796"/>
                </a:lnTo>
                <a:lnTo>
                  <a:pt x="1659402" y="3049"/>
                </a:lnTo>
                <a:lnTo>
                  <a:pt x="1595119" y="0"/>
                </a:lnTo>
                <a:close/>
              </a:path>
            </a:pathLst>
          </a:custGeom>
          <a:solidFill>
            <a:srgbClr val="F86423"/>
          </a:solidFill>
        </p:spPr>
        <p:txBody>
          <a:bodyPr wrap="square" lIns="0" tIns="0" rIns="0" bIns="0" rtlCol="0"/>
          <a:lstStyle/>
          <a:p>
            <a:endParaRPr/>
          </a:p>
        </p:txBody>
      </p:sp>
      <p:sp>
        <p:nvSpPr>
          <p:cNvPr id="17" name="object 17"/>
          <p:cNvSpPr/>
          <p:nvPr/>
        </p:nvSpPr>
        <p:spPr>
          <a:xfrm>
            <a:off x="9733788" y="5875020"/>
            <a:ext cx="1914525" cy="300355"/>
          </a:xfrm>
          <a:custGeom>
            <a:avLst/>
            <a:gdLst/>
            <a:ahLst/>
            <a:cxnLst/>
            <a:rect l="l" t="t" r="r" b="b"/>
            <a:pathLst>
              <a:path w="1914525" h="300354">
                <a:moveTo>
                  <a:pt x="0" y="150113"/>
                </a:moveTo>
                <a:lnTo>
                  <a:pt x="319023" y="0"/>
                </a:lnTo>
                <a:lnTo>
                  <a:pt x="1595119" y="0"/>
                </a:lnTo>
                <a:lnTo>
                  <a:pt x="1659402" y="3049"/>
                </a:lnTo>
                <a:lnTo>
                  <a:pt x="1719280" y="11796"/>
                </a:lnTo>
                <a:lnTo>
                  <a:pt x="1773470" y="25637"/>
                </a:lnTo>
                <a:lnTo>
                  <a:pt x="1820687" y="43967"/>
                </a:lnTo>
                <a:lnTo>
                  <a:pt x="1859648" y="66183"/>
                </a:lnTo>
                <a:lnTo>
                  <a:pt x="1889067" y="91682"/>
                </a:lnTo>
                <a:lnTo>
                  <a:pt x="1914143" y="150113"/>
                </a:lnTo>
                <a:lnTo>
                  <a:pt x="1907660" y="180367"/>
                </a:lnTo>
                <a:lnTo>
                  <a:pt x="1859648" y="234044"/>
                </a:lnTo>
                <a:lnTo>
                  <a:pt x="1820687" y="256260"/>
                </a:lnTo>
                <a:lnTo>
                  <a:pt x="1773470" y="274590"/>
                </a:lnTo>
                <a:lnTo>
                  <a:pt x="1719280" y="288431"/>
                </a:lnTo>
                <a:lnTo>
                  <a:pt x="1659402" y="297178"/>
                </a:lnTo>
                <a:lnTo>
                  <a:pt x="1595119" y="300227"/>
                </a:lnTo>
                <a:lnTo>
                  <a:pt x="319023" y="300227"/>
                </a:lnTo>
                <a:lnTo>
                  <a:pt x="0" y="150113"/>
                </a:lnTo>
                <a:close/>
              </a:path>
            </a:pathLst>
          </a:custGeom>
          <a:ln w="12192">
            <a:solidFill>
              <a:srgbClr val="B64717"/>
            </a:solidFill>
          </a:ln>
        </p:spPr>
        <p:txBody>
          <a:bodyPr wrap="square" lIns="0" tIns="0" rIns="0" bIns="0" rtlCol="0"/>
          <a:lstStyle/>
          <a:p>
            <a:endParaRPr/>
          </a:p>
        </p:txBody>
      </p:sp>
      <p:sp>
        <p:nvSpPr>
          <p:cNvPr id="18" name="object 18"/>
          <p:cNvSpPr txBox="1"/>
          <p:nvPr/>
        </p:nvSpPr>
        <p:spPr>
          <a:xfrm>
            <a:off x="10297414" y="5916574"/>
            <a:ext cx="78740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管理不到位</a:t>
            </a:r>
            <a:endParaRPr sz="1200">
              <a:latin typeface="Microsoft YaHei"/>
              <a:cs typeface="Microsoft YaHei"/>
            </a:endParaRPr>
          </a:p>
        </p:txBody>
      </p:sp>
      <p:sp>
        <p:nvSpPr>
          <p:cNvPr id="19" name="object 19"/>
          <p:cNvSpPr txBox="1"/>
          <p:nvPr/>
        </p:nvSpPr>
        <p:spPr>
          <a:xfrm>
            <a:off x="398170" y="1484502"/>
            <a:ext cx="8779510" cy="330835"/>
          </a:xfrm>
          <a:prstGeom prst="rect">
            <a:avLst/>
          </a:prstGeom>
        </p:spPr>
        <p:txBody>
          <a:bodyPr vert="horz" wrap="square" lIns="0" tIns="13335" rIns="0" bIns="0" rtlCol="0">
            <a:spAutoFit/>
          </a:bodyPr>
          <a:lstStyle/>
          <a:p>
            <a:pPr marL="241300" indent="-228600">
              <a:lnSpc>
                <a:spcPct val="100000"/>
              </a:lnSpc>
              <a:spcBef>
                <a:spcPts val="105"/>
              </a:spcBef>
              <a:buFont typeface="Wingdings"/>
              <a:buChar char=""/>
              <a:tabLst>
                <a:tab pos="241300" algn="l"/>
              </a:tabLst>
            </a:pPr>
            <a:r>
              <a:rPr sz="2000" b="1">
                <a:solidFill>
                  <a:srgbClr val="F8642D"/>
                </a:solidFill>
                <a:latin typeface="Microsoft YaHei"/>
                <a:cs typeface="Microsoft YaHei"/>
              </a:rPr>
              <a:t>环境</a:t>
            </a:r>
            <a:r>
              <a:rPr sz="2000" b="1" spc="-10">
                <a:solidFill>
                  <a:srgbClr val="F8642D"/>
                </a:solidFill>
                <a:latin typeface="Calibri"/>
                <a:cs typeface="Calibri"/>
              </a:rPr>
              <a:t>Environment</a:t>
            </a:r>
            <a:r>
              <a:rPr sz="2000" b="1" spc="-10">
                <a:solidFill>
                  <a:srgbClr val="F8642D"/>
                </a:solidFill>
                <a:latin typeface="Microsoft YaHei"/>
                <a:cs typeface="Microsoft YaHei"/>
              </a:rPr>
              <a:t>：</a:t>
            </a:r>
            <a:r>
              <a:rPr sz="1800">
                <a:solidFill>
                  <a:srgbClr val="848484"/>
                </a:solidFill>
                <a:latin typeface="Microsoft YaHei"/>
                <a:cs typeface="Microsoft YaHei"/>
              </a:rPr>
              <a:t>环境监测项目（委托第三方开展的）与排污许可证要求不一</a:t>
            </a:r>
            <a:r>
              <a:rPr sz="1800" spc="5">
                <a:solidFill>
                  <a:srgbClr val="848484"/>
                </a:solidFill>
                <a:latin typeface="Microsoft YaHei"/>
                <a:cs typeface="Microsoft YaHei"/>
              </a:rPr>
              <a:t>致</a:t>
            </a:r>
            <a:r>
              <a:rPr sz="1800">
                <a:solidFill>
                  <a:srgbClr val="848484"/>
                </a:solidFill>
                <a:latin typeface="Microsoft YaHei"/>
                <a:cs typeface="Microsoft YaHei"/>
              </a:rPr>
              <a:t>。</a:t>
            </a:r>
            <a:endParaRPr sz="1800">
              <a:latin typeface="Microsoft YaHei"/>
              <a:cs typeface="Microsoft YaHei"/>
            </a:endParaRPr>
          </a:p>
        </p:txBody>
      </p:sp>
      <p:sp>
        <p:nvSpPr>
          <p:cNvPr id="20" name="object 20"/>
          <p:cNvSpPr txBox="1"/>
          <p:nvPr/>
        </p:nvSpPr>
        <p:spPr>
          <a:xfrm>
            <a:off x="6637019" y="4384547"/>
            <a:ext cx="2430780" cy="553720"/>
          </a:xfrm>
          <a:prstGeom prst="rect">
            <a:avLst/>
          </a:prstGeom>
          <a:solidFill>
            <a:srgbClr val="FAA27B"/>
          </a:solidFill>
          <a:ln w="9144">
            <a:solidFill>
              <a:srgbClr val="EC5B4F"/>
            </a:solidFill>
          </a:ln>
        </p:spPr>
        <p:txBody>
          <a:bodyPr vert="horz" wrap="square" lIns="0" tIns="20320" rIns="0" bIns="0" rtlCol="0">
            <a:spAutoFit/>
          </a:bodyPr>
          <a:lstStyle/>
          <a:p>
            <a:pPr marL="377825" marR="139700" indent="-228600">
              <a:lnSpc>
                <a:spcPct val="125000"/>
              </a:lnSpc>
              <a:spcBef>
                <a:spcPts val="160"/>
              </a:spcBef>
            </a:pPr>
            <a:r>
              <a:rPr sz="1200">
                <a:latin typeface="Microsoft YaHei"/>
                <a:cs typeface="Microsoft YaHei"/>
              </a:rPr>
              <a:t>合同经办人没有接受过相关制度 的培训或培训效果不佳。</a:t>
            </a:r>
          </a:p>
        </p:txBody>
      </p:sp>
      <p:sp>
        <p:nvSpPr>
          <p:cNvPr id="21" name="object 21"/>
          <p:cNvSpPr/>
          <p:nvPr/>
        </p:nvSpPr>
        <p:spPr>
          <a:xfrm>
            <a:off x="5019802" y="4102608"/>
            <a:ext cx="1617345" cy="597535"/>
          </a:xfrm>
          <a:custGeom>
            <a:avLst/>
            <a:gdLst/>
            <a:ahLst/>
            <a:cxnLst/>
            <a:rect l="l" t="t" r="r" b="b"/>
            <a:pathLst>
              <a:path w="1617345" h="597535">
                <a:moveTo>
                  <a:pt x="1540891" y="521335"/>
                </a:moveTo>
                <a:lnTo>
                  <a:pt x="1540891" y="597535"/>
                </a:lnTo>
                <a:lnTo>
                  <a:pt x="1604391" y="565785"/>
                </a:lnTo>
                <a:lnTo>
                  <a:pt x="1553591" y="565785"/>
                </a:lnTo>
                <a:lnTo>
                  <a:pt x="1553591" y="553085"/>
                </a:lnTo>
                <a:lnTo>
                  <a:pt x="1604391" y="553085"/>
                </a:lnTo>
                <a:lnTo>
                  <a:pt x="1540891" y="521335"/>
                </a:lnTo>
                <a:close/>
              </a:path>
              <a:path w="1617345" h="597535">
                <a:moveTo>
                  <a:pt x="12700" y="0"/>
                </a:moveTo>
                <a:lnTo>
                  <a:pt x="0" y="0"/>
                </a:lnTo>
                <a:lnTo>
                  <a:pt x="0" y="565785"/>
                </a:lnTo>
                <a:lnTo>
                  <a:pt x="1540891" y="565785"/>
                </a:lnTo>
                <a:lnTo>
                  <a:pt x="1540891" y="559435"/>
                </a:lnTo>
                <a:lnTo>
                  <a:pt x="12700" y="559435"/>
                </a:lnTo>
                <a:lnTo>
                  <a:pt x="6350" y="553085"/>
                </a:lnTo>
                <a:lnTo>
                  <a:pt x="12700" y="553085"/>
                </a:lnTo>
                <a:lnTo>
                  <a:pt x="12700" y="0"/>
                </a:lnTo>
                <a:close/>
              </a:path>
              <a:path w="1617345" h="597535">
                <a:moveTo>
                  <a:pt x="1604391" y="553085"/>
                </a:moveTo>
                <a:lnTo>
                  <a:pt x="1553591" y="553085"/>
                </a:lnTo>
                <a:lnTo>
                  <a:pt x="1553591" y="565785"/>
                </a:lnTo>
                <a:lnTo>
                  <a:pt x="1604391" y="565785"/>
                </a:lnTo>
                <a:lnTo>
                  <a:pt x="1617091" y="559435"/>
                </a:lnTo>
                <a:lnTo>
                  <a:pt x="1604391" y="553085"/>
                </a:lnTo>
                <a:close/>
              </a:path>
              <a:path w="1617345" h="597535">
                <a:moveTo>
                  <a:pt x="12700" y="553085"/>
                </a:moveTo>
                <a:lnTo>
                  <a:pt x="6350" y="553085"/>
                </a:lnTo>
                <a:lnTo>
                  <a:pt x="12700" y="559435"/>
                </a:lnTo>
                <a:lnTo>
                  <a:pt x="12700" y="553085"/>
                </a:lnTo>
                <a:close/>
              </a:path>
              <a:path w="1617345" h="597535">
                <a:moveTo>
                  <a:pt x="1540891" y="553085"/>
                </a:moveTo>
                <a:lnTo>
                  <a:pt x="12700" y="553085"/>
                </a:lnTo>
                <a:lnTo>
                  <a:pt x="12700" y="559435"/>
                </a:lnTo>
                <a:lnTo>
                  <a:pt x="1540891" y="559435"/>
                </a:lnTo>
                <a:lnTo>
                  <a:pt x="1540891" y="553085"/>
                </a:lnTo>
                <a:close/>
              </a:path>
            </a:pathLst>
          </a:custGeom>
          <a:solidFill>
            <a:srgbClr val="F86423"/>
          </a:solidFill>
        </p:spPr>
        <p:txBody>
          <a:bodyPr wrap="square" lIns="0" tIns="0" rIns="0" bIns="0" rtlCol="0"/>
          <a:lstStyle/>
          <a:p>
            <a:endParaRPr/>
          </a:p>
        </p:txBody>
      </p:sp>
      <p:sp>
        <p:nvSpPr>
          <p:cNvPr id="22" name="object 22"/>
          <p:cNvSpPr/>
          <p:nvPr/>
        </p:nvSpPr>
        <p:spPr>
          <a:xfrm>
            <a:off x="9733788" y="4515611"/>
            <a:ext cx="1914525" cy="299085"/>
          </a:xfrm>
          <a:custGeom>
            <a:avLst/>
            <a:gdLst/>
            <a:ahLst/>
            <a:cxnLst/>
            <a:rect l="l" t="t" r="r" b="b"/>
            <a:pathLst>
              <a:path w="1914525" h="299085">
                <a:moveTo>
                  <a:pt x="1595119" y="0"/>
                </a:moveTo>
                <a:lnTo>
                  <a:pt x="319023" y="0"/>
                </a:lnTo>
                <a:lnTo>
                  <a:pt x="0" y="149351"/>
                </a:lnTo>
                <a:lnTo>
                  <a:pt x="319023" y="298704"/>
                </a:lnTo>
                <a:lnTo>
                  <a:pt x="1595119" y="298704"/>
                </a:lnTo>
                <a:lnTo>
                  <a:pt x="1659402" y="295667"/>
                </a:lnTo>
                <a:lnTo>
                  <a:pt x="1719280" y="286958"/>
                </a:lnTo>
                <a:lnTo>
                  <a:pt x="1773470" y="273180"/>
                </a:lnTo>
                <a:lnTo>
                  <a:pt x="1820687" y="254936"/>
                </a:lnTo>
                <a:lnTo>
                  <a:pt x="1859648" y="232828"/>
                </a:lnTo>
                <a:lnTo>
                  <a:pt x="1889067" y="207460"/>
                </a:lnTo>
                <a:lnTo>
                  <a:pt x="1914143" y="149351"/>
                </a:lnTo>
                <a:lnTo>
                  <a:pt x="1907660" y="119270"/>
                </a:lnTo>
                <a:lnTo>
                  <a:pt x="1859648" y="65875"/>
                </a:lnTo>
                <a:lnTo>
                  <a:pt x="1820687" y="43767"/>
                </a:lnTo>
                <a:lnTo>
                  <a:pt x="1773470" y="25523"/>
                </a:lnTo>
                <a:lnTo>
                  <a:pt x="1719280" y="11745"/>
                </a:lnTo>
                <a:lnTo>
                  <a:pt x="1659402" y="3036"/>
                </a:lnTo>
                <a:lnTo>
                  <a:pt x="1595119" y="0"/>
                </a:lnTo>
                <a:close/>
              </a:path>
            </a:pathLst>
          </a:custGeom>
          <a:solidFill>
            <a:srgbClr val="F86423"/>
          </a:solidFill>
        </p:spPr>
        <p:txBody>
          <a:bodyPr wrap="square" lIns="0" tIns="0" rIns="0" bIns="0" rtlCol="0"/>
          <a:lstStyle/>
          <a:p>
            <a:endParaRPr/>
          </a:p>
        </p:txBody>
      </p:sp>
      <p:sp>
        <p:nvSpPr>
          <p:cNvPr id="23" name="object 23"/>
          <p:cNvSpPr/>
          <p:nvPr/>
        </p:nvSpPr>
        <p:spPr>
          <a:xfrm>
            <a:off x="9733788" y="4515611"/>
            <a:ext cx="1914525" cy="299085"/>
          </a:xfrm>
          <a:custGeom>
            <a:avLst/>
            <a:gdLst/>
            <a:ahLst/>
            <a:cxnLst/>
            <a:rect l="l" t="t" r="r" b="b"/>
            <a:pathLst>
              <a:path w="1914525" h="299085">
                <a:moveTo>
                  <a:pt x="0" y="149351"/>
                </a:moveTo>
                <a:lnTo>
                  <a:pt x="319023" y="0"/>
                </a:lnTo>
                <a:lnTo>
                  <a:pt x="1595119" y="0"/>
                </a:lnTo>
                <a:lnTo>
                  <a:pt x="1659402" y="3036"/>
                </a:lnTo>
                <a:lnTo>
                  <a:pt x="1719280" y="11745"/>
                </a:lnTo>
                <a:lnTo>
                  <a:pt x="1773470" y="25523"/>
                </a:lnTo>
                <a:lnTo>
                  <a:pt x="1820687" y="43767"/>
                </a:lnTo>
                <a:lnTo>
                  <a:pt x="1859648" y="65875"/>
                </a:lnTo>
                <a:lnTo>
                  <a:pt x="1889067" y="91243"/>
                </a:lnTo>
                <a:lnTo>
                  <a:pt x="1914143" y="149351"/>
                </a:lnTo>
                <a:lnTo>
                  <a:pt x="1907660" y="179433"/>
                </a:lnTo>
                <a:lnTo>
                  <a:pt x="1859648" y="232828"/>
                </a:lnTo>
                <a:lnTo>
                  <a:pt x="1820687" y="254936"/>
                </a:lnTo>
                <a:lnTo>
                  <a:pt x="1773470" y="273180"/>
                </a:lnTo>
                <a:lnTo>
                  <a:pt x="1719280" y="286958"/>
                </a:lnTo>
                <a:lnTo>
                  <a:pt x="1659402" y="295667"/>
                </a:lnTo>
                <a:lnTo>
                  <a:pt x="1595119" y="298704"/>
                </a:lnTo>
                <a:lnTo>
                  <a:pt x="319023" y="298704"/>
                </a:lnTo>
                <a:lnTo>
                  <a:pt x="0" y="149351"/>
                </a:lnTo>
                <a:close/>
              </a:path>
            </a:pathLst>
          </a:custGeom>
          <a:ln w="12192">
            <a:solidFill>
              <a:srgbClr val="B64717"/>
            </a:solidFill>
          </a:ln>
        </p:spPr>
        <p:txBody>
          <a:bodyPr wrap="square" lIns="0" tIns="0" rIns="0" bIns="0" rtlCol="0"/>
          <a:lstStyle/>
          <a:p>
            <a:endParaRPr/>
          </a:p>
        </p:txBody>
      </p:sp>
      <p:sp>
        <p:nvSpPr>
          <p:cNvPr id="24" name="object 24"/>
          <p:cNvSpPr txBox="1"/>
          <p:nvPr/>
        </p:nvSpPr>
        <p:spPr>
          <a:xfrm>
            <a:off x="10297414" y="4555363"/>
            <a:ext cx="78740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培训不到位</a:t>
            </a:r>
            <a:endParaRPr sz="1200">
              <a:latin typeface="Microsoft YaHei"/>
              <a:cs typeface="Microsoft YaHei"/>
            </a:endParaRPr>
          </a:p>
        </p:txBody>
      </p:sp>
      <p:sp>
        <p:nvSpPr>
          <p:cNvPr id="25" name="object 25"/>
          <p:cNvSpPr/>
          <p:nvPr/>
        </p:nvSpPr>
        <p:spPr>
          <a:xfrm>
            <a:off x="9223247" y="4520184"/>
            <a:ext cx="413384" cy="299085"/>
          </a:xfrm>
          <a:custGeom>
            <a:avLst/>
            <a:gdLst/>
            <a:ahLst/>
            <a:cxnLst/>
            <a:rect l="l" t="t" r="r" b="b"/>
            <a:pathLst>
              <a:path w="413384" h="299085">
                <a:moveTo>
                  <a:pt x="0" y="224028"/>
                </a:moveTo>
                <a:lnTo>
                  <a:pt x="263651" y="224028"/>
                </a:lnTo>
                <a:lnTo>
                  <a:pt x="263651" y="298704"/>
                </a:lnTo>
                <a:lnTo>
                  <a:pt x="413003" y="149352"/>
                </a:lnTo>
                <a:lnTo>
                  <a:pt x="263651" y="0"/>
                </a:lnTo>
                <a:lnTo>
                  <a:pt x="263651" y="74676"/>
                </a:lnTo>
                <a:lnTo>
                  <a:pt x="0" y="74676"/>
                </a:lnTo>
                <a:lnTo>
                  <a:pt x="0" y="224028"/>
                </a:lnTo>
                <a:close/>
              </a:path>
            </a:pathLst>
          </a:custGeom>
          <a:ln w="12192">
            <a:solidFill>
              <a:srgbClr val="CE4407"/>
            </a:solidFill>
          </a:ln>
        </p:spPr>
        <p:txBody>
          <a:bodyPr wrap="square" lIns="0" tIns="0" rIns="0" bIns="0" rtlCol="0"/>
          <a:lstStyle/>
          <a:p>
            <a:endParaRPr/>
          </a:p>
        </p:txBody>
      </p:sp>
      <p:sp>
        <p:nvSpPr>
          <p:cNvPr id="26" name="object 26"/>
          <p:cNvSpPr/>
          <p:nvPr/>
        </p:nvSpPr>
        <p:spPr>
          <a:xfrm>
            <a:off x="9240011" y="5814059"/>
            <a:ext cx="396240" cy="361315"/>
          </a:xfrm>
          <a:custGeom>
            <a:avLst/>
            <a:gdLst/>
            <a:ahLst/>
            <a:cxnLst/>
            <a:rect l="l" t="t" r="r" b="b"/>
            <a:pathLst>
              <a:path w="396240" h="361314">
                <a:moveTo>
                  <a:pt x="109347" y="0"/>
                </a:moveTo>
                <a:lnTo>
                  <a:pt x="109347" y="216179"/>
                </a:lnTo>
                <a:lnTo>
                  <a:pt x="301117" y="216179"/>
                </a:lnTo>
                <a:lnTo>
                  <a:pt x="301117" y="180593"/>
                </a:lnTo>
                <a:lnTo>
                  <a:pt x="396240" y="270890"/>
                </a:lnTo>
                <a:lnTo>
                  <a:pt x="301117" y="361187"/>
                </a:lnTo>
                <a:lnTo>
                  <a:pt x="301117" y="325602"/>
                </a:lnTo>
                <a:lnTo>
                  <a:pt x="0" y="325602"/>
                </a:lnTo>
                <a:lnTo>
                  <a:pt x="0" y="0"/>
                </a:lnTo>
                <a:lnTo>
                  <a:pt x="109347" y="0"/>
                </a:lnTo>
                <a:close/>
              </a:path>
            </a:pathLst>
          </a:custGeom>
          <a:ln w="12192">
            <a:solidFill>
              <a:srgbClr val="B64717"/>
            </a:solidFill>
          </a:ln>
        </p:spPr>
        <p:txBody>
          <a:bodyPr wrap="square" lIns="0" tIns="0" rIns="0" bIns="0" rtlCol="0"/>
          <a:lstStyle/>
          <a:p>
            <a:endParaRPr/>
          </a:p>
        </p:txBody>
      </p:sp>
      <p:sp>
        <p:nvSpPr>
          <p:cNvPr id="27" name="object 27"/>
          <p:cNvSpPr txBox="1"/>
          <p:nvPr/>
        </p:nvSpPr>
        <p:spPr>
          <a:xfrm>
            <a:off x="9465564" y="3547871"/>
            <a:ext cx="2101850" cy="554990"/>
          </a:xfrm>
          <a:prstGeom prst="rect">
            <a:avLst/>
          </a:prstGeom>
          <a:solidFill>
            <a:srgbClr val="FAA27B"/>
          </a:solidFill>
          <a:ln w="9144">
            <a:solidFill>
              <a:srgbClr val="EC5B4F"/>
            </a:solidFill>
          </a:ln>
        </p:spPr>
        <p:txBody>
          <a:bodyPr vert="horz" wrap="square" lIns="0" tIns="20320" rIns="0" bIns="0" rtlCol="0">
            <a:spAutoFit/>
          </a:bodyPr>
          <a:lstStyle/>
          <a:p>
            <a:pPr marL="104139" marR="95250" indent="33020">
              <a:lnSpc>
                <a:spcPct val="125000"/>
              </a:lnSpc>
              <a:spcBef>
                <a:spcPts val="160"/>
              </a:spcBef>
            </a:pPr>
            <a:r>
              <a:rPr sz="1200">
                <a:latin typeface="Microsoft YaHei"/>
                <a:cs typeface="Microsoft YaHei"/>
              </a:rPr>
              <a:t>企业未识别出相关的法律法 规要求/未开展合规性评价。</a:t>
            </a:r>
          </a:p>
        </p:txBody>
      </p:sp>
      <p:sp>
        <p:nvSpPr>
          <p:cNvPr id="28" name="object 28"/>
          <p:cNvSpPr/>
          <p:nvPr/>
        </p:nvSpPr>
        <p:spPr>
          <a:xfrm>
            <a:off x="9073895" y="3774947"/>
            <a:ext cx="393065" cy="76200"/>
          </a:xfrm>
          <a:custGeom>
            <a:avLst/>
            <a:gdLst/>
            <a:ahLst/>
            <a:cxnLst/>
            <a:rect l="l" t="t" r="r" b="b"/>
            <a:pathLst>
              <a:path w="393065" h="76200">
                <a:moveTo>
                  <a:pt x="316356" y="0"/>
                </a:moveTo>
                <a:lnTo>
                  <a:pt x="316356" y="76200"/>
                </a:lnTo>
                <a:lnTo>
                  <a:pt x="379856" y="44450"/>
                </a:lnTo>
                <a:lnTo>
                  <a:pt x="329056" y="44450"/>
                </a:lnTo>
                <a:lnTo>
                  <a:pt x="329056" y="31750"/>
                </a:lnTo>
                <a:lnTo>
                  <a:pt x="379856" y="31750"/>
                </a:lnTo>
                <a:lnTo>
                  <a:pt x="316356" y="0"/>
                </a:lnTo>
                <a:close/>
              </a:path>
              <a:path w="393065" h="76200">
                <a:moveTo>
                  <a:pt x="316356" y="31750"/>
                </a:moveTo>
                <a:lnTo>
                  <a:pt x="0" y="31750"/>
                </a:lnTo>
                <a:lnTo>
                  <a:pt x="0" y="44450"/>
                </a:lnTo>
                <a:lnTo>
                  <a:pt x="316356" y="44450"/>
                </a:lnTo>
                <a:lnTo>
                  <a:pt x="316356" y="31750"/>
                </a:lnTo>
                <a:close/>
              </a:path>
              <a:path w="393065" h="76200">
                <a:moveTo>
                  <a:pt x="379856" y="31750"/>
                </a:moveTo>
                <a:lnTo>
                  <a:pt x="329056" y="31750"/>
                </a:lnTo>
                <a:lnTo>
                  <a:pt x="329056" y="44450"/>
                </a:lnTo>
                <a:lnTo>
                  <a:pt x="379856" y="44450"/>
                </a:lnTo>
                <a:lnTo>
                  <a:pt x="392556" y="38100"/>
                </a:lnTo>
                <a:lnTo>
                  <a:pt x="379856" y="31750"/>
                </a:lnTo>
                <a:close/>
              </a:path>
            </a:pathLst>
          </a:custGeom>
          <a:solidFill>
            <a:srgbClr val="F86423"/>
          </a:solidFill>
        </p:spPr>
        <p:txBody>
          <a:bodyPr wrap="square" lIns="0" tIns="0" rIns="0" bIns="0" rtlCol="0"/>
          <a:lstStyle/>
          <a:p>
            <a:endParaRPr/>
          </a:p>
        </p:txBody>
      </p:sp>
      <p:sp>
        <p:nvSpPr>
          <p:cNvPr id="29" name="object 29"/>
          <p:cNvSpPr/>
          <p:nvPr/>
        </p:nvSpPr>
        <p:spPr>
          <a:xfrm>
            <a:off x="7819643" y="2822448"/>
            <a:ext cx="1914525" cy="299085"/>
          </a:xfrm>
          <a:custGeom>
            <a:avLst/>
            <a:gdLst/>
            <a:ahLst/>
            <a:cxnLst/>
            <a:rect l="l" t="t" r="r" b="b"/>
            <a:pathLst>
              <a:path w="1914525" h="299085">
                <a:moveTo>
                  <a:pt x="1595120" y="0"/>
                </a:moveTo>
                <a:lnTo>
                  <a:pt x="319024" y="0"/>
                </a:lnTo>
                <a:lnTo>
                  <a:pt x="0" y="149351"/>
                </a:lnTo>
                <a:lnTo>
                  <a:pt x="319024" y="298703"/>
                </a:lnTo>
                <a:lnTo>
                  <a:pt x="1595120" y="298703"/>
                </a:lnTo>
                <a:lnTo>
                  <a:pt x="1659402" y="295667"/>
                </a:lnTo>
                <a:lnTo>
                  <a:pt x="1719280" y="286958"/>
                </a:lnTo>
                <a:lnTo>
                  <a:pt x="1773470" y="273180"/>
                </a:lnTo>
                <a:lnTo>
                  <a:pt x="1820687" y="254936"/>
                </a:lnTo>
                <a:lnTo>
                  <a:pt x="1859648" y="232828"/>
                </a:lnTo>
                <a:lnTo>
                  <a:pt x="1889067" y="207460"/>
                </a:lnTo>
                <a:lnTo>
                  <a:pt x="1914144" y="149351"/>
                </a:lnTo>
                <a:lnTo>
                  <a:pt x="1907660" y="119270"/>
                </a:lnTo>
                <a:lnTo>
                  <a:pt x="1859648" y="65875"/>
                </a:lnTo>
                <a:lnTo>
                  <a:pt x="1820687" y="43767"/>
                </a:lnTo>
                <a:lnTo>
                  <a:pt x="1773470" y="25523"/>
                </a:lnTo>
                <a:lnTo>
                  <a:pt x="1719280" y="11745"/>
                </a:lnTo>
                <a:lnTo>
                  <a:pt x="1659402" y="3036"/>
                </a:lnTo>
                <a:lnTo>
                  <a:pt x="1595120" y="0"/>
                </a:lnTo>
                <a:close/>
              </a:path>
            </a:pathLst>
          </a:custGeom>
          <a:solidFill>
            <a:srgbClr val="F86423"/>
          </a:solidFill>
        </p:spPr>
        <p:txBody>
          <a:bodyPr wrap="square" lIns="0" tIns="0" rIns="0" bIns="0" rtlCol="0"/>
          <a:lstStyle/>
          <a:p>
            <a:endParaRPr/>
          </a:p>
        </p:txBody>
      </p:sp>
      <p:sp>
        <p:nvSpPr>
          <p:cNvPr id="30" name="object 30"/>
          <p:cNvSpPr/>
          <p:nvPr/>
        </p:nvSpPr>
        <p:spPr>
          <a:xfrm>
            <a:off x="7819643" y="2822448"/>
            <a:ext cx="1914525" cy="299085"/>
          </a:xfrm>
          <a:custGeom>
            <a:avLst/>
            <a:gdLst/>
            <a:ahLst/>
            <a:cxnLst/>
            <a:rect l="l" t="t" r="r" b="b"/>
            <a:pathLst>
              <a:path w="1914525" h="299085">
                <a:moveTo>
                  <a:pt x="0" y="149351"/>
                </a:moveTo>
                <a:lnTo>
                  <a:pt x="319024" y="0"/>
                </a:lnTo>
                <a:lnTo>
                  <a:pt x="1595120" y="0"/>
                </a:lnTo>
                <a:lnTo>
                  <a:pt x="1659402" y="3036"/>
                </a:lnTo>
                <a:lnTo>
                  <a:pt x="1719280" y="11745"/>
                </a:lnTo>
                <a:lnTo>
                  <a:pt x="1773470" y="25523"/>
                </a:lnTo>
                <a:lnTo>
                  <a:pt x="1820687" y="43767"/>
                </a:lnTo>
                <a:lnTo>
                  <a:pt x="1859648" y="65875"/>
                </a:lnTo>
                <a:lnTo>
                  <a:pt x="1889067" y="91243"/>
                </a:lnTo>
                <a:lnTo>
                  <a:pt x="1914144" y="149351"/>
                </a:lnTo>
                <a:lnTo>
                  <a:pt x="1907660" y="179433"/>
                </a:lnTo>
                <a:lnTo>
                  <a:pt x="1859648" y="232828"/>
                </a:lnTo>
                <a:lnTo>
                  <a:pt x="1820687" y="254936"/>
                </a:lnTo>
                <a:lnTo>
                  <a:pt x="1773470" y="273180"/>
                </a:lnTo>
                <a:lnTo>
                  <a:pt x="1719280" y="286958"/>
                </a:lnTo>
                <a:lnTo>
                  <a:pt x="1659402" y="295667"/>
                </a:lnTo>
                <a:lnTo>
                  <a:pt x="1595120" y="298703"/>
                </a:lnTo>
                <a:lnTo>
                  <a:pt x="319024" y="298703"/>
                </a:lnTo>
                <a:lnTo>
                  <a:pt x="0" y="149351"/>
                </a:lnTo>
                <a:close/>
              </a:path>
            </a:pathLst>
          </a:custGeom>
          <a:ln w="12192">
            <a:solidFill>
              <a:srgbClr val="B64717"/>
            </a:solidFill>
          </a:ln>
        </p:spPr>
        <p:txBody>
          <a:bodyPr wrap="square" lIns="0" tIns="0" rIns="0" bIns="0" rtlCol="0"/>
          <a:lstStyle/>
          <a:p>
            <a:endParaRPr/>
          </a:p>
        </p:txBody>
      </p:sp>
      <p:sp>
        <p:nvSpPr>
          <p:cNvPr id="31" name="object 31"/>
          <p:cNvSpPr txBox="1"/>
          <p:nvPr/>
        </p:nvSpPr>
        <p:spPr>
          <a:xfrm>
            <a:off x="8383016" y="2862198"/>
            <a:ext cx="78740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制度不完善</a:t>
            </a:r>
            <a:endParaRPr sz="1200">
              <a:latin typeface="Microsoft YaHei"/>
              <a:cs typeface="Microsoft YaHei"/>
            </a:endParaRPr>
          </a:p>
        </p:txBody>
      </p:sp>
      <p:sp>
        <p:nvSpPr>
          <p:cNvPr id="32" name="object 32"/>
          <p:cNvSpPr/>
          <p:nvPr/>
        </p:nvSpPr>
        <p:spPr>
          <a:xfrm>
            <a:off x="7632192" y="3017520"/>
            <a:ext cx="299085" cy="411480"/>
          </a:xfrm>
          <a:custGeom>
            <a:avLst/>
            <a:gdLst/>
            <a:ahLst/>
            <a:cxnLst/>
            <a:rect l="l" t="t" r="r" b="b"/>
            <a:pathLst>
              <a:path w="299084" h="411479">
                <a:moveTo>
                  <a:pt x="224027" y="149351"/>
                </a:moveTo>
                <a:lnTo>
                  <a:pt x="74675" y="149351"/>
                </a:lnTo>
                <a:lnTo>
                  <a:pt x="74675" y="411479"/>
                </a:lnTo>
                <a:lnTo>
                  <a:pt x="224027" y="411479"/>
                </a:lnTo>
                <a:lnTo>
                  <a:pt x="224027" y="149351"/>
                </a:lnTo>
                <a:close/>
              </a:path>
              <a:path w="299084" h="411479">
                <a:moveTo>
                  <a:pt x="149351" y="0"/>
                </a:moveTo>
                <a:lnTo>
                  <a:pt x="0" y="149351"/>
                </a:lnTo>
                <a:lnTo>
                  <a:pt x="298703" y="149351"/>
                </a:lnTo>
                <a:lnTo>
                  <a:pt x="149351" y="0"/>
                </a:lnTo>
                <a:close/>
              </a:path>
            </a:pathLst>
          </a:custGeom>
          <a:solidFill>
            <a:srgbClr val="FFFFFF"/>
          </a:solidFill>
        </p:spPr>
        <p:txBody>
          <a:bodyPr wrap="square" lIns="0" tIns="0" rIns="0" bIns="0" rtlCol="0"/>
          <a:lstStyle/>
          <a:p>
            <a:endParaRPr/>
          </a:p>
        </p:txBody>
      </p:sp>
      <p:sp>
        <p:nvSpPr>
          <p:cNvPr id="33" name="object 33"/>
          <p:cNvSpPr/>
          <p:nvPr/>
        </p:nvSpPr>
        <p:spPr>
          <a:xfrm>
            <a:off x="7632192" y="3017520"/>
            <a:ext cx="299085" cy="411480"/>
          </a:xfrm>
          <a:custGeom>
            <a:avLst/>
            <a:gdLst/>
            <a:ahLst/>
            <a:cxnLst/>
            <a:rect l="l" t="t" r="r" b="b"/>
            <a:pathLst>
              <a:path w="299084" h="411479">
                <a:moveTo>
                  <a:pt x="74675" y="411479"/>
                </a:moveTo>
                <a:lnTo>
                  <a:pt x="74675" y="149351"/>
                </a:lnTo>
                <a:lnTo>
                  <a:pt x="0" y="149351"/>
                </a:lnTo>
                <a:lnTo>
                  <a:pt x="149351" y="0"/>
                </a:lnTo>
                <a:lnTo>
                  <a:pt x="298703" y="149351"/>
                </a:lnTo>
                <a:lnTo>
                  <a:pt x="224027" y="149351"/>
                </a:lnTo>
                <a:lnTo>
                  <a:pt x="224027" y="411479"/>
                </a:lnTo>
                <a:lnTo>
                  <a:pt x="74675" y="411479"/>
                </a:lnTo>
              </a:path>
            </a:pathLst>
          </a:custGeom>
          <a:ln w="12192">
            <a:solidFill>
              <a:srgbClr val="CE4407"/>
            </a:solidFill>
          </a:ln>
        </p:spPr>
        <p:txBody>
          <a:bodyPr wrap="square" lIns="0" tIns="0" rIns="0" bIns="0" rtlCol="0"/>
          <a:lstStyle/>
          <a:p>
            <a:endParaRPr/>
          </a:p>
        </p:txBody>
      </p:sp>
      <p:sp>
        <p:nvSpPr>
          <p:cNvPr id="34" name="object 34"/>
          <p:cNvSpPr/>
          <p:nvPr/>
        </p:nvSpPr>
        <p:spPr>
          <a:xfrm>
            <a:off x="9919716" y="2857500"/>
            <a:ext cx="1914525" cy="299085"/>
          </a:xfrm>
          <a:custGeom>
            <a:avLst/>
            <a:gdLst/>
            <a:ahLst/>
            <a:cxnLst/>
            <a:rect l="l" t="t" r="r" b="b"/>
            <a:pathLst>
              <a:path w="1914525" h="299085">
                <a:moveTo>
                  <a:pt x="1595119" y="0"/>
                </a:moveTo>
                <a:lnTo>
                  <a:pt x="319024" y="0"/>
                </a:lnTo>
                <a:lnTo>
                  <a:pt x="0" y="149351"/>
                </a:lnTo>
                <a:lnTo>
                  <a:pt x="319024" y="298703"/>
                </a:lnTo>
                <a:lnTo>
                  <a:pt x="1595119" y="298703"/>
                </a:lnTo>
                <a:lnTo>
                  <a:pt x="1659402" y="295667"/>
                </a:lnTo>
                <a:lnTo>
                  <a:pt x="1719280" y="286958"/>
                </a:lnTo>
                <a:lnTo>
                  <a:pt x="1773470" y="273180"/>
                </a:lnTo>
                <a:lnTo>
                  <a:pt x="1820687" y="254936"/>
                </a:lnTo>
                <a:lnTo>
                  <a:pt x="1859648" y="232828"/>
                </a:lnTo>
                <a:lnTo>
                  <a:pt x="1889067" y="207460"/>
                </a:lnTo>
                <a:lnTo>
                  <a:pt x="1914143" y="149351"/>
                </a:lnTo>
                <a:lnTo>
                  <a:pt x="1907660" y="119270"/>
                </a:lnTo>
                <a:lnTo>
                  <a:pt x="1859648" y="65875"/>
                </a:lnTo>
                <a:lnTo>
                  <a:pt x="1820687" y="43767"/>
                </a:lnTo>
                <a:lnTo>
                  <a:pt x="1773470" y="25523"/>
                </a:lnTo>
                <a:lnTo>
                  <a:pt x="1719280" y="11745"/>
                </a:lnTo>
                <a:lnTo>
                  <a:pt x="1659402" y="3036"/>
                </a:lnTo>
                <a:lnTo>
                  <a:pt x="1595119" y="0"/>
                </a:lnTo>
                <a:close/>
              </a:path>
            </a:pathLst>
          </a:custGeom>
          <a:solidFill>
            <a:srgbClr val="F86423"/>
          </a:solidFill>
        </p:spPr>
        <p:txBody>
          <a:bodyPr wrap="square" lIns="0" tIns="0" rIns="0" bIns="0" rtlCol="0"/>
          <a:lstStyle/>
          <a:p>
            <a:endParaRPr/>
          </a:p>
        </p:txBody>
      </p:sp>
      <p:sp>
        <p:nvSpPr>
          <p:cNvPr id="35" name="object 35"/>
          <p:cNvSpPr/>
          <p:nvPr/>
        </p:nvSpPr>
        <p:spPr>
          <a:xfrm>
            <a:off x="9919716" y="2857500"/>
            <a:ext cx="1914525" cy="299085"/>
          </a:xfrm>
          <a:custGeom>
            <a:avLst/>
            <a:gdLst/>
            <a:ahLst/>
            <a:cxnLst/>
            <a:rect l="l" t="t" r="r" b="b"/>
            <a:pathLst>
              <a:path w="1914525" h="299085">
                <a:moveTo>
                  <a:pt x="0" y="149351"/>
                </a:moveTo>
                <a:lnTo>
                  <a:pt x="319024" y="0"/>
                </a:lnTo>
                <a:lnTo>
                  <a:pt x="1595119" y="0"/>
                </a:lnTo>
                <a:lnTo>
                  <a:pt x="1659402" y="3036"/>
                </a:lnTo>
                <a:lnTo>
                  <a:pt x="1719280" y="11745"/>
                </a:lnTo>
                <a:lnTo>
                  <a:pt x="1773470" y="25523"/>
                </a:lnTo>
                <a:lnTo>
                  <a:pt x="1820687" y="43767"/>
                </a:lnTo>
                <a:lnTo>
                  <a:pt x="1859648" y="65875"/>
                </a:lnTo>
                <a:lnTo>
                  <a:pt x="1889067" y="91243"/>
                </a:lnTo>
                <a:lnTo>
                  <a:pt x="1914143" y="149351"/>
                </a:lnTo>
                <a:lnTo>
                  <a:pt x="1907660" y="179433"/>
                </a:lnTo>
                <a:lnTo>
                  <a:pt x="1859648" y="232828"/>
                </a:lnTo>
                <a:lnTo>
                  <a:pt x="1820687" y="254936"/>
                </a:lnTo>
                <a:lnTo>
                  <a:pt x="1773470" y="273180"/>
                </a:lnTo>
                <a:lnTo>
                  <a:pt x="1719280" y="286958"/>
                </a:lnTo>
                <a:lnTo>
                  <a:pt x="1659402" y="295667"/>
                </a:lnTo>
                <a:lnTo>
                  <a:pt x="1595119" y="298703"/>
                </a:lnTo>
                <a:lnTo>
                  <a:pt x="319024" y="298703"/>
                </a:lnTo>
                <a:lnTo>
                  <a:pt x="0" y="149351"/>
                </a:lnTo>
                <a:close/>
              </a:path>
            </a:pathLst>
          </a:custGeom>
          <a:ln w="12192">
            <a:solidFill>
              <a:srgbClr val="B64717"/>
            </a:solidFill>
          </a:ln>
        </p:spPr>
        <p:txBody>
          <a:bodyPr wrap="square" lIns="0" tIns="0" rIns="0" bIns="0" rtlCol="0"/>
          <a:lstStyle/>
          <a:p>
            <a:endParaRPr/>
          </a:p>
        </p:txBody>
      </p:sp>
      <p:sp>
        <p:nvSpPr>
          <p:cNvPr id="36" name="object 36"/>
          <p:cNvSpPr txBox="1"/>
          <p:nvPr/>
        </p:nvSpPr>
        <p:spPr>
          <a:xfrm>
            <a:off x="10331577" y="2896870"/>
            <a:ext cx="109220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合规辨识不及时</a:t>
            </a:r>
            <a:endParaRPr sz="1200">
              <a:latin typeface="Microsoft YaHei"/>
              <a:cs typeface="Microsoft YaHei"/>
            </a:endParaRPr>
          </a:p>
        </p:txBody>
      </p:sp>
      <p:sp>
        <p:nvSpPr>
          <p:cNvPr id="37" name="object 37"/>
          <p:cNvSpPr/>
          <p:nvPr/>
        </p:nvSpPr>
        <p:spPr>
          <a:xfrm>
            <a:off x="9733788" y="3051048"/>
            <a:ext cx="299085" cy="413384"/>
          </a:xfrm>
          <a:custGeom>
            <a:avLst/>
            <a:gdLst/>
            <a:ahLst/>
            <a:cxnLst/>
            <a:rect l="l" t="t" r="r" b="b"/>
            <a:pathLst>
              <a:path w="299084" h="413385">
                <a:moveTo>
                  <a:pt x="224027" y="149351"/>
                </a:moveTo>
                <a:lnTo>
                  <a:pt x="74675" y="149351"/>
                </a:lnTo>
                <a:lnTo>
                  <a:pt x="74675" y="413003"/>
                </a:lnTo>
                <a:lnTo>
                  <a:pt x="224027" y="413003"/>
                </a:lnTo>
                <a:lnTo>
                  <a:pt x="224027" y="149351"/>
                </a:lnTo>
                <a:close/>
              </a:path>
              <a:path w="299084" h="413385">
                <a:moveTo>
                  <a:pt x="149351" y="0"/>
                </a:moveTo>
                <a:lnTo>
                  <a:pt x="0" y="149351"/>
                </a:lnTo>
                <a:lnTo>
                  <a:pt x="298703" y="149351"/>
                </a:lnTo>
                <a:lnTo>
                  <a:pt x="149351" y="0"/>
                </a:lnTo>
                <a:close/>
              </a:path>
            </a:pathLst>
          </a:custGeom>
          <a:solidFill>
            <a:srgbClr val="FFFFFF"/>
          </a:solidFill>
        </p:spPr>
        <p:txBody>
          <a:bodyPr wrap="square" lIns="0" tIns="0" rIns="0" bIns="0" rtlCol="0"/>
          <a:lstStyle/>
          <a:p>
            <a:endParaRPr/>
          </a:p>
        </p:txBody>
      </p:sp>
      <p:sp>
        <p:nvSpPr>
          <p:cNvPr id="38" name="object 38"/>
          <p:cNvSpPr/>
          <p:nvPr/>
        </p:nvSpPr>
        <p:spPr>
          <a:xfrm>
            <a:off x="9733788" y="3051048"/>
            <a:ext cx="299085" cy="413384"/>
          </a:xfrm>
          <a:custGeom>
            <a:avLst/>
            <a:gdLst/>
            <a:ahLst/>
            <a:cxnLst/>
            <a:rect l="l" t="t" r="r" b="b"/>
            <a:pathLst>
              <a:path w="299084" h="413385">
                <a:moveTo>
                  <a:pt x="74675" y="413003"/>
                </a:moveTo>
                <a:lnTo>
                  <a:pt x="74675" y="149351"/>
                </a:lnTo>
                <a:lnTo>
                  <a:pt x="0" y="149351"/>
                </a:lnTo>
                <a:lnTo>
                  <a:pt x="149351" y="0"/>
                </a:lnTo>
                <a:lnTo>
                  <a:pt x="298703" y="149351"/>
                </a:lnTo>
                <a:lnTo>
                  <a:pt x="224027" y="149351"/>
                </a:lnTo>
                <a:lnTo>
                  <a:pt x="224027" y="413003"/>
                </a:lnTo>
                <a:lnTo>
                  <a:pt x="74675" y="413003"/>
                </a:lnTo>
              </a:path>
            </a:pathLst>
          </a:custGeom>
          <a:ln w="12192">
            <a:solidFill>
              <a:srgbClr val="CE4407"/>
            </a:solidFill>
          </a:ln>
        </p:spPr>
        <p:txBody>
          <a:bodyPr wrap="square" lIns="0" tIns="0" rIns="0" bIns="0" rtlCol="0"/>
          <a:lstStyle/>
          <a:p>
            <a:endParaRPr/>
          </a:p>
        </p:txBody>
      </p:sp>
      <p:sp>
        <p:nvSpPr>
          <p:cNvPr id="45" name="Title 52">
            <a:extLst>
              <a:ext uri="{FF2B5EF4-FFF2-40B4-BE49-F238E27FC236}">
                <a16:creationId xmlns:a16="http://schemas.microsoft.com/office/drawing/2014/main" id="{0DBC7E53-9691-9D7F-D7D8-56E04188F640}"/>
              </a:ext>
            </a:extLst>
          </p:cNvPr>
          <p:cNvSpPr>
            <a:spLocks noGrp="1"/>
          </p:cNvSpPr>
          <p:nvPr>
            <p:ph type="title"/>
          </p:nvPr>
        </p:nvSpPr>
        <p:spPr>
          <a:xfrm>
            <a:off x="449263" y="495300"/>
            <a:ext cx="10515600" cy="652463"/>
          </a:xfrm>
        </p:spPr>
        <p:txBody>
          <a:bodyPr/>
          <a:lstStyle/>
          <a:p>
            <a:r>
              <a:rPr lang="zh-CN" altLang="en-US" spc="-10">
                <a:latin typeface="Microsoft YaHei"/>
                <a:cs typeface="Microsoft YaHei"/>
              </a:rPr>
              <a:t>案例分</a:t>
            </a:r>
            <a:r>
              <a:rPr lang="zh-CN" altLang="en-US" spc="-5">
                <a:latin typeface="Microsoft YaHei"/>
                <a:cs typeface="Microsoft YaHei"/>
              </a:rPr>
              <a:t>析</a:t>
            </a:r>
            <a:r>
              <a:rPr lang="zh-CN" altLang="en-US" spc="-15">
                <a:latin typeface="Microsoft YaHei"/>
                <a:cs typeface="Microsoft YaHei"/>
              </a:rPr>
              <a:t> </a:t>
            </a:r>
            <a:r>
              <a:rPr lang="en-GB" sz="2400" spc="-75">
                <a:latin typeface="+mn-lt"/>
                <a:cs typeface="Microsoft YaHei"/>
              </a:rPr>
              <a:t>CAPA</a:t>
            </a:r>
            <a:r>
              <a:rPr lang="en-GB" sz="2400">
                <a:latin typeface="+mn-lt"/>
                <a:cs typeface="Microsoft YaHei"/>
              </a:rPr>
              <a:t> </a:t>
            </a:r>
            <a:r>
              <a:rPr lang="en-GB" sz="2400" spc="-10">
                <a:latin typeface="+mn-lt"/>
                <a:cs typeface="Microsoft YaHei"/>
              </a:rPr>
              <a:t>Case</a:t>
            </a:r>
            <a:r>
              <a:rPr lang="en-GB" sz="2400" spc="-20">
                <a:latin typeface="+mn-lt"/>
                <a:cs typeface="Microsoft YaHei"/>
              </a:rPr>
              <a:t> </a:t>
            </a:r>
            <a:r>
              <a:rPr lang="en-GB" sz="2400" spc="-30">
                <a:latin typeface="+mn-lt"/>
                <a:cs typeface="Microsoft YaHei"/>
              </a:rPr>
              <a:t>Study</a:t>
            </a:r>
            <a:endParaRPr lang="en-GB"/>
          </a:p>
        </p:txBody>
      </p:sp>
      <p:sp>
        <p:nvSpPr>
          <p:cNvPr id="40" name="Slide Number Placeholder 2">
            <a:extLst>
              <a:ext uri="{FF2B5EF4-FFF2-40B4-BE49-F238E27FC236}">
                <a16:creationId xmlns:a16="http://schemas.microsoft.com/office/drawing/2014/main" id="{722324B2-319B-8431-5A67-BEC3B108ED4A}"/>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398170" y="1484502"/>
            <a:ext cx="8779510" cy="330835"/>
          </a:xfrm>
          <a:prstGeom prst="rect">
            <a:avLst/>
          </a:prstGeom>
        </p:spPr>
        <p:txBody>
          <a:bodyPr vert="horz" wrap="square" lIns="0" tIns="13335" rIns="0" bIns="0" rtlCol="0">
            <a:spAutoFit/>
          </a:bodyPr>
          <a:lstStyle/>
          <a:p>
            <a:pPr marL="241300" indent="-228600">
              <a:lnSpc>
                <a:spcPct val="100000"/>
              </a:lnSpc>
              <a:spcBef>
                <a:spcPts val="105"/>
              </a:spcBef>
              <a:buFont typeface="Wingdings"/>
              <a:buChar char=""/>
              <a:tabLst>
                <a:tab pos="241300" algn="l"/>
              </a:tabLst>
            </a:pPr>
            <a:r>
              <a:rPr sz="2000" b="1">
                <a:solidFill>
                  <a:srgbClr val="F8642D"/>
                </a:solidFill>
                <a:latin typeface="Microsoft YaHei"/>
                <a:cs typeface="Microsoft YaHei"/>
              </a:rPr>
              <a:t>环境</a:t>
            </a:r>
            <a:r>
              <a:rPr sz="2000" b="1" spc="-10">
                <a:solidFill>
                  <a:srgbClr val="F8642D"/>
                </a:solidFill>
                <a:latin typeface="Calibri"/>
                <a:cs typeface="Calibri"/>
              </a:rPr>
              <a:t>Environment</a:t>
            </a:r>
            <a:r>
              <a:rPr sz="2000" b="1" spc="-10">
                <a:solidFill>
                  <a:srgbClr val="F8642D"/>
                </a:solidFill>
                <a:latin typeface="Microsoft YaHei"/>
                <a:cs typeface="Microsoft YaHei"/>
              </a:rPr>
              <a:t>：</a:t>
            </a:r>
            <a:r>
              <a:rPr sz="1800">
                <a:solidFill>
                  <a:srgbClr val="848484"/>
                </a:solidFill>
                <a:latin typeface="Microsoft YaHei"/>
                <a:cs typeface="Microsoft YaHei"/>
              </a:rPr>
              <a:t>环境监测项目（委托第三方开展的）与排污许可证要求不一</a:t>
            </a:r>
            <a:r>
              <a:rPr sz="1800" spc="5">
                <a:solidFill>
                  <a:srgbClr val="848484"/>
                </a:solidFill>
                <a:latin typeface="Microsoft YaHei"/>
                <a:cs typeface="Microsoft YaHei"/>
              </a:rPr>
              <a:t>致</a:t>
            </a:r>
            <a:r>
              <a:rPr sz="1800">
                <a:solidFill>
                  <a:srgbClr val="848484"/>
                </a:solidFill>
                <a:latin typeface="Microsoft YaHei"/>
                <a:cs typeface="Microsoft YaHei"/>
              </a:rPr>
              <a:t>。</a:t>
            </a:r>
            <a:endParaRPr sz="1800">
              <a:latin typeface="Microsoft YaHei"/>
              <a:cs typeface="Microsoft YaHei"/>
            </a:endParaRPr>
          </a:p>
        </p:txBody>
      </p:sp>
      <p:sp>
        <p:nvSpPr>
          <p:cNvPr id="4" name="object 4"/>
          <p:cNvSpPr/>
          <p:nvPr/>
        </p:nvSpPr>
        <p:spPr>
          <a:xfrm>
            <a:off x="448183" y="3037545"/>
            <a:ext cx="2924301" cy="2777824"/>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661416" y="2868167"/>
            <a:ext cx="2498090" cy="2336800"/>
          </a:xfrm>
          <a:custGeom>
            <a:avLst/>
            <a:gdLst/>
            <a:ahLst/>
            <a:cxnLst/>
            <a:rect l="l" t="t" r="r" b="b"/>
            <a:pathLst>
              <a:path w="2498090" h="2336800">
                <a:moveTo>
                  <a:pt x="2429002" y="0"/>
                </a:moveTo>
                <a:lnTo>
                  <a:pt x="68808" y="0"/>
                </a:lnTo>
                <a:lnTo>
                  <a:pt x="42026" y="5415"/>
                </a:lnTo>
                <a:lnTo>
                  <a:pt x="20154" y="20177"/>
                </a:lnTo>
                <a:lnTo>
                  <a:pt x="5407" y="42058"/>
                </a:lnTo>
                <a:lnTo>
                  <a:pt x="0" y="68834"/>
                </a:lnTo>
                <a:lnTo>
                  <a:pt x="0" y="2267458"/>
                </a:lnTo>
                <a:lnTo>
                  <a:pt x="5407" y="2294233"/>
                </a:lnTo>
                <a:lnTo>
                  <a:pt x="20154" y="2316114"/>
                </a:lnTo>
                <a:lnTo>
                  <a:pt x="42026" y="2330876"/>
                </a:lnTo>
                <a:lnTo>
                  <a:pt x="68808" y="2336292"/>
                </a:lnTo>
                <a:lnTo>
                  <a:pt x="2429002" y="2336292"/>
                </a:lnTo>
                <a:lnTo>
                  <a:pt x="2455777" y="2330876"/>
                </a:lnTo>
                <a:lnTo>
                  <a:pt x="2477658" y="2316114"/>
                </a:lnTo>
                <a:lnTo>
                  <a:pt x="2492420" y="2294233"/>
                </a:lnTo>
                <a:lnTo>
                  <a:pt x="2497836" y="2267458"/>
                </a:lnTo>
                <a:lnTo>
                  <a:pt x="2497836" y="68834"/>
                </a:lnTo>
                <a:lnTo>
                  <a:pt x="2492420" y="42058"/>
                </a:lnTo>
                <a:lnTo>
                  <a:pt x="2477658" y="20177"/>
                </a:lnTo>
                <a:lnTo>
                  <a:pt x="2455777" y="5415"/>
                </a:lnTo>
                <a:lnTo>
                  <a:pt x="2429002" y="0"/>
                </a:lnTo>
                <a:close/>
              </a:path>
            </a:pathLst>
          </a:custGeom>
          <a:solidFill>
            <a:srgbClr val="FFFFFF"/>
          </a:solidFill>
        </p:spPr>
        <p:txBody>
          <a:bodyPr wrap="square" lIns="0" tIns="0" rIns="0" bIns="0" rtlCol="0"/>
          <a:lstStyle/>
          <a:p>
            <a:endParaRPr/>
          </a:p>
        </p:txBody>
      </p:sp>
      <p:sp>
        <p:nvSpPr>
          <p:cNvPr id="6" name="object 6"/>
          <p:cNvSpPr/>
          <p:nvPr/>
        </p:nvSpPr>
        <p:spPr>
          <a:xfrm>
            <a:off x="661416" y="2868167"/>
            <a:ext cx="2498090" cy="2336800"/>
          </a:xfrm>
          <a:custGeom>
            <a:avLst/>
            <a:gdLst/>
            <a:ahLst/>
            <a:cxnLst/>
            <a:rect l="l" t="t" r="r" b="b"/>
            <a:pathLst>
              <a:path w="2498090" h="2336800">
                <a:moveTo>
                  <a:pt x="0" y="68834"/>
                </a:moveTo>
                <a:lnTo>
                  <a:pt x="5407" y="42058"/>
                </a:lnTo>
                <a:lnTo>
                  <a:pt x="20154" y="20177"/>
                </a:lnTo>
                <a:lnTo>
                  <a:pt x="42026" y="5415"/>
                </a:lnTo>
                <a:lnTo>
                  <a:pt x="68808" y="0"/>
                </a:lnTo>
                <a:lnTo>
                  <a:pt x="2429002" y="0"/>
                </a:lnTo>
                <a:lnTo>
                  <a:pt x="2455777" y="5415"/>
                </a:lnTo>
                <a:lnTo>
                  <a:pt x="2477658" y="20177"/>
                </a:lnTo>
                <a:lnTo>
                  <a:pt x="2492420" y="42058"/>
                </a:lnTo>
                <a:lnTo>
                  <a:pt x="2497836" y="68834"/>
                </a:lnTo>
                <a:lnTo>
                  <a:pt x="2497836" y="2267458"/>
                </a:lnTo>
                <a:lnTo>
                  <a:pt x="2492420" y="2294233"/>
                </a:lnTo>
                <a:lnTo>
                  <a:pt x="2477658" y="2316114"/>
                </a:lnTo>
                <a:lnTo>
                  <a:pt x="2455777" y="2330876"/>
                </a:lnTo>
                <a:lnTo>
                  <a:pt x="2429002" y="2336292"/>
                </a:lnTo>
                <a:lnTo>
                  <a:pt x="68808" y="2336292"/>
                </a:lnTo>
                <a:lnTo>
                  <a:pt x="42026" y="2330876"/>
                </a:lnTo>
                <a:lnTo>
                  <a:pt x="20154" y="2316114"/>
                </a:lnTo>
                <a:lnTo>
                  <a:pt x="5407" y="2294233"/>
                </a:lnTo>
                <a:lnTo>
                  <a:pt x="0" y="2267458"/>
                </a:lnTo>
                <a:lnTo>
                  <a:pt x="0" y="68834"/>
                </a:lnTo>
                <a:close/>
              </a:path>
            </a:pathLst>
          </a:custGeom>
          <a:ln w="12192">
            <a:solidFill>
              <a:srgbClr val="FDDFD2"/>
            </a:solidFill>
          </a:ln>
        </p:spPr>
        <p:txBody>
          <a:bodyPr wrap="square" lIns="0" tIns="0" rIns="0" bIns="0" rtlCol="0"/>
          <a:lstStyle/>
          <a:p>
            <a:endParaRPr/>
          </a:p>
        </p:txBody>
      </p:sp>
      <p:sp>
        <p:nvSpPr>
          <p:cNvPr id="7" name="object 7"/>
          <p:cNvSpPr/>
          <p:nvPr/>
        </p:nvSpPr>
        <p:spPr>
          <a:xfrm>
            <a:off x="1427988" y="2388107"/>
            <a:ext cx="964692" cy="964691"/>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1647444" y="2609088"/>
            <a:ext cx="524510" cy="524510"/>
          </a:xfrm>
          <a:custGeom>
            <a:avLst/>
            <a:gdLst/>
            <a:ahLst/>
            <a:cxnLst/>
            <a:rect l="l" t="t" r="r" b="b"/>
            <a:pathLst>
              <a:path w="524510" h="524510">
                <a:moveTo>
                  <a:pt x="169163" y="422783"/>
                </a:moveTo>
                <a:lnTo>
                  <a:pt x="0" y="422783"/>
                </a:lnTo>
                <a:lnTo>
                  <a:pt x="0" y="524256"/>
                </a:lnTo>
                <a:lnTo>
                  <a:pt x="169163" y="524256"/>
                </a:lnTo>
                <a:lnTo>
                  <a:pt x="169163" y="507364"/>
                </a:lnTo>
                <a:lnTo>
                  <a:pt x="16891" y="507364"/>
                </a:lnTo>
                <a:lnTo>
                  <a:pt x="16891" y="439674"/>
                </a:lnTo>
                <a:lnTo>
                  <a:pt x="169163" y="439674"/>
                </a:lnTo>
                <a:lnTo>
                  <a:pt x="169163" y="422783"/>
                </a:lnTo>
                <a:close/>
              </a:path>
              <a:path w="524510" h="524510">
                <a:moveTo>
                  <a:pt x="169163" y="439674"/>
                </a:moveTo>
                <a:lnTo>
                  <a:pt x="152145" y="439674"/>
                </a:lnTo>
                <a:lnTo>
                  <a:pt x="152145" y="507364"/>
                </a:lnTo>
                <a:lnTo>
                  <a:pt x="169163" y="507364"/>
                </a:lnTo>
                <a:lnTo>
                  <a:pt x="169163" y="473583"/>
                </a:lnTo>
                <a:lnTo>
                  <a:pt x="524256" y="473583"/>
                </a:lnTo>
                <a:lnTo>
                  <a:pt x="524256" y="456564"/>
                </a:lnTo>
                <a:lnTo>
                  <a:pt x="169163" y="456564"/>
                </a:lnTo>
                <a:lnTo>
                  <a:pt x="169163" y="439674"/>
                </a:lnTo>
                <a:close/>
              </a:path>
              <a:path w="524510" h="524510">
                <a:moveTo>
                  <a:pt x="524256" y="16890"/>
                </a:moveTo>
                <a:lnTo>
                  <a:pt x="507364" y="16890"/>
                </a:lnTo>
                <a:lnTo>
                  <a:pt x="507364" y="456564"/>
                </a:lnTo>
                <a:lnTo>
                  <a:pt x="524256" y="456564"/>
                </a:lnTo>
                <a:lnTo>
                  <a:pt x="524256" y="16890"/>
                </a:lnTo>
                <a:close/>
              </a:path>
              <a:path w="524510" h="524510">
                <a:moveTo>
                  <a:pt x="524256" y="0"/>
                </a:moveTo>
                <a:lnTo>
                  <a:pt x="224789" y="0"/>
                </a:lnTo>
                <a:lnTo>
                  <a:pt x="101473" y="123316"/>
                </a:lnTo>
                <a:lnTo>
                  <a:pt x="101473" y="142494"/>
                </a:lnTo>
                <a:lnTo>
                  <a:pt x="98043" y="144525"/>
                </a:lnTo>
                <a:lnTo>
                  <a:pt x="49149" y="192659"/>
                </a:lnTo>
                <a:lnTo>
                  <a:pt x="25209" y="228234"/>
                </a:lnTo>
                <a:lnTo>
                  <a:pt x="16891" y="270383"/>
                </a:lnTo>
                <a:lnTo>
                  <a:pt x="16891" y="422783"/>
                </a:lnTo>
                <a:lnTo>
                  <a:pt x="33908" y="422783"/>
                </a:lnTo>
                <a:lnTo>
                  <a:pt x="33781" y="270383"/>
                </a:lnTo>
                <a:lnTo>
                  <a:pt x="35565" y="252067"/>
                </a:lnTo>
                <a:lnTo>
                  <a:pt x="40814" y="234727"/>
                </a:lnTo>
                <a:lnTo>
                  <a:pt x="49373" y="218769"/>
                </a:lnTo>
                <a:lnTo>
                  <a:pt x="61087" y="204597"/>
                </a:lnTo>
                <a:lnTo>
                  <a:pt x="101473" y="164211"/>
                </a:lnTo>
                <a:lnTo>
                  <a:pt x="118363" y="164211"/>
                </a:lnTo>
                <a:lnTo>
                  <a:pt x="118363" y="135254"/>
                </a:lnTo>
                <a:lnTo>
                  <a:pt x="236728" y="135254"/>
                </a:lnTo>
                <a:lnTo>
                  <a:pt x="236728" y="118363"/>
                </a:lnTo>
                <a:lnTo>
                  <a:pt x="130301" y="118363"/>
                </a:lnTo>
                <a:lnTo>
                  <a:pt x="219837" y="28828"/>
                </a:lnTo>
                <a:lnTo>
                  <a:pt x="236728" y="28828"/>
                </a:lnTo>
                <a:lnTo>
                  <a:pt x="236728" y="16890"/>
                </a:lnTo>
                <a:lnTo>
                  <a:pt x="524256" y="16890"/>
                </a:lnTo>
                <a:lnTo>
                  <a:pt x="524256" y="0"/>
                </a:lnTo>
                <a:close/>
              </a:path>
              <a:path w="524510" h="524510">
                <a:moveTo>
                  <a:pt x="229374" y="270637"/>
                </a:moveTo>
                <a:lnTo>
                  <a:pt x="198374" y="270637"/>
                </a:lnTo>
                <a:lnTo>
                  <a:pt x="206710" y="272309"/>
                </a:lnTo>
                <a:lnTo>
                  <a:pt x="213534" y="276875"/>
                </a:lnTo>
                <a:lnTo>
                  <a:pt x="218144" y="283656"/>
                </a:lnTo>
                <a:lnTo>
                  <a:pt x="219837" y="291973"/>
                </a:lnTo>
                <a:lnTo>
                  <a:pt x="219837" y="297688"/>
                </a:lnTo>
                <a:lnTo>
                  <a:pt x="217678" y="303149"/>
                </a:lnTo>
                <a:lnTo>
                  <a:pt x="147700" y="373125"/>
                </a:lnTo>
                <a:lnTo>
                  <a:pt x="142380" y="379521"/>
                </a:lnTo>
                <a:lnTo>
                  <a:pt x="138477" y="386762"/>
                </a:lnTo>
                <a:lnTo>
                  <a:pt x="136074" y="394646"/>
                </a:lnTo>
                <a:lnTo>
                  <a:pt x="135255" y="402971"/>
                </a:lnTo>
                <a:lnTo>
                  <a:pt x="135255" y="422783"/>
                </a:lnTo>
                <a:lnTo>
                  <a:pt x="152145" y="422783"/>
                </a:lnTo>
                <a:lnTo>
                  <a:pt x="152145" y="396239"/>
                </a:lnTo>
                <a:lnTo>
                  <a:pt x="154812" y="389763"/>
                </a:lnTo>
                <a:lnTo>
                  <a:pt x="225551" y="319150"/>
                </a:lnTo>
                <a:lnTo>
                  <a:pt x="236728" y="291973"/>
                </a:lnTo>
                <a:lnTo>
                  <a:pt x="233717" y="277086"/>
                </a:lnTo>
                <a:lnTo>
                  <a:pt x="229374" y="270637"/>
                </a:lnTo>
                <a:close/>
              </a:path>
              <a:path w="524510" h="524510">
                <a:moveTo>
                  <a:pt x="118363" y="164211"/>
                </a:moveTo>
                <a:lnTo>
                  <a:pt x="101473" y="164211"/>
                </a:lnTo>
                <a:lnTo>
                  <a:pt x="101473" y="312800"/>
                </a:lnTo>
                <a:lnTo>
                  <a:pt x="84581" y="312800"/>
                </a:lnTo>
                <a:lnTo>
                  <a:pt x="84581" y="329819"/>
                </a:lnTo>
                <a:lnTo>
                  <a:pt x="112775" y="329819"/>
                </a:lnTo>
                <a:lnTo>
                  <a:pt x="147955" y="312165"/>
                </a:lnTo>
                <a:lnTo>
                  <a:pt x="118363" y="312165"/>
                </a:lnTo>
                <a:lnTo>
                  <a:pt x="118363" y="164211"/>
                </a:lnTo>
                <a:close/>
              </a:path>
              <a:path w="524510" h="524510">
                <a:moveTo>
                  <a:pt x="198374" y="253619"/>
                </a:moveTo>
                <a:lnTo>
                  <a:pt x="127381" y="308863"/>
                </a:lnTo>
                <a:lnTo>
                  <a:pt x="123062" y="311150"/>
                </a:lnTo>
                <a:lnTo>
                  <a:pt x="118363" y="312165"/>
                </a:lnTo>
                <a:lnTo>
                  <a:pt x="147955" y="312165"/>
                </a:lnTo>
                <a:lnTo>
                  <a:pt x="187198" y="272923"/>
                </a:lnTo>
                <a:lnTo>
                  <a:pt x="192786" y="270637"/>
                </a:lnTo>
                <a:lnTo>
                  <a:pt x="229374" y="270637"/>
                </a:lnTo>
                <a:lnTo>
                  <a:pt x="225504" y="264890"/>
                </a:lnTo>
                <a:lnTo>
                  <a:pt x="213314" y="256647"/>
                </a:lnTo>
                <a:lnTo>
                  <a:pt x="198374" y="253619"/>
                </a:lnTo>
                <a:close/>
              </a:path>
              <a:path w="524510" h="524510">
                <a:moveTo>
                  <a:pt x="236728" y="28828"/>
                </a:moveTo>
                <a:lnTo>
                  <a:pt x="219837" y="28828"/>
                </a:lnTo>
                <a:lnTo>
                  <a:pt x="219837" y="118363"/>
                </a:lnTo>
                <a:lnTo>
                  <a:pt x="236728" y="118363"/>
                </a:lnTo>
                <a:lnTo>
                  <a:pt x="236728" y="28828"/>
                </a:lnTo>
                <a:close/>
              </a:path>
            </a:pathLst>
          </a:custGeom>
          <a:solidFill>
            <a:srgbClr val="FFFFFF"/>
          </a:solidFill>
        </p:spPr>
        <p:txBody>
          <a:bodyPr wrap="square" lIns="0" tIns="0" rIns="0" bIns="0" rtlCol="0"/>
          <a:lstStyle/>
          <a:p>
            <a:endParaRPr/>
          </a:p>
        </p:txBody>
      </p:sp>
      <p:sp>
        <p:nvSpPr>
          <p:cNvPr id="9" name="object 9"/>
          <p:cNvSpPr/>
          <p:nvPr/>
        </p:nvSpPr>
        <p:spPr>
          <a:xfrm>
            <a:off x="1863851" y="2647188"/>
            <a:ext cx="279400" cy="227329"/>
          </a:xfrm>
          <a:custGeom>
            <a:avLst/>
            <a:gdLst/>
            <a:ahLst/>
            <a:cxnLst/>
            <a:rect l="l" t="t" r="r" b="b"/>
            <a:pathLst>
              <a:path w="279400" h="227330">
                <a:moveTo>
                  <a:pt x="37465" y="101600"/>
                </a:moveTo>
                <a:lnTo>
                  <a:pt x="0" y="138937"/>
                </a:lnTo>
                <a:lnTo>
                  <a:pt x="88518" y="227075"/>
                </a:lnTo>
                <a:lnTo>
                  <a:pt x="112474" y="203200"/>
                </a:lnTo>
                <a:lnTo>
                  <a:pt x="88518" y="203200"/>
                </a:lnTo>
                <a:lnTo>
                  <a:pt x="24003" y="138937"/>
                </a:lnTo>
                <a:lnTo>
                  <a:pt x="37465" y="125475"/>
                </a:lnTo>
                <a:lnTo>
                  <a:pt x="61460" y="125475"/>
                </a:lnTo>
                <a:lnTo>
                  <a:pt x="37465" y="101600"/>
                </a:lnTo>
                <a:close/>
              </a:path>
              <a:path w="279400" h="227330">
                <a:moveTo>
                  <a:pt x="265384" y="23875"/>
                </a:moveTo>
                <a:lnTo>
                  <a:pt x="241427" y="23875"/>
                </a:lnTo>
                <a:lnTo>
                  <a:pt x="254889" y="37337"/>
                </a:lnTo>
                <a:lnTo>
                  <a:pt x="88518" y="203200"/>
                </a:lnTo>
                <a:lnTo>
                  <a:pt x="112474" y="203200"/>
                </a:lnTo>
                <a:lnTo>
                  <a:pt x="278892" y="37337"/>
                </a:lnTo>
                <a:lnTo>
                  <a:pt x="265384" y="23875"/>
                </a:lnTo>
                <a:close/>
              </a:path>
              <a:path w="279400" h="227330">
                <a:moveTo>
                  <a:pt x="61460" y="125475"/>
                </a:moveTo>
                <a:lnTo>
                  <a:pt x="37465" y="125475"/>
                </a:lnTo>
                <a:lnTo>
                  <a:pt x="88518" y="176275"/>
                </a:lnTo>
                <a:lnTo>
                  <a:pt x="112474" y="152400"/>
                </a:lnTo>
                <a:lnTo>
                  <a:pt x="88518" y="152400"/>
                </a:lnTo>
                <a:lnTo>
                  <a:pt x="61460" y="125475"/>
                </a:lnTo>
                <a:close/>
              </a:path>
              <a:path w="279400" h="227330">
                <a:moveTo>
                  <a:pt x="241427" y="0"/>
                </a:moveTo>
                <a:lnTo>
                  <a:pt x="88518" y="152400"/>
                </a:lnTo>
                <a:lnTo>
                  <a:pt x="112474" y="152400"/>
                </a:lnTo>
                <a:lnTo>
                  <a:pt x="241427" y="23875"/>
                </a:lnTo>
                <a:lnTo>
                  <a:pt x="265384" y="23875"/>
                </a:lnTo>
                <a:lnTo>
                  <a:pt x="241427" y="0"/>
                </a:lnTo>
                <a:close/>
              </a:path>
            </a:pathLst>
          </a:custGeom>
          <a:solidFill>
            <a:srgbClr val="FFFFFF"/>
          </a:solidFill>
        </p:spPr>
        <p:txBody>
          <a:bodyPr wrap="square" lIns="0" tIns="0" rIns="0" bIns="0" rtlCol="0"/>
          <a:lstStyle/>
          <a:p>
            <a:endParaRPr/>
          </a:p>
        </p:txBody>
      </p:sp>
      <p:sp>
        <p:nvSpPr>
          <p:cNvPr id="10" name="object 10"/>
          <p:cNvSpPr/>
          <p:nvPr/>
        </p:nvSpPr>
        <p:spPr>
          <a:xfrm>
            <a:off x="1901951" y="3039745"/>
            <a:ext cx="236220" cy="0"/>
          </a:xfrm>
          <a:custGeom>
            <a:avLst/>
            <a:gdLst/>
            <a:ahLst/>
            <a:cxnLst/>
            <a:rect l="l" t="t" r="r" b="b"/>
            <a:pathLst>
              <a:path w="236219">
                <a:moveTo>
                  <a:pt x="0" y="0"/>
                </a:moveTo>
                <a:lnTo>
                  <a:pt x="236220" y="0"/>
                </a:lnTo>
              </a:path>
            </a:pathLst>
          </a:custGeom>
          <a:ln w="16510">
            <a:solidFill>
              <a:srgbClr val="FFFFFF"/>
            </a:solidFill>
          </a:ln>
        </p:spPr>
        <p:txBody>
          <a:bodyPr wrap="square" lIns="0" tIns="0" rIns="0" bIns="0" rtlCol="0"/>
          <a:lstStyle/>
          <a:p>
            <a:endParaRPr/>
          </a:p>
        </p:txBody>
      </p:sp>
      <p:sp>
        <p:nvSpPr>
          <p:cNvPr id="11" name="object 11"/>
          <p:cNvSpPr/>
          <p:nvPr/>
        </p:nvSpPr>
        <p:spPr>
          <a:xfrm>
            <a:off x="1910397" y="2912110"/>
            <a:ext cx="0" cy="119380"/>
          </a:xfrm>
          <a:custGeom>
            <a:avLst/>
            <a:gdLst/>
            <a:ahLst/>
            <a:cxnLst/>
            <a:rect l="l" t="t" r="r" b="b"/>
            <a:pathLst>
              <a:path h="119380">
                <a:moveTo>
                  <a:pt x="0" y="0"/>
                </a:moveTo>
                <a:lnTo>
                  <a:pt x="0" y="119380"/>
                </a:lnTo>
              </a:path>
            </a:pathLst>
          </a:custGeom>
          <a:ln w="16891">
            <a:solidFill>
              <a:srgbClr val="FFFFFF"/>
            </a:solidFill>
          </a:ln>
        </p:spPr>
        <p:txBody>
          <a:bodyPr wrap="square" lIns="0" tIns="0" rIns="0" bIns="0" rtlCol="0"/>
          <a:lstStyle/>
          <a:p>
            <a:endParaRPr/>
          </a:p>
        </p:txBody>
      </p:sp>
      <p:sp>
        <p:nvSpPr>
          <p:cNvPr id="12" name="object 12"/>
          <p:cNvSpPr/>
          <p:nvPr/>
        </p:nvSpPr>
        <p:spPr>
          <a:xfrm>
            <a:off x="1901951" y="2903854"/>
            <a:ext cx="236220" cy="0"/>
          </a:xfrm>
          <a:custGeom>
            <a:avLst/>
            <a:gdLst/>
            <a:ahLst/>
            <a:cxnLst/>
            <a:rect l="l" t="t" r="r" b="b"/>
            <a:pathLst>
              <a:path w="236219">
                <a:moveTo>
                  <a:pt x="0" y="0"/>
                </a:moveTo>
                <a:lnTo>
                  <a:pt x="236220" y="0"/>
                </a:lnTo>
              </a:path>
            </a:pathLst>
          </a:custGeom>
          <a:ln w="16509">
            <a:solidFill>
              <a:srgbClr val="FFFFFF"/>
            </a:solidFill>
          </a:ln>
        </p:spPr>
        <p:txBody>
          <a:bodyPr wrap="square" lIns="0" tIns="0" rIns="0" bIns="0" rtlCol="0"/>
          <a:lstStyle/>
          <a:p>
            <a:endParaRPr/>
          </a:p>
        </p:txBody>
      </p:sp>
      <p:sp>
        <p:nvSpPr>
          <p:cNvPr id="13" name="object 13"/>
          <p:cNvSpPr/>
          <p:nvPr/>
        </p:nvSpPr>
        <p:spPr>
          <a:xfrm>
            <a:off x="2129726" y="2912491"/>
            <a:ext cx="0" cy="118745"/>
          </a:xfrm>
          <a:custGeom>
            <a:avLst/>
            <a:gdLst/>
            <a:ahLst/>
            <a:cxnLst/>
            <a:rect l="l" t="t" r="r" b="b"/>
            <a:pathLst>
              <a:path h="118744">
                <a:moveTo>
                  <a:pt x="0" y="0"/>
                </a:moveTo>
                <a:lnTo>
                  <a:pt x="0" y="118618"/>
                </a:lnTo>
              </a:path>
            </a:pathLst>
          </a:custGeom>
          <a:ln w="16891">
            <a:solidFill>
              <a:srgbClr val="FFFFFF"/>
            </a:solidFill>
          </a:ln>
        </p:spPr>
        <p:txBody>
          <a:bodyPr wrap="square" lIns="0" tIns="0" rIns="0" bIns="0" rtlCol="0"/>
          <a:lstStyle/>
          <a:p>
            <a:endParaRPr/>
          </a:p>
        </p:txBody>
      </p:sp>
      <p:sp>
        <p:nvSpPr>
          <p:cNvPr id="14" name="object 14"/>
          <p:cNvSpPr/>
          <p:nvPr/>
        </p:nvSpPr>
        <p:spPr>
          <a:xfrm>
            <a:off x="1935479" y="2930651"/>
            <a:ext cx="17145" cy="17145"/>
          </a:xfrm>
          <a:custGeom>
            <a:avLst/>
            <a:gdLst/>
            <a:ahLst/>
            <a:cxnLst/>
            <a:rect l="l" t="t" r="r" b="b"/>
            <a:pathLst>
              <a:path w="17144" h="17144">
                <a:moveTo>
                  <a:pt x="0" y="16763"/>
                </a:moveTo>
                <a:lnTo>
                  <a:pt x="16763" y="16763"/>
                </a:lnTo>
                <a:lnTo>
                  <a:pt x="16763" y="0"/>
                </a:lnTo>
                <a:lnTo>
                  <a:pt x="0" y="0"/>
                </a:lnTo>
                <a:lnTo>
                  <a:pt x="0" y="16763"/>
                </a:lnTo>
                <a:close/>
              </a:path>
            </a:pathLst>
          </a:custGeom>
          <a:solidFill>
            <a:srgbClr val="FFFFFF"/>
          </a:solidFill>
        </p:spPr>
        <p:txBody>
          <a:bodyPr wrap="square" lIns="0" tIns="0" rIns="0" bIns="0" rtlCol="0"/>
          <a:lstStyle/>
          <a:p>
            <a:endParaRPr/>
          </a:p>
        </p:txBody>
      </p:sp>
      <p:sp>
        <p:nvSpPr>
          <p:cNvPr id="15" name="object 15"/>
          <p:cNvSpPr/>
          <p:nvPr/>
        </p:nvSpPr>
        <p:spPr>
          <a:xfrm>
            <a:off x="1969007" y="2930651"/>
            <a:ext cx="17145" cy="17145"/>
          </a:xfrm>
          <a:custGeom>
            <a:avLst/>
            <a:gdLst/>
            <a:ahLst/>
            <a:cxnLst/>
            <a:rect l="l" t="t" r="r" b="b"/>
            <a:pathLst>
              <a:path w="17144" h="17144">
                <a:moveTo>
                  <a:pt x="0" y="16763"/>
                </a:moveTo>
                <a:lnTo>
                  <a:pt x="16763" y="16763"/>
                </a:lnTo>
                <a:lnTo>
                  <a:pt x="16763" y="0"/>
                </a:lnTo>
                <a:lnTo>
                  <a:pt x="0" y="0"/>
                </a:lnTo>
                <a:lnTo>
                  <a:pt x="0" y="16763"/>
                </a:lnTo>
                <a:close/>
              </a:path>
            </a:pathLst>
          </a:custGeom>
          <a:solidFill>
            <a:srgbClr val="FFFFFF"/>
          </a:solidFill>
        </p:spPr>
        <p:txBody>
          <a:bodyPr wrap="square" lIns="0" tIns="0" rIns="0" bIns="0" rtlCol="0"/>
          <a:lstStyle/>
          <a:p>
            <a:endParaRPr/>
          </a:p>
        </p:txBody>
      </p:sp>
      <p:sp>
        <p:nvSpPr>
          <p:cNvPr id="16" name="object 16"/>
          <p:cNvSpPr/>
          <p:nvPr/>
        </p:nvSpPr>
        <p:spPr>
          <a:xfrm>
            <a:off x="2002535" y="2930651"/>
            <a:ext cx="18415" cy="17145"/>
          </a:xfrm>
          <a:custGeom>
            <a:avLst/>
            <a:gdLst/>
            <a:ahLst/>
            <a:cxnLst/>
            <a:rect l="l" t="t" r="r" b="b"/>
            <a:pathLst>
              <a:path w="18414" h="17144">
                <a:moveTo>
                  <a:pt x="0" y="16763"/>
                </a:moveTo>
                <a:lnTo>
                  <a:pt x="18287" y="16763"/>
                </a:lnTo>
                <a:lnTo>
                  <a:pt x="18287" y="0"/>
                </a:lnTo>
                <a:lnTo>
                  <a:pt x="0" y="0"/>
                </a:lnTo>
                <a:lnTo>
                  <a:pt x="0" y="16763"/>
                </a:lnTo>
                <a:close/>
              </a:path>
            </a:pathLst>
          </a:custGeom>
          <a:solidFill>
            <a:srgbClr val="FFFFFF"/>
          </a:solidFill>
        </p:spPr>
        <p:txBody>
          <a:bodyPr wrap="square" lIns="0" tIns="0" rIns="0" bIns="0" rtlCol="0"/>
          <a:lstStyle/>
          <a:p>
            <a:endParaRPr/>
          </a:p>
        </p:txBody>
      </p:sp>
      <p:sp>
        <p:nvSpPr>
          <p:cNvPr id="17" name="object 17"/>
          <p:cNvSpPr/>
          <p:nvPr/>
        </p:nvSpPr>
        <p:spPr>
          <a:xfrm>
            <a:off x="1935479" y="2972561"/>
            <a:ext cx="169545" cy="0"/>
          </a:xfrm>
          <a:custGeom>
            <a:avLst/>
            <a:gdLst/>
            <a:ahLst/>
            <a:cxnLst/>
            <a:rect l="l" t="t" r="r" b="b"/>
            <a:pathLst>
              <a:path w="169544">
                <a:moveTo>
                  <a:pt x="0" y="0"/>
                </a:moveTo>
                <a:lnTo>
                  <a:pt x="169163" y="0"/>
                </a:lnTo>
              </a:path>
            </a:pathLst>
          </a:custGeom>
          <a:ln w="16763">
            <a:solidFill>
              <a:srgbClr val="FFFFFF"/>
            </a:solidFill>
          </a:ln>
        </p:spPr>
        <p:txBody>
          <a:bodyPr wrap="square" lIns="0" tIns="0" rIns="0" bIns="0" rtlCol="0"/>
          <a:lstStyle/>
          <a:p>
            <a:endParaRPr/>
          </a:p>
        </p:txBody>
      </p:sp>
      <p:sp>
        <p:nvSpPr>
          <p:cNvPr id="18" name="object 18"/>
          <p:cNvSpPr/>
          <p:nvPr/>
        </p:nvSpPr>
        <p:spPr>
          <a:xfrm>
            <a:off x="1935479" y="3006089"/>
            <a:ext cx="169545" cy="0"/>
          </a:xfrm>
          <a:custGeom>
            <a:avLst/>
            <a:gdLst/>
            <a:ahLst/>
            <a:cxnLst/>
            <a:rect l="l" t="t" r="r" b="b"/>
            <a:pathLst>
              <a:path w="169544">
                <a:moveTo>
                  <a:pt x="0" y="0"/>
                </a:moveTo>
                <a:lnTo>
                  <a:pt x="169163" y="0"/>
                </a:lnTo>
              </a:path>
            </a:pathLst>
          </a:custGeom>
          <a:ln w="16763">
            <a:solidFill>
              <a:srgbClr val="FFFFFF"/>
            </a:solidFill>
          </a:ln>
        </p:spPr>
        <p:txBody>
          <a:bodyPr wrap="square" lIns="0" tIns="0" rIns="0" bIns="0" rtlCol="0"/>
          <a:lstStyle/>
          <a:p>
            <a:endParaRPr/>
          </a:p>
        </p:txBody>
      </p:sp>
      <p:sp>
        <p:nvSpPr>
          <p:cNvPr id="19" name="object 19"/>
          <p:cNvSpPr/>
          <p:nvPr/>
        </p:nvSpPr>
        <p:spPr>
          <a:xfrm>
            <a:off x="1901951" y="2642616"/>
            <a:ext cx="17145" cy="17145"/>
          </a:xfrm>
          <a:custGeom>
            <a:avLst/>
            <a:gdLst/>
            <a:ahLst/>
            <a:cxnLst/>
            <a:rect l="l" t="t" r="r" b="b"/>
            <a:pathLst>
              <a:path w="17144" h="17144">
                <a:moveTo>
                  <a:pt x="0" y="16763"/>
                </a:moveTo>
                <a:lnTo>
                  <a:pt x="16763" y="16763"/>
                </a:lnTo>
                <a:lnTo>
                  <a:pt x="16763" y="0"/>
                </a:lnTo>
                <a:lnTo>
                  <a:pt x="0" y="0"/>
                </a:lnTo>
                <a:lnTo>
                  <a:pt x="0" y="16763"/>
                </a:lnTo>
                <a:close/>
              </a:path>
            </a:pathLst>
          </a:custGeom>
          <a:solidFill>
            <a:srgbClr val="FFFFFF"/>
          </a:solidFill>
        </p:spPr>
        <p:txBody>
          <a:bodyPr wrap="square" lIns="0" tIns="0" rIns="0" bIns="0" rtlCol="0"/>
          <a:lstStyle/>
          <a:p>
            <a:endParaRPr/>
          </a:p>
        </p:txBody>
      </p:sp>
      <p:sp>
        <p:nvSpPr>
          <p:cNvPr id="20" name="object 20"/>
          <p:cNvSpPr/>
          <p:nvPr/>
        </p:nvSpPr>
        <p:spPr>
          <a:xfrm>
            <a:off x="1901951" y="2676144"/>
            <a:ext cx="17145" cy="17145"/>
          </a:xfrm>
          <a:custGeom>
            <a:avLst/>
            <a:gdLst/>
            <a:ahLst/>
            <a:cxnLst/>
            <a:rect l="l" t="t" r="r" b="b"/>
            <a:pathLst>
              <a:path w="17144" h="17144">
                <a:moveTo>
                  <a:pt x="0" y="16763"/>
                </a:moveTo>
                <a:lnTo>
                  <a:pt x="16763" y="16763"/>
                </a:lnTo>
                <a:lnTo>
                  <a:pt x="16763" y="0"/>
                </a:lnTo>
                <a:lnTo>
                  <a:pt x="0" y="0"/>
                </a:lnTo>
                <a:lnTo>
                  <a:pt x="0" y="16763"/>
                </a:lnTo>
                <a:close/>
              </a:path>
            </a:pathLst>
          </a:custGeom>
          <a:solidFill>
            <a:srgbClr val="FFFFFF"/>
          </a:solidFill>
        </p:spPr>
        <p:txBody>
          <a:bodyPr wrap="square" lIns="0" tIns="0" rIns="0" bIns="0" rtlCol="0"/>
          <a:lstStyle/>
          <a:p>
            <a:endParaRPr/>
          </a:p>
        </p:txBody>
      </p:sp>
      <p:sp>
        <p:nvSpPr>
          <p:cNvPr id="21" name="object 21"/>
          <p:cNvSpPr/>
          <p:nvPr/>
        </p:nvSpPr>
        <p:spPr>
          <a:xfrm>
            <a:off x="1901951" y="2709672"/>
            <a:ext cx="17145" cy="18415"/>
          </a:xfrm>
          <a:custGeom>
            <a:avLst/>
            <a:gdLst/>
            <a:ahLst/>
            <a:cxnLst/>
            <a:rect l="l" t="t" r="r" b="b"/>
            <a:pathLst>
              <a:path w="17144" h="18414">
                <a:moveTo>
                  <a:pt x="0" y="18287"/>
                </a:moveTo>
                <a:lnTo>
                  <a:pt x="16763" y="18287"/>
                </a:lnTo>
                <a:lnTo>
                  <a:pt x="16763" y="0"/>
                </a:lnTo>
                <a:lnTo>
                  <a:pt x="0" y="0"/>
                </a:lnTo>
                <a:lnTo>
                  <a:pt x="0" y="18287"/>
                </a:lnTo>
                <a:close/>
              </a:path>
            </a:pathLst>
          </a:custGeom>
          <a:solidFill>
            <a:srgbClr val="FFFFFF"/>
          </a:solidFill>
        </p:spPr>
        <p:txBody>
          <a:bodyPr wrap="square" lIns="0" tIns="0" rIns="0" bIns="0" rtlCol="0"/>
          <a:lstStyle/>
          <a:p>
            <a:endParaRPr/>
          </a:p>
        </p:txBody>
      </p:sp>
      <p:sp>
        <p:nvSpPr>
          <p:cNvPr id="22" name="object 22"/>
          <p:cNvSpPr/>
          <p:nvPr/>
        </p:nvSpPr>
        <p:spPr>
          <a:xfrm>
            <a:off x="2121407" y="2862072"/>
            <a:ext cx="17145" cy="17145"/>
          </a:xfrm>
          <a:custGeom>
            <a:avLst/>
            <a:gdLst/>
            <a:ahLst/>
            <a:cxnLst/>
            <a:rect l="l" t="t" r="r" b="b"/>
            <a:pathLst>
              <a:path w="17144" h="17144">
                <a:moveTo>
                  <a:pt x="0" y="16763"/>
                </a:moveTo>
                <a:lnTo>
                  <a:pt x="16763" y="16763"/>
                </a:lnTo>
                <a:lnTo>
                  <a:pt x="16763" y="0"/>
                </a:lnTo>
                <a:lnTo>
                  <a:pt x="0" y="0"/>
                </a:lnTo>
                <a:lnTo>
                  <a:pt x="0" y="16763"/>
                </a:lnTo>
                <a:close/>
              </a:path>
            </a:pathLst>
          </a:custGeom>
          <a:solidFill>
            <a:srgbClr val="FFFFFF"/>
          </a:solidFill>
        </p:spPr>
        <p:txBody>
          <a:bodyPr wrap="square" lIns="0" tIns="0" rIns="0" bIns="0" rtlCol="0"/>
          <a:lstStyle/>
          <a:p>
            <a:endParaRPr/>
          </a:p>
        </p:txBody>
      </p:sp>
      <p:sp>
        <p:nvSpPr>
          <p:cNvPr id="23" name="object 23"/>
          <p:cNvSpPr/>
          <p:nvPr/>
        </p:nvSpPr>
        <p:spPr>
          <a:xfrm>
            <a:off x="2121407" y="2828544"/>
            <a:ext cx="17145" cy="17145"/>
          </a:xfrm>
          <a:custGeom>
            <a:avLst/>
            <a:gdLst/>
            <a:ahLst/>
            <a:cxnLst/>
            <a:rect l="l" t="t" r="r" b="b"/>
            <a:pathLst>
              <a:path w="17144" h="17144">
                <a:moveTo>
                  <a:pt x="0" y="16763"/>
                </a:moveTo>
                <a:lnTo>
                  <a:pt x="16763" y="16763"/>
                </a:lnTo>
                <a:lnTo>
                  <a:pt x="16763" y="0"/>
                </a:lnTo>
                <a:lnTo>
                  <a:pt x="0" y="0"/>
                </a:lnTo>
                <a:lnTo>
                  <a:pt x="0" y="16763"/>
                </a:lnTo>
                <a:close/>
              </a:path>
            </a:pathLst>
          </a:custGeom>
          <a:solidFill>
            <a:srgbClr val="FFFFFF"/>
          </a:solidFill>
        </p:spPr>
        <p:txBody>
          <a:bodyPr wrap="square" lIns="0" tIns="0" rIns="0" bIns="0" rtlCol="0"/>
          <a:lstStyle/>
          <a:p>
            <a:endParaRPr/>
          </a:p>
        </p:txBody>
      </p:sp>
      <p:sp>
        <p:nvSpPr>
          <p:cNvPr id="24" name="object 24"/>
          <p:cNvSpPr/>
          <p:nvPr/>
        </p:nvSpPr>
        <p:spPr>
          <a:xfrm>
            <a:off x="2121407" y="2795016"/>
            <a:ext cx="17145" cy="17145"/>
          </a:xfrm>
          <a:custGeom>
            <a:avLst/>
            <a:gdLst/>
            <a:ahLst/>
            <a:cxnLst/>
            <a:rect l="l" t="t" r="r" b="b"/>
            <a:pathLst>
              <a:path w="17144" h="17144">
                <a:moveTo>
                  <a:pt x="0" y="16763"/>
                </a:moveTo>
                <a:lnTo>
                  <a:pt x="16763" y="16763"/>
                </a:lnTo>
                <a:lnTo>
                  <a:pt x="16763" y="0"/>
                </a:lnTo>
                <a:lnTo>
                  <a:pt x="0" y="0"/>
                </a:lnTo>
                <a:lnTo>
                  <a:pt x="0" y="16763"/>
                </a:lnTo>
                <a:close/>
              </a:path>
            </a:pathLst>
          </a:custGeom>
          <a:solidFill>
            <a:srgbClr val="FFFFFF"/>
          </a:solidFill>
        </p:spPr>
        <p:txBody>
          <a:bodyPr wrap="square" lIns="0" tIns="0" rIns="0" bIns="0" rtlCol="0"/>
          <a:lstStyle/>
          <a:p>
            <a:endParaRPr/>
          </a:p>
        </p:txBody>
      </p:sp>
      <p:sp>
        <p:nvSpPr>
          <p:cNvPr id="25" name="object 25"/>
          <p:cNvSpPr/>
          <p:nvPr/>
        </p:nvSpPr>
        <p:spPr>
          <a:xfrm>
            <a:off x="995807" y="3626865"/>
            <a:ext cx="1825370" cy="147700"/>
          </a:xfrm>
          <a:prstGeom prst="rect">
            <a:avLst/>
          </a:prstGeom>
          <a:blipFill>
            <a:blip r:embed="rId4" cstate="print"/>
            <a:stretch>
              <a:fillRect/>
            </a:stretch>
          </a:blipFill>
        </p:spPr>
        <p:txBody>
          <a:bodyPr wrap="square" lIns="0" tIns="0" rIns="0" bIns="0" rtlCol="0"/>
          <a:lstStyle/>
          <a:p>
            <a:endParaRPr/>
          </a:p>
        </p:txBody>
      </p:sp>
      <p:sp>
        <p:nvSpPr>
          <p:cNvPr id="26" name="object 26"/>
          <p:cNvSpPr/>
          <p:nvPr/>
        </p:nvSpPr>
        <p:spPr>
          <a:xfrm>
            <a:off x="965288" y="3901694"/>
            <a:ext cx="1786674" cy="147828"/>
          </a:xfrm>
          <a:prstGeom prst="rect">
            <a:avLst/>
          </a:prstGeom>
          <a:blipFill>
            <a:blip r:embed="rId5" cstate="print"/>
            <a:stretch>
              <a:fillRect/>
            </a:stretch>
          </a:blipFill>
        </p:spPr>
        <p:txBody>
          <a:bodyPr wrap="square" lIns="0" tIns="0" rIns="0" bIns="0" rtlCol="0"/>
          <a:lstStyle/>
          <a:p>
            <a:endParaRPr/>
          </a:p>
        </p:txBody>
      </p:sp>
      <p:sp>
        <p:nvSpPr>
          <p:cNvPr id="27" name="object 27"/>
          <p:cNvSpPr txBox="1"/>
          <p:nvPr/>
        </p:nvSpPr>
        <p:spPr>
          <a:xfrm>
            <a:off x="970280" y="4047236"/>
            <a:ext cx="1878964" cy="848360"/>
          </a:xfrm>
          <a:prstGeom prst="rect">
            <a:avLst/>
          </a:prstGeom>
        </p:spPr>
        <p:txBody>
          <a:bodyPr vert="horz" wrap="square" lIns="0" tIns="12700" rIns="0" bIns="0" rtlCol="0">
            <a:spAutoFit/>
          </a:bodyPr>
          <a:lstStyle/>
          <a:p>
            <a:pPr marL="24765" marR="5080" indent="-12700" algn="just">
              <a:lnSpc>
                <a:spcPct val="150000"/>
              </a:lnSpc>
              <a:spcBef>
                <a:spcPts val="100"/>
              </a:spcBef>
            </a:pPr>
            <a:r>
              <a:rPr sz="1200" spc="-5">
                <a:latin typeface="Microsoft YaHei"/>
                <a:cs typeface="Microsoft YaHei"/>
              </a:rPr>
              <a:t>——</a:t>
            </a:r>
            <a:r>
              <a:rPr sz="1200">
                <a:latin typeface="Microsoft YaHei"/>
                <a:cs typeface="Microsoft YaHei"/>
              </a:rPr>
              <a:t>各部门设专人定期进行 合规性评价，并及时组织相 关人员进行评价结果培训。</a:t>
            </a:r>
          </a:p>
        </p:txBody>
      </p:sp>
      <p:sp>
        <p:nvSpPr>
          <p:cNvPr id="28" name="object 28"/>
          <p:cNvSpPr/>
          <p:nvPr/>
        </p:nvSpPr>
        <p:spPr>
          <a:xfrm>
            <a:off x="3215639" y="3540252"/>
            <a:ext cx="3026664" cy="2897124"/>
          </a:xfrm>
          <a:prstGeom prst="rect">
            <a:avLst/>
          </a:prstGeom>
          <a:blipFill>
            <a:blip r:embed="rId6" cstate="print"/>
            <a:stretch>
              <a:fillRect/>
            </a:stretch>
          </a:blipFill>
        </p:spPr>
        <p:txBody>
          <a:bodyPr wrap="square" lIns="0" tIns="0" rIns="0" bIns="0" rtlCol="0"/>
          <a:lstStyle/>
          <a:p>
            <a:endParaRPr/>
          </a:p>
        </p:txBody>
      </p:sp>
      <p:sp>
        <p:nvSpPr>
          <p:cNvPr id="29" name="object 29"/>
          <p:cNvSpPr/>
          <p:nvPr/>
        </p:nvSpPr>
        <p:spPr>
          <a:xfrm>
            <a:off x="3479291" y="3421379"/>
            <a:ext cx="2499360" cy="2356485"/>
          </a:xfrm>
          <a:custGeom>
            <a:avLst/>
            <a:gdLst/>
            <a:ahLst/>
            <a:cxnLst/>
            <a:rect l="l" t="t" r="r" b="b"/>
            <a:pathLst>
              <a:path w="2499360" h="2356485">
                <a:moveTo>
                  <a:pt x="2430018" y="0"/>
                </a:moveTo>
                <a:lnTo>
                  <a:pt x="69342" y="0"/>
                </a:lnTo>
                <a:lnTo>
                  <a:pt x="42380" y="5459"/>
                </a:lnTo>
                <a:lnTo>
                  <a:pt x="20335" y="20335"/>
                </a:lnTo>
                <a:lnTo>
                  <a:pt x="5459" y="42380"/>
                </a:lnTo>
                <a:lnTo>
                  <a:pt x="0" y="69342"/>
                </a:lnTo>
                <a:lnTo>
                  <a:pt x="0" y="2286711"/>
                </a:lnTo>
                <a:lnTo>
                  <a:pt x="5459" y="2313723"/>
                </a:lnTo>
                <a:lnTo>
                  <a:pt x="20335" y="2335780"/>
                </a:lnTo>
                <a:lnTo>
                  <a:pt x="42380" y="2350651"/>
                </a:lnTo>
                <a:lnTo>
                  <a:pt x="69342" y="2356104"/>
                </a:lnTo>
                <a:lnTo>
                  <a:pt x="2430018" y="2356104"/>
                </a:lnTo>
                <a:lnTo>
                  <a:pt x="2456979" y="2350651"/>
                </a:lnTo>
                <a:lnTo>
                  <a:pt x="2479024" y="2335780"/>
                </a:lnTo>
                <a:lnTo>
                  <a:pt x="2493900" y="2313723"/>
                </a:lnTo>
                <a:lnTo>
                  <a:pt x="2499360" y="2286711"/>
                </a:lnTo>
                <a:lnTo>
                  <a:pt x="2499360" y="69342"/>
                </a:lnTo>
                <a:lnTo>
                  <a:pt x="2493900" y="42380"/>
                </a:lnTo>
                <a:lnTo>
                  <a:pt x="2479024" y="20335"/>
                </a:lnTo>
                <a:lnTo>
                  <a:pt x="2456979" y="5459"/>
                </a:lnTo>
                <a:lnTo>
                  <a:pt x="2430018" y="0"/>
                </a:lnTo>
                <a:close/>
              </a:path>
            </a:pathLst>
          </a:custGeom>
          <a:solidFill>
            <a:srgbClr val="FFFFFF"/>
          </a:solidFill>
        </p:spPr>
        <p:txBody>
          <a:bodyPr wrap="square" lIns="0" tIns="0" rIns="0" bIns="0" rtlCol="0"/>
          <a:lstStyle/>
          <a:p>
            <a:endParaRPr/>
          </a:p>
        </p:txBody>
      </p:sp>
      <p:sp>
        <p:nvSpPr>
          <p:cNvPr id="30" name="object 30"/>
          <p:cNvSpPr/>
          <p:nvPr/>
        </p:nvSpPr>
        <p:spPr>
          <a:xfrm>
            <a:off x="3479291" y="3421379"/>
            <a:ext cx="2499360" cy="2356485"/>
          </a:xfrm>
          <a:custGeom>
            <a:avLst/>
            <a:gdLst/>
            <a:ahLst/>
            <a:cxnLst/>
            <a:rect l="l" t="t" r="r" b="b"/>
            <a:pathLst>
              <a:path w="2499360" h="2356485">
                <a:moveTo>
                  <a:pt x="0" y="69342"/>
                </a:moveTo>
                <a:lnTo>
                  <a:pt x="5459" y="42380"/>
                </a:lnTo>
                <a:lnTo>
                  <a:pt x="20335" y="20335"/>
                </a:lnTo>
                <a:lnTo>
                  <a:pt x="42380" y="5459"/>
                </a:lnTo>
                <a:lnTo>
                  <a:pt x="69342" y="0"/>
                </a:lnTo>
                <a:lnTo>
                  <a:pt x="2430018" y="0"/>
                </a:lnTo>
                <a:lnTo>
                  <a:pt x="2456979" y="5459"/>
                </a:lnTo>
                <a:lnTo>
                  <a:pt x="2479024" y="20335"/>
                </a:lnTo>
                <a:lnTo>
                  <a:pt x="2493900" y="42380"/>
                </a:lnTo>
                <a:lnTo>
                  <a:pt x="2499360" y="69342"/>
                </a:lnTo>
                <a:lnTo>
                  <a:pt x="2499360" y="2286711"/>
                </a:lnTo>
                <a:lnTo>
                  <a:pt x="2493900" y="2313723"/>
                </a:lnTo>
                <a:lnTo>
                  <a:pt x="2479024" y="2335780"/>
                </a:lnTo>
                <a:lnTo>
                  <a:pt x="2456979" y="2350651"/>
                </a:lnTo>
                <a:lnTo>
                  <a:pt x="2430018" y="2356104"/>
                </a:lnTo>
                <a:lnTo>
                  <a:pt x="69342" y="2356104"/>
                </a:lnTo>
                <a:lnTo>
                  <a:pt x="42380" y="2350651"/>
                </a:lnTo>
                <a:lnTo>
                  <a:pt x="20335" y="2335780"/>
                </a:lnTo>
                <a:lnTo>
                  <a:pt x="5459" y="2313723"/>
                </a:lnTo>
                <a:lnTo>
                  <a:pt x="0" y="2286711"/>
                </a:lnTo>
                <a:lnTo>
                  <a:pt x="0" y="69342"/>
                </a:lnTo>
                <a:close/>
              </a:path>
            </a:pathLst>
          </a:custGeom>
          <a:ln w="12192">
            <a:solidFill>
              <a:srgbClr val="F0C8B9"/>
            </a:solidFill>
          </a:ln>
        </p:spPr>
        <p:txBody>
          <a:bodyPr wrap="square" lIns="0" tIns="0" rIns="0" bIns="0" rtlCol="0"/>
          <a:lstStyle/>
          <a:p>
            <a:endParaRPr/>
          </a:p>
        </p:txBody>
      </p:sp>
      <p:sp>
        <p:nvSpPr>
          <p:cNvPr id="31" name="object 31"/>
          <p:cNvSpPr/>
          <p:nvPr/>
        </p:nvSpPr>
        <p:spPr>
          <a:xfrm>
            <a:off x="4245864" y="2942844"/>
            <a:ext cx="965200" cy="965200"/>
          </a:xfrm>
          <a:custGeom>
            <a:avLst/>
            <a:gdLst/>
            <a:ahLst/>
            <a:cxnLst/>
            <a:rect l="l" t="t" r="r" b="b"/>
            <a:pathLst>
              <a:path w="965200" h="965200">
                <a:moveTo>
                  <a:pt x="482346" y="0"/>
                </a:moveTo>
                <a:lnTo>
                  <a:pt x="435884" y="2207"/>
                </a:lnTo>
                <a:lnTo>
                  <a:pt x="390674" y="8695"/>
                </a:lnTo>
                <a:lnTo>
                  <a:pt x="346917" y="19261"/>
                </a:lnTo>
                <a:lnTo>
                  <a:pt x="304815" y="33704"/>
                </a:lnTo>
                <a:lnTo>
                  <a:pt x="264571" y="51822"/>
                </a:lnTo>
                <a:lnTo>
                  <a:pt x="226385" y="73412"/>
                </a:lnTo>
                <a:lnTo>
                  <a:pt x="190461" y="98273"/>
                </a:lnTo>
                <a:lnTo>
                  <a:pt x="156999" y="126203"/>
                </a:lnTo>
                <a:lnTo>
                  <a:pt x="126203" y="156999"/>
                </a:lnTo>
                <a:lnTo>
                  <a:pt x="98273" y="190461"/>
                </a:lnTo>
                <a:lnTo>
                  <a:pt x="73412" y="226385"/>
                </a:lnTo>
                <a:lnTo>
                  <a:pt x="51822" y="264571"/>
                </a:lnTo>
                <a:lnTo>
                  <a:pt x="33704" y="304815"/>
                </a:lnTo>
                <a:lnTo>
                  <a:pt x="19261" y="346917"/>
                </a:lnTo>
                <a:lnTo>
                  <a:pt x="8695" y="390674"/>
                </a:lnTo>
                <a:lnTo>
                  <a:pt x="2207" y="435884"/>
                </a:lnTo>
                <a:lnTo>
                  <a:pt x="0" y="482345"/>
                </a:lnTo>
                <a:lnTo>
                  <a:pt x="2207" y="528807"/>
                </a:lnTo>
                <a:lnTo>
                  <a:pt x="8695" y="574017"/>
                </a:lnTo>
                <a:lnTo>
                  <a:pt x="19261" y="617774"/>
                </a:lnTo>
                <a:lnTo>
                  <a:pt x="33704" y="659876"/>
                </a:lnTo>
                <a:lnTo>
                  <a:pt x="51822" y="700120"/>
                </a:lnTo>
                <a:lnTo>
                  <a:pt x="73412" y="738306"/>
                </a:lnTo>
                <a:lnTo>
                  <a:pt x="98273" y="774230"/>
                </a:lnTo>
                <a:lnTo>
                  <a:pt x="126203" y="807692"/>
                </a:lnTo>
                <a:lnTo>
                  <a:pt x="156999" y="838488"/>
                </a:lnTo>
                <a:lnTo>
                  <a:pt x="190461" y="866418"/>
                </a:lnTo>
                <a:lnTo>
                  <a:pt x="226385" y="891279"/>
                </a:lnTo>
                <a:lnTo>
                  <a:pt x="264571" y="912869"/>
                </a:lnTo>
                <a:lnTo>
                  <a:pt x="304815" y="930987"/>
                </a:lnTo>
                <a:lnTo>
                  <a:pt x="346917" y="945430"/>
                </a:lnTo>
                <a:lnTo>
                  <a:pt x="390674" y="955996"/>
                </a:lnTo>
                <a:lnTo>
                  <a:pt x="435884" y="962484"/>
                </a:lnTo>
                <a:lnTo>
                  <a:pt x="482346" y="964691"/>
                </a:lnTo>
                <a:lnTo>
                  <a:pt x="528807" y="962484"/>
                </a:lnTo>
                <a:lnTo>
                  <a:pt x="574017" y="955996"/>
                </a:lnTo>
                <a:lnTo>
                  <a:pt x="617774" y="945430"/>
                </a:lnTo>
                <a:lnTo>
                  <a:pt x="659876" y="930987"/>
                </a:lnTo>
                <a:lnTo>
                  <a:pt x="700120" y="912869"/>
                </a:lnTo>
                <a:lnTo>
                  <a:pt x="738306" y="891279"/>
                </a:lnTo>
                <a:lnTo>
                  <a:pt x="774230" y="866418"/>
                </a:lnTo>
                <a:lnTo>
                  <a:pt x="807692" y="838488"/>
                </a:lnTo>
                <a:lnTo>
                  <a:pt x="838488" y="807692"/>
                </a:lnTo>
                <a:lnTo>
                  <a:pt x="866418" y="774230"/>
                </a:lnTo>
                <a:lnTo>
                  <a:pt x="891279" y="738306"/>
                </a:lnTo>
                <a:lnTo>
                  <a:pt x="912869" y="700120"/>
                </a:lnTo>
                <a:lnTo>
                  <a:pt x="930987" y="659876"/>
                </a:lnTo>
                <a:lnTo>
                  <a:pt x="945430" y="617774"/>
                </a:lnTo>
                <a:lnTo>
                  <a:pt x="955996" y="574017"/>
                </a:lnTo>
                <a:lnTo>
                  <a:pt x="962484" y="528807"/>
                </a:lnTo>
                <a:lnTo>
                  <a:pt x="964691" y="482345"/>
                </a:lnTo>
                <a:lnTo>
                  <a:pt x="962484" y="435884"/>
                </a:lnTo>
                <a:lnTo>
                  <a:pt x="955996" y="390674"/>
                </a:lnTo>
                <a:lnTo>
                  <a:pt x="945430" y="346917"/>
                </a:lnTo>
                <a:lnTo>
                  <a:pt x="930987" y="304815"/>
                </a:lnTo>
                <a:lnTo>
                  <a:pt x="912869" y="264571"/>
                </a:lnTo>
                <a:lnTo>
                  <a:pt x="891279" y="226385"/>
                </a:lnTo>
                <a:lnTo>
                  <a:pt x="866418" y="190461"/>
                </a:lnTo>
                <a:lnTo>
                  <a:pt x="838488" y="156999"/>
                </a:lnTo>
                <a:lnTo>
                  <a:pt x="807692" y="126203"/>
                </a:lnTo>
                <a:lnTo>
                  <a:pt x="774230" y="98273"/>
                </a:lnTo>
                <a:lnTo>
                  <a:pt x="738306" y="73412"/>
                </a:lnTo>
                <a:lnTo>
                  <a:pt x="700120" y="51822"/>
                </a:lnTo>
                <a:lnTo>
                  <a:pt x="659876" y="33704"/>
                </a:lnTo>
                <a:lnTo>
                  <a:pt x="617774" y="19261"/>
                </a:lnTo>
                <a:lnTo>
                  <a:pt x="574017" y="8695"/>
                </a:lnTo>
                <a:lnTo>
                  <a:pt x="528807" y="2207"/>
                </a:lnTo>
                <a:lnTo>
                  <a:pt x="482346" y="0"/>
                </a:lnTo>
                <a:close/>
              </a:path>
            </a:pathLst>
          </a:custGeom>
          <a:solidFill>
            <a:srgbClr val="FF8001"/>
          </a:solidFill>
        </p:spPr>
        <p:txBody>
          <a:bodyPr wrap="square" lIns="0" tIns="0" rIns="0" bIns="0" rtlCol="0"/>
          <a:lstStyle/>
          <a:p>
            <a:endParaRPr/>
          </a:p>
        </p:txBody>
      </p:sp>
      <p:sp>
        <p:nvSpPr>
          <p:cNvPr id="32" name="object 32"/>
          <p:cNvSpPr txBox="1"/>
          <p:nvPr/>
        </p:nvSpPr>
        <p:spPr>
          <a:xfrm>
            <a:off x="3744848" y="4052548"/>
            <a:ext cx="1854200" cy="574040"/>
          </a:xfrm>
          <a:prstGeom prst="rect">
            <a:avLst/>
          </a:prstGeom>
        </p:spPr>
        <p:txBody>
          <a:bodyPr vert="horz" wrap="square" lIns="0" tIns="103505" rIns="0" bIns="0" rtlCol="0">
            <a:spAutoFit/>
          </a:bodyPr>
          <a:lstStyle/>
          <a:p>
            <a:pPr marL="12700">
              <a:lnSpc>
                <a:spcPct val="100000"/>
              </a:lnSpc>
              <a:spcBef>
                <a:spcPts val="815"/>
              </a:spcBef>
            </a:pPr>
            <a:r>
              <a:rPr sz="1200">
                <a:latin typeface="Microsoft YaHei"/>
                <a:cs typeface="Microsoft YaHei"/>
              </a:rPr>
              <a:t>公司管理制度上没有对检测</a:t>
            </a:r>
          </a:p>
          <a:p>
            <a:pPr marL="12700">
              <a:lnSpc>
                <a:spcPct val="100000"/>
              </a:lnSpc>
              <a:spcBef>
                <a:spcPts val="720"/>
              </a:spcBef>
            </a:pPr>
            <a:r>
              <a:rPr sz="1200" spc="-5">
                <a:latin typeface="Microsoft YaHei"/>
                <a:cs typeface="Microsoft YaHei"/>
              </a:rPr>
              <a:t>因子设定给出定义</a:t>
            </a:r>
            <a:r>
              <a:rPr sz="1200">
                <a:latin typeface="Microsoft YaHei"/>
                <a:cs typeface="Microsoft YaHei"/>
              </a:rPr>
              <a:t>。</a:t>
            </a:r>
          </a:p>
        </p:txBody>
      </p:sp>
      <p:sp>
        <p:nvSpPr>
          <p:cNvPr id="33" name="object 33"/>
          <p:cNvSpPr/>
          <p:nvPr/>
        </p:nvSpPr>
        <p:spPr>
          <a:xfrm>
            <a:off x="3757040" y="4728464"/>
            <a:ext cx="1784858" cy="149098"/>
          </a:xfrm>
          <a:prstGeom prst="rect">
            <a:avLst/>
          </a:prstGeom>
          <a:blipFill>
            <a:blip r:embed="rId7" cstate="print"/>
            <a:stretch>
              <a:fillRect/>
            </a:stretch>
          </a:blipFill>
        </p:spPr>
        <p:txBody>
          <a:bodyPr wrap="square" lIns="0" tIns="0" rIns="0" bIns="0" rtlCol="0"/>
          <a:lstStyle/>
          <a:p>
            <a:endParaRPr/>
          </a:p>
        </p:txBody>
      </p:sp>
      <p:sp>
        <p:nvSpPr>
          <p:cNvPr id="34" name="object 34"/>
          <p:cNvSpPr/>
          <p:nvPr/>
        </p:nvSpPr>
        <p:spPr>
          <a:xfrm>
            <a:off x="3759453" y="5002276"/>
            <a:ext cx="1213485" cy="149351"/>
          </a:xfrm>
          <a:prstGeom prst="rect">
            <a:avLst/>
          </a:prstGeom>
          <a:blipFill>
            <a:blip r:embed="rId8" cstate="print"/>
            <a:stretch>
              <a:fillRect/>
            </a:stretch>
          </a:blipFill>
        </p:spPr>
        <p:txBody>
          <a:bodyPr wrap="square" lIns="0" tIns="0" rIns="0" bIns="0" rtlCol="0"/>
          <a:lstStyle/>
          <a:p>
            <a:endParaRPr/>
          </a:p>
        </p:txBody>
      </p:sp>
      <p:sp>
        <p:nvSpPr>
          <p:cNvPr id="35" name="object 35"/>
          <p:cNvSpPr/>
          <p:nvPr/>
        </p:nvSpPr>
        <p:spPr>
          <a:xfrm>
            <a:off x="5037328" y="5003038"/>
            <a:ext cx="548005" cy="148844"/>
          </a:xfrm>
          <a:prstGeom prst="rect">
            <a:avLst/>
          </a:prstGeom>
          <a:blipFill>
            <a:blip r:embed="rId9" cstate="print"/>
            <a:stretch>
              <a:fillRect/>
            </a:stretch>
          </a:blipFill>
        </p:spPr>
        <p:txBody>
          <a:bodyPr wrap="square" lIns="0" tIns="0" rIns="0" bIns="0" rtlCol="0"/>
          <a:lstStyle/>
          <a:p>
            <a:endParaRPr/>
          </a:p>
        </p:txBody>
      </p:sp>
      <p:sp>
        <p:nvSpPr>
          <p:cNvPr id="36" name="object 36"/>
          <p:cNvSpPr/>
          <p:nvPr/>
        </p:nvSpPr>
        <p:spPr>
          <a:xfrm>
            <a:off x="3759453" y="5277358"/>
            <a:ext cx="654176" cy="149225"/>
          </a:xfrm>
          <a:prstGeom prst="rect">
            <a:avLst/>
          </a:prstGeom>
          <a:blipFill>
            <a:blip r:embed="rId10" cstate="print"/>
            <a:stretch>
              <a:fillRect/>
            </a:stretch>
          </a:blipFill>
        </p:spPr>
        <p:txBody>
          <a:bodyPr wrap="square" lIns="0" tIns="0" rIns="0" bIns="0" rtlCol="0"/>
          <a:lstStyle/>
          <a:p>
            <a:endParaRPr/>
          </a:p>
        </p:txBody>
      </p:sp>
      <p:sp>
        <p:nvSpPr>
          <p:cNvPr id="37" name="object 37"/>
          <p:cNvSpPr/>
          <p:nvPr/>
        </p:nvSpPr>
        <p:spPr>
          <a:xfrm>
            <a:off x="4466844" y="3163823"/>
            <a:ext cx="524510" cy="521334"/>
          </a:xfrm>
          <a:custGeom>
            <a:avLst/>
            <a:gdLst/>
            <a:ahLst/>
            <a:cxnLst/>
            <a:rect l="l" t="t" r="r" b="b"/>
            <a:pathLst>
              <a:path w="524510" h="521335">
                <a:moveTo>
                  <a:pt x="431291" y="472567"/>
                </a:moveTo>
                <a:lnTo>
                  <a:pt x="67690" y="472567"/>
                </a:lnTo>
                <a:lnTo>
                  <a:pt x="67690" y="489457"/>
                </a:lnTo>
                <a:lnTo>
                  <a:pt x="414273" y="489457"/>
                </a:lnTo>
                <a:lnTo>
                  <a:pt x="414273" y="521207"/>
                </a:lnTo>
                <a:lnTo>
                  <a:pt x="464131" y="491363"/>
                </a:lnTo>
                <a:lnTo>
                  <a:pt x="431291" y="491363"/>
                </a:lnTo>
                <a:lnTo>
                  <a:pt x="431291" y="472567"/>
                </a:lnTo>
                <a:close/>
              </a:path>
              <a:path w="524510" h="521335">
                <a:moveTo>
                  <a:pt x="464131" y="419988"/>
                </a:moveTo>
                <a:lnTo>
                  <a:pt x="431291" y="419988"/>
                </a:lnTo>
                <a:lnTo>
                  <a:pt x="490854" y="455675"/>
                </a:lnTo>
                <a:lnTo>
                  <a:pt x="431291" y="491363"/>
                </a:lnTo>
                <a:lnTo>
                  <a:pt x="464131" y="491363"/>
                </a:lnTo>
                <a:lnTo>
                  <a:pt x="523747" y="455675"/>
                </a:lnTo>
                <a:lnTo>
                  <a:pt x="464131" y="419988"/>
                </a:lnTo>
                <a:close/>
              </a:path>
              <a:path w="524510" h="521335">
                <a:moveTo>
                  <a:pt x="380491" y="151891"/>
                </a:moveTo>
                <a:lnTo>
                  <a:pt x="358647" y="151891"/>
                </a:lnTo>
                <a:lnTo>
                  <a:pt x="378888" y="179962"/>
                </a:lnTo>
                <a:lnTo>
                  <a:pt x="393699" y="210915"/>
                </a:lnTo>
                <a:lnTo>
                  <a:pt x="402796" y="244010"/>
                </a:lnTo>
                <a:lnTo>
                  <a:pt x="405891" y="278511"/>
                </a:lnTo>
                <a:lnTo>
                  <a:pt x="400746" y="322930"/>
                </a:lnTo>
                <a:lnTo>
                  <a:pt x="386094" y="363746"/>
                </a:lnTo>
                <a:lnTo>
                  <a:pt x="363114" y="399782"/>
                </a:lnTo>
                <a:lnTo>
                  <a:pt x="332982" y="429859"/>
                </a:lnTo>
                <a:lnTo>
                  <a:pt x="296877" y="452800"/>
                </a:lnTo>
                <a:lnTo>
                  <a:pt x="255975" y="467429"/>
                </a:lnTo>
                <a:lnTo>
                  <a:pt x="211454" y="472567"/>
                </a:lnTo>
                <a:lnTo>
                  <a:pt x="294258" y="472567"/>
                </a:lnTo>
                <a:lnTo>
                  <a:pt x="308824" y="465645"/>
                </a:lnTo>
                <a:lnTo>
                  <a:pt x="322770" y="457676"/>
                </a:lnTo>
                <a:lnTo>
                  <a:pt x="336049" y="448706"/>
                </a:lnTo>
                <a:lnTo>
                  <a:pt x="348614" y="438785"/>
                </a:lnTo>
                <a:lnTo>
                  <a:pt x="431291" y="438785"/>
                </a:lnTo>
                <a:lnTo>
                  <a:pt x="431291" y="421893"/>
                </a:lnTo>
                <a:lnTo>
                  <a:pt x="366140" y="421893"/>
                </a:lnTo>
                <a:lnTo>
                  <a:pt x="389832" y="391417"/>
                </a:lnTo>
                <a:lnTo>
                  <a:pt x="407654" y="356870"/>
                </a:lnTo>
                <a:lnTo>
                  <a:pt x="418879" y="318988"/>
                </a:lnTo>
                <a:lnTo>
                  <a:pt x="422782" y="278511"/>
                </a:lnTo>
                <a:lnTo>
                  <a:pt x="420014" y="244457"/>
                </a:lnTo>
                <a:lnTo>
                  <a:pt x="411876" y="211629"/>
                </a:lnTo>
                <a:lnTo>
                  <a:pt x="398619" y="180588"/>
                </a:lnTo>
                <a:lnTo>
                  <a:pt x="380491" y="151891"/>
                </a:lnTo>
                <a:close/>
              </a:path>
              <a:path w="524510" h="521335">
                <a:moveTo>
                  <a:pt x="278962" y="135000"/>
                </a:moveTo>
                <a:lnTo>
                  <a:pt x="211454" y="135000"/>
                </a:lnTo>
                <a:lnTo>
                  <a:pt x="256824" y="142330"/>
                </a:lnTo>
                <a:lnTo>
                  <a:pt x="296250" y="162729"/>
                </a:lnTo>
                <a:lnTo>
                  <a:pt x="327355" y="193815"/>
                </a:lnTo>
                <a:lnTo>
                  <a:pt x="347761" y="233203"/>
                </a:lnTo>
                <a:lnTo>
                  <a:pt x="355091" y="278511"/>
                </a:lnTo>
                <a:lnTo>
                  <a:pt x="347761" y="323805"/>
                </a:lnTo>
                <a:lnTo>
                  <a:pt x="327355" y="363162"/>
                </a:lnTo>
                <a:lnTo>
                  <a:pt x="296250" y="394210"/>
                </a:lnTo>
                <a:lnTo>
                  <a:pt x="256824" y="414577"/>
                </a:lnTo>
                <a:lnTo>
                  <a:pt x="211454" y="421893"/>
                </a:lnTo>
                <a:lnTo>
                  <a:pt x="50672" y="421893"/>
                </a:lnTo>
                <a:lnTo>
                  <a:pt x="50672" y="438785"/>
                </a:lnTo>
                <a:lnTo>
                  <a:pt x="211454" y="438785"/>
                </a:lnTo>
                <a:lnTo>
                  <a:pt x="262154" y="430602"/>
                </a:lnTo>
                <a:lnTo>
                  <a:pt x="306245" y="407825"/>
                </a:lnTo>
                <a:lnTo>
                  <a:pt x="341052" y="373112"/>
                </a:lnTo>
                <a:lnTo>
                  <a:pt x="363899" y="329122"/>
                </a:lnTo>
                <a:lnTo>
                  <a:pt x="372109" y="278511"/>
                </a:lnTo>
                <a:lnTo>
                  <a:pt x="363899" y="227886"/>
                </a:lnTo>
                <a:lnTo>
                  <a:pt x="341052" y="183864"/>
                </a:lnTo>
                <a:lnTo>
                  <a:pt x="306245" y="149114"/>
                </a:lnTo>
                <a:lnTo>
                  <a:pt x="278962" y="135000"/>
                </a:lnTo>
                <a:close/>
              </a:path>
              <a:path w="524510" h="521335">
                <a:moveTo>
                  <a:pt x="211454" y="67563"/>
                </a:moveTo>
                <a:lnTo>
                  <a:pt x="163032" y="73144"/>
                </a:lnTo>
                <a:lnTo>
                  <a:pt x="118548" y="89034"/>
                </a:lnTo>
                <a:lnTo>
                  <a:pt x="79283" y="113960"/>
                </a:lnTo>
                <a:lnTo>
                  <a:pt x="46516" y="146646"/>
                </a:lnTo>
                <a:lnTo>
                  <a:pt x="21527" y="185816"/>
                </a:lnTo>
                <a:lnTo>
                  <a:pt x="5595" y="230196"/>
                </a:lnTo>
                <a:lnTo>
                  <a:pt x="0" y="278511"/>
                </a:lnTo>
                <a:lnTo>
                  <a:pt x="3738" y="317952"/>
                </a:lnTo>
                <a:lnTo>
                  <a:pt x="14668" y="355631"/>
                </a:lnTo>
                <a:lnTo>
                  <a:pt x="32361" y="390596"/>
                </a:lnTo>
                <a:lnTo>
                  <a:pt x="56387" y="421893"/>
                </a:lnTo>
                <a:lnTo>
                  <a:pt x="80517" y="421893"/>
                </a:lnTo>
                <a:lnTo>
                  <a:pt x="53538" y="391685"/>
                </a:lnTo>
                <a:lnTo>
                  <a:pt x="33544" y="356870"/>
                </a:lnTo>
                <a:lnTo>
                  <a:pt x="21153" y="318791"/>
                </a:lnTo>
                <a:lnTo>
                  <a:pt x="16890" y="278511"/>
                </a:lnTo>
                <a:lnTo>
                  <a:pt x="22036" y="234044"/>
                </a:lnTo>
                <a:lnTo>
                  <a:pt x="36691" y="193194"/>
                </a:lnTo>
                <a:lnTo>
                  <a:pt x="59678" y="157136"/>
                </a:lnTo>
                <a:lnTo>
                  <a:pt x="89823" y="127045"/>
                </a:lnTo>
                <a:lnTo>
                  <a:pt x="125951" y="104097"/>
                </a:lnTo>
                <a:lnTo>
                  <a:pt x="166887" y="89466"/>
                </a:lnTo>
                <a:lnTo>
                  <a:pt x="211454" y="84327"/>
                </a:lnTo>
                <a:lnTo>
                  <a:pt x="293890" y="84327"/>
                </a:lnTo>
                <a:lnTo>
                  <a:pt x="268668" y="75358"/>
                </a:lnTo>
                <a:lnTo>
                  <a:pt x="240478" y="69526"/>
                </a:lnTo>
                <a:lnTo>
                  <a:pt x="211454" y="67563"/>
                </a:lnTo>
                <a:close/>
              </a:path>
              <a:path w="524510" h="521335">
                <a:moveTo>
                  <a:pt x="211454" y="118110"/>
                </a:moveTo>
                <a:lnTo>
                  <a:pt x="160693" y="126306"/>
                </a:lnTo>
                <a:lnTo>
                  <a:pt x="116564" y="149114"/>
                </a:lnTo>
                <a:lnTo>
                  <a:pt x="81738" y="183864"/>
                </a:lnTo>
                <a:lnTo>
                  <a:pt x="58884" y="227886"/>
                </a:lnTo>
                <a:lnTo>
                  <a:pt x="50672" y="278511"/>
                </a:lnTo>
                <a:lnTo>
                  <a:pt x="57171" y="323631"/>
                </a:lnTo>
                <a:lnTo>
                  <a:pt x="75422" y="363823"/>
                </a:lnTo>
                <a:lnTo>
                  <a:pt x="103554" y="397204"/>
                </a:lnTo>
                <a:lnTo>
                  <a:pt x="139700" y="421893"/>
                </a:lnTo>
                <a:lnTo>
                  <a:pt x="211454" y="421893"/>
                </a:lnTo>
                <a:lnTo>
                  <a:pt x="166023" y="414577"/>
                </a:lnTo>
                <a:lnTo>
                  <a:pt x="126560" y="394210"/>
                </a:lnTo>
                <a:lnTo>
                  <a:pt x="95435" y="363162"/>
                </a:lnTo>
                <a:lnTo>
                  <a:pt x="75022" y="323805"/>
                </a:lnTo>
                <a:lnTo>
                  <a:pt x="67690" y="278511"/>
                </a:lnTo>
                <a:lnTo>
                  <a:pt x="75022" y="233203"/>
                </a:lnTo>
                <a:lnTo>
                  <a:pt x="95435" y="193815"/>
                </a:lnTo>
                <a:lnTo>
                  <a:pt x="126560" y="162729"/>
                </a:lnTo>
                <a:lnTo>
                  <a:pt x="166023" y="142330"/>
                </a:lnTo>
                <a:lnTo>
                  <a:pt x="211454" y="135000"/>
                </a:lnTo>
                <a:lnTo>
                  <a:pt x="278962" y="135000"/>
                </a:lnTo>
                <a:lnTo>
                  <a:pt x="262154" y="126306"/>
                </a:lnTo>
                <a:lnTo>
                  <a:pt x="211454" y="118110"/>
                </a:lnTo>
                <a:close/>
              </a:path>
              <a:path w="524510" h="521335">
                <a:moveTo>
                  <a:pt x="414273" y="390143"/>
                </a:moveTo>
                <a:lnTo>
                  <a:pt x="414273" y="421893"/>
                </a:lnTo>
                <a:lnTo>
                  <a:pt x="431291" y="421893"/>
                </a:lnTo>
                <a:lnTo>
                  <a:pt x="431291" y="419988"/>
                </a:lnTo>
                <a:lnTo>
                  <a:pt x="464131" y="419988"/>
                </a:lnTo>
                <a:lnTo>
                  <a:pt x="414273" y="390143"/>
                </a:lnTo>
                <a:close/>
              </a:path>
              <a:path w="524510" h="521335">
                <a:moveTo>
                  <a:pt x="293890" y="84327"/>
                </a:moveTo>
                <a:lnTo>
                  <a:pt x="211454" y="84327"/>
                </a:lnTo>
                <a:lnTo>
                  <a:pt x="240728" y="86540"/>
                </a:lnTo>
                <a:lnTo>
                  <a:pt x="269049" y="93075"/>
                </a:lnTo>
                <a:lnTo>
                  <a:pt x="296037" y="103776"/>
                </a:lnTo>
                <a:lnTo>
                  <a:pt x="321309" y="118490"/>
                </a:lnTo>
                <a:lnTo>
                  <a:pt x="321309" y="151891"/>
                </a:lnTo>
                <a:lnTo>
                  <a:pt x="448182" y="151891"/>
                </a:lnTo>
                <a:lnTo>
                  <a:pt x="477750" y="145919"/>
                </a:lnTo>
                <a:lnTo>
                  <a:pt x="493966" y="135000"/>
                </a:lnTo>
                <a:lnTo>
                  <a:pt x="338200" y="135000"/>
                </a:lnTo>
                <a:lnTo>
                  <a:pt x="338200" y="98298"/>
                </a:lnTo>
                <a:lnTo>
                  <a:pt x="321309" y="98298"/>
                </a:lnTo>
                <a:lnTo>
                  <a:pt x="295715" y="84976"/>
                </a:lnTo>
                <a:lnTo>
                  <a:pt x="293890" y="84327"/>
                </a:lnTo>
                <a:close/>
              </a:path>
              <a:path w="524510" h="521335">
                <a:moveTo>
                  <a:pt x="493966" y="16890"/>
                </a:moveTo>
                <a:lnTo>
                  <a:pt x="448182" y="16890"/>
                </a:lnTo>
                <a:lnTo>
                  <a:pt x="471199" y="21546"/>
                </a:lnTo>
                <a:lnTo>
                  <a:pt x="490013" y="34226"/>
                </a:lnTo>
                <a:lnTo>
                  <a:pt x="502707" y="53002"/>
                </a:lnTo>
                <a:lnTo>
                  <a:pt x="507364" y="75946"/>
                </a:lnTo>
                <a:lnTo>
                  <a:pt x="502707" y="98889"/>
                </a:lnTo>
                <a:lnTo>
                  <a:pt x="490013" y="117665"/>
                </a:lnTo>
                <a:lnTo>
                  <a:pt x="471199" y="130345"/>
                </a:lnTo>
                <a:lnTo>
                  <a:pt x="448182" y="135000"/>
                </a:lnTo>
                <a:lnTo>
                  <a:pt x="493966" y="135000"/>
                </a:lnTo>
                <a:lnTo>
                  <a:pt x="501935" y="129635"/>
                </a:lnTo>
                <a:lnTo>
                  <a:pt x="518263" y="105493"/>
                </a:lnTo>
                <a:lnTo>
                  <a:pt x="524255" y="75946"/>
                </a:lnTo>
                <a:lnTo>
                  <a:pt x="518263" y="46398"/>
                </a:lnTo>
                <a:lnTo>
                  <a:pt x="501935" y="22256"/>
                </a:lnTo>
                <a:lnTo>
                  <a:pt x="493966" y="16890"/>
                </a:lnTo>
                <a:close/>
              </a:path>
              <a:path w="524510" h="521335">
                <a:moveTo>
                  <a:pt x="448182" y="0"/>
                </a:moveTo>
                <a:lnTo>
                  <a:pt x="397382" y="0"/>
                </a:lnTo>
                <a:lnTo>
                  <a:pt x="367815" y="5972"/>
                </a:lnTo>
                <a:lnTo>
                  <a:pt x="343630" y="22256"/>
                </a:lnTo>
                <a:lnTo>
                  <a:pt x="327302" y="46398"/>
                </a:lnTo>
                <a:lnTo>
                  <a:pt x="321429" y="75358"/>
                </a:lnTo>
                <a:lnTo>
                  <a:pt x="321309" y="98298"/>
                </a:lnTo>
                <a:lnTo>
                  <a:pt x="338200" y="98298"/>
                </a:lnTo>
                <a:lnTo>
                  <a:pt x="338320" y="75358"/>
                </a:lnTo>
                <a:lnTo>
                  <a:pt x="342858" y="53002"/>
                </a:lnTo>
                <a:lnTo>
                  <a:pt x="355552" y="34226"/>
                </a:lnTo>
                <a:lnTo>
                  <a:pt x="374366" y="21546"/>
                </a:lnTo>
                <a:lnTo>
                  <a:pt x="397382" y="16890"/>
                </a:lnTo>
                <a:lnTo>
                  <a:pt x="493966" y="16890"/>
                </a:lnTo>
                <a:lnTo>
                  <a:pt x="477750" y="5972"/>
                </a:lnTo>
                <a:lnTo>
                  <a:pt x="448182" y="0"/>
                </a:lnTo>
                <a:close/>
              </a:path>
            </a:pathLst>
          </a:custGeom>
          <a:solidFill>
            <a:srgbClr val="FFFFFF"/>
          </a:solidFill>
        </p:spPr>
        <p:txBody>
          <a:bodyPr wrap="square" lIns="0" tIns="0" rIns="0" bIns="0" rtlCol="0"/>
          <a:lstStyle/>
          <a:p>
            <a:endParaRPr/>
          </a:p>
        </p:txBody>
      </p:sp>
      <p:sp>
        <p:nvSpPr>
          <p:cNvPr id="38" name="object 38"/>
          <p:cNvSpPr/>
          <p:nvPr/>
        </p:nvSpPr>
        <p:spPr>
          <a:xfrm>
            <a:off x="4483608" y="3585971"/>
            <a:ext cx="17145" cy="17145"/>
          </a:xfrm>
          <a:custGeom>
            <a:avLst/>
            <a:gdLst/>
            <a:ahLst/>
            <a:cxnLst/>
            <a:rect l="l" t="t" r="r" b="b"/>
            <a:pathLst>
              <a:path w="17145" h="17145">
                <a:moveTo>
                  <a:pt x="0" y="16763"/>
                </a:moveTo>
                <a:lnTo>
                  <a:pt x="16763" y="16763"/>
                </a:lnTo>
                <a:lnTo>
                  <a:pt x="16763" y="0"/>
                </a:lnTo>
                <a:lnTo>
                  <a:pt x="0" y="0"/>
                </a:lnTo>
                <a:lnTo>
                  <a:pt x="0" y="16763"/>
                </a:lnTo>
                <a:close/>
              </a:path>
            </a:pathLst>
          </a:custGeom>
          <a:solidFill>
            <a:srgbClr val="FFFFFF"/>
          </a:solidFill>
        </p:spPr>
        <p:txBody>
          <a:bodyPr wrap="square" lIns="0" tIns="0" rIns="0" bIns="0" rtlCol="0"/>
          <a:lstStyle/>
          <a:p>
            <a:endParaRPr/>
          </a:p>
        </p:txBody>
      </p:sp>
      <p:sp>
        <p:nvSpPr>
          <p:cNvPr id="39" name="object 39"/>
          <p:cNvSpPr/>
          <p:nvPr/>
        </p:nvSpPr>
        <p:spPr>
          <a:xfrm>
            <a:off x="4466844" y="3636264"/>
            <a:ext cx="17145" cy="18415"/>
          </a:xfrm>
          <a:custGeom>
            <a:avLst/>
            <a:gdLst/>
            <a:ahLst/>
            <a:cxnLst/>
            <a:rect l="l" t="t" r="r" b="b"/>
            <a:pathLst>
              <a:path w="17145" h="18414">
                <a:moveTo>
                  <a:pt x="0" y="18287"/>
                </a:moveTo>
                <a:lnTo>
                  <a:pt x="16763" y="18287"/>
                </a:lnTo>
                <a:lnTo>
                  <a:pt x="16763" y="0"/>
                </a:lnTo>
                <a:lnTo>
                  <a:pt x="0" y="0"/>
                </a:lnTo>
                <a:lnTo>
                  <a:pt x="0" y="18287"/>
                </a:lnTo>
                <a:close/>
              </a:path>
            </a:pathLst>
          </a:custGeom>
          <a:solidFill>
            <a:srgbClr val="FFFFFF"/>
          </a:solidFill>
        </p:spPr>
        <p:txBody>
          <a:bodyPr wrap="square" lIns="0" tIns="0" rIns="0" bIns="0" rtlCol="0"/>
          <a:lstStyle/>
          <a:p>
            <a:endParaRPr/>
          </a:p>
        </p:txBody>
      </p:sp>
      <p:sp>
        <p:nvSpPr>
          <p:cNvPr id="40" name="object 40"/>
          <p:cNvSpPr/>
          <p:nvPr/>
        </p:nvSpPr>
        <p:spPr>
          <a:xfrm>
            <a:off x="4500371" y="3636264"/>
            <a:ext cx="17145" cy="18415"/>
          </a:xfrm>
          <a:custGeom>
            <a:avLst/>
            <a:gdLst/>
            <a:ahLst/>
            <a:cxnLst/>
            <a:rect l="l" t="t" r="r" b="b"/>
            <a:pathLst>
              <a:path w="17145" h="18414">
                <a:moveTo>
                  <a:pt x="0" y="18287"/>
                </a:moveTo>
                <a:lnTo>
                  <a:pt x="16763" y="18287"/>
                </a:lnTo>
                <a:lnTo>
                  <a:pt x="16763" y="0"/>
                </a:lnTo>
                <a:lnTo>
                  <a:pt x="0" y="0"/>
                </a:lnTo>
                <a:lnTo>
                  <a:pt x="0" y="18287"/>
                </a:lnTo>
                <a:close/>
              </a:path>
            </a:pathLst>
          </a:custGeom>
          <a:solidFill>
            <a:srgbClr val="FFFFFF"/>
          </a:solidFill>
        </p:spPr>
        <p:txBody>
          <a:bodyPr wrap="square" lIns="0" tIns="0" rIns="0" bIns="0" rtlCol="0"/>
          <a:lstStyle/>
          <a:p>
            <a:endParaRPr/>
          </a:p>
        </p:txBody>
      </p:sp>
      <p:sp>
        <p:nvSpPr>
          <p:cNvPr id="41" name="object 41"/>
          <p:cNvSpPr/>
          <p:nvPr/>
        </p:nvSpPr>
        <p:spPr>
          <a:xfrm>
            <a:off x="4550664" y="3316223"/>
            <a:ext cx="254635" cy="253365"/>
          </a:xfrm>
          <a:custGeom>
            <a:avLst/>
            <a:gdLst/>
            <a:ahLst/>
            <a:cxnLst/>
            <a:rect l="l" t="t" r="r" b="b"/>
            <a:pathLst>
              <a:path w="254635" h="253364">
                <a:moveTo>
                  <a:pt x="127253" y="0"/>
                </a:moveTo>
                <a:lnTo>
                  <a:pt x="77741" y="9959"/>
                </a:lnTo>
                <a:lnTo>
                  <a:pt x="37290" y="37099"/>
                </a:lnTo>
                <a:lnTo>
                  <a:pt x="10007" y="77313"/>
                </a:lnTo>
                <a:lnTo>
                  <a:pt x="0" y="126491"/>
                </a:lnTo>
                <a:lnTo>
                  <a:pt x="10007" y="175670"/>
                </a:lnTo>
                <a:lnTo>
                  <a:pt x="37290" y="215884"/>
                </a:lnTo>
                <a:lnTo>
                  <a:pt x="77741" y="243024"/>
                </a:lnTo>
                <a:lnTo>
                  <a:pt x="127253" y="252984"/>
                </a:lnTo>
                <a:lnTo>
                  <a:pt x="176712" y="243024"/>
                </a:lnTo>
                <a:lnTo>
                  <a:pt x="187613" y="235712"/>
                </a:lnTo>
                <a:lnTo>
                  <a:pt x="118745" y="235712"/>
                </a:lnTo>
                <a:lnTo>
                  <a:pt x="101185" y="232912"/>
                </a:lnTo>
                <a:lnTo>
                  <a:pt x="84661" y="227504"/>
                </a:lnTo>
                <a:lnTo>
                  <a:pt x="69399" y="219692"/>
                </a:lnTo>
                <a:lnTo>
                  <a:pt x="55625" y="209676"/>
                </a:lnTo>
                <a:lnTo>
                  <a:pt x="67563" y="197738"/>
                </a:lnTo>
                <a:lnTo>
                  <a:pt x="43561" y="197738"/>
                </a:lnTo>
                <a:lnTo>
                  <a:pt x="33508" y="184058"/>
                </a:lnTo>
                <a:lnTo>
                  <a:pt x="25622" y="168878"/>
                </a:lnTo>
                <a:lnTo>
                  <a:pt x="20165" y="152411"/>
                </a:lnTo>
                <a:lnTo>
                  <a:pt x="17399" y="134874"/>
                </a:lnTo>
                <a:lnTo>
                  <a:pt x="50926" y="134874"/>
                </a:lnTo>
                <a:lnTo>
                  <a:pt x="50926" y="118110"/>
                </a:lnTo>
                <a:lnTo>
                  <a:pt x="17399" y="118110"/>
                </a:lnTo>
                <a:lnTo>
                  <a:pt x="20165" y="100625"/>
                </a:lnTo>
                <a:lnTo>
                  <a:pt x="25622" y="84153"/>
                </a:lnTo>
                <a:lnTo>
                  <a:pt x="33508" y="68943"/>
                </a:lnTo>
                <a:lnTo>
                  <a:pt x="43561" y="55245"/>
                </a:lnTo>
                <a:lnTo>
                  <a:pt x="67564" y="55245"/>
                </a:lnTo>
                <a:lnTo>
                  <a:pt x="55625" y="43306"/>
                </a:lnTo>
                <a:lnTo>
                  <a:pt x="69399" y="33291"/>
                </a:lnTo>
                <a:lnTo>
                  <a:pt x="84661" y="25479"/>
                </a:lnTo>
                <a:lnTo>
                  <a:pt x="101185" y="20071"/>
                </a:lnTo>
                <a:lnTo>
                  <a:pt x="118745" y="17272"/>
                </a:lnTo>
                <a:lnTo>
                  <a:pt x="187613" y="17272"/>
                </a:lnTo>
                <a:lnTo>
                  <a:pt x="176712" y="9959"/>
                </a:lnTo>
                <a:lnTo>
                  <a:pt x="127253" y="0"/>
                </a:lnTo>
                <a:close/>
              </a:path>
              <a:path w="254635" h="253364">
                <a:moveTo>
                  <a:pt x="135762" y="202437"/>
                </a:moveTo>
                <a:lnTo>
                  <a:pt x="118745" y="202437"/>
                </a:lnTo>
                <a:lnTo>
                  <a:pt x="118745" y="235712"/>
                </a:lnTo>
                <a:lnTo>
                  <a:pt x="135762" y="235712"/>
                </a:lnTo>
                <a:lnTo>
                  <a:pt x="135762" y="202437"/>
                </a:lnTo>
                <a:close/>
              </a:path>
              <a:path w="254635" h="253364">
                <a:moveTo>
                  <a:pt x="187198" y="174243"/>
                </a:moveTo>
                <a:lnTo>
                  <a:pt x="175260" y="186054"/>
                </a:lnTo>
                <a:lnTo>
                  <a:pt x="198882" y="209676"/>
                </a:lnTo>
                <a:lnTo>
                  <a:pt x="185108" y="219692"/>
                </a:lnTo>
                <a:lnTo>
                  <a:pt x="169846" y="227504"/>
                </a:lnTo>
                <a:lnTo>
                  <a:pt x="153322" y="232912"/>
                </a:lnTo>
                <a:lnTo>
                  <a:pt x="135762" y="235712"/>
                </a:lnTo>
                <a:lnTo>
                  <a:pt x="187613" y="235712"/>
                </a:lnTo>
                <a:lnTo>
                  <a:pt x="217170" y="215884"/>
                </a:lnTo>
                <a:lnTo>
                  <a:pt x="229494" y="197738"/>
                </a:lnTo>
                <a:lnTo>
                  <a:pt x="210947" y="197738"/>
                </a:lnTo>
                <a:lnTo>
                  <a:pt x="187198" y="174243"/>
                </a:lnTo>
                <a:close/>
              </a:path>
              <a:path w="254635" h="253364">
                <a:moveTo>
                  <a:pt x="67310" y="174243"/>
                </a:moveTo>
                <a:lnTo>
                  <a:pt x="43561" y="197738"/>
                </a:lnTo>
                <a:lnTo>
                  <a:pt x="67563" y="197738"/>
                </a:lnTo>
                <a:lnTo>
                  <a:pt x="79248" y="186054"/>
                </a:lnTo>
                <a:lnTo>
                  <a:pt x="67310" y="174243"/>
                </a:lnTo>
                <a:close/>
              </a:path>
              <a:path w="254635" h="253364">
                <a:moveTo>
                  <a:pt x="229494" y="55245"/>
                </a:moveTo>
                <a:lnTo>
                  <a:pt x="210947" y="55245"/>
                </a:lnTo>
                <a:lnTo>
                  <a:pt x="220981" y="68943"/>
                </a:lnTo>
                <a:lnTo>
                  <a:pt x="228838" y="84153"/>
                </a:lnTo>
                <a:lnTo>
                  <a:pt x="234289" y="100625"/>
                </a:lnTo>
                <a:lnTo>
                  <a:pt x="237109" y="118110"/>
                </a:lnTo>
                <a:lnTo>
                  <a:pt x="203581" y="118110"/>
                </a:lnTo>
                <a:lnTo>
                  <a:pt x="203581" y="134874"/>
                </a:lnTo>
                <a:lnTo>
                  <a:pt x="237109" y="134874"/>
                </a:lnTo>
                <a:lnTo>
                  <a:pt x="234289" y="152411"/>
                </a:lnTo>
                <a:lnTo>
                  <a:pt x="228838" y="168878"/>
                </a:lnTo>
                <a:lnTo>
                  <a:pt x="220981" y="184058"/>
                </a:lnTo>
                <a:lnTo>
                  <a:pt x="210947" y="197738"/>
                </a:lnTo>
                <a:lnTo>
                  <a:pt x="229494" y="197738"/>
                </a:lnTo>
                <a:lnTo>
                  <a:pt x="244482" y="175670"/>
                </a:lnTo>
                <a:lnTo>
                  <a:pt x="254508" y="126491"/>
                </a:lnTo>
                <a:lnTo>
                  <a:pt x="244482" y="77313"/>
                </a:lnTo>
                <a:lnTo>
                  <a:pt x="229494" y="55245"/>
                </a:lnTo>
                <a:close/>
              </a:path>
              <a:path w="254635" h="253364">
                <a:moveTo>
                  <a:pt x="67564" y="55245"/>
                </a:moveTo>
                <a:lnTo>
                  <a:pt x="43561" y="55245"/>
                </a:lnTo>
                <a:lnTo>
                  <a:pt x="67310" y="78866"/>
                </a:lnTo>
                <a:lnTo>
                  <a:pt x="79248" y="66928"/>
                </a:lnTo>
                <a:lnTo>
                  <a:pt x="67564" y="55245"/>
                </a:lnTo>
                <a:close/>
              </a:path>
              <a:path w="254635" h="253364">
                <a:moveTo>
                  <a:pt x="187613" y="17272"/>
                </a:moveTo>
                <a:lnTo>
                  <a:pt x="135762" y="17272"/>
                </a:lnTo>
                <a:lnTo>
                  <a:pt x="153322" y="20071"/>
                </a:lnTo>
                <a:lnTo>
                  <a:pt x="169846" y="25479"/>
                </a:lnTo>
                <a:lnTo>
                  <a:pt x="185108" y="33291"/>
                </a:lnTo>
                <a:lnTo>
                  <a:pt x="198882" y="43306"/>
                </a:lnTo>
                <a:lnTo>
                  <a:pt x="175260" y="66928"/>
                </a:lnTo>
                <a:lnTo>
                  <a:pt x="187198" y="78739"/>
                </a:lnTo>
                <a:lnTo>
                  <a:pt x="210947" y="55245"/>
                </a:lnTo>
                <a:lnTo>
                  <a:pt x="229494" y="55245"/>
                </a:lnTo>
                <a:lnTo>
                  <a:pt x="217170" y="37099"/>
                </a:lnTo>
                <a:lnTo>
                  <a:pt x="187613" y="17272"/>
                </a:lnTo>
                <a:close/>
              </a:path>
              <a:path w="254635" h="253364">
                <a:moveTo>
                  <a:pt x="135762" y="17272"/>
                </a:moveTo>
                <a:lnTo>
                  <a:pt x="118745" y="17272"/>
                </a:lnTo>
                <a:lnTo>
                  <a:pt x="118745" y="50546"/>
                </a:lnTo>
                <a:lnTo>
                  <a:pt x="135762" y="50546"/>
                </a:lnTo>
                <a:lnTo>
                  <a:pt x="135762" y="17272"/>
                </a:lnTo>
                <a:close/>
              </a:path>
            </a:pathLst>
          </a:custGeom>
          <a:solidFill>
            <a:srgbClr val="FFFFFF"/>
          </a:solidFill>
        </p:spPr>
        <p:txBody>
          <a:bodyPr wrap="square" lIns="0" tIns="0" rIns="0" bIns="0" rtlCol="0"/>
          <a:lstStyle/>
          <a:p>
            <a:endParaRPr/>
          </a:p>
        </p:txBody>
      </p:sp>
      <p:sp>
        <p:nvSpPr>
          <p:cNvPr id="42" name="object 42"/>
          <p:cNvSpPr/>
          <p:nvPr/>
        </p:nvSpPr>
        <p:spPr>
          <a:xfrm>
            <a:off x="4652771" y="3383279"/>
            <a:ext cx="65531" cy="99060"/>
          </a:xfrm>
          <a:prstGeom prst="rect">
            <a:avLst/>
          </a:prstGeom>
          <a:blipFill>
            <a:blip r:embed="rId11" cstate="print"/>
            <a:stretch>
              <a:fillRect/>
            </a:stretch>
          </a:blipFill>
        </p:spPr>
        <p:txBody>
          <a:bodyPr wrap="square" lIns="0" tIns="0" rIns="0" bIns="0" rtlCol="0"/>
          <a:lstStyle/>
          <a:p>
            <a:endParaRPr/>
          </a:p>
        </p:txBody>
      </p:sp>
      <p:sp>
        <p:nvSpPr>
          <p:cNvPr id="43" name="object 43"/>
          <p:cNvSpPr/>
          <p:nvPr/>
        </p:nvSpPr>
        <p:spPr>
          <a:xfrm>
            <a:off x="4846320" y="3197351"/>
            <a:ext cx="85725" cy="17145"/>
          </a:xfrm>
          <a:custGeom>
            <a:avLst/>
            <a:gdLst/>
            <a:ahLst/>
            <a:cxnLst/>
            <a:rect l="l" t="t" r="r" b="b"/>
            <a:pathLst>
              <a:path w="85725" h="17144">
                <a:moveTo>
                  <a:pt x="0" y="16763"/>
                </a:moveTo>
                <a:lnTo>
                  <a:pt x="85344" y="16763"/>
                </a:lnTo>
                <a:lnTo>
                  <a:pt x="85344" y="0"/>
                </a:lnTo>
                <a:lnTo>
                  <a:pt x="0" y="0"/>
                </a:lnTo>
                <a:lnTo>
                  <a:pt x="0" y="16763"/>
                </a:lnTo>
                <a:close/>
              </a:path>
            </a:pathLst>
          </a:custGeom>
          <a:solidFill>
            <a:srgbClr val="FFFFFF"/>
          </a:solidFill>
        </p:spPr>
        <p:txBody>
          <a:bodyPr wrap="square" lIns="0" tIns="0" rIns="0" bIns="0" rtlCol="0"/>
          <a:lstStyle/>
          <a:p>
            <a:endParaRPr/>
          </a:p>
        </p:txBody>
      </p:sp>
      <p:sp>
        <p:nvSpPr>
          <p:cNvPr id="44" name="object 44"/>
          <p:cNvSpPr/>
          <p:nvPr/>
        </p:nvSpPr>
        <p:spPr>
          <a:xfrm>
            <a:off x="4846320" y="3230879"/>
            <a:ext cx="85725" cy="17145"/>
          </a:xfrm>
          <a:custGeom>
            <a:avLst/>
            <a:gdLst/>
            <a:ahLst/>
            <a:cxnLst/>
            <a:rect l="l" t="t" r="r" b="b"/>
            <a:pathLst>
              <a:path w="85725" h="17144">
                <a:moveTo>
                  <a:pt x="0" y="16763"/>
                </a:moveTo>
                <a:lnTo>
                  <a:pt x="85344" y="16763"/>
                </a:lnTo>
                <a:lnTo>
                  <a:pt x="85344" y="0"/>
                </a:lnTo>
                <a:lnTo>
                  <a:pt x="0" y="0"/>
                </a:lnTo>
                <a:lnTo>
                  <a:pt x="0" y="16763"/>
                </a:lnTo>
                <a:close/>
              </a:path>
            </a:pathLst>
          </a:custGeom>
          <a:solidFill>
            <a:srgbClr val="FFFFFF"/>
          </a:solidFill>
        </p:spPr>
        <p:txBody>
          <a:bodyPr wrap="square" lIns="0" tIns="0" rIns="0" bIns="0" rtlCol="0"/>
          <a:lstStyle/>
          <a:p>
            <a:endParaRPr/>
          </a:p>
        </p:txBody>
      </p:sp>
      <p:sp>
        <p:nvSpPr>
          <p:cNvPr id="45" name="object 45"/>
          <p:cNvSpPr/>
          <p:nvPr/>
        </p:nvSpPr>
        <p:spPr>
          <a:xfrm>
            <a:off x="4914900" y="3264408"/>
            <a:ext cx="17145" cy="17145"/>
          </a:xfrm>
          <a:custGeom>
            <a:avLst/>
            <a:gdLst/>
            <a:ahLst/>
            <a:cxnLst/>
            <a:rect l="l" t="t" r="r" b="b"/>
            <a:pathLst>
              <a:path w="17145" h="17145">
                <a:moveTo>
                  <a:pt x="0" y="16763"/>
                </a:moveTo>
                <a:lnTo>
                  <a:pt x="16763" y="16763"/>
                </a:lnTo>
                <a:lnTo>
                  <a:pt x="16763" y="0"/>
                </a:lnTo>
                <a:lnTo>
                  <a:pt x="0" y="0"/>
                </a:lnTo>
                <a:lnTo>
                  <a:pt x="0" y="16763"/>
                </a:lnTo>
                <a:close/>
              </a:path>
            </a:pathLst>
          </a:custGeom>
          <a:solidFill>
            <a:srgbClr val="FFFFFF"/>
          </a:solidFill>
        </p:spPr>
        <p:txBody>
          <a:bodyPr wrap="square" lIns="0" tIns="0" rIns="0" bIns="0" rtlCol="0"/>
          <a:lstStyle/>
          <a:p>
            <a:endParaRPr/>
          </a:p>
        </p:txBody>
      </p:sp>
      <p:sp>
        <p:nvSpPr>
          <p:cNvPr id="46" name="object 46"/>
          <p:cNvSpPr/>
          <p:nvPr/>
        </p:nvSpPr>
        <p:spPr>
          <a:xfrm>
            <a:off x="4881371" y="3264408"/>
            <a:ext cx="17145" cy="17145"/>
          </a:xfrm>
          <a:custGeom>
            <a:avLst/>
            <a:gdLst/>
            <a:ahLst/>
            <a:cxnLst/>
            <a:rect l="l" t="t" r="r" b="b"/>
            <a:pathLst>
              <a:path w="17145" h="17145">
                <a:moveTo>
                  <a:pt x="0" y="16763"/>
                </a:moveTo>
                <a:lnTo>
                  <a:pt x="16763" y="16763"/>
                </a:lnTo>
                <a:lnTo>
                  <a:pt x="16763" y="0"/>
                </a:lnTo>
                <a:lnTo>
                  <a:pt x="0" y="0"/>
                </a:lnTo>
                <a:lnTo>
                  <a:pt x="0" y="16763"/>
                </a:lnTo>
                <a:close/>
              </a:path>
            </a:pathLst>
          </a:custGeom>
          <a:solidFill>
            <a:srgbClr val="FFFFFF"/>
          </a:solidFill>
        </p:spPr>
        <p:txBody>
          <a:bodyPr wrap="square" lIns="0" tIns="0" rIns="0" bIns="0" rtlCol="0"/>
          <a:lstStyle/>
          <a:p>
            <a:endParaRPr/>
          </a:p>
        </p:txBody>
      </p:sp>
      <p:sp>
        <p:nvSpPr>
          <p:cNvPr id="47" name="object 47"/>
          <p:cNvSpPr/>
          <p:nvPr/>
        </p:nvSpPr>
        <p:spPr>
          <a:xfrm>
            <a:off x="4846320" y="3264408"/>
            <a:ext cx="18415" cy="17145"/>
          </a:xfrm>
          <a:custGeom>
            <a:avLst/>
            <a:gdLst/>
            <a:ahLst/>
            <a:cxnLst/>
            <a:rect l="l" t="t" r="r" b="b"/>
            <a:pathLst>
              <a:path w="18414" h="17145">
                <a:moveTo>
                  <a:pt x="0" y="16763"/>
                </a:moveTo>
                <a:lnTo>
                  <a:pt x="18287" y="16763"/>
                </a:lnTo>
                <a:lnTo>
                  <a:pt x="18287" y="0"/>
                </a:lnTo>
                <a:lnTo>
                  <a:pt x="0" y="0"/>
                </a:lnTo>
                <a:lnTo>
                  <a:pt x="0" y="16763"/>
                </a:lnTo>
                <a:close/>
              </a:path>
            </a:pathLst>
          </a:custGeom>
          <a:solidFill>
            <a:srgbClr val="FFFFFF"/>
          </a:solidFill>
        </p:spPr>
        <p:txBody>
          <a:bodyPr wrap="square" lIns="0" tIns="0" rIns="0" bIns="0" rtlCol="0"/>
          <a:lstStyle/>
          <a:p>
            <a:endParaRPr/>
          </a:p>
        </p:txBody>
      </p:sp>
      <p:sp>
        <p:nvSpPr>
          <p:cNvPr id="48" name="object 48"/>
          <p:cNvSpPr/>
          <p:nvPr/>
        </p:nvSpPr>
        <p:spPr>
          <a:xfrm>
            <a:off x="6033515" y="2987039"/>
            <a:ext cx="3026664" cy="2878836"/>
          </a:xfrm>
          <a:prstGeom prst="rect">
            <a:avLst/>
          </a:prstGeom>
          <a:blipFill>
            <a:blip r:embed="rId12" cstate="print"/>
            <a:stretch>
              <a:fillRect/>
            </a:stretch>
          </a:blipFill>
        </p:spPr>
        <p:txBody>
          <a:bodyPr wrap="square" lIns="0" tIns="0" rIns="0" bIns="0" rtlCol="0"/>
          <a:lstStyle/>
          <a:p>
            <a:endParaRPr/>
          </a:p>
        </p:txBody>
      </p:sp>
      <p:sp>
        <p:nvSpPr>
          <p:cNvPr id="49" name="object 49"/>
          <p:cNvSpPr/>
          <p:nvPr/>
        </p:nvSpPr>
        <p:spPr>
          <a:xfrm>
            <a:off x="6297167" y="2868167"/>
            <a:ext cx="2499360" cy="2336800"/>
          </a:xfrm>
          <a:custGeom>
            <a:avLst/>
            <a:gdLst/>
            <a:ahLst/>
            <a:cxnLst/>
            <a:rect l="l" t="t" r="r" b="b"/>
            <a:pathLst>
              <a:path w="2499359" h="2336800">
                <a:moveTo>
                  <a:pt x="2430526" y="0"/>
                </a:moveTo>
                <a:lnTo>
                  <a:pt x="68834" y="0"/>
                </a:lnTo>
                <a:lnTo>
                  <a:pt x="42058" y="5415"/>
                </a:lnTo>
                <a:lnTo>
                  <a:pt x="20177" y="20177"/>
                </a:lnTo>
                <a:lnTo>
                  <a:pt x="5415" y="42058"/>
                </a:lnTo>
                <a:lnTo>
                  <a:pt x="0" y="68834"/>
                </a:lnTo>
                <a:lnTo>
                  <a:pt x="0" y="2267458"/>
                </a:lnTo>
                <a:lnTo>
                  <a:pt x="5415" y="2294233"/>
                </a:lnTo>
                <a:lnTo>
                  <a:pt x="20177" y="2316114"/>
                </a:lnTo>
                <a:lnTo>
                  <a:pt x="42058" y="2330876"/>
                </a:lnTo>
                <a:lnTo>
                  <a:pt x="68834" y="2336292"/>
                </a:lnTo>
                <a:lnTo>
                  <a:pt x="2430526" y="2336292"/>
                </a:lnTo>
                <a:lnTo>
                  <a:pt x="2457301" y="2330876"/>
                </a:lnTo>
                <a:lnTo>
                  <a:pt x="2479182" y="2316114"/>
                </a:lnTo>
                <a:lnTo>
                  <a:pt x="2493944" y="2294233"/>
                </a:lnTo>
                <a:lnTo>
                  <a:pt x="2499360" y="2267458"/>
                </a:lnTo>
                <a:lnTo>
                  <a:pt x="2499360" y="68834"/>
                </a:lnTo>
                <a:lnTo>
                  <a:pt x="2493944" y="42058"/>
                </a:lnTo>
                <a:lnTo>
                  <a:pt x="2479182" y="20177"/>
                </a:lnTo>
                <a:lnTo>
                  <a:pt x="2457301" y="5415"/>
                </a:lnTo>
                <a:lnTo>
                  <a:pt x="2430526" y="0"/>
                </a:lnTo>
                <a:close/>
              </a:path>
            </a:pathLst>
          </a:custGeom>
          <a:solidFill>
            <a:srgbClr val="FFFFFF"/>
          </a:solidFill>
        </p:spPr>
        <p:txBody>
          <a:bodyPr wrap="square" lIns="0" tIns="0" rIns="0" bIns="0" rtlCol="0"/>
          <a:lstStyle/>
          <a:p>
            <a:endParaRPr/>
          </a:p>
        </p:txBody>
      </p:sp>
      <p:sp>
        <p:nvSpPr>
          <p:cNvPr id="50" name="object 50"/>
          <p:cNvSpPr/>
          <p:nvPr/>
        </p:nvSpPr>
        <p:spPr>
          <a:xfrm>
            <a:off x="6297167" y="2868167"/>
            <a:ext cx="2499360" cy="2336800"/>
          </a:xfrm>
          <a:custGeom>
            <a:avLst/>
            <a:gdLst/>
            <a:ahLst/>
            <a:cxnLst/>
            <a:rect l="l" t="t" r="r" b="b"/>
            <a:pathLst>
              <a:path w="2499359" h="2336800">
                <a:moveTo>
                  <a:pt x="0" y="68834"/>
                </a:moveTo>
                <a:lnTo>
                  <a:pt x="5415" y="42058"/>
                </a:lnTo>
                <a:lnTo>
                  <a:pt x="20177" y="20177"/>
                </a:lnTo>
                <a:lnTo>
                  <a:pt x="42058" y="5415"/>
                </a:lnTo>
                <a:lnTo>
                  <a:pt x="68834" y="0"/>
                </a:lnTo>
                <a:lnTo>
                  <a:pt x="2430526" y="0"/>
                </a:lnTo>
                <a:lnTo>
                  <a:pt x="2457301" y="5415"/>
                </a:lnTo>
                <a:lnTo>
                  <a:pt x="2479182" y="20177"/>
                </a:lnTo>
                <a:lnTo>
                  <a:pt x="2493944" y="42058"/>
                </a:lnTo>
                <a:lnTo>
                  <a:pt x="2499360" y="68834"/>
                </a:lnTo>
                <a:lnTo>
                  <a:pt x="2499360" y="2267458"/>
                </a:lnTo>
                <a:lnTo>
                  <a:pt x="2493944" y="2294233"/>
                </a:lnTo>
                <a:lnTo>
                  <a:pt x="2479182" y="2316114"/>
                </a:lnTo>
                <a:lnTo>
                  <a:pt x="2457301" y="2330876"/>
                </a:lnTo>
                <a:lnTo>
                  <a:pt x="2430526" y="2336292"/>
                </a:lnTo>
                <a:lnTo>
                  <a:pt x="68834" y="2336292"/>
                </a:lnTo>
                <a:lnTo>
                  <a:pt x="42058" y="2330876"/>
                </a:lnTo>
                <a:lnTo>
                  <a:pt x="20177" y="2316114"/>
                </a:lnTo>
                <a:lnTo>
                  <a:pt x="5415" y="2294233"/>
                </a:lnTo>
                <a:lnTo>
                  <a:pt x="0" y="2267458"/>
                </a:lnTo>
                <a:lnTo>
                  <a:pt x="0" y="68834"/>
                </a:lnTo>
                <a:close/>
              </a:path>
            </a:pathLst>
          </a:custGeom>
          <a:ln w="12192">
            <a:solidFill>
              <a:srgbClr val="FDDFD2"/>
            </a:solidFill>
          </a:ln>
        </p:spPr>
        <p:txBody>
          <a:bodyPr wrap="square" lIns="0" tIns="0" rIns="0" bIns="0" rtlCol="0"/>
          <a:lstStyle/>
          <a:p>
            <a:endParaRPr/>
          </a:p>
        </p:txBody>
      </p:sp>
      <p:sp>
        <p:nvSpPr>
          <p:cNvPr id="51" name="object 51"/>
          <p:cNvSpPr/>
          <p:nvPr/>
        </p:nvSpPr>
        <p:spPr>
          <a:xfrm>
            <a:off x="7065264" y="2388107"/>
            <a:ext cx="964691" cy="964691"/>
          </a:xfrm>
          <a:prstGeom prst="rect">
            <a:avLst/>
          </a:prstGeom>
          <a:blipFill>
            <a:blip r:embed="rId3" cstate="print"/>
            <a:stretch>
              <a:fillRect/>
            </a:stretch>
          </a:blipFill>
        </p:spPr>
        <p:txBody>
          <a:bodyPr wrap="square" lIns="0" tIns="0" rIns="0" bIns="0" rtlCol="0"/>
          <a:lstStyle/>
          <a:p>
            <a:endParaRPr/>
          </a:p>
        </p:txBody>
      </p:sp>
      <p:sp>
        <p:nvSpPr>
          <p:cNvPr id="52" name="object 52"/>
          <p:cNvSpPr/>
          <p:nvPr/>
        </p:nvSpPr>
        <p:spPr>
          <a:xfrm>
            <a:off x="6577456" y="3626484"/>
            <a:ext cx="1823974" cy="148589"/>
          </a:xfrm>
          <a:prstGeom prst="rect">
            <a:avLst/>
          </a:prstGeom>
          <a:blipFill>
            <a:blip r:embed="rId13" cstate="print"/>
            <a:stretch>
              <a:fillRect/>
            </a:stretch>
          </a:blipFill>
        </p:spPr>
        <p:txBody>
          <a:bodyPr wrap="square" lIns="0" tIns="0" rIns="0" bIns="0" rtlCol="0"/>
          <a:lstStyle/>
          <a:p>
            <a:endParaRPr/>
          </a:p>
        </p:txBody>
      </p:sp>
      <p:sp>
        <p:nvSpPr>
          <p:cNvPr id="53" name="object 53"/>
          <p:cNvSpPr/>
          <p:nvPr/>
        </p:nvSpPr>
        <p:spPr>
          <a:xfrm>
            <a:off x="6578218" y="3900042"/>
            <a:ext cx="1873123" cy="149479"/>
          </a:xfrm>
          <a:prstGeom prst="rect">
            <a:avLst/>
          </a:prstGeom>
          <a:blipFill>
            <a:blip r:embed="rId14" cstate="print"/>
            <a:stretch>
              <a:fillRect/>
            </a:stretch>
          </a:blipFill>
        </p:spPr>
        <p:txBody>
          <a:bodyPr wrap="square" lIns="0" tIns="0" rIns="0" bIns="0" rtlCol="0"/>
          <a:lstStyle/>
          <a:p>
            <a:endParaRPr/>
          </a:p>
        </p:txBody>
      </p:sp>
      <p:sp>
        <p:nvSpPr>
          <p:cNvPr id="54" name="object 54"/>
          <p:cNvSpPr txBox="1"/>
          <p:nvPr/>
        </p:nvSpPr>
        <p:spPr>
          <a:xfrm>
            <a:off x="6563614" y="4047236"/>
            <a:ext cx="1878964" cy="848360"/>
          </a:xfrm>
          <a:prstGeom prst="rect">
            <a:avLst/>
          </a:prstGeom>
        </p:spPr>
        <p:txBody>
          <a:bodyPr vert="horz" wrap="square" lIns="0" tIns="12700" rIns="0" bIns="0" rtlCol="0">
            <a:spAutoFit/>
          </a:bodyPr>
          <a:lstStyle/>
          <a:p>
            <a:pPr marL="12700" marR="5080" algn="just">
              <a:lnSpc>
                <a:spcPct val="150000"/>
              </a:lnSpc>
              <a:spcBef>
                <a:spcPts val="100"/>
              </a:spcBef>
            </a:pPr>
            <a:r>
              <a:rPr sz="1200" spc="-5">
                <a:latin typeface="Microsoft YaHei"/>
                <a:cs typeface="Microsoft YaHei"/>
              </a:rPr>
              <a:t>——</a:t>
            </a:r>
            <a:r>
              <a:rPr sz="1200">
                <a:latin typeface="Microsoft YaHei"/>
                <a:cs typeface="Microsoft YaHei"/>
              </a:rPr>
              <a:t>强化企业培训管理，各 部门设置培训专员，搭建线 上/线下培训平台。</a:t>
            </a:r>
          </a:p>
        </p:txBody>
      </p:sp>
      <p:sp>
        <p:nvSpPr>
          <p:cNvPr id="55" name="object 55"/>
          <p:cNvSpPr/>
          <p:nvPr/>
        </p:nvSpPr>
        <p:spPr>
          <a:xfrm>
            <a:off x="7487411" y="2642616"/>
            <a:ext cx="118872" cy="118872"/>
          </a:xfrm>
          <a:prstGeom prst="rect">
            <a:avLst/>
          </a:prstGeom>
          <a:blipFill>
            <a:blip r:embed="rId15" cstate="print"/>
            <a:stretch>
              <a:fillRect/>
            </a:stretch>
          </a:blipFill>
        </p:spPr>
        <p:txBody>
          <a:bodyPr wrap="square" lIns="0" tIns="0" rIns="0" bIns="0" rtlCol="0"/>
          <a:lstStyle/>
          <a:p>
            <a:endParaRPr/>
          </a:p>
        </p:txBody>
      </p:sp>
      <p:sp>
        <p:nvSpPr>
          <p:cNvPr id="56" name="object 56"/>
          <p:cNvSpPr/>
          <p:nvPr/>
        </p:nvSpPr>
        <p:spPr>
          <a:xfrm>
            <a:off x="7284719" y="2609088"/>
            <a:ext cx="524510" cy="524510"/>
          </a:xfrm>
          <a:custGeom>
            <a:avLst/>
            <a:gdLst/>
            <a:ahLst/>
            <a:cxnLst/>
            <a:rect l="l" t="t" r="r" b="b"/>
            <a:pathLst>
              <a:path w="524509" h="524510">
                <a:moveTo>
                  <a:pt x="189615" y="354457"/>
                </a:moveTo>
                <a:lnTo>
                  <a:pt x="169799" y="354457"/>
                </a:lnTo>
                <a:lnTo>
                  <a:pt x="99695" y="467995"/>
                </a:lnTo>
                <a:lnTo>
                  <a:pt x="141523" y="494895"/>
                </a:lnTo>
                <a:lnTo>
                  <a:pt x="179784" y="511079"/>
                </a:lnTo>
                <a:lnTo>
                  <a:pt x="220164" y="520930"/>
                </a:lnTo>
                <a:lnTo>
                  <a:pt x="262127" y="524256"/>
                </a:lnTo>
                <a:lnTo>
                  <a:pt x="304091" y="520930"/>
                </a:lnTo>
                <a:lnTo>
                  <a:pt x="344471" y="511079"/>
                </a:lnTo>
                <a:lnTo>
                  <a:pt x="353253" y="507364"/>
                </a:lnTo>
                <a:lnTo>
                  <a:pt x="262127" y="507364"/>
                </a:lnTo>
                <a:lnTo>
                  <a:pt x="255748" y="507251"/>
                </a:lnTo>
                <a:lnTo>
                  <a:pt x="249380" y="506936"/>
                </a:lnTo>
                <a:lnTo>
                  <a:pt x="243036" y="506454"/>
                </a:lnTo>
                <a:lnTo>
                  <a:pt x="236727" y="505840"/>
                </a:lnTo>
                <a:lnTo>
                  <a:pt x="236727" y="503554"/>
                </a:lnTo>
                <a:lnTo>
                  <a:pt x="219836" y="503554"/>
                </a:lnTo>
                <a:lnTo>
                  <a:pt x="194006" y="497679"/>
                </a:lnTo>
                <a:lnTo>
                  <a:pt x="169021" y="489029"/>
                </a:lnTo>
                <a:lnTo>
                  <a:pt x="145059" y="477641"/>
                </a:lnTo>
                <a:lnTo>
                  <a:pt x="122300" y="463550"/>
                </a:lnTo>
                <a:lnTo>
                  <a:pt x="189615" y="354457"/>
                </a:lnTo>
                <a:close/>
              </a:path>
              <a:path w="524509" h="524510">
                <a:moveTo>
                  <a:pt x="304419" y="490474"/>
                </a:moveTo>
                <a:lnTo>
                  <a:pt x="287527" y="490474"/>
                </a:lnTo>
                <a:lnTo>
                  <a:pt x="287527" y="505840"/>
                </a:lnTo>
                <a:lnTo>
                  <a:pt x="281219" y="506454"/>
                </a:lnTo>
                <a:lnTo>
                  <a:pt x="274875" y="506936"/>
                </a:lnTo>
                <a:lnTo>
                  <a:pt x="268507" y="507251"/>
                </a:lnTo>
                <a:lnTo>
                  <a:pt x="262127" y="507364"/>
                </a:lnTo>
                <a:lnTo>
                  <a:pt x="353253" y="507364"/>
                </a:lnTo>
                <a:lnTo>
                  <a:pt x="362260" y="503554"/>
                </a:lnTo>
                <a:lnTo>
                  <a:pt x="304419" y="503554"/>
                </a:lnTo>
                <a:lnTo>
                  <a:pt x="304419" y="490474"/>
                </a:lnTo>
                <a:close/>
              </a:path>
              <a:path w="524509" h="524510">
                <a:moveTo>
                  <a:pt x="236727" y="490474"/>
                </a:moveTo>
                <a:lnTo>
                  <a:pt x="219836" y="490474"/>
                </a:lnTo>
                <a:lnTo>
                  <a:pt x="219836" y="503554"/>
                </a:lnTo>
                <a:lnTo>
                  <a:pt x="236727" y="503554"/>
                </a:lnTo>
                <a:lnTo>
                  <a:pt x="236727" y="490474"/>
                </a:lnTo>
                <a:close/>
              </a:path>
              <a:path w="524509" h="524510">
                <a:moveTo>
                  <a:pt x="353230" y="333883"/>
                </a:moveTo>
                <a:lnTo>
                  <a:pt x="321945" y="333883"/>
                </a:lnTo>
                <a:lnTo>
                  <a:pt x="401954" y="463550"/>
                </a:lnTo>
                <a:lnTo>
                  <a:pt x="379196" y="477641"/>
                </a:lnTo>
                <a:lnTo>
                  <a:pt x="355234" y="489029"/>
                </a:lnTo>
                <a:lnTo>
                  <a:pt x="330249" y="497679"/>
                </a:lnTo>
                <a:lnTo>
                  <a:pt x="304419" y="503554"/>
                </a:lnTo>
                <a:lnTo>
                  <a:pt x="362260" y="503554"/>
                </a:lnTo>
                <a:lnTo>
                  <a:pt x="382732" y="494895"/>
                </a:lnTo>
                <a:lnTo>
                  <a:pt x="418337" y="472566"/>
                </a:lnTo>
                <a:lnTo>
                  <a:pt x="424560" y="467995"/>
                </a:lnTo>
                <a:lnTo>
                  <a:pt x="354456" y="354457"/>
                </a:lnTo>
                <a:lnTo>
                  <a:pt x="386573" y="354457"/>
                </a:lnTo>
                <a:lnTo>
                  <a:pt x="353230" y="333883"/>
                </a:lnTo>
                <a:close/>
              </a:path>
              <a:path w="524509" h="524510">
                <a:moveTo>
                  <a:pt x="312800" y="372110"/>
                </a:moveTo>
                <a:lnTo>
                  <a:pt x="211454" y="372110"/>
                </a:lnTo>
                <a:lnTo>
                  <a:pt x="201539" y="374094"/>
                </a:lnTo>
                <a:lnTo>
                  <a:pt x="193468" y="379507"/>
                </a:lnTo>
                <a:lnTo>
                  <a:pt x="188041" y="387540"/>
                </a:lnTo>
                <a:lnTo>
                  <a:pt x="186054" y="397383"/>
                </a:lnTo>
                <a:lnTo>
                  <a:pt x="186054" y="465074"/>
                </a:lnTo>
                <a:lnTo>
                  <a:pt x="188041" y="474936"/>
                </a:lnTo>
                <a:lnTo>
                  <a:pt x="193468" y="483012"/>
                </a:lnTo>
                <a:lnTo>
                  <a:pt x="201539" y="488469"/>
                </a:lnTo>
                <a:lnTo>
                  <a:pt x="211454" y="490474"/>
                </a:lnTo>
                <a:lnTo>
                  <a:pt x="312800" y="490474"/>
                </a:lnTo>
                <a:lnTo>
                  <a:pt x="322716" y="488469"/>
                </a:lnTo>
                <a:lnTo>
                  <a:pt x="330787" y="483012"/>
                </a:lnTo>
                <a:lnTo>
                  <a:pt x="336214" y="474936"/>
                </a:lnTo>
                <a:lnTo>
                  <a:pt x="336487" y="473583"/>
                </a:lnTo>
                <a:lnTo>
                  <a:pt x="206755" y="473583"/>
                </a:lnTo>
                <a:lnTo>
                  <a:pt x="202946" y="469773"/>
                </a:lnTo>
                <a:lnTo>
                  <a:pt x="202946" y="456564"/>
                </a:lnTo>
                <a:lnTo>
                  <a:pt x="338200" y="456564"/>
                </a:lnTo>
                <a:lnTo>
                  <a:pt x="338200" y="439674"/>
                </a:lnTo>
                <a:lnTo>
                  <a:pt x="202946" y="439674"/>
                </a:lnTo>
                <a:lnTo>
                  <a:pt x="202946" y="392811"/>
                </a:lnTo>
                <a:lnTo>
                  <a:pt x="206755" y="389000"/>
                </a:lnTo>
                <a:lnTo>
                  <a:pt x="336509" y="389000"/>
                </a:lnTo>
                <a:lnTo>
                  <a:pt x="336214" y="387540"/>
                </a:lnTo>
                <a:lnTo>
                  <a:pt x="330787" y="379507"/>
                </a:lnTo>
                <a:lnTo>
                  <a:pt x="322716" y="374094"/>
                </a:lnTo>
                <a:lnTo>
                  <a:pt x="312800" y="372110"/>
                </a:lnTo>
                <a:close/>
              </a:path>
              <a:path w="524509" h="524510">
                <a:moveTo>
                  <a:pt x="338200" y="456564"/>
                </a:moveTo>
                <a:lnTo>
                  <a:pt x="321309" y="456564"/>
                </a:lnTo>
                <a:lnTo>
                  <a:pt x="321309" y="469773"/>
                </a:lnTo>
                <a:lnTo>
                  <a:pt x="317500" y="473583"/>
                </a:lnTo>
                <a:lnTo>
                  <a:pt x="336487" y="473583"/>
                </a:lnTo>
                <a:lnTo>
                  <a:pt x="338200" y="465074"/>
                </a:lnTo>
                <a:lnTo>
                  <a:pt x="338200" y="456564"/>
                </a:lnTo>
                <a:close/>
              </a:path>
              <a:path w="524509" h="524510">
                <a:moveTo>
                  <a:pt x="336509" y="389000"/>
                </a:moveTo>
                <a:lnTo>
                  <a:pt x="317500" y="389000"/>
                </a:lnTo>
                <a:lnTo>
                  <a:pt x="321309" y="392811"/>
                </a:lnTo>
                <a:lnTo>
                  <a:pt x="321309" y="439674"/>
                </a:lnTo>
                <a:lnTo>
                  <a:pt x="338200" y="439674"/>
                </a:lnTo>
                <a:lnTo>
                  <a:pt x="338200" y="397383"/>
                </a:lnTo>
                <a:lnTo>
                  <a:pt x="336509" y="389000"/>
                </a:lnTo>
                <a:close/>
              </a:path>
              <a:path w="524509" h="524510">
                <a:moveTo>
                  <a:pt x="56260" y="99695"/>
                </a:moveTo>
                <a:lnTo>
                  <a:pt x="29360" y="141523"/>
                </a:lnTo>
                <a:lnTo>
                  <a:pt x="13176" y="179784"/>
                </a:lnTo>
                <a:lnTo>
                  <a:pt x="3325" y="220164"/>
                </a:lnTo>
                <a:lnTo>
                  <a:pt x="0" y="262127"/>
                </a:lnTo>
                <a:lnTo>
                  <a:pt x="3325" y="304091"/>
                </a:lnTo>
                <a:lnTo>
                  <a:pt x="13176" y="344471"/>
                </a:lnTo>
                <a:lnTo>
                  <a:pt x="29360" y="382732"/>
                </a:lnTo>
                <a:lnTo>
                  <a:pt x="51688" y="418338"/>
                </a:lnTo>
                <a:lnTo>
                  <a:pt x="56260" y="424561"/>
                </a:lnTo>
                <a:lnTo>
                  <a:pt x="92872" y="401954"/>
                </a:lnTo>
                <a:lnTo>
                  <a:pt x="60705" y="401954"/>
                </a:lnTo>
                <a:lnTo>
                  <a:pt x="41751" y="369855"/>
                </a:lnTo>
                <a:lnTo>
                  <a:pt x="28035" y="335565"/>
                </a:lnTo>
                <a:lnTo>
                  <a:pt x="19700" y="299513"/>
                </a:lnTo>
                <a:lnTo>
                  <a:pt x="16890" y="262127"/>
                </a:lnTo>
                <a:lnTo>
                  <a:pt x="19700" y="224742"/>
                </a:lnTo>
                <a:lnTo>
                  <a:pt x="28035" y="188690"/>
                </a:lnTo>
                <a:lnTo>
                  <a:pt x="41751" y="154400"/>
                </a:lnTo>
                <a:lnTo>
                  <a:pt x="60705" y="122300"/>
                </a:lnTo>
                <a:lnTo>
                  <a:pt x="92872" y="122300"/>
                </a:lnTo>
                <a:lnTo>
                  <a:pt x="56260" y="99695"/>
                </a:lnTo>
                <a:close/>
              </a:path>
              <a:path w="524509" h="524510">
                <a:moveTo>
                  <a:pt x="386573" y="354457"/>
                </a:moveTo>
                <a:lnTo>
                  <a:pt x="354456" y="354457"/>
                </a:lnTo>
                <a:lnTo>
                  <a:pt x="467995" y="424561"/>
                </a:lnTo>
                <a:lnTo>
                  <a:pt x="472566" y="418338"/>
                </a:lnTo>
                <a:lnTo>
                  <a:pt x="482840" y="401954"/>
                </a:lnTo>
                <a:lnTo>
                  <a:pt x="463550" y="401954"/>
                </a:lnTo>
                <a:lnTo>
                  <a:pt x="386573" y="354457"/>
                </a:lnTo>
                <a:close/>
              </a:path>
              <a:path w="524509" h="524510">
                <a:moveTo>
                  <a:pt x="92872" y="122300"/>
                </a:moveTo>
                <a:lnTo>
                  <a:pt x="60705" y="122300"/>
                </a:lnTo>
                <a:lnTo>
                  <a:pt x="190373" y="202311"/>
                </a:lnTo>
                <a:lnTo>
                  <a:pt x="181228" y="211454"/>
                </a:lnTo>
                <a:lnTo>
                  <a:pt x="184657" y="229997"/>
                </a:lnTo>
                <a:lnTo>
                  <a:pt x="169163" y="240791"/>
                </a:lnTo>
                <a:lnTo>
                  <a:pt x="169163" y="283463"/>
                </a:lnTo>
                <a:lnTo>
                  <a:pt x="184657" y="294259"/>
                </a:lnTo>
                <a:lnTo>
                  <a:pt x="181228" y="312800"/>
                </a:lnTo>
                <a:lnTo>
                  <a:pt x="190373" y="321945"/>
                </a:lnTo>
                <a:lnTo>
                  <a:pt x="60705" y="401954"/>
                </a:lnTo>
                <a:lnTo>
                  <a:pt x="92872" y="401954"/>
                </a:lnTo>
                <a:lnTo>
                  <a:pt x="169799" y="354457"/>
                </a:lnTo>
                <a:lnTo>
                  <a:pt x="189615" y="354457"/>
                </a:lnTo>
                <a:lnTo>
                  <a:pt x="202310" y="333883"/>
                </a:lnTo>
                <a:lnTo>
                  <a:pt x="246675" y="333883"/>
                </a:lnTo>
                <a:lnTo>
                  <a:pt x="240308" y="324738"/>
                </a:lnTo>
                <a:lnTo>
                  <a:pt x="217170" y="324738"/>
                </a:lnTo>
                <a:lnTo>
                  <a:pt x="199516" y="307086"/>
                </a:lnTo>
                <a:lnTo>
                  <a:pt x="203200" y="286512"/>
                </a:lnTo>
                <a:lnTo>
                  <a:pt x="186054" y="274574"/>
                </a:lnTo>
                <a:lnTo>
                  <a:pt x="186054" y="249682"/>
                </a:lnTo>
                <a:lnTo>
                  <a:pt x="203200" y="237744"/>
                </a:lnTo>
                <a:lnTo>
                  <a:pt x="199516" y="217170"/>
                </a:lnTo>
                <a:lnTo>
                  <a:pt x="217170" y="199516"/>
                </a:lnTo>
                <a:lnTo>
                  <a:pt x="240308" y="199516"/>
                </a:lnTo>
                <a:lnTo>
                  <a:pt x="246675" y="190373"/>
                </a:lnTo>
                <a:lnTo>
                  <a:pt x="202310" y="190373"/>
                </a:lnTo>
                <a:lnTo>
                  <a:pt x="189615" y="169799"/>
                </a:lnTo>
                <a:lnTo>
                  <a:pt x="169799" y="169799"/>
                </a:lnTo>
                <a:lnTo>
                  <a:pt x="92872" y="122300"/>
                </a:lnTo>
                <a:close/>
              </a:path>
              <a:path w="524509" h="524510">
                <a:moveTo>
                  <a:pt x="482840" y="122300"/>
                </a:moveTo>
                <a:lnTo>
                  <a:pt x="463550" y="122300"/>
                </a:lnTo>
                <a:lnTo>
                  <a:pt x="482504" y="154400"/>
                </a:lnTo>
                <a:lnTo>
                  <a:pt x="496220" y="188690"/>
                </a:lnTo>
                <a:lnTo>
                  <a:pt x="504555" y="224742"/>
                </a:lnTo>
                <a:lnTo>
                  <a:pt x="507364" y="262127"/>
                </a:lnTo>
                <a:lnTo>
                  <a:pt x="504555" y="299513"/>
                </a:lnTo>
                <a:lnTo>
                  <a:pt x="496220" y="335565"/>
                </a:lnTo>
                <a:lnTo>
                  <a:pt x="482504" y="369855"/>
                </a:lnTo>
                <a:lnTo>
                  <a:pt x="463550" y="401954"/>
                </a:lnTo>
                <a:lnTo>
                  <a:pt x="482840" y="401954"/>
                </a:lnTo>
                <a:lnTo>
                  <a:pt x="494895" y="382732"/>
                </a:lnTo>
                <a:lnTo>
                  <a:pt x="511079" y="344471"/>
                </a:lnTo>
                <a:lnTo>
                  <a:pt x="520930" y="304091"/>
                </a:lnTo>
                <a:lnTo>
                  <a:pt x="524255" y="262127"/>
                </a:lnTo>
                <a:lnTo>
                  <a:pt x="520930" y="220164"/>
                </a:lnTo>
                <a:lnTo>
                  <a:pt x="511079" y="179784"/>
                </a:lnTo>
                <a:lnTo>
                  <a:pt x="494895" y="141523"/>
                </a:lnTo>
                <a:lnTo>
                  <a:pt x="482840" y="122300"/>
                </a:lnTo>
                <a:close/>
              </a:path>
              <a:path w="524509" h="524510">
                <a:moveTo>
                  <a:pt x="294258" y="339598"/>
                </a:moveTo>
                <a:lnTo>
                  <a:pt x="229997" y="339598"/>
                </a:lnTo>
                <a:lnTo>
                  <a:pt x="240791" y="355091"/>
                </a:lnTo>
                <a:lnTo>
                  <a:pt x="283463" y="355091"/>
                </a:lnTo>
                <a:lnTo>
                  <a:pt x="294258" y="339598"/>
                </a:lnTo>
                <a:close/>
              </a:path>
              <a:path w="524509" h="524510">
                <a:moveTo>
                  <a:pt x="246675" y="333883"/>
                </a:moveTo>
                <a:lnTo>
                  <a:pt x="202310" y="333883"/>
                </a:lnTo>
                <a:lnTo>
                  <a:pt x="211454" y="343026"/>
                </a:lnTo>
                <a:lnTo>
                  <a:pt x="229997" y="339598"/>
                </a:lnTo>
                <a:lnTo>
                  <a:pt x="316229" y="339598"/>
                </a:lnTo>
                <a:lnTo>
                  <a:pt x="317626" y="338200"/>
                </a:lnTo>
                <a:lnTo>
                  <a:pt x="249681" y="338200"/>
                </a:lnTo>
                <a:lnTo>
                  <a:pt x="246675" y="333883"/>
                </a:lnTo>
                <a:close/>
              </a:path>
              <a:path w="524509" h="524510">
                <a:moveTo>
                  <a:pt x="316229" y="339598"/>
                </a:moveTo>
                <a:lnTo>
                  <a:pt x="294258" y="339598"/>
                </a:lnTo>
                <a:lnTo>
                  <a:pt x="312800" y="343026"/>
                </a:lnTo>
                <a:lnTo>
                  <a:pt x="316229" y="339598"/>
                </a:lnTo>
                <a:close/>
              </a:path>
              <a:path w="524509" h="524510">
                <a:moveTo>
                  <a:pt x="286511" y="321056"/>
                </a:moveTo>
                <a:lnTo>
                  <a:pt x="274574" y="338200"/>
                </a:lnTo>
                <a:lnTo>
                  <a:pt x="317626" y="338200"/>
                </a:lnTo>
                <a:lnTo>
                  <a:pt x="321945" y="333883"/>
                </a:lnTo>
                <a:lnTo>
                  <a:pt x="353230" y="333883"/>
                </a:lnTo>
                <a:lnTo>
                  <a:pt x="338411" y="324738"/>
                </a:lnTo>
                <a:lnTo>
                  <a:pt x="307085" y="324738"/>
                </a:lnTo>
                <a:lnTo>
                  <a:pt x="286511" y="321056"/>
                </a:lnTo>
                <a:close/>
              </a:path>
              <a:path w="524509" h="524510">
                <a:moveTo>
                  <a:pt x="237744" y="321056"/>
                </a:moveTo>
                <a:lnTo>
                  <a:pt x="217170" y="324738"/>
                </a:lnTo>
                <a:lnTo>
                  <a:pt x="240308" y="324738"/>
                </a:lnTo>
                <a:lnTo>
                  <a:pt x="237744" y="321056"/>
                </a:lnTo>
                <a:close/>
              </a:path>
              <a:path w="524509" h="524510">
                <a:moveTo>
                  <a:pt x="338411" y="199516"/>
                </a:moveTo>
                <a:lnTo>
                  <a:pt x="307085" y="199516"/>
                </a:lnTo>
                <a:lnTo>
                  <a:pt x="324738" y="217170"/>
                </a:lnTo>
                <a:lnTo>
                  <a:pt x="321055" y="237744"/>
                </a:lnTo>
                <a:lnTo>
                  <a:pt x="338200" y="249682"/>
                </a:lnTo>
                <a:lnTo>
                  <a:pt x="338200" y="274574"/>
                </a:lnTo>
                <a:lnTo>
                  <a:pt x="321055" y="286512"/>
                </a:lnTo>
                <a:lnTo>
                  <a:pt x="324738" y="307086"/>
                </a:lnTo>
                <a:lnTo>
                  <a:pt x="307085" y="324738"/>
                </a:lnTo>
                <a:lnTo>
                  <a:pt x="338411" y="324738"/>
                </a:lnTo>
                <a:lnTo>
                  <a:pt x="333882" y="321945"/>
                </a:lnTo>
                <a:lnTo>
                  <a:pt x="343026" y="312800"/>
                </a:lnTo>
                <a:lnTo>
                  <a:pt x="339598" y="294259"/>
                </a:lnTo>
                <a:lnTo>
                  <a:pt x="355091" y="283463"/>
                </a:lnTo>
                <a:lnTo>
                  <a:pt x="355091" y="240791"/>
                </a:lnTo>
                <a:lnTo>
                  <a:pt x="339598" y="229997"/>
                </a:lnTo>
                <a:lnTo>
                  <a:pt x="343026" y="211454"/>
                </a:lnTo>
                <a:lnTo>
                  <a:pt x="333882" y="202311"/>
                </a:lnTo>
                <a:lnTo>
                  <a:pt x="338411" y="199516"/>
                </a:lnTo>
                <a:close/>
              </a:path>
              <a:path w="524509" h="524510">
                <a:moveTo>
                  <a:pt x="240308" y="199516"/>
                </a:moveTo>
                <a:lnTo>
                  <a:pt x="217170" y="199516"/>
                </a:lnTo>
                <a:lnTo>
                  <a:pt x="237744" y="203200"/>
                </a:lnTo>
                <a:lnTo>
                  <a:pt x="240308" y="199516"/>
                </a:lnTo>
                <a:close/>
              </a:path>
              <a:path w="524509" h="524510">
                <a:moveTo>
                  <a:pt x="317626" y="186054"/>
                </a:moveTo>
                <a:lnTo>
                  <a:pt x="274574" y="186054"/>
                </a:lnTo>
                <a:lnTo>
                  <a:pt x="286511" y="203200"/>
                </a:lnTo>
                <a:lnTo>
                  <a:pt x="307085" y="199516"/>
                </a:lnTo>
                <a:lnTo>
                  <a:pt x="338411" y="199516"/>
                </a:lnTo>
                <a:lnTo>
                  <a:pt x="353230" y="190373"/>
                </a:lnTo>
                <a:lnTo>
                  <a:pt x="321945" y="190373"/>
                </a:lnTo>
                <a:lnTo>
                  <a:pt x="317626" y="186054"/>
                </a:lnTo>
                <a:close/>
              </a:path>
              <a:path w="524509" h="524510">
                <a:moveTo>
                  <a:pt x="211454" y="181228"/>
                </a:moveTo>
                <a:lnTo>
                  <a:pt x="202310" y="190373"/>
                </a:lnTo>
                <a:lnTo>
                  <a:pt x="246675" y="190373"/>
                </a:lnTo>
                <a:lnTo>
                  <a:pt x="249681" y="186054"/>
                </a:lnTo>
                <a:lnTo>
                  <a:pt x="317626" y="186054"/>
                </a:lnTo>
                <a:lnTo>
                  <a:pt x="316229" y="184658"/>
                </a:lnTo>
                <a:lnTo>
                  <a:pt x="229997" y="184658"/>
                </a:lnTo>
                <a:lnTo>
                  <a:pt x="211454" y="181228"/>
                </a:lnTo>
                <a:close/>
              </a:path>
              <a:path w="524509" h="524510">
                <a:moveTo>
                  <a:pt x="353253" y="16890"/>
                </a:moveTo>
                <a:lnTo>
                  <a:pt x="262127" y="16890"/>
                </a:lnTo>
                <a:lnTo>
                  <a:pt x="299513" y="19700"/>
                </a:lnTo>
                <a:lnTo>
                  <a:pt x="335565" y="28035"/>
                </a:lnTo>
                <a:lnTo>
                  <a:pt x="369855" y="41751"/>
                </a:lnTo>
                <a:lnTo>
                  <a:pt x="401954" y="60706"/>
                </a:lnTo>
                <a:lnTo>
                  <a:pt x="321945" y="190373"/>
                </a:lnTo>
                <a:lnTo>
                  <a:pt x="353230" y="190373"/>
                </a:lnTo>
                <a:lnTo>
                  <a:pt x="386573" y="169799"/>
                </a:lnTo>
                <a:lnTo>
                  <a:pt x="354456" y="169799"/>
                </a:lnTo>
                <a:lnTo>
                  <a:pt x="424560" y="56261"/>
                </a:lnTo>
                <a:lnTo>
                  <a:pt x="418337" y="51688"/>
                </a:lnTo>
                <a:lnTo>
                  <a:pt x="382732" y="29360"/>
                </a:lnTo>
                <a:lnTo>
                  <a:pt x="353253" y="16890"/>
                </a:lnTo>
                <a:close/>
              </a:path>
              <a:path w="524509" h="524510">
                <a:moveTo>
                  <a:pt x="283463" y="169163"/>
                </a:moveTo>
                <a:lnTo>
                  <a:pt x="240791" y="169163"/>
                </a:lnTo>
                <a:lnTo>
                  <a:pt x="229997" y="184658"/>
                </a:lnTo>
                <a:lnTo>
                  <a:pt x="294258" y="184658"/>
                </a:lnTo>
                <a:lnTo>
                  <a:pt x="283463" y="169163"/>
                </a:lnTo>
                <a:close/>
              </a:path>
              <a:path w="524509" h="524510">
                <a:moveTo>
                  <a:pt x="312800" y="181228"/>
                </a:moveTo>
                <a:lnTo>
                  <a:pt x="294258" y="184658"/>
                </a:lnTo>
                <a:lnTo>
                  <a:pt x="316229" y="184658"/>
                </a:lnTo>
                <a:lnTo>
                  <a:pt x="312800" y="181228"/>
                </a:lnTo>
                <a:close/>
              </a:path>
              <a:path w="524509" h="524510">
                <a:moveTo>
                  <a:pt x="262127" y="0"/>
                </a:moveTo>
                <a:lnTo>
                  <a:pt x="220164" y="3325"/>
                </a:lnTo>
                <a:lnTo>
                  <a:pt x="179784" y="13176"/>
                </a:lnTo>
                <a:lnTo>
                  <a:pt x="141523" y="29360"/>
                </a:lnTo>
                <a:lnTo>
                  <a:pt x="105918" y="51688"/>
                </a:lnTo>
                <a:lnTo>
                  <a:pt x="99695" y="56261"/>
                </a:lnTo>
                <a:lnTo>
                  <a:pt x="169799" y="169799"/>
                </a:lnTo>
                <a:lnTo>
                  <a:pt x="189615" y="169799"/>
                </a:lnTo>
                <a:lnTo>
                  <a:pt x="122300" y="60706"/>
                </a:lnTo>
                <a:lnTo>
                  <a:pt x="154400" y="41751"/>
                </a:lnTo>
                <a:lnTo>
                  <a:pt x="188690" y="28035"/>
                </a:lnTo>
                <a:lnTo>
                  <a:pt x="224742" y="19700"/>
                </a:lnTo>
                <a:lnTo>
                  <a:pt x="262127" y="16890"/>
                </a:lnTo>
                <a:lnTo>
                  <a:pt x="353253" y="16890"/>
                </a:lnTo>
                <a:lnTo>
                  <a:pt x="344471" y="13176"/>
                </a:lnTo>
                <a:lnTo>
                  <a:pt x="304091" y="3325"/>
                </a:lnTo>
                <a:lnTo>
                  <a:pt x="262127" y="0"/>
                </a:lnTo>
                <a:close/>
              </a:path>
              <a:path w="524509" h="524510">
                <a:moveTo>
                  <a:pt x="467995" y="99695"/>
                </a:moveTo>
                <a:lnTo>
                  <a:pt x="354456" y="169799"/>
                </a:lnTo>
                <a:lnTo>
                  <a:pt x="386573" y="169799"/>
                </a:lnTo>
                <a:lnTo>
                  <a:pt x="463550" y="122300"/>
                </a:lnTo>
                <a:lnTo>
                  <a:pt x="482840" y="122300"/>
                </a:lnTo>
                <a:lnTo>
                  <a:pt x="472566" y="105917"/>
                </a:lnTo>
                <a:lnTo>
                  <a:pt x="467995" y="99695"/>
                </a:lnTo>
                <a:close/>
              </a:path>
            </a:pathLst>
          </a:custGeom>
          <a:solidFill>
            <a:srgbClr val="FFFFFF"/>
          </a:solidFill>
        </p:spPr>
        <p:txBody>
          <a:bodyPr wrap="square" lIns="0" tIns="0" rIns="0" bIns="0" rtlCol="0"/>
          <a:lstStyle/>
          <a:p>
            <a:endParaRPr/>
          </a:p>
        </p:txBody>
      </p:sp>
      <p:sp>
        <p:nvSpPr>
          <p:cNvPr id="57" name="object 57"/>
          <p:cNvSpPr/>
          <p:nvPr/>
        </p:nvSpPr>
        <p:spPr>
          <a:xfrm>
            <a:off x="7504176" y="2828544"/>
            <a:ext cx="85344" cy="85343"/>
          </a:xfrm>
          <a:prstGeom prst="rect">
            <a:avLst/>
          </a:prstGeom>
          <a:blipFill>
            <a:blip r:embed="rId16" cstate="print"/>
            <a:stretch>
              <a:fillRect/>
            </a:stretch>
          </a:blipFill>
        </p:spPr>
        <p:txBody>
          <a:bodyPr wrap="square" lIns="0" tIns="0" rIns="0" bIns="0" rtlCol="0"/>
          <a:lstStyle/>
          <a:p>
            <a:endParaRPr/>
          </a:p>
        </p:txBody>
      </p:sp>
      <p:sp>
        <p:nvSpPr>
          <p:cNvPr id="58" name="object 58"/>
          <p:cNvSpPr/>
          <p:nvPr/>
        </p:nvSpPr>
        <p:spPr>
          <a:xfrm>
            <a:off x="7648956" y="2785872"/>
            <a:ext cx="135636" cy="161543"/>
          </a:xfrm>
          <a:prstGeom prst="rect">
            <a:avLst/>
          </a:prstGeom>
          <a:blipFill>
            <a:blip r:embed="rId17" cstate="print"/>
            <a:stretch>
              <a:fillRect/>
            </a:stretch>
          </a:blipFill>
        </p:spPr>
        <p:txBody>
          <a:bodyPr wrap="square" lIns="0" tIns="0" rIns="0" bIns="0" rtlCol="0"/>
          <a:lstStyle/>
          <a:p>
            <a:endParaRPr/>
          </a:p>
        </p:txBody>
      </p:sp>
      <p:sp>
        <p:nvSpPr>
          <p:cNvPr id="59" name="object 59"/>
          <p:cNvSpPr/>
          <p:nvPr/>
        </p:nvSpPr>
        <p:spPr>
          <a:xfrm>
            <a:off x="7318247" y="2929889"/>
            <a:ext cx="119380" cy="0"/>
          </a:xfrm>
          <a:custGeom>
            <a:avLst/>
            <a:gdLst/>
            <a:ahLst/>
            <a:cxnLst/>
            <a:rect l="l" t="t" r="r" b="b"/>
            <a:pathLst>
              <a:path w="119379">
                <a:moveTo>
                  <a:pt x="0" y="0"/>
                </a:moveTo>
                <a:lnTo>
                  <a:pt x="118872" y="0"/>
                </a:lnTo>
              </a:path>
            </a:pathLst>
          </a:custGeom>
          <a:ln w="17779">
            <a:solidFill>
              <a:srgbClr val="FFFFFF"/>
            </a:solidFill>
          </a:ln>
        </p:spPr>
        <p:txBody>
          <a:bodyPr wrap="square" lIns="0" tIns="0" rIns="0" bIns="0" rtlCol="0"/>
          <a:lstStyle/>
          <a:p>
            <a:endParaRPr/>
          </a:p>
        </p:txBody>
      </p:sp>
      <p:sp>
        <p:nvSpPr>
          <p:cNvPr id="60" name="object 60"/>
          <p:cNvSpPr/>
          <p:nvPr/>
        </p:nvSpPr>
        <p:spPr>
          <a:xfrm>
            <a:off x="7318247" y="2837179"/>
            <a:ext cx="17145" cy="83820"/>
          </a:xfrm>
          <a:custGeom>
            <a:avLst/>
            <a:gdLst/>
            <a:ahLst/>
            <a:cxnLst/>
            <a:rect l="l" t="t" r="r" b="b"/>
            <a:pathLst>
              <a:path w="17145" h="83819">
                <a:moveTo>
                  <a:pt x="0" y="83820"/>
                </a:moveTo>
                <a:lnTo>
                  <a:pt x="17018" y="83820"/>
                </a:lnTo>
                <a:lnTo>
                  <a:pt x="17018" y="0"/>
                </a:lnTo>
                <a:lnTo>
                  <a:pt x="0" y="0"/>
                </a:lnTo>
                <a:lnTo>
                  <a:pt x="0" y="83820"/>
                </a:lnTo>
                <a:close/>
              </a:path>
            </a:pathLst>
          </a:custGeom>
          <a:solidFill>
            <a:srgbClr val="FFFFFF"/>
          </a:solidFill>
        </p:spPr>
        <p:txBody>
          <a:bodyPr wrap="square" lIns="0" tIns="0" rIns="0" bIns="0" rtlCol="0"/>
          <a:lstStyle/>
          <a:p>
            <a:endParaRPr/>
          </a:p>
        </p:txBody>
      </p:sp>
      <p:sp>
        <p:nvSpPr>
          <p:cNvPr id="61" name="object 61"/>
          <p:cNvSpPr/>
          <p:nvPr/>
        </p:nvSpPr>
        <p:spPr>
          <a:xfrm>
            <a:off x="7318247" y="2828925"/>
            <a:ext cx="119380" cy="0"/>
          </a:xfrm>
          <a:custGeom>
            <a:avLst/>
            <a:gdLst/>
            <a:ahLst/>
            <a:cxnLst/>
            <a:rect l="l" t="t" r="r" b="b"/>
            <a:pathLst>
              <a:path w="119379">
                <a:moveTo>
                  <a:pt x="0" y="0"/>
                </a:moveTo>
                <a:lnTo>
                  <a:pt x="118872" y="0"/>
                </a:lnTo>
              </a:path>
            </a:pathLst>
          </a:custGeom>
          <a:ln w="16510">
            <a:solidFill>
              <a:srgbClr val="FFFFFF"/>
            </a:solidFill>
          </a:ln>
        </p:spPr>
        <p:txBody>
          <a:bodyPr wrap="square" lIns="0" tIns="0" rIns="0" bIns="0" rtlCol="0"/>
          <a:lstStyle/>
          <a:p>
            <a:endParaRPr/>
          </a:p>
        </p:txBody>
      </p:sp>
      <p:sp>
        <p:nvSpPr>
          <p:cNvPr id="62" name="object 62"/>
          <p:cNvSpPr/>
          <p:nvPr/>
        </p:nvSpPr>
        <p:spPr>
          <a:xfrm>
            <a:off x="7352156" y="2904489"/>
            <a:ext cx="17145" cy="16510"/>
          </a:xfrm>
          <a:custGeom>
            <a:avLst/>
            <a:gdLst/>
            <a:ahLst/>
            <a:cxnLst/>
            <a:rect l="l" t="t" r="r" b="b"/>
            <a:pathLst>
              <a:path w="17145" h="16510">
                <a:moveTo>
                  <a:pt x="0" y="16510"/>
                </a:moveTo>
                <a:lnTo>
                  <a:pt x="17018" y="16510"/>
                </a:lnTo>
                <a:lnTo>
                  <a:pt x="17018" y="0"/>
                </a:lnTo>
                <a:lnTo>
                  <a:pt x="0" y="0"/>
                </a:lnTo>
                <a:lnTo>
                  <a:pt x="0" y="16510"/>
                </a:lnTo>
                <a:close/>
              </a:path>
            </a:pathLst>
          </a:custGeom>
          <a:solidFill>
            <a:srgbClr val="FFFFFF"/>
          </a:solidFill>
        </p:spPr>
        <p:txBody>
          <a:bodyPr wrap="square" lIns="0" tIns="0" rIns="0" bIns="0" rtlCol="0"/>
          <a:lstStyle/>
          <a:p>
            <a:endParaRPr/>
          </a:p>
        </p:txBody>
      </p:sp>
      <p:sp>
        <p:nvSpPr>
          <p:cNvPr id="63" name="object 63"/>
          <p:cNvSpPr/>
          <p:nvPr/>
        </p:nvSpPr>
        <p:spPr>
          <a:xfrm>
            <a:off x="7352156" y="2887979"/>
            <a:ext cx="51435" cy="16510"/>
          </a:xfrm>
          <a:custGeom>
            <a:avLst/>
            <a:gdLst/>
            <a:ahLst/>
            <a:cxnLst/>
            <a:rect l="l" t="t" r="r" b="b"/>
            <a:pathLst>
              <a:path w="51434" h="16510">
                <a:moveTo>
                  <a:pt x="0" y="16510"/>
                </a:moveTo>
                <a:lnTo>
                  <a:pt x="51053" y="16510"/>
                </a:lnTo>
                <a:lnTo>
                  <a:pt x="51053" y="0"/>
                </a:lnTo>
                <a:lnTo>
                  <a:pt x="0" y="0"/>
                </a:lnTo>
                <a:lnTo>
                  <a:pt x="0" y="16510"/>
                </a:lnTo>
                <a:close/>
              </a:path>
            </a:pathLst>
          </a:custGeom>
          <a:solidFill>
            <a:srgbClr val="FFFFFF"/>
          </a:solidFill>
        </p:spPr>
        <p:txBody>
          <a:bodyPr wrap="square" lIns="0" tIns="0" rIns="0" bIns="0" rtlCol="0"/>
          <a:lstStyle/>
          <a:p>
            <a:endParaRPr/>
          </a:p>
        </p:txBody>
      </p:sp>
      <p:sp>
        <p:nvSpPr>
          <p:cNvPr id="64" name="object 64"/>
          <p:cNvSpPr/>
          <p:nvPr/>
        </p:nvSpPr>
        <p:spPr>
          <a:xfrm>
            <a:off x="7386193" y="2904744"/>
            <a:ext cx="17145" cy="17145"/>
          </a:xfrm>
          <a:custGeom>
            <a:avLst/>
            <a:gdLst/>
            <a:ahLst/>
            <a:cxnLst/>
            <a:rect l="l" t="t" r="r" b="b"/>
            <a:pathLst>
              <a:path w="17145" h="17144">
                <a:moveTo>
                  <a:pt x="17017" y="0"/>
                </a:moveTo>
                <a:lnTo>
                  <a:pt x="0" y="0"/>
                </a:lnTo>
                <a:lnTo>
                  <a:pt x="0" y="16763"/>
                </a:lnTo>
                <a:lnTo>
                  <a:pt x="17017" y="16763"/>
                </a:lnTo>
                <a:lnTo>
                  <a:pt x="17017" y="0"/>
                </a:lnTo>
                <a:close/>
              </a:path>
            </a:pathLst>
          </a:custGeom>
          <a:solidFill>
            <a:srgbClr val="FFFFFF"/>
          </a:solidFill>
        </p:spPr>
        <p:txBody>
          <a:bodyPr wrap="square" lIns="0" tIns="0" rIns="0" bIns="0" rtlCol="0"/>
          <a:lstStyle/>
          <a:p>
            <a:endParaRPr/>
          </a:p>
        </p:txBody>
      </p:sp>
      <p:sp>
        <p:nvSpPr>
          <p:cNvPr id="65" name="object 65"/>
          <p:cNvSpPr/>
          <p:nvPr/>
        </p:nvSpPr>
        <p:spPr>
          <a:xfrm>
            <a:off x="7420102" y="2837688"/>
            <a:ext cx="17145" cy="83820"/>
          </a:xfrm>
          <a:custGeom>
            <a:avLst/>
            <a:gdLst/>
            <a:ahLst/>
            <a:cxnLst/>
            <a:rect l="l" t="t" r="r" b="b"/>
            <a:pathLst>
              <a:path w="17145" h="83819">
                <a:moveTo>
                  <a:pt x="17018" y="0"/>
                </a:moveTo>
                <a:lnTo>
                  <a:pt x="0" y="0"/>
                </a:lnTo>
                <a:lnTo>
                  <a:pt x="0" y="83820"/>
                </a:lnTo>
                <a:lnTo>
                  <a:pt x="17018" y="83820"/>
                </a:lnTo>
                <a:lnTo>
                  <a:pt x="17018" y="0"/>
                </a:lnTo>
                <a:close/>
              </a:path>
            </a:pathLst>
          </a:custGeom>
          <a:solidFill>
            <a:srgbClr val="FFFFFF"/>
          </a:solidFill>
        </p:spPr>
        <p:txBody>
          <a:bodyPr wrap="square" lIns="0" tIns="0" rIns="0" bIns="0" rtlCol="0"/>
          <a:lstStyle/>
          <a:p>
            <a:endParaRPr/>
          </a:p>
        </p:txBody>
      </p:sp>
      <p:sp>
        <p:nvSpPr>
          <p:cNvPr id="66" name="object 66"/>
          <p:cNvSpPr/>
          <p:nvPr/>
        </p:nvSpPr>
        <p:spPr>
          <a:xfrm>
            <a:off x="7352156" y="2854960"/>
            <a:ext cx="51435" cy="16510"/>
          </a:xfrm>
          <a:custGeom>
            <a:avLst/>
            <a:gdLst/>
            <a:ahLst/>
            <a:cxnLst/>
            <a:rect l="l" t="t" r="r" b="b"/>
            <a:pathLst>
              <a:path w="51434" h="16510">
                <a:moveTo>
                  <a:pt x="0" y="16510"/>
                </a:moveTo>
                <a:lnTo>
                  <a:pt x="51053" y="16510"/>
                </a:lnTo>
                <a:lnTo>
                  <a:pt x="51053" y="0"/>
                </a:lnTo>
                <a:lnTo>
                  <a:pt x="0" y="0"/>
                </a:lnTo>
                <a:lnTo>
                  <a:pt x="0" y="16510"/>
                </a:lnTo>
                <a:close/>
              </a:path>
            </a:pathLst>
          </a:custGeom>
          <a:solidFill>
            <a:srgbClr val="FFFFFF"/>
          </a:solidFill>
        </p:spPr>
        <p:txBody>
          <a:bodyPr wrap="square" lIns="0" tIns="0" rIns="0" bIns="0" rtlCol="0"/>
          <a:lstStyle/>
          <a:p>
            <a:endParaRPr/>
          </a:p>
        </p:txBody>
      </p:sp>
      <p:sp>
        <p:nvSpPr>
          <p:cNvPr id="67" name="object 67"/>
          <p:cNvSpPr/>
          <p:nvPr/>
        </p:nvSpPr>
        <p:spPr>
          <a:xfrm>
            <a:off x="7352156" y="2837179"/>
            <a:ext cx="17145" cy="17780"/>
          </a:xfrm>
          <a:custGeom>
            <a:avLst/>
            <a:gdLst/>
            <a:ahLst/>
            <a:cxnLst/>
            <a:rect l="l" t="t" r="r" b="b"/>
            <a:pathLst>
              <a:path w="17145" h="17780">
                <a:moveTo>
                  <a:pt x="0" y="17779"/>
                </a:moveTo>
                <a:lnTo>
                  <a:pt x="17018" y="17779"/>
                </a:lnTo>
                <a:lnTo>
                  <a:pt x="17018" y="0"/>
                </a:lnTo>
                <a:lnTo>
                  <a:pt x="0" y="0"/>
                </a:lnTo>
                <a:lnTo>
                  <a:pt x="0" y="17779"/>
                </a:lnTo>
                <a:close/>
              </a:path>
            </a:pathLst>
          </a:custGeom>
          <a:solidFill>
            <a:srgbClr val="FFFFFF"/>
          </a:solidFill>
        </p:spPr>
        <p:txBody>
          <a:bodyPr wrap="square" lIns="0" tIns="0" rIns="0" bIns="0" rtlCol="0"/>
          <a:lstStyle/>
          <a:p>
            <a:endParaRPr/>
          </a:p>
        </p:txBody>
      </p:sp>
      <p:sp>
        <p:nvSpPr>
          <p:cNvPr id="68" name="object 68"/>
          <p:cNvSpPr/>
          <p:nvPr/>
        </p:nvSpPr>
        <p:spPr>
          <a:xfrm>
            <a:off x="7386193" y="2837688"/>
            <a:ext cx="17145" cy="17145"/>
          </a:xfrm>
          <a:custGeom>
            <a:avLst/>
            <a:gdLst/>
            <a:ahLst/>
            <a:cxnLst/>
            <a:rect l="l" t="t" r="r" b="b"/>
            <a:pathLst>
              <a:path w="17145" h="17144">
                <a:moveTo>
                  <a:pt x="17017" y="0"/>
                </a:moveTo>
                <a:lnTo>
                  <a:pt x="0" y="0"/>
                </a:lnTo>
                <a:lnTo>
                  <a:pt x="0" y="16763"/>
                </a:lnTo>
                <a:lnTo>
                  <a:pt x="17017" y="16763"/>
                </a:lnTo>
                <a:lnTo>
                  <a:pt x="17017" y="0"/>
                </a:lnTo>
                <a:close/>
              </a:path>
            </a:pathLst>
          </a:custGeom>
          <a:solidFill>
            <a:srgbClr val="FFFFFF"/>
          </a:solidFill>
        </p:spPr>
        <p:txBody>
          <a:bodyPr wrap="square" lIns="0" tIns="0" rIns="0" bIns="0" rtlCol="0"/>
          <a:lstStyle/>
          <a:p>
            <a:endParaRPr/>
          </a:p>
        </p:txBody>
      </p:sp>
      <p:sp>
        <p:nvSpPr>
          <p:cNvPr id="69" name="object 69"/>
          <p:cNvSpPr/>
          <p:nvPr/>
        </p:nvSpPr>
        <p:spPr>
          <a:xfrm>
            <a:off x="8852916" y="3540252"/>
            <a:ext cx="3025139" cy="2897124"/>
          </a:xfrm>
          <a:prstGeom prst="rect">
            <a:avLst/>
          </a:prstGeom>
          <a:blipFill>
            <a:blip r:embed="rId18" cstate="print"/>
            <a:stretch>
              <a:fillRect/>
            </a:stretch>
          </a:blipFill>
        </p:spPr>
        <p:txBody>
          <a:bodyPr wrap="square" lIns="0" tIns="0" rIns="0" bIns="0" rtlCol="0"/>
          <a:lstStyle/>
          <a:p>
            <a:endParaRPr/>
          </a:p>
        </p:txBody>
      </p:sp>
      <p:sp>
        <p:nvSpPr>
          <p:cNvPr id="70" name="object 70"/>
          <p:cNvSpPr/>
          <p:nvPr/>
        </p:nvSpPr>
        <p:spPr>
          <a:xfrm>
            <a:off x="9116568" y="3421379"/>
            <a:ext cx="2498090" cy="2356485"/>
          </a:xfrm>
          <a:custGeom>
            <a:avLst/>
            <a:gdLst/>
            <a:ahLst/>
            <a:cxnLst/>
            <a:rect l="l" t="t" r="r" b="b"/>
            <a:pathLst>
              <a:path w="2498090" h="2356485">
                <a:moveTo>
                  <a:pt x="2428493" y="0"/>
                </a:moveTo>
                <a:lnTo>
                  <a:pt x="69341" y="0"/>
                </a:lnTo>
                <a:lnTo>
                  <a:pt x="42380" y="5459"/>
                </a:lnTo>
                <a:lnTo>
                  <a:pt x="20335" y="20335"/>
                </a:lnTo>
                <a:lnTo>
                  <a:pt x="5459" y="42380"/>
                </a:lnTo>
                <a:lnTo>
                  <a:pt x="0" y="69342"/>
                </a:lnTo>
                <a:lnTo>
                  <a:pt x="0" y="2286711"/>
                </a:lnTo>
                <a:lnTo>
                  <a:pt x="5459" y="2313723"/>
                </a:lnTo>
                <a:lnTo>
                  <a:pt x="20335" y="2335780"/>
                </a:lnTo>
                <a:lnTo>
                  <a:pt x="42380" y="2350651"/>
                </a:lnTo>
                <a:lnTo>
                  <a:pt x="69341" y="2356104"/>
                </a:lnTo>
                <a:lnTo>
                  <a:pt x="2428493" y="2356104"/>
                </a:lnTo>
                <a:lnTo>
                  <a:pt x="2455455" y="2350651"/>
                </a:lnTo>
                <a:lnTo>
                  <a:pt x="2477500" y="2335780"/>
                </a:lnTo>
                <a:lnTo>
                  <a:pt x="2492376" y="2313723"/>
                </a:lnTo>
                <a:lnTo>
                  <a:pt x="2497835" y="2286711"/>
                </a:lnTo>
                <a:lnTo>
                  <a:pt x="2497835" y="69342"/>
                </a:lnTo>
                <a:lnTo>
                  <a:pt x="2492376" y="42380"/>
                </a:lnTo>
                <a:lnTo>
                  <a:pt x="2477500" y="20335"/>
                </a:lnTo>
                <a:lnTo>
                  <a:pt x="2455455" y="5459"/>
                </a:lnTo>
                <a:lnTo>
                  <a:pt x="2428493" y="0"/>
                </a:lnTo>
                <a:close/>
              </a:path>
            </a:pathLst>
          </a:custGeom>
          <a:solidFill>
            <a:srgbClr val="FFFFFF"/>
          </a:solidFill>
        </p:spPr>
        <p:txBody>
          <a:bodyPr wrap="square" lIns="0" tIns="0" rIns="0" bIns="0" rtlCol="0"/>
          <a:lstStyle/>
          <a:p>
            <a:endParaRPr/>
          </a:p>
        </p:txBody>
      </p:sp>
      <p:sp>
        <p:nvSpPr>
          <p:cNvPr id="71" name="object 71"/>
          <p:cNvSpPr/>
          <p:nvPr/>
        </p:nvSpPr>
        <p:spPr>
          <a:xfrm>
            <a:off x="9116568" y="3421379"/>
            <a:ext cx="2498090" cy="2356485"/>
          </a:xfrm>
          <a:custGeom>
            <a:avLst/>
            <a:gdLst/>
            <a:ahLst/>
            <a:cxnLst/>
            <a:rect l="l" t="t" r="r" b="b"/>
            <a:pathLst>
              <a:path w="2498090" h="2356485">
                <a:moveTo>
                  <a:pt x="0" y="69342"/>
                </a:moveTo>
                <a:lnTo>
                  <a:pt x="5459" y="42380"/>
                </a:lnTo>
                <a:lnTo>
                  <a:pt x="20335" y="20335"/>
                </a:lnTo>
                <a:lnTo>
                  <a:pt x="42380" y="5459"/>
                </a:lnTo>
                <a:lnTo>
                  <a:pt x="69341" y="0"/>
                </a:lnTo>
                <a:lnTo>
                  <a:pt x="2428493" y="0"/>
                </a:lnTo>
                <a:lnTo>
                  <a:pt x="2455455" y="5459"/>
                </a:lnTo>
                <a:lnTo>
                  <a:pt x="2477500" y="20335"/>
                </a:lnTo>
                <a:lnTo>
                  <a:pt x="2492376" y="42380"/>
                </a:lnTo>
                <a:lnTo>
                  <a:pt x="2497835" y="69342"/>
                </a:lnTo>
                <a:lnTo>
                  <a:pt x="2497835" y="2286711"/>
                </a:lnTo>
                <a:lnTo>
                  <a:pt x="2492376" y="2313723"/>
                </a:lnTo>
                <a:lnTo>
                  <a:pt x="2477500" y="2335780"/>
                </a:lnTo>
                <a:lnTo>
                  <a:pt x="2455455" y="2350651"/>
                </a:lnTo>
                <a:lnTo>
                  <a:pt x="2428493" y="2356104"/>
                </a:lnTo>
                <a:lnTo>
                  <a:pt x="69341" y="2356104"/>
                </a:lnTo>
                <a:lnTo>
                  <a:pt x="42380" y="2350651"/>
                </a:lnTo>
                <a:lnTo>
                  <a:pt x="20335" y="2335780"/>
                </a:lnTo>
                <a:lnTo>
                  <a:pt x="5459" y="2313723"/>
                </a:lnTo>
                <a:lnTo>
                  <a:pt x="0" y="2286711"/>
                </a:lnTo>
                <a:lnTo>
                  <a:pt x="0" y="69342"/>
                </a:lnTo>
                <a:close/>
              </a:path>
            </a:pathLst>
          </a:custGeom>
          <a:ln w="12192">
            <a:solidFill>
              <a:srgbClr val="F0C8B9"/>
            </a:solidFill>
          </a:ln>
        </p:spPr>
        <p:txBody>
          <a:bodyPr wrap="square" lIns="0" tIns="0" rIns="0" bIns="0" rtlCol="0"/>
          <a:lstStyle/>
          <a:p>
            <a:endParaRPr/>
          </a:p>
        </p:txBody>
      </p:sp>
      <p:sp>
        <p:nvSpPr>
          <p:cNvPr id="72" name="object 72"/>
          <p:cNvSpPr/>
          <p:nvPr/>
        </p:nvSpPr>
        <p:spPr>
          <a:xfrm>
            <a:off x="9883140" y="2942844"/>
            <a:ext cx="965200" cy="965200"/>
          </a:xfrm>
          <a:custGeom>
            <a:avLst/>
            <a:gdLst/>
            <a:ahLst/>
            <a:cxnLst/>
            <a:rect l="l" t="t" r="r" b="b"/>
            <a:pathLst>
              <a:path w="965200" h="965200">
                <a:moveTo>
                  <a:pt x="482345" y="0"/>
                </a:moveTo>
                <a:lnTo>
                  <a:pt x="435884" y="2207"/>
                </a:lnTo>
                <a:lnTo>
                  <a:pt x="390674" y="8695"/>
                </a:lnTo>
                <a:lnTo>
                  <a:pt x="346917" y="19261"/>
                </a:lnTo>
                <a:lnTo>
                  <a:pt x="304815" y="33704"/>
                </a:lnTo>
                <a:lnTo>
                  <a:pt x="264571" y="51822"/>
                </a:lnTo>
                <a:lnTo>
                  <a:pt x="226385" y="73412"/>
                </a:lnTo>
                <a:lnTo>
                  <a:pt x="190461" y="98273"/>
                </a:lnTo>
                <a:lnTo>
                  <a:pt x="156999" y="126203"/>
                </a:lnTo>
                <a:lnTo>
                  <a:pt x="126203" y="156999"/>
                </a:lnTo>
                <a:lnTo>
                  <a:pt x="98273" y="190461"/>
                </a:lnTo>
                <a:lnTo>
                  <a:pt x="73412" y="226385"/>
                </a:lnTo>
                <a:lnTo>
                  <a:pt x="51822" y="264571"/>
                </a:lnTo>
                <a:lnTo>
                  <a:pt x="33704" y="304815"/>
                </a:lnTo>
                <a:lnTo>
                  <a:pt x="19261" y="346917"/>
                </a:lnTo>
                <a:lnTo>
                  <a:pt x="8695" y="390674"/>
                </a:lnTo>
                <a:lnTo>
                  <a:pt x="2207" y="435884"/>
                </a:lnTo>
                <a:lnTo>
                  <a:pt x="0" y="482345"/>
                </a:lnTo>
                <a:lnTo>
                  <a:pt x="2207" y="528807"/>
                </a:lnTo>
                <a:lnTo>
                  <a:pt x="8695" y="574017"/>
                </a:lnTo>
                <a:lnTo>
                  <a:pt x="19261" y="617774"/>
                </a:lnTo>
                <a:lnTo>
                  <a:pt x="33704" y="659876"/>
                </a:lnTo>
                <a:lnTo>
                  <a:pt x="51822" y="700120"/>
                </a:lnTo>
                <a:lnTo>
                  <a:pt x="73412" y="738306"/>
                </a:lnTo>
                <a:lnTo>
                  <a:pt x="98273" y="774230"/>
                </a:lnTo>
                <a:lnTo>
                  <a:pt x="126203" y="807692"/>
                </a:lnTo>
                <a:lnTo>
                  <a:pt x="156999" y="838488"/>
                </a:lnTo>
                <a:lnTo>
                  <a:pt x="190461" y="866418"/>
                </a:lnTo>
                <a:lnTo>
                  <a:pt x="226385" y="891279"/>
                </a:lnTo>
                <a:lnTo>
                  <a:pt x="264571" y="912869"/>
                </a:lnTo>
                <a:lnTo>
                  <a:pt x="304815" y="930987"/>
                </a:lnTo>
                <a:lnTo>
                  <a:pt x="346917" y="945430"/>
                </a:lnTo>
                <a:lnTo>
                  <a:pt x="390674" y="955996"/>
                </a:lnTo>
                <a:lnTo>
                  <a:pt x="435884" y="962484"/>
                </a:lnTo>
                <a:lnTo>
                  <a:pt x="482345" y="964691"/>
                </a:lnTo>
                <a:lnTo>
                  <a:pt x="528807" y="962484"/>
                </a:lnTo>
                <a:lnTo>
                  <a:pt x="574017" y="955996"/>
                </a:lnTo>
                <a:lnTo>
                  <a:pt x="617774" y="945430"/>
                </a:lnTo>
                <a:lnTo>
                  <a:pt x="659876" y="930987"/>
                </a:lnTo>
                <a:lnTo>
                  <a:pt x="700120" y="912869"/>
                </a:lnTo>
                <a:lnTo>
                  <a:pt x="738306" y="891279"/>
                </a:lnTo>
                <a:lnTo>
                  <a:pt x="774230" y="866418"/>
                </a:lnTo>
                <a:lnTo>
                  <a:pt x="807692" y="838488"/>
                </a:lnTo>
                <a:lnTo>
                  <a:pt x="838488" y="807692"/>
                </a:lnTo>
                <a:lnTo>
                  <a:pt x="866418" y="774230"/>
                </a:lnTo>
                <a:lnTo>
                  <a:pt x="891279" y="738306"/>
                </a:lnTo>
                <a:lnTo>
                  <a:pt x="912869" y="700120"/>
                </a:lnTo>
                <a:lnTo>
                  <a:pt x="930987" y="659876"/>
                </a:lnTo>
                <a:lnTo>
                  <a:pt x="945430" y="617774"/>
                </a:lnTo>
                <a:lnTo>
                  <a:pt x="955996" y="574017"/>
                </a:lnTo>
                <a:lnTo>
                  <a:pt x="962484" y="528807"/>
                </a:lnTo>
                <a:lnTo>
                  <a:pt x="964691" y="482345"/>
                </a:lnTo>
                <a:lnTo>
                  <a:pt x="962484" y="435884"/>
                </a:lnTo>
                <a:lnTo>
                  <a:pt x="955996" y="390674"/>
                </a:lnTo>
                <a:lnTo>
                  <a:pt x="945430" y="346917"/>
                </a:lnTo>
                <a:lnTo>
                  <a:pt x="930987" y="304815"/>
                </a:lnTo>
                <a:lnTo>
                  <a:pt x="912869" y="264571"/>
                </a:lnTo>
                <a:lnTo>
                  <a:pt x="891279" y="226385"/>
                </a:lnTo>
                <a:lnTo>
                  <a:pt x="866418" y="190461"/>
                </a:lnTo>
                <a:lnTo>
                  <a:pt x="838488" y="156999"/>
                </a:lnTo>
                <a:lnTo>
                  <a:pt x="807692" y="126203"/>
                </a:lnTo>
                <a:lnTo>
                  <a:pt x="774230" y="98273"/>
                </a:lnTo>
                <a:lnTo>
                  <a:pt x="738306" y="73412"/>
                </a:lnTo>
                <a:lnTo>
                  <a:pt x="700120" y="51822"/>
                </a:lnTo>
                <a:lnTo>
                  <a:pt x="659876" y="33704"/>
                </a:lnTo>
                <a:lnTo>
                  <a:pt x="617774" y="19261"/>
                </a:lnTo>
                <a:lnTo>
                  <a:pt x="574017" y="8695"/>
                </a:lnTo>
                <a:lnTo>
                  <a:pt x="528807" y="2207"/>
                </a:lnTo>
                <a:lnTo>
                  <a:pt x="482345" y="0"/>
                </a:lnTo>
                <a:close/>
              </a:path>
            </a:pathLst>
          </a:custGeom>
          <a:solidFill>
            <a:srgbClr val="FF8001"/>
          </a:solidFill>
        </p:spPr>
        <p:txBody>
          <a:bodyPr wrap="square" lIns="0" tIns="0" rIns="0" bIns="0" rtlCol="0"/>
          <a:lstStyle/>
          <a:p>
            <a:endParaRPr/>
          </a:p>
        </p:txBody>
      </p:sp>
      <p:sp>
        <p:nvSpPr>
          <p:cNvPr id="73" name="object 73"/>
          <p:cNvSpPr txBox="1"/>
          <p:nvPr/>
        </p:nvSpPr>
        <p:spPr>
          <a:xfrm>
            <a:off x="9382506" y="4052548"/>
            <a:ext cx="2006600" cy="574040"/>
          </a:xfrm>
          <a:prstGeom prst="rect">
            <a:avLst/>
          </a:prstGeom>
        </p:spPr>
        <p:txBody>
          <a:bodyPr vert="horz" wrap="square" lIns="0" tIns="103505" rIns="0" bIns="0" rtlCol="0">
            <a:spAutoFit/>
          </a:bodyPr>
          <a:lstStyle/>
          <a:p>
            <a:pPr marL="12700">
              <a:lnSpc>
                <a:spcPct val="100000"/>
              </a:lnSpc>
              <a:spcBef>
                <a:spcPts val="815"/>
              </a:spcBef>
            </a:pPr>
            <a:r>
              <a:rPr sz="1200">
                <a:latin typeface="Microsoft YaHei"/>
                <a:cs typeface="Microsoft YaHei"/>
              </a:rPr>
              <a:t>企业方在收到检测报告时，没</a:t>
            </a:r>
          </a:p>
          <a:p>
            <a:pPr marL="12700">
              <a:lnSpc>
                <a:spcPct val="100000"/>
              </a:lnSpc>
              <a:spcBef>
                <a:spcPts val="720"/>
              </a:spcBef>
            </a:pPr>
            <a:r>
              <a:rPr sz="1200" spc="-5">
                <a:latin typeface="Microsoft YaHei"/>
                <a:cs typeface="Microsoft YaHei"/>
              </a:rPr>
              <a:t>有仔细核对检测因子</a:t>
            </a:r>
            <a:r>
              <a:rPr sz="1200">
                <a:latin typeface="Microsoft YaHei"/>
                <a:cs typeface="Microsoft YaHei"/>
              </a:rPr>
              <a:t>。</a:t>
            </a:r>
          </a:p>
        </p:txBody>
      </p:sp>
      <p:sp>
        <p:nvSpPr>
          <p:cNvPr id="74" name="object 74"/>
          <p:cNvSpPr/>
          <p:nvPr/>
        </p:nvSpPr>
        <p:spPr>
          <a:xfrm>
            <a:off x="9393935" y="4728717"/>
            <a:ext cx="2004695" cy="149225"/>
          </a:xfrm>
          <a:prstGeom prst="rect">
            <a:avLst/>
          </a:prstGeom>
          <a:blipFill>
            <a:blip r:embed="rId19" cstate="print"/>
            <a:stretch>
              <a:fillRect/>
            </a:stretch>
          </a:blipFill>
        </p:spPr>
        <p:txBody>
          <a:bodyPr wrap="square" lIns="0" tIns="0" rIns="0" bIns="0" rtlCol="0"/>
          <a:lstStyle/>
          <a:p>
            <a:endParaRPr/>
          </a:p>
        </p:txBody>
      </p:sp>
      <p:sp>
        <p:nvSpPr>
          <p:cNvPr id="75" name="object 75"/>
          <p:cNvSpPr/>
          <p:nvPr/>
        </p:nvSpPr>
        <p:spPr>
          <a:xfrm>
            <a:off x="9395459" y="5001895"/>
            <a:ext cx="1874393" cy="149987"/>
          </a:xfrm>
          <a:prstGeom prst="rect">
            <a:avLst/>
          </a:prstGeom>
          <a:blipFill>
            <a:blip r:embed="rId20" cstate="print"/>
            <a:stretch>
              <a:fillRect/>
            </a:stretch>
          </a:blipFill>
        </p:spPr>
        <p:txBody>
          <a:bodyPr wrap="square" lIns="0" tIns="0" rIns="0" bIns="0" rtlCol="0"/>
          <a:lstStyle/>
          <a:p>
            <a:endParaRPr/>
          </a:p>
        </p:txBody>
      </p:sp>
      <p:sp>
        <p:nvSpPr>
          <p:cNvPr id="76" name="object 76"/>
          <p:cNvSpPr/>
          <p:nvPr/>
        </p:nvSpPr>
        <p:spPr>
          <a:xfrm>
            <a:off x="10107168" y="3162300"/>
            <a:ext cx="516890" cy="524510"/>
          </a:xfrm>
          <a:custGeom>
            <a:avLst/>
            <a:gdLst/>
            <a:ahLst/>
            <a:cxnLst/>
            <a:rect l="l" t="t" r="r" b="b"/>
            <a:pathLst>
              <a:path w="516890" h="524510">
                <a:moveTo>
                  <a:pt x="55879" y="389000"/>
                </a:moveTo>
                <a:lnTo>
                  <a:pt x="38988" y="389000"/>
                </a:lnTo>
                <a:lnTo>
                  <a:pt x="38988" y="524256"/>
                </a:lnTo>
                <a:lnTo>
                  <a:pt x="477647" y="524256"/>
                </a:lnTo>
                <a:lnTo>
                  <a:pt x="477647" y="507364"/>
                </a:lnTo>
                <a:lnTo>
                  <a:pt x="55879" y="507364"/>
                </a:lnTo>
                <a:lnTo>
                  <a:pt x="55879" y="389000"/>
                </a:lnTo>
                <a:close/>
              </a:path>
              <a:path w="516890" h="524510">
                <a:moveTo>
                  <a:pt x="275208" y="331724"/>
                </a:moveTo>
                <a:lnTo>
                  <a:pt x="258317" y="331724"/>
                </a:lnTo>
                <a:lnTo>
                  <a:pt x="258317" y="507364"/>
                </a:lnTo>
                <a:lnTo>
                  <a:pt x="275208" y="507364"/>
                </a:lnTo>
                <a:lnTo>
                  <a:pt x="275208" y="331724"/>
                </a:lnTo>
                <a:close/>
              </a:path>
              <a:path w="516890" h="524510">
                <a:moveTo>
                  <a:pt x="477647" y="389000"/>
                </a:moveTo>
                <a:lnTo>
                  <a:pt x="460755" y="389000"/>
                </a:lnTo>
                <a:lnTo>
                  <a:pt x="460755" y="507364"/>
                </a:lnTo>
                <a:lnTo>
                  <a:pt x="477647" y="507364"/>
                </a:lnTo>
                <a:lnTo>
                  <a:pt x="477647" y="389000"/>
                </a:lnTo>
                <a:close/>
              </a:path>
              <a:path w="516890" h="524510">
                <a:moveTo>
                  <a:pt x="474472" y="304419"/>
                </a:moveTo>
                <a:lnTo>
                  <a:pt x="42163" y="304419"/>
                </a:lnTo>
                <a:lnTo>
                  <a:pt x="0" y="389000"/>
                </a:lnTo>
                <a:lnTo>
                  <a:pt x="229742" y="389000"/>
                </a:lnTo>
                <a:lnTo>
                  <a:pt x="238169" y="372110"/>
                </a:lnTo>
                <a:lnTo>
                  <a:pt x="27304" y="372110"/>
                </a:lnTo>
                <a:lnTo>
                  <a:pt x="52577" y="321310"/>
                </a:lnTo>
                <a:lnTo>
                  <a:pt x="482892" y="321310"/>
                </a:lnTo>
                <a:lnTo>
                  <a:pt x="474472" y="304419"/>
                </a:lnTo>
                <a:close/>
              </a:path>
              <a:path w="516890" h="524510">
                <a:moveTo>
                  <a:pt x="294004" y="331724"/>
                </a:moveTo>
                <a:lnTo>
                  <a:pt x="275208" y="331724"/>
                </a:lnTo>
                <a:lnTo>
                  <a:pt x="303783" y="389000"/>
                </a:lnTo>
                <a:lnTo>
                  <a:pt x="516635" y="389000"/>
                </a:lnTo>
                <a:lnTo>
                  <a:pt x="508215" y="372110"/>
                </a:lnTo>
                <a:lnTo>
                  <a:pt x="314198" y="372110"/>
                </a:lnTo>
                <a:lnTo>
                  <a:pt x="294004" y="331724"/>
                </a:lnTo>
                <a:close/>
              </a:path>
              <a:path w="516890" h="524510">
                <a:moveTo>
                  <a:pt x="288798" y="321310"/>
                </a:moveTo>
                <a:lnTo>
                  <a:pt x="244728" y="321310"/>
                </a:lnTo>
                <a:lnTo>
                  <a:pt x="219328" y="372110"/>
                </a:lnTo>
                <a:lnTo>
                  <a:pt x="238169" y="372110"/>
                </a:lnTo>
                <a:lnTo>
                  <a:pt x="258317" y="331724"/>
                </a:lnTo>
                <a:lnTo>
                  <a:pt x="294004" y="331724"/>
                </a:lnTo>
                <a:lnTo>
                  <a:pt x="288798" y="321310"/>
                </a:lnTo>
                <a:close/>
              </a:path>
              <a:path w="516890" h="524510">
                <a:moveTo>
                  <a:pt x="482892" y="321310"/>
                </a:moveTo>
                <a:lnTo>
                  <a:pt x="464057" y="321310"/>
                </a:lnTo>
                <a:lnTo>
                  <a:pt x="489330" y="372110"/>
                </a:lnTo>
                <a:lnTo>
                  <a:pt x="508215" y="372110"/>
                </a:lnTo>
                <a:lnTo>
                  <a:pt x="482892" y="321310"/>
                </a:lnTo>
                <a:close/>
              </a:path>
              <a:path w="516890" h="524510">
                <a:moveTo>
                  <a:pt x="173608" y="157225"/>
                </a:moveTo>
                <a:lnTo>
                  <a:pt x="128270" y="202564"/>
                </a:lnTo>
                <a:lnTo>
                  <a:pt x="140334" y="221996"/>
                </a:lnTo>
                <a:lnTo>
                  <a:pt x="136812" y="228776"/>
                </a:lnTo>
                <a:lnTo>
                  <a:pt x="133683" y="235759"/>
                </a:lnTo>
                <a:lnTo>
                  <a:pt x="130958" y="242909"/>
                </a:lnTo>
                <a:lnTo>
                  <a:pt x="128650" y="250189"/>
                </a:lnTo>
                <a:lnTo>
                  <a:pt x="106425" y="255397"/>
                </a:lnTo>
                <a:lnTo>
                  <a:pt x="106425" y="304419"/>
                </a:lnTo>
                <a:lnTo>
                  <a:pt x="123316" y="304419"/>
                </a:lnTo>
                <a:lnTo>
                  <a:pt x="123316" y="268859"/>
                </a:lnTo>
                <a:lnTo>
                  <a:pt x="142493" y="264287"/>
                </a:lnTo>
                <a:lnTo>
                  <a:pt x="157352" y="226313"/>
                </a:lnTo>
                <a:lnTo>
                  <a:pt x="160020" y="221869"/>
                </a:lnTo>
                <a:lnTo>
                  <a:pt x="149732" y="204977"/>
                </a:lnTo>
                <a:lnTo>
                  <a:pt x="176022" y="178688"/>
                </a:lnTo>
                <a:lnTo>
                  <a:pt x="212167" y="178688"/>
                </a:lnTo>
                <a:lnTo>
                  <a:pt x="213201" y="178212"/>
                </a:lnTo>
                <a:lnTo>
                  <a:pt x="221555" y="175093"/>
                </a:lnTo>
                <a:lnTo>
                  <a:pt x="230124" y="172592"/>
                </a:lnTo>
                <a:lnTo>
                  <a:pt x="235203" y="171450"/>
                </a:lnTo>
                <a:lnTo>
                  <a:pt x="235701" y="169290"/>
                </a:lnTo>
                <a:lnTo>
                  <a:pt x="193039" y="169290"/>
                </a:lnTo>
                <a:lnTo>
                  <a:pt x="173608" y="157225"/>
                </a:lnTo>
                <a:close/>
              </a:path>
              <a:path w="516890" h="524510">
                <a:moveTo>
                  <a:pt x="258317" y="186054"/>
                </a:moveTo>
                <a:lnTo>
                  <a:pt x="218928" y="194034"/>
                </a:lnTo>
                <a:lnTo>
                  <a:pt x="186753" y="215788"/>
                </a:lnTo>
                <a:lnTo>
                  <a:pt x="165056" y="248044"/>
                </a:lnTo>
                <a:lnTo>
                  <a:pt x="157099" y="287527"/>
                </a:lnTo>
                <a:lnTo>
                  <a:pt x="157122" y="293497"/>
                </a:lnTo>
                <a:lnTo>
                  <a:pt x="157606" y="298830"/>
                </a:lnTo>
                <a:lnTo>
                  <a:pt x="158496" y="304419"/>
                </a:lnTo>
                <a:lnTo>
                  <a:pt x="175895" y="304419"/>
                </a:lnTo>
                <a:lnTo>
                  <a:pt x="174751" y="298830"/>
                </a:lnTo>
                <a:lnTo>
                  <a:pt x="174024" y="293497"/>
                </a:lnTo>
                <a:lnTo>
                  <a:pt x="180629" y="254648"/>
                </a:lnTo>
                <a:lnTo>
                  <a:pt x="225532" y="209607"/>
                </a:lnTo>
                <a:lnTo>
                  <a:pt x="258317" y="202946"/>
                </a:lnTo>
                <a:lnTo>
                  <a:pt x="310888" y="202946"/>
                </a:lnTo>
                <a:lnTo>
                  <a:pt x="297707" y="194034"/>
                </a:lnTo>
                <a:lnTo>
                  <a:pt x="258317" y="186054"/>
                </a:lnTo>
                <a:close/>
              </a:path>
              <a:path w="516890" h="524510">
                <a:moveTo>
                  <a:pt x="258317" y="236727"/>
                </a:moveTo>
                <a:lnTo>
                  <a:pt x="238613" y="240718"/>
                </a:lnTo>
                <a:lnTo>
                  <a:pt x="222503" y="251602"/>
                </a:lnTo>
                <a:lnTo>
                  <a:pt x="211633" y="267749"/>
                </a:lnTo>
                <a:lnTo>
                  <a:pt x="207645" y="287527"/>
                </a:lnTo>
                <a:lnTo>
                  <a:pt x="207670" y="293497"/>
                </a:lnTo>
                <a:lnTo>
                  <a:pt x="208787" y="299085"/>
                </a:lnTo>
                <a:lnTo>
                  <a:pt x="210692" y="304419"/>
                </a:lnTo>
                <a:lnTo>
                  <a:pt x="229234" y="304419"/>
                </a:lnTo>
                <a:lnTo>
                  <a:pt x="226186" y="299338"/>
                </a:lnTo>
                <a:lnTo>
                  <a:pt x="224535" y="293497"/>
                </a:lnTo>
                <a:lnTo>
                  <a:pt x="224535" y="287527"/>
                </a:lnTo>
                <a:lnTo>
                  <a:pt x="227189" y="274353"/>
                </a:lnTo>
                <a:lnTo>
                  <a:pt x="234426" y="263572"/>
                </a:lnTo>
                <a:lnTo>
                  <a:pt x="245163" y="256291"/>
                </a:lnTo>
                <a:lnTo>
                  <a:pt x="258317" y="253619"/>
                </a:lnTo>
                <a:lnTo>
                  <a:pt x="295489" y="253619"/>
                </a:lnTo>
                <a:lnTo>
                  <a:pt x="294131" y="251602"/>
                </a:lnTo>
                <a:lnTo>
                  <a:pt x="278022" y="240718"/>
                </a:lnTo>
                <a:lnTo>
                  <a:pt x="258317" y="236727"/>
                </a:lnTo>
                <a:close/>
              </a:path>
              <a:path w="516890" h="524510">
                <a:moveTo>
                  <a:pt x="295489" y="253619"/>
                </a:moveTo>
                <a:lnTo>
                  <a:pt x="258317" y="253619"/>
                </a:lnTo>
                <a:lnTo>
                  <a:pt x="271472" y="256291"/>
                </a:lnTo>
                <a:lnTo>
                  <a:pt x="282209" y="263572"/>
                </a:lnTo>
                <a:lnTo>
                  <a:pt x="289446" y="274353"/>
                </a:lnTo>
                <a:lnTo>
                  <a:pt x="292100" y="287527"/>
                </a:lnTo>
                <a:lnTo>
                  <a:pt x="292100" y="293497"/>
                </a:lnTo>
                <a:lnTo>
                  <a:pt x="290485" y="299085"/>
                </a:lnTo>
                <a:lnTo>
                  <a:pt x="290374" y="299338"/>
                </a:lnTo>
                <a:lnTo>
                  <a:pt x="287400" y="304419"/>
                </a:lnTo>
                <a:lnTo>
                  <a:pt x="305942" y="304419"/>
                </a:lnTo>
                <a:lnTo>
                  <a:pt x="307848" y="299085"/>
                </a:lnTo>
                <a:lnTo>
                  <a:pt x="308965" y="293497"/>
                </a:lnTo>
                <a:lnTo>
                  <a:pt x="308990" y="287527"/>
                </a:lnTo>
                <a:lnTo>
                  <a:pt x="305002" y="267749"/>
                </a:lnTo>
                <a:lnTo>
                  <a:pt x="295489" y="253619"/>
                </a:lnTo>
                <a:close/>
              </a:path>
              <a:path w="516890" h="524510">
                <a:moveTo>
                  <a:pt x="310888" y="202946"/>
                </a:moveTo>
                <a:lnTo>
                  <a:pt x="258317" y="202946"/>
                </a:lnTo>
                <a:lnTo>
                  <a:pt x="291103" y="209607"/>
                </a:lnTo>
                <a:lnTo>
                  <a:pt x="317912" y="227758"/>
                </a:lnTo>
                <a:lnTo>
                  <a:pt x="336006" y="254648"/>
                </a:lnTo>
                <a:lnTo>
                  <a:pt x="342646" y="287527"/>
                </a:lnTo>
                <a:lnTo>
                  <a:pt x="342611" y="293497"/>
                </a:lnTo>
                <a:lnTo>
                  <a:pt x="341883" y="298830"/>
                </a:lnTo>
                <a:lnTo>
                  <a:pt x="340740" y="304419"/>
                </a:lnTo>
                <a:lnTo>
                  <a:pt x="358139" y="304419"/>
                </a:lnTo>
                <a:lnTo>
                  <a:pt x="359028" y="298830"/>
                </a:lnTo>
                <a:lnTo>
                  <a:pt x="359513" y="293497"/>
                </a:lnTo>
                <a:lnTo>
                  <a:pt x="359536" y="287527"/>
                </a:lnTo>
                <a:lnTo>
                  <a:pt x="351579" y="248044"/>
                </a:lnTo>
                <a:lnTo>
                  <a:pt x="329882" y="215788"/>
                </a:lnTo>
                <a:lnTo>
                  <a:pt x="310888" y="202946"/>
                </a:lnTo>
                <a:close/>
              </a:path>
              <a:path w="516890" h="524510">
                <a:moveTo>
                  <a:pt x="372933" y="178688"/>
                </a:moveTo>
                <a:lnTo>
                  <a:pt x="340613" y="178688"/>
                </a:lnTo>
                <a:lnTo>
                  <a:pt x="366902" y="205104"/>
                </a:lnTo>
                <a:lnTo>
                  <a:pt x="356615" y="221869"/>
                </a:lnTo>
                <a:lnTo>
                  <a:pt x="372872" y="259334"/>
                </a:lnTo>
                <a:lnTo>
                  <a:pt x="374141" y="264287"/>
                </a:lnTo>
                <a:lnTo>
                  <a:pt x="393318" y="268859"/>
                </a:lnTo>
                <a:lnTo>
                  <a:pt x="393318" y="304419"/>
                </a:lnTo>
                <a:lnTo>
                  <a:pt x="410209" y="304419"/>
                </a:lnTo>
                <a:lnTo>
                  <a:pt x="410209" y="255397"/>
                </a:lnTo>
                <a:lnTo>
                  <a:pt x="387984" y="250189"/>
                </a:lnTo>
                <a:lnTo>
                  <a:pt x="385677" y="242909"/>
                </a:lnTo>
                <a:lnTo>
                  <a:pt x="382952" y="235759"/>
                </a:lnTo>
                <a:lnTo>
                  <a:pt x="379823" y="228776"/>
                </a:lnTo>
                <a:lnTo>
                  <a:pt x="376300" y="221996"/>
                </a:lnTo>
                <a:lnTo>
                  <a:pt x="388365" y="202564"/>
                </a:lnTo>
                <a:lnTo>
                  <a:pt x="369188" y="183387"/>
                </a:lnTo>
                <a:lnTo>
                  <a:pt x="372933" y="178688"/>
                </a:lnTo>
                <a:close/>
              </a:path>
              <a:path w="516890" h="524510">
                <a:moveTo>
                  <a:pt x="212167" y="178688"/>
                </a:moveTo>
                <a:lnTo>
                  <a:pt x="176022" y="178688"/>
                </a:lnTo>
                <a:lnTo>
                  <a:pt x="192785" y="188975"/>
                </a:lnTo>
                <a:lnTo>
                  <a:pt x="197230" y="186309"/>
                </a:lnTo>
                <a:lnTo>
                  <a:pt x="205085" y="181951"/>
                </a:lnTo>
                <a:lnTo>
                  <a:pt x="212167" y="178688"/>
                </a:lnTo>
                <a:close/>
              </a:path>
              <a:path w="516890" h="524510">
                <a:moveTo>
                  <a:pt x="294256" y="152146"/>
                </a:moveTo>
                <a:lnTo>
                  <a:pt x="276986" y="152146"/>
                </a:lnTo>
                <a:lnTo>
                  <a:pt x="281431" y="171450"/>
                </a:lnTo>
                <a:lnTo>
                  <a:pt x="286511" y="172592"/>
                </a:lnTo>
                <a:lnTo>
                  <a:pt x="295080" y="175093"/>
                </a:lnTo>
                <a:lnTo>
                  <a:pt x="303434" y="178212"/>
                </a:lnTo>
                <a:lnTo>
                  <a:pt x="311550" y="181951"/>
                </a:lnTo>
                <a:lnTo>
                  <a:pt x="319404" y="186309"/>
                </a:lnTo>
                <a:lnTo>
                  <a:pt x="323850" y="188975"/>
                </a:lnTo>
                <a:lnTo>
                  <a:pt x="340613" y="178688"/>
                </a:lnTo>
                <a:lnTo>
                  <a:pt x="372933" y="178688"/>
                </a:lnTo>
                <a:lnTo>
                  <a:pt x="378802" y="171323"/>
                </a:lnTo>
                <a:lnTo>
                  <a:pt x="357124" y="171323"/>
                </a:lnTo>
                <a:lnTo>
                  <a:pt x="355091" y="169290"/>
                </a:lnTo>
                <a:lnTo>
                  <a:pt x="323723" y="169290"/>
                </a:lnTo>
                <a:lnTo>
                  <a:pt x="316888" y="165768"/>
                </a:lnTo>
                <a:lnTo>
                  <a:pt x="309911" y="162639"/>
                </a:lnTo>
                <a:lnTo>
                  <a:pt x="302791" y="159914"/>
                </a:lnTo>
                <a:lnTo>
                  <a:pt x="295528" y="157607"/>
                </a:lnTo>
                <a:lnTo>
                  <a:pt x="294256" y="152146"/>
                </a:lnTo>
                <a:close/>
              </a:path>
              <a:path w="516890" h="524510">
                <a:moveTo>
                  <a:pt x="402651" y="71374"/>
                </a:moveTo>
                <a:lnTo>
                  <a:pt x="240156" y="71374"/>
                </a:lnTo>
                <a:lnTo>
                  <a:pt x="385063" y="80772"/>
                </a:lnTo>
                <a:lnTo>
                  <a:pt x="386758" y="90795"/>
                </a:lnTo>
                <a:lnTo>
                  <a:pt x="390048" y="100187"/>
                </a:lnTo>
                <a:lnTo>
                  <a:pt x="394815" y="108793"/>
                </a:lnTo>
                <a:lnTo>
                  <a:pt x="400938" y="116459"/>
                </a:lnTo>
                <a:lnTo>
                  <a:pt x="357124" y="171323"/>
                </a:lnTo>
                <a:lnTo>
                  <a:pt x="378802" y="171323"/>
                </a:lnTo>
                <a:lnTo>
                  <a:pt x="414020" y="127126"/>
                </a:lnTo>
                <a:lnTo>
                  <a:pt x="472025" y="127126"/>
                </a:lnTo>
                <a:lnTo>
                  <a:pt x="485013" y="118363"/>
                </a:lnTo>
                <a:lnTo>
                  <a:pt x="443864" y="118363"/>
                </a:lnTo>
                <a:lnTo>
                  <a:pt x="427472" y="115042"/>
                </a:lnTo>
                <a:lnTo>
                  <a:pt x="414067" y="105981"/>
                </a:lnTo>
                <a:lnTo>
                  <a:pt x="405020" y="92539"/>
                </a:lnTo>
                <a:lnTo>
                  <a:pt x="401700" y="76073"/>
                </a:lnTo>
                <a:lnTo>
                  <a:pt x="402651" y="71374"/>
                </a:lnTo>
                <a:close/>
              </a:path>
              <a:path w="516890" h="524510">
                <a:moveTo>
                  <a:pt x="290322" y="135254"/>
                </a:moveTo>
                <a:lnTo>
                  <a:pt x="226313" y="135254"/>
                </a:lnTo>
                <a:lnTo>
                  <a:pt x="221106" y="157607"/>
                </a:lnTo>
                <a:lnTo>
                  <a:pt x="213846" y="159914"/>
                </a:lnTo>
                <a:lnTo>
                  <a:pt x="206740" y="162639"/>
                </a:lnTo>
                <a:lnTo>
                  <a:pt x="199800" y="165768"/>
                </a:lnTo>
                <a:lnTo>
                  <a:pt x="193039" y="169290"/>
                </a:lnTo>
                <a:lnTo>
                  <a:pt x="235701" y="169290"/>
                </a:lnTo>
                <a:lnTo>
                  <a:pt x="239649" y="152146"/>
                </a:lnTo>
                <a:lnTo>
                  <a:pt x="294256" y="152146"/>
                </a:lnTo>
                <a:lnTo>
                  <a:pt x="290322" y="135254"/>
                </a:lnTo>
                <a:close/>
              </a:path>
              <a:path w="516890" h="524510">
                <a:moveTo>
                  <a:pt x="343026" y="157225"/>
                </a:moveTo>
                <a:lnTo>
                  <a:pt x="323723" y="169290"/>
                </a:lnTo>
                <a:lnTo>
                  <a:pt x="355091" y="169290"/>
                </a:lnTo>
                <a:lnTo>
                  <a:pt x="343026" y="157225"/>
                </a:lnTo>
                <a:close/>
              </a:path>
              <a:path w="516890" h="524510">
                <a:moveTo>
                  <a:pt x="472025" y="127126"/>
                </a:moveTo>
                <a:lnTo>
                  <a:pt x="414020" y="127126"/>
                </a:lnTo>
                <a:lnTo>
                  <a:pt x="420862" y="130540"/>
                </a:lnTo>
                <a:lnTo>
                  <a:pt x="428180" y="133096"/>
                </a:lnTo>
                <a:lnTo>
                  <a:pt x="435879" y="134699"/>
                </a:lnTo>
                <a:lnTo>
                  <a:pt x="443864" y="135254"/>
                </a:lnTo>
                <a:lnTo>
                  <a:pt x="466881" y="130597"/>
                </a:lnTo>
                <a:lnTo>
                  <a:pt x="472025" y="127126"/>
                </a:lnTo>
                <a:close/>
              </a:path>
              <a:path w="516890" h="524510">
                <a:moveTo>
                  <a:pt x="182372" y="0"/>
                </a:moveTo>
                <a:lnTo>
                  <a:pt x="159428" y="4657"/>
                </a:lnTo>
                <a:lnTo>
                  <a:pt x="140652" y="17351"/>
                </a:lnTo>
                <a:lnTo>
                  <a:pt x="127972" y="36165"/>
                </a:lnTo>
                <a:lnTo>
                  <a:pt x="123316" y="59182"/>
                </a:lnTo>
                <a:lnTo>
                  <a:pt x="127972" y="82198"/>
                </a:lnTo>
                <a:lnTo>
                  <a:pt x="140652" y="101012"/>
                </a:lnTo>
                <a:lnTo>
                  <a:pt x="159428" y="113706"/>
                </a:lnTo>
                <a:lnTo>
                  <a:pt x="182372" y="118363"/>
                </a:lnTo>
                <a:lnTo>
                  <a:pt x="202616" y="114790"/>
                </a:lnTo>
                <a:lnTo>
                  <a:pt x="219836" y="104917"/>
                </a:lnTo>
                <a:lnTo>
                  <a:pt x="222828" y="101473"/>
                </a:lnTo>
                <a:lnTo>
                  <a:pt x="182372" y="101473"/>
                </a:lnTo>
                <a:lnTo>
                  <a:pt x="165979" y="98151"/>
                </a:lnTo>
                <a:lnTo>
                  <a:pt x="152574" y="89090"/>
                </a:lnTo>
                <a:lnTo>
                  <a:pt x="143527" y="75648"/>
                </a:lnTo>
                <a:lnTo>
                  <a:pt x="140207" y="59182"/>
                </a:lnTo>
                <a:lnTo>
                  <a:pt x="143527" y="42769"/>
                </a:lnTo>
                <a:lnTo>
                  <a:pt x="152574" y="29321"/>
                </a:lnTo>
                <a:lnTo>
                  <a:pt x="165979" y="20230"/>
                </a:lnTo>
                <a:lnTo>
                  <a:pt x="182372" y="16890"/>
                </a:lnTo>
                <a:lnTo>
                  <a:pt x="223289" y="16890"/>
                </a:lnTo>
                <a:lnTo>
                  <a:pt x="222488" y="15811"/>
                </a:lnTo>
                <a:lnTo>
                  <a:pt x="204293" y="4226"/>
                </a:lnTo>
                <a:lnTo>
                  <a:pt x="182372" y="0"/>
                </a:lnTo>
                <a:close/>
              </a:path>
              <a:path w="516890" h="524510">
                <a:moveTo>
                  <a:pt x="485013" y="33782"/>
                </a:moveTo>
                <a:lnTo>
                  <a:pt x="443864" y="33782"/>
                </a:lnTo>
                <a:lnTo>
                  <a:pt x="460331" y="37121"/>
                </a:lnTo>
                <a:lnTo>
                  <a:pt x="473773" y="46212"/>
                </a:lnTo>
                <a:lnTo>
                  <a:pt x="482834" y="59660"/>
                </a:lnTo>
                <a:lnTo>
                  <a:pt x="486155" y="76073"/>
                </a:lnTo>
                <a:lnTo>
                  <a:pt x="482834" y="92539"/>
                </a:lnTo>
                <a:lnTo>
                  <a:pt x="473773" y="105981"/>
                </a:lnTo>
                <a:lnTo>
                  <a:pt x="460331" y="115042"/>
                </a:lnTo>
                <a:lnTo>
                  <a:pt x="443864" y="118363"/>
                </a:lnTo>
                <a:lnTo>
                  <a:pt x="485013" y="118363"/>
                </a:lnTo>
                <a:lnTo>
                  <a:pt x="485695" y="117903"/>
                </a:lnTo>
                <a:lnTo>
                  <a:pt x="498389" y="99089"/>
                </a:lnTo>
                <a:lnTo>
                  <a:pt x="503047" y="76073"/>
                </a:lnTo>
                <a:lnTo>
                  <a:pt x="498389" y="53056"/>
                </a:lnTo>
                <a:lnTo>
                  <a:pt x="485695" y="34242"/>
                </a:lnTo>
                <a:lnTo>
                  <a:pt x="485013" y="33782"/>
                </a:lnTo>
                <a:close/>
              </a:path>
              <a:path w="516890" h="524510">
                <a:moveTo>
                  <a:pt x="223289" y="16890"/>
                </a:moveTo>
                <a:lnTo>
                  <a:pt x="182372" y="16890"/>
                </a:lnTo>
                <a:lnTo>
                  <a:pt x="198764" y="20230"/>
                </a:lnTo>
                <a:lnTo>
                  <a:pt x="212169" y="29321"/>
                </a:lnTo>
                <a:lnTo>
                  <a:pt x="221216" y="42769"/>
                </a:lnTo>
                <a:lnTo>
                  <a:pt x="224535" y="59182"/>
                </a:lnTo>
                <a:lnTo>
                  <a:pt x="221216" y="75648"/>
                </a:lnTo>
                <a:lnTo>
                  <a:pt x="212169" y="89090"/>
                </a:lnTo>
                <a:lnTo>
                  <a:pt x="198764" y="98151"/>
                </a:lnTo>
                <a:lnTo>
                  <a:pt x="182372" y="101473"/>
                </a:lnTo>
                <a:lnTo>
                  <a:pt x="222828" y="101473"/>
                </a:lnTo>
                <a:lnTo>
                  <a:pt x="232771" y="90021"/>
                </a:lnTo>
                <a:lnTo>
                  <a:pt x="240156" y="71374"/>
                </a:lnTo>
                <a:lnTo>
                  <a:pt x="402651" y="71374"/>
                </a:lnTo>
                <a:lnTo>
                  <a:pt x="404167" y="63880"/>
                </a:lnTo>
                <a:lnTo>
                  <a:pt x="386206" y="63880"/>
                </a:lnTo>
                <a:lnTo>
                  <a:pt x="241173" y="54483"/>
                </a:lnTo>
                <a:lnTo>
                  <a:pt x="235325" y="33111"/>
                </a:lnTo>
                <a:lnTo>
                  <a:pt x="223289" y="16890"/>
                </a:lnTo>
                <a:close/>
              </a:path>
              <a:path w="516890" h="524510">
                <a:moveTo>
                  <a:pt x="443864" y="16890"/>
                </a:moveTo>
                <a:lnTo>
                  <a:pt x="423693" y="20464"/>
                </a:lnTo>
                <a:lnTo>
                  <a:pt x="406511" y="30337"/>
                </a:lnTo>
                <a:lnTo>
                  <a:pt x="393590" y="45233"/>
                </a:lnTo>
                <a:lnTo>
                  <a:pt x="386206" y="63880"/>
                </a:lnTo>
                <a:lnTo>
                  <a:pt x="404167" y="63880"/>
                </a:lnTo>
                <a:lnTo>
                  <a:pt x="405020" y="59660"/>
                </a:lnTo>
                <a:lnTo>
                  <a:pt x="414067" y="46212"/>
                </a:lnTo>
                <a:lnTo>
                  <a:pt x="427472" y="37121"/>
                </a:lnTo>
                <a:lnTo>
                  <a:pt x="443864" y="33782"/>
                </a:lnTo>
                <a:lnTo>
                  <a:pt x="485013" y="33782"/>
                </a:lnTo>
                <a:lnTo>
                  <a:pt x="466881" y="21548"/>
                </a:lnTo>
                <a:lnTo>
                  <a:pt x="443864" y="16890"/>
                </a:lnTo>
                <a:close/>
              </a:path>
            </a:pathLst>
          </a:custGeom>
          <a:solidFill>
            <a:srgbClr val="FFFFFF"/>
          </a:solidFill>
        </p:spPr>
        <p:txBody>
          <a:bodyPr wrap="square" lIns="0" tIns="0" rIns="0" bIns="0" rtlCol="0"/>
          <a:lstStyle/>
          <a:p>
            <a:endParaRPr/>
          </a:p>
        </p:txBody>
      </p:sp>
      <p:sp>
        <p:nvSpPr>
          <p:cNvPr id="77" name="object 77"/>
          <p:cNvSpPr/>
          <p:nvPr/>
        </p:nvSpPr>
        <p:spPr>
          <a:xfrm>
            <a:off x="10526268" y="3212592"/>
            <a:ext cx="50800" cy="52069"/>
          </a:xfrm>
          <a:custGeom>
            <a:avLst/>
            <a:gdLst/>
            <a:ahLst/>
            <a:cxnLst/>
            <a:rect l="l" t="t" r="r" b="b"/>
            <a:pathLst>
              <a:path w="50800" h="52070">
                <a:moveTo>
                  <a:pt x="25146" y="0"/>
                </a:moveTo>
                <a:lnTo>
                  <a:pt x="15376" y="2047"/>
                </a:lnTo>
                <a:lnTo>
                  <a:pt x="7381" y="7620"/>
                </a:lnTo>
                <a:lnTo>
                  <a:pt x="1982" y="15859"/>
                </a:lnTo>
                <a:lnTo>
                  <a:pt x="0" y="25908"/>
                </a:lnTo>
                <a:lnTo>
                  <a:pt x="1982" y="35956"/>
                </a:lnTo>
                <a:lnTo>
                  <a:pt x="7381" y="44196"/>
                </a:lnTo>
                <a:lnTo>
                  <a:pt x="15376" y="49768"/>
                </a:lnTo>
                <a:lnTo>
                  <a:pt x="25146" y="51816"/>
                </a:lnTo>
                <a:lnTo>
                  <a:pt x="34915" y="49768"/>
                </a:lnTo>
                <a:lnTo>
                  <a:pt x="42910" y="44196"/>
                </a:lnTo>
                <a:lnTo>
                  <a:pt x="48309" y="35956"/>
                </a:lnTo>
                <a:lnTo>
                  <a:pt x="48588" y="34544"/>
                </a:lnTo>
                <a:lnTo>
                  <a:pt x="20574" y="34544"/>
                </a:lnTo>
                <a:lnTo>
                  <a:pt x="16763" y="30607"/>
                </a:lnTo>
                <a:lnTo>
                  <a:pt x="16763" y="21209"/>
                </a:lnTo>
                <a:lnTo>
                  <a:pt x="20574" y="17272"/>
                </a:lnTo>
                <a:lnTo>
                  <a:pt x="48588" y="17272"/>
                </a:lnTo>
                <a:lnTo>
                  <a:pt x="48309" y="15859"/>
                </a:lnTo>
                <a:lnTo>
                  <a:pt x="42910" y="7620"/>
                </a:lnTo>
                <a:lnTo>
                  <a:pt x="34915" y="2047"/>
                </a:lnTo>
                <a:lnTo>
                  <a:pt x="25146" y="0"/>
                </a:lnTo>
                <a:close/>
              </a:path>
              <a:path w="50800" h="52070">
                <a:moveTo>
                  <a:pt x="48588" y="17272"/>
                </a:moveTo>
                <a:lnTo>
                  <a:pt x="29717" y="17272"/>
                </a:lnTo>
                <a:lnTo>
                  <a:pt x="33527" y="21209"/>
                </a:lnTo>
                <a:lnTo>
                  <a:pt x="33527" y="30607"/>
                </a:lnTo>
                <a:lnTo>
                  <a:pt x="29717" y="34544"/>
                </a:lnTo>
                <a:lnTo>
                  <a:pt x="48588" y="34544"/>
                </a:lnTo>
                <a:lnTo>
                  <a:pt x="50291" y="25908"/>
                </a:lnTo>
                <a:lnTo>
                  <a:pt x="48588" y="17272"/>
                </a:lnTo>
                <a:close/>
              </a:path>
            </a:pathLst>
          </a:custGeom>
          <a:solidFill>
            <a:srgbClr val="FFFFFF"/>
          </a:solidFill>
        </p:spPr>
        <p:txBody>
          <a:bodyPr wrap="square" lIns="0" tIns="0" rIns="0" bIns="0" rtlCol="0"/>
          <a:lstStyle/>
          <a:p>
            <a:endParaRPr/>
          </a:p>
        </p:txBody>
      </p:sp>
      <p:sp>
        <p:nvSpPr>
          <p:cNvPr id="78" name="object 78"/>
          <p:cNvSpPr/>
          <p:nvPr/>
        </p:nvSpPr>
        <p:spPr>
          <a:xfrm>
            <a:off x="10264140" y="3195827"/>
            <a:ext cx="50800" cy="52069"/>
          </a:xfrm>
          <a:custGeom>
            <a:avLst/>
            <a:gdLst/>
            <a:ahLst/>
            <a:cxnLst/>
            <a:rect l="l" t="t" r="r" b="b"/>
            <a:pathLst>
              <a:path w="50800" h="52069">
                <a:moveTo>
                  <a:pt x="25145" y="0"/>
                </a:moveTo>
                <a:lnTo>
                  <a:pt x="15376" y="2047"/>
                </a:lnTo>
                <a:lnTo>
                  <a:pt x="7381" y="7620"/>
                </a:lnTo>
                <a:lnTo>
                  <a:pt x="1982" y="15859"/>
                </a:lnTo>
                <a:lnTo>
                  <a:pt x="0" y="25908"/>
                </a:lnTo>
                <a:lnTo>
                  <a:pt x="1982" y="35956"/>
                </a:lnTo>
                <a:lnTo>
                  <a:pt x="7381" y="44196"/>
                </a:lnTo>
                <a:lnTo>
                  <a:pt x="15376" y="49768"/>
                </a:lnTo>
                <a:lnTo>
                  <a:pt x="25145" y="51816"/>
                </a:lnTo>
                <a:lnTo>
                  <a:pt x="34915" y="49768"/>
                </a:lnTo>
                <a:lnTo>
                  <a:pt x="42910" y="44196"/>
                </a:lnTo>
                <a:lnTo>
                  <a:pt x="48309" y="35956"/>
                </a:lnTo>
                <a:lnTo>
                  <a:pt x="48588" y="34544"/>
                </a:lnTo>
                <a:lnTo>
                  <a:pt x="20574" y="34544"/>
                </a:lnTo>
                <a:lnTo>
                  <a:pt x="16763" y="30607"/>
                </a:lnTo>
                <a:lnTo>
                  <a:pt x="16763" y="21209"/>
                </a:lnTo>
                <a:lnTo>
                  <a:pt x="20574" y="17272"/>
                </a:lnTo>
                <a:lnTo>
                  <a:pt x="48588" y="17272"/>
                </a:lnTo>
                <a:lnTo>
                  <a:pt x="48309" y="15859"/>
                </a:lnTo>
                <a:lnTo>
                  <a:pt x="42910" y="7620"/>
                </a:lnTo>
                <a:lnTo>
                  <a:pt x="34915" y="2047"/>
                </a:lnTo>
                <a:lnTo>
                  <a:pt x="25145" y="0"/>
                </a:lnTo>
                <a:close/>
              </a:path>
              <a:path w="50800" h="52069">
                <a:moveTo>
                  <a:pt x="48588" y="17272"/>
                </a:moveTo>
                <a:lnTo>
                  <a:pt x="29717" y="17272"/>
                </a:lnTo>
                <a:lnTo>
                  <a:pt x="33527" y="21209"/>
                </a:lnTo>
                <a:lnTo>
                  <a:pt x="33527" y="30607"/>
                </a:lnTo>
                <a:lnTo>
                  <a:pt x="29717" y="34544"/>
                </a:lnTo>
                <a:lnTo>
                  <a:pt x="48588" y="34544"/>
                </a:lnTo>
                <a:lnTo>
                  <a:pt x="50291" y="25908"/>
                </a:lnTo>
                <a:lnTo>
                  <a:pt x="48588" y="17272"/>
                </a:lnTo>
                <a:close/>
              </a:path>
            </a:pathLst>
          </a:custGeom>
          <a:solidFill>
            <a:srgbClr val="FFFFFF"/>
          </a:solidFill>
        </p:spPr>
        <p:txBody>
          <a:bodyPr wrap="square" lIns="0" tIns="0" rIns="0" bIns="0" rtlCol="0"/>
          <a:lstStyle/>
          <a:p>
            <a:endParaRPr/>
          </a:p>
        </p:txBody>
      </p:sp>
      <p:sp>
        <p:nvSpPr>
          <p:cNvPr id="79" name="object 79"/>
          <p:cNvSpPr/>
          <p:nvPr/>
        </p:nvSpPr>
        <p:spPr>
          <a:xfrm>
            <a:off x="10104119" y="3281171"/>
            <a:ext cx="117348" cy="83819"/>
          </a:xfrm>
          <a:prstGeom prst="rect">
            <a:avLst/>
          </a:prstGeom>
          <a:blipFill>
            <a:blip r:embed="rId21" cstate="print"/>
            <a:stretch>
              <a:fillRect/>
            </a:stretch>
          </a:blipFill>
        </p:spPr>
        <p:txBody>
          <a:bodyPr wrap="square" lIns="0" tIns="0" rIns="0" bIns="0" rtlCol="0"/>
          <a:lstStyle/>
          <a:p>
            <a:endParaRPr/>
          </a:p>
        </p:txBody>
      </p:sp>
      <p:sp>
        <p:nvSpPr>
          <p:cNvPr id="80" name="object 80"/>
          <p:cNvSpPr/>
          <p:nvPr/>
        </p:nvSpPr>
        <p:spPr>
          <a:xfrm>
            <a:off x="10509504" y="3314700"/>
            <a:ext cx="118872" cy="83820"/>
          </a:xfrm>
          <a:prstGeom prst="rect">
            <a:avLst/>
          </a:prstGeom>
          <a:blipFill>
            <a:blip r:embed="rId22" cstate="print"/>
            <a:stretch>
              <a:fillRect/>
            </a:stretch>
          </a:blipFill>
        </p:spPr>
        <p:txBody>
          <a:bodyPr wrap="square" lIns="0" tIns="0" rIns="0" bIns="0" rtlCol="0"/>
          <a:lstStyle/>
          <a:p>
            <a:endParaRPr/>
          </a:p>
        </p:txBody>
      </p:sp>
      <p:sp>
        <p:nvSpPr>
          <p:cNvPr id="81" name="object 81"/>
          <p:cNvSpPr/>
          <p:nvPr/>
        </p:nvSpPr>
        <p:spPr>
          <a:xfrm>
            <a:off x="10178795" y="3644265"/>
            <a:ext cx="169545" cy="0"/>
          </a:xfrm>
          <a:custGeom>
            <a:avLst/>
            <a:gdLst/>
            <a:ahLst/>
            <a:cxnLst/>
            <a:rect l="l" t="t" r="r" b="b"/>
            <a:pathLst>
              <a:path w="169545">
                <a:moveTo>
                  <a:pt x="0" y="0"/>
                </a:moveTo>
                <a:lnTo>
                  <a:pt x="169163" y="0"/>
                </a:lnTo>
              </a:path>
            </a:pathLst>
          </a:custGeom>
          <a:ln w="16510">
            <a:solidFill>
              <a:srgbClr val="FFFFFF"/>
            </a:solidFill>
          </a:ln>
        </p:spPr>
        <p:txBody>
          <a:bodyPr wrap="square" lIns="0" tIns="0" rIns="0" bIns="0" rtlCol="0"/>
          <a:lstStyle/>
          <a:p>
            <a:endParaRPr/>
          </a:p>
        </p:txBody>
      </p:sp>
      <p:sp>
        <p:nvSpPr>
          <p:cNvPr id="82" name="object 82"/>
          <p:cNvSpPr/>
          <p:nvPr/>
        </p:nvSpPr>
        <p:spPr>
          <a:xfrm>
            <a:off x="10178795" y="3585209"/>
            <a:ext cx="17145" cy="50800"/>
          </a:xfrm>
          <a:custGeom>
            <a:avLst/>
            <a:gdLst/>
            <a:ahLst/>
            <a:cxnLst/>
            <a:rect l="l" t="t" r="r" b="b"/>
            <a:pathLst>
              <a:path w="17145" h="50800">
                <a:moveTo>
                  <a:pt x="0" y="50799"/>
                </a:moveTo>
                <a:lnTo>
                  <a:pt x="16890" y="50799"/>
                </a:lnTo>
                <a:lnTo>
                  <a:pt x="16890" y="0"/>
                </a:lnTo>
                <a:lnTo>
                  <a:pt x="0" y="0"/>
                </a:lnTo>
                <a:lnTo>
                  <a:pt x="0" y="50799"/>
                </a:lnTo>
                <a:close/>
              </a:path>
            </a:pathLst>
          </a:custGeom>
          <a:solidFill>
            <a:srgbClr val="FFFFFF"/>
          </a:solidFill>
        </p:spPr>
        <p:txBody>
          <a:bodyPr wrap="square" lIns="0" tIns="0" rIns="0" bIns="0" rtlCol="0"/>
          <a:lstStyle/>
          <a:p>
            <a:endParaRPr/>
          </a:p>
        </p:txBody>
      </p:sp>
      <p:sp>
        <p:nvSpPr>
          <p:cNvPr id="83" name="object 83"/>
          <p:cNvSpPr/>
          <p:nvPr/>
        </p:nvSpPr>
        <p:spPr>
          <a:xfrm>
            <a:off x="10178795" y="3576320"/>
            <a:ext cx="169545" cy="0"/>
          </a:xfrm>
          <a:custGeom>
            <a:avLst/>
            <a:gdLst/>
            <a:ahLst/>
            <a:cxnLst/>
            <a:rect l="l" t="t" r="r" b="b"/>
            <a:pathLst>
              <a:path w="169545">
                <a:moveTo>
                  <a:pt x="0" y="0"/>
                </a:moveTo>
                <a:lnTo>
                  <a:pt x="169163" y="0"/>
                </a:lnTo>
              </a:path>
            </a:pathLst>
          </a:custGeom>
          <a:ln w="17780">
            <a:solidFill>
              <a:srgbClr val="FFFFFF"/>
            </a:solidFill>
          </a:ln>
        </p:spPr>
        <p:txBody>
          <a:bodyPr wrap="square" lIns="0" tIns="0" rIns="0" bIns="0" rtlCol="0"/>
          <a:lstStyle/>
          <a:p>
            <a:endParaRPr/>
          </a:p>
        </p:txBody>
      </p:sp>
      <p:sp>
        <p:nvSpPr>
          <p:cNvPr id="84" name="object 84"/>
          <p:cNvSpPr/>
          <p:nvPr/>
        </p:nvSpPr>
        <p:spPr>
          <a:xfrm>
            <a:off x="10331068" y="3584702"/>
            <a:ext cx="17145" cy="51435"/>
          </a:xfrm>
          <a:custGeom>
            <a:avLst/>
            <a:gdLst/>
            <a:ahLst/>
            <a:cxnLst/>
            <a:rect l="l" t="t" r="r" b="b"/>
            <a:pathLst>
              <a:path w="17145" h="51435">
                <a:moveTo>
                  <a:pt x="16890" y="0"/>
                </a:moveTo>
                <a:lnTo>
                  <a:pt x="0" y="0"/>
                </a:lnTo>
                <a:lnTo>
                  <a:pt x="0" y="51308"/>
                </a:lnTo>
                <a:lnTo>
                  <a:pt x="16890" y="51308"/>
                </a:lnTo>
                <a:lnTo>
                  <a:pt x="16890" y="0"/>
                </a:lnTo>
                <a:close/>
              </a:path>
            </a:pathLst>
          </a:custGeom>
          <a:solidFill>
            <a:srgbClr val="FFFFFF"/>
          </a:solidFill>
        </p:spPr>
        <p:txBody>
          <a:bodyPr wrap="square" lIns="0" tIns="0" rIns="0" bIns="0" rtlCol="0"/>
          <a:lstStyle/>
          <a:p>
            <a:endParaRPr/>
          </a:p>
        </p:txBody>
      </p:sp>
      <p:sp>
        <p:nvSpPr>
          <p:cNvPr id="85" name="object 85"/>
          <p:cNvSpPr/>
          <p:nvPr/>
        </p:nvSpPr>
        <p:spPr>
          <a:xfrm>
            <a:off x="10297668" y="3602735"/>
            <a:ext cx="17145" cy="17145"/>
          </a:xfrm>
          <a:custGeom>
            <a:avLst/>
            <a:gdLst/>
            <a:ahLst/>
            <a:cxnLst/>
            <a:rect l="l" t="t" r="r" b="b"/>
            <a:pathLst>
              <a:path w="17145" h="17145">
                <a:moveTo>
                  <a:pt x="0" y="16763"/>
                </a:moveTo>
                <a:lnTo>
                  <a:pt x="16765" y="16763"/>
                </a:lnTo>
                <a:lnTo>
                  <a:pt x="16765" y="0"/>
                </a:lnTo>
                <a:lnTo>
                  <a:pt x="0" y="0"/>
                </a:lnTo>
                <a:lnTo>
                  <a:pt x="0" y="16763"/>
                </a:lnTo>
                <a:close/>
              </a:path>
            </a:pathLst>
          </a:custGeom>
          <a:solidFill>
            <a:srgbClr val="FFFFFF"/>
          </a:solidFill>
        </p:spPr>
        <p:txBody>
          <a:bodyPr wrap="square" lIns="0" tIns="0" rIns="0" bIns="0" rtlCol="0"/>
          <a:lstStyle/>
          <a:p>
            <a:endParaRPr/>
          </a:p>
        </p:txBody>
      </p:sp>
      <p:sp>
        <p:nvSpPr>
          <p:cNvPr id="86" name="object 86"/>
          <p:cNvSpPr/>
          <p:nvPr/>
        </p:nvSpPr>
        <p:spPr>
          <a:xfrm>
            <a:off x="10264140" y="3602735"/>
            <a:ext cx="17145" cy="17145"/>
          </a:xfrm>
          <a:custGeom>
            <a:avLst/>
            <a:gdLst/>
            <a:ahLst/>
            <a:cxnLst/>
            <a:rect l="l" t="t" r="r" b="b"/>
            <a:pathLst>
              <a:path w="17145" h="17145">
                <a:moveTo>
                  <a:pt x="0" y="16763"/>
                </a:moveTo>
                <a:lnTo>
                  <a:pt x="16765" y="16763"/>
                </a:lnTo>
                <a:lnTo>
                  <a:pt x="16765" y="0"/>
                </a:lnTo>
                <a:lnTo>
                  <a:pt x="0" y="0"/>
                </a:lnTo>
                <a:lnTo>
                  <a:pt x="0" y="16763"/>
                </a:lnTo>
                <a:close/>
              </a:path>
            </a:pathLst>
          </a:custGeom>
          <a:solidFill>
            <a:srgbClr val="FFFFFF"/>
          </a:solidFill>
        </p:spPr>
        <p:txBody>
          <a:bodyPr wrap="square" lIns="0" tIns="0" rIns="0" bIns="0" rtlCol="0"/>
          <a:lstStyle/>
          <a:p>
            <a:endParaRPr/>
          </a:p>
        </p:txBody>
      </p:sp>
      <p:sp>
        <p:nvSpPr>
          <p:cNvPr id="87" name="object 87"/>
          <p:cNvSpPr/>
          <p:nvPr/>
        </p:nvSpPr>
        <p:spPr>
          <a:xfrm>
            <a:off x="10230611" y="3602735"/>
            <a:ext cx="17145" cy="17145"/>
          </a:xfrm>
          <a:custGeom>
            <a:avLst/>
            <a:gdLst/>
            <a:ahLst/>
            <a:cxnLst/>
            <a:rect l="l" t="t" r="r" b="b"/>
            <a:pathLst>
              <a:path w="17145" h="17145">
                <a:moveTo>
                  <a:pt x="0" y="16763"/>
                </a:moveTo>
                <a:lnTo>
                  <a:pt x="16765" y="16763"/>
                </a:lnTo>
                <a:lnTo>
                  <a:pt x="16765" y="0"/>
                </a:lnTo>
                <a:lnTo>
                  <a:pt x="0" y="0"/>
                </a:lnTo>
                <a:lnTo>
                  <a:pt x="0" y="16763"/>
                </a:lnTo>
                <a:close/>
              </a:path>
            </a:pathLst>
          </a:custGeom>
          <a:solidFill>
            <a:srgbClr val="FFFFFF"/>
          </a:solidFill>
        </p:spPr>
        <p:txBody>
          <a:bodyPr wrap="square" lIns="0" tIns="0" rIns="0" bIns="0" rtlCol="0"/>
          <a:lstStyle/>
          <a:p>
            <a:endParaRPr/>
          </a:p>
        </p:txBody>
      </p:sp>
      <p:sp>
        <p:nvSpPr>
          <p:cNvPr id="88" name="object 88"/>
          <p:cNvSpPr/>
          <p:nvPr/>
        </p:nvSpPr>
        <p:spPr>
          <a:xfrm>
            <a:off x="10535411" y="3636264"/>
            <a:ext cx="17145" cy="17145"/>
          </a:xfrm>
          <a:custGeom>
            <a:avLst/>
            <a:gdLst/>
            <a:ahLst/>
            <a:cxnLst/>
            <a:rect l="l" t="t" r="r" b="b"/>
            <a:pathLst>
              <a:path w="17145" h="17145">
                <a:moveTo>
                  <a:pt x="0" y="16763"/>
                </a:moveTo>
                <a:lnTo>
                  <a:pt x="16765" y="16763"/>
                </a:lnTo>
                <a:lnTo>
                  <a:pt x="16765" y="0"/>
                </a:lnTo>
                <a:lnTo>
                  <a:pt x="0" y="0"/>
                </a:lnTo>
                <a:lnTo>
                  <a:pt x="0" y="16763"/>
                </a:lnTo>
                <a:close/>
              </a:path>
            </a:pathLst>
          </a:custGeom>
          <a:solidFill>
            <a:srgbClr val="FFFFFF"/>
          </a:solidFill>
        </p:spPr>
        <p:txBody>
          <a:bodyPr wrap="square" lIns="0" tIns="0" rIns="0" bIns="0" rtlCol="0"/>
          <a:lstStyle/>
          <a:p>
            <a:endParaRPr/>
          </a:p>
        </p:txBody>
      </p:sp>
      <p:sp>
        <p:nvSpPr>
          <p:cNvPr id="89" name="object 89"/>
          <p:cNvSpPr/>
          <p:nvPr/>
        </p:nvSpPr>
        <p:spPr>
          <a:xfrm>
            <a:off x="10500359" y="3636264"/>
            <a:ext cx="17145" cy="17145"/>
          </a:xfrm>
          <a:custGeom>
            <a:avLst/>
            <a:gdLst/>
            <a:ahLst/>
            <a:cxnLst/>
            <a:rect l="l" t="t" r="r" b="b"/>
            <a:pathLst>
              <a:path w="17145" h="17145">
                <a:moveTo>
                  <a:pt x="0" y="16763"/>
                </a:moveTo>
                <a:lnTo>
                  <a:pt x="16765" y="16763"/>
                </a:lnTo>
                <a:lnTo>
                  <a:pt x="16765" y="0"/>
                </a:lnTo>
                <a:lnTo>
                  <a:pt x="0" y="0"/>
                </a:lnTo>
                <a:lnTo>
                  <a:pt x="0" y="16763"/>
                </a:lnTo>
                <a:close/>
              </a:path>
            </a:pathLst>
          </a:custGeom>
          <a:solidFill>
            <a:srgbClr val="FFFFFF"/>
          </a:solidFill>
        </p:spPr>
        <p:txBody>
          <a:bodyPr wrap="square" lIns="0" tIns="0" rIns="0" bIns="0" rtlCol="0"/>
          <a:lstStyle/>
          <a:p>
            <a:endParaRPr/>
          </a:p>
        </p:txBody>
      </p:sp>
      <p:sp>
        <p:nvSpPr>
          <p:cNvPr id="90" name="object 90"/>
          <p:cNvSpPr/>
          <p:nvPr/>
        </p:nvSpPr>
        <p:spPr>
          <a:xfrm>
            <a:off x="10466831" y="3636264"/>
            <a:ext cx="17145" cy="17145"/>
          </a:xfrm>
          <a:custGeom>
            <a:avLst/>
            <a:gdLst/>
            <a:ahLst/>
            <a:cxnLst/>
            <a:rect l="l" t="t" r="r" b="b"/>
            <a:pathLst>
              <a:path w="17145" h="17145">
                <a:moveTo>
                  <a:pt x="0" y="16763"/>
                </a:moveTo>
                <a:lnTo>
                  <a:pt x="16765" y="16763"/>
                </a:lnTo>
                <a:lnTo>
                  <a:pt x="16765" y="0"/>
                </a:lnTo>
                <a:lnTo>
                  <a:pt x="0" y="0"/>
                </a:lnTo>
                <a:lnTo>
                  <a:pt x="0" y="16763"/>
                </a:lnTo>
                <a:close/>
              </a:path>
            </a:pathLst>
          </a:custGeom>
          <a:solidFill>
            <a:srgbClr val="FFFFFF"/>
          </a:solidFill>
        </p:spPr>
        <p:txBody>
          <a:bodyPr wrap="square" lIns="0" tIns="0" rIns="0" bIns="0" rtlCol="0"/>
          <a:lstStyle/>
          <a:p>
            <a:endParaRPr/>
          </a:p>
        </p:txBody>
      </p:sp>
      <p:sp>
        <p:nvSpPr>
          <p:cNvPr id="91" name="object 91"/>
          <p:cNvSpPr/>
          <p:nvPr/>
        </p:nvSpPr>
        <p:spPr>
          <a:xfrm>
            <a:off x="10466831" y="3602735"/>
            <a:ext cx="85725" cy="17145"/>
          </a:xfrm>
          <a:custGeom>
            <a:avLst/>
            <a:gdLst/>
            <a:ahLst/>
            <a:cxnLst/>
            <a:rect l="l" t="t" r="r" b="b"/>
            <a:pathLst>
              <a:path w="85725" h="17145">
                <a:moveTo>
                  <a:pt x="0" y="16763"/>
                </a:moveTo>
                <a:lnTo>
                  <a:pt x="85344" y="16763"/>
                </a:lnTo>
                <a:lnTo>
                  <a:pt x="85344" y="0"/>
                </a:lnTo>
                <a:lnTo>
                  <a:pt x="0" y="0"/>
                </a:lnTo>
                <a:lnTo>
                  <a:pt x="0" y="16763"/>
                </a:lnTo>
                <a:close/>
              </a:path>
            </a:pathLst>
          </a:custGeom>
          <a:solidFill>
            <a:srgbClr val="FFFFFF"/>
          </a:solidFill>
        </p:spPr>
        <p:txBody>
          <a:bodyPr wrap="square" lIns="0" tIns="0" rIns="0" bIns="0" rtlCol="0"/>
          <a:lstStyle/>
          <a:p>
            <a:endParaRPr/>
          </a:p>
        </p:txBody>
      </p:sp>
      <p:sp>
        <p:nvSpPr>
          <p:cNvPr id="98" name="Title 52">
            <a:extLst>
              <a:ext uri="{FF2B5EF4-FFF2-40B4-BE49-F238E27FC236}">
                <a16:creationId xmlns:a16="http://schemas.microsoft.com/office/drawing/2014/main" id="{B6386A60-82FB-74AB-21B9-2D74133F58D0}"/>
              </a:ext>
            </a:extLst>
          </p:cNvPr>
          <p:cNvSpPr>
            <a:spLocks noGrp="1"/>
          </p:cNvSpPr>
          <p:nvPr>
            <p:ph type="title"/>
          </p:nvPr>
        </p:nvSpPr>
        <p:spPr>
          <a:xfrm>
            <a:off x="449263" y="495300"/>
            <a:ext cx="10515600" cy="652463"/>
          </a:xfrm>
        </p:spPr>
        <p:txBody>
          <a:bodyPr/>
          <a:lstStyle/>
          <a:p>
            <a:r>
              <a:rPr lang="zh-CN" altLang="en-US" spc="-10">
                <a:latin typeface="Microsoft YaHei"/>
                <a:cs typeface="Microsoft YaHei"/>
              </a:rPr>
              <a:t>案例分</a:t>
            </a:r>
            <a:r>
              <a:rPr lang="zh-CN" altLang="en-US" spc="-5">
                <a:latin typeface="Microsoft YaHei"/>
                <a:cs typeface="Microsoft YaHei"/>
              </a:rPr>
              <a:t>析</a:t>
            </a:r>
            <a:r>
              <a:rPr lang="zh-CN" altLang="en-US" spc="-15">
                <a:latin typeface="Microsoft YaHei"/>
                <a:cs typeface="Microsoft YaHei"/>
              </a:rPr>
              <a:t> </a:t>
            </a:r>
            <a:r>
              <a:rPr lang="en-GB" sz="2400" spc="-75">
                <a:latin typeface="+mn-lt"/>
                <a:cs typeface="Microsoft YaHei"/>
              </a:rPr>
              <a:t>CAPA</a:t>
            </a:r>
            <a:r>
              <a:rPr lang="en-GB" sz="2400">
                <a:latin typeface="+mn-lt"/>
                <a:cs typeface="Microsoft YaHei"/>
              </a:rPr>
              <a:t> </a:t>
            </a:r>
            <a:r>
              <a:rPr lang="en-GB" sz="2400" spc="-10">
                <a:latin typeface="+mn-lt"/>
                <a:cs typeface="Microsoft YaHei"/>
              </a:rPr>
              <a:t>Case</a:t>
            </a:r>
            <a:r>
              <a:rPr lang="en-GB" sz="2400" spc="-20">
                <a:latin typeface="+mn-lt"/>
                <a:cs typeface="Microsoft YaHei"/>
              </a:rPr>
              <a:t> </a:t>
            </a:r>
            <a:r>
              <a:rPr lang="en-GB" sz="2400" spc="-30">
                <a:latin typeface="+mn-lt"/>
                <a:cs typeface="Microsoft YaHei"/>
              </a:rPr>
              <a:t>Study</a:t>
            </a:r>
            <a:endParaRPr lang="en-GB"/>
          </a:p>
        </p:txBody>
      </p:sp>
      <p:sp>
        <p:nvSpPr>
          <p:cNvPr id="93" name="Slide Number Placeholder 2">
            <a:extLst>
              <a:ext uri="{FF2B5EF4-FFF2-40B4-BE49-F238E27FC236}">
                <a16:creationId xmlns:a16="http://schemas.microsoft.com/office/drawing/2014/main" id="{A49F5467-36F5-1302-BEC3-51331005AB78}"/>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111</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579119" y="1891283"/>
            <a:ext cx="4226052" cy="4009644"/>
          </a:xfrm>
          <a:prstGeom prst="rect">
            <a:avLst/>
          </a:prstGeom>
          <a:blipFill>
            <a:blip r:embed="rId2" cstate="print"/>
            <a:stretch>
              <a:fillRect/>
            </a:stretch>
          </a:blipFill>
        </p:spPr>
        <p:txBody>
          <a:bodyPr wrap="square" lIns="0" tIns="0" rIns="0" bIns="0" rtlCol="0"/>
          <a:lstStyle/>
          <a:p>
            <a:endParaRPr/>
          </a:p>
        </p:txBody>
      </p:sp>
      <p:sp>
        <p:nvSpPr>
          <p:cNvPr id="25" name="Title 52">
            <a:extLst>
              <a:ext uri="{FF2B5EF4-FFF2-40B4-BE49-F238E27FC236}">
                <a16:creationId xmlns:a16="http://schemas.microsoft.com/office/drawing/2014/main" id="{C72ECC11-0911-C7AA-4726-4227F7470957}"/>
              </a:ext>
            </a:extLst>
          </p:cNvPr>
          <p:cNvSpPr>
            <a:spLocks noGrp="1"/>
          </p:cNvSpPr>
          <p:nvPr>
            <p:ph type="title"/>
          </p:nvPr>
        </p:nvSpPr>
        <p:spPr>
          <a:xfrm>
            <a:off x="449263" y="495300"/>
            <a:ext cx="10515600" cy="652463"/>
          </a:xfrm>
        </p:spPr>
        <p:txBody>
          <a:bodyPr/>
          <a:lstStyle/>
          <a:p>
            <a:r>
              <a:rPr lang="zh-CN" altLang="en-US" spc="-10">
                <a:latin typeface="Microsoft YaHei"/>
                <a:cs typeface="Microsoft YaHei"/>
              </a:rPr>
              <a:t>案例分</a:t>
            </a:r>
            <a:r>
              <a:rPr lang="zh-CN" altLang="en-US" spc="-5">
                <a:latin typeface="Microsoft YaHei"/>
                <a:cs typeface="Microsoft YaHei"/>
              </a:rPr>
              <a:t>析</a:t>
            </a:r>
            <a:r>
              <a:rPr lang="zh-CN" altLang="en-US" spc="-15">
                <a:latin typeface="Microsoft YaHei"/>
                <a:cs typeface="Microsoft YaHei"/>
              </a:rPr>
              <a:t> </a:t>
            </a:r>
            <a:r>
              <a:rPr lang="en-GB" sz="2400" spc="-75">
                <a:latin typeface="+mn-lt"/>
                <a:cs typeface="Microsoft YaHei"/>
              </a:rPr>
              <a:t>CAPA</a:t>
            </a:r>
            <a:r>
              <a:rPr lang="en-GB" sz="2400">
                <a:latin typeface="+mn-lt"/>
                <a:cs typeface="Microsoft YaHei"/>
              </a:rPr>
              <a:t> </a:t>
            </a:r>
            <a:r>
              <a:rPr lang="en-GB" sz="2400" spc="-10">
                <a:latin typeface="+mn-lt"/>
                <a:cs typeface="Microsoft YaHei"/>
              </a:rPr>
              <a:t>Case</a:t>
            </a:r>
            <a:r>
              <a:rPr lang="en-GB" sz="2400" spc="-20">
                <a:latin typeface="+mn-lt"/>
                <a:cs typeface="Microsoft YaHei"/>
              </a:rPr>
              <a:t> </a:t>
            </a:r>
            <a:r>
              <a:rPr lang="en-GB" sz="2400" spc="-30">
                <a:latin typeface="+mn-lt"/>
                <a:cs typeface="Microsoft YaHei"/>
              </a:rPr>
              <a:t>Study</a:t>
            </a:r>
            <a:endParaRPr lang="en-GB"/>
          </a:p>
        </p:txBody>
      </p:sp>
      <p:sp>
        <p:nvSpPr>
          <p:cNvPr id="23" name="Slide Number Placeholder 2">
            <a:extLst>
              <a:ext uri="{FF2B5EF4-FFF2-40B4-BE49-F238E27FC236}">
                <a16:creationId xmlns:a16="http://schemas.microsoft.com/office/drawing/2014/main" id="{CF9D76CA-02F8-D865-86CD-662C0CCC8417}"/>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112</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
        <p:nvSpPr>
          <p:cNvPr id="24" name="object 4">
            <a:extLst>
              <a:ext uri="{FF2B5EF4-FFF2-40B4-BE49-F238E27FC236}">
                <a16:creationId xmlns:a16="http://schemas.microsoft.com/office/drawing/2014/main" id="{FFA666C7-9F9C-091E-23B9-4F8A19732670}"/>
              </a:ext>
            </a:extLst>
          </p:cNvPr>
          <p:cNvSpPr/>
          <p:nvPr/>
        </p:nvSpPr>
        <p:spPr>
          <a:xfrm>
            <a:off x="5494020" y="2005583"/>
            <a:ext cx="676910" cy="675640"/>
          </a:xfrm>
          <a:custGeom>
            <a:avLst/>
            <a:gdLst/>
            <a:ahLst/>
            <a:cxnLst/>
            <a:rect l="l" t="t" r="r" b="b"/>
            <a:pathLst>
              <a:path w="676910" h="675639">
                <a:moveTo>
                  <a:pt x="338327" y="0"/>
                </a:moveTo>
                <a:lnTo>
                  <a:pt x="292426" y="3081"/>
                </a:lnTo>
                <a:lnTo>
                  <a:pt x="248399" y="12057"/>
                </a:lnTo>
                <a:lnTo>
                  <a:pt x="206650" y="26527"/>
                </a:lnTo>
                <a:lnTo>
                  <a:pt x="167583" y="46086"/>
                </a:lnTo>
                <a:lnTo>
                  <a:pt x="131601" y="70335"/>
                </a:lnTo>
                <a:lnTo>
                  <a:pt x="99107" y="98869"/>
                </a:lnTo>
                <a:lnTo>
                  <a:pt x="70505" y="131288"/>
                </a:lnTo>
                <a:lnTo>
                  <a:pt x="46199" y="167188"/>
                </a:lnTo>
                <a:lnTo>
                  <a:pt x="26592" y="206168"/>
                </a:lnTo>
                <a:lnTo>
                  <a:pt x="12087" y="247826"/>
                </a:lnTo>
                <a:lnTo>
                  <a:pt x="3089" y="291759"/>
                </a:lnTo>
                <a:lnTo>
                  <a:pt x="0" y="337565"/>
                </a:lnTo>
                <a:lnTo>
                  <a:pt x="3089" y="383372"/>
                </a:lnTo>
                <a:lnTo>
                  <a:pt x="12087" y="427305"/>
                </a:lnTo>
                <a:lnTo>
                  <a:pt x="26592" y="468963"/>
                </a:lnTo>
                <a:lnTo>
                  <a:pt x="46199" y="507943"/>
                </a:lnTo>
                <a:lnTo>
                  <a:pt x="70505" y="543843"/>
                </a:lnTo>
                <a:lnTo>
                  <a:pt x="99107" y="576262"/>
                </a:lnTo>
                <a:lnTo>
                  <a:pt x="131601" y="604796"/>
                </a:lnTo>
                <a:lnTo>
                  <a:pt x="167583" y="629045"/>
                </a:lnTo>
                <a:lnTo>
                  <a:pt x="206650" y="648604"/>
                </a:lnTo>
                <a:lnTo>
                  <a:pt x="248399" y="663074"/>
                </a:lnTo>
                <a:lnTo>
                  <a:pt x="292426" y="672050"/>
                </a:lnTo>
                <a:lnTo>
                  <a:pt x="338327" y="675131"/>
                </a:lnTo>
                <a:lnTo>
                  <a:pt x="384229" y="672050"/>
                </a:lnTo>
                <a:lnTo>
                  <a:pt x="428256" y="663074"/>
                </a:lnTo>
                <a:lnTo>
                  <a:pt x="470005" y="648604"/>
                </a:lnTo>
                <a:lnTo>
                  <a:pt x="509072" y="629045"/>
                </a:lnTo>
                <a:lnTo>
                  <a:pt x="545054" y="604796"/>
                </a:lnTo>
                <a:lnTo>
                  <a:pt x="577548" y="576262"/>
                </a:lnTo>
                <a:lnTo>
                  <a:pt x="606150" y="543843"/>
                </a:lnTo>
                <a:lnTo>
                  <a:pt x="630456" y="507943"/>
                </a:lnTo>
                <a:lnTo>
                  <a:pt x="650063" y="468963"/>
                </a:lnTo>
                <a:lnTo>
                  <a:pt x="664568" y="427305"/>
                </a:lnTo>
                <a:lnTo>
                  <a:pt x="673566" y="383372"/>
                </a:lnTo>
                <a:lnTo>
                  <a:pt x="676655" y="337565"/>
                </a:lnTo>
                <a:lnTo>
                  <a:pt x="673566" y="291759"/>
                </a:lnTo>
                <a:lnTo>
                  <a:pt x="664568" y="247826"/>
                </a:lnTo>
                <a:lnTo>
                  <a:pt x="650063" y="206168"/>
                </a:lnTo>
                <a:lnTo>
                  <a:pt x="630456" y="167188"/>
                </a:lnTo>
                <a:lnTo>
                  <a:pt x="606150" y="131288"/>
                </a:lnTo>
                <a:lnTo>
                  <a:pt x="577548" y="98869"/>
                </a:lnTo>
                <a:lnTo>
                  <a:pt x="545054" y="70335"/>
                </a:lnTo>
                <a:lnTo>
                  <a:pt x="509072" y="46086"/>
                </a:lnTo>
                <a:lnTo>
                  <a:pt x="470005" y="26527"/>
                </a:lnTo>
                <a:lnTo>
                  <a:pt x="428256" y="12057"/>
                </a:lnTo>
                <a:lnTo>
                  <a:pt x="384229" y="3081"/>
                </a:lnTo>
                <a:lnTo>
                  <a:pt x="338327" y="0"/>
                </a:lnTo>
                <a:close/>
              </a:path>
            </a:pathLst>
          </a:custGeom>
          <a:solidFill>
            <a:srgbClr val="F8642D"/>
          </a:solidFill>
        </p:spPr>
        <p:txBody>
          <a:bodyPr wrap="square" lIns="0" tIns="0" rIns="0" bIns="0" rtlCol="0"/>
          <a:lstStyle/>
          <a:p>
            <a:endParaRPr/>
          </a:p>
        </p:txBody>
      </p:sp>
      <p:sp>
        <p:nvSpPr>
          <p:cNvPr id="26" name="object 5">
            <a:extLst>
              <a:ext uri="{FF2B5EF4-FFF2-40B4-BE49-F238E27FC236}">
                <a16:creationId xmlns:a16="http://schemas.microsoft.com/office/drawing/2014/main" id="{12571EA5-99A8-4521-B21B-BB010B6F69E3}"/>
              </a:ext>
            </a:extLst>
          </p:cNvPr>
          <p:cNvSpPr/>
          <p:nvPr/>
        </p:nvSpPr>
        <p:spPr>
          <a:xfrm>
            <a:off x="5494020" y="2005583"/>
            <a:ext cx="676910" cy="675640"/>
          </a:xfrm>
          <a:custGeom>
            <a:avLst/>
            <a:gdLst/>
            <a:ahLst/>
            <a:cxnLst/>
            <a:rect l="l" t="t" r="r" b="b"/>
            <a:pathLst>
              <a:path w="676910" h="675639">
                <a:moveTo>
                  <a:pt x="0" y="337565"/>
                </a:moveTo>
                <a:lnTo>
                  <a:pt x="3089" y="291759"/>
                </a:lnTo>
                <a:lnTo>
                  <a:pt x="12087" y="247826"/>
                </a:lnTo>
                <a:lnTo>
                  <a:pt x="26592" y="206168"/>
                </a:lnTo>
                <a:lnTo>
                  <a:pt x="46199" y="167188"/>
                </a:lnTo>
                <a:lnTo>
                  <a:pt x="70505" y="131288"/>
                </a:lnTo>
                <a:lnTo>
                  <a:pt x="99107" y="98869"/>
                </a:lnTo>
                <a:lnTo>
                  <a:pt x="131601" y="70335"/>
                </a:lnTo>
                <a:lnTo>
                  <a:pt x="167583" y="46086"/>
                </a:lnTo>
                <a:lnTo>
                  <a:pt x="206650" y="26527"/>
                </a:lnTo>
                <a:lnTo>
                  <a:pt x="248399" y="12057"/>
                </a:lnTo>
                <a:lnTo>
                  <a:pt x="292426" y="3081"/>
                </a:lnTo>
                <a:lnTo>
                  <a:pt x="338327" y="0"/>
                </a:lnTo>
                <a:lnTo>
                  <a:pt x="384229" y="3081"/>
                </a:lnTo>
                <a:lnTo>
                  <a:pt x="428256" y="12057"/>
                </a:lnTo>
                <a:lnTo>
                  <a:pt x="470005" y="26527"/>
                </a:lnTo>
                <a:lnTo>
                  <a:pt x="509072" y="46086"/>
                </a:lnTo>
                <a:lnTo>
                  <a:pt x="545054" y="70335"/>
                </a:lnTo>
                <a:lnTo>
                  <a:pt x="577548" y="98869"/>
                </a:lnTo>
                <a:lnTo>
                  <a:pt x="606150" y="131288"/>
                </a:lnTo>
                <a:lnTo>
                  <a:pt x="630456" y="167188"/>
                </a:lnTo>
                <a:lnTo>
                  <a:pt x="650063" y="206168"/>
                </a:lnTo>
                <a:lnTo>
                  <a:pt x="664568" y="247826"/>
                </a:lnTo>
                <a:lnTo>
                  <a:pt x="673566" y="291759"/>
                </a:lnTo>
                <a:lnTo>
                  <a:pt x="676655" y="337565"/>
                </a:lnTo>
                <a:lnTo>
                  <a:pt x="673566" y="383372"/>
                </a:lnTo>
                <a:lnTo>
                  <a:pt x="664568" y="427305"/>
                </a:lnTo>
                <a:lnTo>
                  <a:pt x="650063" y="468963"/>
                </a:lnTo>
                <a:lnTo>
                  <a:pt x="630456" y="507943"/>
                </a:lnTo>
                <a:lnTo>
                  <a:pt x="606150" y="543843"/>
                </a:lnTo>
                <a:lnTo>
                  <a:pt x="577548" y="576262"/>
                </a:lnTo>
                <a:lnTo>
                  <a:pt x="545054" y="604796"/>
                </a:lnTo>
                <a:lnTo>
                  <a:pt x="509072" y="629045"/>
                </a:lnTo>
                <a:lnTo>
                  <a:pt x="470005" y="648604"/>
                </a:lnTo>
                <a:lnTo>
                  <a:pt x="428256" y="663074"/>
                </a:lnTo>
                <a:lnTo>
                  <a:pt x="384229" y="672050"/>
                </a:lnTo>
                <a:lnTo>
                  <a:pt x="338327" y="675131"/>
                </a:lnTo>
                <a:lnTo>
                  <a:pt x="292426" y="672050"/>
                </a:lnTo>
                <a:lnTo>
                  <a:pt x="248399" y="663074"/>
                </a:lnTo>
                <a:lnTo>
                  <a:pt x="206650" y="648604"/>
                </a:lnTo>
                <a:lnTo>
                  <a:pt x="167583" y="629045"/>
                </a:lnTo>
                <a:lnTo>
                  <a:pt x="131601" y="604796"/>
                </a:lnTo>
                <a:lnTo>
                  <a:pt x="99107" y="576262"/>
                </a:lnTo>
                <a:lnTo>
                  <a:pt x="70505" y="543843"/>
                </a:lnTo>
                <a:lnTo>
                  <a:pt x="46199" y="507943"/>
                </a:lnTo>
                <a:lnTo>
                  <a:pt x="26592" y="468963"/>
                </a:lnTo>
                <a:lnTo>
                  <a:pt x="12087" y="427305"/>
                </a:lnTo>
                <a:lnTo>
                  <a:pt x="3089" y="383372"/>
                </a:lnTo>
                <a:lnTo>
                  <a:pt x="0" y="337565"/>
                </a:lnTo>
                <a:close/>
              </a:path>
            </a:pathLst>
          </a:custGeom>
          <a:ln w="12192">
            <a:solidFill>
              <a:srgbClr val="EC5B4F"/>
            </a:solidFill>
          </a:ln>
        </p:spPr>
        <p:txBody>
          <a:bodyPr wrap="square" lIns="0" tIns="0" rIns="0" bIns="0" rtlCol="0"/>
          <a:lstStyle/>
          <a:p>
            <a:endParaRPr/>
          </a:p>
        </p:txBody>
      </p:sp>
      <p:sp>
        <p:nvSpPr>
          <p:cNvPr id="27" name="object 6">
            <a:extLst>
              <a:ext uri="{FF2B5EF4-FFF2-40B4-BE49-F238E27FC236}">
                <a16:creationId xmlns:a16="http://schemas.microsoft.com/office/drawing/2014/main" id="{246709C8-64A6-B615-ABA7-3AE3425B35DB}"/>
              </a:ext>
            </a:extLst>
          </p:cNvPr>
          <p:cNvSpPr/>
          <p:nvPr/>
        </p:nvSpPr>
        <p:spPr>
          <a:xfrm>
            <a:off x="5663057" y="2164079"/>
            <a:ext cx="352425" cy="352425"/>
          </a:xfrm>
          <a:custGeom>
            <a:avLst/>
            <a:gdLst/>
            <a:ahLst/>
            <a:cxnLst/>
            <a:rect l="l" t="t" r="r" b="b"/>
            <a:pathLst>
              <a:path w="352425" h="352425">
                <a:moveTo>
                  <a:pt x="176148" y="70993"/>
                </a:moveTo>
                <a:lnTo>
                  <a:pt x="50037" y="195199"/>
                </a:lnTo>
                <a:lnTo>
                  <a:pt x="50037" y="339852"/>
                </a:lnTo>
                <a:lnTo>
                  <a:pt x="51307" y="343916"/>
                </a:lnTo>
                <a:lnTo>
                  <a:pt x="56768" y="350393"/>
                </a:lnTo>
                <a:lnTo>
                  <a:pt x="60070" y="352044"/>
                </a:lnTo>
                <a:lnTo>
                  <a:pt x="143255" y="352044"/>
                </a:lnTo>
                <a:lnTo>
                  <a:pt x="143255" y="240157"/>
                </a:lnTo>
                <a:lnTo>
                  <a:pt x="302387" y="240157"/>
                </a:lnTo>
                <a:lnTo>
                  <a:pt x="302387" y="195199"/>
                </a:lnTo>
                <a:lnTo>
                  <a:pt x="176148" y="70993"/>
                </a:lnTo>
                <a:close/>
              </a:path>
              <a:path w="352425" h="352425">
                <a:moveTo>
                  <a:pt x="302387" y="240157"/>
                </a:moveTo>
                <a:lnTo>
                  <a:pt x="209041" y="240157"/>
                </a:lnTo>
                <a:lnTo>
                  <a:pt x="209041" y="352044"/>
                </a:lnTo>
                <a:lnTo>
                  <a:pt x="292226" y="352044"/>
                </a:lnTo>
                <a:lnTo>
                  <a:pt x="295528" y="350393"/>
                </a:lnTo>
                <a:lnTo>
                  <a:pt x="300989" y="343916"/>
                </a:lnTo>
                <a:lnTo>
                  <a:pt x="302387" y="339852"/>
                </a:lnTo>
                <a:lnTo>
                  <a:pt x="302387" y="240157"/>
                </a:lnTo>
                <a:close/>
              </a:path>
              <a:path w="352425" h="352425">
                <a:moveTo>
                  <a:pt x="180339" y="0"/>
                </a:moveTo>
                <a:lnTo>
                  <a:pt x="176148" y="0"/>
                </a:lnTo>
                <a:lnTo>
                  <a:pt x="172212" y="127"/>
                </a:lnTo>
                <a:lnTo>
                  <a:pt x="2793" y="164211"/>
                </a:lnTo>
                <a:lnTo>
                  <a:pt x="0" y="172466"/>
                </a:lnTo>
                <a:lnTo>
                  <a:pt x="380" y="174498"/>
                </a:lnTo>
                <a:lnTo>
                  <a:pt x="1650" y="176403"/>
                </a:lnTo>
                <a:lnTo>
                  <a:pt x="10032" y="188214"/>
                </a:lnTo>
                <a:lnTo>
                  <a:pt x="11429" y="190373"/>
                </a:lnTo>
                <a:lnTo>
                  <a:pt x="13334" y="191389"/>
                </a:lnTo>
                <a:lnTo>
                  <a:pt x="29844" y="191389"/>
                </a:lnTo>
                <a:lnTo>
                  <a:pt x="31368" y="190754"/>
                </a:lnTo>
                <a:lnTo>
                  <a:pt x="32384" y="189611"/>
                </a:lnTo>
                <a:lnTo>
                  <a:pt x="171450" y="52959"/>
                </a:lnTo>
                <a:lnTo>
                  <a:pt x="174625" y="50037"/>
                </a:lnTo>
                <a:lnTo>
                  <a:pt x="288163" y="50037"/>
                </a:lnTo>
                <a:lnTo>
                  <a:pt x="288163" y="48768"/>
                </a:lnTo>
                <a:lnTo>
                  <a:pt x="232155" y="48768"/>
                </a:lnTo>
                <a:lnTo>
                  <a:pt x="187197" y="4699"/>
                </a:lnTo>
                <a:lnTo>
                  <a:pt x="183895" y="1524"/>
                </a:lnTo>
                <a:lnTo>
                  <a:pt x="180339" y="0"/>
                </a:lnTo>
                <a:close/>
              </a:path>
              <a:path w="352425" h="352425">
                <a:moveTo>
                  <a:pt x="288163" y="50037"/>
                </a:moveTo>
                <a:lnTo>
                  <a:pt x="177672" y="50037"/>
                </a:lnTo>
                <a:lnTo>
                  <a:pt x="180847" y="52959"/>
                </a:lnTo>
                <a:lnTo>
                  <a:pt x="319913" y="189611"/>
                </a:lnTo>
                <a:lnTo>
                  <a:pt x="321055" y="190754"/>
                </a:lnTo>
                <a:lnTo>
                  <a:pt x="322706" y="191389"/>
                </a:lnTo>
                <a:lnTo>
                  <a:pt x="339089" y="191389"/>
                </a:lnTo>
                <a:lnTo>
                  <a:pt x="340994" y="190373"/>
                </a:lnTo>
                <a:lnTo>
                  <a:pt x="342264" y="188214"/>
                </a:lnTo>
                <a:lnTo>
                  <a:pt x="350646" y="176403"/>
                </a:lnTo>
                <a:lnTo>
                  <a:pt x="351916" y="174371"/>
                </a:lnTo>
                <a:lnTo>
                  <a:pt x="352425" y="172212"/>
                </a:lnTo>
                <a:lnTo>
                  <a:pt x="352043" y="169925"/>
                </a:lnTo>
                <a:lnTo>
                  <a:pt x="351916" y="167640"/>
                </a:lnTo>
                <a:lnTo>
                  <a:pt x="351027" y="165735"/>
                </a:lnTo>
                <a:lnTo>
                  <a:pt x="349503" y="164211"/>
                </a:lnTo>
                <a:lnTo>
                  <a:pt x="288163" y="104012"/>
                </a:lnTo>
                <a:lnTo>
                  <a:pt x="288163" y="50037"/>
                </a:lnTo>
                <a:close/>
              </a:path>
              <a:path w="352425" h="352425">
                <a:moveTo>
                  <a:pt x="283209" y="17018"/>
                </a:moveTo>
                <a:lnTo>
                  <a:pt x="237489" y="17018"/>
                </a:lnTo>
                <a:lnTo>
                  <a:pt x="235712" y="17907"/>
                </a:lnTo>
                <a:lnTo>
                  <a:pt x="232917" y="21462"/>
                </a:lnTo>
                <a:lnTo>
                  <a:pt x="232155" y="23368"/>
                </a:lnTo>
                <a:lnTo>
                  <a:pt x="232155" y="48768"/>
                </a:lnTo>
                <a:lnTo>
                  <a:pt x="288163" y="48768"/>
                </a:lnTo>
                <a:lnTo>
                  <a:pt x="288163" y="23368"/>
                </a:lnTo>
                <a:lnTo>
                  <a:pt x="287400" y="21336"/>
                </a:lnTo>
                <a:lnTo>
                  <a:pt x="286130" y="19685"/>
                </a:lnTo>
                <a:lnTo>
                  <a:pt x="284860" y="17907"/>
                </a:lnTo>
                <a:lnTo>
                  <a:pt x="283209" y="17018"/>
                </a:lnTo>
                <a:close/>
              </a:path>
            </a:pathLst>
          </a:custGeom>
          <a:solidFill>
            <a:srgbClr val="FFFFFF"/>
          </a:solidFill>
        </p:spPr>
        <p:txBody>
          <a:bodyPr wrap="square" lIns="0" tIns="0" rIns="0" bIns="0" rtlCol="0"/>
          <a:lstStyle/>
          <a:p>
            <a:endParaRPr/>
          </a:p>
        </p:txBody>
      </p:sp>
      <p:sp>
        <p:nvSpPr>
          <p:cNvPr id="28" name="object 7">
            <a:extLst>
              <a:ext uri="{FF2B5EF4-FFF2-40B4-BE49-F238E27FC236}">
                <a16:creationId xmlns:a16="http://schemas.microsoft.com/office/drawing/2014/main" id="{4F9FE8BA-7750-FD63-077B-E211C244AAA1}"/>
              </a:ext>
            </a:extLst>
          </p:cNvPr>
          <p:cNvSpPr txBox="1"/>
          <p:nvPr/>
        </p:nvSpPr>
        <p:spPr>
          <a:xfrm>
            <a:off x="6555992" y="2177668"/>
            <a:ext cx="5400000" cy="331470"/>
          </a:xfrm>
          <a:prstGeom prst="rect">
            <a:avLst/>
          </a:prstGeom>
        </p:spPr>
        <p:txBody>
          <a:bodyPr vert="horz" wrap="square" lIns="0" tIns="13335" rIns="0" bIns="0" rtlCol="0">
            <a:spAutoFit/>
          </a:bodyPr>
          <a:lstStyle/>
          <a:p>
            <a:pPr marL="12700">
              <a:lnSpc>
                <a:spcPct val="100000"/>
              </a:lnSpc>
              <a:spcBef>
                <a:spcPts val="105"/>
              </a:spcBef>
            </a:pPr>
            <a:r>
              <a:rPr sz="2000" err="1">
                <a:solidFill>
                  <a:srgbClr val="FF6600"/>
                </a:solidFill>
                <a:latin typeface="Microsoft YaHei"/>
                <a:cs typeface="Microsoft YaHei"/>
              </a:rPr>
              <a:t>管理体</a:t>
            </a:r>
            <a:r>
              <a:rPr sz="2000" spc="5" err="1">
                <a:solidFill>
                  <a:srgbClr val="FF6600"/>
                </a:solidFill>
                <a:latin typeface="Microsoft YaHei"/>
                <a:cs typeface="Microsoft YaHei"/>
              </a:rPr>
              <a:t>系</a:t>
            </a:r>
            <a:r>
              <a:rPr lang="en-US" sz="2000" spc="5">
                <a:solidFill>
                  <a:srgbClr val="FF6600"/>
                </a:solidFill>
                <a:latin typeface="Microsoft YaHei"/>
                <a:cs typeface="Microsoft YaHei"/>
              </a:rPr>
              <a:t>- </a:t>
            </a:r>
            <a:r>
              <a:rPr sz="2000" spc="-5">
                <a:solidFill>
                  <a:srgbClr val="FF6600"/>
                </a:solidFill>
                <a:latin typeface="Microsoft YaHei"/>
                <a:cs typeface="Microsoft YaHei"/>
              </a:rPr>
              <a:t>Management</a:t>
            </a:r>
            <a:r>
              <a:rPr sz="2000" spc="-85">
                <a:solidFill>
                  <a:srgbClr val="FF6600"/>
                </a:solidFill>
                <a:latin typeface="Microsoft YaHei"/>
                <a:cs typeface="Microsoft YaHei"/>
              </a:rPr>
              <a:t> </a:t>
            </a:r>
            <a:r>
              <a:rPr sz="2000" spc="-5">
                <a:solidFill>
                  <a:srgbClr val="FF6600"/>
                </a:solidFill>
                <a:latin typeface="Microsoft YaHei"/>
                <a:cs typeface="Microsoft YaHei"/>
              </a:rPr>
              <a:t>system</a:t>
            </a:r>
            <a:endParaRPr sz="2000">
              <a:latin typeface="Microsoft YaHei"/>
              <a:cs typeface="Microsoft YaHei"/>
            </a:endParaRPr>
          </a:p>
        </p:txBody>
      </p:sp>
      <p:sp>
        <p:nvSpPr>
          <p:cNvPr id="29" name="object 8">
            <a:extLst>
              <a:ext uri="{FF2B5EF4-FFF2-40B4-BE49-F238E27FC236}">
                <a16:creationId xmlns:a16="http://schemas.microsoft.com/office/drawing/2014/main" id="{C1702C40-9AB1-9D86-5B49-3B4A0262F73A}"/>
              </a:ext>
            </a:extLst>
          </p:cNvPr>
          <p:cNvSpPr/>
          <p:nvPr/>
        </p:nvSpPr>
        <p:spPr>
          <a:xfrm>
            <a:off x="5494020" y="3102864"/>
            <a:ext cx="675640" cy="673735"/>
          </a:xfrm>
          <a:custGeom>
            <a:avLst/>
            <a:gdLst/>
            <a:ahLst/>
            <a:cxnLst/>
            <a:rect l="l" t="t" r="r" b="b"/>
            <a:pathLst>
              <a:path w="675639" h="673735">
                <a:moveTo>
                  <a:pt x="337565" y="0"/>
                </a:moveTo>
                <a:lnTo>
                  <a:pt x="291759" y="3073"/>
                </a:lnTo>
                <a:lnTo>
                  <a:pt x="247826" y="12027"/>
                </a:lnTo>
                <a:lnTo>
                  <a:pt x="206168" y="26461"/>
                </a:lnTo>
                <a:lnTo>
                  <a:pt x="167188" y="45974"/>
                </a:lnTo>
                <a:lnTo>
                  <a:pt x="131288" y="70164"/>
                </a:lnTo>
                <a:lnTo>
                  <a:pt x="98869" y="98631"/>
                </a:lnTo>
                <a:lnTo>
                  <a:pt x="70335" y="130974"/>
                </a:lnTo>
                <a:lnTo>
                  <a:pt x="46086" y="166793"/>
                </a:lnTo>
                <a:lnTo>
                  <a:pt x="26527" y="205686"/>
                </a:lnTo>
                <a:lnTo>
                  <a:pt x="12057" y="247253"/>
                </a:lnTo>
                <a:lnTo>
                  <a:pt x="3081" y="291092"/>
                </a:lnTo>
                <a:lnTo>
                  <a:pt x="0" y="336803"/>
                </a:lnTo>
                <a:lnTo>
                  <a:pt x="3081" y="382515"/>
                </a:lnTo>
                <a:lnTo>
                  <a:pt x="12057" y="426354"/>
                </a:lnTo>
                <a:lnTo>
                  <a:pt x="26527" y="467921"/>
                </a:lnTo>
                <a:lnTo>
                  <a:pt x="46086" y="506814"/>
                </a:lnTo>
                <a:lnTo>
                  <a:pt x="70335" y="542633"/>
                </a:lnTo>
                <a:lnTo>
                  <a:pt x="98869" y="574976"/>
                </a:lnTo>
                <a:lnTo>
                  <a:pt x="131288" y="603443"/>
                </a:lnTo>
                <a:lnTo>
                  <a:pt x="167188" y="627634"/>
                </a:lnTo>
                <a:lnTo>
                  <a:pt x="206168" y="647146"/>
                </a:lnTo>
                <a:lnTo>
                  <a:pt x="247826" y="661580"/>
                </a:lnTo>
                <a:lnTo>
                  <a:pt x="291759" y="670534"/>
                </a:lnTo>
                <a:lnTo>
                  <a:pt x="337565" y="673608"/>
                </a:lnTo>
                <a:lnTo>
                  <a:pt x="383372" y="670534"/>
                </a:lnTo>
                <a:lnTo>
                  <a:pt x="427305" y="661580"/>
                </a:lnTo>
                <a:lnTo>
                  <a:pt x="468963" y="647146"/>
                </a:lnTo>
                <a:lnTo>
                  <a:pt x="507943" y="627634"/>
                </a:lnTo>
                <a:lnTo>
                  <a:pt x="543843" y="603443"/>
                </a:lnTo>
                <a:lnTo>
                  <a:pt x="576262" y="574976"/>
                </a:lnTo>
                <a:lnTo>
                  <a:pt x="604796" y="542633"/>
                </a:lnTo>
                <a:lnTo>
                  <a:pt x="629045" y="506814"/>
                </a:lnTo>
                <a:lnTo>
                  <a:pt x="648604" y="467921"/>
                </a:lnTo>
                <a:lnTo>
                  <a:pt x="663074" y="426354"/>
                </a:lnTo>
                <a:lnTo>
                  <a:pt x="672050" y="382515"/>
                </a:lnTo>
                <a:lnTo>
                  <a:pt x="675131" y="336803"/>
                </a:lnTo>
                <a:lnTo>
                  <a:pt x="672050" y="291092"/>
                </a:lnTo>
                <a:lnTo>
                  <a:pt x="663074" y="247253"/>
                </a:lnTo>
                <a:lnTo>
                  <a:pt x="648604" y="205686"/>
                </a:lnTo>
                <a:lnTo>
                  <a:pt x="629045" y="166793"/>
                </a:lnTo>
                <a:lnTo>
                  <a:pt x="604796" y="130974"/>
                </a:lnTo>
                <a:lnTo>
                  <a:pt x="576262" y="98631"/>
                </a:lnTo>
                <a:lnTo>
                  <a:pt x="543843" y="70164"/>
                </a:lnTo>
                <a:lnTo>
                  <a:pt x="507943" y="45974"/>
                </a:lnTo>
                <a:lnTo>
                  <a:pt x="468963" y="26461"/>
                </a:lnTo>
                <a:lnTo>
                  <a:pt x="427305" y="12027"/>
                </a:lnTo>
                <a:lnTo>
                  <a:pt x="383372" y="3073"/>
                </a:lnTo>
                <a:lnTo>
                  <a:pt x="337565" y="0"/>
                </a:lnTo>
                <a:close/>
              </a:path>
            </a:pathLst>
          </a:custGeom>
          <a:solidFill>
            <a:srgbClr val="F8642D"/>
          </a:solidFill>
        </p:spPr>
        <p:txBody>
          <a:bodyPr wrap="square" lIns="0" tIns="0" rIns="0" bIns="0" rtlCol="0"/>
          <a:lstStyle/>
          <a:p>
            <a:endParaRPr/>
          </a:p>
        </p:txBody>
      </p:sp>
      <p:sp>
        <p:nvSpPr>
          <p:cNvPr id="30" name="object 9">
            <a:extLst>
              <a:ext uri="{FF2B5EF4-FFF2-40B4-BE49-F238E27FC236}">
                <a16:creationId xmlns:a16="http://schemas.microsoft.com/office/drawing/2014/main" id="{550AB5D5-C8C6-FE47-4804-5814266DF56B}"/>
              </a:ext>
            </a:extLst>
          </p:cNvPr>
          <p:cNvSpPr/>
          <p:nvPr/>
        </p:nvSpPr>
        <p:spPr>
          <a:xfrm>
            <a:off x="5494020" y="3102864"/>
            <a:ext cx="675640" cy="673735"/>
          </a:xfrm>
          <a:custGeom>
            <a:avLst/>
            <a:gdLst/>
            <a:ahLst/>
            <a:cxnLst/>
            <a:rect l="l" t="t" r="r" b="b"/>
            <a:pathLst>
              <a:path w="675639" h="673735">
                <a:moveTo>
                  <a:pt x="0" y="336803"/>
                </a:moveTo>
                <a:lnTo>
                  <a:pt x="3081" y="291092"/>
                </a:lnTo>
                <a:lnTo>
                  <a:pt x="12057" y="247253"/>
                </a:lnTo>
                <a:lnTo>
                  <a:pt x="26527" y="205686"/>
                </a:lnTo>
                <a:lnTo>
                  <a:pt x="46086" y="166793"/>
                </a:lnTo>
                <a:lnTo>
                  <a:pt x="70335" y="130974"/>
                </a:lnTo>
                <a:lnTo>
                  <a:pt x="98869" y="98631"/>
                </a:lnTo>
                <a:lnTo>
                  <a:pt x="131288" y="70164"/>
                </a:lnTo>
                <a:lnTo>
                  <a:pt x="167188" y="45974"/>
                </a:lnTo>
                <a:lnTo>
                  <a:pt x="206168" y="26461"/>
                </a:lnTo>
                <a:lnTo>
                  <a:pt x="247826" y="12027"/>
                </a:lnTo>
                <a:lnTo>
                  <a:pt x="291759" y="3073"/>
                </a:lnTo>
                <a:lnTo>
                  <a:pt x="337565" y="0"/>
                </a:lnTo>
                <a:lnTo>
                  <a:pt x="383372" y="3073"/>
                </a:lnTo>
                <a:lnTo>
                  <a:pt x="427305" y="12027"/>
                </a:lnTo>
                <a:lnTo>
                  <a:pt x="468963" y="26461"/>
                </a:lnTo>
                <a:lnTo>
                  <a:pt x="507943" y="45974"/>
                </a:lnTo>
                <a:lnTo>
                  <a:pt x="543843" y="70164"/>
                </a:lnTo>
                <a:lnTo>
                  <a:pt x="576262" y="98631"/>
                </a:lnTo>
                <a:lnTo>
                  <a:pt x="604796" y="130974"/>
                </a:lnTo>
                <a:lnTo>
                  <a:pt x="629045" y="166793"/>
                </a:lnTo>
                <a:lnTo>
                  <a:pt x="648604" y="205686"/>
                </a:lnTo>
                <a:lnTo>
                  <a:pt x="663074" y="247253"/>
                </a:lnTo>
                <a:lnTo>
                  <a:pt x="672050" y="291092"/>
                </a:lnTo>
                <a:lnTo>
                  <a:pt x="675131" y="336803"/>
                </a:lnTo>
                <a:lnTo>
                  <a:pt x="672050" y="382515"/>
                </a:lnTo>
                <a:lnTo>
                  <a:pt x="663074" y="426354"/>
                </a:lnTo>
                <a:lnTo>
                  <a:pt x="648604" y="467921"/>
                </a:lnTo>
                <a:lnTo>
                  <a:pt x="629045" y="506814"/>
                </a:lnTo>
                <a:lnTo>
                  <a:pt x="604796" y="542633"/>
                </a:lnTo>
                <a:lnTo>
                  <a:pt x="576262" y="574976"/>
                </a:lnTo>
                <a:lnTo>
                  <a:pt x="543843" y="603443"/>
                </a:lnTo>
                <a:lnTo>
                  <a:pt x="507943" y="627634"/>
                </a:lnTo>
                <a:lnTo>
                  <a:pt x="468963" y="647146"/>
                </a:lnTo>
                <a:lnTo>
                  <a:pt x="427305" y="661580"/>
                </a:lnTo>
                <a:lnTo>
                  <a:pt x="383372" y="670534"/>
                </a:lnTo>
                <a:lnTo>
                  <a:pt x="337565" y="673608"/>
                </a:lnTo>
                <a:lnTo>
                  <a:pt x="291759" y="670534"/>
                </a:lnTo>
                <a:lnTo>
                  <a:pt x="247826" y="661580"/>
                </a:lnTo>
                <a:lnTo>
                  <a:pt x="206168" y="647146"/>
                </a:lnTo>
                <a:lnTo>
                  <a:pt x="167188" y="627634"/>
                </a:lnTo>
                <a:lnTo>
                  <a:pt x="131288" y="603443"/>
                </a:lnTo>
                <a:lnTo>
                  <a:pt x="98869" y="574976"/>
                </a:lnTo>
                <a:lnTo>
                  <a:pt x="70335" y="542633"/>
                </a:lnTo>
                <a:lnTo>
                  <a:pt x="46086" y="506814"/>
                </a:lnTo>
                <a:lnTo>
                  <a:pt x="26527" y="467921"/>
                </a:lnTo>
                <a:lnTo>
                  <a:pt x="12057" y="426354"/>
                </a:lnTo>
                <a:lnTo>
                  <a:pt x="3081" y="382515"/>
                </a:lnTo>
                <a:lnTo>
                  <a:pt x="0" y="336803"/>
                </a:lnTo>
                <a:close/>
              </a:path>
            </a:pathLst>
          </a:custGeom>
          <a:ln w="9144">
            <a:solidFill>
              <a:srgbClr val="EC5B4F"/>
            </a:solidFill>
          </a:ln>
        </p:spPr>
        <p:txBody>
          <a:bodyPr wrap="square" lIns="0" tIns="0" rIns="0" bIns="0" rtlCol="0"/>
          <a:lstStyle/>
          <a:p>
            <a:endParaRPr/>
          </a:p>
        </p:txBody>
      </p:sp>
      <p:sp>
        <p:nvSpPr>
          <p:cNvPr id="31" name="object 10">
            <a:extLst>
              <a:ext uri="{FF2B5EF4-FFF2-40B4-BE49-F238E27FC236}">
                <a16:creationId xmlns:a16="http://schemas.microsoft.com/office/drawing/2014/main" id="{BC509FD2-F6FB-A028-AB9E-36C04471654A}"/>
              </a:ext>
            </a:extLst>
          </p:cNvPr>
          <p:cNvSpPr/>
          <p:nvPr/>
        </p:nvSpPr>
        <p:spPr>
          <a:xfrm>
            <a:off x="5638819" y="3302508"/>
            <a:ext cx="372110" cy="299085"/>
          </a:xfrm>
          <a:custGeom>
            <a:avLst/>
            <a:gdLst/>
            <a:ahLst/>
            <a:cxnLst/>
            <a:rect l="l" t="t" r="r" b="b"/>
            <a:pathLst>
              <a:path w="372110" h="299085">
                <a:moveTo>
                  <a:pt x="360533" y="0"/>
                </a:moveTo>
                <a:lnTo>
                  <a:pt x="128504" y="0"/>
                </a:lnTo>
                <a:lnTo>
                  <a:pt x="124948" y="1396"/>
                </a:lnTo>
                <a:lnTo>
                  <a:pt x="121900" y="4317"/>
                </a:lnTo>
                <a:lnTo>
                  <a:pt x="118852" y="7112"/>
                </a:lnTo>
                <a:lnTo>
                  <a:pt x="117328" y="10540"/>
                </a:lnTo>
                <a:lnTo>
                  <a:pt x="117328" y="52196"/>
                </a:lnTo>
                <a:lnTo>
                  <a:pt x="97897" y="52196"/>
                </a:lnTo>
                <a:lnTo>
                  <a:pt x="69703" y="61849"/>
                </a:lnTo>
                <a:lnTo>
                  <a:pt x="66401" y="63753"/>
                </a:lnTo>
                <a:lnTo>
                  <a:pt x="16490" y="110108"/>
                </a:lnTo>
                <a:lnTo>
                  <a:pt x="0" y="144271"/>
                </a:lnTo>
                <a:lnTo>
                  <a:pt x="36" y="228472"/>
                </a:lnTo>
                <a:lnTo>
                  <a:pt x="1504" y="231775"/>
                </a:lnTo>
                <a:lnTo>
                  <a:pt x="4552" y="234568"/>
                </a:lnTo>
                <a:lnTo>
                  <a:pt x="7473" y="237362"/>
                </a:lnTo>
                <a:lnTo>
                  <a:pt x="11156" y="238887"/>
                </a:lnTo>
                <a:lnTo>
                  <a:pt x="31095" y="238887"/>
                </a:lnTo>
                <a:lnTo>
                  <a:pt x="31095" y="248157"/>
                </a:lnTo>
                <a:lnTo>
                  <a:pt x="54717" y="286765"/>
                </a:lnTo>
                <a:lnTo>
                  <a:pt x="68941" y="294004"/>
                </a:lnTo>
                <a:lnTo>
                  <a:pt x="76434" y="297179"/>
                </a:lnTo>
                <a:lnTo>
                  <a:pt x="84562" y="298703"/>
                </a:lnTo>
                <a:lnTo>
                  <a:pt x="101453" y="298703"/>
                </a:lnTo>
                <a:lnTo>
                  <a:pt x="109454" y="297179"/>
                </a:lnTo>
                <a:lnTo>
                  <a:pt x="117074" y="294004"/>
                </a:lnTo>
                <a:lnTo>
                  <a:pt x="124694" y="290956"/>
                </a:lnTo>
                <a:lnTo>
                  <a:pt x="131298" y="286765"/>
                </a:lnTo>
                <a:lnTo>
                  <a:pt x="142220" y="276351"/>
                </a:lnTo>
                <a:lnTo>
                  <a:pt x="146665" y="270128"/>
                </a:lnTo>
                <a:lnTo>
                  <a:pt x="150430" y="262000"/>
                </a:lnTo>
                <a:lnTo>
                  <a:pt x="86467" y="262000"/>
                </a:lnTo>
                <a:lnTo>
                  <a:pt x="81133" y="259841"/>
                </a:lnTo>
                <a:lnTo>
                  <a:pt x="76434" y="255524"/>
                </a:lnTo>
                <a:lnTo>
                  <a:pt x="71989" y="251332"/>
                </a:lnTo>
                <a:lnTo>
                  <a:pt x="69576" y="246252"/>
                </a:lnTo>
                <a:lnTo>
                  <a:pt x="69576" y="234187"/>
                </a:lnTo>
                <a:lnTo>
                  <a:pt x="71989" y="228980"/>
                </a:lnTo>
                <a:lnTo>
                  <a:pt x="76434" y="224662"/>
                </a:lnTo>
                <a:lnTo>
                  <a:pt x="81133" y="220471"/>
                </a:lnTo>
                <a:lnTo>
                  <a:pt x="86467" y="218312"/>
                </a:lnTo>
                <a:lnTo>
                  <a:pt x="371836" y="218312"/>
                </a:lnTo>
                <a:lnTo>
                  <a:pt x="371836" y="159384"/>
                </a:lnTo>
                <a:lnTo>
                  <a:pt x="38842" y="159384"/>
                </a:lnTo>
                <a:lnTo>
                  <a:pt x="38842" y="146303"/>
                </a:lnTo>
                <a:lnTo>
                  <a:pt x="39350" y="144271"/>
                </a:lnTo>
                <a:lnTo>
                  <a:pt x="40493" y="141604"/>
                </a:lnTo>
                <a:lnTo>
                  <a:pt x="41509" y="138811"/>
                </a:lnTo>
                <a:lnTo>
                  <a:pt x="88626" y="93852"/>
                </a:lnTo>
                <a:lnTo>
                  <a:pt x="94849" y="90550"/>
                </a:lnTo>
                <a:lnTo>
                  <a:pt x="97643" y="89534"/>
                </a:lnTo>
                <a:lnTo>
                  <a:pt x="99802" y="89026"/>
                </a:lnTo>
                <a:lnTo>
                  <a:pt x="371836" y="89026"/>
                </a:lnTo>
                <a:lnTo>
                  <a:pt x="371836" y="10540"/>
                </a:lnTo>
                <a:lnTo>
                  <a:pt x="370312" y="7112"/>
                </a:lnTo>
                <a:lnTo>
                  <a:pt x="367264" y="4317"/>
                </a:lnTo>
                <a:lnTo>
                  <a:pt x="364216" y="1396"/>
                </a:lnTo>
                <a:lnTo>
                  <a:pt x="360533" y="0"/>
                </a:lnTo>
                <a:close/>
              </a:path>
              <a:path w="372110" h="299085">
                <a:moveTo>
                  <a:pt x="255758" y="238887"/>
                </a:moveTo>
                <a:lnTo>
                  <a:pt x="216896" y="238887"/>
                </a:lnTo>
                <a:lnTo>
                  <a:pt x="216896" y="248157"/>
                </a:lnTo>
                <a:lnTo>
                  <a:pt x="235057" y="281558"/>
                </a:lnTo>
                <a:lnTo>
                  <a:pt x="240518" y="286765"/>
                </a:lnTo>
                <a:lnTo>
                  <a:pt x="247122" y="290956"/>
                </a:lnTo>
                <a:lnTo>
                  <a:pt x="254742" y="294004"/>
                </a:lnTo>
                <a:lnTo>
                  <a:pt x="262235" y="297179"/>
                </a:lnTo>
                <a:lnTo>
                  <a:pt x="270363" y="298703"/>
                </a:lnTo>
                <a:lnTo>
                  <a:pt x="287381" y="298703"/>
                </a:lnTo>
                <a:lnTo>
                  <a:pt x="295509" y="297179"/>
                </a:lnTo>
                <a:lnTo>
                  <a:pt x="303129" y="294004"/>
                </a:lnTo>
                <a:lnTo>
                  <a:pt x="310749" y="290956"/>
                </a:lnTo>
                <a:lnTo>
                  <a:pt x="317353" y="286765"/>
                </a:lnTo>
                <a:lnTo>
                  <a:pt x="322687" y="281558"/>
                </a:lnTo>
                <a:lnTo>
                  <a:pt x="328148" y="276351"/>
                </a:lnTo>
                <a:lnTo>
                  <a:pt x="332593" y="270128"/>
                </a:lnTo>
                <a:lnTo>
                  <a:pt x="336376" y="262000"/>
                </a:lnTo>
                <a:lnTo>
                  <a:pt x="272395" y="262000"/>
                </a:lnTo>
                <a:lnTo>
                  <a:pt x="267061" y="259841"/>
                </a:lnTo>
                <a:lnTo>
                  <a:pt x="258044" y="251332"/>
                </a:lnTo>
                <a:lnTo>
                  <a:pt x="255758" y="246252"/>
                </a:lnTo>
                <a:lnTo>
                  <a:pt x="255758" y="238887"/>
                </a:lnTo>
                <a:close/>
              </a:path>
              <a:path w="372110" h="299085">
                <a:moveTo>
                  <a:pt x="272395" y="218312"/>
                </a:moveTo>
                <a:lnTo>
                  <a:pt x="99167" y="218312"/>
                </a:lnTo>
                <a:lnTo>
                  <a:pt x="104628" y="220471"/>
                </a:lnTo>
                <a:lnTo>
                  <a:pt x="109073" y="224789"/>
                </a:lnTo>
                <a:lnTo>
                  <a:pt x="113645" y="229107"/>
                </a:lnTo>
                <a:lnTo>
                  <a:pt x="115875" y="234187"/>
                </a:lnTo>
                <a:lnTo>
                  <a:pt x="115931" y="246252"/>
                </a:lnTo>
                <a:lnTo>
                  <a:pt x="113645" y="251332"/>
                </a:lnTo>
                <a:lnTo>
                  <a:pt x="109073" y="255524"/>
                </a:lnTo>
                <a:lnTo>
                  <a:pt x="104501" y="259841"/>
                </a:lnTo>
                <a:lnTo>
                  <a:pt x="99167" y="262000"/>
                </a:lnTo>
                <a:lnTo>
                  <a:pt x="150430" y="262000"/>
                </a:lnTo>
                <a:lnTo>
                  <a:pt x="153269" y="255777"/>
                </a:lnTo>
                <a:lnTo>
                  <a:pt x="154920" y="248157"/>
                </a:lnTo>
                <a:lnTo>
                  <a:pt x="154920" y="238887"/>
                </a:lnTo>
                <a:lnTo>
                  <a:pt x="255758" y="238887"/>
                </a:lnTo>
                <a:lnTo>
                  <a:pt x="255758" y="234187"/>
                </a:lnTo>
                <a:lnTo>
                  <a:pt x="258044" y="228980"/>
                </a:lnTo>
                <a:lnTo>
                  <a:pt x="262489" y="224662"/>
                </a:lnTo>
                <a:lnTo>
                  <a:pt x="267061" y="220471"/>
                </a:lnTo>
                <a:lnTo>
                  <a:pt x="272395" y="218312"/>
                </a:lnTo>
                <a:close/>
              </a:path>
              <a:path w="372110" h="299085">
                <a:moveTo>
                  <a:pt x="371836" y="218312"/>
                </a:moveTo>
                <a:lnTo>
                  <a:pt x="285222" y="218312"/>
                </a:lnTo>
                <a:lnTo>
                  <a:pt x="290810" y="220471"/>
                </a:lnTo>
                <a:lnTo>
                  <a:pt x="299700" y="229107"/>
                </a:lnTo>
                <a:lnTo>
                  <a:pt x="301930" y="234187"/>
                </a:lnTo>
                <a:lnTo>
                  <a:pt x="301986" y="246252"/>
                </a:lnTo>
                <a:lnTo>
                  <a:pt x="299700" y="251332"/>
                </a:lnTo>
                <a:lnTo>
                  <a:pt x="295128" y="255524"/>
                </a:lnTo>
                <a:lnTo>
                  <a:pt x="290556" y="259841"/>
                </a:lnTo>
                <a:lnTo>
                  <a:pt x="285095" y="262000"/>
                </a:lnTo>
                <a:lnTo>
                  <a:pt x="336376" y="262000"/>
                </a:lnTo>
                <a:lnTo>
                  <a:pt x="339324" y="255777"/>
                </a:lnTo>
                <a:lnTo>
                  <a:pt x="340975" y="248157"/>
                </a:lnTo>
                <a:lnTo>
                  <a:pt x="340975" y="238887"/>
                </a:lnTo>
                <a:lnTo>
                  <a:pt x="360533" y="238887"/>
                </a:lnTo>
                <a:lnTo>
                  <a:pt x="364216" y="237489"/>
                </a:lnTo>
                <a:lnTo>
                  <a:pt x="370312" y="231901"/>
                </a:lnTo>
                <a:lnTo>
                  <a:pt x="371836" y="228472"/>
                </a:lnTo>
                <a:lnTo>
                  <a:pt x="371836" y="218312"/>
                </a:lnTo>
                <a:close/>
              </a:path>
              <a:path w="372110" h="299085">
                <a:moveTo>
                  <a:pt x="371836" y="89026"/>
                </a:moveTo>
                <a:lnTo>
                  <a:pt x="116947" y="89026"/>
                </a:lnTo>
                <a:lnTo>
                  <a:pt x="116947" y="159384"/>
                </a:lnTo>
                <a:lnTo>
                  <a:pt x="371836" y="159384"/>
                </a:lnTo>
                <a:lnTo>
                  <a:pt x="371836" y="89026"/>
                </a:lnTo>
                <a:close/>
              </a:path>
            </a:pathLst>
          </a:custGeom>
          <a:solidFill>
            <a:srgbClr val="FFFFFF"/>
          </a:solidFill>
        </p:spPr>
        <p:txBody>
          <a:bodyPr wrap="square" lIns="0" tIns="0" rIns="0" bIns="0" rtlCol="0"/>
          <a:lstStyle/>
          <a:p>
            <a:endParaRPr/>
          </a:p>
        </p:txBody>
      </p:sp>
      <p:sp>
        <p:nvSpPr>
          <p:cNvPr id="32" name="object 11">
            <a:extLst>
              <a:ext uri="{FF2B5EF4-FFF2-40B4-BE49-F238E27FC236}">
                <a16:creationId xmlns:a16="http://schemas.microsoft.com/office/drawing/2014/main" id="{E6B5A93D-A1C8-18F8-8E83-2A4938D6CF34}"/>
              </a:ext>
            </a:extLst>
          </p:cNvPr>
          <p:cNvSpPr txBox="1"/>
          <p:nvPr/>
        </p:nvSpPr>
        <p:spPr>
          <a:xfrm>
            <a:off x="6555485" y="3274314"/>
            <a:ext cx="5400000" cy="330835"/>
          </a:xfrm>
          <a:prstGeom prst="rect">
            <a:avLst/>
          </a:prstGeom>
        </p:spPr>
        <p:txBody>
          <a:bodyPr vert="horz" wrap="square" lIns="0" tIns="13335" rIns="0" bIns="0" rtlCol="0">
            <a:spAutoFit/>
          </a:bodyPr>
          <a:lstStyle/>
          <a:p>
            <a:pPr marL="12700">
              <a:lnSpc>
                <a:spcPct val="100000"/>
              </a:lnSpc>
              <a:spcBef>
                <a:spcPts val="105"/>
              </a:spcBef>
            </a:pPr>
            <a:r>
              <a:rPr sz="2000" err="1">
                <a:solidFill>
                  <a:srgbClr val="FF6600"/>
                </a:solidFill>
                <a:latin typeface="Microsoft YaHei"/>
                <a:cs typeface="Microsoft YaHei"/>
              </a:rPr>
              <a:t>环境</a:t>
            </a:r>
            <a:r>
              <a:rPr lang="en-US" sz="2000">
                <a:solidFill>
                  <a:srgbClr val="FF6600"/>
                </a:solidFill>
                <a:latin typeface="Microsoft YaHei"/>
                <a:cs typeface="Microsoft YaHei"/>
              </a:rPr>
              <a:t> </a:t>
            </a:r>
            <a:r>
              <a:rPr sz="2000" spc="-5">
                <a:solidFill>
                  <a:srgbClr val="FF6600"/>
                </a:solidFill>
                <a:latin typeface="Microsoft YaHei"/>
                <a:cs typeface="Microsoft YaHei"/>
              </a:rPr>
              <a:t>Environment</a:t>
            </a:r>
            <a:endParaRPr sz="2000">
              <a:latin typeface="Microsoft YaHei"/>
              <a:cs typeface="Microsoft YaHei"/>
            </a:endParaRPr>
          </a:p>
        </p:txBody>
      </p:sp>
      <p:sp>
        <p:nvSpPr>
          <p:cNvPr id="33" name="object 12">
            <a:extLst>
              <a:ext uri="{FF2B5EF4-FFF2-40B4-BE49-F238E27FC236}">
                <a16:creationId xmlns:a16="http://schemas.microsoft.com/office/drawing/2014/main" id="{53C89368-D8E5-72B7-9336-C52FE2FDDC94}"/>
              </a:ext>
            </a:extLst>
          </p:cNvPr>
          <p:cNvSpPr/>
          <p:nvPr/>
        </p:nvSpPr>
        <p:spPr>
          <a:xfrm>
            <a:off x="5494020" y="4183379"/>
            <a:ext cx="676910" cy="675640"/>
          </a:xfrm>
          <a:custGeom>
            <a:avLst/>
            <a:gdLst/>
            <a:ahLst/>
            <a:cxnLst/>
            <a:rect l="l" t="t" r="r" b="b"/>
            <a:pathLst>
              <a:path w="676910" h="675639">
                <a:moveTo>
                  <a:pt x="338327" y="0"/>
                </a:moveTo>
                <a:lnTo>
                  <a:pt x="292426" y="3081"/>
                </a:lnTo>
                <a:lnTo>
                  <a:pt x="248399" y="12057"/>
                </a:lnTo>
                <a:lnTo>
                  <a:pt x="206650" y="26527"/>
                </a:lnTo>
                <a:lnTo>
                  <a:pt x="167583" y="46086"/>
                </a:lnTo>
                <a:lnTo>
                  <a:pt x="131601" y="70335"/>
                </a:lnTo>
                <a:lnTo>
                  <a:pt x="99107" y="98869"/>
                </a:lnTo>
                <a:lnTo>
                  <a:pt x="70505" y="131288"/>
                </a:lnTo>
                <a:lnTo>
                  <a:pt x="46199" y="167188"/>
                </a:lnTo>
                <a:lnTo>
                  <a:pt x="26592" y="206168"/>
                </a:lnTo>
                <a:lnTo>
                  <a:pt x="12087" y="247826"/>
                </a:lnTo>
                <a:lnTo>
                  <a:pt x="3089" y="291759"/>
                </a:lnTo>
                <a:lnTo>
                  <a:pt x="0" y="337566"/>
                </a:lnTo>
                <a:lnTo>
                  <a:pt x="3089" y="383372"/>
                </a:lnTo>
                <a:lnTo>
                  <a:pt x="12087" y="427305"/>
                </a:lnTo>
                <a:lnTo>
                  <a:pt x="26592" y="468963"/>
                </a:lnTo>
                <a:lnTo>
                  <a:pt x="46199" y="507943"/>
                </a:lnTo>
                <a:lnTo>
                  <a:pt x="70505" y="543843"/>
                </a:lnTo>
                <a:lnTo>
                  <a:pt x="99107" y="576262"/>
                </a:lnTo>
                <a:lnTo>
                  <a:pt x="131601" y="604796"/>
                </a:lnTo>
                <a:lnTo>
                  <a:pt x="167583" y="629045"/>
                </a:lnTo>
                <a:lnTo>
                  <a:pt x="206650" y="648604"/>
                </a:lnTo>
                <a:lnTo>
                  <a:pt x="248399" y="663074"/>
                </a:lnTo>
                <a:lnTo>
                  <a:pt x="292426" y="672050"/>
                </a:lnTo>
                <a:lnTo>
                  <a:pt x="338327" y="675132"/>
                </a:lnTo>
                <a:lnTo>
                  <a:pt x="384229" y="672050"/>
                </a:lnTo>
                <a:lnTo>
                  <a:pt x="428256" y="663074"/>
                </a:lnTo>
                <a:lnTo>
                  <a:pt x="470005" y="648604"/>
                </a:lnTo>
                <a:lnTo>
                  <a:pt x="509072" y="629045"/>
                </a:lnTo>
                <a:lnTo>
                  <a:pt x="545054" y="604796"/>
                </a:lnTo>
                <a:lnTo>
                  <a:pt x="577548" y="576262"/>
                </a:lnTo>
                <a:lnTo>
                  <a:pt x="606150" y="543843"/>
                </a:lnTo>
                <a:lnTo>
                  <a:pt x="630456" y="507943"/>
                </a:lnTo>
                <a:lnTo>
                  <a:pt x="650063" y="468963"/>
                </a:lnTo>
                <a:lnTo>
                  <a:pt x="664568" y="427305"/>
                </a:lnTo>
                <a:lnTo>
                  <a:pt x="673566" y="383372"/>
                </a:lnTo>
                <a:lnTo>
                  <a:pt x="676655" y="337566"/>
                </a:lnTo>
                <a:lnTo>
                  <a:pt x="673566" y="291759"/>
                </a:lnTo>
                <a:lnTo>
                  <a:pt x="664568" y="247826"/>
                </a:lnTo>
                <a:lnTo>
                  <a:pt x="650063" y="206168"/>
                </a:lnTo>
                <a:lnTo>
                  <a:pt x="630456" y="167188"/>
                </a:lnTo>
                <a:lnTo>
                  <a:pt x="606150" y="131288"/>
                </a:lnTo>
                <a:lnTo>
                  <a:pt x="577548" y="98869"/>
                </a:lnTo>
                <a:lnTo>
                  <a:pt x="545054" y="70335"/>
                </a:lnTo>
                <a:lnTo>
                  <a:pt x="509072" y="46086"/>
                </a:lnTo>
                <a:lnTo>
                  <a:pt x="470005" y="26527"/>
                </a:lnTo>
                <a:lnTo>
                  <a:pt x="428256" y="12057"/>
                </a:lnTo>
                <a:lnTo>
                  <a:pt x="384229" y="3081"/>
                </a:lnTo>
                <a:lnTo>
                  <a:pt x="338327" y="0"/>
                </a:lnTo>
                <a:close/>
              </a:path>
            </a:pathLst>
          </a:custGeom>
          <a:solidFill>
            <a:srgbClr val="F8642D"/>
          </a:solidFill>
        </p:spPr>
        <p:txBody>
          <a:bodyPr wrap="square" lIns="0" tIns="0" rIns="0" bIns="0" rtlCol="0"/>
          <a:lstStyle/>
          <a:p>
            <a:endParaRPr/>
          </a:p>
        </p:txBody>
      </p:sp>
      <p:sp>
        <p:nvSpPr>
          <p:cNvPr id="34" name="object 13">
            <a:extLst>
              <a:ext uri="{FF2B5EF4-FFF2-40B4-BE49-F238E27FC236}">
                <a16:creationId xmlns:a16="http://schemas.microsoft.com/office/drawing/2014/main" id="{F05C1B13-BC5D-76C1-ED90-6E8E9D392B8F}"/>
              </a:ext>
            </a:extLst>
          </p:cNvPr>
          <p:cNvSpPr/>
          <p:nvPr/>
        </p:nvSpPr>
        <p:spPr>
          <a:xfrm>
            <a:off x="5494020" y="4183379"/>
            <a:ext cx="676910" cy="675640"/>
          </a:xfrm>
          <a:custGeom>
            <a:avLst/>
            <a:gdLst/>
            <a:ahLst/>
            <a:cxnLst/>
            <a:rect l="l" t="t" r="r" b="b"/>
            <a:pathLst>
              <a:path w="676910" h="675639">
                <a:moveTo>
                  <a:pt x="0" y="337566"/>
                </a:moveTo>
                <a:lnTo>
                  <a:pt x="3089" y="291759"/>
                </a:lnTo>
                <a:lnTo>
                  <a:pt x="12087" y="247826"/>
                </a:lnTo>
                <a:lnTo>
                  <a:pt x="26592" y="206168"/>
                </a:lnTo>
                <a:lnTo>
                  <a:pt x="46199" y="167188"/>
                </a:lnTo>
                <a:lnTo>
                  <a:pt x="70505" y="131288"/>
                </a:lnTo>
                <a:lnTo>
                  <a:pt x="99107" y="98869"/>
                </a:lnTo>
                <a:lnTo>
                  <a:pt x="131601" y="70335"/>
                </a:lnTo>
                <a:lnTo>
                  <a:pt x="167583" y="46086"/>
                </a:lnTo>
                <a:lnTo>
                  <a:pt x="206650" y="26527"/>
                </a:lnTo>
                <a:lnTo>
                  <a:pt x="248399" y="12057"/>
                </a:lnTo>
                <a:lnTo>
                  <a:pt x="292426" y="3081"/>
                </a:lnTo>
                <a:lnTo>
                  <a:pt x="338327" y="0"/>
                </a:lnTo>
                <a:lnTo>
                  <a:pt x="384229" y="3081"/>
                </a:lnTo>
                <a:lnTo>
                  <a:pt x="428256" y="12057"/>
                </a:lnTo>
                <a:lnTo>
                  <a:pt x="470005" y="26527"/>
                </a:lnTo>
                <a:lnTo>
                  <a:pt x="509072" y="46086"/>
                </a:lnTo>
                <a:lnTo>
                  <a:pt x="545054" y="70335"/>
                </a:lnTo>
                <a:lnTo>
                  <a:pt x="577548" y="98869"/>
                </a:lnTo>
                <a:lnTo>
                  <a:pt x="606150" y="131288"/>
                </a:lnTo>
                <a:lnTo>
                  <a:pt x="630456" y="167188"/>
                </a:lnTo>
                <a:lnTo>
                  <a:pt x="650063" y="206168"/>
                </a:lnTo>
                <a:lnTo>
                  <a:pt x="664568" y="247826"/>
                </a:lnTo>
                <a:lnTo>
                  <a:pt x="673566" y="291759"/>
                </a:lnTo>
                <a:lnTo>
                  <a:pt x="676655" y="337566"/>
                </a:lnTo>
                <a:lnTo>
                  <a:pt x="673566" y="383372"/>
                </a:lnTo>
                <a:lnTo>
                  <a:pt x="664568" y="427305"/>
                </a:lnTo>
                <a:lnTo>
                  <a:pt x="650063" y="468963"/>
                </a:lnTo>
                <a:lnTo>
                  <a:pt x="630456" y="507943"/>
                </a:lnTo>
                <a:lnTo>
                  <a:pt x="606150" y="543843"/>
                </a:lnTo>
                <a:lnTo>
                  <a:pt x="577548" y="576262"/>
                </a:lnTo>
                <a:lnTo>
                  <a:pt x="545054" y="604796"/>
                </a:lnTo>
                <a:lnTo>
                  <a:pt x="509072" y="629045"/>
                </a:lnTo>
                <a:lnTo>
                  <a:pt x="470005" y="648604"/>
                </a:lnTo>
                <a:lnTo>
                  <a:pt x="428256" y="663074"/>
                </a:lnTo>
                <a:lnTo>
                  <a:pt x="384229" y="672050"/>
                </a:lnTo>
                <a:lnTo>
                  <a:pt x="338327" y="675132"/>
                </a:lnTo>
                <a:lnTo>
                  <a:pt x="292426" y="672050"/>
                </a:lnTo>
                <a:lnTo>
                  <a:pt x="248399" y="663074"/>
                </a:lnTo>
                <a:lnTo>
                  <a:pt x="206650" y="648604"/>
                </a:lnTo>
                <a:lnTo>
                  <a:pt x="167583" y="629045"/>
                </a:lnTo>
                <a:lnTo>
                  <a:pt x="131601" y="604796"/>
                </a:lnTo>
                <a:lnTo>
                  <a:pt x="99107" y="576262"/>
                </a:lnTo>
                <a:lnTo>
                  <a:pt x="70505" y="543843"/>
                </a:lnTo>
                <a:lnTo>
                  <a:pt x="46199" y="507943"/>
                </a:lnTo>
                <a:lnTo>
                  <a:pt x="26592" y="468963"/>
                </a:lnTo>
                <a:lnTo>
                  <a:pt x="12087" y="427305"/>
                </a:lnTo>
                <a:lnTo>
                  <a:pt x="3089" y="383372"/>
                </a:lnTo>
                <a:lnTo>
                  <a:pt x="0" y="337566"/>
                </a:lnTo>
                <a:close/>
              </a:path>
            </a:pathLst>
          </a:custGeom>
          <a:ln w="12191">
            <a:solidFill>
              <a:srgbClr val="EC5B4F"/>
            </a:solidFill>
          </a:ln>
        </p:spPr>
        <p:txBody>
          <a:bodyPr wrap="square" lIns="0" tIns="0" rIns="0" bIns="0" rtlCol="0"/>
          <a:lstStyle/>
          <a:p>
            <a:endParaRPr/>
          </a:p>
        </p:txBody>
      </p:sp>
      <p:sp>
        <p:nvSpPr>
          <p:cNvPr id="35" name="object 14">
            <a:extLst>
              <a:ext uri="{FF2B5EF4-FFF2-40B4-BE49-F238E27FC236}">
                <a16:creationId xmlns:a16="http://schemas.microsoft.com/office/drawing/2014/main" id="{1E5A6738-F1E3-B285-FB0B-7DE70CAE3E85}"/>
              </a:ext>
            </a:extLst>
          </p:cNvPr>
          <p:cNvSpPr/>
          <p:nvPr/>
        </p:nvSpPr>
        <p:spPr>
          <a:xfrm>
            <a:off x="5671820" y="4344923"/>
            <a:ext cx="295275" cy="351155"/>
          </a:xfrm>
          <a:custGeom>
            <a:avLst/>
            <a:gdLst/>
            <a:ahLst/>
            <a:cxnLst/>
            <a:rect l="l" t="t" r="r" b="b"/>
            <a:pathLst>
              <a:path w="295275" h="351154">
                <a:moveTo>
                  <a:pt x="102488" y="249174"/>
                </a:moveTo>
                <a:lnTo>
                  <a:pt x="99187" y="249174"/>
                </a:lnTo>
                <a:lnTo>
                  <a:pt x="95884" y="250951"/>
                </a:lnTo>
                <a:lnTo>
                  <a:pt x="69423" y="271486"/>
                </a:lnTo>
                <a:lnTo>
                  <a:pt x="49831" y="295878"/>
                </a:lnTo>
                <a:lnTo>
                  <a:pt x="36502" y="320317"/>
                </a:lnTo>
                <a:lnTo>
                  <a:pt x="28828" y="340994"/>
                </a:lnTo>
                <a:lnTo>
                  <a:pt x="25526" y="347725"/>
                </a:lnTo>
                <a:lnTo>
                  <a:pt x="28828" y="350900"/>
                </a:lnTo>
                <a:lnTo>
                  <a:pt x="35559" y="347725"/>
                </a:lnTo>
                <a:lnTo>
                  <a:pt x="62017" y="327044"/>
                </a:lnTo>
                <a:lnTo>
                  <a:pt x="81962" y="302577"/>
                </a:lnTo>
                <a:lnTo>
                  <a:pt x="96264" y="278110"/>
                </a:lnTo>
                <a:lnTo>
                  <a:pt x="107314" y="254126"/>
                </a:lnTo>
                <a:lnTo>
                  <a:pt x="106552" y="251713"/>
                </a:lnTo>
                <a:lnTo>
                  <a:pt x="102488" y="249174"/>
                </a:lnTo>
                <a:close/>
              </a:path>
              <a:path w="295275" h="351154">
                <a:moveTo>
                  <a:pt x="133476" y="273176"/>
                </a:moveTo>
                <a:lnTo>
                  <a:pt x="130047" y="273176"/>
                </a:lnTo>
                <a:lnTo>
                  <a:pt x="126745" y="274827"/>
                </a:lnTo>
                <a:lnTo>
                  <a:pt x="109122" y="289095"/>
                </a:lnTo>
                <a:lnTo>
                  <a:pt x="95869" y="305149"/>
                </a:lnTo>
                <a:lnTo>
                  <a:pt x="86401" y="321155"/>
                </a:lnTo>
                <a:lnTo>
                  <a:pt x="80137" y="335280"/>
                </a:lnTo>
                <a:lnTo>
                  <a:pt x="76707" y="342011"/>
                </a:lnTo>
                <a:lnTo>
                  <a:pt x="83438" y="345313"/>
                </a:lnTo>
                <a:lnTo>
                  <a:pt x="90169" y="342011"/>
                </a:lnTo>
                <a:lnTo>
                  <a:pt x="106404" y="329243"/>
                </a:lnTo>
                <a:lnTo>
                  <a:pt x="119840" y="313023"/>
                </a:lnTo>
                <a:lnTo>
                  <a:pt x="130157" y="296183"/>
                </a:lnTo>
                <a:lnTo>
                  <a:pt x="137032" y="281558"/>
                </a:lnTo>
                <a:lnTo>
                  <a:pt x="138556" y="278256"/>
                </a:lnTo>
                <a:lnTo>
                  <a:pt x="137667" y="275717"/>
                </a:lnTo>
                <a:lnTo>
                  <a:pt x="135541" y="274391"/>
                </a:lnTo>
                <a:lnTo>
                  <a:pt x="133476" y="273176"/>
                </a:lnTo>
                <a:close/>
              </a:path>
              <a:path w="295275" h="351154">
                <a:moveTo>
                  <a:pt x="294893" y="0"/>
                </a:moveTo>
                <a:lnTo>
                  <a:pt x="281431" y="0"/>
                </a:lnTo>
                <a:lnTo>
                  <a:pt x="281431" y="3175"/>
                </a:lnTo>
                <a:lnTo>
                  <a:pt x="278129" y="3175"/>
                </a:lnTo>
                <a:lnTo>
                  <a:pt x="278129" y="6476"/>
                </a:lnTo>
                <a:lnTo>
                  <a:pt x="261365" y="6476"/>
                </a:lnTo>
                <a:lnTo>
                  <a:pt x="250100" y="9846"/>
                </a:lnTo>
                <a:lnTo>
                  <a:pt x="204469" y="33527"/>
                </a:lnTo>
                <a:lnTo>
                  <a:pt x="155797" y="72945"/>
                </a:lnTo>
                <a:lnTo>
                  <a:pt x="127126" y="107314"/>
                </a:lnTo>
                <a:lnTo>
                  <a:pt x="123951" y="114045"/>
                </a:lnTo>
                <a:lnTo>
                  <a:pt x="113918" y="120776"/>
                </a:lnTo>
                <a:lnTo>
                  <a:pt x="107187" y="120776"/>
                </a:lnTo>
                <a:lnTo>
                  <a:pt x="64111" y="126432"/>
                </a:lnTo>
                <a:lnTo>
                  <a:pt x="33823" y="144139"/>
                </a:lnTo>
                <a:lnTo>
                  <a:pt x="14247" y="166889"/>
                </a:lnTo>
                <a:lnTo>
                  <a:pt x="3175" y="187832"/>
                </a:lnTo>
                <a:lnTo>
                  <a:pt x="0" y="194563"/>
                </a:lnTo>
                <a:lnTo>
                  <a:pt x="3175" y="201294"/>
                </a:lnTo>
                <a:lnTo>
                  <a:pt x="13207" y="201294"/>
                </a:lnTo>
                <a:lnTo>
                  <a:pt x="85012" y="208940"/>
                </a:lnTo>
                <a:lnTo>
                  <a:pt x="131055" y="231612"/>
                </a:lnTo>
                <a:lnTo>
                  <a:pt x="156969" y="262514"/>
                </a:lnTo>
                <a:lnTo>
                  <a:pt x="168387" y="294848"/>
                </a:lnTo>
                <a:lnTo>
                  <a:pt x="170941" y="321818"/>
                </a:lnTo>
                <a:lnTo>
                  <a:pt x="170045" y="328156"/>
                </a:lnTo>
                <a:lnTo>
                  <a:pt x="172053" y="331565"/>
                </a:lnTo>
                <a:lnTo>
                  <a:pt x="211375" y="301232"/>
                </a:lnTo>
                <a:lnTo>
                  <a:pt x="228123" y="236644"/>
                </a:lnTo>
                <a:lnTo>
                  <a:pt x="224662" y="211327"/>
                </a:lnTo>
                <a:lnTo>
                  <a:pt x="224662" y="204469"/>
                </a:lnTo>
                <a:lnTo>
                  <a:pt x="227964" y="191007"/>
                </a:lnTo>
                <a:lnTo>
                  <a:pt x="231139" y="187832"/>
                </a:lnTo>
                <a:lnTo>
                  <a:pt x="245141" y="168302"/>
                </a:lnTo>
                <a:lnTo>
                  <a:pt x="253268" y="155400"/>
                </a:lnTo>
                <a:lnTo>
                  <a:pt x="198866" y="155400"/>
                </a:lnTo>
                <a:lnTo>
                  <a:pt x="189426" y="154485"/>
                </a:lnTo>
                <a:lnTo>
                  <a:pt x="180975" y="150749"/>
                </a:lnTo>
                <a:lnTo>
                  <a:pt x="170886" y="144139"/>
                </a:lnTo>
                <a:lnTo>
                  <a:pt x="165512" y="134921"/>
                </a:lnTo>
                <a:lnTo>
                  <a:pt x="164472" y="124442"/>
                </a:lnTo>
                <a:lnTo>
                  <a:pt x="167385" y="114045"/>
                </a:lnTo>
                <a:lnTo>
                  <a:pt x="170844" y="110587"/>
                </a:lnTo>
                <a:lnTo>
                  <a:pt x="170941" y="107314"/>
                </a:lnTo>
                <a:lnTo>
                  <a:pt x="175894" y="102234"/>
                </a:lnTo>
                <a:lnTo>
                  <a:pt x="181863" y="99821"/>
                </a:lnTo>
                <a:lnTo>
                  <a:pt x="188087" y="99313"/>
                </a:lnTo>
                <a:lnTo>
                  <a:pt x="194437" y="98932"/>
                </a:lnTo>
                <a:lnTo>
                  <a:pt x="280790" y="98932"/>
                </a:lnTo>
                <a:lnTo>
                  <a:pt x="282307" y="94614"/>
                </a:lnTo>
                <a:lnTo>
                  <a:pt x="284860" y="86994"/>
                </a:lnTo>
                <a:lnTo>
                  <a:pt x="284860" y="80518"/>
                </a:lnTo>
                <a:lnTo>
                  <a:pt x="288163" y="73787"/>
                </a:lnTo>
                <a:lnTo>
                  <a:pt x="288163" y="67056"/>
                </a:lnTo>
                <a:lnTo>
                  <a:pt x="290218" y="56975"/>
                </a:lnTo>
                <a:lnTo>
                  <a:pt x="291274" y="47275"/>
                </a:lnTo>
                <a:lnTo>
                  <a:pt x="291663" y="38195"/>
                </a:lnTo>
                <a:lnTo>
                  <a:pt x="291718" y="10032"/>
                </a:lnTo>
                <a:lnTo>
                  <a:pt x="294893" y="10032"/>
                </a:lnTo>
                <a:lnTo>
                  <a:pt x="291718" y="6476"/>
                </a:lnTo>
                <a:lnTo>
                  <a:pt x="291718" y="3175"/>
                </a:lnTo>
                <a:lnTo>
                  <a:pt x="294893" y="0"/>
                </a:lnTo>
                <a:close/>
              </a:path>
              <a:path w="295275" h="351154">
                <a:moveTo>
                  <a:pt x="72389" y="225170"/>
                </a:moveTo>
                <a:lnTo>
                  <a:pt x="69087" y="225170"/>
                </a:lnTo>
                <a:lnTo>
                  <a:pt x="65658" y="228600"/>
                </a:lnTo>
                <a:lnTo>
                  <a:pt x="48085" y="242625"/>
                </a:lnTo>
                <a:lnTo>
                  <a:pt x="34798" y="258508"/>
                </a:lnTo>
                <a:lnTo>
                  <a:pt x="25199" y="274446"/>
                </a:lnTo>
                <a:lnTo>
                  <a:pt x="18795" y="288417"/>
                </a:lnTo>
                <a:lnTo>
                  <a:pt x="15620" y="295148"/>
                </a:lnTo>
                <a:lnTo>
                  <a:pt x="18795" y="298323"/>
                </a:lnTo>
                <a:lnTo>
                  <a:pt x="28828" y="295148"/>
                </a:lnTo>
                <a:lnTo>
                  <a:pt x="45063" y="281122"/>
                </a:lnTo>
                <a:lnTo>
                  <a:pt x="58499" y="265239"/>
                </a:lnTo>
                <a:lnTo>
                  <a:pt x="68816" y="249356"/>
                </a:lnTo>
                <a:lnTo>
                  <a:pt x="75691" y="235331"/>
                </a:lnTo>
                <a:lnTo>
                  <a:pt x="77469" y="231901"/>
                </a:lnTo>
                <a:lnTo>
                  <a:pt x="76580" y="228600"/>
                </a:lnTo>
                <a:lnTo>
                  <a:pt x="72389" y="225170"/>
                </a:lnTo>
                <a:close/>
              </a:path>
              <a:path w="295275" h="351154">
                <a:moveTo>
                  <a:pt x="280790" y="98932"/>
                </a:moveTo>
                <a:lnTo>
                  <a:pt x="194437" y="98932"/>
                </a:lnTo>
                <a:lnTo>
                  <a:pt x="201040" y="100711"/>
                </a:lnTo>
                <a:lnTo>
                  <a:pt x="207644" y="104012"/>
                </a:lnTo>
                <a:lnTo>
                  <a:pt x="216396" y="110587"/>
                </a:lnTo>
                <a:lnTo>
                  <a:pt x="221646" y="119745"/>
                </a:lnTo>
                <a:lnTo>
                  <a:pt x="222468" y="130212"/>
                </a:lnTo>
                <a:lnTo>
                  <a:pt x="217931" y="140715"/>
                </a:lnTo>
                <a:lnTo>
                  <a:pt x="217931" y="144271"/>
                </a:lnTo>
                <a:lnTo>
                  <a:pt x="214375" y="147574"/>
                </a:lnTo>
                <a:lnTo>
                  <a:pt x="207710" y="153195"/>
                </a:lnTo>
                <a:lnTo>
                  <a:pt x="198866" y="155400"/>
                </a:lnTo>
                <a:lnTo>
                  <a:pt x="253268" y="155400"/>
                </a:lnTo>
                <a:lnTo>
                  <a:pt x="256857" y="149701"/>
                </a:lnTo>
                <a:lnTo>
                  <a:pt x="266572" y="131718"/>
                </a:lnTo>
                <a:lnTo>
                  <a:pt x="274574" y="114045"/>
                </a:lnTo>
                <a:lnTo>
                  <a:pt x="277199" y="108426"/>
                </a:lnTo>
                <a:lnTo>
                  <a:pt x="279765" y="101853"/>
                </a:lnTo>
                <a:lnTo>
                  <a:pt x="280790" y="98932"/>
                </a:lnTo>
                <a:close/>
              </a:path>
            </a:pathLst>
          </a:custGeom>
          <a:solidFill>
            <a:srgbClr val="FFFFFF"/>
          </a:solidFill>
        </p:spPr>
        <p:txBody>
          <a:bodyPr wrap="square" lIns="0" tIns="0" rIns="0" bIns="0" rtlCol="0"/>
          <a:lstStyle/>
          <a:p>
            <a:endParaRPr/>
          </a:p>
        </p:txBody>
      </p:sp>
      <p:sp>
        <p:nvSpPr>
          <p:cNvPr id="36" name="object 15">
            <a:extLst>
              <a:ext uri="{FF2B5EF4-FFF2-40B4-BE49-F238E27FC236}">
                <a16:creationId xmlns:a16="http://schemas.microsoft.com/office/drawing/2014/main" id="{017EEE51-3F22-548C-EF05-079093189191}"/>
              </a:ext>
            </a:extLst>
          </p:cNvPr>
          <p:cNvSpPr/>
          <p:nvPr/>
        </p:nvSpPr>
        <p:spPr>
          <a:xfrm>
            <a:off x="5494020" y="5256877"/>
            <a:ext cx="693420" cy="640080"/>
          </a:xfrm>
          <a:custGeom>
            <a:avLst/>
            <a:gdLst/>
            <a:ahLst/>
            <a:cxnLst/>
            <a:rect l="l" t="t" r="r" b="b"/>
            <a:pathLst>
              <a:path w="693420" h="640079">
                <a:moveTo>
                  <a:pt x="346709" y="0"/>
                </a:moveTo>
                <a:lnTo>
                  <a:pt x="295468" y="3469"/>
                </a:lnTo>
                <a:lnTo>
                  <a:pt x="246563" y="13547"/>
                </a:lnTo>
                <a:lnTo>
                  <a:pt x="200531" y="29740"/>
                </a:lnTo>
                <a:lnTo>
                  <a:pt x="157908" y="51552"/>
                </a:lnTo>
                <a:lnTo>
                  <a:pt x="119229" y="78490"/>
                </a:lnTo>
                <a:lnTo>
                  <a:pt x="85030" y="110057"/>
                </a:lnTo>
                <a:lnTo>
                  <a:pt x="55848" y="145761"/>
                </a:lnTo>
                <a:lnTo>
                  <a:pt x="32218" y="185105"/>
                </a:lnTo>
                <a:lnTo>
                  <a:pt x="14676" y="227596"/>
                </a:lnTo>
                <a:lnTo>
                  <a:pt x="3758" y="272739"/>
                </a:lnTo>
                <a:lnTo>
                  <a:pt x="0" y="320040"/>
                </a:lnTo>
                <a:lnTo>
                  <a:pt x="3758" y="367334"/>
                </a:lnTo>
                <a:lnTo>
                  <a:pt x="14676" y="412473"/>
                </a:lnTo>
                <a:lnTo>
                  <a:pt x="32218" y="454963"/>
                </a:lnTo>
                <a:lnTo>
                  <a:pt x="55848" y="494307"/>
                </a:lnTo>
                <a:lnTo>
                  <a:pt x="85030" y="530011"/>
                </a:lnTo>
                <a:lnTo>
                  <a:pt x="119229" y="561581"/>
                </a:lnTo>
                <a:lnTo>
                  <a:pt x="157908" y="588520"/>
                </a:lnTo>
                <a:lnTo>
                  <a:pt x="200531" y="610335"/>
                </a:lnTo>
                <a:lnTo>
                  <a:pt x="246563" y="626530"/>
                </a:lnTo>
                <a:lnTo>
                  <a:pt x="295468" y="636610"/>
                </a:lnTo>
                <a:lnTo>
                  <a:pt x="346709" y="640080"/>
                </a:lnTo>
                <a:lnTo>
                  <a:pt x="397951" y="636610"/>
                </a:lnTo>
                <a:lnTo>
                  <a:pt x="446856" y="626530"/>
                </a:lnTo>
                <a:lnTo>
                  <a:pt x="492888" y="610335"/>
                </a:lnTo>
                <a:lnTo>
                  <a:pt x="535511" y="588520"/>
                </a:lnTo>
                <a:lnTo>
                  <a:pt x="574190" y="561581"/>
                </a:lnTo>
                <a:lnTo>
                  <a:pt x="608389" y="530011"/>
                </a:lnTo>
                <a:lnTo>
                  <a:pt x="637571" y="494307"/>
                </a:lnTo>
                <a:lnTo>
                  <a:pt x="661201" y="454963"/>
                </a:lnTo>
                <a:lnTo>
                  <a:pt x="678743" y="412473"/>
                </a:lnTo>
                <a:lnTo>
                  <a:pt x="689661" y="367334"/>
                </a:lnTo>
                <a:lnTo>
                  <a:pt x="693419" y="320040"/>
                </a:lnTo>
                <a:lnTo>
                  <a:pt x="689661" y="272739"/>
                </a:lnTo>
                <a:lnTo>
                  <a:pt x="678743" y="227596"/>
                </a:lnTo>
                <a:lnTo>
                  <a:pt x="661201" y="185105"/>
                </a:lnTo>
                <a:lnTo>
                  <a:pt x="637571" y="145761"/>
                </a:lnTo>
                <a:lnTo>
                  <a:pt x="608389" y="110057"/>
                </a:lnTo>
                <a:lnTo>
                  <a:pt x="574190" y="78490"/>
                </a:lnTo>
                <a:lnTo>
                  <a:pt x="535511" y="51552"/>
                </a:lnTo>
                <a:lnTo>
                  <a:pt x="492888" y="29740"/>
                </a:lnTo>
                <a:lnTo>
                  <a:pt x="446856" y="13547"/>
                </a:lnTo>
                <a:lnTo>
                  <a:pt x="397951" y="3469"/>
                </a:lnTo>
                <a:lnTo>
                  <a:pt x="346709" y="0"/>
                </a:lnTo>
                <a:close/>
              </a:path>
            </a:pathLst>
          </a:custGeom>
          <a:solidFill>
            <a:srgbClr val="F8642D"/>
          </a:solidFill>
        </p:spPr>
        <p:txBody>
          <a:bodyPr wrap="square" lIns="0" tIns="0" rIns="0" bIns="0" rtlCol="0"/>
          <a:lstStyle/>
          <a:p>
            <a:endParaRPr/>
          </a:p>
        </p:txBody>
      </p:sp>
      <p:sp>
        <p:nvSpPr>
          <p:cNvPr id="37" name="object 16">
            <a:extLst>
              <a:ext uri="{FF2B5EF4-FFF2-40B4-BE49-F238E27FC236}">
                <a16:creationId xmlns:a16="http://schemas.microsoft.com/office/drawing/2014/main" id="{9526F527-87E0-F7C3-67A6-95DE1FEF4817}"/>
              </a:ext>
            </a:extLst>
          </p:cNvPr>
          <p:cNvSpPr/>
          <p:nvPr/>
        </p:nvSpPr>
        <p:spPr>
          <a:xfrm>
            <a:off x="5494020" y="5256276"/>
            <a:ext cx="693420" cy="640080"/>
          </a:xfrm>
          <a:custGeom>
            <a:avLst/>
            <a:gdLst/>
            <a:ahLst/>
            <a:cxnLst/>
            <a:rect l="l" t="t" r="r" b="b"/>
            <a:pathLst>
              <a:path w="693420" h="640079">
                <a:moveTo>
                  <a:pt x="0" y="320040"/>
                </a:moveTo>
                <a:lnTo>
                  <a:pt x="3758" y="272739"/>
                </a:lnTo>
                <a:lnTo>
                  <a:pt x="14676" y="227596"/>
                </a:lnTo>
                <a:lnTo>
                  <a:pt x="32218" y="185105"/>
                </a:lnTo>
                <a:lnTo>
                  <a:pt x="55848" y="145761"/>
                </a:lnTo>
                <a:lnTo>
                  <a:pt x="85030" y="110057"/>
                </a:lnTo>
                <a:lnTo>
                  <a:pt x="119229" y="78490"/>
                </a:lnTo>
                <a:lnTo>
                  <a:pt x="157908" y="51552"/>
                </a:lnTo>
                <a:lnTo>
                  <a:pt x="200531" y="29740"/>
                </a:lnTo>
                <a:lnTo>
                  <a:pt x="246563" y="13547"/>
                </a:lnTo>
                <a:lnTo>
                  <a:pt x="295468" y="3469"/>
                </a:lnTo>
                <a:lnTo>
                  <a:pt x="346709" y="0"/>
                </a:lnTo>
                <a:lnTo>
                  <a:pt x="397951" y="3469"/>
                </a:lnTo>
                <a:lnTo>
                  <a:pt x="446856" y="13547"/>
                </a:lnTo>
                <a:lnTo>
                  <a:pt x="492888" y="29740"/>
                </a:lnTo>
                <a:lnTo>
                  <a:pt x="535511" y="51552"/>
                </a:lnTo>
                <a:lnTo>
                  <a:pt x="574190" y="78490"/>
                </a:lnTo>
                <a:lnTo>
                  <a:pt x="608389" y="110057"/>
                </a:lnTo>
                <a:lnTo>
                  <a:pt x="637571" y="145761"/>
                </a:lnTo>
                <a:lnTo>
                  <a:pt x="661201" y="185105"/>
                </a:lnTo>
                <a:lnTo>
                  <a:pt x="678743" y="227596"/>
                </a:lnTo>
                <a:lnTo>
                  <a:pt x="689661" y="272739"/>
                </a:lnTo>
                <a:lnTo>
                  <a:pt x="693419" y="320040"/>
                </a:lnTo>
                <a:lnTo>
                  <a:pt x="689661" y="367334"/>
                </a:lnTo>
                <a:lnTo>
                  <a:pt x="678743" y="412473"/>
                </a:lnTo>
                <a:lnTo>
                  <a:pt x="661201" y="454963"/>
                </a:lnTo>
                <a:lnTo>
                  <a:pt x="637571" y="494307"/>
                </a:lnTo>
                <a:lnTo>
                  <a:pt x="608389" y="530011"/>
                </a:lnTo>
                <a:lnTo>
                  <a:pt x="574190" y="561581"/>
                </a:lnTo>
                <a:lnTo>
                  <a:pt x="535511" y="588520"/>
                </a:lnTo>
                <a:lnTo>
                  <a:pt x="492888" y="610335"/>
                </a:lnTo>
                <a:lnTo>
                  <a:pt x="446856" y="626530"/>
                </a:lnTo>
                <a:lnTo>
                  <a:pt x="397951" y="636610"/>
                </a:lnTo>
                <a:lnTo>
                  <a:pt x="346709" y="640080"/>
                </a:lnTo>
                <a:lnTo>
                  <a:pt x="295468" y="636610"/>
                </a:lnTo>
                <a:lnTo>
                  <a:pt x="246563" y="626530"/>
                </a:lnTo>
                <a:lnTo>
                  <a:pt x="200531" y="610335"/>
                </a:lnTo>
                <a:lnTo>
                  <a:pt x="157908" y="588520"/>
                </a:lnTo>
                <a:lnTo>
                  <a:pt x="119229" y="561581"/>
                </a:lnTo>
                <a:lnTo>
                  <a:pt x="85030" y="530011"/>
                </a:lnTo>
                <a:lnTo>
                  <a:pt x="55848" y="494307"/>
                </a:lnTo>
                <a:lnTo>
                  <a:pt x="32218" y="454963"/>
                </a:lnTo>
                <a:lnTo>
                  <a:pt x="14676" y="412473"/>
                </a:lnTo>
                <a:lnTo>
                  <a:pt x="3758" y="367334"/>
                </a:lnTo>
                <a:lnTo>
                  <a:pt x="0" y="320040"/>
                </a:lnTo>
                <a:close/>
              </a:path>
            </a:pathLst>
          </a:custGeom>
          <a:ln w="12192">
            <a:solidFill>
              <a:srgbClr val="EC5B4F"/>
            </a:solidFill>
          </a:ln>
        </p:spPr>
        <p:txBody>
          <a:bodyPr wrap="square" lIns="0" tIns="0" rIns="0" bIns="0" rtlCol="0"/>
          <a:lstStyle/>
          <a:p>
            <a:endParaRPr/>
          </a:p>
        </p:txBody>
      </p:sp>
      <p:sp>
        <p:nvSpPr>
          <p:cNvPr id="38" name="object 17">
            <a:extLst>
              <a:ext uri="{FF2B5EF4-FFF2-40B4-BE49-F238E27FC236}">
                <a16:creationId xmlns:a16="http://schemas.microsoft.com/office/drawing/2014/main" id="{827513AB-7C1E-D57B-3616-6DDE015FCB71}"/>
              </a:ext>
            </a:extLst>
          </p:cNvPr>
          <p:cNvSpPr/>
          <p:nvPr/>
        </p:nvSpPr>
        <p:spPr>
          <a:xfrm>
            <a:off x="5637276" y="5447696"/>
            <a:ext cx="397510" cy="299720"/>
          </a:xfrm>
          <a:custGeom>
            <a:avLst/>
            <a:gdLst/>
            <a:ahLst/>
            <a:cxnLst/>
            <a:rect l="l" t="t" r="r" b="b"/>
            <a:pathLst>
              <a:path w="397510" h="299720">
                <a:moveTo>
                  <a:pt x="162956" y="264623"/>
                </a:moveTo>
                <a:lnTo>
                  <a:pt x="116966" y="264623"/>
                </a:lnTo>
                <a:lnTo>
                  <a:pt x="114073" y="271675"/>
                </a:lnTo>
                <a:lnTo>
                  <a:pt x="111998" y="278212"/>
                </a:lnTo>
                <a:lnTo>
                  <a:pt x="112002" y="280149"/>
                </a:lnTo>
                <a:lnTo>
                  <a:pt x="112287" y="285927"/>
                </a:lnTo>
                <a:lnTo>
                  <a:pt x="116966" y="295001"/>
                </a:lnTo>
                <a:lnTo>
                  <a:pt x="126039" y="299567"/>
                </a:lnTo>
                <a:lnTo>
                  <a:pt x="136969" y="299105"/>
                </a:lnTo>
                <a:lnTo>
                  <a:pt x="147899" y="294893"/>
                </a:lnTo>
                <a:lnTo>
                  <a:pt x="156972" y="288207"/>
                </a:lnTo>
                <a:lnTo>
                  <a:pt x="162544" y="280149"/>
                </a:lnTo>
                <a:lnTo>
                  <a:pt x="164401" y="271418"/>
                </a:lnTo>
                <a:lnTo>
                  <a:pt x="162956" y="264623"/>
                </a:lnTo>
                <a:close/>
              </a:path>
              <a:path w="397510" h="299720">
                <a:moveTo>
                  <a:pt x="193675" y="231438"/>
                </a:moveTo>
                <a:lnTo>
                  <a:pt x="160147" y="231438"/>
                </a:lnTo>
                <a:lnTo>
                  <a:pt x="166877" y="234638"/>
                </a:lnTo>
                <a:lnTo>
                  <a:pt x="170179" y="241433"/>
                </a:lnTo>
                <a:lnTo>
                  <a:pt x="176424" y="249485"/>
                </a:lnTo>
                <a:lnTo>
                  <a:pt x="180228" y="258475"/>
                </a:lnTo>
                <a:lnTo>
                  <a:pt x="181349" y="267095"/>
                </a:lnTo>
                <a:lnTo>
                  <a:pt x="181432" y="268519"/>
                </a:lnTo>
                <a:lnTo>
                  <a:pt x="180086" y="278212"/>
                </a:lnTo>
                <a:lnTo>
                  <a:pt x="183769" y="278212"/>
                </a:lnTo>
                <a:lnTo>
                  <a:pt x="186944" y="284613"/>
                </a:lnTo>
                <a:lnTo>
                  <a:pt x="190500" y="288207"/>
                </a:lnTo>
                <a:lnTo>
                  <a:pt x="196395" y="292029"/>
                </a:lnTo>
                <a:lnTo>
                  <a:pt x="203660" y="293303"/>
                </a:lnTo>
                <a:lnTo>
                  <a:pt x="210948" y="292029"/>
                </a:lnTo>
                <a:lnTo>
                  <a:pt x="216915" y="288207"/>
                </a:lnTo>
                <a:lnTo>
                  <a:pt x="220702" y="282111"/>
                </a:lnTo>
                <a:lnTo>
                  <a:pt x="221964" y="274815"/>
                </a:lnTo>
                <a:lnTo>
                  <a:pt x="220702" y="267519"/>
                </a:lnTo>
                <a:lnTo>
                  <a:pt x="216915" y="261423"/>
                </a:lnTo>
                <a:lnTo>
                  <a:pt x="213613" y="261423"/>
                </a:lnTo>
                <a:lnTo>
                  <a:pt x="201640" y="247404"/>
                </a:lnTo>
                <a:lnTo>
                  <a:pt x="194976" y="238934"/>
                </a:lnTo>
                <a:lnTo>
                  <a:pt x="192647" y="234212"/>
                </a:lnTo>
                <a:lnTo>
                  <a:pt x="193675" y="231438"/>
                </a:lnTo>
                <a:close/>
              </a:path>
              <a:path w="397510" h="299720">
                <a:moveTo>
                  <a:pt x="273519" y="141986"/>
                </a:moveTo>
                <a:lnTo>
                  <a:pt x="63309" y="141986"/>
                </a:lnTo>
                <a:lnTo>
                  <a:pt x="79331" y="145057"/>
                </a:lnTo>
                <a:lnTo>
                  <a:pt x="93472" y="154273"/>
                </a:lnTo>
                <a:lnTo>
                  <a:pt x="96647" y="161067"/>
                </a:lnTo>
                <a:lnTo>
                  <a:pt x="100202" y="164268"/>
                </a:lnTo>
                <a:lnTo>
                  <a:pt x="100202" y="171075"/>
                </a:lnTo>
                <a:lnTo>
                  <a:pt x="107061" y="174669"/>
                </a:lnTo>
                <a:lnTo>
                  <a:pt x="113411" y="177869"/>
                </a:lnTo>
                <a:lnTo>
                  <a:pt x="116966" y="184664"/>
                </a:lnTo>
                <a:lnTo>
                  <a:pt x="123444" y="187864"/>
                </a:lnTo>
                <a:lnTo>
                  <a:pt x="127000" y="194659"/>
                </a:lnTo>
                <a:lnTo>
                  <a:pt x="127000" y="201453"/>
                </a:lnTo>
                <a:lnTo>
                  <a:pt x="133350" y="201453"/>
                </a:lnTo>
                <a:lnTo>
                  <a:pt x="140208" y="204654"/>
                </a:lnTo>
                <a:lnTo>
                  <a:pt x="143763" y="211448"/>
                </a:lnTo>
                <a:lnTo>
                  <a:pt x="150113" y="217849"/>
                </a:lnTo>
                <a:lnTo>
                  <a:pt x="153415" y="224643"/>
                </a:lnTo>
                <a:lnTo>
                  <a:pt x="153415" y="231438"/>
                </a:lnTo>
                <a:lnTo>
                  <a:pt x="193675" y="231438"/>
                </a:lnTo>
                <a:lnTo>
                  <a:pt x="196447" y="232357"/>
                </a:lnTo>
                <a:lnTo>
                  <a:pt x="201183" y="236386"/>
                </a:lnTo>
                <a:lnTo>
                  <a:pt x="209659" y="245438"/>
                </a:lnTo>
                <a:lnTo>
                  <a:pt x="223647" y="261423"/>
                </a:lnTo>
                <a:lnTo>
                  <a:pt x="227202" y="264623"/>
                </a:lnTo>
                <a:lnTo>
                  <a:pt x="232602" y="268445"/>
                </a:lnTo>
                <a:lnTo>
                  <a:pt x="238680" y="269719"/>
                </a:lnTo>
                <a:lnTo>
                  <a:pt x="244830" y="268445"/>
                </a:lnTo>
                <a:lnTo>
                  <a:pt x="250444" y="264623"/>
                </a:lnTo>
                <a:lnTo>
                  <a:pt x="254230" y="258699"/>
                </a:lnTo>
                <a:lnTo>
                  <a:pt x="255492" y="251428"/>
                </a:lnTo>
                <a:lnTo>
                  <a:pt x="254230" y="244156"/>
                </a:lnTo>
                <a:lnTo>
                  <a:pt x="250444" y="238232"/>
                </a:lnTo>
                <a:lnTo>
                  <a:pt x="236416" y="222095"/>
                </a:lnTo>
                <a:lnTo>
                  <a:pt x="228330" y="212599"/>
                </a:lnTo>
                <a:lnTo>
                  <a:pt x="224565" y="207484"/>
                </a:lnTo>
                <a:lnTo>
                  <a:pt x="223647" y="204654"/>
                </a:lnTo>
                <a:lnTo>
                  <a:pt x="277217" y="204654"/>
                </a:lnTo>
                <a:lnTo>
                  <a:pt x="269869" y="197257"/>
                </a:lnTo>
                <a:lnTo>
                  <a:pt x="261318" y="187963"/>
                </a:lnTo>
                <a:lnTo>
                  <a:pt x="258982" y="183616"/>
                </a:lnTo>
                <a:lnTo>
                  <a:pt x="260350" y="181070"/>
                </a:lnTo>
                <a:lnTo>
                  <a:pt x="310530" y="181070"/>
                </a:lnTo>
                <a:lnTo>
                  <a:pt x="277883" y="146692"/>
                </a:lnTo>
                <a:lnTo>
                  <a:pt x="273519" y="141986"/>
                </a:lnTo>
                <a:close/>
              </a:path>
              <a:path w="397510" h="299720">
                <a:moveTo>
                  <a:pt x="135611" y="238232"/>
                </a:moveTo>
                <a:lnTo>
                  <a:pt x="90297" y="238232"/>
                </a:lnTo>
                <a:lnTo>
                  <a:pt x="87332" y="243651"/>
                </a:lnTo>
                <a:lnTo>
                  <a:pt x="85355" y="249485"/>
                </a:lnTo>
                <a:lnTo>
                  <a:pt x="85228" y="251428"/>
                </a:lnTo>
                <a:lnTo>
                  <a:pt x="85546" y="257183"/>
                </a:lnTo>
                <a:lnTo>
                  <a:pt x="90297" y="264623"/>
                </a:lnTo>
                <a:lnTo>
                  <a:pt x="96196" y="267995"/>
                </a:lnTo>
                <a:lnTo>
                  <a:pt x="103489" y="268519"/>
                </a:lnTo>
                <a:lnTo>
                  <a:pt x="110853" y="267095"/>
                </a:lnTo>
                <a:lnTo>
                  <a:pt x="116966" y="264623"/>
                </a:lnTo>
                <a:lnTo>
                  <a:pt x="162956" y="264623"/>
                </a:lnTo>
                <a:lnTo>
                  <a:pt x="162544" y="262686"/>
                </a:lnTo>
                <a:lnTo>
                  <a:pt x="156972" y="254628"/>
                </a:lnTo>
                <a:lnTo>
                  <a:pt x="150113" y="247834"/>
                </a:lnTo>
                <a:lnTo>
                  <a:pt x="133350" y="247834"/>
                </a:lnTo>
                <a:lnTo>
                  <a:pt x="135372" y="242465"/>
                </a:lnTo>
                <a:lnTo>
                  <a:pt x="135611" y="238232"/>
                </a:lnTo>
                <a:close/>
              </a:path>
              <a:path w="397510" h="299720">
                <a:moveTo>
                  <a:pt x="277217" y="204654"/>
                </a:moveTo>
                <a:lnTo>
                  <a:pt x="223647" y="204654"/>
                </a:lnTo>
                <a:lnTo>
                  <a:pt x="227631" y="207084"/>
                </a:lnTo>
                <a:lnTo>
                  <a:pt x="234664" y="214199"/>
                </a:lnTo>
                <a:lnTo>
                  <a:pt x="245363" y="225737"/>
                </a:lnTo>
                <a:lnTo>
                  <a:pt x="260350" y="241433"/>
                </a:lnTo>
                <a:lnTo>
                  <a:pt x="266465" y="245033"/>
                </a:lnTo>
                <a:lnTo>
                  <a:pt x="273748" y="246233"/>
                </a:lnTo>
                <a:lnTo>
                  <a:pt x="281031" y="245033"/>
                </a:lnTo>
                <a:lnTo>
                  <a:pt x="287147" y="241433"/>
                </a:lnTo>
                <a:lnTo>
                  <a:pt x="289433" y="235787"/>
                </a:lnTo>
                <a:lnTo>
                  <a:pt x="290861" y="229241"/>
                </a:lnTo>
                <a:lnTo>
                  <a:pt x="290433" y="222095"/>
                </a:lnTo>
                <a:lnTo>
                  <a:pt x="287147" y="214649"/>
                </a:lnTo>
                <a:lnTo>
                  <a:pt x="277217" y="204654"/>
                </a:lnTo>
                <a:close/>
              </a:path>
              <a:path w="397510" h="299720">
                <a:moveTo>
                  <a:pt x="110236" y="211448"/>
                </a:moveTo>
                <a:lnTo>
                  <a:pt x="63500" y="211448"/>
                </a:lnTo>
                <a:lnTo>
                  <a:pt x="62553" y="216366"/>
                </a:lnTo>
                <a:lnTo>
                  <a:pt x="60975" y="221695"/>
                </a:lnTo>
                <a:lnTo>
                  <a:pt x="60660" y="227698"/>
                </a:lnTo>
                <a:lnTo>
                  <a:pt x="63500" y="234638"/>
                </a:lnTo>
                <a:lnTo>
                  <a:pt x="69562" y="239417"/>
                </a:lnTo>
                <a:lnTo>
                  <a:pt x="76850" y="240183"/>
                </a:lnTo>
                <a:lnTo>
                  <a:pt x="84163" y="239076"/>
                </a:lnTo>
                <a:lnTo>
                  <a:pt x="90297" y="238232"/>
                </a:lnTo>
                <a:lnTo>
                  <a:pt x="135611" y="238232"/>
                </a:lnTo>
                <a:lnTo>
                  <a:pt x="135715" y="236386"/>
                </a:lnTo>
                <a:lnTo>
                  <a:pt x="134082" y="230233"/>
                </a:lnTo>
                <a:lnTo>
                  <a:pt x="130175" y="224643"/>
                </a:lnTo>
                <a:lnTo>
                  <a:pt x="123444" y="217849"/>
                </a:lnTo>
                <a:lnTo>
                  <a:pt x="110236" y="217849"/>
                </a:lnTo>
                <a:lnTo>
                  <a:pt x="110236" y="211448"/>
                </a:lnTo>
                <a:close/>
              </a:path>
              <a:path w="397510" h="299720">
                <a:moveTo>
                  <a:pt x="310530" y="181070"/>
                </a:moveTo>
                <a:lnTo>
                  <a:pt x="260350" y="181070"/>
                </a:lnTo>
                <a:lnTo>
                  <a:pt x="290322" y="207854"/>
                </a:lnTo>
                <a:lnTo>
                  <a:pt x="290322" y="211448"/>
                </a:lnTo>
                <a:lnTo>
                  <a:pt x="295941" y="215049"/>
                </a:lnTo>
                <a:lnTo>
                  <a:pt x="302133" y="216249"/>
                </a:lnTo>
                <a:lnTo>
                  <a:pt x="308324" y="215049"/>
                </a:lnTo>
                <a:lnTo>
                  <a:pt x="313944" y="211448"/>
                </a:lnTo>
                <a:lnTo>
                  <a:pt x="317730" y="203947"/>
                </a:lnTo>
                <a:lnTo>
                  <a:pt x="318992" y="196708"/>
                </a:lnTo>
                <a:lnTo>
                  <a:pt x="317730" y="190144"/>
                </a:lnTo>
                <a:lnTo>
                  <a:pt x="313944" y="184664"/>
                </a:lnTo>
                <a:lnTo>
                  <a:pt x="310530" y="181070"/>
                </a:lnTo>
                <a:close/>
              </a:path>
              <a:path w="397510" h="299720">
                <a:moveTo>
                  <a:pt x="61864" y="161974"/>
                </a:moveTo>
                <a:lnTo>
                  <a:pt x="33970" y="198846"/>
                </a:lnTo>
                <a:lnTo>
                  <a:pt x="36702" y="207854"/>
                </a:lnTo>
                <a:lnTo>
                  <a:pt x="44176" y="212632"/>
                </a:lnTo>
                <a:lnTo>
                  <a:pt x="51339" y="213399"/>
                </a:lnTo>
                <a:lnTo>
                  <a:pt x="57884" y="212292"/>
                </a:lnTo>
                <a:lnTo>
                  <a:pt x="63500" y="211448"/>
                </a:lnTo>
                <a:lnTo>
                  <a:pt x="110236" y="211448"/>
                </a:lnTo>
                <a:lnTo>
                  <a:pt x="110236" y="201453"/>
                </a:lnTo>
                <a:lnTo>
                  <a:pt x="103377" y="197859"/>
                </a:lnTo>
                <a:lnTo>
                  <a:pt x="100202" y="191065"/>
                </a:lnTo>
                <a:lnTo>
                  <a:pt x="83438" y="191065"/>
                </a:lnTo>
                <a:lnTo>
                  <a:pt x="86613" y="184664"/>
                </a:lnTo>
                <a:lnTo>
                  <a:pt x="83438" y="174669"/>
                </a:lnTo>
                <a:lnTo>
                  <a:pt x="80255" y="167869"/>
                </a:lnTo>
                <a:lnTo>
                  <a:pt x="71689" y="162751"/>
                </a:lnTo>
                <a:lnTo>
                  <a:pt x="61864" y="161974"/>
                </a:lnTo>
                <a:close/>
              </a:path>
              <a:path w="397510" h="299720">
                <a:moveTo>
                  <a:pt x="90297" y="187864"/>
                </a:moveTo>
                <a:lnTo>
                  <a:pt x="83438" y="191065"/>
                </a:lnTo>
                <a:lnTo>
                  <a:pt x="100202" y="191065"/>
                </a:lnTo>
                <a:lnTo>
                  <a:pt x="90297" y="187864"/>
                </a:lnTo>
                <a:close/>
              </a:path>
              <a:path w="397510" h="299720">
                <a:moveTo>
                  <a:pt x="0" y="23971"/>
                </a:moveTo>
                <a:lnTo>
                  <a:pt x="0" y="167874"/>
                </a:lnTo>
                <a:lnTo>
                  <a:pt x="10033" y="171075"/>
                </a:lnTo>
                <a:lnTo>
                  <a:pt x="19938" y="174669"/>
                </a:lnTo>
                <a:lnTo>
                  <a:pt x="23624" y="167869"/>
                </a:lnTo>
                <a:lnTo>
                  <a:pt x="26797" y="161067"/>
                </a:lnTo>
                <a:lnTo>
                  <a:pt x="33147" y="154273"/>
                </a:lnTo>
                <a:lnTo>
                  <a:pt x="47287" y="145057"/>
                </a:lnTo>
                <a:lnTo>
                  <a:pt x="63309" y="141986"/>
                </a:lnTo>
                <a:lnTo>
                  <a:pt x="273519" y="141986"/>
                </a:lnTo>
                <a:lnTo>
                  <a:pt x="264160" y="131892"/>
                </a:lnTo>
                <a:lnTo>
                  <a:pt x="256998" y="124301"/>
                </a:lnTo>
                <a:lnTo>
                  <a:pt x="153415" y="124301"/>
                </a:lnTo>
                <a:lnTo>
                  <a:pt x="137360" y="120872"/>
                </a:lnTo>
                <a:lnTo>
                  <a:pt x="124698" y="111823"/>
                </a:lnTo>
                <a:lnTo>
                  <a:pt x="116390" y="98996"/>
                </a:lnTo>
                <a:lnTo>
                  <a:pt x="113411" y="84296"/>
                </a:lnTo>
                <a:lnTo>
                  <a:pt x="114686" y="72435"/>
                </a:lnTo>
                <a:lnTo>
                  <a:pt x="118475" y="62182"/>
                </a:lnTo>
                <a:lnTo>
                  <a:pt x="124715" y="53810"/>
                </a:lnTo>
                <a:lnTo>
                  <a:pt x="133350" y="47593"/>
                </a:lnTo>
                <a:lnTo>
                  <a:pt x="144551" y="40239"/>
                </a:lnTo>
                <a:lnTo>
                  <a:pt x="53601" y="40239"/>
                </a:lnTo>
                <a:lnTo>
                  <a:pt x="39877" y="37560"/>
                </a:lnTo>
                <a:lnTo>
                  <a:pt x="0" y="23971"/>
                </a:lnTo>
                <a:close/>
              </a:path>
              <a:path w="397510" h="299720">
                <a:moveTo>
                  <a:pt x="397383" y="70084"/>
                </a:moveTo>
                <a:lnTo>
                  <a:pt x="230211" y="70084"/>
                </a:lnTo>
                <a:lnTo>
                  <a:pt x="239648" y="70548"/>
                </a:lnTo>
                <a:lnTo>
                  <a:pt x="245276" y="72870"/>
                </a:lnTo>
                <a:lnTo>
                  <a:pt x="247141" y="74263"/>
                </a:lnTo>
                <a:lnTo>
                  <a:pt x="257891" y="85465"/>
                </a:lnTo>
                <a:lnTo>
                  <a:pt x="283035" y="111369"/>
                </a:lnTo>
                <a:lnTo>
                  <a:pt x="311917" y="140421"/>
                </a:lnTo>
                <a:lnTo>
                  <a:pt x="333883" y="161067"/>
                </a:lnTo>
                <a:lnTo>
                  <a:pt x="342354" y="167869"/>
                </a:lnTo>
                <a:lnTo>
                  <a:pt x="351837" y="169571"/>
                </a:lnTo>
                <a:lnTo>
                  <a:pt x="360725" y="168724"/>
                </a:lnTo>
                <a:lnTo>
                  <a:pt x="367441" y="167869"/>
                </a:lnTo>
                <a:lnTo>
                  <a:pt x="373433" y="166811"/>
                </a:lnTo>
                <a:lnTo>
                  <a:pt x="383587" y="164471"/>
                </a:lnTo>
                <a:lnTo>
                  <a:pt x="397383" y="161067"/>
                </a:lnTo>
                <a:lnTo>
                  <a:pt x="397383" y="70084"/>
                </a:lnTo>
                <a:close/>
              </a:path>
              <a:path w="397510" h="299720">
                <a:moveTo>
                  <a:pt x="221698" y="97397"/>
                </a:moveTo>
                <a:lnTo>
                  <a:pt x="184989" y="112883"/>
                </a:lnTo>
                <a:lnTo>
                  <a:pt x="176911" y="117951"/>
                </a:lnTo>
                <a:lnTo>
                  <a:pt x="156972" y="124301"/>
                </a:lnTo>
                <a:lnTo>
                  <a:pt x="256998" y="124301"/>
                </a:lnTo>
                <a:lnTo>
                  <a:pt x="256151" y="123403"/>
                </a:lnTo>
                <a:lnTo>
                  <a:pt x="237236" y="104362"/>
                </a:lnTo>
                <a:lnTo>
                  <a:pt x="235406" y="102453"/>
                </a:lnTo>
                <a:lnTo>
                  <a:pt x="230124" y="98996"/>
                </a:lnTo>
                <a:lnTo>
                  <a:pt x="221698" y="97397"/>
                </a:lnTo>
                <a:close/>
              </a:path>
              <a:path w="397510" h="299720">
                <a:moveTo>
                  <a:pt x="257825" y="0"/>
                </a:moveTo>
                <a:lnTo>
                  <a:pt x="249410" y="440"/>
                </a:lnTo>
                <a:lnTo>
                  <a:pt x="240411" y="3905"/>
                </a:lnTo>
                <a:lnTo>
                  <a:pt x="220612" y="16150"/>
                </a:lnTo>
                <a:lnTo>
                  <a:pt x="167205" y="46642"/>
                </a:lnTo>
                <a:lnTo>
                  <a:pt x="143763" y="60674"/>
                </a:lnTo>
                <a:lnTo>
                  <a:pt x="137033" y="64357"/>
                </a:lnTo>
                <a:lnTo>
                  <a:pt x="130175" y="70707"/>
                </a:lnTo>
                <a:lnTo>
                  <a:pt x="130175" y="81121"/>
                </a:lnTo>
                <a:lnTo>
                  <a:pt x="131949" y="90820"/>
                </a:lnTo>
                <a:lnTo>
                  <a:pt x="136842" y="99282"/>
                </a:lnTo>
                <a:lnTo>
                  <a:pt x="144212" y="105267"/>
                </a:lnTo>
                <a:lnTo>
                  <a:pt x="153415" y="107537"/>
                </a:lnTo>
                <a:lnTo>
                  <a:pt x="156972" y="107537"/>
                </a:lnTo>
                <a:lnTo>
                  <a:pt x="163702" y="104362"/>
                </a:lnTo>
                <a:lnTo>
                  <a:pt x="166877" y="101060"/>
                </a:lnTo>
                <a:lnTo>
                  <a:pt x="176625" y="96783"/>
                </a:lnTo>
                <a:lnTo>
                  <a:pt x="189515" y="90090"/>
                </a:lnTo>
                <a:lnTo>
                  <a:pt x="203596" y="82182"/>
                </a:lnTo>
                <a:lnTo>
                  <a:pt x="216915" y="74263"/>
                </a:lnTo>
                <a:lnTo>
                  <a:pt x="230211" y="70084"/>
                </a:lnTo>
                <a:lnTo>
                  <a:pt x="397383" y="70084"/>
                </a:lnTo>
                <a:lnTo>
                  <a:pt x="397383" y="50768"/>
                </a:lnTo>
                <a:lnTo>
                  <a:pt x="327025" y="50768"/>
                </a:lnTo>
                <a:lnTo>
                  <a:pt x="320675" y="47593"/>
                </a:lnTo>
                <a:lnTo>
                  <a:pt x="317186" y="44642"/>
                </a:lnTo>
                <a:lnTo>
                  <a:pt x="308006" y="36655"/>
                </a:lnTo>
                <a:lnTo>
                  <a:pt x="295064" y="24929"/>
                </a:lnTo>
                <a:lnTo>
                  <a:pt x="280288" y="10763"/>
                </a:lnTo>
                <a:lnTo>
                  <a:pt x="267503" y="3226"/>
                </a:lnTo>
                <a:lnTo>
                  <a:pt x="257825" y="0"/>
                </a:lnTo>
                <a:close/>
              </a:path>
              <a:path w="397510" h="299720">
                <a:moveTo>
                  <a:pt x="397383" y="37560"/>
                </a:moveTo>
                <a:lnTo>
                  <a:pt x="333883" y="50768"/>
                </a:lnTo>
                <a:lnTo>
                  <a:pt x="397383" y="50768"/>
                </a:lnTo>
                <a:lnTo>
                  <a:pt x="397383" y="37560"/>
                </a:lnTo>
                <a:close/>
              </a:path>
              <a:path w="397510" h="299720">
                <a:moveTo>
                  <a:pt x="150113" y="730"/>
                </a:moveTo>
                <a:lnTo>
                  <a:pt x="126896" y="6484"/>
                </a:lnTo>
                <a:lnTo>
                  <a:pt x="101822" y="19145"/>
                </a:lnTo>
                <a:lnTo>
                  <a:pt x="81748" y="31805"/>
                </a:lnTo>
                <a:lnTo>
                  <a:pt x="73533" y="37560"/>
                </a:lnTo>
                <a:lnTo>
                  <a:pt x="71096" y="38453"/>
                </a:lnTo>
                <a:lnTo>
                  <a:pt x="64230" y="39941"/>
                </a:lnTo>
                <a:lnTo>
                  <a:pt x="53601" y="40239"/>
                </a:lnTo>
                <a:lnTo>
                  <a:pt x="144551" y="40239"/>
                </a:lnTo>
                <a:lnTo>
                  <a:pt x="146960" y="38657"/>
                </a:lnTo>
                <a:lnTo>
                  <a:pt x="163655" y="28781"/>
                </a:lnTo>
                <a:lnTo>
                  <a:pt x="177801" y="20786"/>
                </a:lnTo>
                <a:lnTo>
                  <a:pt x="183769" y="17494"/>
                </a:lnTo>
                <a:lnTo>
                  <a:pt x="181832" y="14874"/>
                </a:lnTo>
                <a:lnTo>
                  <a:pt x="175799" y="9112"/>
                </a:lnTo>
                <a:lnTo>
                  <a:pt x="165338" y="3349"/>
                </a:lnTo>
                <a:lnTo>
                  <a:pt x="150113" y="730"/>
                </a:lnTo>
                <a:close/>
              </a:path>
            </a:pathLst>
          </a:custGeom>
          <a:solidFill>
            <a:srgbClr val="FFFFFF"/>
          </a:solidFill>
        </p:spPr>
        <p:txBody>
          <a:bodyPr wrap="square" lIns="0" tIns="0" rIns="0" bIns="0" rtlCol="0"/>
          <a:lstStyle/>
          <a:p>
            <a:endParaRPr/>
          </a:p>
        </p:txBody>
      </p:sp>
      <p:sp>
        <p:nvSpPr>
          <p:cNvPr id="39" name="object 18">
            <a:extLst>
              <a:ext uri="{FF2B5EF4-FFF2-40B4-BE49-F238E27FC236}">
                <a16:creationId xmlns:a16="http://schemas.microsoft.com/office/drawing/2014/main" id="{C1C5678A-56B2-6942-9EBA-2511BD3A45D4}"/>
              </a:ext>
            </a:extLst>
          </p:cNvPr>
          <p:cNvSpPr txBox="1"/>
          <p:nvPr/>
        </p:nvSpPr>
        <p:spPr>
          <a:xfrm>
            <a:off x="6555992" y="4360899"/>
            <a:ext cx="5400000" cy="320601"/>
          </a:xfrm>
          <a:prstGeom prst="rect">
            <a:avLst/>
          </a:prstGeom>
        </p:spPr>
        <p:txBody>
          <a:bodyPr vert="horz" wrap="square" lIns="0" tIns="12700" rIns="0" bIns="0" rtlCol="0">
            <a:spAutoFit/>
          </a:bodyPr>
          <a:lstStyle/>
          <a:p>
            <a:pPr marL="12700">
              <a:lnSpc>
                <a:spcPct val="100000"/>
              </a:lnSpc>
              <a:spcBef>
                <a:spcPts val="100"/>
              </a:spcBef>
            </a:pPr>
            <a:r>
              <a:rPr sz="2000" err="1">
                <a:latin typeface="Microsoft YaHei"/>
                <a:cs typeface="Microsoft YaHei"/>
              </a:rPr>
              <a:t>安全</a:t>
            </a:r>
            <a:r>
              <a:rPr lang="en-US" sz="2000">
                <a:latin typeface="Microsoft YaHei"/>
                <a:cs typeface="Microsoft YaHei"/>
              </a:rPr>
              <a:t> </a:t>
            </a:r>
            <a:r>
              <a:rPr sz="2000" spc="-5">
                <a:latin typeface="Microsoft YaHei"/>
                <a:cs typeface="Microsoft YaHei"/>
              </a:rPr>
              <a:t>Safe</a:t>
            </a:r>
            <a:endParaRPr sz="3200">
              <a:latin typeface="Microsoft YaHei"/>
              <a:cs typeface="Microsoft YaHei"/>
            </a:endParaRPr>
          </a:p>
        </p:txBody>
      </p:sp>
      <p:sp>
        <p:nvSpPr>
          <p:cNvPr id="40" name="object 11">
            <a:extLst>
              <a:ext uri="{FF2B5EF4-FFF2-40B4-BE49-F238E27FC236}">
                <a16:creationId xmlns:a16="http://schemas.microsoft.com/office/drawing/2014/main" id="{D1DCE30B-904A-A780-7B18-78A22D498086}"/>
              </a:ext>
            </a:extLst>
          </p:cNvPr>
          <p:cNvSpPr txBox="1"/>
          <p:nvPr/>
        </p:nvSpPr>
        <p:spPr>
          <a:xfrm>
            <a:off x="6555483" y="5416296"/>
            <a:ext cx="5400000" cy="321242"/>
          </a:xfrm>
          <a:prstGeom prst="rect">
            <a:avLst/>
          </a:prstGeom>
        </p:spPr>
        <p:txBody>
          <a:bodyPr vert="horz" wrap="square" lIns="0" tIns="13335" rIns="0" bIns="0" rtlCol="0">
            <a:spAutoFit/>
          </a:bodyPr>
          <a:lstStyle/>
          <a:p>
            <a:pPr marL="12700">
              <a:lnSpc>
                <a:spcPct val="100000"/>
              </a:lnSpc>
              <a:spcBef>
                <a:spcPts val="5"/>
              </a:spcBef>
            </a:pPr>
            <a:r>
              <a:rPr lang="zh-CN" altLang="en-US" sz="2000">
                <a:solidFill>
                  <a:schemeClr val="accent1"/>
                </a:solidFill>
                <a:latin typeface="Microsoft YaHei"/>
                <a:cs typeface="Microsoft YaHei"/>
              </a:rPr>
              <a:t>职业卫生 </a:t>
            </a:r>
            <a:r>
              <a:rPr lang="en-GB" altLang="zh-CN" sz="2000" spc="-5">
                <a:solidFill>
                  <a:schemeClr val="accent1"/>
                </a:solidFill>
                <a:latin typeface="Microsoft YaHei"/>
                <a:cs typeface="Microsoft YaHei"/>
              </a:rPr>
              <a:t>Occupational</a:t>
            </a:r>
            <a:r>
              <a:rPr lang="en-GB" altLang="zh-CN" sz="2000" spc="-60">
                <a:solidFill>
                  <a:schemeClr val="accent1"/>
                </a:solidFill>
                <a:latin typeface="Microsoft YaHei"/>
                <a:cs typeface="Microsoft YaHei"/>
              </a:rPr>
              <a:t> </a:t>
            </a:r>
            <a:r>
              <a:rPr lang="en-GB" altLang="zh-CN" sz="2000" spc="-5">
                <a:solidFill>
                  <a:schemeClr val="accent1"/>
                </a:solidFill>
                <a:latin typeface="Microsoft YaHei"/>
                <a:cs typeface="Microsoft YaHei"/>
              </a:rPr>
              <a:t>Hygiene</a:t>
            </a:r>
            <a:endParaRPr lang="en-GB" altLang="zh-CN" sz="2000">
              <a:solidFill>
                <a:schemeClr val="accent1"/>
              </a:solidFill>
              <a:latin typeface="Microsoft YaHei"/>
              <a:cs typeface="Microsoft YaHei"/>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p:nvPr/>
        </p:nvSpPr>
        <p:spPr>
          <a:xfrm>
            <a:off x="449580" y="1909572"/>
            <a:ext cx="2437130" cy="461088"/>
          </a:xfrm>
          <a:prstGeom prst="rect">
            <a:avLst/>
          </a:prstGeom>
          <a:ln w="9144">
            <a:solidFill>
              <a:srgbClr val="EC5B4F"/>
            </a:solidFill>
          </a:ln>
        </p:spPr>
        <p:txBody>
          <a:bodyPr vert="horz" wrap="square" lIns="0" tIns="20320" rIns="0" bIns="0" rtlCol="0">
            <a:spAutoFit/>
          </a:bodyPr>
          <a:lstStyle/>
          <a:p>
            <a:pPr marL="608965" marR="143510" indent="-457200">
              <a:lnSpc>
                <a:spcPct val="125000"/>
              </a:lnSpc>
              <a:spcBef>
                <a:spcPts val="160"/>
              </a:spcBef>
            </a:pPr>
            <a:r>
              <a:rPr lang="zh-CN" altLang="en-US" sz="1200" err="1">
                <a:latin typeface="Microsoft YaHei"/>
                <a:cs typeface="Microsoft YaHei"/>
              </a:rPr>
              <a:t>有粉尘爆炸数据，但没有形成粉</a:t>
            </a:r>
            <a:r>
              <a:rPr sz="1200">
                <a:latin typeface="Microsoft YaHei"/>
                <a:cs typeface="Microsoft YaHei"/>
              </a:rPr>
              <a:t> </a:t>
            </a:r>
            <a:r>
              <a:rPr lang="zh-CN" altLang="en-US" sz="1200" err="1">
                <a:latin typeface="Microsoft YaHei"/>
                <a:cs typeface="Microsoft YaHei"/>
              </a:rPr>
              <a:t>尘爆炸风险评估</a:t>
            </a:r>
            <a:r>
              <a:rPr sz="1200">
                <a:latin typeface="Microsoft YaHei"/>
                <a:cs typeface="Microsoft YaHei"/>
              </a:rPr>
              <a:t>。</a:t>
            </a:r>
          </a:p>
        </p:txBody>
      </p:sp>
      <p:sp>
        <p:nvSpPr>
          <p:cNvPr id="6" name="object 6"/>
          <p:cNvSpPr txBox="1"/>
          <p:nvPr/>
        </p:nvSpPr>
        <p:spPr>
          <a:xfrm>
            <a:off x="2164079" y="2612135"/>
            <a:ext cx="2435860" cy="553720"/>
          </a:xfrm>
          <a:prstGeom prst="rect">
            <a:avLst/>
          </a:prstGeom>
          <a:solidFill>
            <a:srgbClr val="FAA27B"/>
          </a:solidFill>
          <a:ln w="9144">
            <a:solidFill>
              <a:srgbClr val="EC5B4F"/>
            </a:solidFill>
          </a:ln>
        </p:spPr>
        <p:txBody>
          <a:bodyPr vert="horz" wrap="square" lIns="0" tIns="19685" rIns="0" bIns="0" rtlCol="0">
            <a:spAutoFit/>
          </a:bodyPr>
          <a:lstStyle/>
          <a:p>
            <a:pPr marL="760730" marR="138430" indent="-610235">
              <a:lnSpc>
                <a:spcPct val="125200"/>
              </a:lnSpc>
              <a:spcBef>
                <a:spcPts val="155"/>
              </a:spcBef>
            </a:pPr>
            <a:r>
              <a:rPr sz="1200">
                <a:latin typeface="Microsoft YaHei"/>
                <a:cs typeface="Microsoft YaHei"/>
              </a:rPr>
              <a:t>企业没有建立可燃性粉尘爆炸风 险评估制度。</a:t>
            </a:r>
          </a:p>
        </p:txBody>
      </p:sp>
      <p:sp>
        <p:nvSpPr>
          <p:cNvPr id="7" name="object 7"/>
          <p:cNvSpPr/>
          <p:nvPr/>
        </p:nvSpPr>
        <p:spPr>
          <a:xfrm>
            <a:off x="1662429" y="2464307"/>
            <a:ext cx="501650" cy="463550"/>
          </a:xfrm>
          <a:custGeom>
            <a:avLst/>
            <a:gdLst/>
            <a:ahLst/>
            <a:cxnLst/>
            <a:rect l="l" t="t" r="r" b="b"/>
            <a:pathLst>
              <a:path w="501650" h="463550">
                <a:moveTo>
                  <a:pt x="425450" y="386968"/>
                </a:moveTo>
                <a:lnTo>
                  <a:pt x="425450" y="463168"/>
                </a:lnTo>
                <a:lnTo>
                  <a:pt x="488950" y="431418"/>
                </a:lnTo>
                <a:lnTo>
                  <a:pt x="438150" y="431418"/>
                </a:lnTo>
                <a:lnTo>
                  <a:pt x="438150" y="418718"/>
                </a:lnTo>
                <a:lnTo>
                  <a:pt x="488950" y="418718"/>
                </a:lnTo>
                <a:lnTo>
                  <a:pt x="425450" y="386968"/>
                </a:lnTo>
                <a:close/>
              </a:path>
              <a:path w="501650" h="463550">
                <a:moveTo>
                  <a:pt x="12700" y="0"/>
                </a:moveTo>
                <a:lnTo>
                  <a:pt x="0" y="0"/>
                </a:lnTo>
                <a:lnTo>
                  <a:pt x="0" y="431418"/>
                </a:lnTo>
                <a:lnTo>
                  <a:pt x="425450" y="431418"/>
                </a:lnTo>
                <a:lnTo>
                  <a:pt x="425450" y="425068"/>
                </a:lnTo>
                <a:lnTo>
                  <a:pt x="12700" y="425068"/>
                </a:lnTo>
                <a:lnTo>
                  <a:pt x="6350" y="418718"/>
                </a:lnTo>
                <a:lnTo>
                  <a:pt x="12700" y="418718"/>
                </a:lnTo>
                <a:lnTo>
                  <a:pt x="12700" y="0"/>
                </a:lnTo>
                <a:close/>
              </a:path>
              <a:path w="501650" h="463550">
                <a:moveTo>
                  <a:pt x="488950" y="418718"/>
                </a:moveTo>
                <a:lnTo>
                  <a:pt x="438150" y="418718"/>
                </a:lnTo>
                <a:lnTo>
                  <a:pt x="438150" y="431418"/>
                </a:lnTo>
                <a:lnTo>
                  <a:pt x="488950" y="431418"/>
                </a:lnTo>
                <a:lnTo>
                  <a:pt x="501650" y="425068"/>
                </a:lnTo>
                <a:lnTo>
                  <a:pt x="488950" y="418718"/>
                </a:lnTo>
                <a:close/>
              </a:path>
              <a:path w="501650" h="463550">
                <a:moveTo>
                  <a:pt x="12700" y="418718"/>
                </a:moveTo>
                <a:lnTo>
                  <a:pt x="6350" y="418718"/>
                </a:lnTo>
                <a:lnTo>
                  <a:pt x="12700" y="425068"/>
                </a:lnTo>
                <a:lnTo>
                  <a:pt x="12700" y="418718"/>
                </a:lnTo>
                <a:close/>
              </a:path>
              <a:path w="501650" h="463550">
                <a:moveTo>
                  <a:pt x="425450" y="418718"/>
                </a:moveTo>
                <a:lnTo>
                  <a:pt x="12700" y="418718"/>
                </a:lnTo>
                <a:lnTo>
                  <a:pt x="12700" y="425068"/>
                </a:lnTo>
                <a:lnTo>
                  <a:pt x="425450" y="425068"/>
                </a:lnTo>
                <a:lnTo>
                  <a:pt x="425450" y="418718"/>
                </a:lnTo>
                <a:close/>
              </a:path>
            </a:pathLst>
          </a:custGeom>
          <a:solidFill>
            <a:srgbClr val="F86423"/>
          </a:solidFill>
        </p:spPr>
        <p:txBody>
          <a:bodyPr wrap="square" lIns="0" tIns="0" rIns="0" bIns="0" rtlCol="0"/>
          <a:lstStyle/>
          <a:p>
            <a:endParaRPr/>
          </a:p>
        </p:txBody>
      </p:sp>
      <p:sp>
        <p:nvSpPr>
          <p:cNvPr id="8" name="object 8"/>
          <p:cNvSpPr txBox="1"/>
          <p:nvPr/>
        </p:nvSpPr>
        <p:spPr>
          <a:xfrm>
            <a:off x="2164079" y="5038344"/>
            <a:ext cx="2435860" cy="554990"/>
          </a:xfrm>
          <a:prstGeom prst="rect">
            <a:avLst/>
          </a:prstGeom>
          <a:ln w="9144">
            <a:solidFill>
              <a:srgbClr val="EC5B4F"/>
            </a:solidFill>
          </a:ln>
        </p:spPr>
        <p:txBody>
          <a:bodyPr vert="horz" wrap="square" lIns="0" tIns="21590" rIns="0" bIns="0" rtlCol="0">
            <a:spAutoFit/>
          </a:bodyPr>
          <a:lstStyle/>
          <a:p>
            <a:pPr marL="608330" marR="138430" indent="-457834">
              <a:lnSpc>
                <a:spcPct val="125000"/>
              </a:lnSpc>
              <a:spcBef>
                <a:spcPts val="170"/>
              </a:spcBef>
            </a:pPr>
            <a:r>
              <a:rPr sz="1200">
                <a:latin typeface="Microsoft YaHei"/>
                <a:cs typeface="Microsoft YaHei"/>
              </a:rPr>
              <a:t>企业未基于管理文件要求落实粉 尘爆炸风险评估。</a:t>
            </a:r>
          </a:p>
        </p:txBody>
      </p:sp>
      <p:sp>
        <p:nvSpPr>
          <p:cNvPr id="9" name="object 9"/>
          <p:cNvSpPr/>
          <p:nvPr/>
        </p:nvSpPr>
        <p:spPr>
          <a:xfrm>
            <a:off x="1662429" y="2464307"/>
            <a:ext cx="501650" cy="2890520"/>
          </a:xfrm>
          <a:custGeom>
            <a:avLst/>
            <a:gdLst/>
            <a:ahLst/>
            <a:cxnLst/>
            <a:rect l="l" t="t" r="r" b="b"/>
            <a:pathLst>
              <a:path w="501650" h="2890520">
                <a:moveTo>
                  <a:pt x="425450" y="2814066"/>
                </a:moveTo>
                <a:lnTo>
                  <a:pt x="425450" y="2890266"/>
                </a:lnTo>
                <a:lnTo>
                  <a:pt x="488950" y="2858516"/>
                </a:lnTo>
                <a:lnTo>
                  <a:pt x="438150" y="2858516"/>
                </a:lnTo>
                <a:lnTo>
                  <a:pt x="438150" y="2845816"/>
                </a:lnTo>
                <a:lnTo>
                  <a:pt x="488950" y="2845816"/>
                </a:lnTo>
                <a:lnTo>
                  <a:pt x="425450" y="2814066"/>
                </a:lnTo>
                <a:close/>
              </a:path>
              <a:path w="501650" h="2890520">
                <a:moveTo>
                  <a:pt x="12700" y="0"/>
                </a:moveTo>
                <a:lnTo>
                  <a:pt x="0" y="0"/>
                </a:lnTo>
                <a:lnTo>
                  <a:pt x="0" y="2858516"/>
                </a:lnTo>
                <a:lnTo>
                  <a:pt x="425450" y="2858516"/>
                </a:lnTo>
                <a:lnTo>
                  <a:pt x="425450" y="2852166"/>
                </a:lnTo>
                <a:lnTo>
                  <a:pt x="12700" y="2852166"/>
                </a:lnTo>
                <a:lnTo>
                  <a:pt x="6350" y="2845816"/>
                </a:lnTo>
                <a:lnTo>
                  <a:pt x="12700" y="2845816"/>
                </a:lnTo>
                <a:lnTo>
                  <a:pt x="12700" y="0"/>
                </a:lnTo>
                <a:close/>
              </a:path>
              <a:path w="501650" h="2890520">
                <a:moveTo>
                  <a:pt x="488950" y="2845816"/>
                </a:moveTo>
                <a:lnTo>
                  <a:pt x="438150" y="2845816"/>
                </a:lnTo>
                <a:lnTo>
                  <a:pt x="438150" y="2858516"/>
                </a:lnTo>
                <a:lnTo>
                  <a:pt x="488950" y="2858516"/>
                </a:lnTo>
                <a:lnTo>
                  <a:pt x="501650" y="2852166"/>
                </a:lnTo>
                <a:lnTo>
                  <a:pt x="488950" y="2845816"/>
                </a:lnTo>
                <a:close/>
              </a:path>
              <a:path w="501650" h="2890520">
                <a:moveTo>
                  <a:pt x="12700" y="2845816"/>
                </a:moveTo>
                <a:lnTo>
                  <a:pt x="6350" y="2845816"/>
                </a:lnTo>
                <a:lnTo>
                  <a:pt x="12700" y="2852166"/>
                </a:lnTo>
                <a:lnTo>
                  <a:pt x="12700" y="2845816"/>
                </a:lnTo>
                <a:close/>
              </a:path>
              <a:path w="501650" h="2890520">
                <a:moveTo>
                  <a:pt x="425450" y="2845816"/>
                </a:moveTo>
                <a:lnTo>
                  <a:pt x="12700" y="2845816"/>
                </a:lnTo>
                <a:lnTo>
                  <a:pt x="12700" y="2852166"/>
                </a:lnTo>
                <a:lnTo>
                  <a:pt x="425450" y="2852166"/>
                </a:lnTo>
                <a:lnTo>
                  <a:pt x="425450" y="2845816"/>
                </a:lnTo>
                <a:close/>
              </a:path>
            </a:pathLst>
          </a:custGeom>
          <a:solidFill>
            <a:srgbClr val="F86423"/>
          </a:solidFill>
        </p:spPr>
        <p:txBody>
          <a:bodyPr wrap="square" lIns="0" tIns="0" rIns="0" bIns="0" rtlCol="0"/>
          <a:lstStyle/>
          <a:p>
            <a:endParaRPr/>
          </a:p>
        </p:txBody>
      </p:sp>
      <p:sp>
        <p:nvSpPr>
          <p:cNvPr id="10" name="object 10"/>
          <p:cNvSpPr txBox="1"/>
          <p:nvPr/>
        </p:nvSpPr>
        <p:spPr>
          <a:xfrm>
            <a:off x="3808476" y="3410711"/>
            <a:ext cx="2435860" cy="554990"/>
          </a:xfrm>
          <a:prstGeom prst="rect">
            <a:avLst/>
          </a:prstGeom>
          <a:ln w="9144">
            <a:solidFill>
              <a:srgbClr val="EC5B4F"/>
            </a:solidFill>
          </a:ln>
        </p:spPr>
        <p:txBody>
          <a:bodyPr vert="horz" wrap="square" lIns="0" tIns="20955" rIns="0" bIns="0" rtlCol="0">
            <a:spAutoFit/>
          </a:bodyPr>
          <a:lstStyle/>
          <a:p>
            <a:pPr marL="532130" marR="142240" indent="-381000">
              <a:lnSpc>
                <a:spcPct val="125099"/>
              </a:lnSpc>
              <a:spcBef>
                <a:spcPts val="165"/>
              </a:spcBef>
            </a:pPr>
            <a:r>
              <a:rPr sz="1200">
                <a:latin typeface="Microsoft YaHei"/>
                <a:cs typeface="Microsoft YaHei"/>
              </a:rPr>
              <a:t>企业在进行风险评估时，未识别 出粉尘爆炸的风险。</a:t>
            </a:r>
          </a:p>
        </p:txBody>
      </p:sp>
      <p:sp>
        <p:nvSpPr>
          <p:cNvPr id="11" name="object 11"/>
          <p:cNvSpPr/>
          <p:nvPr/>
        </p:nvSpPr>
        <p:spPr>
          <a:xfrm>
            <a:off x="3375405" y="3165348"/>
            <a:ext cx="433070" cy="560705"/>
          </a:xfrm>
          <a:custGeom>
            <a:avLst/>
            <a:gdLst/>
            <a:ahLst/>
            <a:cxnLst/>
            <a:rect l="l" t="t" r="r" b="b"/>
            <a:pathLst>
              <a:path w="433070" h="560704">
                <a:moveTo>
                  <a:pt x="356616" y="484124"/>
                </a:moveTo>
                <a:lnTo>
                  <a:pt x="356616" y="560324"/>
                </a:lnTo>
                <a:lnTo>
                  <a:pt x="420116" y="528574"/>
                </a:lnTo>
                <a:lnTo>
                  <a:pt x="369316" y="528574"/>
                </a:lnTo>
                <a:lnTo>
                  <a:pt x="369316" y="515874"/>
                </a:lnTo>
                <a:lnTo>
                  <a:pt x="420116" y="515874"/>
                </a:lnTo>
                <a:lnTo>
                  <a:pt x="356616" y="484124"/>
                </a:lnTo>
                <a:close/>
              </a:path>
              <a:path w="433070" h="560704">
                <a:moveTo>
                  <a:pt x="12700" y="0"/>
                </a:moveTo>
                <a:lnTo>
                  <a:pt x="0" y="0"/>
                </a:lnTo>
                <a:lnTo>
                  <a:pt x="0" y="528574"/>
                </a:lnTo>
                <a:lnTo>
                  <a:pt x="356616" y="528574"/>
                </a:lnTo>
                <a:lnTo>
                  <a:pt x="356616" y="522224"/>
                </a:lnTo>
                <a:lnTo>
                  <a:pt x="12700" y="522224"/>
                </a:lnTo>
                <a:lnTo>
                  <a:pt x="6350" y="515874"/>
                </a:lnTo>
                <a:lnTo>
                  <a:pt x="12700" y="515874"/>
                </a:lnTo>
                <a:lnTo>
                  <a:pt x="12700" y="0"/>
                </a:lnTo>
                <a:close/>
              </a:path>
              <a:path w="433070" h="560704">
                <a:moveTo>
                  <a:pt x="420116" y="515874"/>
                </a:moveTo>
                <a:lnTo>
                  <a:pt x="369316" y="515874"/>
                </a:lnTo>
                <a:lnTo>
                  <a:pt x="369316" y="528574"/>
                </a:lnTo>
                <a:lnTo>
                  <a:pt x="420116" y="528574"/>
                </a:lnTo>
                <a:lnTo>
                  <a:pt x="432816" y="522224"/>
                </a:lnTo>
                <a:lnTo>
                  <a:pt x="420116" y="515874"/>
                </a:lnTo>
                <a:close/>
              </a:path>
              <a:path w="433070" h="560704">
                <a:moveTo>
                  <a:pt x="12700" y="515874"/>
                </a:moveTo>
                <a:lnTo>
                  <a:pt x="6350" y="515874"/>
                </a:lnTo>
                <a:lnTo>
                  <a:pt x="12700" y="522224"/>
                </a:lnTo>
                <a:lnTo>
                  <a:pt x="12700" y="515874"/>
                </a:lnTo>
                <a:close/>
              </a:path>
              <a:path w="433070" h="560704">
                <a:moveTo>
                  <a:pt x="356616" y="515874"/>
                </a:moveTo>
                <a:lnTo>
                  <a:pt x="12700" y="515874"/>
                </a:lnTo>
                <a:lnTo>
                  <a:pt x="12700" y="522224"/>
                </a:lnTo>
                <a:lnTo>
                  <a:pt x="356616" y="522224"/>
                </a:lnTo>
                <a:lnTo>
                  <a:pt x="356616" y="515874"/>
                </a:lnTo>
                <a:close/>
              </a:path>
            </a:pathLst>
          </a:custGeom>
          <a:solidFill>
            <a:srgbClr val="F86423"/>
          </a:solidFill>
        </p:spPr>
        <p:txBody>
          <a:bodyPr wrap="square" lIns="0" tIns="0" rIns="0" bIns="0" rtlCol="0"/>
          <a:lstStyle/>
          <a:p>
            <a:endParaRPr/>
          </a:p>
        </p:txBody>
      </p:sp>
      <p:sp>
        <p:nvSpPr>
          <p:cNvPr id="12" name="object 12"/>
          <p:cNvSpPr txBox="1"/>
          <p:nvPr/>
        </p:nvSpPr>
        <p:spPr>
          <a:xfrm>
            <a:off x="6637019" y="3410711"/>
            <a:ext cx="2437130" cy="554990"/>
          </a:xfrm>
          <a:prstGeom prst="rect">
            <a:avLst/>
          </a:prstGeom>
          <a:solidFill>
            <a:srgbClr val="FAA27B"/>
          </a:solidFill>
          <a:ln w="9144">
            <a:solidFill>
              <a:srgbClr val="EC5B4F"/>
            </a:solidFill>
          </a:ln>
        </p:spPr>
        <p:txBody>
          <a:bodyPr vert="horz" wrap="square" lIns="0" tIns="20955" rIns="0" bIns="0" rtlCol="0">
            <a:spAutoFit/>
          </a:bodyPr>
          <a:lstStyle/>
          <a:p>
            <a:pPr marL="227965" marR="144145" indent="-76200">
              <a:lnSpc>
                <a:spcPct val="125099"/>
              </a:lnSpc>
              <a:spcBef>
                <a:spcPts val="165"/>
              </a:spcBef>
            </a:pPr>
            <a:r>
              <a:rPr sz="1200">
                <a:latin typeface="Microsoft YaHei"/>
                <a:cs typeface="Microsoft YaHei"/>
              </a:rPr>
              <a:t>企业风险评估工具不完善或评估 人员能力不足（意识不足）。</a:t>
            </a:r>
          </a:p>
        </p:txBody>
      </p:sp>
      <p:sp>
        <p:nvSpPr>
          <p:cNvPr id="13" name="object 13"/>
          <p:cNvSpPr/>
          <p:nvPr/>
        </p:nvSpPr>
        <p:spPr>
          <a:xfrm>
            <a:off x="6243828" y="3649979"/>
            <a:ext cx="393065" cy="76200"/>
          </a:xfrm>
          <a:custGeom>
            <a:avLst/>
            <a:gdLst/>
            <a:ahLst/>
            <a:cxnLst/>
            <a:rect l="l" t="t" r="r" b="b"/>
            <a:pathLst>
              <a:path w="393065" h="76200">
                <a:moveTo>
                  <a:pt x="316356" y="0"/>
                </a:moveTo>
                <a:lnTo>
                  <a:pt x="316356" y="76200"/>
                </a:lnTo>
                <a:lnTo>
                  <a:pt x="379856" y="44450"/>
                </a:lnTo>
                <a:lnTo>
                  <a:pt x="329056" y="44450"/>
                </a:lnTo>
                <a:lnTo>
                  <a:pt x="329056" y="31750"/>
                </a:lnTo>
                <a:lnTo>
                  <a:pt x="379856" y="31750"/>
                </a:lnTo>
                <a:lnTo>
                  <a:pt x="316356" y="0"/>
                </a:lnTo>
                <a:close/>
              </a:path>
              <a:path w="393065" h="76200">
                <a:moveTo>
                  <a:pt x="316356" y="31750"/>
                </a:moveTo>
                <a:lnTo>
                  <a:pt x="0" y="31750"/>
                </a:lnTo>
                <a:lnTo>
                  <a:pt x="0" y="44450"/>
                </a:lnTo>
                <a:lnTo>
                  <a:pt x="316356" y="44450"/>
                </a:lnTo>
                <a:lnTo>
                  <a:pt x="316356" y="31750"/>
                </a:lnTo>
                <a:close/>
              </a:path>
              <a:path w="393065" h="76200">
                <a:moveTo>
                  <a:pt x="379856" y="31750"/>
                </a:moveTo>
                <a:lnTo>
                  <a:pt x="329056" y="31750"/>
                </a:lnTo>
                <a:lnTo>
                  <a:pt x="329056" y="44450"/>
                </a:lnTo>
                <a:lnTo>
                  <a:pt x="379856" y="44450"/>
                </a:lnTo>
                <a:lnTo>
                  <a:pt x="392556" y="38100"/>
                </a:lnTo>
                <a:lnTo>
                  <a:pt x="379856" y="31750"/>
                </a:lnTo>
                <a:close/>
              </a:path>
            </a:pathLst>
          </a:custGeom>
          <a:solidFill>
            <a:srgbClr val="F86423"/>
          </a:solidFill>
        </p:spPr>
        <p:txBody>
          <a:bodyPr wrap="square" lIns="0" tIns="0" rIns="0" bIns="0" rtlCol="0"/>
          <a:lstStyle/>
          <a:p>
            <a:endParaRPr/>
          </a:p>
        </p:txBody>
      </p:sp>
      <p:sp>
        <p:nvSpPr>
          <p:cNvPr id="14" name="object 14"/>
          <p:cNvSpPr/>
          <p:nvPr/>
        </p:nvSpPr>
        <p:spPr>
          <a:xfrm>
            <a:off x="4599432" y="5277611"/>
            <a:ext cx="2011045" cy="76200"/>
          </a:xfrm>
          <a:custGeom>
            <a:avLst/>
            <a:gdLst/>
            <a:ahLst/>
            <a:cxnLst/>
            <a:rect l="l" t="t" r="r" b="b"/>
            <a:pathLst>
              <a:path w="2011045" h="76200">
                <a:moveTo>
                  <a:pt x="1934337" y="0"/>
                </a:moveTo>
                <a:lnTo>
                  <a:pt x="1934337" y="76200"/>
                </a:lnTo>
                <a:lnTo>
                  <a:pt x="1997837" y="44450"/>
                </a:lnTo>
                <a:lnTo>
                  <a:pt x="1947037" y="44450"/>
                </a:lnTo>
                <a:lnTo>
                  <a:pt x="1947037" y="31750"/>
                </a:lnTo>
                <a:lnTo>
                  <a:pt x="1997837" y="31750"/>
                </a:lnTo>
                <a:lnTo>
                  <a:pt x="1934337" y="0"/>
                </a:lnTo>
                <a:close/>
              </a:path>
              <a:path w="2011045" h="76200">
                <a:moveTo>
                  <a:pt x="998981" y="31750"/>
                </a:moveTo>
                <a:lnTo>
                  <a:pt x="0" y="31750"/>
                </a:lnTo>
                <a:lnTo>
                  <a:pt x="0" y="44450"/>
                </a:lnTo>
                <a:lnTo>
                  <a:pt x="1005331" y="44450"/>
                </a:lnTo>
                <a:lnTo>
                  <a:pt x="1011681" y="38100"/>
                </a:lnTo>
                <a:lnTo>
                  <a:pt x="998981" y="38100"/>
                </a:lnTo>
                <a:lnTo>
                  <a:pt x="998981" y="31750"/>
                </a:lnTo>
                <a:close/>
              </a:path>
              <a:path w="2011045" h="76200">
                <a:moveTo>
                  <a:pt x="1011681" y="38100"/>
                </a:moveTo>
                <a:lnTo>
                  <a:pt x="1005331" y="44450"/>
                </a:lnTo>
                <a:lnTo>
                  <a:pt x="1011681" y="44450"/>
                </a:lnTo>
                <a:lnTo>
                  <a:pt x="1011681" y="38100"/>
                </a:lnTo>
                <a:close/>
              </a:path>
              <a:path w="2011045" h="76200">
                <a:moveTo>
                  <a:pt x="1934337" y="31750"/>
                </a:moveTo>
                <a:lnTo>
                  <a:pt x="1005331" y="31750"/>
                </a:lnTo>
                <a:lnTo>
                  <a:pt x="998981" y="38100"/>
                </a:lnTo>
                <a:lnTo>
                  <a:pt x="1011681" y="38100"/>
                </a:lnTo>
                <a:lnTo>
                  <a:pt x="1011681" y="44450"/>
                </a:lnTo>
                <a:lnTo>
                  <a:pt x="1934337" y="44450"/>
                </a:lnTo>
                <a:lnTo>
                  <a:pt x="1934337" y="31750"/>
                </a:lnTo>
                <a:close/>
              </a:path>
              <a:path w="2011045" h="76200">
                <a:moveTo>
                  <a:pt x="1997837" y="31750"/>
                </a:moveTo>
                <a:lnTo>
                  <a:pt x="1947037" y="31750"/>
                </a:lnTo>
                <a:lnTo>
                  <a:pt x="1947037" y="44450"/>
                </a:lnTo>
                <a:lnTo>
                  <a:pt x="1997837" y="44450"/>
                </a:lnTo>
                <a:lnTo>
                  <a:pt x="2010537" y="38100"/>
                </a:lnTo>
                <a:lnTo>
                  <a:pt x="1997837" y="31750"/>
                </a:lnTo>
                <a:close/>
              </a:path>
              <a:path w="2011045" h="76200">
                <a:moveTo>
                  <a:pt x="1005331" y="31750"/>
                </a:moveTo>
                <a:lnTo>
                  <a:pt x="998981" y="31750"/>
                </a:lnTo>
                <a:lnTo>
                  <a:pt x="998981" y="38100"/>
                </a:lnTo>
                <a:lnTo>
                  <a:pt x="1005331" y="31750"/>
                </a:lnTo>
                <a:close/>
              </a:path>
            </a:pathLst>
          </a:custGeom>
          <a:solidFill>
            <a:srgbClr val="F86423"/>
          </a:solidFill>
        </p:spPr>
        <p:txBody>
          <a:bodyPr wrap="square" lIns="0" tIns="0" rIns="0" bIns="0" rtlCol="0"/>
          <a:lstStyle/>
          <a:p>
            <a:endParaRPr/>
          </a:p>
        </p:txBody>
      </p:sp>
      <p:sp>
        <p:nvSpPr>
          <p:cNvPr id="15" name="object 15"/>
          <p:cNvSpPr txBox="1"/>
          <p:nvPr/>
        </p:nvSpPr>
        <p:spPr>
          <a:xfrm>
            <a:off x="6611111" y="5038344"/>
            <a:ext cx="2494915" cy="554990"/>
          </a:xfrm>
          <a:prstGeom prst="rect">
            <a:avLst/>
          </a:prstGeom>
          <a:solidFill>
            <a:srgbClr val="FAA27B"/>
          </a:solidFill>
          <a:ln w="9144">
            <a:solidFill>
              <a:srgbClr val="EC5B4F"/>
            </a:solidFill>
          </a:ln>
        </p:spPr>
        <p:txBody>
          <a:bodyPr vert="horz" wrap="square" lIns="0" tIns="21590" rIns="0" bIns="0" rtlCol="0">
            <a:spAutoFit/>
          </a:bodyPr>
          <a:lstStyle/>
          <a:p>
            <a:pPr marL="376555" marR="96520" indent="-273050">
              <a:lnSpc>
                <a:spcPct val="125000"/>
              </a:lnSpc>
              <a:spcBef>
                <a:spcPts val="170"/>
              </a:spcBef>
            </a:pPr>
            <a:r>
              <a:rPr sz="1200">
                <a:latin typeface="Microsoft YaHei"/>
                <a:cs typeface="Microsoft YaHei"/>
              </a:rPr>
              <a:t>执行风险评估的人员未接收相关文 件的培训/培训效果不佳。</a:t>
            </a:r>
          </a:p>
        </p:txBody>
      </p:sp>
      <p:sp>
        <p:nvSpPr>
          <p:cNvPr id="16" name="object 16"/>
          <p:cNvSpPr/>
          <p:nvPr/>
        </p:nvSpPr>
        <p:spPr>
          <a:xfrm>
            <a:off x="9733788" y="4794503"/>
            <a:ext cx="1914525" cy="299085"/>
          </a:xfrm>
          <a:custGeom>
            <a:avLst/>
            <a:gdLst/>
            <a:ahLst/>
            <a:cxnLst/>
            <a:rect l="l" t="t" r="r" b="b"/>
            <a:pathLst>
              <a:path w="1914525" h="299085">
                <a:moveTo>
                  <a:pt x="1595119" y="0"/>
                </a:moveTo>
                <a:lnTo>
                  <a:pt x="319023" y="0"/>
                </a:lnTo>
                <a:lnTo>
                  <a:pt x="0" y="149352"/>
                </a:lnTo>
                <a:lnTo>
                  <a:pt x="319023" y="298704"/>
                </a:lnTo>
                <a:lnTo>
                  <a:pt x="1595119" y="298704"/>
                </a:lnTo>
                <a:lnTo>
                  <a:pt x="1659402" y="295667"/>
                </a:lnTo>
                <a:lnTo>
                  <a:pt x="1719280" y="286958"/>
                </a:lnTo>
                <a:lnTo>
                  <a:pt x="1773470" y="273180"/>
                </a:lnTo>
                <a:lnTo>
                  <a:pt x="1820687" y="254936"/>
                </a:lnTo>
                <a:lnTo>
                  <a:pt x="1859648" y="232828"/>
                </a:lnTo>
                <a:lnTo>
                  <a:pt x="1889067" y="207460"/>
                </a:lnTo>
                <a:lnTo>
                  <a:pt x="1914143" y="149352"/>
                </a:lnTo>
                <a:lnTo>
                  <a:pt x="1907660" y="119270"/>
                </a:lnTo>
                <a:lnTo>
                  <a:pt x="1859648" y="65875"/>
                </a:lnTo>
                <a:lnTo>
                  <a:pt x="1820687" y="43767"/>
                </a:lnTo>
                <a:lnTo>
                  <a:pt x="1773470" y="25523"/>
                </a:lnTo>
                <a:lnTo>
                  <a:pt x="1719280" y="11745"/>
                </a:lnTo>
                <a:lnTo>
                  <a:pt x="1659402" y="3036"/>
                </a:lnTo>
                <a:lnTo>
                  <a:pt x="1595119" y="0"/>
                </a:lnTo>
                <a:close/>
              </a:path>
            </a:pathLst>
          </a:custGeom>
          <a:solidFill>
            <a:srgbClr val="F86423"/>
          </a:solidFill>
        </p:spPr>
        <p:txBody>
          <a:bodyPr wrap="square" lIns="0" tIns="0" rIns="0" bIns="0" rtlCol="0"/>
          <a:lstStyle/>
          <a:p>
            <a:endParaRPr/>
          </a:p>
        </p:txBody>
      </p:sp>
      <p:sp>
        <p:nvSpPr>
          <p:cNvPr id="17" name="object 17"/>
          <p:cNvSpPr/>
          <p:nvPr/>
        </p:nvSpPr>
        <p:spPr>
          <a:xfrm>
            <a:off x="9733788" y="4794503"/>
            <a:ext cx="1914525" cy="299085"/>
          </a:xfrm>
          <a:custGeom>
            <a:avLst/>
            <a:gdLst/>
            <a:ahLst/>
            <a:cxnLst/>
            <a:rect l="l" t="t" r="r" b="b"/>
            <a:pathLst>
              <a:path w="1914525" h="299085">
                <a:moveTo>
                  <a:pt x="0" y="149352"/>
                </a:moveTo>
                <a:lnTo>
                  <a:pt x="319023" y="0"/>
                </a:lnTo>
                <a:lnTo>
                  <a:pt x="1595119" y="0"/>
                </a:lnTo>
                <a:lnTo>
                  <a:pt x="1659402" y="3036"/>
                </a:lnTo>
                <a:lnTo>
                  <a:pt x="1719280" y="11745"/>
                </a:lnTo>
                <a:lnTo>
                  <a:pt x="1773470" y="25523"/>
                </a:lnTo>
                <a:lnTo>
                  <a:pt x="1820687" y="43767"/>
                </a:lnTo>
                <a:lnTo>
                  <a:pt x="1859648" y="65875"/>
                </a:lnTo>
                <a:lnTo>
                  <a:pt x="1889067" y="91243"/>
                </a:lnTo>
                <a:lnTo>
                  <a:pt x="1914143" y="149352"/>
                </a:lnTo>
                <a:lnTo>
                  <a:pt x="1907660" y="179433"/>
                </a:lnTo>
                <a:lnTo>
                  <a:pt x="1859648" y="232828"/>
                </a:lnTo>
                <a:lnTo>
                  <a:pt x="1820687" y="254936"/>
                </a:lnTo>
                <a:lnTo>
                  <a:pt x="1773470" y="273180"/>
                </a:lnTo>
                <a:lnTo>
                  <a:pt x="1719280" y="286958"/>
                </a:lnTo>
                <a:lnTo>
                  <a:pt x="1659402" y="295667"/>
                </a:lnTo>
                <a:lnTo>
                  <a:pt x="1595119" y="298704"/>
                </a:lnTo>
                <a:lnTo>
                  <a:pt x="319023" y="298704"/>
                </a:lnTo>
                <a:lnTo>
                  <a:pt x="0" y="149352"/>
                </a:lnTo>
                <a:close/>
              </a:path>
            </a:pathLst>
          </a:custGeom>
          <a:ln w="12192">
            <a:solidFill>
              <a:srgbClr val="B64717"/>
            </a:solidFill>
          </a:ln>
        </p:spPr>
        <p:txBody>
          <a:bodyPr wrap="square" lIns="0" tIns="0" rIns="0" bIns="0" rtlCol="0"/>
          <a:lstStyle/>
          <a:p>
            <a:endParaRPr/>
          </a:p>
        </p:txBody>
      </p:sp>
      <p:sp>
        <p:nvSpPr>
          <p:cNvPr id="18" name="object 18"/>
          <p:cNvSpPr txBox="1"/>
          <p:nvPr/>
        </p:nvSpPr>
        <p:spPr>
          <a:xfrm>
            <a:off x="10297414" y="4834890"/>
            <a:ext cx="78740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培训不到位</a:t>
            </a:r>
            <a:endParaRPr sz="1200">
              <a:latin typeface="Microsoft YaHei"/>
              <a:cs typeface="Microsoft YaHei"/>
            </a:endParaRPr>
          </a:p>
        </p:txBody>
      </p:sp>
      <p:sp>
        <p:nvSpPr>
          <p:cNvPr id="19" name="object 19"/>
          <p:cNvSpPr txBox="1"/>
          <p:nvPr/>
        </p:nvSpPr>
        <p:spPr>
          <a:xfrm>
            <a:off x="398170" y="1484502"/>
            <a:ext cx="6496050" cy="330835"/>
          </a:xfrm>
          <a:prstGeom prst="rect">
            <a:avLst/>
          </a:prstGeom>
        </p:spPr>
        <p:txBody>
          <a:bodyPr vert="horz" wrap="square" lIns="0" tIns="13335" rIns="0" bIns="0" rtlCol="0">
            <a:spAutoFit/>
          </a:bodyPr>
          <a:lstStyle/>
          <a:p>
            <a:pPr marL="241300" indent="-228600">
              <a:lnSpc>
                <a:spcPct val="100000"/>
              </a:lnSpc>
              <a:spcBef>
                <a:spcPts val="105"/>
              </a:spcBef>
              <a:buFont typeface="Wingdings"/>
              <a:buChar char=""/>
              <a:tabLst>
                <a:tab pos="241300" algn="l"/>
              </a:tabLst>
            </a:pPr>
            <a:r>
              <a:rPr lang="zh-CN" altLang="en-US" sz="2000" b="1" err="1">
                <a:solidFill>
                  <a:srgbClr val="F8642D"/>
                </a:solidFill>
                <a:latin typeface="Microsoft YaHei"/>
                <a:cs typeface="Microsoft YaHei"/>
              </a:rPr>
              <a:t>安全</a:t>
            </a:r>
            <a:r>
              <a:rPr lang="en-US" altLang="zh-CN" sz="2000" b="1" spc="-10" err="1">
                <a:solidFill>
                  <a:srgbClr val="F8642D"/>
                </a:solidFill>
                <a:latin typeface="Calibri"/>
                <a:cs typeface="Calibri"/>
              </a:rPr>
              <a:t>Safe</a:t>
            </a:r>
            <a:r>
              <a:rPr lang="zh-CN" altLang="en-US" sz="2000" b="1" spc="-10" err="1">
                <a:solidFill>
                  <a:srgbClr val="F8642D"/>
                </a:solidFill>
                <a:latin typeface="Microsoft YaHei"/>
                <a:cs typeface="Microsoft YaHei"/>
              </a:rPr>
              <a:t>：</a:t>
            </a:r>
            <a:r>
              <a:rPr lang="zh-CN" altLang="en-US" sz="1800" err="1">
                <a:solidFill>
                  <a:srgbClr val="848484"/>
                </a:solidFill>
                <a:latin typeface="Microsoft YaHei"/>
                <a:cs typeface="Microsoft YaHei"/>
              </a:rPr>
              <a:t>有粉尘爆炸数据，但没有形成粉尘爆炸风</a:t>
            </a:r>
            <a:r>
              <a:rPr lang="zh-CN" altLang="en-US" sz="1800" spc="-40" err="1">
                <a:solidFill>
                  <a:srgbClr val="848484"/>
                </a:solidFill>
                <a:latin typeface="Microsoft YaHei"/>
                <a:cs typeface="Microsoft YaHei"/>
              </a:rPr>
              <a:t>险</a:t>
            </a:r>
            <a:r>
              <a:rPr lang="zh-CN" altLang="en-US" sz="1800" err="1">
                <a:solidFill>
                  <a:srgbClr val="848484"/>
                </a:solidFill>
                <a:latin typeface="Microsoft YaHei"/>
                <a:cs typeface="Microsoft YaHei"/>
              </a:rPr>
              <a:t>评估</a:t>
            </a:r>
            <a:r>
              <a:rPr sz="1800">
                <a:solidFill>
                  <a:srgbClr val="848484"/>
                </a:solidFill>
                <a:latin typeface="Microsoft YaHei"/>
                <a:cs typeface="Microsoft YaHei"/>
              </a:rPr>
              <a:t>。</a:t>
            </a:r>
            <a:endParaRPr sz="1800">
              <a:latin typeface="Microsoft YaHei"/>
              <a:cs typeface="Microsoft YaHei"/>
            </a:endParaRPr>
          </a:p>
        </p:txBody>
      </p:sp>
      <p:sp>
        <p:nvSpPr>
          <p:cNvPr id="20" name="object 20"/>
          <p:cNvSpPr txBox="1"/>
          <p:nvPr/>
        </p:nvSpPr>
        <p:spPr>
          <a:xfrm>
            <a:off x="6637019" y="4162044"/>
            <a:ext cx="2447925" cy="554990"/>
          </a:xfrm>
          <a:prstGeom prst="rect">
            <a:avLst/>
          </a:prstGeom>
          <a:ln w="9144">
            <a:solidFill>
              <a:srgbClr val="EC5B4F"/>
            </a:solidFill>
          </a:ln>
        </p:spPr>
        <p:txBody>
          <a:bodyPr vert="horz" wrap="square" lIns="0" tIns="20955" rIns="0" bIns="0" rtlCol="0">
            <a:spAutoFit/>
          </a:bodyPr>
          <a:lstStyle/>
          <a:p>
            <a:pPr marL="156210" marR="149225">
              <a:lnSpc>
                <a:spcPct val="125000"/>
              </a:lnSpc>
              <a:spcBef>
                <a:spcPts val="165"/>
              </a:spcBef>
            </a:pPr>
            <a:r>
              <a:rPr sz="1200">
                <a:latin typeface="Microsoft YaHei"/>
                <a:cs typeface="Microsoft YaHei"/>
              </a:rPr>
              <a:t>作为医药化工企业而言，粉尘爆 炸不是主要风险（人为忽略）。</a:t>
            </a:r>
          </a:p>
        </p:txBody>
      </p:sp>
      <p:sp>
        <p:nvSpPr>
          <p:cNvPr id="21" name="object 21"/>
          <p:cNvSpPr/>
          <p:nvPr/>
        </p:nvSpPr>
        <p:spPr>
          <a:xfrm>
            <a:off x="5019802" y="3965447"/>
            <a:ext cx="1617345" cy="512445"/>
          </a:xfrm>
          <a:custGeom>
            <a:avLst/>
            <a:gdLst/>
            <a:ahLst/>
            <a:cxnLst/>
            <a:rect l="l" t="t" r="r" b="b"/>
            <a:pathLst>
              <a:path w="1617345" h="512445">
                <a:moveTo>
                  <a:pt x="1540891" y="435863"/>
                </a:moveTo>
                <a:lnTo>
                  <a:pt x="1540891" y="512063"/>
                </a:lnTo>
                <a:lnTo>
                  <a:pt x="1604391" y="480313"/>
                </a:lnTo>
                <a:lnTo>
                  <a:pt x="1553591" y="480313"/>
                </a:lnTo>
                <a:lnTo>
                  <a:pt x="1553591" y="467613"/>
                </a:lnTo>
                <a:lnTo>
                  <a:pt x="1604391" y="467613"/>
                </a:lnTo>
                <a:lnTo>
                  <a:pt x="1540891" y="435863"/>
                </a:lnTo>
                <a:close/>
              </a:path>
              <a:path w="1617345" h="512445">
                <a:moveTo>
                  <a:pt x="12700" y="0"/>
                </a:moveTo>
                <a:lnTo>
                  <a:pt x="0" y="0"/>
                </a:lnTo>
                <a:lnTo>
                  <a:pt x="0" y="480313"/>
                </a:lnTo>
                <a:lnTo>
                  <a:pt x="1540891" y="480313"/>
                </a:lnTo>
                <a:lnTo>
                  <a:pt x="1540891" y="473963"/>
                </a:lnTo>
                <a:lnTo>
                  <a:pt x="12700" y="473963"/>
                </a:lnTo>
                <a:lnTo>
                  <a:pt x="6350" y="467613"/>
                </a:lnTo>
                <a:lnTo>
                  <a:pt x="12700" y="467613"/>
                </a:lnTo>
                <a:lnTo>
                  <a:pt x="12700" y="0"/>
                </a:lnTo>
                <a:close/>
              </a:path>
              <a:path w="1617345" h="512445">
                <a:moveTo>
                  <a:pt x="1604391" y="467613"/>
                </a:moveTo>
                <a:lnTo>
                  <a:pt x="1553591" y="467613"/>
                </a:lnTo>
                <a:lnTo>
                  <a:pt x="1553591" y="480313"/>
                </a:lnTo>
                <a:lnTo>
                  <a:pt x="1604391" y="480313"/>
                </a:lnTo>
                <a:lnTo>
                  <a:pt x="1617091" y="473963"/>
                </a:lnTo>
                <a:lnTo>
                  <a:pt x="1604391" y="467613"/>
                </a:lnTo>
                <a:close/>
              </a:path>
              <a:path w="1617345" h="512445">
                <a:moveTo>
                  <a:pt x="12700" y="467613"/>
                </a:moveTo>
                <a:lnTo>
                  <a:pt x="6350" y="467613"/>
                </a:lnTo>
                <a:lnTo>
                  <a:pt x="12700" y="473963"/>
                </a:lnTo>
                <a:lnTo>
                  <a:pt x="12700" y="467613"/>
                </a:lnTo>
                <a:close/>
              </a:path>
              <a:path w="1617345" h="512445">
                <a:moveTo>
                  <a:pt x="1540891" y="467613"/>
                </a:moveTo>
                <a:lnTo>
                  <a:pt x="12700" y="467613"/>
                </a:lnTo>
                <a:lnTo>
                  <a:pt x="12700" y="473963"/>
                </a:lnTo>
                <a:lnTo>
                  <a:pt x="1540891" y="473963"/>
                </a:lnTo>
                <a:lnTo>
                  <a:pt x="1540891" y="467613"/>
                </a:lnTo>
                <a:close/>
              </a:path>
            </a:pathLst>
          </a:custGeom>
          <a:solidFill>
            <a:srgbClr val="F86423"/>
          </a:solidFill>
        </p:spPr>
        <p:txBody>
          <a:bodyPr wrap="square" lIns="0" tIns="0" rIns="0" bIns="0" rtlCol="0"/>
          <a:lstStyle/>
          <a:p>
            <a:endParaRPr/>
          </a:p>
        </p:txBody>
      </p:sp>
      <p:sp>
        <p:nvSpPr>
          <p:cNvPr id="22" name="object 22"/>
          <p:cNvSpPr/>
          <p:nvPr/>
        </p:nvSpPr>
        <p:spPr>
          <a:xfrm>
            <a:off x="5341620" y="2753867"/>
            <a:ext cx="1914525" cy="299085"/>
          </a:xfrm>
          <a:custGeom>
            <a:avLst/>
            <a:gdLst/>
            <a:ahLst/>
            <a:cxnLst/>
            <a:rect l="l" t="t" r="r" b="b"/>
            <a:pathLst>
              <a:path w="1914525" h="299085">
                <a:moveTo>
                  <a:pt x="1595120" y="0"/>
                </a:moveTo>
                <a:lnTo>
                  <a:pt x="319024" y="0"/>
                </a:lnTo>
                <a:lnTo>
                  <a:pt x="0" y="149352"/>
                </a:lnTo>
                <a:lnTo>
                  <a:pt x="319024" y="298704"/>
                </a:lnTo>
                <a:lnTo>
                  <a:pt x="1595120" y="298704"/>
                </a:lnTo>
                <a:lnTo>
                  <a:pt x="1659402" y="295667"/>
                </a:lnTo>
                <a:lnTo>
                  <a:pt x="1719280" y="286958"/>
                </a:lnTo>
                <a:lnTo>
                  <a:pt x="1773470" y="273180"/>
                </a:lnTo>
                <a:lnTo>
                  <a:pt x="1820687" y="254936"/>
                </a:lnTo>
                <a:lnTo>
                  <a:pt x="1859648" y="232828"/>
                </a:lnTo>
                <a:lnTo>
                  <a:pt x="1889067" y="207460"/>
                </a:lnTo>
                <a:lnTo>
                  <a:pt x="1914144" y="149352"/>
                </a:lnTo>
                <a:lnTo>
                  <a:pt x="1907660" y="119270"/>
                </a:lnTo>
                <a:lnTo>
                  <a:pt x="1859648" y="65875"/>
                </a:lnTo>
                <a:lnTo>
                  <a:pt x="1820687" y="43767"/>
                </a:lnTo>
                <a:lnTo>
                  <a:pt x="1773470" y="25523"/>
                </a:lnTo>
                <a:lnTo>
                  <a:pt x="1719280" y="11745"/>
                </a:lnTo>
                <a:lnTo>
                  <a:pt x="1659402" y="3036"/>
                </a:lnTo>
                <a:lnTo>
                  <a:pt x="1595120" y="0"/>
                </a:lnTo>
                <a:close/>
              </a:path>
            </a:pathLst>
          </a:custGeom>
          <a:solidFill>
            <a:srgbClr val="F86423"/>
          </a:solidFill>
        </p:spPr>
        <p:txBody>
          <a:bodyPr wrap="square" lIns="0" tIns="0" rIns="0" bIns="0" rtlCol="0"/>
          <a:lstStyle/>
          <a:p>
            <a:endParaRPr/>
          </a:p>
        </p:txBody>
      </p:sp>
      <p:sp>
        <p:nvSpPr>
          <p:cNvPr id="23" name="object 23"/>
          <p:cNvSpPr/>
          <p:nvPr/>
        </p:nvSpPr>
        <p:spPr>
          <a:xfrm>
            <a:off x="5341620" y="2753867"/>
            <a:ext cx="1914525" cy="299085"/>
          </a:xfrm>
          <a:custGeom>
            <a:avLst/>
            <a:gdLst/>
            <a:ahLst/>
            <a:cxnLst/>
            <a:rect l="l" t="t" r="r" b="b"/>
            <a:pathLst>
              <a:path w="1914525" h="299085">
                <a:moveTo>
                  <a:pt x="0" y="149352"/>
                </a:moveTo>
                <a:lnTo>
                  <a:pt x="319024" y="0"/>
                </a:lnTo>
                <a:lnTo>
                  <a:pt x="1595120" y="0"/>
                </a:lnTo>
                <a:lnTo>
                  <a:pt x="1659402" y="3036"/>
                </a:lnTo>
                <a:lnTo>
                  <a:pt x="1719280" y="11745"/>
                </a:lnTo>
                <a:lnTo>
                  <a:pt x="1773470" y="25523"/>
                </a:lnTo>
                <a:lnTo>
                  <a:pt x="1820687" y="43767"/>
                </a:lnTo>
                <a:lnTo>
                  <a:pt x="1859648" y="65875"/>
                </a:lnTo>
                <a:lnTo>
                  <a:pt x="1889067" y="91243"/>
                </a:lnTo>
                <a:lnTo>
                  <a:pt x="1914144" y="149352"/>
                </a:lnTo>
                <a:lnTo>
                  <a:pt x="1907660" y="179433"/>
                </a:lnTo>
                <a:lnTo>
                  <a:pt x="1859648" y="232828"/>
                </a:lnTo>
                <a:lnTo>
                  <a:pt x="1820687" y="254936"/>
                </a:lnTo>
                <a:lnTo>
                  <a:pt x="1773470" y="273180"/>
                </a:lnTo>
                <a:lnTo>
                  <a:pt x="1719280" y="286958"/>
                </a:lnTo>
                <a:lnTo>
                  <a:pt x="1659402" y="295667"/>
                </a:lnTo>
                <a:lnTo>
                  <a:pt x="1595120" y="298704"/>
                </a:lnTo>
                <a:lnTo>
                  <a:pt x="319024" y="298704"/>
                </a:lnTo>
                <a:lnTo>
                  <a:pt x="0" y="149352"/>
                </a:lnTo>
                <a:close/>
              </a:path>
            </a:pathLst>
          </a:custGeom>
          <a:ln w="12192">
            <a:solidFill>
              <a:srgbClr val="B64717"/>
            </a:solidFill>
          </a:ln>
        </p:spPr>
        <p:txBody>
          <a:bodyPr wrap="square" lIns="0" tIns="0" rIns="0" bIns="0" rtlCol="0"/>
          <a:lstStyle/>
          <a:p>
            <a:endParaRPr/>
          </a:p>
        </p:txBody>
      </p:sp>
      <p:sp>
        <p:nvSpPr>
          <p:cNvPr id="24" name="object 24"/>
          <p:cNvSpPr txBox="1"/>
          <p:nvPr/>
        </p:nvSpPr>
        <p:spPr>
          <a:xfrm>
            <a:off x="5905246" y="2793238"/>
            <a:ext cx="789305"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制度不完善</a:t>
            </a:r>
            <a:endParaRPr sz="1200">
              <a:latin typeface="Microsoft YaHei"/>
              <a:cs typeface="Microsoft YaHei"/>
            </a:endParaRPr>
          </a:p>
        </p:txBody>
      </p:sp>
      <p:sp>
        <p:nvSpPr>
          <p:cNvPr id="25" name="object 25"/>
          <p:cNvSpPr/>
          <p:nvPr/>
        </p:nvSpPr>
        <p:spPr>
          <a:xfrm>
            <a:off x="4786884" y="2758439"/>
            <a:ext cx="411480" cy="300355"/>
          </a:xfrm>
          <a:custGeom>
            <a:avLst/>
            <a:gdLst/>
            <a:ahLst/>
            <a:cxnLst/>
            <a:rect l="l" t="t" r="r" b="b"/>
            <a:pathLst>
              <a:path w="411479" h="300355">
                <a:moveTo>
                  <a:pt x="0" y="75057"/>
                </a:moveTo>
                <a:lnTo>
                  <a:pt x="261365" y="75057"/>
                </a:lnTo>
                <a:lnTo>
                  <a:pt x="261365" y="0"/>
                </a:lnTo>
                <a:lnTo>
                  <a:pt x="411479" y="150113"/>
                </a:lnTo>
                <a:lnTo>
                  <a:pt x="261365" y="300227"/>
                </a:lnTo>
                <a:lnTo>
                  <a:pt x="261365" y="225171"/>
                </a:lnTo>
                <a:lnTo>
                  <a:pt x="0" y="225171"/>
                </a:lnTo>
                <a:lnTo>
                  <a:pt x="0" y="75057"/>
                </a:lnTo>
                <a:close/>
              </a:path>
            </a:pathLst>
          </a:custGeom>
          <a:ln w="12192">
            <a:solidFill>
              <a:srgbClr val="CE4407"/>
            </a:solidFill>
          </a:ln>
        </p:spPr>
        <p:txBody>
          <a:bodyPr wrap="square" lIns="0" tIns="0" rIns="0" bIns="0" rtlCol="0"/>
          <a:lstStyle/>
          <a:p>
            <a:endParaRPr/>
          </a:p>
        </p:txBody>
      </p:sp>
      <p:sp>
        <p:nvSpPr>
          <p:cNvPr id="26" name="object 26"/>
          <p:cNvSpPr/>
          <p:nvPr/>
        </p:nvSpPr>
        <p:spPr>
          <a:xfrm>
            <a:off x="9733788" y="3509771"/>
            <a:ext cx="2255520" cy="299085"/>
          </a:xfrm>
          <a:custGeom>
            <a:avLst/>
            <a:gdLst/>
            <a:ahLst/>
            <a:cxnLst/>
            <a:rect l="l" t="t" r="r" b="b"/>
            <a:pathLst>
              <a:path w="2255520" h="299085">
                <a:moveTo>
                  <a:pt x="1879600" y="0"/>
                </a:moveTo>
                <a:lnTo>
                  <a:pt x="375919" y="0"/>
                </a:lnTo>
                <a:lnTo>
                  <a:pt x="0" y="149351"/>
                </a:lnTo>
                <a:lnTo>
                  <a:pt x="375919" y="298703"/>
                </a:lnTo>
                <a:lnTo>
                  <a:pt x="1879600" y="298703"/>
                </a:lnTo>
                <a:lnTo>
                  <a:pt x="1947180" y="296295"/>
                </a:lnTo>
                <a:lnTo>
                  <a:pt x="2010782" y="289353"/>
                </a:lnTo>
                <a:lnTo>
                  <a:pt x="2069347" y="278299"/>
                </a:lnTo>
                <a:lnTo>
                  <a:pt x="2121812" y="263557"/>
                </a:lnTo>
                <a:lnTo>
                  <a:pt x="2167118" y="245552"/>
                </a:lnTo>
                <a:lnTo>
                  <a:pt x="2204202" y="224705"/>
                </a:lnTo>
                <a:lnTo>
                  <a:pt x="2249464" y="176181"/>
                </a:lnTo>
                <a:lnTo>
                  <a:pt x="2255519" y="149351"/>
                </a:lnTo>
                <a:lnTo>
                  <a:pt x="2249464" y="122522"/>
                </a:lnTo>
                <a:lnTo>
                  <a:pt x="2204202" y="73998"/>
                </a:lnTo>
                <a:lnTo>
                  <a:pt x="2167118" y="53151"/>
                </a:lnTo>
                <a:lnTo>
                  <a:pt x="2121812" y="35146"/>
                </a:lnTo>
                <a:lnTo>
                  <a:pt x="2069347" y="20404"/>
                </a:lnTo>
                <a:lnTo>
                  <a:pt x="2010782" y="9350"/>
                </a:lnTo>
                <a:lnTo>
                  <a:pt x="1947180" y="2408"/>
                </a:lnTo>
                <a:lnTo>
                  <a:pt x="1879600" y="0"/>
                </a:lnTo>
                <a:close/>
              </a:path>
            </a:pathLst>
          </a:custGeom>
          <a:solidFill>
            <a:srgbClr val="F86423"/>
          </a:solidFill>
        </p:spPr>
        <p:txBody>
          <a:bodyPr wrap="square" lIns="0" tIns="0" rIns="0" bIns="0" rtlCol="0"/>
          <a:lstStyle/>
          <a:p>
            <a:endParaRPr/>
          </a:p>
        </p:txBody>
      </p:sp>
      <p:sp>
        <p:nvSpPr>
          <p:cNvPr id="27" name="object 27"/>
          <p:cNvSpPr/>
          <p:nvPr/>
        </p:nvSpPr>
        <p:spPr>
          <a:xfrm>
            <a:off x="9733788" y="3509771"/>
            <a:ext cx="2255520" cy="299085"/>
          </a:xfrm>
          <a:custGeom>
            <a:avLst/>
            <a:gdLst/>
            <a:ahLst/>
            <a:cxnLst/>
            <a:rect l="l" t="t" r="r" b="b"/>
            <a:pathLst>
              <a:path w="2255520" h="299085">
                <a:moveTo>
                  <a:pt x="0" y="149351"/>
                </a:moveTo>
                <a:lnTo>
                  <a:pt x="375919" y="0"/>
                </a:lnTo>
                <a:lnTo>
                  <a:pt x="1879600" y="0"/>
                </a:lnTo>
                <a:lnTo>
                  <a:pt x="1947180" y="2408"/>
                </a:lnTo>
                <a:lnTo>
                  <a:pt x="2010782" y="9350"/>
                </a:lnTo>
                <a:lnTo>
                  <a:pt x="2069347" y="20404"/>
                </a:lnTo>
                <a:lnTo>
                  <a:pt x="2121812" y="35146"/>
                </a:lnTo>
                <a:lnTo>
                  <a:pt x="2167118" y="53151"/>
                </a:lnTo>
                <a:lnTo>
                  <a:pt x="2204202" y="73998"/>
                </a:lnTo>
                <a:lnTo>
                  <a:pt x="2249464" y="122522"/>
                </a:lnTo>
                <a:lnTo>
                  <a:pt x="2255519" y="149351"/>
                </a:lnTo>
                <a:lnTo>
                  <a:pt x="2249464" y="176181"/>
                </a:lnTo>
                <a:lnTo>
                  <a:pt x="2204202" y="224705"/>
                </a:lnTo>
                <a:lnTo>
                  <a:pt x="2167118" y="245552"/>
                </a:lnTo>
                <a:lnTo>
                  <a:pt x="2121812" y="263557"/>
                </a:lnTo>
                <a:lnTo>
                  <a:pt x="2069347" y="278299"/>
                </a:lnTo>
                <a:lnTo>
                  <a:pt x="2010782" y="289353"/>
                </a:lnTo>
                <a:lnTo>
                  <a:pt x="1947180" y="296295"/>
                </a:lnTo>
                <a:lnTo>
                  <a:pt x="1879600" y="298703"/>
                </a:lnTo>
                <a:lnTo>
                  <a:pt x="375919" y="298703"/>
                </a:lnTo>
                <a:lnTo>
                  <a:pt x="0" y="149351"/>
                </a:lnTo>
                <a:close/>
              </a:path>
            </a:pathLst>
          </a:custGeom>
          <a:ln w="12192">
            <a:solidFill>
              <a:srgbClr val="B64717"/>
            </a:solidFill>
          </a:ln>
        </p:spPr>
        <p:txBody>
          <a:bodyPr wrap="square" lIns="0" tIns="0" rIns="0" bIns="0" rtlCol="0"/>
          <a:lstStyle/>
          <a:p>
            <a:endParaRPr/>
          </a:p>
        </p:txBody>
      </p:sp>
      <p:sp>
        <p:nvSpPr>
          <p:cNvPr id="28" name="object 28"/>
          <p:cNvSpPr txBox="1"/>
          <p:nvPr/>
        </p:nvSpPr>
        <p:spPr>
          <a:xfrm>
            <a:off x="10207497" y="3549777"/>
            <a:ext cx="131064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硬件/软件投入不足</a:t>
            </a:r>
            <a:endParaRPr sz="1200">
              <a:latin typeface="Microsoft YaHei"/>
              <a:cs typeface="Microsoft YaHei"/>
            </a:endParaRPr>
          </a:p>
        </p:txBody>
      </p:sp>
      <p:sp>
        <p:nvSpPr>
          <p:cNvPr id="29" name="object 29"/>
          <p:cNvSpPr/>
          <p:nvPr/>
        </p:nvSpPr>
        <p:spPr>
          <a:xfrm>
            <a:off x="9238488" y="3532632"/>
            <a:ext cx="413384" cy="299085"/>
          </a:xfrm>
          <a:custGeom>
            <a:avLst/>
            <a:gdLst/>
            <a:ahLst/>
            <a:cxnLst/>
            <a:rect l="l" t="t" r="r" b="b"/>
            <a:pathLst>
              <a:path w="413384" h="299085">
                <a:moveTo>
                  <a:pt x="0" y="74675"/>
                </a:moveTo>
                <a:lnTo>
                  <a:pt x="263651" y="74675"/>
                </a:lnTo>
                <a:lnTo>
                  <a:pt x="263651" y="0"/>
                </a:lnTo>
                <a:lnTo>
                  <a:pt x="413003" y="149351"/>
                </a:lnTo>
                <a:lnTo>
                  <a:pt x="263651" y="298703"/>
                </a:lnTo>
                <a:lnTo>
                  <a:pt x="263651" y="224027"/>
                </a:lnTo>
                <a:lnTo>
                  <a:pt x="0" y="224027"/>
                </a:lnTo>
                <a:lnTo>
                  <a:pt x="0" y="74675"/>
                </a:lnTo>
                <a:close/>
              </a:path>
            </a:pathLst>
          </a:custGeom>
          <a:ln w="12192">
            <a:solidFill>
              <a:srgbClr val="CE4407"/>
            </a:solidFill>
          </a:ln>
        </p:spPr>
        <p:txBody>
          <a:bodyPr wrap="square" lIns="0" tIns="0" rIns="0" bIns="0" rtlCol="0"/>
          <a:lstStyle/>
          <a:p>
            <a:endParaRPr/>
          </a:p>
        </p:txBody>
      </p:sp>
      <p:sp>
        <p:nvSpPr>
          <p:cNvPr id="30" name="object 30"/>
          <p:cNvSpPr txBox="1"/>
          <p:nvPr/>
        </p:nvSpPr>
        <p:spPr>
          <a:xfrm>
            <a:off x="6611111" y="5701284"/>
            <a:ext cx="2494915" cy="554990"/>
          </a:xfrm>
          <a:prstGeom prst="rect">
            <a:avLst/>
          </a:prstGeom>
          <a:solidFill>
            <a:srgbClr val="FAA27B"/>
          </a:solidFill>
          <a:ln w="9144">
            <a:solidFill>
              <a:srgbClr val="EC5B4F"/>
            </a:solidFill>
          </a:ln>
        </p:spPr>
        <p:txBody>
          <a:bodyPr vert="horz" wrap="square" lIns="0" tIns="20955" rIns="0" bIns="0" rtlCol="0">
            <a:spAutoFit/>
          </a:bodyPr>
          <a:lstStyle/>
          <a:p>
            <a:pPr marL="789940" marR="96520" indent="-685800">
              <a:lnSpc>
                <a:spcPct val="125000"/>
              </a:lnSpc>
              <a:spcBef>
                <a:spcPts val="165"/>
              </a:spcBef>
            </a:pPr>
            <a:r>
              <a:rPr sz="1200">
                <a:latin typeface="Microsoft YaHei"/>
                <a:cs typeface="Microsoft YaHei"/>
              </a:rPr>
              <a:t>企业在定期管理评审中未发现该文 件没有执行。</a:t>
            </a:r>
          </a:p>
        </p:txBody>
      </p:sp>
      <p:sp>
        <p:nvSpPr>
          <p:cNvPr id="31" name="object 31"/>
          <p:cNvSpPr/>
          <p:nvPr/>
        </p:nvSpPr>
        <p:spPr>
          <a:xfrm>
            <a:off x="9244583" y="5829300"/>
            <a:ext cx="411480" cy="299085"/>
          </a:xfrm>
          <a:custGeom>
            <a:avLst/>
            <a:gdLst/>
            <a:ahLst/>
            <a:cxnLst/>
            <a:rect l="l" t="t" r="r" b="b"/>
            <a:pathLst>
              <a:path w="411479" h="299085">
                <a:moveTo>
                  <a:pt x="0" y="224028"/>
                </a:moveTo>
                <a:lnTo>
                  <a:pt x="262127" y="224028"/>
                </a:lnTo>
                <a:lnTo>
                  <a:pt x="262127" y="298704"/>
                </a:lnTo>
                <a:lnTo>
                  <a:pt x="411480" y="149352"/>
                </a:lnTo>
                <a:lnTo>
                  <a:pt x="262127" y="0"/>
                </a:lnTo>
                <a:lnTo>
                  <a:pt x="262127" y="74675"/>
                </a:lnTo>
                <a:lnTo>
                  <a:pt x="0" y="74675"/>
                </a:lnTo>
                <a:lnTo>
                  <a:pt x="0" y="224028"/>
                </a:lnTo>
                <a:close/>
              </a:path>
            </a:pathLst>
          </a:custGeom>
          <a:ln w="12192">
            <a:solidFill>
              <a:srgbClr val="CE4407"/>
            </a:solidFill>
          </a:ln>
        </p:spPr>
        <p:txBody>
          <a:bodyPr wrap="square" lIns="0" tIns="0" rIns="0" bIns="0" rtlCol="0"/>
          <a:lstStyle/>
          <a:p>
            <a:endParaRPr/>
          </a:p>
        </p:txBody>
      </p:sp>
      <p:sp>
        <p:nvSpPr>
          <p:cNvPr id="32" name="object 32"/>
          <p:cNvSpPr/>
          <p:nvPr/>
        </p:nvSpPr>
        <p:spPr>
          <a:xfrm>
            <a:off x="9796271" y="5829300"/>
            <a:ext cx="1914525" cy="299085"/>
          </a:xfrm>
          <a:custGeom>
            <a:avLst/>
            <a:gdLst/>
            <a:ahLst/>
            <a:cxnLst/>
            <a:rect l="l" t="t" r="r" b="b"/>
            <a:pathLst>
              <a:path w="1914525" h="299085">
                <a:moveTo>
                  <a:pt x="1595120" y="0"/>
                </a:moveTo>
                <a:lnTo>
                  <a:pt x="319024" y="0"/>
                </a:lnTo>
                <a:lnTo>
                  <a:pt x="0" y="149352"/>
                </a:lnTo>
                <a:lnTo>
                  <a:pt x="319024" y="298704"/>
                </a:lnTo>
                <a:lnTo>
                  <a:pt x="1595120" y="298704"/>
                </a:lnTo>
                <a:lnTo>
                  <a:pt x="1659402" y="295669"/>
                </a:lnTo>
                <a:lnTo>
                  <a:pt x="1719280" y="286967"/>
                </a:lnTo>
                <a:lnTo>
                  <a:pt x="1773470" y="273197"/>
                </a:lnTo>
                <a:lnTo>
                  <a:pt x="1820687" y="254960"/>
                </a:lnTo>
                <a:lnTo>
                  <a:pt x="1859648" y="232856"/>
                </a:lnTo>
                <a:lnTo>
                  <a:pt x="1889067" y="207487"/>
                </a:lnTo>
                <a:lnTo>
                  <a:pt x="1914144" y="149352"/>
                </a:lnTo>
                <a:lnTo>
                  <a:pt x="1907660" y="119251"/>
                </a:lnTo>
                <a:lnTo>
                  <a:pt x="1859648" y="65847"/>
                </a:lnTo>
                <a:lnTo>
                  <a:pt x="1820687" y="43743"/>
                </a:lnTo>
                <a:lnTo>
                  <a:pt x="1773470" y="25506"/>
                </a:lnTo>
                <a:lnTo>
                  <a:pt x="1719280" y="11736"/>
                </a:lnTo>
                <a:lnTo>
                  <a:pt x="1659402" y="3034"/>
                </a:lnTo>
                <a:lnTo>
                  <a:pt x="1595120" y="0"/>
                </a:lnTo>
                <a:close/>
              </a:path>
            </a:pathLst>
          </a:custGeom>
          <a:solidFill>
            <a:srgbClr val="F86423"/>
          </a:solidFill>
        </p:spPr>
        <p:txBody>
          <a:bodyPr wrap="square" lIns="0" tIns="0" rIns="0" bIns="0" rtlCol="0"/>
          <a:lstStyle/>
          <a:p>
            <a:endParaRPr/>
          </a:p>
        </p:txBody>
      </p:sp>
      <p:sp>
        <p:nvSpPr>
          <p:cNvPr id="33" name="object 33"/>
          <p:cNvSpPr/>
          <p:nvPr/>
        </p:nvSpPr>
        <p:spPr>
          <a:xfrm>
            <a:off x="9796271" y="5829300"/>
            <a:ext cx="1914525" cy="299085"/>
          </a:xfrm>
          <a:custGeom>
            <a:avLst/>
            <a:gdLst/>
            <a:ahLst/>
            <a:cxnLst/>
            <a:rect l="l" t="t" r="r" b="b"/>
            <a:pathLst>
              <a:path w="1914525" h="299085">
                <a:moveTo>
                  <a:pt x="0" y="149352"/>
                </a:moveTo>
                <a:lnTo>
                  <a:pt x="319024" y="0"/>
                </a:lnTo>
                <a:lnTo>
                  <a:pt x="1595120" y="0"/>
                </a:lnTo>
                <a:lnTo>
                  <a:pt x="1659402" y="3034"/>
                </a:lnTo>
                <a:lnTo>
                  <a:pt x="1719280" y="11736"/>
                </a:lnTo>
                <a:lnTo>
                  <a:pt x="1773470" y="25506"/>
                </a:lnTo>
                <a:lnTo>
                  <a:pt x="1820687" y="43743"/>
                </a:lnTo>
                <a:lnTo>
                  <a:pt x="1859648" y="65847"/>
                </a:lnTo>
                <a:lnTo>
                  <a:pt x="1889067" y="91216"/>
                </a:lnTo>
                <a:lnTo>
                  <a:pt x="1914144" y="149352"/>
                </a:lnTo>
                <a:lnTo>
                  <a:pt x="1907660" y="179452"/>
                </a:lnTo>
                <a:lnTo>
                  <a:pt x="1859648" y="232856"/>
                </a:lnTo>
                <a:lnTo>
                  <a:pt x="1820687" y="254960"/>
                </a:lnTo>
                <a:lnTo>
                  <a:pt x="1773470" y="273197"/>
                </a:lnTo>
                <a:lnTo>
                  <a:pt x="1719280" y="286967"/>
                </a:lnTo>
                <a:lnTo>
                  <a:pt x="1659402" y="295669"/>
                </a:lnTo>
                <a:lnTo>
                  <a:pt x="1595120" y="298704"/>
                </a:lnTo>
                <a:lnTo>
                  <a:pt x="319024" y="298704"/>
                </a:lnTo>
                <a:lnTo>
                  <a:pt x="0" y="149352"/>
                </a:lnTo>
                <a:close/>
              </a:path>
            </a:pathLst>
          </a:custGeom>
          <a:ln w="12192">
            <a:solidFill>
              <a:srgbClr val="B64717"/>
            </a:solidFill>
          </a:ln>
        </p:spPr>
        <p:txBody>
          <a:bodyPr wrap="square" lIns="0" tIns="0" rIns="0" bIns="0" rtlCol="0"/>
          <a:lstStyle/>
          <a:p>
            <a:endParaRPr/>
          </a:p>
        </p:txBody>
      </p:sp>
      <p:sp>
        <p:nvSpPr>
          <p:cNvPr id="34" name="object 34"/>
          <p:cNvSpPr txBox="1"/>
          <p:nvPr/>
        </p:nvSpPr>
        <p:spPr>
          <a:xfrm>
            <a:off x="10360279" y="5869635"/>
            <a:ext cx="789305"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管理不到位</a:t>
            </a:r>
            <a:endParaRPr sz="1200">
              <a:latin typeface="Microsoft YaHei"/>
              <a:cs typeface="Microsoft YaHei"/>
            </a:endParaRPr>
          </a:p>
        </p:txBody>
      </p:sp>
      <p:sp>
        <p:nvSpPr>
          <p:cNvPr id="35" name="object 35"/>
          <p:cNvSpPr/>
          <p:nvPr/>
        </p:nvSpPr>
        <p:spPr>
          <a:xfrm>
            <a:off x="4599432" y="5309361"/>
            <a:ext cx="2011045" cy="707390"/>
          </a:xfrm>
          <a:custGeom>
            <a:avLst/>
            <a:gdLst/>
            <a:ahLst/>
            <a:cxnLst/>
            <a:rect l="l" t="t" r="r" b="b"/>
            <a:pathLst>
              <a:path w="2011045" h="707389">
                <a:moveTo>
                  <a:pt x="1934337" y="630593"/>
                </a:moveTo>
                <a:lnTo>
                  <a:pt x="1934337" y="706793"/>
                </a:lnTo>
                <a:lnTo>
                  <a:pt x="1997837" y="675043"/>
                </a:lnTo>
                <a:lnTo>
                  <a:pt x="1947037" y="675043"/>
                </a:lnTo>
                <a:lnTo>
                  <a:pt x="1947037" y="662343"/>
                </a:lnTo>
                <a:lnTo>
                  <a:pt x="1997837" y="662343"/>
                </a:lnTo>
                <a:lnTo>
                  <a:pt x="1934337" y="630593"/>
                </a:lnTo>
                <a:close/>
              </a:path>
              <a:path w="2011045" h="707389">
                <a:moveTo>
                  <a:pt x="998981" y="6350"/>
                </a:moveTo>
                <a:lnTo>
                  <a:pt x="998981" y="675043"/>
                </a:lnTo>
                <a:lnTo>
                  <a:pt x="1934337" y="675043"/>
                </a:lnTo>
                <a:lnTo>
                  <a:pt x="1934337" y="668693"/>
                </a:lnTo>
                <a:lnTo>
                  <a:pt x="1011681" y="668693"/>
                </a:lnTo>
                <a:lnTo>
                  <a:pt x="1005331" y="662343"/>
                </a:lnTo>
                <a:lnTo>
                  <a:pt x="1011681" y="662343"/>
                </a:lnTo>
                <a:lnTo>
                  <a:pt x="1011681" y="12700"/>
                </a:lnTo>
                <a:lnTo>
                  <a:pt x="1005331" y="12700"/>
                </a:lnTo>
                <a:lnTo>
                  <a:pt x="998981" y="6350"/>
                </a:lnTo>
                <a:close/>
              </a:path>
              <a:path w="2011045" h="707389">
                <a:moveTo>
                  <a:pt x="1997837" y="662343"/>
                </a:moveTo>
                <a:lnTo>
                  <a:pt x="1947037" y="662343"/>
                </a:lnTo>
                <a:lnTo>
                  <a:pt x="1947037" y="675043"/>
                </a:lnTo>
                <a:lnTo>
                  <a:pt x="1997837" y="675043"/>
                </a:lnTo>
                <a:lnTo>
                  <a:pt x="2010537" y="668693"/>
                </a:lnTo>
                <a:lnTo>
                  <a:pt x="1997837" y="662343"/>
                </a:lnTo>
                <a:close/>
              </a:path>
              <a:path w="2011045" h="707389">
                <a:moveTo>
                  <a:pt x="1011681" y="662343"/>
                </a:moveTo>
                <a:lnTo>
                  <a:pt x="1005331" y="662343"/>
                </a:lnTo>
                <a:lnTo>
                  <a:pt x="1011681" y="668693"/>
                </a:lnTo>
                <a:lnTo>
                  <a:pt x="1011681" y="662343"/>
                </a:lnTo>
                <a:close/>
              </a:path>
              <a:path w="2011045" h="707389">
                <a:moveTo>
                  <a:pt x="1934337" y="662343"/>
                </a:moveTo>
                <a:lnTo>
                  <a:pt x="1011681" y="662343"/>
                </a:lnTo>
                <a:lnTo>
                  <a:pt x="1011681" y="668693"/>
                </a:lnTo>
                <a:lnTo>
                  <a:pt x="1934337" y="668693"/>
                </a:lnTo>
                <a:lnTo>
                  <a:pt x="1934337" y="662343"/>
                </a:lnTo>
                <a:close/>
              </a:path>
              <a:path w="2011045" h="707389">
                <a:moveTo>
                  <a:pt x="1011681" y="0"/>
                </a:moveTo>
                <a:lnTo>
                  <a:pt x="0" y="0"/>
                </a:lnTo>
                <a:lnTo>
                  <a:pt x="0" y="12700"/>
                </a:lnTo>
                <a:lnTo>
                  <a:pt x="998981" y="12700"/>
                </a:lnTo>
                <a:lnTo>
                  <a:pt x="998981" y="6350"/>
                </a:lnTo>
                <a:lnTo>
                  <a:pt x="1011681" y="6350"/>
                </a:lnTo>
                <a:lnTo>
                  <a:pt x="1011681" y="0"/>
                </a:lnTo>
                <a:close/>
              </a:path>
              <a:path w="2011045" h="707389">
                <a:moveTo>
                  <a:pt x="1011681" y="6350"/>
                </a:moveTo>
                <a:lnTo>
                  <a:pt x="998981" y="6350"/>
                </a:lnTo>
                <a:lnTo>
                  <a:pt x="1005331" y="12700"/>
                </a:lnTo>
                <a:lnTo>
                  <a:pt x="1011681" y="12700"/>
                </a:lnTo>
                <a:lnTo>
                  <a:pt x="1011681" y="6350"/>
                </a:lnTo>
                <a:close/>
              </a:path>
            </a:pathLst>
          </a:custGeom>
          <a:solidFill>
            <a:srgbClr val="F86423"/>
          </a:solidFill>
        </p:spPr>
        <p:txBody>
          <a:bodyPr wrap="square" lIns="0" tIns="0" rIns="0" bIns="0" rtlCol="0"/>
          <a:lstStyle/>
          <a:p>
            <a:endParaRPr/>
          </a:p>
        </p:txBody>
      </p:sp>
      <p:sp>
        <p:nvSpPr>
          <p:cNvPr id="36" name="object 36"/>
          <p:cNvSpPr/>
          <p:nvPr/>
        </p:nvSpPr>
        <p:spPr>
          <a:xfrm>
            <a:off x="9238488" y="4300728"/>
            <a:ext cx="413384" cy="494030"/>
          </a:xfrm>
          <a:custGeom>
            <a:avLst/>
            <a:gdLst/>
            <a:ahLst/>
            <a:cxnLst/>
            <a:rect l="l" t="t" r="r" b="b"/>
            <a:pathLst>
              <a:path w="413384" h="494029">
                <a:moveTo>
                  <a:pt x="0" y="103251"/>
                </a:moveTo>
                <a:lnTo>
                  <a:pt x="251205" y="103251"/>
                </a:lnTo>
                <a:lnTo>
                  <a:pt x="251205" y="390525"/>
                </a:lnTo>
                <a:lnTo>
                  <a:pt x="192658" y="390525"/>
                </a:lnTo>
                <a:lnTo>
                  <a:pt x="302894" y="493776"/>
                </a:lnTo>
                <a:lnTo>
                  <a:pt x="413003" y="390525"/>
                </a:lnTo>
                <a:lnTo>
                  <a:pt x="354456" y="390525"/>
                </a:lnTo>
                <a:lnTo>
                  <a:pt x="354456" y="0"/>
                </a:lnTo>
                <a:lnTo>
                  <a:pt x="0" y="0"/>
                </a:lnTo>
                <a:lnTo>
                  <a:pt x="0" y="103251"/>
                </a:lnTo>
                <a:close/>
              </a:path>
            </a:pathLst>
          </a:custGeom>
          <a:ln w="12192">
            <a:solidFill>
              <a:srgbClr val="FF914D"/>
            </a:solidFill>
          </a:ln>
        </p:spPr>
        <p:txBody>
          <a:bodyPr wrap="square" lIns="0" tIns="0" rIns="0" bIns="0" rtlCol="0"/>
          <a:lstStyle/>
          <a:p>
            <a:endParaRPr/>
          </a:p>
        </p:txBody>
      </p:sp>
      <p:sp>
        <p:nvSpPr>
          <p:cNvPr id="37" name="object 37"/>
          <p:cNvSpPr/>
          <p:nvPr/>
        </p:nvSpPr>
        <p:spPr>
          <a:xfrm>
            <a:off x="9238488" y="5088635"/>
            <a:ext cx="413384" cy="431800"/>
          </a:xfrm>
          <a:custGeom>
            <a:avLst/>
            <a:gdLst/>
            <a:ahLst/>
            <a:cxnLst/>
            <a:rect l="l" t="t" r="r" b="b"/>
            <a:pathLst>
              <a:path w="413384" h="431800">
                <a:moveTo>
                  <a:pt x="0" y="328041"/>
                </a:moveTo>
                <a:lnTo>
                  <a:pt x="251205" y="328041"/>
                </a:lnTo>
                <a:lnTo>
                  <a:pt x="251205" y="103250"/>
                </a:lnTo>
                <a:lnTo>
                  <a:pt x="192658" y="103250"/>
                </a:lnTo>
                <a:lnTo>
                  <a:pt x="302894" y="0"/>
                </a:lnTo>
                <a:lnTo>
                  <a:pt x="413003" y="103250"/>
                </a:lnTo>
                <a:lnTo>
                  <a:pt x="354456" y="103250"/>
                </a:lnTo>
                <a:lnTo>
                  <a:pt x="354456" y="431291"/>
                </a:lnTo>
                <a:lnTo>
                  <a:pt x="0" y="431291"/>
                </a:lnTo>
                <a:lnTo>
                  <a:pt x="0" y="328041"/>
                </a:lnTo>
                <a:close/>
              </a:path>
            </a:pathLst>
          </a:custGeom>
          <a:ln w="12191">
            <a:solidFill>
              <a:srgbClr val="FF914D"/>
            </a:solidFill>
          </a:ln>
        </p:spPr>
        <p:txBody>
          <a:bodyPr wrap="square" lIns="0" tIns="0" rIns="0" bIns="0" rtlCol="0"/>
          <a:lstStyle/>
          <a:p>
            <a:endParaRPr/>
          </a:p>
        </p:txBody>
      </p:sp>
      <p:sp>
        <p:nvSpPr>
          <p:cNvPr id="41" name="Title 52">
            <a:extLst>
              <a:ext uri="{FF2B5EF4-FFF2-40B4-BE49-F238E27FC236}">
                <a16:creationId xmlns:a16="http://schemas.microsoft.com/office/drawing/2014/main" id="{6993D094-D493-7AE5-73E4-6E69E18BE3E8}"/>
              </a:ext>
            </a:extLst>
          </p:cNvPr>
          <p:cNvSpPr>
            <a:spLocks noGrp="1"/>
          </p:cNvSpPr>
          <p:nvPr>
            <p:ph type="title"/>
          </p:nvPr>
        </p:nvSpPr>
        <p:spPr>
          <a:xfrm>
            <a:off x="449263" y="495300"/>
            <a:ext cx="10515600" cy="652463"/>
          </a:xfrm>
        </p:spPr>
        <p:txBody>
          <a:bodyPr/>
          <a:lstStyle/>
          <a:p>
            <a:r>
              <a:rPr lang="zh-CN" altLang="en-US" spc="-10">
                <a:latin typeface="Microsoft YaHei"/>
                <a:cs typeface="Microsoft YaHei"/>
              </a:rPr>
              <a:t>案例分</a:t>
            </a:r>
            <a:r>
              <a:rPr lang="zh-CN" altLang="en-US" spc="-5">
                <a:latin typeface="Microsoft YaHei"/>
                <a:cs typeface="Microsoft YaHei"/>
              </a:rPr>
              <a:t>析</a:t>
            </a:r>
            <a:r>
              <a:rPr lang="zh-CN" altLang="en-US" spc="-15">
                <a:latin typeface="Microsoft YaHei"/>
                <a:cs typeface="Microsoft YaHei"/>
              </a:rPr>
              <a:t> </a:t>
            </a:r>
            <a:r>
              <a:rPr lang="en-GB" sz="2400" spc="-75">
                <a:latin typeface="+mn-lt"/>
                <a:cs typeface="Microsoft YaHei"/>
              </a:rPr>
              <a:t>CAPA</a:t>
            </a:r>
            <a:r>
              <a:rPr lang="en-GB" sz="2400">
                <a:latin typeface="+mn-lt"/>
                <a:cs typeface="Microsoft YaHei"/>
              </a:rPr>
              <a:t> </a:t>
            </a:r>
            <a:r>
              <a:rPr lang="en-GB" sz="2400" spc="-10">
                <a:latin typeface="+mn-lt"/>
                <a:cs typeface="Microsoft YaHei"/>
              </a:rPr>
              <a:t>Case</a:t>
            </a:r>
            <a:r>
              <a:rPr lang="en-GB" sz="2400" spc="-20">
                <a:latin typeface="+mn-lt"/>
                <a:cs typeface="Microsoft YaHei"/>
              </a:rPr>
              <a:t> </a:t>
            </a:r>
            <a:r>
              <a:rPr lang="en-GB" sz="2400" spc="-30">
                <a:latin typeface="+mn-lt"/>
                <a:cs typeface="Microsoft YaHei"/>
              </a:rPr>
              <a:t>Study</a:t>
            </a:r>
            <a:endParaRPr lang="en-GB"/>
          </a:p>
        </p:txBody>
      </p:sp>
      <p:sp>
        <p:nvSpPr>
          <p:cNvPr id="38" name="Slide Number Placeholder 2">
            <a:extLst>
              <a:ext uri="{FF2B5EF4-FFF2-40B4-BE49-F238E27FC236}">
                <a16:creationId xmlns:a16="http://schemas.microsoft.com/office/drawing/2014/main" id="{FA2057C7-165B-06DE-5F33-7A2CCF96E325}"/>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113</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398170" y="1484502"/>
            <a:ext cx="6496050" cy="330835"/>
          </a:xfrm>
          <a:prstGeom prst="rect">
            <a:avLst/>
          </a:prstGeom>
        </p:spPr>
        <p:txBody>
          <a:bodyPr vert="horz" wrap="square" lIns="0" tIns="13335" rIns="0" bIns="0" rtlCol="0">
            <a:spAutoFit/>
          </a:bodyPr>
          <a:lstStyle/>
          <a:p>
            <a:pPr marL="241300" indent="-228600">
              <a:lnSpc>
                <a:spcPct val="100000"/>
              </a:lnSpc>
              <a:spcBef>
                <a:spcPts val="105"/>
              </a:spcBef>
              <a:buFont typeface="Wingdings"/>
              <a:buChar char=""/>
              <a:tabLst>
                <a:tab pos="241300" algn="l"/>
              </a:tabLst>
            </a:pPr>
            <a:r>
              <a:rPr sz="2000" b="1">
                <a:solidFill>
                  <a:srgbClr val="F8642D"/>
                </a:solidFill>
                <a:latin typeface="Microsoft YaHei"/>
                <a:cs typeface="Microsoft YaHei"/>
              </a:rPr>
              <a:t>安全</a:t>
            </a:r>
            <a:r>
              <a:rPr sz="2000" b="1" spc="-10">
                <a:solidFill>
                  <a:srgbClr val="F8642D"/>
                </a:solidFill>
                <a:latin typeface="Calibri"/>
                <a:cs typeface="Calibri"/>
              </a:rPr>
              <a:t>Safe</a:t>
            </a:r>
            <a:r>
              <a:rPr sz="2000" b="1" spc="-10">
                <a:solidFill>
                  <a:srgbClr val="F8642D"/>
                </a:solidFill>
                <a:latin typeface="Microsoft YaHei"/>
                <a:cs typeface="Microsoft YaHei"/>
              </a:rPr>
              <a:t>：</a:t>
            </a:r>
            <a:r>
              <a:rPr sz="1800">
                <a:solidFill>
                  <a:srgbClr val="848484"/>
                </a:solidFill>
                <a:latin typeface="Microsoft YaHei"/>
                <a:cs typeface="Microsoft YaHei"/>
              </a:rPr>
              <a:t>有粉尘爆炸数据，但没有形成粉尘爆炸风</a:t>
            </a:r>
            <a:r>
              <a:rPr sz="1800" spc="-40">
                <a:solidFill>
                  <a:srgbClr val="848484"/>
                </a:solidFill>
                <a:latin typeface="Microsoft YaHei"/>
                <a:cs typeface="Microsoft YaHei"/>
              </a:rPr>
              <a:t>险</a:t>
            </a:r>
            <a:r>
              <a:rPr sz="1800">
                <a:solidFill>
                  <a:srgbClr val="848484"/>
                </a:solidFill>
                <a:latin typeface="Microsoft YaHei"/>
                <a:cs typeface="Microsoft YaHei"/>
              </a:rPr>
              <a:t>评估。</a:t>
            </a:r>
            <a:endParaRPr sz="1800">
              <a:latin typeface="Microsoft YaHei"/>
              <a:cs typeface="Microsoft YaHei"/>
            </a:endParaRPr>
          </a:p>
        </p:txBody>
      </p:sp>
      <p:sp>
        <p:nvSpPr>
          <p:cNvPr id="4" name="object 4"/>
          <p:cNvSpPr/>
          <p:nvPr/>
        </p:nvSpPr>
        <p:spPr>
          <a:xfrm>
            <a:off x="4351020" y="2374392"/>
            <a:ext cx="3227832" cy="3223260"/>
          </a:xfrm>
          <a:prstGeom prst="rect">
            <a:avLst/>
          </a:prstGeom>
          <a:blipFill>
            <a:blip r:embed="rId2" cstate="print"/>
            <a:stretch>
              <a:fillRect/>
            </a:stretch>
          </a:blipFill>
        </p:spPr>
        <p:txBody>
          <a:bodyPr wrap="square" lIns="0" tIns="0" rIns="0" bIns="0" rtlCol="0"/>
          <a:lstStyle/>
          <a:p>
            <a:endParaRPr/>
          </a:p>
        </p:txBody>
      </p:sp>
      <p:sp>
        <p:nvSpPr>
          <p:cNvPr id="5" name="object 5"/>
          <p:cNvSpPr txBox="1"/>
          <p:nvPr/>
        </p:nvSpPr>
        <p:spPr>
          <a:xfrm>
            <a:off x="8375395" y="2259838"/>
            <a:ext cx="2616200" cy="574040"/>
          </a:xfrm>
          <a:prstGeom prst="rect">
            <a:avLst/>
          </a:prstGeom>
        </p:spPr>
        <p:txBody>
          <a:bodyPr vert="horz" wrap="square" lIns="0" tIns="12700" rIns="0" bIns="0" rtlCol="0">
            <a:spAutoFit/>
          </a:bodyPr>
          <a:lstStyle/>
          <a:p>
            <a:pPr marL="12700" marR="5080">
              <a:lnSpc>
                <a:spcPct val="150000"/>
              </a:lnSpc>
              <a:spcBef>
                <a:spcPts val="100"/>
              </a:spcBef>
            </a:pPr>
            <a:r>
              <a:rPr sz="1200">
                <a:solidFill>
                  <a:srgbClr val="404040"/>
                </a:solidFill>
                <a:latin typeface="Microsoft YaHei"/>
                <a:cs typeface="Microsoft YaHei"/>
              </a:rPr>
              <a:t>执行风险评估的人员未接收相关文件的 培训/培训效果不佳。</a:t>
            </a:r>
            <a:endParaRPr sz="1200">
              <a:latin typeface="Microsoft YaHei"/>
              <a:cs typeface="Microsoft YaHei"/>
            </a:endParaRPr>
          </a:p>
        </p:txBody>
      </p:sp>
      <p:sp>
        <p:nvSpPr>
          <p:cNvPr id="6" name="object 6"/>
          <p:cNvSpPr/>
          <p:nvPr/>
        </p:nvSpPr>
        <p:spPr>
          <a:xfrm>
            <a:off x="8386826" y="3089148"/>
            <a:ext cx="2612135" cy="148971"/>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8388857" y="3362833"/>
            <a:ext cx="2244217" cy="149987"/>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8224266" y="2564129"/>
            <a:ext cx="0" cy="972819"/>
          </a:xfrm>
          <a:custGeom>
            <a:avLst/>
            <a:gdLst/>
            <a:ahLst/>
            <a:cxnLst/>
            <a:rect l="l" t="t" r="r" b="b"/>
            <a:pathLst>
              <a:path h="972820">
                <a:moveTo>
                  <a:pt x="0" y="0"/>
                </a:moveTo>
                <a:lnTo>
                  <a:pt x="0" y="972566"/>
                </a:lnTo>
              </a:path>
            </a:pathLst>
          </a:custGeom>
          <a:ln w="38100">
            <a:solidFill>
              <a:srgbClr val="404040"/>
            </a:solidFill>
          </a:ln>
        </p:spPr>
        <p:txBody>
          <a:bodyPr wrap="square" lIns="0" tIns="0" rIns="0" bIns="0" rtlCol="0"/>
          <a:lstStyle/>
          <a:p>
            <a:endParaRPr/>
          </a:p>
        </p:txBody>
      </p:sp>
      <p:sp>
        <p:nvSpPr>
          <p:cNvPr id="9" name="object 9"/>
          <p:cNvSpPr txBox="1"/>
          <p:nvPr/>
        </p:nvSpPr>
        <p:spPr>
          <a:xfrm>
            <a:off x="8308340" y="4349242"/>
            <a:ext cx="2616200" cy="574040"/>
          </a:xfrm>
          <a:prstGeom prst="rect">
            <a:avLst/>
          </a:prstGeom>
        </p:spPr>
        <p:txBody>
          <a:bodyPr vert="horz" wrap="square" lIns="0" tIns="12700" rIns="0" bIns="0" rtlCol="0">
            <a:spAutoFit/>
          </a:bodyPr>
          <a:lstStyle/>
          <a:p>
            <a:pPr marL="12700" marR="5080">
              <a:lnSpc>
                <a:spcPct val="150000"/>
              </a:lnSpc>
              <a:spcBef>
                <a:spcPts val="100"/>
              </a:spcBef>
            </a:pPr>
            <a:r>
              <a:rPr sz="1200">
                <a:solidFill>
                  <a:srgbClr val="404040"/>
                </a:solidFill>
                <a:latin typeface="Microsoft YaHei"/>
                <a:cs typeface="Microsoft YaHei"/>
              </a:rPr>
              <a:t>企业在定期管理评审中未发现该文件没 有执行。</a:t>
            </a:r>
            <a:endParaRPr sz="1200">
              <a:latin typeface="Microsoft YaHei"/>
              <a:cs typeface="Microsoft YaHei"/>
            </a:endParaRPr>
          </a:p>
        </p:txBody>
      </p:sp>
      <p:sp>
        <p:nvSpPr>
          <p:cNvPr id="10" name="object 10"/>
          <p:cNvSpPr/>
          <p:nvPr/>
        </p:nvSpPr>
        <p:spPr>
          <a:xfrm>
            <a:off x="8319769" y="5177916"/>
            <a:ext cx="2612516" cy="149351"/>
          </a:xfrm>
          <a:prstGeom prst="rect">
            <a:avLst/>
          </a:prstGeom>
          <a:blipFill>
            <a:blip r:embed="rId5" cstate="print"/>
            <a:stretch>
              <a:fillRect/>
            </a:stretch>
          </a:blipFill>
        </p:spPr>
        <p:txBody>
          <a:bodyPr wrap="square" lIns="0" tIns="0" rIns="0" bIns="0" rtlCol="0"/>
          <a:lstStyle/>
          <a:p>
            <a:endParaRPr/>
          </a:p>
        </p:txBody>
      </p:sp>
      <p:sp>
        <p:nvSpPr>
          <p:cNvPr id="11" name="object 11"/>
          <p:cNvSpPr/>
          <p:nvPr/>
        </p:nvSpPr>
        <p:spPr>
          <a:xfrm>
            <a:off x="8321167" y="5452617"/>
            <a:ext cx="1264792" cy="147942"/>
          </a:xfrm>
          <a:prstGeom prst="rect">
            <a:avLst/>
          </a:prstGeom>
          <a:blipFill>
            <a:blip r:embed="rId6" cstate="print"/>
            <a:stretch>
              <a:fillRect/>
            </a:stretch>
          </a:blipFill>
        </p:spPr>
        <p:txBody>
          <a:bodyPr wrap="square" lIns="0" tIns="0" rIns="0" bIns="0" rtlCol="0"/>
          <a:lstStyle/>
          <a:p>
            <a:endParaRPr/>
          </a:p>
        </p:txBody>
      </p:sp>
      <p:sp>
        <p:nvSpPr>
          <p:cNvPr id="12" name="object 12"/>
          <p:cNvSpPr/>
          <p:nvPr/>
        </p:nvSpPr>
        <p:spPr>
          <a:xfrm>
            <a:off x="8129778" y="4655058"/>
            <a:ext cx="0" cy="972819"/>
          </a:xfrm>
          <a:custGeom>
            <a:avLst/>
            <a:gdLst/>
            <a:ahLst/>
            <a:cxnLst/>
            <a:rect l="l" t="t" r="r" b="b"/>
            <a:pathLst>
              <a:path h="972820">
                <a:moveTo>
                  <a:pt x="0" y="0"/>
                </a:moveTo>
                <a:lnTo>
                  <a:pt x="0" y="972578"/>
                </a:lnTo>
              </a:path>
            </a:pathLst>
          </a:custGeom>
          <a:ln w="38100">
            <a:solidFill>
              <a:srgbClr val="404040"/>
            </a:solidFill>
          </a:ln>
        </p:spPr>
        <p:txBody>
          <a:bodyPr wrap="square" lIns="0" tIns="0" rIns="0" bIns="0" rtlCol="0"/>
          <a:lstStyle/>
          <a:p>
            <a:endParaRPr/>
          </a:p>
        </p:txBody>
      </p:sp>
      <p:sp>
        <p:nvSpPr>
          <p:cNvPr id="13" name="object 13"/>
          <p:cNvSpPr txBox="1"/>
          <p:nvPr/>
        </p:nvSpPr>
        <p:spPr>
          <a:xfrm>
            <a:off x="999236" y="4389882"/>
            <a:ext cx="2616200" cy="574040"/>
          </a:xfrm>
          <a:prstGeom prst="rect">
            <a:avLst/>
          </a:prstGeom>
        </p:spPr>
        <p:txBody>
          <a:bodyPr vert="horz" wrap="square" lIns="0" tIns="12700" rIns="0" bIns="0" rtlCol="0">
            <a:spAutoFit/>
          </a:bodyPr>
          <a:lstStyle/>
          <a:p>
            <a:pPr marL="12700" marR="5080">
              <a:lnSpc>
                <a:spcPct val="150000"/>
              </a:lnSpc>
              <a:spcBef>
                <a:spcPts val="100"/>
              </a:spcBef>
            </a:pPr>
            <a:r>
              <a:rPr sz="1200">
                <a:solidFill>
                  <a:srgbClr val="404040"/>
                </a:solidFill>
                <a:latin typeface="Microsoft YaHei"/>
                <a:cs typeface="Microsoft YaHei"/>
              </a:rPr>
              <a:t>企业风险评估工具不完善或评估人员能 力不足（意识不足）。</a:t>
            </a:r>
            <a:endParaRPr sz="1200">
              <a:latin typeface="Microsoft YaHei"/>
              <a:cs typeface="Microsoft YaHei"/>
            </a:endParaRPr>
          </a:p>
        </p:txBody>
      </p:sp>
      <p:sp>
        <p:nvSpPr>
          <p:cNvPr id="14" name="object 14"/>
          <p:cNvSpPr/>
          <p:nvPr/>
        </p:nvSpPr>
        <p:spPr>
          <a:xfrm>
            <a:off x="1011707" y="5218429"/>
            <a:ext cx="2527020" cy="148970"/>
          </a:xfrm>
          <a:prstGeom prst="rect">
            <a:avLst/>
          </a:prstGeom>
          <a:blipFill>
            <a:blip r:embed="rId7" cstate="print"/>
            <a:stretch>
              <a:fillRect/>
            </a:stretch>
          </a:blipFill>
        </p:spPr>
        <p:txBody>
          <a:bodyPr wrap="square" lIns="0" tIns="0" rIns="0" bIns="0" rtlCol="0"/>
          <a:lstStyle/>
          <a:p>
            <a:endParaRPr/>
          </a:p>
        </p:txBody>
      </p:sp>
      <p:sp>
        <p:nvSpPr>
          <p:cNvPr id="15" name="object 15"/>
          <p:cNvSpPr/>
          <p:nvPr/>
        </p:nvSpPr>
        <p:spPr>
          <a:xfrm>
            <a:off x="1014387" y="5491988"/>
            <a:ext cx="2482684" cy="149758"/>
          </a:xfrm>
          <a:prstGeom prst="rect">
            <a:avLst/>
          </a:prstGeom>
          <a:blipFill>
            <a:blip r:embed="rId8" cstate="print"/>
            <a:stretch>
              <a:fillRect/>
            </a:stretch>
          </a:blipFill>
        </p:spPr>
        <p:txBody>
          <a:bodyPr wrap="square" lIns="0" tIns="0" rIns="0" bIns="0" rtlCol="0"/>
          <a:lstStyle/>
          <a:p>
            <a:endParaRPr/>
          </a:p>
        </p:txBody>
      </p:sp>
      <p:sp>
        <p:nvSpPr>
          <p:cNvPr id="16" name="object 16"/>
          <p:cNvSpPr/>
          <p:nvPr/>
        </p:nvSpPr>
        <p:spPr>
          <a:xfrm>
            <a:off x="3801617" y="4720590"/>
            <a:ext cx="0" cy="972819"/>
          </a:xfrm>
          <a:custGeom>
            <a:avLst/>
            <a:gdLst/>
            <a:ahLst/>
            <a:cxnLst/>
            <a:rect l="l" t="t" r="r" b="b"/>
            <a:pathLst>
              <a:path h="972820">
                <a:moveTo>
                  <a:pt x="0" y="0"/>
                </a:moveTo>
                <a:lnTo>
                  <a:pt x="0" y="972578"/>
                </a:lnTo>
              </a:path>
            </a:pathLst>
          </a:custGeom>
          <a:ln w="38100">
            <a:solidFill>
              <a:srgbClr val="404040"/>
            </a:solidFill>
          </a:ln>
        </p:spPr>
        <p:txBody>
          <a:bodyPr wrap="square" lIns="0" tIns="0" rIns="0" bIns="0" rtlCol="0"/>
          <a:lstStyle/>
          <a:p>
            <a:endParaRPr/>
          </a:p>
        </p:txBody>
      </p:sp>
      <p:sp>
        <p:nvSpPr>
          <p:cNvPr id="17" name="object 17"/>
          <p:cNvSpPr txBox="1"/>
          <p:nvPr/>
        </p:nvSpPr>
        <p:spPr>
          <a:xfrm>
            <a:off x="999236" y="2212339"/>
            <a:ext cx="2616200" cy="574040"/>
          </a:xfrm>
          <a:prstGeom prst="rect">
            <a:avLst/>
          </a:prstGeom>
        </p:spPr>
        <p:txBody>
          <a:bodyPr vert="horz" wrap="square" lIns="0" tIns="12700" rIns="0" bIns="0" rtlCol="0">
            <a:spAutoFit/>
          </a:bodyPr>
          <a:lstStyle/>
          <a:p>
            <a:pPr marL="12700" marR="5080">
              <a:lnSpc>
                <a:spcPct val="150000"/>
              </a:lnSpc>
              <a:spcBef>
                <a:spcPts val="100"/>
              </a:spcBef>
            </a:pPr>
            <a:r>
              <a:rPr sz="1200">
                <a:solidFill>
                  <a:srgbClr val="404040"/>
                </a:solidFill>
                <a:latin typeface="Microsoft YaHei"/>
                <a:cs typeface="Microsoft YaHei"/>
              </a:rPr>
              <a:t>企业没有建立可燃性粉尘爆炸风险评估 制度。</a:t>
            </a:r>
            <a:endParaRPr sz="1200">
              <a:latin typeface="Microsoft YaHei"/>
              <a:cs typeface="Microsoft YaHei"/>
            </a:endParaRPr>
          </a:p>
        </p:txBody>
      </p:sp>
      <p:sp>
        <p:nvSpPr>
          <p:cNvPr id="18" name="object 18"/>
          <p:cNvSpPr/>
          <p:nvPr/>
        </p:nvSpPr>
        <p:spPr>
          <a:xfrm>
            <a:off x="1011707" y="3041269"/>
            <a:ext cx="2459837" cy="149097"/>
          </a:xfrm>
          <a:prstGeom prst="rect">
            <a:avLst/>
          </a:prstGeom>
          <a:blipFill>
            <a:blip r:embed="rId9" cstate="print"/>
            <a:stretch>
              <a:fillRect/>
            </a:stretch>
          </a:blipFill>
        </p:spPr>
        <p:txBody>
          <a:bodyPr wrap="square" lIns="0" tIns="0" rIns="0" bIns="0" rtlCol="0"/>
          <a:lstStyle/>
          <a:p>
            <a:endParaRPr/>
          </a:p>
        </p:txBody>
      </p:sp>
      <p:sp>
        <p:nvSpPr>
          <p:cNvPr id="19" name="object 19"/>
          <p:cNvSpPr/>
          <p:nvPr/>
        </p:nvSpPr>
        <p:spPr>
          <a:xfrm>
            <a:off x="1015123" y="3316223"/>
            <a:ext cx="1415148" cy="147574"/>
          </a:xfrm>
          <a:prstGeom prst="rect">
            <a:avLst/>
          </a:prstGeom>
          <a:blipFill>
            <a:blip r:embed="rId10" cstate="print"/>
            <a:stretch>
              <a:fillRect/>
            </a:stretch>
          </a:blipFill>
        </p:spPr>
        <p:txBody>
          <a:bodyPr wrap="square" lIns="0" tIns="0" rIns="0" bIns="0" rtlCol="0"/>
          <a:lstStyle/>
          <a:p>
            <a:endParaRPr/>
          </a:p>
        </p:txBody>
      </p:sp>
      <p:sp>
        <p:nvSpPr>
          <p:cNvPr id="20" name="object 20"/>
          <p:cNvSpPr/>
          <p:nvPr/>
        </p:nvSpPr>
        <p:spPr>
          <a:xfrm>
            <a:off x="3801617" y="2381250"/>
            <a:ext cx="0" cy="972819"/>
          </a:xfrm>
          <a:custGeom>
            <a:avLst/>
            <a:gdLst/>
            <a:ahLst/>
            <a:cxnLst/>
            <a:rect l="l" t="t" r="r" b="b"/>
            <a:pathLst>
              <a:path h="972820">
                <a:moveTo>
                  <a:pt x="0" y="0"/>
                </a:moveTo>
                <a:lnTo>
                  <a:pt x="0" y="972565"/>
                </a:lnTo>
              </a:path>
            </a:pathLst>
          </a:custGeom>
          <a:ln w="38100">
            <a:solidFill>
              <a:srgbClr val="404040"/>
            </a:solidFill>
          </a:ln>
        </p:spPr>
        <p:txBody>
          <a:bodyPr wrap="square" lIns="0" tIns="0" rIns="0" bIns="0" rtlCol="0"/>
          <a:lstStyle/>
          <a:p>
            <a:endParaRPr/>
          </a:p>
        </p:txBody>
      </p:sp>
      <p:sp>
        <p:nvSpPr>
          <p:cNvPr id="27" name="Title 52">
            <a:extLst>
              <a:ext uri="{FF2B5EF4-FFF2-40B4-BE49-F238E27FC236}">
                <a16:creationId xmlns:a16="http://schemas.microsoft.com/office/drawing/2014/main" id="{8968E28E-A4CE-2790-FDDC-6AE89F9AB863}"/>
              </a:ext>
            </a:extLst>
          </p:cNvPr>
          <p:cNvSpPr>
            <a:spLocks noGrp="1"/>
          </p:cNvSpPr>
          <p:nvPr>
            <p:ph type="title"/>
          </p:nvPr>
        </p:nvSpPr>
        <p:spPr>
          <a:xfrm>
            <a:off x="449263" y="495300"/>
            <a:ext cx="10515600" cy="652463"/>
          </a:xfrm>
        </p:spPr>
        <p:txBody>
          <a:bodyPr/>
          <a:lstStyle/>
          <a:p>
            <a:r>
              <a:rPr lang="zh-CN" altLang="en-US" spc="-10">
                <a:latin typeface="Microsoft YaHei"/>
                <a:cs typeface="Microsoft YaHei"/>
              </a:rPr>
              <a:t>案例分</a:t>
            </a:r>
            <a:r>
              <a:rPr lang="zh-CN" altLang="en-US" spc="-5">
                <a:latin typeface="Microsoft YaHei"/>
                <a:cs typeface="Microsoft YaHei"/>
              </a:rPr>
              <a:t>析</a:t>
            </a:r>
            <a:r>
              <a:rPr lang="zh-CN" altLang="en-US" spc="-15">
                <a:latin typeface="Microsoft YaHei"/>
                <a:cs typeface="Microsoft YaHei"/>
              </a:rPr>
              <a:t> </a:t>
            </a:r>
            <a:r>
              <a:rPr lang="en-GB" sz="2400" spc="-75">
                <a:latin typeface="+mn-lt"/>
                <a:cs typeface="Microsoft YaHei"/>
              </a:rPr>
              <a:t>CAPA</a:t>
            </a:r>
            <a:r>
              <a:rPr lang="en-GB" sz="2400">
                <a:latin typeface="+mn-lt"/>
                <a:cs typeface="Microsoft YaHei"/>
              </a:rPr>
              <a:t> </a:t>
            </a:r>
            <a:r>
              <a:rPr lang="en-GB" sz="2400" spc="-10">
                <a:latin typeface="+mn-lt"/>
                <a:cs typeface="Microsoft YaHei"/>
              </a:rPr>
              <a:t>Case</a:t>
            </a:r>
            <a:r>
              <a:rPr lang="en-GB" sz="2400" spc="-20">
                <a:latin typeface="+mn-lt"/>
                <a:cs typeface="Microsoft YaHei"/>
              </a:rPr>
              <a:t> </a:t>
            </a:r>
            <a:r>
              <a:rPr lang="en-GB" sz="2400" spc="-30">
                <a:latin typeface="+mn-lt"/>
                <a:cs typeface="Microsoft YaHei"/>
              </a:rPr>
              <a:t>Study</a:t>
            </a:r>
            <a:endParaRPr lang="en-GB"/>
          </a:p>
        </p:txBody>
      </p:sp>
      <p:sp>
        <p:nvSpPr>
          <p:cNvPr id="21" name="Slide Number Placeholder 2">
            <a:extLst>
              <a:ext uri="{FF2B5EF4-FFF2-40B4-BE49-F238E27FC236}">
                <a16:creationId xmlns:a16="http://schemas.microsoft.com/office/drawing/2014/main" id="{018ED37E-22C7-C9BE-F86A-A16CAB371D24}"/>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114</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 Placeholder 21">
            <a:extLst>
              <a:ext uri="{FF2B5EF4-FFF2-40B4-BE49-F238E27FC236}">
                <a16:creationId xmlns:a16="http://schemas.microsoft.com/office/drawing/2014/main" id="{B97B46DE-0329-9C08-77A6-26A6FBB73ED6}"/>
              </a:ext>
            </a:extLst>
          </p:cNvPr>
          <p:cNvSpPr>
            <a:spLocks noGrp="1"/>
          </p:cNvSpPr>
          <p:nvPr>
            <p:ph type="body" sz="quarter" idx="14"/>
          </p:nvPr>
        </p:nvSpPr>
        <p:spPr/>
        <p:txBody>
          <a:bodyPr/>
          <a:lstStyle/>
          <a:p>
            <a:endParaRPr lang="en-GB"/>
          </a:p>
        </p:txBody>
      </p:sp>
      <p:sp>
        <p:nvSpPr>
          <p:cNvPr id="3" name="object 3"/>
          <p:cNvSpPr/>
          <p:nvPr/>
        </p:nvSpPr>
        <p:spPr>
          <a:xfrm>
            <a:off x="579119" y="1891283"/>
            <a:ext cx="4226052" cy="4009644"/>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5494020" y="2005583"/>
            <a:ext cx="676910" cy="675640"/>
          </a:xfrm>
          <a:custGeom>
            <a:avLst/>
            <a:gdLst/>
            <a:ahLst/>
            <a:cxnLst/>
            <a:rect l="l" t="t" r="r" b="b"/>
            <a:pathLst>
              <a:path w="676910" h="675639">
                <a:moveTo>
                  <a:pt x="338327" y="0"/>
                </a:moveTo>
                <a:lnTo>
                  <a:pt x="292426" y="3081"/>
                </a:lnTo>
                <a:lnTo>
                  <a:pt x="248399" y="12057"/>
                </a:lnTo>
                <a:lnTo>
                  <a:pt x="206650" y="26527"/>
                </a:lnTo>
                <a:lnTo>
                  <a:pt x="167583" y="46086"/>
                </a:lnTo>
                <a:lnTo>
                  <a:pt x="131601" y="70335"/>
                </a:lnTo>
                <a:lnTo>
                  <a:pt x="99107" y="98869"/>
                </a:lnTo>
                <a:lnTo>
                  <a:pt x="70505" y="131288"/>
                </a:lnTo>
                <a:lnTo>
                  <a:pt x="46199" y="167188"/>
                </a:lnTo>
                <a:lnTo>
                  <a:pt x="26592" y="206168"/>
                </a:lnTo>
                <a:lnTo>
                  <a:pt x="12087" y="247826"/>
                </a:lnTo>
                <a:lnTo>
                  <a:pt x="3089" y="291759"/>
                </a:lnTo>
                <a:lnTo>
                  <a:pt x="0" y="337565"/>
                </a:lnTo>
                <a:lnTo>
                  <a:pt x="3089" y="383372"/>
                </a:lnTo>
                <a:lnTo>
                  <a:pt x="12087" y="427305"/>
                </a:lnTo>
                <a:lnTo>
                  <a:pt x="26592" y="468963"/>
                </a:lnTo>
                <a:lnTo>
                  <a:pt x="46199" y="507943"/>
                </a:lnTo>
                <a:lnTo>
                  <a:pt x="70505" y="543843"/>
                </a:lnTo>
                <a:lnTo>
                  <a:pt x="99107" y="576262"/>
                </a:lnTo>
                <a:lnTo>
                  <a:pt x="131601" y="604796"/>
                </a:lnTo>
                <a:lnTo>
                  <a:pt x="167583" y="629045"/>
                </a:lnTo>
                <a:lnTo>
                  <a:pt x="206650" y="648604"/>
                </a:lnTo>
                <a:lnTo>
                  <a:pt x="248399" y="663074"/>
                </a:lnTo>
                <a:lnTo>
                  <a:pt x="292426" y="672050"/>
                </a:lnTo>
                <a:lnTo>
                  <a:pt x="338327" y="675131"/>
                </a:lnTo>
                <a:lnTo>
                  <a:pt x="384229" y="672050"/>
                </a:lnTo>
                <a:lnTo>
                  <a:pt x="428256" y="663074"/>
                </a:lnTo>
                <a:lnTo>
                  <a:pt x="470005" y="648604"/>
                </a:lnTo>
                <a:lnTo>
                  <a:pt x="509072" y="629045"/>
                </a:lnTo>
                <a:lnTo>
                  <a:pt x="545054" y="604796"/>
                </a:lnTo>
                <a:lnTo>
                  <a:pt x="577548" y="576262"/>
                </a:lnTo>
                <a:lnTo>
                  <a:pt x="606150" y="543843"/>
                </a:lnTo>
                <a:lnTo>
                  <a:pt x="630456" y="507943"/>
                </a:lnTo>
                <a:lnTo>
                  <a:pt x="650063" y="468963"/>
                </a:lnTo>
                <a:lnTo>
                  <a:pt x="664568" y="427305"/>
                </a:lnTo>
                <a:lnTo>
                  <a:pt x="673566" y="383372"/>
                </a:lnTo>
                <a:lnTo>
                  <a:pt x="676655" y="337565"/>
                </a:lnTo>
                <a:lnTo>
                  <a:pt x="673566" y="291759"/>
                </a:lnTo>
                <a:lnTo>
                  <a:pt x="664568" y="247826"/>
                </a:lnTo>
                <a:lnTo>
                  <a:pt x="650063" y="206168"/>
                </a:lnTo>
                <a:lnTo>
                  <a:pt x="630456" y="167188"/>
                </a:lnTo>
                <a:lnTo>
                  <a:pt x="606150" y="131288"/>
                </a:lnTo>
                <a:lnTo>
                  <a:pt x="577548" y="98869"/>
                </a:lnTo>
                <a:lnTo>
                  <a:pt x="545054" y="70335"/>
                </a:lnTo>
                <a:lnTo>
                  <a:pt x="509072" y="46086"/>
                </a:lnTo>
                <a:lnTo>
                  <a:pt x="470005" y="26527"/>
                </a:lnTo>
                <a:lnTo>
                  <a:pt x="428256" y="12057"/>
                </a:lnTo>
                <a:lnTo>
                  <a:pt x="384229" y="3081"/>
                </a:lnTo>
                <a:lnTo>
                  <a:pt x="338327" y="0"/>
                </a:lnTo>
                <a:close/>
              </a:path>
            </a:pathLst>
          </a:custGeom>
          <a:solidFill>
            <a:srgbClr val="F8642D"/>
          </a:solidFill>
        </p:spPr>
        <p:txBody>
          <a:bodyPr wrap="square" lIns="0" tIns="0" rIns="0" bIns="0" rtlCol="0"/>
          <a:lstStyle/>
          <a:p>
            <a:endParaRPr/>
          </a:p>
        </p:txBody>
      </p:sp>
      <p:sp>
        <p:nvSpPr>
          <p:cNvPr id="5" name="object 5"/>
          <p:cNvSpPr/>
          <p:nvPr/>
        </p:nvSpPr>
        <p:spPr>
          <a:xfrm>
            <a:off x="5494020" y="2005583"/>
            <a:ext cx="676910" cy="675640"/>
          </a:xfrm>
          <a:custGeom>
            <a:avLst/>
            <a:gdLst/>
            <a:ahLst/>
            <a:cxnLst/>
            <a:rect l="l" t="t" r="r" b="b"/>
            <a:pathLst>
              <a:path w="676910" h="675639">
                <a:moveTo>
                  <a:pt x="0" y="337565"/>
                </a:moveTo>
                <a:lnTo>
                  <a:pt x="3089" y="291759"/>
                </a:lnTo>
                <a:lnTo>
                  <a:pt x="12087" y="247826"/>
                </a:lnTo>
                <a:lnTo>
                  <a:pt x="26592" y="206168"/>
                </a:lnTo>
                <a:lnTo>
                  <a:pt x="46199" y="167188"/>
                </a:lnTo>
                <a:lnTo>
                  <a:pt x="70505" y="131288"/>
                </a:lnTo>
                <a:lnTo>
                  <a:pt x="99107" y="98869"/>
                </a:lnTo>
                <a:lnTo>
                  <a:pt x="131601" y="70335"/>
                </a:lnTo>
                <a:lnTo>
                  <a:pt x="167583" y="46086"/>
                </a:lnTo>
                <a:lnTo>
                  <a:pt x="206650" y="26527"/>
                </a:lnTo>
                <a:lnTo>
                  <a:pt x="248399" y="12057"/>
                </a:lnTo>
                <a:lnTo>
                  <a:pt x="292426" y="3081"/>
                </a:lnTo>
                <a:lnTo>
                  <a:pt x="338327" y="0"/>
                </a:lnTo>
                <a:lnTo>
                  <a:pt x="384229" y="3081"/>
                </a:lnTo>
                <a:lnTo>
                  <a:pt x="428256" y="12057"/>
                </a:lnTo>
                <a:lnTo>
                  <a:pt x="470005" y="26527"/>
                </a:lnTo>
                <a:lnTo>
                  <a:pt x="509072" y="46086"/>
                </a:lnTo>
                <a:lnTo>
                  <a:pt x="545054" y="70335"/>
                </a:lnTo>
                <a:lnTo>
                  <a:pt x="577548" y="98869"/>
                </a:lnTo>
                <a:lnTo>
                  <a:pt x="606150" y="131288"/>
                </a:lnTo>
                <a:lnTo>
                  <a:pt x="630456" y="167188"/>
                </a:lnTo>
                <a:lnTo>
                  <a:pt x="650063" y="206168"/>
                </a:lnTo>
                <a:lnTo>
                  <a:pt x="664568" y="247826"/>
                </a:lnTo>
                <a:lnTo>
                  <a:pt x="673566" y="291759"/>
                </a:lnTo>
                <a:lnTo>
                  <a:pt x="676655" y="337565"/>
                </a:lnTo>
                <a:lnTo>
                  <a:pt x="673566" y="383372"/>
                </a:lnTo>
                <a:lnTo>
                  <a:pt x="664568" y="427305"/>
                </a:lnTo>
                <a:lnTo>
                  <a:pt x="650063" y="468963"/>
                </a:lnTo>
                <a:lnTo>
                  <a:pt x="630456" y="507943"/>
                </a:lnTo>
                <a:lnTo>
                  <a:pt x="606150" y="543843"/>
                </a:lnTo>
                <a:lnTo>
                  <a:pt x="577548" y="576262"/>
                </a:lnTo>
                <a:lnTo>
                  <a:pt x="545054" y="604796"/>
                </a:lnTo>
                <a:lnTo>
                  <a:pt x="509072" y="629045"/>
                </a:lnTo>
                <a:lnTo>
                  <a:pt x="470005" y="648604"/>
                </a:lnTo>
                <a:lnTo>
                  <a:pt x="428256" y="663074"/>
                </a:lnTo>
                <a:lnTo>
                  <a:pt x="384229" y="672050"/>
                </a:lnTo>
                <a:lnTo>
                  <a:pt x="338327" y="675131"/>
                </a:lnTo>
                <a:lnTo>
                  <a:pt x="292426" y="672050"/>
                </a:lnTo>
                <a:lnTo>
                  <a:pt x="248399" y="663074"/>
                </a:lnTo>
                <a:lnTo>
                  <a:pt x="206650" y="648604"/>
                </a:lnTo>
                <a:lnTo>
                  <a:pt x="167583" y="629045"/>
                </a:lnTo>
                <a:lnTo>
                  <a:pt x="131601" y="604796"/>
                </a:lnTo>
                <a:lnTo>
                  <a:pt x="99107" y="576262"/>
                </a:lnTo>
                <a:lnTo>
                  <a:pt x="70505" y="543843"/>
                </a:lnTo>
                <a:lnTo>
                  <a:pt x="46199" y="507943"/>
                </a:lnTo>
                <a:lnTo>
                  <a:pt x="26592" y="468963"/>
                </a:lnTo>
                <a:lnTo>
                  <a:pt x="12087" y="427305"/>
                </a:lnTo>
                <a:lnTo>
                  <a:pt x="3089" y="383372"/>
                </a:lnTo>
                <a:lnTo>
                  <a:pt x="0" y="337565"/>
                </a:lnTo>
                <a:close/>
              </a:path>
            </a:pathLst>
          </a:custGeom>
          <a:ln w="12192">
            <a:solidFill>
              <a:srgbClr val="EC5B4F"/>
            </a:solidFill>
          </a:ln>
        </p:spPr>
        <p:txBody>
          <a:bodyPr wrap="square" lIns="0" tIns="0" rIns="0" bIns="0" rtlCol="0"/>
          <a:lstStyle/>
          <a:p>
            <a:endParaRPr/>
          </a:p>
        </p:txBody>
      </p:sp>
      <p:sp>
        <p:nvSpPr>
          <p:cNvPr id="6" name="object 6"/>
          <p:cNvSpPr/>
          <p:nvPr/>
        </p:nvSpPr>
        <p:spPr>
          <a:xfrm>
            <a:off x="5663057" y="2164079"/>
            <a:ext cx="352425" cy="352425"/>
          </a:xfrm>
          <a:custGeom>
            <a:avLst/>
            <a:gdLst/>
            <a:ahLst/>
            <a:cxnLst/>
            <a:rect l="l" t="t" r="r" b="b"/>
            <a:pathLst>
              <a:path w="352425" h="352425">
                <a:moveTo>
                  <a:pt x="176148" y="70993"/>
                </a:moveTo>
                <a:lnTo>
                  <a:pt x="50037" y="195199"/>
                </a:lnTo>
                <a:lnTo>
                  <a:pt x="50037" y="339852"/>
                </a:lnTo>
                <a:lnTo>
                  <a:pt x="51307" y="343916"/>
                </a:lnTo>
                <a:lnTo>
                  <a:pt x="56768" y="350393"/>
                </a:lnTo>
                <a:lnTo>
                  <a:pt x="60070" y="352044"/>
                </a:lnTo>
                <a:lnTo>
                  <a:pt x="143255" y="352044"/>
                </a:lnTo>
                <a:lnTo>
                  <a:pt x="143255" y="240157"/>
                </a:lnTo>
                <a:lnTo>
                  <a:pt x="302387" y="240157"/>
                </a:lnTo>
                <a:lnTo>
                  <a:pt x="302387" y="195199"/>
                </a:lnTo>
                <a:lnTo>
                  <a:pt x="176148" y="70993"/>
                </a:lnTo>
                <a:close/>
              </a:path>
              <a:path w="352425" h="352425">
                <a:moveTo>
                  <a:pt x="302387" y="240157"/>
                </a:moveTo>
                <a:lnTo>
                  <a:pt x="209041" y="240157"/>
                </a:lnTo>
                <a:lnTo>
                  <a:pt x="209041" y="352044"/>
                </a:lnTo>
                <a:lnTo>
                  <a:pt x="292226" y="352044"/>
                </a:lnTo>
                <a:lnTo>
                  <a:pt x="295528" y="350393"/>
                </a:lnTo>
                <a:lnTo>
                  <a:pt x="300989" y="343916"/>
                </a:lnTo>
                <a:lnTo>
                  <a:pt x="302387" y="339852"/>
                </a:lnTo>
                <a:lnTo>
                  <a:pt x="302387" y="240157"/>
                </a:lnTo>
                <a:close/>
              </a:path>
              <a:path w="352425" h="352425">
                <a:moveTo>
                  <a:pt x="180339" y="0"/>
                </a:moveTo>
                <a:lnTo>
                  <a:pt x="176148" y="0"/>
                </a:lnTo>
                <a:lnTo>
                  <a:pt x="172212" y="127"/>
                </a:lnTo>
                <a:lnTo>
                  <a:pt x="2793" y="164211"/>
                </a:lnTo>
                <a:lnTo>
                  <a:pt x="0" y="172466"/>
                </a:lnTo>
                <a:lnTo>
                  <a:pt x="380" y="174498"/>
                </a:lnTo>
                <a:lnTo>
                  <a:pt x="1650" y="176403"/>
                </a:lnTo>
                <a:lnTo>
                  <a:pt x="10032" y="188214"/>
                </a:lnTo>
                <a:lnTo>
                  <a:pt x="11429" y="190373"/>
                </a:lnTo>
                <a:lnTo>
                  <a:pt x="13334" y="191389"/>
                </a:lnTo>
                <a:lnTo>
                  <a:pt x="29844" y="191389"/>
                </a:lnTo>
                <a:lnTo>
                  <a:pt x="31368" y="190754"/>
                </a:lnTo>
                <a:lnTo>
                  <a:pt x="32384" y="189611"/>
                </a:lnTo>
                <a:lnTo>
                  <a:pt x="171450" y="52959"/>
                </a:lnTo>
                <a:lnTo>
                  <a:pt x="174625" y="50037"/>
                </a:lnTo>
                <a:lnTo>
                  <a:pt x="288163" y="50037"/>
                </a:lnTo>
                <a:lnTo>
                  <a:pt x="288163" y="48768"/>
                </a:lnTo>
                <a:lnTo>
                  <a:pt x="232155" y="48768"/>
                </a:lnTo>
                <a:lnTo>
                  <a:pt x="187197" y="4699"/>
                </a:lnTo>
                <a:lnTo>
                  <a:pt x="183895" y="1524"/>
                </a:lnTo>
                <a:lnTo>
                  <a:pt x="180339" y="0"/>
                </a:lnTo>
                <a:close/>
              </a:path>
              <a:path w="352425" h="352425">
                <a:moveTo>
                  <a:pt x="288163" y="50037"/>
                </a:moveTo>
                <a:lnTo>
                  <a:pt x="177672" y="50037"/>
                </a:lnTo>
                <a:lnTo>
                  <a:pt x="180847" y="52959"/>
                </a:lnTo>
                <a:lnTo>
                  <a:pt x="319913" y="189611"/>
                </a:lnTo>
                <a:lnTo>
                  <a:pt x="321055" y="190754"/>
                </a:lnTo>
                <a:lnTo>
                  <a:pt x="322706" y="191389"/>
                </a:lnTo>
                <a:lnTo>
                  <a:pt x="339089" y="191389"/>
                </a:lnTo>
                <a:lnTo>
                  <a:pt x="340994" y="190373"/>
                </a:lnTo>
                <a:lnTo>
                  <a:pt x="342264" y="188214"/>
                </a:lnTo>
                <a:lnTo>
                  <a:pt x="350646" y="176403"/>
                </a:lnTo>
                <a:lnTo>
                  <a:pt x="351916" y="174371"/>
                </a:lnTo>
                <a:lnTo>
                  <a:pt x="352425" y="172212"/>
                </a:lnTo>
                <a:lnTo>
                  <a:pt x="352043" y="169925"/>
                </a:lnTo>
                <a:lnTo>
                  <a:pt x="351916" y="167640"/>
                </a:lnTo>
                <a:lnTo>
                  <a:pt x="351027" y="165735"/>
                </a:lnTo>
                <a:lnTo>
                  <a:pt x="349503" y="164211"/>
                </a:lnTo>
                <a:lnTo>
                  <a:pt x="288163" y="104012"/>
                </a:lnTo>
                <a:lnTo>
                  <a:pt x="288163" y="50037"/>
                </a:lnTo>
                <a:close/>
              </a:path>
              <a:path w="352425" h="352425">
                <a:moveTo>
                  <a:pt x="283209" y="17018"/>
                </a:moveTo>
                <a:lnTo>
                  <a:pt x="237489" y="17018"/>
                </a:lnTo>
                <a:lnTo>
                  <a:pt x="235712" y="17907"/>
                </a:lnTo>
                <a:lnTo>
                  <a:pt x="232917" y="21462"/>
                </a:lnTo>
                <a:lnTo>
                  <a:pt x="232155" y="23368"/>
                </a:lnTo>
                <a:lnTo>
                  <a:pt x="232155" y="48768"/>
                </a:lnTo>
                <a:lnTo>
                  <a:pt x="288163" y="48768"/>
                </a:lnTo>
                <a:lnTo>
                  <a:pt x="288163" y="23368"/>
                </a:lnTo>
                <a:lnTo>
                  <a:pt x="287400" y="21336"/>
                </a:lnTo>
                <a:lnTo>
                  <a:pt x="286130" y="19685"/>
                </a:lnTo>
                <a:lnTo>
                  <a:pt x="284860" y="17907"/>
                </a:lnTo>
                <a:lnTo>
                  <a:pt x="283209" y="17018"/>
                </a:lnTo>
                <a:close/>
              </a:path>
            </a:pathLst>
          </a:custGeom>
          <a:solidFill>
            <a:srgbClr val="FFFFFF"/>
          </a:solidFill>
        </p:spPr>
        <p:txBody>
          <a:bodyPr wrap="square" lIns="0" tIns="0" rIns="0" bIns="0" rtlCol="0"/>
          <a:lstStyle/>
          <a:p>
            <a:endParaRPr/>
          </a:p>
        </p:txBody>
      </p:sp>
      <p:sp>
        <p:nvSpPr>
          <p:cNvPr id="7" name="object 7"/>
          <p:cNvSpPr txBox="1"/>
          <p:nvPr/>
        </p:nvSpPr>
        <p:spPr>
          <a:xfrm>
            <a:off x="6555992" y="2177668"/>
            <a:ext cx="5400000" cy="331470"/>
          </a:xfrm>
          <a:prstGeom prst="rect">
            <a:avLst/>
          </a:prstGeom>
        </p:spPr>
        <p:txBody>
          <a:bodyPr vert="horz" wrap="square" lIns="0" tIns="13335" rIns="0" bIns="0" rtlCol="0">
            <a:spAutoFit/>
          </a:bodyPr>
          <a:lstStyle/>
          <a:p>
            <a:pPr marL="12700">
              <a:lnSpc>
                <a:spcPct val="100000"/>
              </a:lnSpc>
              <a:spcBef>
                <a:spcPts val="105"/>
              </a:spcBef>
            </a:pPr>
            <a:r>
              <a:rPr sz="2000" err="1">
                <a:solidFill>
                  <a:srgbClr val="FF6600"/>
                </a:solidFill>
                <a:latin typeface="Microsoft YaHei"/>
                <a:cs typeface="Microsoft YaHei"/>
              </a:rPr>
              <a:t>管理体</a:t>
            </a:r>
            <a:r>
              <a:rPr sz="2000" spc="5" err="1">
                <a:solidFill>
                  <a:srgbClr val="FF6600"/>
                </a:solidFill>
                <a:latin typeface="Microsoft YaHei"/>
                <a:cs typeface="Microsoft YaHei"/>
              </a:rPr>
              <a:t>系</a:t>
            </a:r>
            <a:r>
              <a:rPr lang="en-US" sz="2000" spc="5">
                <a:solidFill>
                  <a:srgbClr val="FF6600"/>
                </a:solidFill>
                <a:latin typeface="Microsoft YaHei"/>
                <a:cs typeface="Microsoft YaHei"/>
              </a:rPr>
              <a:t> </a:t>
            </a:r>
            <a:r>
              <a:rPr sz="2000" spc="-5">
                <a:solidFill>
                  <a:srgbClr val="FF6600"/>
                </a:solidFill>
                <a:latin typeface="Microsoft YaHei"/>
                <a:cs typeface="Microsoft YaHei"/>
              </a:rPr>
              <a:t>Management</a:t>
            </a:r>
            <a:r>
              <a:rPr sz="2000" spc="-85">
                <a:solidFill>
                  <a:srgbClr val="FF6600"/>
                </a:solidFill>
                <a:latin typeface="Microsoft YaHei"/>
                <a:cs typeface="Microsoft YaHei"/>
              </a:rPr>
              <a:t> </a:t>
            </a:r>
            <a:r>
              <a:rPr sz="2000" spc="-5">
                <a:solidFill>
                  <a:srgbClr val="FF6600"/>
                </a:solidFill>
                <a:latin typeface="Microsoft YaHei"/>
                <a:cs typeface="Microsoft YaHei"/>
              </a:rPr>
              <a:t>system</a:t>
            </a:r>
            <a:endParaRPr sz="2000">
              <a:latin typeface="Microsoft YaHei"/>
              <a:cs typeface="Microsoft YaHei"/>
            </a:endParaRPr>
          </a:p>
        </p:txBody>
      </p:sp>
      <p:sp>
        <p:nvSpPr>
          <p:cNvPr id="8" name="object 8"/>
          <p:cNvSpPr/>
          <p:nvPr/>
        </p:nvSpPr>
        <p:spPr>
          <a:xfrm>
            <a:off x="5494020" y="3102864"/>
            <a:ext cx="675640" cy="673735"/>
          </a:xfrm>
          <a:custGeom>
            <a:avLst/>
            <a:gdLst/>
            <a:ahLst/>
            <a:cxnLst/>
            <a:rect l="l" t="t" r="r" b="b"/>
            <a:pathLst>
              <a:path w="675639" h="673735">
                <a:moveTo>
                  <a:pt x="337565" y="0"/>
                </a:moveTo>
                <a:lnTo>
                  <a:pt x="291759" y="3073"/>
                </a:lnTo>
                <a:lnTo>
                  <a:pt x="247826" y="12027"/>
                </a:lnTo>
                <a:lnTo>
                  <a:pt x="206168" y="26461"/>
                </a:lnTo>
                <a:lnTo>
                  <a:pt x="167188" y="45974"/>
                </a:lnTo>
                <a:lnTo>
                  <a:pt x="131288" y="70164"/>
                </a:lnTo>
                <a:lnTo>
                  <a:pt x="98869" y="98631"/>
                </a:lnTo>
                <a:lnTo>
                  <a:pt x="70335" y="130974"/>
                </a:lnTo>
                <a:lnTo>
                  <a:pt x="46086" y="166793"/>
                </a:lnTo>
                <a:lnTo>
                  <a:pt x="26527" y="205686"/>
                </a:lnTo>
                <a:lnTo>
                  <a:pt x="12057" y="247253"/>
                </a:lnTo>
                <a:lnTo>
                  <a:pt x="3081" y="291092"/>
                </a:lnTo>
                <a:lnTo>
                  <a:pt x="0" y="336803"/>
                </a:lnTo>
                <a:lnTo>
                  <a:pt x="3081" y="382515"/>
                </a:lnTo>
                <a:lnTo>
                  <a:pt x="12057" y="426354"/>
                </a:lnTo>
                <a:lnTo>
                  <a:pt x="26527" y="467921"/>
                </a:lnTo>
                <a:lnTo>
                  <a:pt x="46086" y="506814"/>
                </a:lnTo>
                <a:lnTo>
                  <a:pt x="70335" y="542633"/>
                </a:lnTo>
                <a:lnTo>
                  <a:pt x="98869" y="574976"/>
                </a:lnTo>
                <a:lnTo>
                  <a:pt x="131288" y="603443"/>
                </a:lnTo>
                <a:lnTo>
                  <a:pt x="167188" y="627634"/>
                </a:lnTo>
                <a:lnTo>
                  <a:pt x="206168" y="647146"/>
                </a:lnTo>
                <a:lnTo>
                  <a:pt x="247826" y="661580"/>
                </a:lnTo>
                <a:lnTo>
                  <a:pt x="291759" y="670534"/>
                </a:lnTo>
                <a:lnTo>
                  <a:pt x="337565" y="673608"/>
                </a:lnTo>
                <a:lnTo>
                  <a:pt x="383372" y="670534"/>
                </a:lnTo>
                <a:lnTo>
                  <a:pt x="427305" y="661580"/>
                </a:lnTo>
                <a:lnTo>
                  <a:pt x="468963" y="647146"/>
                </a:lnTo>
                <a:lnTo>
                  <a:pt x="507943" y="627634"/>
                </a:lnTo>
                <a:lnTo>
                  <a:pt x="543843" y="603443"/>
                </a:lnTo>
                <a:lnTo>
                  <a:pt x="576262" y="574976"/>
                </a:lnTo>
                <a:lnTo>
                  <a:pt x="604796" y="542633"/>
                </a:lnTo>
                <a:lnTo>
                  <a:pt x="629045" y="506814"/>
                </a:lnTo>
                <a:lnTo>
                  <a:pt x="648604" y="467921"/>
                </a:lnTo>
                <a:lnTo>
                  <a:pt x="663074" y="426354"/>
                </a:lnTo>
                <a:lnTo>
                  <a:pt x="672050" y="382515"/>
                </a:lnTo>
                <a:lnTo>
                  <a:pt x="675131" y="336803"/>
                </a:lnTo>
                <a:lnTo>
                  <a:pt x="672050" y="291092"/>
                </a:lnTo>
                <a:lnTo>
                  <a:pt x="663074" y="247253"/>
                </a:lnTo>
                <a:lnTo>
                  <a:pt x="648604" y="205686"/>
                </a:lnTo>
                <a:lnTo>
                  <a:pt x="629045" y="166793"/>
                </a:lnTo>
                <a:lnTo>
                  <a:pt x="604796" y="130974"/>
                </a:lnTo>
                <a:lnTo>
                  <a:pt x="576262" y="98631"/>
                </a:lnTo>
                <a:lnTo>
                  <a:pt x="543843" y="70164"/>
                </a:lnTo>
                <a:lnTo>
                  <a:pt x="507943" y="45974"/>
                </a:lnTo>
                <a:lnTo>
                  <a:pt x="468963" y="26461"/>
                </a:lnTo>
                <a:lnTo>
                  <a:pt x="427305" y="12027"/>
                </a:lnTo>
                <a:lnTo>
                  <a:pt x="383372" y="3073"/>
                </a:lnTo>
                <a:lnTo>
                  <a:pt x="337565" y="0"/>
                </a:lnTo>
                <a:close/>
              </a:path>
            </a:pathLst>
          </a:custGeom>
          <a:solidFill>
            <a:srgbClr val="F8642D"/>
          </a:solidFill>
        </p:spPr>
        <p:txBody>
          <a:bodyPr wrap="square" lIns="0" tIns="0" rIns="0" bIns="0" rtlCol="0"/>
          <a:lstStyle/>
          <a:p>
            <a:endParaRPr/>
          </a:p>
        </p:txBody>
      </p:sp>
      <p:sp>
        <p:nvSpPr>
          <p:cNvPr id="9" name="object 9"/>
          <p:cNvSpPr/>
          <p:nvPr/>
        </p:nvSpPr>
        <p:spPr>
          <a:xfrm>
            <a:off x="5494020" y="3102864"/>
            <a:ext cx="675640" cy="673735"/>
          </a:xfrm>
          <a:custGeom>
            <a:avLst/>
            <a:gdLst/>
            <a:ahLst/>
            <a:cxnLst/>
            <a:rect l="l" t="t" r="r" b="b"/>
            <a:pathLst>
              <a:path w="675639" h="673735">
                <a:moveTo>
                  <a:pt x="0" y="336803"/>
                </a:moveTo>
                <a:lnTo>
                  <a:pt x="3081" y="291092"/>
                </a:lnTo>
                <a:lnTo>
                  <a:pt x="12057" y="247253"/>
                </a:lnTo>
                <a:lnTo>
                  <a:pt x="26527" y="205686"/>
                </a:lnTo>
                <a:lnTo>
                  <a:pt x="46086" y="166793"/>
                </a:lnTo>
                <a:lnTo>
                  <a:pt x="70335" y="130974"/>
                </a:lnTo>
                <a:lnTo>
                  <a:pt x="98869" y="98631"/>
                </a:lnTo>
                <a:lnTo>
                  <a:pt x="131288" y="70164"/>
                </a:lnTo>
                <a:lnTo>
                  <a:pt x="167188" y="45974"/>
                </a:lnTo>
                <a:lnTo>
                  <a:pt x="206168" y="26461"/>
                </a:lnTo>
                <a:lnTo>
                  <a:pt x="247826" y="12027"/>
                </a:lnTo>
                <a:lnTo>
                  <a:pt x="291759" y="3073"/>
                </a:lnTo>
                <a:lnTo>
                  <a:pt x="337565" y="0"/>
                </a:lnTo>
                <a:lnTo>
                  <a:pt x="383372" y="3073"/>
                </a:lnTo>
                <a:lnTo>
                  <a:pt x="427305" y="12027"/>
                </a:lnTo>
                <a:lnTo>
                  <a:pt x="468963" y="26461"/>
                </a:lnTo>
                <a:lnTo>
                  <a:pt x="507943" y="45974"/>
                </a:lnTo>
                <a:lnTo>
                  <a:pt x="543843" y="70164"/>
                </a:lnTo>
                <a:lnTo>
                  <a:pt x="576262" y="98631"/>
                </a:lnTo>
                <a:lnTo>
                  <a:pt x="604796" y="130974"/>
                </a:lnTo>
                <a:lnTo>
                  <a:pt x="629045" y="166793"/>
                </a:lnTo>
                <a:lnTo>
                  <a:pt x="648604" y="205686"/>
                </a:lnTo>
                <a:lnTo>
                  <a:pt x="663074" y="247253"/>
                </a:lnTo>
                <a:lnTo>
                  <a:pt x="672050" y="291092"/>
                </a:lnTo>
                <a:lnTo>
                  <a:pt x="675131" y="336803"/>
                </a:lnTo>
                <a:lnTo>
                  <a:pt x="672050" y="382515"/>
                </a:lnTo>
                <a:lnTo>
                  <a:pt x="663074" y="426354"/>
                </a:lnTo>
                <a:lnTo>
                  <a:pt x="648604" y="467921"/>
                </a:lnTo>
                <a:lnTo>
                  <a:pt x="629045" y="506814"/>
                </a:lnTo>
                <a:lnTo>
                  <a:pt x="604796" y="542633"/>
                </a:lnTo>
                <a:lnTo>
                  <a:pt x="576262" y="574976"/>
                </a:lnTo>
                <a:lnTo>
                  <a:pt x="543843" y="603443"/>
                </a:lnTo>
                <a:lnTo>
                  <a:pt x="507943" y="627634"/>
                </a:lnTo>
                <a:lnTo>
                  <a:pt x="468963" y="647146"/>
                </a:lnTo>
                <a:lnTo>
                  <a:pt x="427305" y="661580"/>
                </a:lnTo>
                <a:lnTo>
                  <a:pt x="383372" y="670534"/>
                </a:lnTo>
                <a:lnTo>
                  <a:pt x="337565" y="673608"/>
                </a:lnTo>
                <a:lnTo>
                  <a:pt x="291759" y="670534"/>
                </a:lnTo>
                <a:lnTo>
                  <a:pt x="247826" y="661580"/>
                </a:lnTo>
                <a:lnTo>
                  <a:pt x="206168" y="647146"/>
                </a:lnTo>
                <a:lnTo>
                  <a:pt x="167188" y="627634"/>
                </a:lnTo>
                <a:lnTo>
                  <a:pt x="131288" y="603443"/>
                </a:lnTo>
                <a:lnTo>
                  <a:pt x="98869" y="574976"/>
                </a:lnTo>
                <a:lnTo>
                  <a:pt x="70335" y="542633"/>
                </a:lnTo>
                <a:lnTo>
                  <a:pt x="46086" y="506814"/>
                </a:lnTo>
                <a:lnTo>
                  <a:pt x="26527" y="467921"/>
                </a:lnTo>
                <a:lnTo>
                  <a:pt x="12057" y="426354"/>
                </a:lnTo>
                <a:lnTo>
                  <a:pt x="3081" y="382515"/>
                </a:lnTo>
                <a:lnTo>
                  <a:pt x="0" y="336803"/>
                </a:lnTo>
                <a:close/>
              </a:path>
            </a:pathLst>
          </a:custGeom>
          <a:ln w="9144">
            <a:solidFill>
              <a:srgbClr val="EC5B4F"/>
            </a:solidFill>
          </a:ln>
        </p:spPr>
        <p:txBody>
          <a:bodyPr wrap="square" lIns="0" tIns="0" rIns="0" bIns="0" rtlCol="0"/>
          <a:lstStyle/>
          <a:p>
            <a:endParaRPr/>
          </a:p>
        </p:txBody>
      </p:sp>
      <p:sp>
        <p:nvSpPr>
          <p:cNvPr id="10" name="object 10"/>
          <p:cNvSpPr/>
          <p:nvPr/>
        </p:nvSpPr>
        <p:spPr>
          <a:xfrm>
            <a:off x="5638819" y="3302508"/>
            <a:ext cx="372110" cy="299085"/>
          </a:xfrm>
          <a:custGeom>
            <a:avLst/>
            <a:gdLst/>
            <a:ahLst/>
            <a:cxnLst/>
            <a:rect l="l" t="t" r="r" b="b"/>
            <a:pathLst>
              <a:path w="372110" h="299085">
                <a:moveTo>
                  <a:pt x="360533" y="0"/>
                </a:moveTo>
                <a:lnTo>
                  <a:pt x="128504" y="0"/>
                </a:lnTo>
                <a:lnTo>
                  <a:pt x="124948" y="1396"/>
                </a:lnTo>
                <a:lnTo>
                  <a:pt x="121900" y="4317"/>
                </a:lnTo>
                <a:lnTo>
                  <a:pt x="118852" y="7112"/>
                </a:lnTo>
                <a:lnTo>
                  <a:pt x="117328" y="10540"/>
                </a:lnTo>
                <a:lnTo>
                  <a:pt x="117328" y="52196"/>
                </a:lnTo>
                <a:lnTo>
                  <a:pt x="97897" y="52196"/>
                </a:lnTo>
                <a:lnTo>
                  <a:pt x="69703" y="61849"/>
                </a:lnTo>
                <a:lnTo>
                  <a:pt x="66401" y="63753"/>
                </a:lnTo>
                <a:lnTo>
                  <a:pt x="16490" y="110108"/>
                </a:lnTo>
                <a:lnTo>
                  <a:pt x="0" y="144271"/>
                </a:lnTo>
                <a:lnTo>
                  <a:pt x="36" y="228472"/>
                </a:lnTo>
                <a:lnTo>
                  <a:pt x="1504" y="231775"/>
                </a:lnTo>
                <a:lnTo>
                  <a:pt x="4552" y="234568"/>
                </a:lnTo>
                <a:lnTo>
                  <a:pt x="7473" y="237362"/>
                </a:lnTo>
                <a:lnTo>
                  <a:pt x="11156" y="238887"/>
                </a:lnTo>
                <a:lnTo>
                  <a:pt x="31095" y="238887"/>
                </a:lnTo>
                <a:lnTo>
                  <a:pt x="31095" y="248157"/>
                </a:lnTo>
                <a:lnTo>
                  <a:pt x="54717" y="286765"/>
                </a:lnTo>
                <a:lnTo>
                  <a:pt x="68941" y="294004"/>
                </a:lnTo>
                <a:lnTo>
                  <a:pt x="76434" y="297179"/>
                </a:lnTo>
                <a:lnTo>
                  <a:pt x="84562" y="298703"/>
                </a:lnTo>
                <a:lnTo>
                  <a:pt x="101453" y="298703"/>
                </a:lnTo>
                <a:lnTo>
                  <a:pt x="109454" y="297179"/>
                </a:lnTo>
                <a:lnTo>
                  <a:pt x="117074" y="294004"/>
                </a:lnTo>
                <a:lnTo>
                  <a:pt x="124694" y="290956"/>
                </a:lnTo>
                <a:lnTo>
                  <a:pt x="131298" y="286765"/>
                </a:lnTo>
                <a:lnTo>
                  <a:pt x="142220" y="276351"/>
                </a:lnTo>
                <a:lnTo>
                  <a:pt x="146665" y="270128"/>
                </a:lnTo>
                <a:lnTo>
                  <a:pt x="150430" y="262000"/>
                </a:lnTo>
                <a:lnTo>
                  <a:pt x="86467" y="262000"/>
                </a:lnTo>
                <a:lnTo>
                  <a:pt x="81133" y="259841"/>
                </a:lnTo>
                <a:lnTo>
                  <a:pt x="76434" y="255524"/>
                </a:lnTo>
                <a:lnTo>
                  <a:pt x="71989" y="251332"/>
                </a:lnTo>
                <a:lnTo>
                  <a:pt x="69576" y="246252"/>
                </a:lnTo>
                <a:lnTo>
                  <a:pt x="69576" y="234187"/>
                </a:lnTo>
                <a:lnTo>
                  <a:pt x="71989" y="228980"/>
                </a:lnTo>
                <a:lnTo>
                  <a:pt x="76434" y="224662"/>
                </a:lnTo>
                <a:lnTo>
                  <a:pt x="81133" y="220471"/>
                </a:lnTo>
                <a:lnTo>
                  <a:pt x="86467" y="218312"/>
                </a:lnTo>
                <a:lnTo>
                  <a:pt x="371836" y="218312"/>
                </a:lnTo>
                <a:lnTo>
                  <a:pt x="371836" y="159384"/>
                </a:lnTo>
                <a:lnTo>
                  <a:pt x="38842" y="159384"/>
                </a:lnTo>
                <a:lnTo>
                  <a:pt x="38842" y="146303"/>
                </a:lnTo>
                <a:lnTo>
                  <a:pt x="39350" y="144271"/>
                </a:lnTo>
                <a:lnTo>
                  <a:pt x="40493" y="141604"/>
                </a:lnTo>
                <a:lnTo>
                  <a:pt x="41509" y="138811"/>
                </a:lnTo>
                <a:lnTo>
                  <a:pt x="88626" y="93852"/>
                </a:lnTo>
                <a:lnTo>
                  <a:pt x="94849" y="90550"/>
                </a:lnTo>
                <a:lnTo>
                  <a:pt x="97643" y="89534"/>
                </a:lnTo>
                <a:lnTo>
                  <a:pt x="99802" y="89026"/>
                </a:lnTo>
                <a:lnTo>
                  <a:pt x="371836" y="89026"/>
                </a:lnTo>
                <a:lnTo>
                  <a:pt x="371836" y="10540"/>
                </a:lnTo>
                <a:lnTo>
                  <a:pt x="370312" y="7112"/>
                </a:lnTo>
                <a:lnTo>
                  <a:pt x="367264" y="4317"/>
                </a:lnTo>
                <a:lnTo>
                  <a:pt x="364216" y="1396"/>
                </a:lnTo>
                <a:lnTo>
                  <a:pt x="360533" y="0"/>
                </a:lnTo>
                <a:close/>
              </a:path>
              <a:path w="372110" h="299085">
                <a:moveTo>
                  <a:pt x="255758" y="238887"/>
                </a:moveTo>
                <a:lnTo>
                  <a:pt x="216896" y="238887"/>
                </a:lnTo>
                <a:lnTo>
                  <a:pt x="216896" y="248157"/>
                </a:lnTo>
                <a:lnTo>
                  <a:pt x="235057" y="281558"/>
                </a:lnTo>
                <a:lnTo>
                  <a:pt x="240518" y="286765"/>
                </a:lnTo>
                <a:lnTo>
                  <a:pt x="247122" y="290956"/>
                </a:lnTo>
                <a:lnTo>
                  <a:pt x="254742" y="294004"/>
                </a:lnTo>
                <a:lnTo>
                  <a:pt x="262235" y="297179"/>
                </a:lnTo>
                <a:lnTo>
                  <a:pt x="270363" y="298703"/>
                </a:lnTo>
                <a:lnTo>
                  <a:pt x="287381" y="298703"/>
                </a:lnTo>
                <a:lnTo>
                  <a:pt x="295509" y="297179"/>
                </a:lnTo>
                <a:lnTo>
                  <a:pt x="303129" y="294004"/>
                </a:lnTo>
                <a:lnTo>
                  <a:pt x="310749" y="290956"/>
                </a:lnTo>
                <a:lnTo>
                  <a:pt x="317353" y="286765"/>
                </a:lnTo>
                <a:lnTo>
                  <a:pt x="322687" y="281558"/>
                </a:lnTo>
                <a:lnTo>
                  <a:pt x="328148" y="276351"/>
                </a:lnTo>
                <a:lnTo>
                  <a:pt x="332593" y="270128"/>
                </a:lnTo>
                <a:lnTo>
                  <a:pt x="336376" y="262000"/>
                </a:lnTo>
                <a:lnTo>
                  <a:pt x="272395" y="262000"/>
                </a:lnTo>
                <a:lnTo>
                  <a:pt x="267061" y="259841"/>
                </a:lnTo>
                <a:lnTo>
                  <a:pt x="258044" y="251332"/>
                </a:lnTo>
                <a:lnTo>
                  <a:pt x="255758" y="246252"/>
                </a:lnTo>
                <a:lnTo>
                  <a:pt x="255758" y="238887"/>
                </a:lnTo>
                <a:close/>
              </a:path>
              <a:path w="372110" h="299085">
                <a:moveTo>
                  <a:pt x="272395" y="218312"/>
                </a:moveTo>
                <a:lnTo>
                  <a:pt x="99167" y="218312"/>
                </a:lnTo>
                <a:lnTo>
                  <a:pt x="104628" y="220471"/>
                </a:lnTo>
                <a:lnTo>
                  <a:pt x="109073" y="224789"/>
                </a:lnTo>
                <a:lnTo>
                  <a:pt x="113645" y="229107"/>
                </a:lnTo>
                <a:lnTo>
                  <a:pt x="115875" y="234187"/>
                </a:lnTo>
                <a:lnTo>
                  <a:pt x="115931" y="246252"/>
                </a:lnTo>
                <a:lnTo>
                  <a:pt x="113645" y="251332"/>
                </a:lnTo>
                <a:lnTo>
                  <a:pt x="109073" y="255524"/>
                </a:lnTo>
                <a:lnTo>
                  <a:pt x="104501" y="259841"/>
                </a:lnTo>
                <a:lnTo>
                  <a:pt x="99167" y="262000"/>
                </a:lnTo>
                <a:lnTo>
                  <a:pt x="150430" y="262000"/>
                </a:lnTo>
                <a:lnTo>
                  <a:pt x="153269" y="255777"/>
                </a:lnTo>
                <a:lnTo>
                  <a:pt x="154920" y="248157"/>
                </a:lnTo>
                <a:lnTo>
                  <a:pt x="154920" y="238887"/>
                </a:lnTo>
                <a:lnTo>
                  <a:pt x="255758" y="238887"/>
                </a:lnTo>
                <a:lnTo>
                  <a:pt x="255758" y="234187"/>
                </a:lnTo>
                <a:lnTo>
                  <a:pt x="258044" y="228980"/>
                </a:lnTo>
                <a:lnTo>
                  <a:pt x="262489" y="224662"/>
                </a:lnTo>
                <a:lnTo>
                  <a:pt x="267061" y="220471"/>
                </a:lnTo>
                <a:lnTo>
                  <a:pt x="272395" y="218312"/>
                </a:lnTo>
                <a:close/>
              </a:path>
              <a:path w="372110" h="299085">
                <a:moveTo>
                  <a:pt x="371836" y="218312"/>
                </a:moveTo>
                <a:lnTo>
                  <a:pt x="285222" y="218312"/>
                </a:lnTo>
                <a:lnTo>
                  <a:pt x="290810" y="220471"/>
                </a:lnTo>
                <a:lnTo>
                  <a:pt x="299700" y="229107"/>
                </a:lnTo>
                <a:lnTo>
                  <a:pt x="301930" y="234187"/>
                </a:lnTo>
                <a:lnTo>
                  <a:pt x="301986" y="246252"/>
                </a:lnTo>
                <a:lnTo>
                  <a:pt x="299700" y="251332"/>
                </a:lnTo>
                <a:lnTo>
                  <a:pt x="295128" y="255524"/>
                </a:lnTo>
                <a:lnTo>
                  <a:pt x="290556" y="259841"/>
                </a:lnTo>
                <a:lnTo>
                  <a:pt x="285095" y="262000"/>
                </a:lnTo>
                <a:lnTo>
                  <a:pt x="336376" y="262000"/>
                </a:lnTo>
                <a:lnTo>
                  <a:pt x="339324" y="255777"/>
                </a:lnTo>
                <a:lnTo>
                  <a:pt x="340975" y="248157"/>
                </a:lnTo>
                <a:lnTo>
                  <a:pt x="340975" y="238887"/>
                </a:lnTo>
                <a:lnTo>
                  <a:pt x="360533" y="238887"/>
                </a:lnTo>
                <a:lnTo>
                  <a:pt x="364216" y="237489"/>
                </a:lnTo>
                <a:lnTo>
                  <a:pt x="370312" y="231901"/>
                </a:lnTo>
                <a:lnTo>
                  <a:pt x="371836" y="228472"/>
                </a:lnTo>
                <a:lnTo>
                  <a:pt x="371836" y="218312"/>
                </a:lnTo>
                <a:close/>
              </a:path>
              <a:path w="372110" h="299085">
                <a:moveTo>
                  <a:pt x="371836" y="89026"/>
                </a:moveTo>
                <a:lnTo>
                  <a:pt x="116947" y="89026"/>
                </a:lnTo>
                <a:lnTo>
                  <a:pt x="116947" y="159384"/>
                </a:lnTo>
                <a:lnTo>
                  <a:pt x="371836" y="159384"/>
                </a:lnTo>
                <a:lnTo>
                  <a:pt x="371836" y="89026"/>
                </a:lnTo>
                <a:close/>
              </a:path>
            </a:pathLst>
          </a:custGeom>
          <a:solidFill>
            <a:srgbClr val="FFFFFF"/>
          </a:solidFill>
        </p:spPr>
        <p:txBody>
          <a:bodyPr wrap="square" lIns="0" tIns="0" rIns="0" bIns="0" rtlCol="0"/>
          <a:lstStyle/>
          <a:p>
            <a:endParaRPr/>
          </a:p>
        </p:txBody>
      </p:sp>
      <p:sp>
        <p:nvSpPr>
          <p:cNvPr id="11" name="object 11"/>
          <p:cNvSpPr txBox="1"/>
          <p:nvPr/>
        </p:nvSpPr>
        <p:spPr>
          <a:xfrm>
            <a:off x="6555485" y="3274314"/>
            <a:ext cx="5400000" cy="330835"/>
          </a:xfrm>
          <a:prstGeom prst="rect">
            <a:avLst/>
          </a:prstGeom>
        </p:spPr>
        <p:txBody>
          <a:bodyPr vert="horz" wrap="square" lIns="0" tIns="13335" rIns="0" bIns="0" rtlCol="0">
            <a:spAutoFit/>
          </a:bodyPr>
          <a:lstStyle/>
          <a:p>
            <a:pPr marL="12700">
              <a:lnSpc>
                <a:spcPct val="100000"/>
              </a:lnSpc>
              <a:spcBef>
                <a:spcPts val="105"/>
              </a:spcBef>
            </a:pPr>
            <a:r>
              <a:rPr sz="2000" err="1">
                <a:solidFill>
                  <a:srgbClr val="FF6600"/>
                </a:solidFill>
                <a:latin typeface="Microsoft YaHei"/>
                <a:cs typeface="Microsoft YaHei"/>
              </a:rPr>
              <a:t>环境</a:t>
            </a:r>
            <a:r>
              <a:rPr lang="en-US" sz="2000">
                <a:solidFill>
                  <a:srgbClr val="FF6600"/>
                </a:solidFill>
                <a:latin typeface="Microsoft YaHei"/>
                <a:cs typeface="Microsoft YaHei"/>
              </a:rPr>
              <a:t> </a:t>
            </a:r>
            <a:r>
              <a:rPr sz="2000" spc="-5">
                <a:solidFill>
                  <a:srgbClr val="FF6600"/>
                </a:solidFill>
                <a:latin typeface="Microsoft YaHei"/>
                <a:cs typeface="Microsoft YaHei"/>
              </a:rPr>
              <a:t>Environment</a:t>
            </a:r>
            <a:endParaRPr sz="2000">
              <a:latin typeface="Microsoft YaHei"/>
              <a:cs typeface="Microsoft YaHei"/>
            </a:endParaRPr>
          </a:p>
        </p:txBody>
      </p:sp>
      <p:sp>
        <p:nvSpPr>
          <p:cNvPr id="12" name="object 12"/>
          <p:cNvSpPr/>
          <p:nvPr/>
        </p:nvSpPr>
        <p:spPr>
          <a:xfrm>
            <a:off x="5494020" y="4183379"/>
            <a:ext cx="676910" cy="675640"/>
          </a:xfrm>
          <a:custGeom>
            <a:avLst/>
            <a:gdLst/>
            <a:ahLst/>
            <a:cxnLst/>
            <a:rect l="l" t="t" r="r" b="b"/>
            <a:pathLst>
              <a:path w="676910" h="675639">
                <a:moveTo>
                  <a:pt x="338327" y="0"/>
                </a:moveTo>
                <a:lnTo>
                  <a:pt x="292426" y="3081"/>
                </a:lnTo>
                <a:lnTo>
                  <a:pt x="248399" y="12057"/>
                </a:lnTo>
                <a:lnTo>
                  <a:pt x="206650" y="26527"/>
                </a:lnTo>
                <a:lnTo>
                  <a:pt x="167583" y="46086"/>
                </a:lnTo>
                <a:lnTo>
                  <a:pt x="131601" y="70335"/>
                </a:lnTo>
                <a:lnTo>
                  <a:pt x="99107" y="98869"/>
                </a:lnTo>
                <a:lnTo>
                  <a:pt x="70505" y="131288"/>
                </a:lnTo>
                <a:lnTo>
                  <a:pt x="46199" y="167188"/>
                </a:lnTo>
                <a:lnTo>
                  <a:pt x="26592" y="206168"/>
                </a:lnTo>
                <a:lnTo>
                  <a:pt x="12087" y="247826"/>
                </a:lnTo>
                <a:lnTo>
                  <a:pt x="3089" y="291759"/>
                </a:lnTo>
                <a:lnTo>
                  <a:pt x="0" y="337566"/>
                </a:lnTo>
                <a:lnTo>
                  <a:pt x="3089" y="383372"/>
                </a:lnTo>
                <a:lnTo>
                  <a:pt x="12087" y="427305"/>
                </a:lnTo>
                <a:lnTo>
                  <a:pt x="26592" y="468963"/>
                </a:lnTo>
                <a:lnTo>
                  <a:pt x="46199" y="507943"/>
                </a:lnTo>
                <a:lnTo>
                  <a:pt x="70505" y="543843"/>
                </a:lnTo>
                <a:lnTo>
                  <a:pt x="99107" y="576262"/>
                </a:lnTo>
                <a:lnTo>
                  <a:pt x="131601" y="604796"/>
                </a:lnTo>
                <a:lnTo>
                  <a:pt x="167583" y="629045"/>
                </a:lnTo>
                <a:lnTo>
                  <a:pt x="206650" y="648604"/>
                </a:lnTo>
                <a:lnTo>
                  <a:pt x="248399" y="663074"/>
                </a:lnTo>
                <a:lnTo>
                  <a:pt x="292426" y="672050"/>
                </a:lnTo>
                <a:lnTo>
                  <a:pt x="338327" y="675132"/>
                </a:lnTo>
                <a:lnTo>
                  <a:pt x="384229" y="672050"/>
                </a:lnTo>
                <a:lnTo>
                  <a:pt x="428256" y="663074"/>
                </a:lnTo>
                <a:lnTo>
                  <a:pt x="470005" y="648604"/>
                </a:lnTo>
                <a:lnTo>
                  <a:pt x="509072" y="629045"/>
                </a:lnTo>
                <a:lnTo>
                  <a:pt x="545054" y="604796"/>
                </a:lnTo>
                <a:lnTo>
                  <a:pt x="577548" y="576262"/>
                </a:lnTo>
                <a:lnTo>
                  <a:pt x="606150" y="543843"/>
                </a:lnTo>
                <a:lnTo>
                  <a:pt x="630456" y="507943"/>
                </a:lnTo>
                <a:lnTo>
                  <a:pt x="650063" y="468963"/>
                </a:lnTo>
                <a:lnTo>
                  <a:pt x="664568" y="427305"/>
                </a:lnTo>
                <a:lnTo>
                  <a:pt x="673566" y="383372"/>
                </a:lnTo>
                <a:lnTo>
                  <a:pt x="676655" y="337566"/>
                </a:lnTo>
                <a:lnTo>
                  <a:pt x="673566" y="291759"/>
                </a:lnTo>
                <a:lnTo>
                  <a:pt x="664568" y="247826"/>
                </a:lnTo>
                <a:lnTo>
                  <a:pt x="650063" y="206168"/>
                </a:lnTo>
                <a:lnTo>
                  <a:pt x="630456" y="167188"/>
                </a:lnTo>
                <a:lnTo>
                  <a:pt x="606150" y="131288"/>
                </a:lnTo>
                <a:lnTo>
                  <a:pt x="577548" y="98869"/>
                </a:lnTo>
                <a:lnTo>
                  <a:pt x="545054" y="70335"/>
                </a:lnTo>
                <a:lnTo>
                  <a:pt x="509072" y="46086"/>
                </a:lnTo>
                <a:lnTo>
                  <a:pt x="470005" y="26527"/>
                </a:lnTo>
                <a:lnTo>
                  <a:pt x="428256" y="12057"/>
                </a:lnTo>
                <a:lnTo>
                  <a:pt x="384229" y="3081"/>
                </a:lnTo>
                <a:lnTo>
                  <a:pt x="338327" y="0"/>
                </a:lnTo>
                <a:close/>
              </a:path>
            </a:pathLst>
          </a:custGeom>
          <a:solidFill>
            <a:srgbClr val="F8642D"/>
          </a:solidFill>
        </p:spPr>
        <p:txBody>
          <a:bodyPr wrap="square" lIns="0" tIns="0" rIns="0" bIns="0" rtlCol="0"/>
          <a:lstStyle/>
          <a:p>
            <a:endParaRPr/>
          </a:p>
        </p:txBody>
      </p:sp>
      <p:sp>
        <p:nvSpPr>
          <p:cNvPr id="13" name="object 13"/>
          <p:cNvSpPr/>
          <p:nvPr/>
        </p:nvSpPr>
        <p:spPr>
          <a:xfrm>
            <a:off x="5494020" y="4183379"/>
            <a:ext cx="676910" cy="675640"/>
          </a:xfrm>
          <a:custGeom>
            <a:avLst/>
            <a:gdLst/>
            <a:ahLst/>
            <a:cxnLst/>
            <a:rect l="l" t="t" r="r" b="b"/>
            <a:pathLst>
              <a:path w="676910" h="675639">
                <a:moveTo>
                  <a:pt x="0" y="337566"/>
                </a:moveTo>
                <a:lnTo>
                  <a:pt x="3089" y="291759"/>
                </a:lnTo>
                <a:lnTo>
                  <a:pt x="12087" y="247826"/>
                </a:lnTo>
                <a:lnTo>
                  <a:pt x="26592" y="206168"/>
                </a:lnTo>
                <a:lnTo>
                  <a:pt x="46199" y="167188"/>
                </a:lnTo>
                <a:lnTo>
                  <a:pt x="70505" y="131288"/>
                </a:lnTo>
                <a:lnTo>
                  <a:pt x="99107" y="98869"/>
                </a:lnTo>
                <a:lnTo>
                  <a:pt x="131601" y="70335"/>
                </a:lnTo>
                <a:lnTo>
                  <a:pt x="167583" y="46086"/>
                </a:lnTo>
                <a:lnTo>
                  <a:pt x="206650" y="26527"/>
                </a:lnTo>
                <a:lnTo>
                  <a:pt x="248399" y="12057"/>
                </a:lnTo>
                <a:lnTo>
                  <a:pt x="292426" y="3081"/>
                </a:lnTo>
                <a:lnTo>
                  <a:pt x="338327" y="0"/>
                </a:lnTo>
                <a:lnTo>
                  <a:pt x="384229" y="3081"/>
                </a:lnTo>
                <a:lnTo>
                  <a:pt x="428256" y="12057"/>
                </a:lnTo>
                <a:lnTo>
                  <a:pt x="470005" y="26527"/>
                </a:lnTo>
                <a:lnTo>
                  <a:pt x="509072" y="46086"/>
                </a:lnTo>
                <a:lnTo>
                  <a:pt x="545054" y="70335"/>
                </a:lnTo>
                <a:lnTo>
                  <a:pt x="577548" y="98869"/>
                </a:lnTo>
                <a:lnTo>
                  <a:pt x="606150" y="131288"/>
                </a:lnTo>
                <a:lnTo>
                  <a:pt x="630456" y="167188"/>
                </a:lnTo>
                <a:lnTo>
                  <a:pt x="650063" y="206168"/>
                </a:lnTo>
                <a:lnTo>
                  <a:pt x="664568" y="247826"/>
                </a:lnTo>
                <a:lnTo>
                  <a:pt x="673566" y="291759"/>
                </a:lnTo>
                <a:lnTo>
                  <a:pt x="676655" y="337566"/>
                </a:lnTo>
                <a:lnTo>
                  <a:pt x="673566" y="383372"/>
                </a:lnTo>
                <a:lnTo>
                  <a:pt x="664568" y="427305"/>
                </a:lnTo>
                <a:lnTo>
                  <a:pt x="650063" y="468963"/>
                </a:lnTo>
                <a:lnTo>
                  <a:pt x="630456" y="507943"/>
                </a:lnTo>
                <a:lnTo>
                  <a:pt x="606150" y="543843"/>
                </a:lnTo>
                <a:lnTo>
                  <a:pt x="577548" y="576262"/>
                </a:lnTo>
                <a:lnTo>
                  <a:pt x="545054" y="604796"/>
                </a:lnTo>
                <a:lnTo>
                  <a:pt x="509072" y="629045"/>
                </a:lnTo>
                <a:lnTo>
                  <a:pt x="470005" y="648604"/>
                </a:lnTo>
                <a:lnTo>
                  <a:pt x="428256" y="663074"/>
                </a:lnTo>
                <a:lnTo>
                  <a:pt x="384229" y="672050"/>
                </a:lnTo>
                <a:lnTo>
                  <a:pt x="338327" y="675132"/>
                </a:lnTo>
                <a:lnTo>
                  <a:pt x="292426" y="672050"/>
                </a:lnTo>
                <a:lnTo>
                  <a:pt x="248399" y="663074"/>
                </a:lnTo>
                <a:lnTo>
                  <a:pt x="206650" y="648604"/>
                </a:lnTo>
                <a:lnTo>
                  <a:pt x="167583" y="629045"/>
                </a:lnTo>
                <a:lnTo>
                  <a:pt x="131601" y="604796"/>
                </a:lnTo>
                <a:lnTo>
                  <a:pt x="99107" y="576262"/>
                </a:lnTo>
                <a:lnTo>
                  <a:pt x="70505" y="543843"/>
                </a:lnTo>
                <a:lnTo>
                  <a:pt x="46199" y="507943"/>
                </a:lnTo>
                <a:lnTo>
                  <a:pt x="26592" y="468963"/>
                </a:lnTo>
                <a:lnTo>
                  <a:pt x="12087" y="427305"/>
                </a:lnTo>
                <a:lnTo>
                  <a:pt x="3089" y="383372"/>
                </a:lnTo>
                <a:lnTo>
                  <a:pt x="0" y="337566"/>
                </a:lnTo>
                <a:close/>
              </a:path>
            </a:pathLst>
          </a:custGeom>
          <a:ln w="12191">
            <a:solidFill>
              <a:srgbClr val="EC5B4F"/>
            </a:solidFill>
          </a:ln>
        </p:spPr>
        <p:txBody>
          <a:bodyPr wrap="square" lIns="0" tIns="0" rIns="0" bIns="0" rtlCol="0"/>
          <a:lstStyle/>
          <a:p>
            <a:endParaRPr/>
          </a:p>
        </p:txBody>
      </p:sp>
      <p:sp>
        <p:nvSpPr>
          <p:cNvPr id="14" name="object 14"/>
          <p:cNvSpPr/>
          <p:nvPr/>
        </p:nvSpPr>
        <p:spPr>
          <a:xfrm>
            <a:off x="5671820" y="4344923"/>
            <a:ext cx="295275" cy="351155"/>
          </a:xfrm>
          <a:custGeom>
            <a:avLst/>
            <a:gdLst/>
            <a:ahLst/>
            <a:cxnLst/>
            <a:rect l="l" t="t" r="r" b="b"/>
            <a:pathLst>
              <a:path w="295275" h="351154">
                <a:moveTo>
                  <a:pt x="102488" y="249174"/>
                </a:moveTo>
                <a:lnTo>
                  <a:pt x="99187" y="249174"/>
                </a:lnTo>
                <a:lnTo>
                  <a:pt x="95884" y="250951"/>
                </a:lnTo>
                <a:lnTo>
                  <a:pt x="69423" y="271486"/>
                </a:lnTo>
                <a:lnTo>
                  <a:pt x="49831" y="295878"/>
                </a:lnTo>
                <a:lnTo>
                  <a:pt x="36502" y="320317"/>
                </a:lnTo>
                <a:lnTo>
                  <a:pt x="28828" y="340994"/>
                </a:lnTo>
                <a:lnTo>
                  <a:pt x="25526" y="347725"/>
                </a:lnTo>
                <a:lnTo>
                  <a:pt x="28828" y="350900"/>
                </a:lnTo>
                <a:lnTo>
                  <a:pt x="35559" y="347725"/>
                </a:lnTo>
                <a:lnTo>
                  <a:pt x="62017" y="327044"/>
                </a:lnTo>
                <a:lnTo>
                  <a:pt x="81962" y="302577"/>
                </a:lnTo>
                <a:lnTo>
                  <a:pt x="96264" y="278110"/>
                </a:lnTo>
                <a:lnTo>
                  <a:pt x="107314" y="254126"/>
                </a:lnTo>
                <a:lnTo>
                  <a:pt x="106552" y="251713"/>
                </a:lnTo>
                <a:lnTo>
                  <a:pt x="102488" y="249174"/>
                </a:lnTo>
                <a:close/>
              </a:path>
              <a:path w="295275" h="351154">
                <a:moveTo>
                  <a:pt x="133476" y="273176"/>
                </a:moveTo>
                <a:lnTo>
                  <a:pt x="130047" y="273176"/>
                </a:lnTo>
                <a:lnTo>
                  <a:pt x="126745" y="274827"/>
                </a:lnTo>
                <a:lnTo>
                  <a:pt x="109122" y="289095"/>
                </a:lnTo>
                <a:lnTo>
                  <a:pt x="95869" y="305149"/>
                </a:lnTo>
                <a:lnTo>
                  <a:pt x="86401" y="321155"/>
                </a:lnTo>
                <a:lnTo>
                  <a:pt x="80137" y="335280"/>
                </a:lnTo>
                <a:lnTo>
                  <a:pt x="76707" y="342011"/>
                </a:lnTo>
                <a:lnTo>
                  <a:pt x="83438" y="345313"/>
                </a:lnTo>
                <a:lnTo>
                  <a:pt x="90169" y="342011"/>
                </a:lnTo>
                <a:lnTo>
                  <a:pt x="106404" y="329243"/>
                </a:lnTo>
                <a:lnTo>
                  <a:pt x="119840" y="313023"/>
                </a:lnTo>
                <a:lnTo>
                  <a:pt x="130157" y="296183"/>
                </a:lnTo>
                <a:lnTo>
                  <a:pt x="137032" y="281558"/>
                </a:lnTo>
                <a:lnTo>
                  <a:pt x="138556" y="278256"/>
                </a:lnTo>
                <a:lnTo>
                  <a:pt x="137667" y="275717"/>
                </a:lnTo>
                <a:lnTo>
                  <a:pt x="135541" y="274391"/>
                </a:lnTo>
                <a:lnTo>
                  <a:pt x="133476" y="273176"/>
                </a:lnTo>
                <a:close/>
              </a:path>
              <a:path w="295275" h="351154">
                <a:moveTo>
                  <a:pt x="294893" y="0"/>
                </a:moveTo>
                <a:lnTo>
                  <a:pt x="281431" y="0"/>
                </a:lnTo>
                <a:lnTo>
                  <a:pt x="281431" y="3175"/>
                </a:lnTo>
                <a:lnTo>
                  <a:pt x="278129" y="3175"/>
                </a:lnTo>
                <a:lnTo>
                  <a:pt x="278129" y="6476"/>
                </a:lnTo>
                <a:lnTo>
                  <a:pt x="261365" y="6476"/>
                </a:lnTo>
                <a:lnTo>
                  <a:pt x="250100" y="9846"/>
                </a:lnTo>
                <a:lnTo>
                  <a:pt x="204469" y="33527"/>
                </a:lnTo>
                <a:lnTo>
                  <a:pt x="155797" y="72945"/>
                </a:lnTo>
                <a:lnTo>
                  <a:pt x="127126" y="107314"/>
                </a:lnTo>
                <a:lnTo>
                  <a:pt x="123951" y="114045"/>
                </a:lnTo>
                <a:lnTo>
                  <a:pt x="113918" y="120776"/>
                </a:lnTo>
                <a:lnTo>
                  <a:pt x="107187" y="120776"/>
                </a:lnTo>
                <a:lnTo>
                  <a:pt x="64111" y="126432"/>
                </a:lnTo>
                <a:lnTo>
                  <a:pt x="33823" y="144139"/>
                </a:lnTo>
                <a:lnTo>
                  <a:pt x="14247" y="166889"/>
                </a:lnTo>
                <a:lnTo>
                  <a:pt x="3175" y="187832"/>
                </a:lnTo>
                <a:lnTo>
                  <a:pt x="0" y="194563"/>
                </a:lnTo>
                <a:lnTo>
                  <a:pt x="3175" y="201294"/>
                </a:lnTo>
                <a:lnTo>
                  <a:pt x="13207" y="201294"/>
                </a:lnTo>
                <a:lnTo>
                  <a:pt x="85012" y="208940"/>
                </a:lnTo>
                <a:lnTo>
                  <a:pt x="131055" y="231612"/>
                </a:lnTo>
                <a:lnTo>
                  <a:pt x="156969" y="262514"/>
                </a:lnTo>
                <a:lnTo>
                  <a:pt x="168387" y="294848"/>
                </a:lnTo>
                <a:lnTo>
                  <a:pt x="170941" y="321818"/>
                </a:lnTo>
                <a:lnTo>
                  <a:pt x="170045" y="328156"/>
                </a:lnTo>
                <a:lnTo>
                  <a:pt x="172053" y="331565"/>
                </a:lnTo>
                <a:lnTo>
                  <a:pt x="211375" y="301232"/>
                </a:lnTo>
                <a:lnTo>
                  <a:pt x="228123" y="236644"/>
                </a:lnTo>
                <a:lnTo>
                  <a:pt x="224662" y="211327"/>
                </a:lnTo>
                <a:lnTo>
                  <a:pt x="224662" y="204469"/>
                </a:lnTo>
                <a:lnTo>
                  <a:pt x="227964" y="191007"/>
                </a:lnTo>
                <a:lnTo>
                  <a:pt x="231139" y="187832"/>
                </a:lnTo>
                <a:lnTo>
                  <a:pt x="245141" y="168302"/>
                </a:lnTo>
                <a:lnTo>
                  <a:pt x="253268" y="155400"/>
                </a:lnTo>
                <a:lnTo>
                  <a:pt x="198866" y="155400"/>
                </a:lnTo>
                <a:lnTo>
                  <a:pt x="189426" y="154485"/>
                </a:lnTo>
                <a:lnTo>
                  <a:pt x="180975" y="150749"/>
                </a:lnTo>
                <a:lnTo>
                  <a:pt x="170886" y="144139"/>
                </a:lnTo>
                <a:lnTo>
                  <a:pt x="165512" y="134921"/>
                </a:lnTo>
                <a:lnTo>
                  <a:pt x="164472" y="124442"/>
                </a:lnTo>
                <a:lnTo>
                  <a:pt x="167385" y="114045"/>
                </a:lnTo>
                <a:lnTo>
                  <a:pt x="170844" y="110587"/>
                </a:lnTo>
                <a:lnTo>
                  <a:pt x="170941" y="107314"/>
                </a:lnTo>
                <a:lnTo>
                  <a:pt x="175894" y="102234"/>
                </a:lnTo>
                <a:lnTo>
                  <a:pt x="181863" y="99821"/>
                </a:lnTo>
                <a:lnTo>
                  <a:pt x="188087" y="99313"/>
                </a:lnTo>
                <a:lnTo>
                  <a:pt x="194437" y="98932"/>
                </a:lnTo>
                <a:lnTo>
                  <a:pt x="280790" y="98932"/>
                </a:lnTo>
                <a:lnTo>
                  <a:pt x="282307" y="94614"/>
                </a:lnTo>
                <a:lnTo>
                  <a:pt x="284860" y="86994"/>
                </a:lnTo>
                <a:lnTo>
                  <a:pt x="284860" y="80518"/>
                </a:lnTo>
                <a:lnTo>
                  <a:pt x="288163" y="73787"/>
                </a:lnTo>
                <a:lnTo>
                  <a:pt x="288163" y="67056"/>
                </a:lnTo>
                <a:lnTo>
                  <a:pt x="290218" y="56975"/>
                </a:lnTo>
                <a:lnTo>
                  <a:pt x="291274" y="47275"/>
                </a:lnTo>
                <a:lnTo>
                  <a:pt x="291663" y="38195"/>
                </a:lnTo>
                <a:lnTo>
                  <a:pt x="291718" y="10032"/>
                </a:lnTo>
                <a:lnTo>
                  <a:pt x="294893" y="10032"/>
                </a:lnTo>
                <a:lnTo>
                  <a:pt x="291718" y="6476"/>
                </a:lnTo>
                <a:lnTo>
                  <a:pt x="291718" y="3175"/>
                </a:lnTo>
                <a:lnTo>
                  <a:pt x="294893" y="0"/>
                </a:lnTo>
                <a:close/>
              </a:path>
              <a:path w="295275" h="351154">
                <a:moveTo>
                  <a:pt x="72389" y="225170"/>
                </a:moveTo>
                <a:lnTo>
                  <a:pt x="69087" y="225170"/>
                </a:lnTo>
                <a:lnTo>
                  <a:pt x="65658" y="228600"/>
                </a:lnTo>
                <a:lnTo>
                  <a:pt x="48085" y="242625"/>
                </a:lnTo>
                <a:lnTo>
                  <a:pt x="34798" y="258508"/>
                </a:lnTo>
                <a:lnTo>
                  <a:pt x="25199" y="274446"/>
                </a:lnTo>
                <a:lnTo>
                  <a:pt x="18795" y="288417"/>
                </a:lnTo>
                <a:lnTo>
                  <a:pt x="15620" y="295148"/>
                </a:lnTo>
                <a:lnTo>
                  <a:pt x="18795" y="298323"/>
                </a:lnTo>
                <a:lnTo>
                  <a:pt x="28828" y="295148"/>
                </a:lnTo>
                <a:lnTo>
                  <a:pt x="45063" y="281122"/>
                </a:lnTo>
                <a:lnTo>
                  <a:pt x="58499" y="265239"/>
                </a:lnTo>
                <a:lnTo>
                  <a:pt x="68816" y="249356"/>
                </a:lnTo>
                <a:lnTo>
                  <a:pt x="75691" y="235331"/>
                </a:lnTo>
                <a:lnTo>
                  <a:pt x="77469" y="231901"/>
                </a:lnTo>
                <a:lnTo>
                  <a:pt x="76580" y="228600"/>
                </a:lnTo>
                <a:lnTo>
                  <a:pt x="72389" y="225170"/>
                </a:lnTo>
                <a:close/>
              </a:path>
              <a:path w="295275" h="351154">
                <a:moveTo>
                  <a:pt x="280790" y="98932"/>
                </a:moveTo>
                <a:lnTo>
                  <a:pt x="194437" y="98932"/>
                </a:lnTo>
                <a:lnTo>
                  <a:pt x="201040" y="100711"/>
                </a:lnTo>
                <a:lnTo>
                  <a:pt x="207644" y="104012"/>
                </a:lnTo>
                <a:lnTo>
                  <a:pt x="216396" y="110587"/>
                </a:lnTo>
                <a:lnTo>
                  <a:pt x="221646" y="119745"/>
                </a:lnTo>
                <a:lnTo>
                  <a:pt x="222468" y="130212"/>
                </a:lnTo>
                <a:lnTo>
                  <a:pt x="217931" y="140715"/>
                </a:lnTo>
                <a:lnTo>
                  <a:pt x="217931" y="144271"/>
                </a:lnTo>
                <a:lnTo>
                  <a:pt x="214375" y="147574"/>
                </a:lnTo>
                <a:lnTo>
                  <a:pt x="207710" y="153195"/>
                </a:lnTo>
                <a:lnTo>
                  <a:pt x="198866" y="155400"/>
                </a:lnTo>
                <a:lnTo>
                  <a:pt x="253268" y="155400"/>
                </a:lnTo>
                <a:lnTo>
                  <a:pt x="256857" y="149701"/>
                </a:lnTo>
                <a:lnTo>
                  <a:pt x="266572" y="131718"/>
                </a:lnTo>
                <a:lnTo>
                  <a:pt x="274574" y="114045"/>
                </a:lnTo>
                <a:lnTo>
                  <a:pt x="277199" y="108426"/>
                </a:lnTo>
                <a:lnTo>
                  <a:pt x="279765" y="101853"/>
                </a:lnTo>
                <a:lnTo>
                  <a:pt x="280790" y="98932"/>
                </a:lnTo>
                <a:close/>
              </a:path>
            </a:pathLst>
          </a:custGeom>
          <a:solidFill>
            <a:srgbClr val="FFFFFF"/>
          </a:solidFill>
        </p:spPr>
        <p:txBody>
          <a:bodyPr wrap="square" lIns="0" tIns="0" rIns="0" bIns="0" rtlCol="0"/>
          <a:lstStyle/>
          <a:p>
            <a:endParaRPr/>
          </a:p>
        </p:txBody>
      </p:sp>
      <p:sp>
        <p:nvSpPr>
          <p:cNvPr id="15" name="object 15"/>
          <p:cNvSpPr/>
          <p:nvPr/>
        </p:nvSpPr>
        <p:spPr>
          <a:xfrm>
            <a:off x="5494020" y="5256877"/>
            <a:ext cx="693420" cy="640080"/>
          </a:xfrm>
          <a:custGeom>
            <a:avLst/>
            <a:gdLst/>
            <a:ahLst/>
            <a:cxnLst/>
            <a:rect l="l" t="t" r="r" b="b"/>
            <a:pathLst>
              <a:path w="693420" h="640079">
                <a:moveTo>
                  <a:pt x="346709" y="0"/>
                </a:moveTo>
                <a:lnTo>
                  <a:pt x="295468" y="3469"/>
                </a:lnTo>
                <a:lnTo>
                  <a:pt x="246563" y="13547"/>
                </a:lnTo>
                <a:lnTo>
                  <a:pt x="200531" y="29740"/>
                </a:lnTo>
                <a:lnTo>
                  <a:pt x="157908" y="51552"/>
                </a:lnTo>
                <a:lnTo>
                  <a:pt x="119229" y="78490"/>
                </a:lnTo>
                <a:lnTo>
                  <a:pt x="85030" y="110057"/>
                </a:lnTo>
                <a:lnTo>
                  <a:pt x="55848" y="145761"/>
                </a:lnTo>
                <a:lnTo>
                  <a:pt x="32218" y="185105"/>
                </a:lnTo>
                <a:lnTo>
                  <a:pt x="14676" y="227596"/>
                </a:lnTo>
                <a:lnTo>
                  <a:pt x="3758" y="272739"/>
                </a:lnTo>
                <a:lnTo>
                  <a:pt x="0" y="320040"/>
                </a:lnTo>
                <a:lnTo>
                  <a:pt x="3758" y="367334"/>
                </a:lnTo>
                <a:lnTo>
                  <a:pt x="14676" y="412473"/>
                </a:lnTo>
                <a:lnTo>
                  <a:pt x="32218" y="454963"/>
                </a:lnTo>
                <a:lnTo>
                  <a:pt x="55848" y="494307"/>
                </a:lnTo>
                <a:lnTo>
                  <a:pt x="85030" y="530011"/>
                </a:lnTo>
                <a:lnTo>
                  <a:pt x="119229" y="561581"/>
                </a:lnTo>
                <a:lnTo>
                  <a:pt x="157908" y="588520"/>
                </a:lnTo>
                <a:lnTo>
                  <a:pt x="200531" y="610335"/>
                </a:lnTo>
                <a:lnTo>
                  <a:pt x="246563" y="626530"/>
                </a:lnTo>
                <a:lnTo>
                  <a:pt x="295468" y="636610"/>
                </a:lnTo>
                <a:lnTo>
                  <a:pt x="346709" y="640080"/>
                </a:lnTo>
                <a:lnTo>
                  <a:pt x="397951" y="636610"/>
                </a:lnTo>
                <a:lnTo>
                  <a:pt x="446856" y="626530"/>
                </a:lnTo>
                <a:lnTo>
                  <a:pt x="492888" y="610335"/>
                </a:lnTo>
                <a:lnTo>
                  <a:pt x="535511" y="588520"/>
                </a:lnTo>
                <a:lnTo>
                  <a:pt x="574190" y="561581"/>
                </a:lnTo>
                <a:lnTo>
                  <a:pt x="608389" y="530011"/>
                </a:lnTo>
                <a:lnTo>
                  <a:pt x="637571" y="494307"/>
                </a:lnTo>
                <a:lnTo>
                  <a:pt x="661201" y="454963"/>
                </a:lnTo>
                <a:lnTo>
                  <a:pt x="678743" y="412473"/>
                </a:lnTo>
                <a:lnTo>
                  <a:pt x="689661" y="367334"/>
                </a:lnTo>
                <a:lnTo>
                  <a:pt x="693419" y="320040"/>
                </a:lnTo>
                <a:lnTo>
                  <a:pt x="689661" y="272739"/>
                </a:lnTo>
                <a:lnTo>
                  <a:pt x="678743" y="227596"/>
                </a:lnTo>
                <a:lnTo>
                  <a:pt x="661201" y="185105"/>
                </a:lnTo>
                <a:lnTo>
                  <a:pt x="637571" y="145761"/>
                </a:lnTo>
                <a:lnTo>
                  <a:pt x="608389" y="110057"/>
                </a:lnTo>
                <a:lnTo>
                  <a:pt x="574190" y="78490"/>
                </a:lnTo>
                <a:lnTo>
                  <a:pt x="535511" y="51552"/>
                </a:lnTo>
                <a:lnTo>
                  <a:pt x="492888" y="29740"/>
                </a:lnTo>
                <a:lnTo>
                  <a:pt x="446856" y="13547"/>
                </a:lnTo>
                <a:lnTo>
                  <a:pt x="397951" y="3469"/>
                </a:lnTo>
                <a:lnTo>
                  <a:pt x="346709" y="0"/>
                </a:lnTo>
                <a:close/>
              </a:path>
            </a:pathLst>
          </a:custGeom>
          <a:solidFill>
            <a:srgbClr val="F8642D"/>
          </a:solidFill>
        </p:spPr>
        <p:txBody>
          <a:bodyPr wrap="square" lIns="0" tIns="0" rIns="0" bIns="0" rtlCol="0"/>
          <a:lstStyle/>
          <a:p>
            <a:endParaRPr/>
          </a:p>
        </p:txBody>
      </p:sp>
      <p:sp>
        <p:nvSpPr>
          <p:cNvPr id="16" name="object 16"/>
          <p:cNvSpPr/>
          <p:nvPr/>
        </p:nvSpPr>
        <p:spPr>
          <a:xfrm>
            <a:off x="5494020" y="5256276"/>
            <a:ext cx="693420" cy="640080"/>
          </a:xfrm>
          <a:custGeom>
            <a:avLst/>
            <a:gdLst/>
            <a:ahLst/>
            <a:cxnLst/>
            <a:rect l="l" t="t" r="r" b="b"/>
            <a:pathLst>
              <a:path w="693420" h="640079">
                <a:moveTo>
                  <a:pt x="0" y="320040"/>
                </a:moveTo>
                <a:lnTo>
                  <a:pt x="3758" y="272739"/>
                </a:lnTo>
                <a:lnTo>
                  <a:pt x="14676" y="227596"/>
                </a:lnTo>
                <a:lnTo>
                  <a:pt x="32218" y="185105"/>
                </a:lnTo>
                <a:lnTo>
                  <a:pt x="55848" y="145761"/>
                </a:lnTo>
                <a:lnTo>
                  <a:pt x="85030" y="110057"/>
                </a:lnTo>
                <a:lnTo>
                  <a:pt x="119229" y="78490"/>
                </a:lnTo>
                <a:lnTo>
                  <a:pt x="157908" y="51552"/>
                </a:lnTo>
                <a:lnTo>
                  <a:pt x="200531" y="29740"/>
                </a:lnTo>
                <a:lnTo>
                  <a:pt x="246563" y="13547"/>
                </a:lnTo>
                <a:lnTo>
                  <a:pt x="295468" y="3469"/>
                </a:lnTo>
                <a:lnTo>
                  <a:pt x="346709" y="0"/>
                </a:lnTo>
                <a:lnTo>
                  <a:pt x="397951" y="3469"/>
                </a:lnTo>
                <a:lnTo>
                  <a:pt x="446856" y="13547"/>
                </a:lnTo>
                <a:lnTo>
                  <a:pt x="492888" y="29740"/>
                </a:lnTo>
                <a:lnTo>
                  <a:pt x="535511" y="51552"/>
                </a:lnTo>
                <a:lnTo>
                  <a:pt x="574190" y="78490"/>
                </a:lnTo>
                <a:lnTo>
                  <a:pt x="608389" y="110057"/>
                </a:lnTo>
                <a:lnTo>
                  <a:pt x="637571" y="145761"/>
                </a:lnTo>
                <a:lnTo>
                  <a:pt x="661201" y="185105"/>
                </a:lnTo>
                <a:lnTo>
                  <a:pt x="678743" y="227596"/>
                </a:lnTo>
                <a:lnTo>
                  <a:pt x="689661" y="272739"/>
                </a:lnTo>
                <a:lnTo>
                  <a:pt x="693419" y="320040"/>
                </a:lnTo>
                <a:lnTo>
                  <a:pt x="689661" y="367334"/>
                </a:lnTo>
                <a:lnTo>
                  <a:pt x="678743" y="412473"/>
                </a:lnTo>
                <a:lnTo>
                  <a:pt x="661201" y="454963"/>
                </a:lnTo>
                <a:lnTo>
                  <a:pt x="637571" y="494307"/>
                </a:lnTo>
                <a:lnTo>
                  <a:pt x="608389" y="530011"/>
                </a:lnTo>
                <a:lnTo>
                  <a:pt x="574190" y="561581"/>
                </a:lnTo>
                <a:lnTo>
                  <a:pt x="535511" y="588520"/>
                </a:lnTo>
                <a:lnTo>
                  <a:pt x="492888" y="610335"/>
                </a:lnTo>
                <a:lnTo>
                  <a:pt x="446856" y="626530"/>
                </a:lnTo>
                <a:lnTo>
                  <a:pt x="397951" y="636610"/>
                </a:lnTo>
                <a:lnTo>
                  <a:pt x="346709" y="640080"/>
                </a:lnTo>
                <a:lnTo>
                  <a:pt x="295468" y="636610"/>
                </a:lnTo>
                <a:lnTo>
                  <a:pt x="246563" y="626530"/>
                </a:lnTo>
                <a:lnTo>
                  <a:pt x="200531" y="610335"/>
                </a:lnTo>
                <a:lnTo>
                  <a:pt x="157908" y="588520"/>
                </a:lnTo>
                <a:lnTo>
                  <a:pt x="119229" y="561581"/>
                </a:lnTo>
                <a:lnTo>
                  <a:pt x="85030" y="530011"/>
                </a:lnTo>
                <a:lnTo>
                  <a:pt x="55848" y="494307"/>
                </a:lnTo>
                <a:lnTo>
                  <a:pt x="32218" y="454963"/>
                </a:lnTo>
                <a:lnTo>
                  <a:pt x="14676" y="412473"/>
                </a:lnTo>
                <a:lnTo>
                  <a:pt x="3758" y="367334"/>
                </a:lnTo>
                <a:lnTo>
                  <a:pt x="0" y="320040"/>
                </a:lnTo>
                <a:close/>
              </a:path>
            </a:pathLst>
          </a:custGeom>
          <a:ln w="12192">
            <a:solidFill>
              <a:srgbClr val="EC5B4F"/>
            </a:solidFill>
          </a:ln>
        </p:spPr>
        <p:txBody>
          <a:bodyPr wrap="square" lIns="0" tIns="0" rIns="0" bIns="0" rtlCol="0"/>
          <a:lstStyle/>
          <a:p>
            <a:endParaRPr/>
          </a:p>
        </p:txBody>
      </p:sp>
      <p:sp>
        <p:nvSpPr>
          <p:cNvPr id="17" name="object 17"/>
          <p:cNvSpPr/>
          <p:nvPr/>
        </p:nvSpPr>
        <p:spPr>
          <a:xfrm>
            <a:off x="5637276" y="5447696"/>
            <a:ext cx="397510" cy="299720"/>
          </a:xfrm>
          <a:custGeom>
            <a:avLst/>
            <a:gdLst/>
            <a:ahLst/>
            <a:cxnLst/>
            <a:rect l="l" t="t" r="r" b="b"/>
            <a:pathLst>
              <a:path w="397510" h="299720">
                <a:moveTo>
                  <a:pt x="162956" y="264623"/>
                </a:moveTo>
                <a:lnTo>
                  <a:pt x="116966" y="264623"/>
                </a:lnTo>
                <a:lnTo>
                  <a:pt x="114073" y="271675"/>
                </a:lnTo>
                <a:lnTo>
                  <a:pt x="111998" y="278212"/>
                </a:lnTo>
                <a:lnTo>
                  <a:pt x="112002" y="280149"/>
                </a:lnTo>
                <a:lnTo>
                  <a:pt x="112287" y="285927"/>
                </a:lnTo>
                <a:lnTo>
                  <a:pt x="116966" y="295001"/>
                </a:lnTo>
                <a:lnTo>
                  <a:pt x="126039" y="299567"/>
                </a:lnTo>
                <a:lnTo>
                  <a:pt x="136969" y="299105"/>
                </a:lnTo>
                <a:lnTo>
                  <a:pt x="147899" y="294893"/>
                </a:lnTo>
                <a:lnTo>
                  <a:pt x="156972" y="288207"/>
                </a:lnTo>
                <a:lnTo>
                  <a:pt x="162544" y="280149"/>
                </a:lnTo>
                <a:lnTo>
                  <a:pt x="164401" y="271418"/>
                </a:lnTo>
                <a:lnTo>
                  <a:pt x="162956" y="264623"/>
                </a:lnTo>
                <a:close/>
              </a:path>
              <a:path w="397510" h="299720">
                <a:moveTo>
                  <a:pt x="193675" y="231438"/>
                </a:moveTo>
                <a:lnTo>
                  <a:pt x="160147" y="231438"/>
                </a:lnTo>
                <a:lnTo>
                  <a:pt x="166877" y="234638"/>
                </a:lnTo>
                <a:lnTo>
                  <a:pt x="170179" y="241433"/>
                </a:lnTo>
                <a:lnTo>
                  <a:pt x="176424" y="249485"/>
                </a:lnTo>
                <a:lnTo>
                  <a:pt x="180228" y="258475"/>
                </a:lnTo>
                <a:lnTo>
                  <a:pt x="181349" y="267095"/>
                </a:lnTo>
                <a:lnTo>
                  <a:pt x="181432" y="268519"/>
                </a:lnTo>
                <a:lnTo>
                  <a:pt x="180086" y="278212"/>
                </a:lnTo>
                <a:lnTo>
                  <a:pt x="183769" y="278212"/>
                </a:lnTo>
                <a:lnTo>
                  <a:pt x="186944" y="284613"/>
                </a:lnTo>
                <a:lnTo>
                  <a:pt x="190500" y="288207"/>
                </a:lnTo>
                <a:lnTo>
                  <a:pt x="196395" y="292029"/>
                </a:lnTo>
                <a:lnTo>
                  <a:pt x="203660" y="293303"/>
                </a:lnTo>
                <a:lnTo>
                  <a:pt x="210948" y="292029"/>
                </a:lnTo>
                <a:lnTo>
                  <a:pt x="216915" y="288207"/>
                </a:lnTo>
                <a:lnTo>
                  <a:pt x="220702" y="282111"/>
                </a:lnTo>
                <a:lnTo>
                  <a:pt x="221964" y="274815"/>
                </a:lnTo>
                <a:lnTo>
                  <a:pt x="220702" y="267519"/>
                </a:lnTo>
                <a:lnTo>
                  <a:pt x="216915" y="261423"/>
                </a:lnTo>
                <a:lnTo>
                  <a:pt x="213613" y="261423"/>
                </a:lnTo>
                <a:lnTo>
                  <a:pt x="201640" y="247404"/>
                </a:lnTo>
                <a:lnTo>
                  <a:pt x="194976" y="238934"/>
                </a:lnTo>
                <a:lnTo>
                  <a:pt x="192647" y="234212"/>
                </a:lnTo>
                <a:lnTo>
                  <a:pt x="193675" y="231438"/>
                </a:lnTo>
                <a:close/>
              </a:path>
              <a:path w="397510" h="299720">
                <a:moveTo>
                  <a:pt x="273519" y="141986"/>
                </a:moveTo>
                <a:lnTo>
                  <a:pt x="63309" y="141986"/>
                </a:lnTo>
                <a:lnTo>
                  <a:pt x="79331" y="145057"/>
                </a:lnTo>
                <a:lnTo>
                  <a:pt x="93472" y="154273"/>
                </a:lnTo>
                <a:lnTo>
                  <a:pt x="96647" y="161067"/>
                </a:lnTo>
                <a:lnTo>
                  <a:pt x="100202" y="164268"/>
                </a:lnTo>
                <a:lnTo>
                  <a:pt x="100202" y="171075"/>
                </a:lnTo>
                <a:lnTo>
                  <a:pt x="107061" y="174669"/>
                </a:lnTo>
                <a:lnTo>
                  <a:pt x="113411" y="177869"/>
                </a:lnTo>
                <a:lnTo>
                  <a:pt x="116966" y="184664"/>
                </a:lnTo>
                <a:lnTo>
                  <a:pt x="123444" y="187864"/>
                </a:lnTo>
                <a:lnTo>
                  <a:pt x="127000" y="194659"/>
                </a:lnTo>
                <a:lnTo>
                  <a:pt x="127000" y="201453"/>
                </a:lnTo>
                <a:lnTo>
                  <a:pt x="133350" y="201453"/>
                </a:lnTo>
                <a:lnTo>
                  <a:pt x="140208" y="204654"/>
                </a:lnTo>
                <a:lnTo>
                  <a:pt x="143763" y="211448"/>
                </a:lnTo>
                <a:lnTo>
                  <a:pt x="150113" y="217849"/>
                </a:lnTo>
                <a:lnTo>
                  <a:pt x="153415" y="224643"/>
                </a:lnTo>
                <a:lnTo>
                  <a:pt x="153415" y="231438"/>
                </a:lnTo>
                <a:lnTo>
                  <a:pt x="193675" y="231438"/>
                </a:lnTo>
                <a:lnTo>
                  <a:pt x="196447" y="232357"/>
                </a:lnTo>
                <a:lnTo>
                  <a:pt x="201183" y="236386"/>
                </a:lnTo>
                <a:lnTo>
                  <a:pt x="209659" y="245438"/>
                </a:lnTo>
                <a:lnTo>
                  <a:pt x="223647" y="261423"/>
                </a:lnTo>
                <a:lnTo>
                  <a:pt x="227202" y="264623"/>
                </a:lnTo>
                <a:lnTo>
                  <a:pt x="232602" y="268445"/>
                </a:lnTo>
                <a:lnTo>
                  <a:pt x="238680" y="269719"/>
                </a:lnTo>
                <a:lnTo>
                  <a:pt x="244830" y="268445"/>
                </a:lnTo>
                <a:lnTo>
                  <a:pt x="250444" y="264623"/>
                </a:lnTo>
                <a:lnTo>
                  <a:pt x="254230" y="258699"/>
                </a:lnTo>
                <a:lnTo>
                  <a:pt x="255492" y="251428"/>
                </a:lnTo>
                <a:lnTo>
                  <a:pt x="254230" y="244156"/>
                </a:lnTo>
                <a:lnTo>
                  <a:pt x="250444" y="238232"/>
                </a:lnTo>
                <a:lnTo>
                  <a:pt x="236416" y="222095"/>
                </a:lnTo>
                <a:lnTo>
                  <a:pt x="228330" y="212599"/>
                </a:lnTo>
                <a:lnTo>
                  <a:pt x="224565" y="207484"/>
                </a:lnTo>
                <a:lnTo>
                  <a:pt x="223647" y="204654"/>
                </a:lnTo>
                <a:lnTo>
                  <a:pt x="277217" y="204654"/>
                </a:lnTo>
                <a:lnTo>
                  <a:pt x="269869" y="197257"/>
                </a:lnTo>
                <a:lnTo>
                  <a:pt x="261318" y="187963"/>
                </a:lnTo>
                <a:lnTo>
                  <a:pt x="258982" y="183616"/>
                </a:lnTo>
                <a:lnTo>
                  <a:pt x="260350" y="181070"/>
                </a:lnTo>
                <a:lnTo>
                  <a:pt x="310530" y="181070"/>
                </a:lnTo>
                <a:lnTo>
                  <a:pt x="277883" y="146692"/>
                </a:lnTo>
                <a:lnTo>
                  <a:pt x="273519" y="141986"/>
                </a:lnTo>
                <a:close/>
              </a:path>
              <a:path w="397510" h="299720">
                <a:moveTo>
                  <a:pt x="135611" y="238232"/>
                </a:moveTo>
                <a:lnTo>
                  <a:pt x="90297" y="238232"/>
                </a:lnTo>
                <a:lnTo>
                  <a:pt x="87332" y="243651"/>
                </a:lnTo>
                <a:lnTo>
                  <a:pt x="85355" y="249485"/>
                </a:lnTo>
                <a:lnTo>
                  <a:pt x="85228" y="251428"/>
                </a:lnTo>
                <a:lnTo>
                  <a:pt x="85546" y="257183"/>
                </a:lnTo>
                <a:lnTo>
                  <a:pt x="90297" y="264623"/>
                </a:lnTo>
                <a:lnTo>
                  <a:pt x="96196" y="267995"/>
                </a:lnTo>
                <a:lnTo>
                  <a:pt x="103489" y="268519"/>
                </a:lnTo>
                <a:lnTo>
                  <a:pt x="110853" y="267095"/>
                </a:lnTo>
                <a:lnTo>
                  <a:pt x="116966" y="264623"/>
                </a:lnTo>
                <a:lnTo>
                  <a:pt x="162956" y="264623"/>
                </a:lnTo>
                <a:lnTo>
                  <a:pt x="162544" y="262686"/>
                </a:lnTo>
                <a:lnTo>
                  <a:pt x="156972" y="254628"/>
                </a:lnTo>
                <a:lnTo>
                  <a:pt x="150113" y="247834"/>
                </a:lnTo>
                <a:lnTo>
                  <a:pt x="133350" y="247834"/>
                </a:lnTo>
                <a:lnTo>
                  <a:pt x="135372" y="242465"/>
                </a:lnTo>
                <a:lnTo>
                  <a:pt x="135611" y="238232"/>
                </a:lnTo>
                <a:close/>
              </a:path>
              <a:path w="397510" h="299720">
                <a:moveTo>
                  <a:pt x="277217" y="204654"/>
                </a:moveTo>
                <a:lnTo>
                  <a:pt x="223647" y="204654"/>
                </a:lnTo>
                <a:lnTo>
                  <a:pt x="227631" y="207084"/>
                </a:lnTo>
                <a:lnTo>
                  <a:pt x="234664" y="214199"/>
                </a:lnTo>
                <a:lnTo>
                  <a:pt x="245363" y="225737"/>
                </a:lnTo>
                <a:lnTo>
                  <a:pt x="260350" y="241433"/>
                </a:lnTo>
                <a:lnTo>
                  <a:pt x="266465" y="245033"/>
                </a:lnTo>
                <a:lnTo>
                  <a:pt x="273748" y="246233"/>
                </a:lnTo>
                <a:lnTo>
                  <a:pt x="281031" y="245033"/>
                </a:lnTo>
                <a:lnTo>
                  <a:pt x="287147" y="241433"/>
                </a:lnTo>
                <a:lnTo>
                  <a:pt x="289433" y="235787"/>
                </a:lnTo>
                <a:lnTo>
                  <a:pt x="290861" y="229241"/>
                </a:lnTo>
                <a:lnTo>
                  <a:pt x="290433" y="222095"/>
                </a:lnTo>
                <a:lnTo>
                  <a:pt x="287147" y="214649"/>
                </a:lnTo>
                <a:lnTo>
                  <a:pt x="277217" y="204654"/>
                </a:lnTo>
                <a:close/>
              </a:path>
              <a:path w="397510" h="299720">
                <a:moveTo>
                  <a:pt x="110236" y="211448"/>
                </a:moveTo>
                <a:lnTo>
                  <a:pt x="63500" y="211448"/>
                </a:lnTo>
                <a:lnTo>
                  <a:pt x="62553" y="216366"/>
                </a:lnTo>
                <a:lnTo>
                  <a:pt x="60975" y="221695"/>
                </a:lnTo>
                <a:lnTo>
                  <a:pt x="60660" y="227698"/>
                </a:lnTo>
                <a:lnTo>
                  <a:pt x="63500" y="234638"/>
                </a:lnTo>
                <a:lnTo>
                  <a:pt x="69562" y="239417"/>
                </a:lnTo>
                <a:lnTo>
                  <a:pt x="76850" y="240183"/>
                </a:lnTo>
                <a:lnTo>
                  <a:pt x="84163" y="239076"/>
                </a:lnTo>
                <a:lnTo>
                  <a:pt x="90297" y="238232"/>
                </a:lnTo>
                <a:lnTo>
                  <a:pt x="135611" y="238232"/>
                </a:lnTo>
                <a:lnTo>
                  <a:pt x="135715" y="236386"/>
                </a:lnTo>
                <a:lnTo>
                  <a:pt x="134082" y="230233"/>
                </a:lnTo>
                <a:lnTo>
                  <a:pt x="130175" y="224643"/>
                </a:lnTo>
                <a:lnTo>
                  <a:pt x="123444" y="217849"/>
                </a:lnTo>
                <a:lnTo>
                  <a:pt x="110236" y="217849"/>
                </a:lnTo>
                <a:lnTo>
                  <a:pt x="110236" y="211448"/>
                </a:lnTo>
                <a:close/>
              </a:path>
              <a:path w="397510" h="299720">
                <a:moveTo>
                  <a:pt x="310530" y="181070"/>
                </a:moveTo>
                <a:lnTo>
                  <a:pt x="260350" y="181070"/>
                </a:lnTo>
                <a:lnTo>
                  <a:pt x="290322" y="207854"/>
                </a:lnTo>
                <a:lnTo>
                  <a:pt x="290322" y="211448"/>
                </a:lnTo>
                <a:lnTo>
                  <a:pt x="295941" y="215049"/>
                </a:lnTo>
                <a:lnTo>
                  <a:pt x="302133" y="216249"/>
                </a:lnTo>
                <a:lnTo>
                  <a:pt x="308324" y="215049"/>
                </a:lnTo>
                <a:lnTo>
                  <a:pt x="313944" y="211448"/>
                </a:lnTo>
                <a:lnTo>
                  <a:pt x="317730" y="203947"/>
                </a:lnTo>
                <a:lnTo>
                  <a:pt x="318992" y="196708"/>
                </a:lnTo>
                <a:lnTo>
                  <a:pt x="317730" y="190144"/>
                </a:lnTo>
                <a:lnTo>
                  <a:pt x="313944" y="184664"/>
                </a:lnTo>
                <a:lnTo>
                  <a:pt x="310530" y="181070"/>
                </a:lnTo>
                <a:close/>
              </a:path>
              <a:path w="397510" h="299720">
                <a:moveTo>
                  <a:pt x="61864" y="161974"/>
                </a:moveTo>
                <a:lnTo>
                  <a:pt x="33970" y="198846"/>
                </a:lnTo>
                <a:lnTo>
                  <a:pt x="36702" y="207854"/>
                </a:lnTo>
                <a:lnTo>
                  <a:pt x="44176" y="212632"/>
                </a:lnTo>
                <a:lnTo>
                  <a:pt x="51339" y="213399"/>
                </a:lnTo>
                <a:lnTo>
                  <a:pt x="57884" y="212292"/>
                </a:lnTo>
                <a:lnTo>
                  <a:pt x="63500" y="211448"/>
                </a:lnTo>
                <a:lnTo>
                  <a:pt x="110236" y="211448"/>
                </a:lnTo>
                <a:lnTo>
                  <a:pt x="110236" y="201453"/>
                </a:lnTo>
                <a:lnTo>
                  <a:pt x="103377" y="197859"/>
                </a:lnTo>
                <a:lnTo>
                  <a:pt x="100202" y="191065"/>
                </a:lnTo>
                <a:lnTo>
                  <a:pt x="83438" y="191065"/>
                </a:lnTo>
                <a:lnTo>
                  <a:pt x="86613" y="184664"/>
                </a:lnTo>
                <a:lnTo>
                  <a:pt x="83438" y="174669"/>
                </a:lnTo>
                <a:lnTo>
                  <a:pt x="80255" y="167869"/>
                </a:lnTo>
                <a:lnTo>
                  <a:pt x="71689" y="162751"/>
                </a:lnTo>
                <a:lnTo>
                  <a:pt x="61864" y="161974"/>
                </a:lnTo>
                <a:close/>
              </a:path>
              <a:path w="397510" h="299720">
                <a:moveTo>
                  <a:pt x="90297" y="187864"/>
                </a:moveTo>
                <a:lnTo>
                  <a:pt x="83438" y="191065"/>
                </a:lnTo>
                <a:lnTo>
                  <a:pt x="100202" y="191065"/>
                </a:lnTo>
                <a:lnTo>
                  <a:pt x="90297" y="187864"/>
                </a:lnTo>
                <a:close/>
              </a:path>
              <a:path w="397510" h="299720">
                <a:moveTo>
                  <a:pt x="0" y="23971"/>
                </a:moveTo>
                <a:lnTo>
                  <a:pt x="0" y="167874"/>
                </a:lnTo>
                <a:lnTo>
                  <a:pt x="10033" y="171075"/>
                </a:lnTo>
                <a:lnTo>
                  <a:pt x="19938" y="174669"/>
                </a:lnTo>
                <a:lnTo>
                  <a:pt x="23624" y="167869"/>
                </a:lnTo>
                <a:lnTo>
                  <a:pt x="26797" y="161067"/>
                </a:lnTo>
                <a:lnTo>
                  <a:pt x="33147" y="154273"/>
                </a:lnTo>
                <a:lnTo>
                  <a:pt x="47287" y="145057"/>
                </a:lnTo>
                <a:lnTo>
                  <a:pt x="63309" y="141986"/>
                </a:lnTo>
                <a:lnTo>
                  <a:pt x="273519" y="141986"/>
                </a:lnTo>
                <a:lnTo>
                  <a:pt x="264160" y="131892"/>
                </a:lnTo>
                <a:lnTo>
                  <a:pt x="256998" y="124301"/>
                </a:lnTo>
                <a:lnTo>
                  <a:pt x="153415" y="124301"/>
                </a:lnTo>
                <a:lnTo>
                  <a:pt x="137360" y="120872"/>
                </a:lnTo>
                <a:lnTo>
                  <a:pt x="124698" y="111823"/>
                </a:lnTo>
                <a:lnTo>
                  <a:pt x="116390" y="98996"/>
                </a:lnTo>
                <a:lnTo>
                  <a:pt x="113411" y="84296"/>
                </a:lnTo>
                <a:lnTo>
                  <a:pt x="114686" y="72435"/>
                </a:lnTo>
                <a:lnTo>
                  <a:pt x="118475" y="62182"/>
                </a:lnTo>
                <a:lnTo>
                  <a:pt x="124715" y="53810"/>
                </a:lnTo>
                <a:lnTo>
                  <a:pt x="133350" y="47593"/>
                </a:lnTo>
                <a:lnTo>
                  <a:pt x="144551" y="40239"/>
                </a:lnTo>
                <a:lnTo>
                  <a:pt x="53601" y="40239"/>
                </a:lnTo>
                <a:lnTo>
                  <a:pt x="39877" y="37560"/>
                </a:lnTo>
                <a:lnTo>
                  <a:pt x="0" y="23971"/>
                </a:lnTo>
                <a:close/>
              </a:path>
              <a:path w="397510" h="299720">
                <a:moveTo>
                  <a:pt x="397383" y="70084"/>
                </a:moveTo>
                <a:lnTo>
                  <a:pt x="230211" y="70084"/>
                </a:lnTo>
                <a:lnTo>
                  <a:pt x="239648" y="70548"/>
                </a:lnTo>
                <a:lnTo>
                  <a:pt x="245276" y="72870"/>
                </a:lnTo>
                <a:lnTo>
                  <a:pt x="247141" y="74263"/>
                </a:lnTo>
                <a:lnTo>
                  <a:pt x="257891" y="85465"/>
                </a:lnTo>
                <a:lnTo>
                  <a:pt x="283035" y="111369"/>
                </a:lnTo>
                <a:lnTo>
                  <a:pt x="311917" y="140421"/>
                </a:lnTo>
                <a:lnTo>
                  <a:pt x="333883" y="161067"/>
                </a:lnTo>
                <a:lnTo>
                  <a:pt x="342354" y="167869"/>
                </a:lnTo>
                <a:lnTo>
                  <a:pt x="351837" y="169571"/>
                </a:lnTo>
                <a:lnTo>
                  <a:pt x="360725" y="168724"/>
                </a:lnTo>
                <a:lnTo>
                  <a:pt x="367441" y="167869"/>
                </a:lnTo>
                <a:lnTo>
                  <a:pt x="373433" y="166811"/>
                </a:lnTo>
                <a:lnTo>
                  <a:pt x="383587" y="164471"/>
                </a:lnTo>
                <a:lnTo>
                  <a:pt x="397383" y="161067"/>
                </a:lnTo>
                <a:lnTo>
                  <a:pt x="397383" y="70084"/>
                </a:lnTo>
                <a:close/>
              </a:path>
              <a:path w="397510" h="299720">
                <a:moveTo>
                  <a:pt x="221698" y="97397"/>
                </a:moveTo>
                <a:lnTo>
                  <a:pt x="184989" y="112883"/>
                </a:lnTo>
                <a:lnTo>
                  <a:pt x="176911" y="117951"/>
                </a:lnTo>
                <a:lnTo>
                  <a:pt x="156972" y="124301"/>
                </a:lnTo>
                <a:lnTo>
                  <a:pt x="256998" y="124301"/>
                </a:lnTo>
                <a:lnTo>
                  <a:pt x="256151" y="123403"/>
                </a:lnTo>
                <a:lnTo>
                  <a:pt x="237236" y="104362"/>
                </a:lnTo>
                <a:lnTo>
                  <a:pt x="235406" y="102453"/>
                </a:lnTo>
                <a:lnTo>
                  <a:pt x="230124" y="98996"/>
                </a:lnTo>
                <a:lnTo>
                  <a:pt x="221698" y="97397"/>
                </a:lnTo>
                <a:close/>
              </a:path>
              <a:path w="397510" h="299720">
                <a:moveTo>
                  <a:pt x="257825" y="0"/>
                </a:moveTo>
                <a:lnTo>
                  <a:pt x="249410" y="440"/>
                </a:lnTo>
                <a:lnTo>
                  <a:pt x="240411" y="3905"/>
                </a:lnTo>
                <a:lnTo>
                  <a:pt x="220612" y="16150"/>
                </a:lnTo>
                <a:lnTo>
                  <a:pt x="167205" y="46642"/>
                </a:lnTo>
                <a:lnTo>
                  <a:pt x="143763" y="60674"/>
                </a:lnTo>
                <a:lnTo>
                  <a:pt x="137033" y="64357"/>
                </a:lnTo>
                <a:lnTo>
                  <a:pt x="130175" y="70707"/>
                </a:lnTo>
                <a:lnTo>
                  <a:pt x="130175" y="81121"/>
                </a:lnTo>
                <a:lnTo>
                  <a:pt x="131949" y="90820"/>
                </a:lnTo>
                <a:lnTo>
                  <a:pt x="136842" y="99282"/>
                </a:lnTo>
                <a:lnTo>
                  <a:pt x="144212" y="105267"/>
                </a:lnTo>
                <a:lnTo>
                  <a:pt x="153415" y="107537"/>
                </a:lnTo>
                <a:lnTo>
                  <a:pt x="156972" y="107537"/>
                </a:lnTo>
                <a:lnTo>
                  <a:pt x="163702" y="104362"/>
                </a:lnTo>
                <a:lnTo>
                  <a:pt x="166877" y="101060"/>
                </a:lnTo>
                <a:lnTo>
                  <a:pt x="176625" y="96783"/>
                </a:lnTo>
                <a:lnTo>
                  <a:pt x="189515" y="90090"/>
                </a:lnTo>
                <a:lnTo>
                  <a:pt x="203596" y="82182"/>
                </a:lnTo>
                <a:lnTo>
                  <a:pt x="216915" y="74263"/>
                </a:lnTo>
                <a:lnTo>
                  <a:pt x="230211" y="70084"/>
                </a:lnTo>
                <a:lnTo>
                  <a:pt x="397383" y="70084"/>
                </a:lnTo>
                <a:lnTo>
                  <a:pt x="397383" y="50768"/>
                </a:lnTo>
                <a:lnTo>
                  <a:pt x="327025" y="50768"/>
                </a:lnTo>
                <a:lnTo>
                  <a:pt x="320675" y="47593"/>
                </a:lnTo>
                <a:lnTo>
                  <a:pt x="317186" y="44642"/>
                </a:lnTo>
                <a:lnTo>
                  <a:pt x="308006" y="36655"/>
                </a:lnTo>
                <a:lnTo>
                  <a:pt x="295064" y="24929"/>
                </a:lnTo>
                <a:lnTo>
                  <a:pt x="280288" y="10763"/>
                </a:lnTo>
                <a:lnTo>
                  <a:pt x="267503" y="3226"/>
                </a:lnTo>
                <a:lnTo>
                  <a:pt x="257825" y="0"/>
                </a:lnTo>
                <a:close/>
              </a:path>
              <a:path w="397510" h="299720">
                <a:moveTo>
                  <a:pt x="397383" y="37560"/>
                </a:moveTo>
                <a:lnTo>
                  <a:pt x="333883" y="50768"/>
                </a:lnTo>
                <a:lnTo>
                  <a:pt x="397383" y="50768"/>
                </a:lnTo>
                <a:lnTo>
                  <a:pt x="397383" y="37560"/>
                </a:lnTo>
                <a:close/>
              </a:path>
              <a:path w="397510" h="299720">
                <a:moveTo>
                  <a:pt x="150113" y="730"/>
                </a:moveTo>
                <a:lnTo>
                  <a:pt x="126896" y="6484"/>
                </a:lnTo>
                <a:lnTo>
                  <a:pt x="101822" y="19145"/>
                </a:lnTo>
                <a:lnTo>
                  <a:pt x="81748" y="31805"/>
                </a:lnTo>
                <a:lnTo>
                  <a:pt x="73533" y="37560"/>
                </a:lnTo>
                <a:lnTo>
                  <a:pt x="71096" y="38453"/>
                </a:lnTo>
                <a:lnTo>
                  <a:pt x="64230" y="39941"/>
                </a:lnTo>
                <a:lnTo>
                  <a:pt x="53601" y="40239"/>
                </a:lnTo>
                <a:lnTo>
                  <a:pt x="144551" y="40239"/>
                </a:lnTo>
                <a:lnTo>
                  <a:pt x="146960" y="38657"/>
                </a:lnTo>
                <a:lnTo>
                  <a:pt x="163655" y="28781"/>
                </a:lnTo>
                <a:lnTo>
                  <a:pt x="177801" y="20786"/>
                </a:lnTo>
                <a:lnTo>
                  <a:pt x="183769" y="17494"/>
                </a:lnTo>
                <a:lnTo>
                  <a:pt x="181832" y="14874"/>
                </a:lnTo>
                <a:lnTo>
                  <a:pt x="175799" y="9112"/>
                </a:lnTo>
                <a:lnTo>
                  <a:pt x="165338" y="3349"/>
                </a:lnTo>
                <a:lnTo>
                  <a:pt x="150113" y="730"/>
                </a:lnTo>
                <a:close/>
              </a:path>
            </a:pathLst>
          </a:custGeom>
          <a:solidFill>
            <a:srgbClr val="FFFFFF"/>
          </a:solidFill>
        </p:spPr>
        <p:txBody>
          <a:bodyPr wrap="square" lIns="0" tIns="0" rIns="0" bIns="0" rtlCol="0"/>
          <a:lstStyle/>
          <a:p>
            <a:endParaRPr/>
          </a:p>
        </p:txBody>
      </p:sp>
      <p:sp>
        <p:nvSpPr>
          <p:cNvPr id="18" name="object 18"/>
          <p:cNvSpPr txBox="1"/>
          <p:nvPr/>
        </p:nvSpPr>
        <p:spPr>
          <a:xfrm>
            <a:off x="6555992" y="4360899"/>
            <a:ext cx="5400000" cy="320601"/>
          </a:xfrm>
          <a:prstGeom prst="rect">
            <a:avLst/>
          </a:prstGeom>
        </p:spPr>
        <p:txBody>
          <a:bodyPr vert="horz" wrap="square" lIns="0" tIns="12700" rIns="0" bIns="0" rtlCol="0">
            <a:spAutoFit/>
          </a:bodyPr>
          <a:lstStyle/>
          <a:p>
            <a:pPr marL="12700">
              <a:lnSpc>
                <a:spcPct val="100000"/>
              </a:lnSpc>
              <a:spcBef>
                <a:spcPts val="100"/>
              </a:spcBef>
            </a:pPr>
            <a:r>
              <a:rPr sz="2000" err="1">
                <a:solidFill>
                  <a:srgbClr val="FF6600"/>
                </a:solidFill>
                <a:latin typeface="Microsoft YaHei"/>
                <a:cs typeface="Microsoft YaHei"/>
              </a:rPr>
              <a:t>安全</a:t>
            </a:r>
            <a:r>
              <a:rPr lang="en-US" sz="2000">
                <a:solidFill>
                  <a:srgbClr val="FF6600"/>
                </a:solidFill>
                <a:latin typeface="Microsoft YaHei"/>
                <a:cs typeface="Microsoft YaHei"/>
              </a:rPr>
              <a:t> </a:t>
            </a:r>
            <a:r>
              <a:rPr sz="2000" spc="-5">
                <a:solidFill>
                  <a:srgbClr val="FF6600"/>
                </a:solidFill>
                <a:latin typeface="Microsoft YaHei"/>
                <a:cs typeface="Microsoft YaHei"/>
              </a:rPr>
              <a:t>Safe</a:t>
            </a:r>
            <a:endParaRPr sz="3200">
              <a:latin typeface="Microsoft YaHei"/>
              <a:cs typeface="Microsoft YaHei"/>
            </a:endParaRPr>
          </a:p>
        </p:txBody>
      </p:sp>
      <p:sp>
        <p:nvSpPr>
          <p:cNvPr id="25" name="Title 52">
            <a:extLst>
              <a:ext uri="{FF2B5EF4-FFF2-40B4-BE49-F238E27FC236}">
                <a16:creationId xmlns:a16="http://schemas.microsoft.com/office/drawing/2014/main" id="{3B6ECFC5-31FF-2550-0D17-BCD280F5059B}"/>
              </a:ext>
            </a:extLst>
          </p:cNvPr>
          <p:cNvSpPr>
            <a:spLocks noGrp="1"/>
          </p:cNvSpPr>
          <p:nvPr>
            <p:ph type="title"/>
          </p:nvPr>
        </p:nvSpPr>
        <p:spPr>
          <a:xfrm>
            <a:off x="449263" y="495300"/>
            <a:ext cx="10515600" cy="652463"/>
          </a:xfrm>
        </p:spPr>
        <p:txBody>
          <a:bodyPr/>
          <a:lstStyle/>
          <a:p>
            <a:r>
              <a:rPr lang="zh-CN" altLang="en-US" spc="-10">
                <a:latin typeface="Microsoft YaHei"/>
                <a:cs typeface="Microsoft YaHei"/>
              </a:rPr>
              <a:t>案例分</a:t>
            </a:r>
            <a:r>
              <a:rPr lang="zh-CN" altLang="en-US" spc="-5">
                <a:latin typeface="Microsoft YaHei"/>
                <a:cs typeface="Microsoft YaHei"/>
              </a:rPr>
              <a:t>析</a:t>
            </a:r>
            <a:r>
              <a:rPr lang="zh-CN" altLang="en-US" spc="-15">
                <a:latin typeface="Microsoft YaHei"/>
                <a:cs typeface="Microsoft YaHei"/>
              </a:rPr>
              <a:t> </a:t>
            </a:r>
            <a:r>
              <a:rPr lang="en-GB" sz="2400" spc="-75">
                <a:latin typeface="+mn-lt"/>
                <a:cs typeface="Microsoft YaHei"/>
              </a:rPr>
              <a:t>CAPA</a:t>
            </a:r>
            <a:r>
              <a:rPr lang="en-GB" sz="2400">
                <a:latin typeface="+mn-lt"/>
                <a:cs typeface="Microsoft YaHei"/>
              </a:rPr>
              <a:t> </a:t>
            </a:r>
            <a:r>
              <a:rPr lang="en-GB" sz="2400" spc="-10">
                <a:latin typeface="+mn-lt"/>
                <a:cs typeface="Microsoft YaHei"/>
              </a:rPr>
              <a:t>Case</a:t>
            </a:r>
            <a:r>
              <a:rPr lang="en-GB" sz="2400" spc="-20">
                <a:latin typeface="+mn-lt"/>
                <a:cs typeface="Microsoft YaHei"/>
              </a:rPr>
              <a:t> </a:t>
            </a:r>
            <a:r>
              <a:rPr lang="en-GB" sz="2400" spc="-30">
                <a:latin typeface="+mn-lt"/>
                <a:cs typeface="Microsoft YaHei"/>
              </a:rPr>
              <a:t>Study</a:t>
            </a:r>
            <a:endParaRPr lang="en-GB"/>
          </a:p>
        </p:txBody>
      </p:sp>
      <p:sp>
        <p:nvSpPr>
          <p:cNvPr id="20" name="Slide Number Placeholder 2">
            <a:extLst>
              <a:ext uri="{FF2B5EF4-FFF2-40B4-BE49-F238E27FC236}">
                <a16:creationId xmlns:a16="http://schemas.microsoft.com/office/drawing/2014/main" id="{82BE6A2B-F35B-C4D0-57DE-4874E604F17F}"/>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115</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
        <p:nvSpPr>
          <p:cNvPr id="21" name="object 11">
            <a:extLst>
              <a:ext uri="{FF2B5EF4-FFF2-40B4-BE49-F238E27FC236}">
                <a16:creationId xmlns:a16="http://schemas.microsoft.com/office/drawing/2014/main" id="{402F3A6A-3ECA-5FD1-ED55-335990C2E623}"/>
              </a:ext>
            </a:extLst>
          </p:cNvPr>
          <p:cNvSpPr txBox="1"/>
          <p:nvPr/>
        </p:nvSpPr>
        <p:spPr>
          <a:xfrm>
            <a:off x="6555483" y="5416296"/>
            <a:ext cx="5400000" cy="321242"/>
          </a:xfrm>
          <a:prstGeom prst="rect">
            <a:avLst/>
          </a:prstGeom>
        </p:spPr>
        <p:txBody>
          <a:bodyPr vert="horz" wrap="square" lIns="0" tIns="13335" rIns="0" bIns="0" rtlCol="0">
            <a:spAutoFit/>
          </a:bodyPr>
          <a:lstStyle/>
          <a:p>
            <a:pPr marL="12700">
              <a:lnSpc>
                <a:spcPct val="100000"/>
              </a:lnSpc>
              <a:spcBef>
                <a:spcPts val="5"/>
              </a:spcBef>
            </a:pPr>
            <a:r>
              <a:rPr lang="zh-CN" altLang="en-US" sz="2000">
                <a:latin typeface="Microsoft YaHei"/>
                <a:cs typeface="Microsoft YaHei"/>
              </a:rPr>
              <a:t>职业卫生 </a:t>
            </a:r>
            <a:r>
              <a:rPr lang="en-GB" altLang="zh-CN" sz="2000" spc="-5">
                <a:latin typeface="Microsoft YaHei"/>
                <a:cs typeface="Microsoft YaHei"/>
              </a:rPr>
              <a:t>Occupational</a:t>
            </a:r>
            <a:r>
              <a:rPr lang="en-GB" altLang="zh-CN" sz="2000" spc="-60">
                <a:latin typeface="Microsoft YaHei"/>
                <a:cs typeface="Microsoft YaHei"/>
              </a:rPr>
              <a:t> </a:t>
            </a:r>
            <a:r>
              <a:rPr lang="en-GB" altLang="zh-CN" sz="2000" spc="-5">
                <a:latin typeface="Microsoft YaHei"/>
                <a:cs typeface="Microsoft YaHei"/>
              </a:rPr>
              <a:t>Hygiene</a:t>
            </a:r>
            <a:endParaRPr lang="en-GB" altLang="zh-CN" sz="2000">
              <a:latin typeface="Microsoft YaHei"/>
              <a:cs typeface="Microsoft YaHei"/>
            </a:endParaRP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398170" y="1484502"/>
            <a:ext cx="10882630" cy="330835"/>
          </a:xfrm>
          <a:prstGeom prst="rect">
            <a:avLst/>
          </a:prstGeom>
        </p:spPr>
        <p:txBody>
          <a:bodyPr vert="horz" wrap="square" lIns="0" tIns="13335" rIns="0" bIns="0" rtlCol="0">
            <a:spAutoFit/>
          </a:bodyPr>
          <a:lstStyle/>
          <a:p>
            <a:pPr marL="241300" indent="-228600">
              <a:lnSpc>
                <a:spcPct val="100000"/>
              </a:lnSpc>
              <a:spcBef>
                <a:spcPts val="105"/>
              </a:spcBef>
              <a:buFont typeface="Wingdings"/>
              <a:buChar char=""/>
              <a:tabLst>
                <a:tab pos="241300" algn="l"/>
              </a:tabLst>
            </a:pPr>
            <a:r>
              <a:rPr sz="2000" b="1">
                <a:solidFill>
                  <a:srgbClr val="F8642D"/>
                </a:solidFill>
                <a:latin typeface="Microsoft YaHei"/>
                <a:cs typeface="Microsoft YaHei"/>
              </a:rPr>
              <a:t>职业卫</a:t>
            </a:r>
            <a:r>
              <a:rPr sz="2000" b="1" spc="-5">
                <a:solidFill>
                  <a:srgbClr val="F8642D"/>
                </a:solidFill>
                <a:latin typeface="Microsoft YaHei"/>
                <a:cs typeface="Microsoft YaHei"/>
              </a:rPr>
              <a:t>生</a:t>
            </a:r>
            <a:r>
              <a:rPr sz="2000" b="1" spc="-5">
                <a:solidFill>
                  <a:srgbClr val="F8642D"/>
                </a:solidFill>
                <a:latin typeface="Calibri"/>
                <a:cs typeface="Calibri"/>
              </a:rPr>
              <a:t>Occupational</a:t>
            </a:r>
            <a:r>
              <a:rPr sz="2000" b="1" spc="-80">
                <a:solidFill>
                  <a:srgbClr val="F8642D"/>
                </a:solidFill>
                <a:latin typeface="Calibri"/>
                <a:cs typeface="Calibri"/>
              </a:rPr>
              <a:t> </a:t>
            </a:r>
            <a:r>
              <a:rPr sz="2000" b="1" spc="-5">
                <a:solidFill>
                  <a:srgbClr val="F8642D"/>
                </a:solidFill>
                <a:latin typeface="Calibri"/>
                <a:cs typeface="Calibri"/>
              </a:rPr>
              <a:t>Hygiene</a:t>
            </a:r>
            <a:r>
              <a:rPr sz="2000" b="1" spc="-5">
                <a:solidFill>
                  <a:srgbClr val="F8642D"/>
                </a:solidFill>
                <a:latin typeface="Microsoft YaHei"/>
                <a:cs typeface="Microsoft YaHei"/>
              </a:rPr>
              <a:t>：</a:t>
            </a:r>
            <a:r>
              <a:rPr sz="1800">
                <a:solidFill>
                  <a:srgbClr val="848484"/>
                </a:solidFill>
                <a:latin typeface="Microsoft YaHei"/>
                <a:cs typeface="Microsoft YaHei"/>
              </a:rPr>
              <a:t>某车间没有</a:t>
            </a:r>
            <a:r>
              <a:rPr sz="1800" b="0">
                <a:solidFill>
                  <a:srgbClr val="848484"/>
                </a:solidFill>
                <a:latin typeface="Calibri Light"/>
                <a:cs typeface="Calibri Light"/>
              </a:rPr>
              <a:t>IH</a:t>
            </a:r>
            <a:r>
              <a:rPr sz="1800">
                <a:solidFill>
                  <a:srgbClr val="848484"/>
                </a:solidFill>
                <a:latin typeface="Microsoft YaHei"/>
                <a:cs typeface="Microsoft YaHei"/>
              </a:rPr>
              <a:t>监测报告，工厂没有对该车间的药物粉尘进行暴露监</a:t>
            </a:r>
            <a:r>
              <a:rPr sz="1800" spc="5">
                <a:solidFill>
                  <a:srgbClr val="848484"/>
                </a:solidFill>
                <a:latin typeface="Microsoft YaHei"/>
                <a:cs typeface="Microsoft YaHei"/>
              </a:rPr>
              <a:t>测</a:t>
            </a:r>
            <a:r>
              <a:rPr sz="1800">
                <a:solidFill>
                  <a:srgbClr val="848484"/>
                </a:solidFill>
                <a:latin typeface="Microsoft YaHei"/>
                <a:cs typeface="Microsoft YaHei"/>
              </a:rPr>
              <a:t>。</a:t>
            </a:r>
            <a:endParaRPr sz="1800">
              <a:latin typeface="Microsoft YaHei"/>
              <a:cs typeface="Microsoft YaHei"/>
            </a:endParaRPr>
          </a:p>
        </p:txBody>
      </p:sp>
      <p:sp>
        <p:nvSpPr>
          <p:cNvPr id="4" name="object 4"/>
          <p:cNvSpPr txBox="1"/>
          <p:nvPr/>
        </p:nvSpPr>
        <p:spPr>
          <a:xfrm>
            <a:off x="449580" y="1909572"/>
            <a:ext cx="2592705" cy="554990"/>
          </a:xfrm>
          <a:prstGeom prst="rect">
            <a:avLst/>
          </a:prstGeom>
          <a:ln w="9144">
            <a:solidFill>
              <a:srgbClr val="EC5B4F"/>
            </a:solidFill>
          </a:ln>
        </p:spPr>
        <p:txBody>
          <a:bodyPr vert="horz" wrap="square" lIns="0" tIns="20320" rIns="0" bIns="0" rtlCol="0">
            <a:spAutoFit/>
          </a:bodyPr>
          <a:lstStyle/>
          <a:p>
            <a:pPr marL="76835" marR="68580" indent="71120">
              <a:lnSpc>
                <a:spcPct val="125000"/>
              </a:lnSpc>
              <a:spcBef>
                <a:spcPts val="160"/>
              </a:spcBef>
            </a:pPr>
            <a:r>
              <a:rPr sz="1200">
                <a:latin typeface="Microsoft YaHei"/>
                <a:cs typeface="Microsoft YaHei"/>
              </a:rPr>
              <a:t>某车间没有</a:t>
            </a:r>
            <a:r>
              <a:rPr sz="1200" b="0" spc="-5">
                <a:latin typeface="Calibri Light"/>
                <a:cs typeface="Calibri Light"/>
              </a:rPr>
              <a:t>IH</a:t>
            </a:r>
            <a:r>
              <a:rPr sz="1200">
                <a:latin typeface="Microsoft YaHei"/>
                <a:cs typeface="Microsoft YaHei"/>
              </a:rPr>
              <a:t>监测报告，工厂没有 对该车间的药物粉尘进行暴露监测。</a:t>
            </a:r>
          </a:p>
        </p:txBody>
      </p:sp>
      <p:sp>
        <p:nvSpPr>
          <p:cNvPr id="5" name="object 5"/>
          <p:cNvSpPr txBox="1"/>
          <p:nvPr/>
        </p:nvSpPr>
        <p:spPr>
          <a:xfrm>
            <a:off x="2164079" y="2612135"/>
            <a:ext cx="1853564" cy="553720"/>
          </a:xfrm>
          <a:prstGeom prst="rect">
            <a:avLst/>
          </a:prstGeom>
          <a:solidFill>
            <a:srgbClr val="FAA27B"/>
          </a:solidFill>
          <a:ln w="9144">
            <a:solidFill>
              <a:srgbClr val="EC5B4F"/>
            </a:solidFill>
          </a:ln>
        </p:spPr>
        <p:txBody>
          <a:bodyPr vert="horz" wrap="square" lIns="0" tIns="19685" rIns="0" bIns="0" rtlCol="0">
            <a:spAutoFit/>
          </a:bodyPr>
          <a:lstStyle/>
          <a:p>
            <a:pPr marL="316230" marR="156845" indent="-152400">
              <a:lnSpc>
                <a:spcPct val="125200"/>
              </a:lnSpc>
              <a:spcBef>
                <a:spcPts val="155"/>
              </a:spcBef>
            </a:pPr>
            <a:r>
              <a:rPr sz="1200">
                <a:latin typeface="Microsoft YaHei"/>
                <a:cs typeface="Microsoft YaHei"/>
              </a:rPr>
              <a:t>企业未建立职业卫生暴 露监测管理体系。</a:t>
            </a:r>
          </a:p>
        </p:txBody>
      </p:sp>
      <p:sp>
        <p:nvSpPr>
          <p:cNvPr id="6" name="object 6"/>
          <p:cNvSpPr/>
          <p:nvPr/>
        </p:nvSpPr>
        <p:spPr>
          <a:xfrm>
            <a:off x="1740154" y="2464307"/>
            <a:ext cx="424180" cy="463550"/>
          </a:xfrm>
          <a:custGeom>
            <a:avLst/>
            <a:gdLst/>
            <a:ahLst/>
            <a:cxnLst/>
            <a:rect l="l" t="t" r="r" b="b"/>
            <a:pathLst>
              <a:path w="424180" h="463550">
                <a:moveTo>
                  <a:pt x="347471" y="386968"/>
                </a:moveTo>
                <a:lnTo>
                  <a:pt x="347471" y="463168"/>
                </a:lnTo>
                <a:lnTo>
                  <a:pt x="410971" y="431418"/>
                </a:lnTo>
                <a:lnTo>
                  <a:pt x="360171" y="431418"/>
                </a:lnTo>
                <a:lnTo>
                  <a:pt x="360171" y="418718"/>
                </a:lnTo>
                <a:lnTo>
                  <a:pt x="410971" y="418718"/>
                </a:lnTo>
                <a:lnTo>
                  <a:pt x="347471" y="386968"/>
                </a:lnTo>
                <a:close/>
              </a:path>
              <a:path w="424180" h="463550">
                <a:moveTo>
                  <a:pt x="12700" y="0"/>
                </a:moveTo>
                <a:lnTo>
                  <a:pt x="0" y="0"/>
                </a:lnTo>
                <a:lnTo>
                  <a:pt x="0" y="431418"/>
                </a:lnTo>
                <a:lnTo>
                  <a:pt x="347471" y="431418"/>
                </a:lnTo>
                <a:lnTo>
                  <a:pt x="347471" y="425068"/>
                </a:lnTo>
                <a:lnTo>
                  <a:pt x="12700" y="425068"/>
                </a:lnTo>
                <a:lnTo>
                  <a:pt x="6350" y="418718"/>
                </a:lnTo>
                <a:lnTo>
                  <a:pt x="12700" y="418718"/>
                </a:lnTo>
                <a:lnTo>
                  <a:pt x="12700" y="0"/>
                </a:lnTo>
                <a:close/>
              </a:path>
              <a:path w="424180" h="463550">
                <a:moveTo>
                  <a:pt x="410971" y="418718"/>
                </a:moveTo>
                <a:lnTo>
                  <a:pt x="360171" y="418718"/>
                </a:lnTo>
                <a:lnTo>
                  <a:pt x="360171" y="431418"/>
                </a:lnTo>
                <a:lnTo>
                  <a:pt x="410971" y="431418"/>
                </a:lnTo>
                <a:lnTo>
                  <a:pt x="423671" y="425068"/>
                </a:lnTo>
                <a:lnTo>
                  <a:pt x="410971" y="418718"/>
                </a:lnTo>
                <a:close/>
              </a:path>
              <a:path w="424180" h="463550">
                <a:moveTo>
                  <a:pt x="12700" y="418718"/>
                </a:moveTo>
                <a:lnTo>
                  <a:pt x="6350" y="418718"/>
                </a:lnTo>
                <a:lnTo>
                  <a:pt x="12700" y="425068"/>
                </a:lnTo>
                <a:lnTo>
                  <a:pt x="12700" y="418718"/>
                </a:lnTo>
                <a:close/>
              </a:path>
              <a:path w="424180" h="463550">
                <a:moveTo>
                  <a:pt x="347471" y="418718"/>
                </a:moveTo>
                <a:lnTo>
                  <a:pt x="12700" y="418718"/>
                </a:lnTo>
                <a:lnTo>
                  <a:pt x="12700" y="425068"/>
                </a:lnTo>
                <a:lnTo>
                  <a:pt x="347471" y="425068"/>
                </a:lnTo>
                <a:lnTo>
                  <a:pt x="347471" y="418718"/>
                </a:lnTo>
                <a:close/>
              </a:path>
            </a:pathLst>
          </a:custGeom>
          <a:solidFill>
            <a:srgbClr val="F86423"/>
          </a:solidFill>
        </p:spPr>
        <p:txBody>
          <a:bodyPr wrap="square" lIns="0" tIns="0" rIns="0" bIns="0" rtlCol="0"/>
          <a:lstStyle/>
          <a:p>
            <a:endParaRPr/>
          </a:p>
        </p:txBody>
      </p:sp>
      <p:sp>
        <p:nvSpPr>
          <p:cNvPr id="7" name="object 7"/>
          <p:cNvSpPr txBox="1"/>
          <p:nvPr/>
        </p:nvSpPr>
        <p:spPr>
          <a:xfrm>
            <a:off x="2164079" y="5038344"/>
            <a:ext cx="1963420" cy="554990"/>
          </a:xfrm>
          <a:prstGeom prst="rect">
            <a:avLst/>
          </a:prstGeom>
          <a:ln w="9144">
            <a:solidFill>
              <a:srgbClr val="EC5B4F"/>
            </a:solidFill>
          </a:ln>
        </p:spPr>
        <p:txBody>
          <a:bodyPr vert="horz" wrap="square" lIns="0" tIns="21590" rIns="0" bIns="0" rtlCol="0">
            <a:spAutoFit/>
          </a:bodyPr>
          <a:lstStyle/>
          <a:p>
            <a:pPr marL="142875" marR="136525">
              <a:lnSpc>
                <a:spcPct val="125000"/>
              </a:lnSpc>
              <a:spcBef>
                <a:spcPts val="170"/>
              </a:spcBef>
            </a:pPr>
            <a:r>
              <a:rPr sz="1200">
                <a:latin typeface="Microsoft YaHei"/>
                <a:cs typeface="Microsoft YaHei"/>
              </a:rPr>
              <a:t>企业未基于管理文件要求 落实药物粉尘暴露监测。</a:t>
            </a:r>
          </a:p>
        </p:txBody>
      </p:sp>
      <p:sp>
        <p:nvSpPr>
          <p:cNvPr id="8" name="object 8"/>
          <p:cNvSpPr/>
          <p:nvPr/>
        </p:nvSpPr>
        <p:spPr>
          <a:xfrm>
            <a:off x="1740154" y="2464307"/>
            <a:ext cx="424180" cy="2890520"/>
          </a:xfrm>
          <a:custGeom>
            <a:avLst/>
            <a:gdLst/>
            <a:ahLst/>
            <a:cxnLst/>
            <a:rect l="l" t="t" r="r" b="b"/>
            <a:pathLst>
              <a:path w="424180" h="2890520">
                <a:moveTo>
                  <a:pt x="347471" y="2814066"/>
                </a:moveTo>
                <a:lnTo>
                  <a:pt x="347471" y="2890266"/>
                </a:lnTo>
                <a:lnTo>
                  <a:pt x="410971" y="2858516"/>
                </a:lnTo>
                <a:lnTo>
                  <a:pt x="360171" y="2858516"/>
                </a:lnTo>
                <a:lnTo>
                  <a:pt x="360171" y="2845816"/>
                </a:lnTo>
                <a:lnTo>
                  <a:pt x="410971" y="2845816"/>
                </a:lnTo>
                <a:lnTo>
                  <a:pt x="347471" y="2814066"/>
                </a:lnTo>
                <a:close/>
              </a:path>
              <a:path w="424180" h="2890520">
                <a:moveTo>
                  <a:pt x="12700" y="0"/>
                </a:moveTo>
                <a:lnTo>
                  <a:pt x="0" y="0"/>
                </a:lnTo>
                <a:lnTo>
                  <a:pt x="0" y="2858516"/>
                </a:lnTo>
                <a:lnTo>
                  <a:pt x="347471" y="2858516"/>
                </a:lnTo>
                <a:lnTo>
                  <a:pt x="347471" y="2852166"/>
                </a:lnTo>
                <a:lnTo>
                  <a:pt x="12700" y="2852166"/>
                </a:lnTo>
                <a:lnTo>
                  <a:pt x="6350" y="2845816"/>
                </a:lnTo>
                <a:lnTo>
                  <a:pt x="12700" y="2845816"/>
                </a:lnTo>
                <a:lnTo>
                  <a:pt x="12700" y="0"/>
                </a:lnTo>
                <a:close/>
              </a:path>
              <a:path w="424180" h="2890520">
                <a:moveTo>
                  <a:pt x="410971" y="2845816"/>
                </a:moveTo>
                <a:lnTo>
                  <a:pt x="360171" y="2845816"/>
                </a:lnTo>
                <a:lnTo>
                  <a:pt x="360171" y="2858516"/>
                </a:lnTo>
                <a:lnTo>
                  <a:pt x="410971" y="2858516"/>
                </a:lnTo>
                <a:lnTo>
                  <a:pt x="423671" y="2852166"/>
                </a:lnTo>
                <a:lnTo>
                  <a:pt x="410971" y="2845816"/>
                </a:lnTo>
                <a:close/>
              </a:path>
              <a:path w="424180" h="2890520">
                <a:moveTo>
                  <a:pt x="12700" y="2845816"/>
                </a:moveTo>
                <a:lnTo>
                  <a:pt x="6350" y="2845816"/>
                </a:lnTo>
                <a:lnTo>
                  <a:pt x="12700" y="2852166"/>
                </a:lnTo>
                <a:lnTo>
                  <a:pt x="12700" y="2845816"/>
                </a:lnTo>
                <a:close/>
              </a:path>
              <a:path w="424180" h="2890520">
                <a:moveTo>
                  <a:pt x="347471" y="2845816"/>
                </a:moveTo>
                <a:lnTo>
                  <a:pt x="12700" y="2845816"/>
                </a:lnTo>
                <a:lnTo>
                  <a:pt x="12700" y="2852166"/>
                </a:lnTo>
                <a:lnTo>
                  <a:pt x="347471" y="2852166"/>
                </a:lnTo>
                <a:lnTo>
                  <a:pt x="347471" y="2845816"/>
                </a:lnTo>
                <a:close/>
              </a:path>
            </a:pathLst>
          </a:custGeom>
          <a:solidFill>
            <a:srgbClr val="F86423"/>
          </a:solidFill>
        </p:spPr>
        <p:txBody>
          <a:bodyPr wrap="square" lIns="0" tIns="0" rIns="0" bIns="0" rtlCol="0"/>
          <a:lstStyle/>
          <a:p>
            <a:endParaRPr/>
          </a:p>
        </p:txBody>
      </p:sp>
      <p:sp>
        <p:nvSpPr>
          <p:cNvPr id="9" name="object 9"/>
          <p:cNvSpPr/>
          <p:nvPr/>
        </p:nvSpPr>
        <p:spPr>
          <a:xfrm>
            <a:off x="3808476" y="3410711"/>
            <a:ext cx="4081779" cy="323215"/>
          </a:xfrm>
          <a:custGeom>
            <a:avLst/>
            <a:gdLst/>
            <a:ahLst/>
            <a:cxnLst/>
            <a:rect l="l" t="t" r="r" b="b"/>
            <a:pathLst>
              <a:path w="4081779" h="323214">
                <a:moveTo>
                  <a:pt x="0" y="323088"/>
                </a:moveTo>
                <a:lnTo>
                  <a:pt x="4081272" y="323088"/>
                </a:lnTo>
                <a:lnTo>
                  <a:pt x="4081272" y="0"/>
                </a:lnTo>
                <a:lnTo>
                  <a:pt x="0" y="0"/>
                </a:lnTo>
                <a:lnTo>
                  <a:pt x="0" y="323088"/>
                </a:lnTo>
                <a:close/>
              </a:path>
            </a:pathLst>
          </a:custGeom>
          <a:ln w="9144">
            <a:solidFill>
              <a:srgbClr val="EC5B4F"/>
            </a:solidFill>
          </a:ln>
        </p:spPr>
        <p:txBody>
          <a:bodyPr wrap="square" lIns="0" tIns="0" rIns="0" bIns="0" rtlCol="0"/>
          <a:lstStyle/>
          <a:p>
            <a:endParaRPr/>
          </a:p>
        </p:txBody>
      </p:sp>
      <p:sp>
        <p:nvSpPr>
          <p:cNvPr id="10" name="object 10"/>
          <p:cNvSpPr txBox="1"/>
          <p:nvPr/>
        </p:nvSpPr>
        <p:spPr>
          <a:xfrm>
            <a:off x="3930777" y="3464814"/>
            <a:ext cx="3835400" cy="208279"/>
          </a:xfrm>
          <a:prstGeom prst="rect">
            <a:avLst/>
          </a:prstGeom>
        </p:spPr>
        <p:txBody>
          <a:bodyPr vert="horz" wrap="square" lIns="0" tIns="12700" rIns="0" bIns="0" rtlCol="0">
            <a:spAutoFit/>
          </a:bodyPr>
          <a:lstStyle/>
          <a:p>
            <a:pPr marL="12700">
              <a:lnSpc>
                <a:spcPct val="100000"/>
              </a:lnSpc>
              <a:spcBef>
                <a:spcPts val="100"/>
              </a:spcBef>
            </a:pPr>
            <a:r>
              <a:rPr sz="1200">
                <a:latin typeface="Microsoft YaHei"/>
                <a:cs typeface="Microsoft YaHei"/>
              </a:rPr>
              <a:t>国内无相关法律法规要求企业对药物粉尘进行暴露监测。</a:t>
            </a:r>
          </a:p>
        </p:txBody>
      </p:sp>
      <p:sp>
        <p:nvSpPr>
          <p:cNvPr id="11" name="object 11"/>
          <p:cNvSpPr/>
          <p:nvPr/>
        </p:nvSpPr>
        <p:spPr>
          <a:xfrm>
            <a:off x="3084322" y="3165348"/>
            <a:ext cx="724535" cy="445134"/>
          </a:xfrm>
          <a:custGeom>
            <a:avLst/>
            <a:gdLst/>
            <a:ahLst/>
            <a:cxnLst/>
            <a:rect l="l" t="t" r="r" b="b"/>
            <a:pathLst>
              <a:path w="724535" h="445135">
                <a:moveTo>
                  <a:pt x="648207" y="368807"/>
                </a:moveTo>
                <a:lnTo>
                  <a:pt x="648207" y="445007"/>
                </a:lnTo>
                <a:lnTo>
                  <a:pt x="711707" y="413257"/>
                </a:lnTo>
                <a:lnTo>
                  <a:pt x="660907" y="413257"/>
                </a:lnTo>
                <a:lnTo>
                  <a:pt x="660907" y="400557"/>
                </a:lnTo>
                <a:lnTo>
                  <a:pt x="711707" y="400557"/>
                </a:lnTo>
                <a:lnTo>
                  <a:pt x="648207" y="368807"/>
                </a:lnTo>
                <a:close/>
              </a:path>
              <a:path w="724535" h="445135">
                <a:moveTo>
                  <a:pt x="12700" y="0"/>
                </a:moveTo>
                <a:lnTo>
                  <a:pt x="0" y="0"/>
                </a:lnTo>
                <a:lnTo>
                  <a:pt x="0" y="413257"/>
                </a:lnTo>
                <a:lnTo>
                  <a:pt x="648207" y="413257"/>
                </a:lnTo>
                <a:lnTo>
                  <a:pt x="648207" y="406907"/>
                </a:lnTo>
                <a:lnTo>
                  <a:pt x="12700" y="406907"/>
                </a:lnTo>
                <a:lnTo>
                  <a:pt x="6350" y="400557"/>
                </a:lnTo>
                <a:lnTo>
                  <a:pt x="12700" y="400557"/>
                </a:lnTo>
                <a:lnTo>
                  <a:pt x="12700" y="0"/>
                </a:lnTo>
                <a:close/>
              </a:path>
              <a:path w="724535" h="445135">
                <a:moveTo>
                  <a:pt x="711707" y="400557"/>
                </a:moveTo>
                <a:lnTo>
                  <a:pt x="660907" y="400557"/>
                </a:lnTo>
                <a:lnTo>
                  <a:pt x="660907" y="413257"/>
                </a:lnTo>
                <a:lnTo>
                  <a:pt x="711707" y="413257"/>
                </a:lnTo>
                <a:lnTo>
                  <a:pt x="724407" y="406907"/>
                </a:lnTo>
                <a:lnTo>
                  <a:pt x="711707" y="400557"/>
                </a:lnTo>
                <a:close/>
              </a:path>
              <a:path w="724535" h="445135">
                <a:moveTo>
                  <a:pt x="12700" y="400557"/>
                </a:moveTo>
                <a:lnTo>
                  <a:pt x="6350" y="400557"/>
                </a:lnTo>
                <a:lnTo>
                  <a:pt x="12700" y="406907"/>
                </a:lnTo>
                <a:lnTo>
                  <a:pt x="12700" y="400557"/>
                </a:lnTo>
                <a:close/>
              </a:path>
              <a:path w="724535" h="445135">
                <a:moveTo>
                  <a:pt x="648207" y="400557"/>
                </a:moveTo>
                <a:lnTo>
                  <a:pt x="12700" y="400557"/>
                </a:lnTo>
                <a:lnTo>
                  <a:pt x="12700" y="406907"/>
                </a:lnTo>
                <a:lnTo>
                  <a:pt x="648207" y="406907"/>
                </a:lnTo>
                <a:lnTo>
                  <a:pt x="648207" y="400557"/>
                </a:lnTo>
                <a:close/>
              </a:path>
            </a:pathLst>
          </a:custGeom>
          <a:solidFill>
            <a:srgbClr val="F86423"/>
          </a:solidFill>
        </p:spPr>
        <p:txBody>
          <a:bodyPr wrap="square" lIns="0" tIns="0" rIns="0" bIns="0" rtlCol="0"/>
          <a:lstStyle/>
          <a:p>
            <a:endParaRPr/>
          </a:p>
        </p:txBody>
      </p:sp>
      <p:sp>
        <p:nvSpPr>
          <p:cNvPr id="12" name="object 12"/>
          <p:cNvSpPr/>
          <p:nvPr/>
        </p:nvSpPr>
        <p:spPr>
          <a:xfrm>
            <a:off x="4126991" y="4611623"/>
            <a:ext cx="859155" cy="711200"/>
          </a:xfrm>
          <a:custGeom>
            <a:avLst/>
            <a:gdLst/>
            <a:ahLst/>
            <a:cxnLst/>
            <a:rect l="l" t="t" r="r" b="b"/>
            <a:pathLst>
              <a:path w="859154" h="711200">
                <a:moveTo>
                  <a:pt x="423163" y="698372"/>
                </a:moveTo>
                <a:lnTo>
                  <a:pt x="0" y="698372"/>
                </a:lnTo>
                <a:lnTo>
                  <a:pt x="0" y="711072"/>
                </a:lnTo>
                <a:lnTo>
                  <a:pt x="435863" y="711072"/>
                </a:lnTo>
                <a:lnTo>
                  <a:pt x="435863" y="704722"/>
                </a:lnTo>
                <a:lnTo>
                  <a:pt x="423163" y="704722"/>
                </a:lnTo>
                <a:lnTo>
                  <a:pt x="423163" y="698372"/>
                </a:lnTo>
                <a:close/>
              </a:path>
              <a:path w="859154" h="711200">
                <a:moveTo>
                  <a:pt x="782828" y="31750"/>
                </a:moveTo>
                <a:lnTo>
                  <a:pt x="423163" y="31750"/>
                </a:lnTo>
                <a:lnTo>
                  <a:pt x="423163" y="704722"/>
                </a:lnTo>
                <a:lnTo>
                  <a:pt x="429513" y="698372"/>
                </a:lnTo>
                <a:lnTo>
                  <a:pt x="435863" y="698372"/>
                </a:lnTo>
                <a:lnTo>
                  <a:pt x="435863" y="44450"/>
                </a:lnTo>
                <a:lnTo>
                  <a:pt x="429513" y="44450"/>
                </a:lnTo>
                <a:lnTo>
                  <a:pt x="435863" y="38100"/>
                </a:lnTo>
                <a:lnTo>
                  <a:pt x="782828" y="38100"/>
                </a:lnTo>
                <a:lnTo>
                  <a:pt x="782828" y="31750"/>
                </a:lnTo>
                <a:close/>
              </a:path>
              <a:path w="859154" h="711200">
                <a:moveTo>
                  <a:pt x="435863" y="698372"/>
                </a:moveTo>
                <a:lnTo>
                  <a:pt x="429513" y="698372"/>
                </a:lnTo>
                <a:lnTo>
                  <a:pt x="423163" y="704722"/>
                </a:lnTo>
                <a:lnTo>
                  <a:pt x="435863" y="704722"/>
                </a:lnTo>
                <a:lnTo>
                  <a:pt x="435863" y="698372"/>
                </a:lnTo>
                <a:close/>
              </a:path>
              <a:path w="859154" h="711200">
                <a:moveTo>
                  <a:pt x="782828" y="0"/>
                </a:moveTo>
                <a:lnTo>
                  <a:pt x="782828" y="76200"/>
                </a:lnTo>
                <a:lnTo>
                  <a:pt x="846328" y="44450"/>
                </a:lnTo>
                <a:lnTo>
                  <a:pt x="795528" y="44450"/>
                </a:lnTo>
                <a:lnTo>
                  <a:pt x="795528" y="31750"/>
                </a:lnTo>
                <a:lnTo>
                  <a:pt x="846328" y="31750"/>
                </a:lnTo>
                <a:lnTo>
                  <a:pt x="782828" y="0"/>
                </a:lnTo>
                <a:close/>
              </a:path>
              <a:path w="859154" h="711200">
                <a:moveTo>
                  <a:pt x="435863" y="38100"/>
                </a:moveTo>
                <a:lnTo>
                  <a:pt x="429513" y="44450"/>
                </a:lnTo>
                <a:lnTo>
                  <a:pt x="435863" y="44450"/>
                </a:lnTo>
                <a:lnTo>
                  <a:pt x="435863" y="38100"/>
                </a:lnTo>
                <a:close/>
              </a:path>
              <a:path w="859154" h="711200">
                <a:moveTo>
                  <a:pt x="782828" y="38100"/>
                </a:moveTo>
                <a:lnTo>
                  <a:pt x="435863" y="38100"/>
                </a:lnTo>
                <a:lnTo>
                  <a:pt x="435863" y="44450"/>
                </a:lnTo>
                <a:lnTo>
                  <a:pt x="782828" y="44450"/>
                </a:lnTo>
                <a:lnTo>
                  <a:pt x="782828" y="38100"/>
                </a:lnTo>
                <a:close/>
              </a:path>
              <a:path w="859154" h="711200">
                <a:moveTo>
                  <a:pt x="846328" y="31750"/>
                </a:moveTo>
                <a:lnTo>
                  <a:pt x="795528" y="31750"/>
                </a:lnTo>
                <a:lnTo>
                  <a:pt x="795528" y="44450"/>
                </a:lnTo>
                <a:lnTo>
                  <a:pt x="846328" y="44450"/>
                </a:lnTo>
                <a:lnTo>
                  <a:pt x="859028" y="38100"/>
                </a:lnTo>
                <a:lnTo>
                  <a:pt x="846328" y="31750"/>
                </a:lnTo>
                <a:close/>
              </a:path>
            </a:pathLst>
          </a:custGeom>
          <a:solidFill>
            <a:srgbClr val="F86423"/>
          </a:solidFill>
        </p:spPr>
        <p:txBody>
          <a:bodyPr wrap="square" lIns="0" tIns="0" rIns="0" bIns="0" rtlCol="0"/>
          <a:lstStyle/>
          <a:p>
            <a:endParaRPr/>
          </a:p>
        </p:txBody>
      </p:sp>
      <p:sp>
        <p:nvSpPr>
          <p:cNvPr id="13" name="object 13"/>
          <p:cNvSpPr/>
          <p:nvPr/>
        </p:nvSpPr>
        <p:spPr>
          <a:xfrm>
            <a:off x="4986528" y="4372355"/>
            <a:ext cx="2200910" cy="554990"/>
          </a:xfrm>
          <a:custGeom>
            <a:avLst/>
            <a:gdLst/>
            <a:ahLst/>
            <a:cxnLst/>
            <a:rect l="l" t="t" r="r" b="b"/>
            <a:pathLst>
              <a:path w="2200909" h="554989">
                <a:moveTo>
                  <a:pt x="0" y="554736"/>
                </a:moveTo>
                <a:lnTo>
                  <a:pt x="2200655" y="554736"/>
                </a:lnTo>
                <a:lnTo>
                  <a:pt x="2200655" y="0"/>
                </a:lnTo>
                <a:lnTo>
                  <a:pt x="0" y="0"/>
                </a:lnTo>
                <a:lnTo>
                  <a:pt x="0" y="554736"/>
                </a:lnTo>
                <a:close/>
              </a:path>
            </a:pathLst>
          </a:custGeom>
          <a:solidFill>
            <a:srgbClr val="FAA27B"/>
          </a:solidFill>
        </p:spPr>
        <p:txBody>
          <a:bodyPr wrap="square" lIns="0" tIns="0" rIns="0" bIns="0" rtlCol="0"/>
          <a:lstStyle/>
          <a:p>
            <a:endParaRPr/>
          </a:p>
        </p:txBody>
      </p:sp>
      <p:sp>
        <p:nvSpPr>
          <p:cNvPr id="14" name="object 14"/>
          <p:cNvSpPr/>
          <p:nvPr/>
        </p:nvSpPr>
        <p:spPr>
          <a:xfrm>
            <a:off x="4986528" y="4372355"/>
            <a:ext cx="2200910" cy="554990"/>
          </a:xfrm>
          <a:custGeom>
            <a:avLst/>
            <a:gdLst/>
            <a:ahLst/>
            <a:cxnLst/>
            <a:rect l="l" t="t" r="r" b="b"/>
            <a:pathLst>
              <a:path w="2200909" h="554989">
                <a:moveTo>
                  <a:pt x="0" y="554736"/>
                </a:moveTo>
                <a:lnTo>
                  <a:pt x="2200655" y="554736"/>
                </a:lnTo>
                <a:lnTo>
                  <a:pt x="2200655" y="0"/>
                </a:lnTo>
                <a:lnTo>
                  <a:pt x="0" y="0"/>
                </a:lnTo>
                <a:lnTo>
                  <a:pt x="0" y="554736"/>
                </a:lnTo>
                <a:close/>
              </a:path>
            </a:pathLst>
          </a:custGeom>
          <a:ln w="9144">
            <a:solidFill>
              <a:srgbClr val="EC5B4F"/>
            </a:solidFill>
          </a:ln>
        </p:spPr>
        <p:txBody>
          <a:bodyPr wrap="square" lIns="0" tIns="0" rIns="0" bIns="0" rtlCol="0"/>
          <a:lstStyle/>
          <a:p>
            <a:endParaRPr/>
          </a:p>
        </p:txBody>
      </p:sp>
      <p:sp>
        <p:nvSpPr>
          <p:cNvPr id="15" name="object 15"/>
          <p:cNvSpPr txBox="1"/>
          <p:nvPr/>
        </p:nvSpPr>
        <p:spPr>
          <a:xfrm>
            <a:off x="4991100" y="4380738"/>
            <a:ext cx="2196465" cy="482600"/>
          </a:xfrm>
          <a:prstGeom prst="rect">
            <a:avLst/>
          </a:prstGeom>
        </p:spPr>
        <p:txBody>
          <a:bodyPr vert="horz" wrap="square" lIns="0" tIns="12700" rIns="0" bIns="0" rtlCol="0">
            <a:spAutoFit/>
          </a:bodyPr>
          <a:lstStyle/>
          <a:p>
            <a:pPr marL="638175" marR="101600" indent="-533400">
              <a:lnSpc>
                <a:spcPct val="125000"/>
              </a:lnSpc>
              <a:spcBef>
                <a:spcPts val="100"/>
              </a:spcBef>
            </a:pPr>
            <a:r>
              <a:rPr sz="1200">
                <a:latin typeface="Microsoft YaHei"/>
                <a:cs typeface="Microsoft YaHei"/>
              </a:rPr>
              <a:t>经定性评估，待设备提升改造 后开展评估。</a:t>
            </a:r>
          </a:p>
        </p:txBody>
      </p:sp>
      <p:sp>
        <p:nvSpPr>
          <p:cNvPr id="16" name="object 16"/>
          <p:cNvSpPr/>
          <p:nvPr/>
        </p:nvSpPr>
        <p:spPr>
          <a:xfrm>
            <a:off x="4683252" y="2763011"/>
            <a:ext cx="1914525" cy="299085"/>
          </a:xfrm>
          <a:custGeom>
            <a:avLst/>
            <a:gdLst/>
            <a:ahLst/>
            <a:cxnLst/>
            <a:rect l="l" t="t" r="r" b="b"/>
            <a:pathLst>
              <a:path w="1914525" h="299085">
                <a:moveTo>
                  <a:pt x="1595120" y="0"/>
                </a:moveTo>
                <a:lnTo>
                  <a:pt x="319024" y="0"/>
                </a:lnTo>
                <a:lnTo>
                  <a:pt x="0" y="149351"/>
                </a:lnTo>
                <a:lnTo>
                  <a:pt x="319024" y="298703"/>
                </a:lnTo>
                <a:lnTo>
                  <a:pt x="1595120" y="298703"/>
                </a:lnTo>
                <a:lnTo>
                  <a:pt x="1659402" y="295667"/>
                </a:lnTo>
                <a:lnTo>
                  <a:pt x="1719280" y="286958"/>
                </a:lnTo>
                <a:lnTo>
                  <a:pt x="1773470" y="273180"/>
                </a:lnTo>
                <a:lnTo>
                  <a:pt x="1820687" y="254936"/>
                </a:lnTo>
                <a:lnTo>
                  <a:pt x="1859648" y="232828"/>
                </a:lnTo>
                <a:lnTo>
                  <a:pt x="1889067" y="207460"/>
                </a:lnTo>
                <a:lnTo>
                  <a:pt x="1914144" y="149351"/>
                </a:lnTo>
                <a:lnTo>
                  <a:pt x="1907660" y="119270"/>
                </a:lnTo>
                <a:lnTo>
                  <a:pt x="1859648" y="65875"/>
                </a:lnTo>
                <a:lnTo>
                  <a:pt x="1820687" y="43767"/>
                </a:lnTo>
                <a:lnTo>
                  <a:pt x="1773470" y="25523"/>
                </a:lnTo>
                <a:lnTo>
                  <a:pt x="1719280" y="11745"/>
                </a:lnTo>
                <a:lnTo>
                  <a:pt x="1659402" y="3036"/>
                </a:lnTo>
                <a:lnTo>
                  <a:pt x="1595120" y="0"/>
                </a:lnTo>
                <a:close/>
              </a:path>
            </a:pathLst>
          </a:custGeom>
          <a:solidFill>
            <a:srgbClr val="F86423"/>
          </a:solidFill>
        </p:spPr>
        <p:txBody>
          <a:bodyPr wrap="square" lIns="0" tIns="0" rIns="0" bIns="0" rtlCol="0"/>
          <a:lstStyle/>
          <a:p>
            <a:endParaRPr/>
          </a:p>
        </p:txBody>
      </p:sp>
      <p:sp>
        <p:nvSpPr>
          <p:cNvPr id="17" name="object 17"/>
          <p:cNvSpPr/>
          <p:nvPr/>
        </p:nvSpPr>
        <p:spPr>
          <a:xfrm>
            <a:off x="4683252" y="2763011"/>
            <a:ext cx="1914525" cy="299085"/>
          </a:xfrm>
          <a:custGeom>
            <a:avLst/>
            <a:gdLst/>
            <a:ahLst/>
            <a:cxnLst/>
            <a:rect l="l" t="t" r="r" b="b"/>
            <a:pathLst>
              <a:path w="1914525" h="299085">
                <a:moveTo>
                  <a:pt x="0" y="149351"/>
                </a:moveTo>
                <a:lnTo>
                  <a:pt x="319024" y="0"/>
                </a:lnTo>
                <a:lnTo>
                  <a:pt x="1595120" y="0"/>
                </a:lnTo>
                <a:lnTo>
                  <a:pt x="1659402" y="3036"/>
                </a:lnTo>
                <a:lnTo>
                  <a:pt x="1719280" y="11745"/>
                </a:lnTo>
                <a:lnTo>
                  <a:pt x="1773470" y="25523"/>
                </a:lnTo>
                <a:lnTo>
                  <a:pt x="1820687" y="43767"/>
                </a:lnTo>
                <a:lnTo>
                  <a:pt x="1859648" y="65875"/>
                </a:lnTo>
                <a:lnTo>
                  <a:pt x="1889067" y="91243"/>
                </a:lnTo>
                <a:lnTo>
                  <a:pt x="1914144" y="149351"/>
                </a:lnTo>
                <a:lnTo>
                  <a:pt x="1907660" y="179433"/>
                </a:lnTo>
                <a:lnTo>
                  <a:pt x="1859648" y="232828"/>
                </a:lnTo>
                <a:lnTo>
                  <a:pt x="1820687" y="254936"/>
                </a:lnTo>
                <a:lnTo>
                  <a:pt x="1773470" y="273180"/>
                </a:lnTo>
                <a:lnTo>
                  <a:pt x="1719280" y="286958"/>
                </a:lnTo>
                <a:lnTo>
                  <a:pt x="1659402" y="295667"/>
                </a:lnTo>
                <a:lnTo>
                  <a:pt x="1595120" y="298703"/>
                </a:lnTo>
                <a:lnTo>
                  <a:pt x="319024" y="298703"/>
                </a:lnTo>
                <a:lnTo>
                  <a:pt x="0" y="149351"/>
                </a:lnTo>
                <a:close/>
              </a:path>
            </a:pathLst>
          </a:custGeom>
          <a:ln w="12192">
            <a:solidFill>
              <a:srgbClr val="B64717"/>
            </a:solidFill>
          </a:ln>
        </p:spPr>
        <p:txBody>
          <a:bodyPr wrap="square" lIns="0" tIns="0" rIns="0" bIns="0" rtlCol="0"/>
          <a:lstStyle/>
          <a:p>
            <a:endParaRPr/>
          </a:p>
        </p:txBody>
      </p:sp>
      <p:sp>
        <p:nvSpPr>
          <p:cNvPr id="18" name="object 18"/>
          <p:cNvSpPr txBox="1"/>
          <p:nvPr/>
        </p:nvSpPr>
        <p:spPr>
          <a:xfrm>
            <a:off x="5246623" y="2802382"/>
            <a:ext cx="78740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制度不完善</a:t>
            </a:r>
            <a:endParaRPr sz="1200">
              <a:latin typeface="Microsoft YaHei"/>
              <a:cs typeface="Microsoft YaHei"/>
            </a:endParaRPr>
          </a:p>
        </p:txBody>
      </p:sp>
      <p:sp>
        <p:nvSpPr>
          <p:cNvPr id="19" name="object 19"/>
          <p:cNvSpPr/>
          <p:nvPr/>
        </p:nvSpPr>
        <p:spPr>
          <a:xfrm>
            <a:off x="4126991" y="2767583"/>
            <a:ext cx="413384" cy="299085"/>
          </a:xfrm>
          <a:custGeom>
            <a:avLst/>
            <a:gdLst/>
            <a:ahLst/>
            <a:cxnLst/>
            <a:rect l="l" t="t" r="r" b="b"/>
            <a:pathLst>
              <a:path w="413385" h="299085">
                <a:moveTo>
                  <a:pt x="0" y="74675"/>
                </a:moveTo>
                <a:lnTo>
                  <a:pt x="263652" y="74675"/>
                </a:lnTo>
                <a:lnTo>
                  <a:pt x="263652" y="0"/>
                </a:lnTo>
                <a:lnTo>
                  <a:pt x="413004" y="149351"/>
                </a:lnTo>
                <a:lnTo>
                  <a:pt x="263652" y="298703"/>
                </a:lnTo>
                <a:lnTo>
                  <a:pt x="263652" y="224027"/>
                </a:lnTo>
                <a:lnTo>
                  <a:pt x="0" y="224027"/>
                </a:lnTo>
                <a:lnTo>
                  <a:pt x="0" y="74675"/>
                </a:lnTo>
                <a:close/>
              </a:path>
            </a:pathLst>
          </a:custGeom>
          <a:ln w="12191">
            <a:solidFill>
              <a:srgbClr val="CE4407"/>
            </a:solidFill>
          </a:ln>
        </p:spPr>
        <p:txBody>
          <a:bodyPr wrap="square" lIns="0" tIns="0" rIns="0" bIns="0" rtlCol="0"/>
          <a:lstStyle/>
          <a:p>
            <a:endParaRPr/>
          </a:p>
        </p:txBody>
      </p:sp>
      <p:sp>
        <p:nvSpPr>
          <p:cNvPr id="20" name="object 20"/>
          <p:cNvSpPr/>
          <p:nvPr/>
        </p:nvSpPr>
        <p:spPr>
          <a:xfrm>
            <a:off x="4126991" y="5280914"/>
            <a:ext cx="859155" cy="76200"/>
          </a:xfrm>
          <a:custGeom>
            <a:avLst/>
            <a:gdLst/>
            <a:ahLst/>
            <a:cxnLst/>
            <a:rect l="l" t="t" r="r" b="b"/>
            <a:pathLst>
              <a:path w="859154" h="76200">
                <a:moveTo>
                  <a:pt x="782828" y="0"/>
                </a:moveTo>
                <a:lnTo>
                  <a:pt x="782828" y="76200"/>
                </a:lnTo>
                <a:lnTo>
                  <a:pt x="846328" y="44450"/>
                </a:lnTo>
                <a:lnTo>
                  <a:pt x="795528" y="44450"/>
                </a:lnTo>
                <a:lnTo>
                  <a:pt x="795528" y="31750"/>
                </a:lnTo>
                <a:lnTo>
                  <a:pt x="846328" y="31750"/>
                </a:lnTo>
                <a:lnTo>
                  <a:pt x="782828" y="0"/>
                </a:lnTo>
                <a:close/>
              </a:path>
              <a:path w="859154" h="76200">
                <a:moveTo>
                  <a:pt x="423163" y="34798"/>
                </a:moveTo>
                <a:lnTo>
                  <a:pt x="423163" y="44450"/>
                </a:lnTo>
                <a:lnTo>
                  <a:pt x="782828" y="44450"/>
                </a:lnTo>
                <a:lnTo>
                  <a:pt x="782828" y="41148"/>
                </a:lnTo>
                <a:lnTo>
                  <a:pt x="429513" y="41148"/>
                </a:lnTo>
                <a:lnTo>
                  <a:pt x="423163" y="34798"/>
                </a:lnTo>
                <a:close/>
              </a:path>
              <a:path w="859154" h="76200">
                <a:moveTo>
                  <a:pt x="846328" y="31750"/>
                </a:moveTo>
                <a:lnTo>
                  <a:pt x="795528" y="31750"/>
                </a:lnTo>
                <a:lnTo>
                  <a:pt x="795528" y="44450"/>
                </a:lnTo>
                <a:lnTo>
                  <a:pt x="846328" y="44450"/>
                </a:lnTo>
                <a:lnTo>
                  <a:pt x="859028" y="38100"/>
                </a:lnTo>
                <a:lnTo>
                  <a:pt x="846328" y="31750"/>
                </a:lnTo>
                <a:close/>
              </a:path>
              <a:path w="859154" h="76200">
                <a:moveTo>
                  <a:pt x="435863" y="28448"/>
                </a:moveTo>
                <a:lnTo>
                  <a:pt x="0" y="28448"/>
                </a:lnTo>
                <a:lnTo>
                  <a:pt x="0" y="41148"/>
                </a:lnTo>
                <a:lnTo>
                  <a:pt x="423163" y="41148"/>
                </a:lnTo>
                <a:lnTo>
                  <a:pt x="423163" y="34798"/>
                </a:lnTo>
                <a:lnTo>
                  <a:pt x="432562" y="34798"/>
                </a:lnTo>
                <a:lnTo>
                  <a:pt x="429513" y="31750"/>
                </a:lnTo>
                <a:lnTo>
                  <a:pt x="435863" y="31750"/>
                </a:lnTo>
                <a:lnTo>
                  <a:pt x="435863" y="28448"/>
                </a:lnTo>
                <a:close/>
              </a:path>
              <a:path w="859154" h="76200">
                <a:moveTo>
                  <a:pt x="432562" y="34798"/>
                </a:moveTo>
                <a:lnTo>
                  <a:pt x="423163" y="34798"/>
                </a:lnTo>
                <a:lnTo>
                  <a:pt x="429513" y="41148"/>
                </a:lnTo>
                <a:lnTo>
                  <a:pt x="782828" y="41148"/>
                </a:lnTo>
                <a:lnTo>
                  <a:pt x="782828" y="38100"/>
                </a:lnTo>
                <a:lnTo>
                  <a:pt x="435863" y="38100"/>
                </a:lnTo>
                <a:lnTo>
                  <a:pt x="432562" y="34798"/>
                </a:lnTo>
                <a:close/>
              </a:path>
              <a:path w="859154" h="76200">
                <a:moveTo>
                  <a:pt x="435863" y="31750"/>
                </a:moveTo>
                <a:lnTo>
                  <a:pt x="429513" y="31750"/>
                </a:lnTo>
                <a:lnTo>
                  <a:pt x="435863" y="38100"/>
                </a:lnTo>
                <a:lnTo>
                  <a:pt x="435863" y="31750"/>
                </a:lnTo>
                <a:close/>
              </a:path>
              <a:path w="859154" h="76200">
                <a:moveTo>
                  <a:pt x="782828" y="31750"/>
                </a:moveTo>
                <a:lnTo>
                  <a:pt x="435863" y="31750"/>
                </a:lnTo>
                <a:lnTo>
                  <a:pt x="435863" y="38100"/>
                </a:lnTo>
                <a:lnTo>
                  <a:pt x="782828" y="38100"/>
                </a:lnTo>
                <a:lnTo>
                  <a:pt x="782828" y="31750"/>
                </a:lnTo>
                <a:close/>
              </a:path>
            </a:pathLst>
          </a:custGeom>
          <a:solidFill>
            <a:srgbClr val="F86423"/>
          </a:solidFill>
        </p:spPr>
        <p:txBody>
          <a:bodyPr wrap="square" lIns="0" tIns="0" rIns="0" bIns="0" rtlCol="0"/>
          <a:lstStyle/>
          <a:p>
            <a:endParaRPr/>
          </a:p>
        </p:txBody>
      </p:sp>
      <p:sp>
        <p:nvSpPr>
          <p:cNvPr id="21" name="object 21"/>
          <p:cNvSpPr/>
          <p:nvPr/>
        </p:nvSpPr>
        <p:spPr>
          <a:xfrm>
            <a:off x="3808476" y="3887723"/>
            <a:ext cx="4081779" cy="323215"/>
          </a:xfrm>
          <a:custGeom>
            <a:avLst/>
            <a:gdLst/>
            <a:ahLst/>
            <a:cxnLst/>
            <a:rect l="l" t="t" r="r" b="b"/>
            <a:pathLst>
              <a:path w="4081779" h="323214">
                <a:moveTo>
                  <a:pt x="0" y="323088"/>
                </a:moveTo>
                <a:lnTo>
                  <a:pt x="4081272" y="323088"/>
                </a:lnTo>
                <a:lnTo>
                  <a:pt x="4081272" y="0"/>
                </a:lnTo>
                <a:lnTo>
                  <a:pt x="0" y="0"/>
                </a:lnTo>
                <a:lnTo>
                  <a:pt x="0" y="323088"/>
                </a:lnTo>
                <a:close/>
              </a:path>
            </a:pathLst>
          </a:custGeom>
          <a:solidFill>
            <a:srgbClr val="FAA27B"/>
          </a:solidFill>
        </p:spPr>
        <p:txBody>
          <a:bodyPr wrap="square" lIns="0" tIns="0" rIns="0" bIns="0" rtlCol="0"/>
          <a:lstStyle/>
          <a:p>
            <a:endParaRPr/>
          </a:p>
        </p:txBody>
      </p:sp>
      <p:sp>
        <p:nvSpPr>
          <p:cNvPr id="22" name="object 22"/>
          <p:cNvSpPr/>
          <p:nvPr/>
        </p:nvSpPr>
        <p:spPr>
          <a:xfrm>
            <a:off x="3808476" y="3887723"/>
            <a:ext cx="4081779" cy="323215"/>
          </a:xfrm>
          <a:custGeom>
            <a:avLst/>
            <a:gdLst/>
            <a:ahLst/>
            <a:cxnLst/>
            <a:rect l="l" t="t" r="r" b="b"/>
            <a:pathLst>
              <a:path w="4081779" h="323214">
                <a:moveTo>
                  <a:pt x="0" y="323088"/>
                </a:moveTo>
                <a:lnTo>
                  <a:pt x="4081272" y="323088"/>
                </a:lnTo>
                <a:lnTo>
                  <a:pt x="4081272" y="0"/>
                </a:lnTo>
                <a:lnTo>
                  <a:pt x="0" y="0"/>
                </a:lnTo>
                <a:lnTo>
                  <a:pt x="0" y="323088"/>
                </a:lnTo>
                <a:close/>
              </a:path>
            </a:pathLst>
          </a:custGeom>
          <a:ln w="9144">
            <a:solidFill>
              <a:srgbClr val="EC5B4F"/>
            </a:solidFill>
          </a:ln>
        </p:spPr>
        <p:txBody>
          <a:bodyPr wrap="square" lIns="0" tIns="0" rIns="0" bIns="0" rtlCol="0"/>
          <a:lstStyle/>
          <a:p>
            <a:endParaRPr/>
          </a:p>
        </p:txBody>
      </p:sp>
      <p:sp>
        <p:nvSpPr>
          <p:cNvPr id="23" name="object 23"/>
          <p:cNvSpPr txBox="1"/>
          <p:nvPr/>
        </p:nvSpPr>
        <p:spPr>
          <a:xfrm>
            <a:off x="3813047" y="3942079"/>
            <a:ext cx="4076700" cy="208279"/>
          </a:xfrm>
          <a:prstGeom prst="rect">
            <a:avLst/>
          </a:prstGeom>
        </p:spPr>
        <p:txBody>
          <a:bodyPr vert="horz" wrap="square" lIns="0" tIns="12700" rIns="0" bIns="0" rtlCol="0">
            <a:spAutoFit/>
          </a:bodyPr>
          <a:lstStyle/>
          <a:p>
            <a:pPr marL="403225">
              <a:lnSpc>
                <a:spcPct val="100000"/>
              </a:lnSpc>
              <a:spcBef>
                <a:spcPts val="100"/>
              </a:spcBef>
            </a:pPr>
            <a:r>
              <a:rPr sz="1200">
                <a:latin typeface="Microsoft YaHei"/>
                <a:cs typeface="Microsoft YaHei"/>
              </a:rPr>
              <a:t>企业未组织相关人员就前沿技术</a:t>
            </a:r>
            <a:r>
              <a:rPr sz="1200" spc="5">
                <a:latin typeface="Microsoft YaHei"/>
                <a:cs typeface="Microsoft YaHei"/>
              </a:rPr>
              <a:t>/</a:t>
            </a:r>
            <a:r>
              <a:rPr sz="1200">
                <a:latin typeface="Microsoft YaHei"/>
                <a:cs typeface="Microsoft YaHei"/>
              </a:rPr>
              <a:t>理念开展学习。</a:t>
            </a:r>
          </a:p>
        </p:txBody>
      </p:sp>
      <p:sp>
        <p:nvSpPr>
          <p:cNvPr id="24" name="object 24"/>
          <p:cNvSpPr/>
          <p:nvPr/>
        </p:nvSpPr>
        <p:spPr>
          <a:xfrm>
            <a:off x="3084322" y="3165348"/>
            <a:ext cx="724535" cy="922655"/>
          </a:xfrm>
          <a:custGeom>
            <a:avLst/>
            <a:gdLst/>
            <a:ahLst/>
            <a:cxnLst/>
            <a:rect l="l" t="t" r="r" b="b"/>
            <a:pathLst>
              <a:path w="724535" h="922654">
                <a:moveTo>
                  <a:pt x="648207" y="845946"/>
                </a:moveTo>
                <a:lnTo>
                  <a:pt x="648207" y="922146"/>
                </a:lnTo>
                <a:lnTo>
                  <a:pt x="711707" y="890396"/>
                </a:lnTo>
                <a:lnTo>
                  <a:pt x="660907" y="890396"/>
                </a:lnTo>
                <a:lnTo>
                  <a:pt x="660907" y="877696"/>
                </a:lnTo>
                <a:lnTo>
                  <a:pt x="711707" y="877696"/>
                </a:lnTo>
                <a:lnTo>
                  <a:pt x="648207" y="845946"/>
                </a:lnTo>
                <a:close/>
              </a:path>
              <a:path w="724535" h="922654">
                <a:moveTo>
                  <a:pt x="12700" y="0"/>
                </a:moveTo>
                <a:lnTo>
                  <a:pt x="0" y="0"/>
                </a:lnTo>
                <a:lnTo>
                  <a:pt x="0" y="890396"/>
                </a:lnTo>
                <a:lnTo>
                  <a:pt x="648207" y="890396"/>
                </a:lnTo>
                <a:lnTo>
                  <a:pt x="648207" y="884046"/>
                </a:lnTo>
                <a:lnTo>
                  <a:pt x="12700" y="884046"/>
                </a:lnTo>
                <a:lnTo>
                  <a:pt x="6350" y="877696"/>
                </a:lnTo>
                <a:lnTo>
                  <a:pt x="12700" y="877696"/>
                </a:lnTo>
                <a:lnTo>
                  <a:pt x="12700" y="0"/>
                </a:lnTo>
                <a:close/>
              </a:path>
              <a:path w="724535" h="922654">
                <a:moveTo>
                  <a:pt x="711707" y="877696"/>
                </a:moveTo>
                <a:lnTo>
                  <a:pt x="660907" y="877696"/>
                </a:lnTo>
                <a:lnTo>
                  <a:pt x="660907" y="890396"/>
                </a:lnTo>
                <a:lnTo>
                  <a:pt x="711707" y="890396"/>
                </a:lnTo>
                <a:lnTo>
                  <a:pt x="724407" y="884046"/>
                </a:lnTo>
                <a:lnTo>
                  <a:pt x="711707" y="877696"/>
                </a:lnTo>
                <a:close/>
              </a:path>
              <a:path w="724535" h="922654">
                <a:moveTo>
                  <a:pt x="12700" y="877696"/>
                </a:moveTo>
                <a:lnTo>
                  <a:pt x="6350" y="877696"/>
                </a:lnTo>
                <a:lnTo>
                  <a:pt x="12700" y="884046"/>
                </a:lnTo>
                <a:lnTo>
                  <a:pt x="12700" y="877696"/>
                </a:lnTo>
                <a:close/>
              </a:path>
              <a:path w="724535" h="922654">
                <a:moveTo>
                  <a:pt x="648207" y="877696"/>
                </a:moveTo>
                <a:lnTo>
                  <a:pt x="12700" y="877696"/>
                </a:lnTo>
                <a:lnTo>
                  <a:pt x="12700" y="884046"/>
                </a:lnTo>
                <a:lnTo>
                  <a:pt x="648207" y="884046"/>
                </a:lnTo>
                <a:lnTo>
                  <a:pt x="648207" y="877696"/>
                </a:lnTo>
                <a:close/>
              </a:path>
            </a:pathLst>
          </a:custGeom>
          <a:solidFill>
            <a:srgbClr val="F86423"/>
          </a:solidFill>
        </p:spPr>
        <p:txBody>
          <a:bodyPr wrap="square" lIns="0" tIns="0" rIns="0" bIns="0" rtlCol="0"/>
          <a:lstStyle/>
          <a:p>
            <a:endParaRPr/>
          </a:p>
        </p:txBody>
      </p:sp>
      <p:sp>
        <p:nvSpPr>
          <p:cNvPr id="25" name="object 25"/>
          <p:cNvSpPr/>
          <p:nvPr/>
        </p:nvSpPr>
        <p:spPr>
          <a:xfrm>
            <a:off x="4986528" y="5042915"/>
            <a:ext cx="2200910" cy="553720"/>
          </a:xfrm>
          <a:custGeom>
            <a:avLst/>
            <a:gdLst/>
            <a:ahLst/>
            <a:cxnLst/>
            <a:rect l="l" t="t" r="r" b="b"/>
            <a:pathLst>
              <a:path w="2200909" h="553720">
                <a:moveTo>
                  <a:pt x="0" y="553212"/>
                </a:moveTo>
                <a:lnTo>
                  <a:pt x="2200655" y="553212"/>
                </a:lnTo>
                <a:lnTo>
                  <a:pt x="2200655" y="0"/>
                </a:lnTo>
                <a:lnTo>
                  <a:pt x="0" y="0"/>
                </a:lnTo>
                <a:lnTo>
                  <a:pt x="0" y="553212"/>
                </a:lnTo>
                <a:close/>
              </a:path>
            </a:pathLst>
          </a:custGeom>
          <a:ln w="9144">
            <a:solidFill>
              <a:srgbClr val="EC5B4F"/>
            </a:solidFill>
          </a:ln>
        </p:spPr>
        <p:txBody>
          <a:bodyPr wrap="square" lIns="0" tIns="0" rIns="0" bIns="0" rtlCol="0"/>
          <a:lstStyle/>
          <a:p>
            <a:endParaRPr/>
          </a:p>
        </p:txBody>
      </p:sp>
      <p:sp>
        <p:nvSpPr>
          <p:cNvPr id="26" name="object 26"/>
          <p:cNvSpPr txBox="1"/>
          <p:nvPr/>
        </p:nvSpPr>
        <p:spPr>
          <a:xfrm>
            <a:off x="5083555" y="5050663"/>
            <a:ext cx="2006600" cy="482600"/>
          </a:xfrm>
          <a:prstGeom prst="rect">
            <a:avLst/>
          </a:prstGeom>
        </p:spPr>
        <p:txBody>
          <a:bodyPr vert="horz" wrap="square" lIns="0" tIns="12700" rIns="0" bIns="0" rtlCol="0">
            <a:spAutoFit/>
          </a:bodyPr>
          <a:lstStyle/>
          <a:p>
            <a:pPr marL="546100" marR="5080" indent="-533400">
              <a:lnSpc>
                <a:spcPct val="125000"/>
              </a:lnSpc>
              <a:spcBef>
                <a:spcPts val="100"/>
              </a:spcBef>
            </a:pPr>
            <a:r>
              <a:rPr sz="1200">
                <a:latin typeface="Microsoft YaHei"/>
                <a:cs typeface="Microsoft YaHei"/>
              </a:rPr>
              <a:t>未制定监测计划，造成该车间 的监测遗漏。</a:t>
            </a:r>
          </a:p>
        </p:txBody>
      </p:sp>
      <p:sp>
        <p:nvSpPr>
          <p:cNvPr id="27" name="object 27"/>
          <p:cNvSpPr/>
          <p:nvPr/>
        </p:nvSpPr>
        <p:spPr>
          <a:xfrm>
            <a:off x="8750807" y="3912108"/>
            <a:ext cx="1914525" cy="299085"/>
          </a:xfrm>
          <a:custGeom>
            <a:avLst/>
            <a:gdLst/>
            <a:ahLst/>
            <a:cxnLst/>
            <a:rect l="l" t="t" r="r" b="b"/>
            <a:pathLst>
              <a:path w="1914525" h="299085">
                <a:moveTo>
                  <a:pt x="1595120" y="0"/>
                </a:moveTo>
                <a:lnTo>
                  <a:pt x="319024" y="0"/>
                </a:lnTo>
                <a:lnTo>
                  <a:pt x="0" y="149352"/>
                </a:lnTo>
                <a:lnTo>
                  <a:pt x="319024" y="298704"/>
                </a:lnTo>
                <a:lnTo>
                  <a:pt x="1595120" y="298704"/>
                </a:lnTo>
                <a:lnTo>
                  <a:pt x="1659402" y="295667"/>
                </a:lnTo>
                <a:lnTo>
                  <a:pt x="1719280" y="286958"/>
                </a:lnTo>
                <a:lnTo>
                  <a:pt x="1773470" y="273180"/>
                </a:lnTo>
                <a:lnTo>
                  <a:pt x="1820687" y="254936"/>
                </a:lnTo>
                <a:lnTo>
                  <a:pt x="1859648" y="232828"/>
                </a:lnTo>
                <a:lnTo>
                  <a:pt x="1889067" y="207460"/>
                </a:lnTo>
                <a:lnTo>
                  <a:pt x="1914144" y="149352"/>
                </a:lnTo>
                <a:lnTo>
                  <a:pt x="1907660" y="119270"/>
                </a:lnTo>
                <a:lnTo>
                  <a:pt x="1859648" y="65875"/>
                </a:lnTo>
                <a:lnTo>
                  <a:pt x="1820687" y="43767"/>
                </a:lnTo>
                <a:lnTo>
                  <a:pt x="1773470" y="25523"/>
                </a:lnTo>
                <a:lnTo>
                  <a:pt x="1719280" y="11745"/>
                </a:lnTo>
                <a:lnTo>
                  <a:pt x="1659402" y="3036"/>
                </a:lnTo>
                <a:lnTo>
                  <a:pt x="1595120" y="0"/>
                </a:lnTo>
                <a:close/>
              </a:path>
            </a:pathLst>
          </a:custGeom>
          <a:solidFill>
            <a:srgbClr val="F86423"/>
          </a:solidFill>
        </p:spPr>
        <p:txBody>
          <a:bodyPr wrap="square" lIns="0" tIns="0" rIns="0" bIns="0" rtlCol="0"/>
          <a:lstStyle/>
          <a:p>
            <a:endParaRPr/>
          </a:p>
        </p:txBody>
      </p:sp>
      <p:sp>
        <p:nvSpPr>
          <p:cNvPr id="28" name="object 28"/>
          <p:cNvSpPr/>
          <p:nvPr/>
        </p:nvSpPr>
        <p:spPr>
          <a:xfrm>
            <a:off x="8750807" y="3912108"/>
            <a:ext cx="1914525" cy="299085"/>
          </a:xfrm>
          <a:custGeom>
            <a:avLst/>
            <a:gdLst/>
            <a:ahLst/>
            <a:cxnLst/>
            <a:rect l="l" t="t" r="r" b="b"/>
            <a:pathLst>
              <a:path w="1914525" h="299085">
                <a:moveTo>
                  <a:pt x="0" y="149352"/>
                </a:moveTo>
                <a:lnTo>
                  <a:pt x="319024" y="0"/>
                </a:lnTo>
                <a:lnTo>
                  <a:pt x="1595120" y="0"/>
                </a:lnTo>
                <a:lnTo>
                  <a:pt x="1659402" y="3036"/>
                </a:lnTo>
                <a:lnTo>
                  <a:pt x="1719280" y="11745"/>
                </a:lnTo>
                <a:lnTo>
                  <a:pt x="1773470" y="25523"/>
                </a:lnTo>
                <a:lnTo>
                  <a:pt x="1820687" y="43767"/>
                </a:lnTo>
                <a:lnTo>
                  <a:pt x="1859648" y="65875"/>
                </a:lnTo>
                <a:lnTo>
                  <a:pt x="1889067" y="91243"/>
                </a:lnTo>
                <a:lnTo>
                  <a:pt x="1914144" y="149352"/>
                </a:lnTo>
                <a:lnTo>
                  <a:pt x="1907660" y="179433"/>
                </a:lnTo>
                <a:lnTo>
                  <a:pt x="1859648" y="232828"/>
                </a:lnTo>
                <a:lnTo>
                  <a:pt x="1820687" y="254936"/>
                </a:lnTo>
                <a:lnTo>
                  <a:pt x="1773470" y="273180"/>
                </a:lnTo>
                <a:lnTo>
                  <a:pt x="1719280" y="286958"/>
                </a:lnTo>
                <a:lnTo>
                  <a:pt x="1659402" y="295667"/>
                </a:lnTo>
                <a:lnTo>
                  <a:pt x="1595120" y="298704"/>
                </a:lnTo>
                <a:lnTo>
                  <a:pt x="319024" y="298704"/>
                </a:lnTo>
                <a:lnTo>
                  <a:pt x="0" y="149352"/>
                </a:lnTo>
                <a:close/>
              </a:path>
            </a:pathLst>
          </a:custGeom>
          <a:ln w="12192">
            <a:solidFill>
              <a:srgbClr val="B64717"/>
            </a:solidFill>
          </a:ln>
        </p:spPr>
        <p:txBody>
          <a:bodyPr wrap="square" lIns="0" tIns="0" rIns="0" bIns="0" rtlCol="0"/>
          <a:lstStyle/>
          <a:p>
            <a:endParaRPr/>
          </a:p>
        </p:txBody>
      </p:sp>
      <p:sp>
        <p:nvSpPr>
          <p:cNvPr id="29" name="object 29"/>
          <p:cNvSpPr txBox="1"/>
          <p:nvPr/>
        </p:nvSpPr>
        <p:spPr>
          <a:xfrm>
            <a:off x="9315068" y="3952747"/>
            <a:ext cx="78740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管理不到位</a:t>
            </a:r>
            <a:endParaRPr sz="1200">
              <a:latin typeface="Microsoft YaHei"/>
              <a:cs typeface="Microsoft YaHei"/>
            </a:endParaRPr>
          </a:p>
        </p:txBody>
      </p:sp>
      <p:sp>
        <p:nvSpPr>
          <p:cNvPr id="30" name="object 30"/>
          <p:cNvSpPr/>
          <p:nvPr/>
        </p:nvSpPr>
        <p:spPr>
          <a:xfrm>
            <a:off x="8196071" y="3901440"/>
            <a:ext cx="411480" cy="299085"/>
          </a:xfrm>
          <a:custGeom>
            <a:avLst/>
            <a:gdLst/>
            <a:ahLst/>
            <a:cxnLst/>
            <a:rect l="l" t="t" r="r" b="b"/>
            <a:pathLst>
              <a:path w="411479" h="299085">
                <a:moveTo>
                  <a:pt x="0" y="74676"/>
                </a:moveTo>
                <a:lnTo>
                  <a:pt x="262127" y="74676"/>
                </a:lnTo>
                <a:lnTo>
                  <a:pt x="262127" y="0"/>
                </a:lnTo>
                <a:lnTo>
                  <a:pt x="411479" y="149352"/>
                </a:lnTo>
                <a:lnTo>
                  <a:pt x="262127" y="298704"/>
                </a:lnTo>
                <a:lnTo>
                  <a:pt x="262127" y="224028"/>
                </a:lnTo>
                <a:lnTo>
                  <a:pt x="0" y="224028"/>
                </a:lnTo>
                <a:lnTo>
                  <a:pt x="0" y="74676"/>
                </a:lnTo>
                <a:close/>
              </a:path>
            </a:pathLst>
          </a:custGeom>
          <a:ln w="12192">
            <a:solidFill>
              <a:srgbClr val="CE4407"/>
            </a:solidFill>
          </a:ln>
        </p:spPr>
        <p:txBody>
          <a:bodyPr wrap="square" lIns="0" tIns="0" rIns="0" bIns="0" rtlCol="0"/>
          <a:lstStyle/>
          <a:p>
            <a:endParaRPr/>
          </a:p>
        </p:txBody>
      </p:sp>
      <p:sp>
        <p:nvSpPr>
          <p:cNvPr id="31" name="object 31"/>
          <p:cNvSpPr/>
          <p:nvPr/>
        </p:nvSpPr>
        <p:spPr>
          <a:xfrm>
            <a:off x="7274052" y="4500371"/>
            <a:ext cx="411480" cy="299085"/>
          </a:xfrm>
          <a:custGeom>
            <a:avLst/>
            <a:gdLst/>
            <a:ahLst/>
            <a:cxnLst/>
            <a:rect l="l" t="t" r="r" b="b"/>
            <a:pathLst>
              <a:path w="411479" h="299085">
                <a:moveTo>
                  <a:pt x="0" y="74675"/>
                </a:moveTo>
                <a:lnTo>
                  <a:pt x="262127" y="74675"/>
                </a:lnTo>
                <a:lnTo>
                  <a:pt x="262127" y="0"/>
                </a:lnTo>
                <a:lnTo>
                  <a:pt x="411479" y="149351"/>
                </a:lnTo>
                <a:lnTo>
                  <a:pt x="262127" y="298703"/>
                </a:lnTo>
                <a:lnTo>
                  <a:pt x="262127" y="224027"/>
                </a:lnTo>
                <a:lnTo>
                  <a:pt x="0" y="224027"/>
                </a:lnTo>
                <a:lnTo>
                  <a:pt x="0" y="74675"/>
                </a:lnTo>
                <a:close/>
              </a:path>
            </a:pathLst>
          </a:custGeom>
          <a:ln w="12192">
            <a:solidFill>
              <a:srgbClr val="CE4407"/>
            </a:solidFill>
          </a:ln>
        </p:spPr>
        <p:txBody>
          <a:bodyPr wrap="square" lIns="0" tIns="0" rIns="0" bIns="0" rtlCol="0"/>
          <a:lstStyle/>
          <a:p>
            <a:endParaRPr/>
          </a:p>
        </p:txBody>
      </p:sp>
      <p:sp>
        <p:nvSpPr>
          <p:cNvPr id="32" name="object 32"/>
          <p:cNvSpPr/>
          <p:nvPr/>
        </p:nvSpPr>
        <p:spPr>
          <a:xfrm>
            <a:off x="7772400" y="4500371"/>
            <a:ext cx="2255520" cy="299085"/>
          </a:xfrm>
          <a:custGeom>
            <a:avLst/>
            <a:gdLst/>
            <a:ahLst/>
            <a:cxnLst/>
            <a:rect l="l" t="t" r="r" b="b"/>
            <a:pathLst>
              <a:path w="2255520" h="299085">
                <a:moveTo>
                  <a:pt x="1879600" y="0"/>
                </a:moveTo>
                <a:lnTo>
                  <a:pt x="375920" y="0"/>
                </a:lnTo>
                <a:lnTo>
                  <a:pt x="0" y="149351"/>
                </a:lnTo>
                <a:lnTo>
                  <a:pt x="375920" y="298703"/>
                </a:lnTo>
                <a:lnTo>
                  <a:pt x="1879600" y="298703"/>
                </a:lnTo>
                <a:lnTo>
                  <a:pt x="1947180" y="296295"/>
                </a:lnTo>
                <a:lnTo>
                  <a:pt x="2010782" y="289353"/>
                </a:lnTo>
                <a:lnTo>
                  <a:pt x="2069347" y="278299"/>
                </a:lnTo>
                <a:lnTo>
                  <a:pt x="2121812" y="263557"/>
                </a:lnTo>
                <a:lnTo>
                  <a:pt x="2167118" y="245552"/>
                </a:lnTo>
                <a:lnTo>
                  <a:pt x="2204202" y="224705"/>
                </a:lnTo>
                <a:lnTo>
                  <a:pt x="2249464" y="176181"/>
                </a:lnTo>
                <a:lnTo>
                  <a:pt x="2255520" y="149351"/>
                </a:lnTo>
                <a:lnTo>
                  <a:pt x="2249464" y="122522"/>
                </a:lnTo>
                <a:lnTo>
                  <a:pt x="2204202" y="73998"/>
                </a:lnTo>
                <a:lnTo>
                  <a:pt x="2167118" y="53151"/>
                </a:lnTo>
                <a:lnTo>
                  <a:pt x="2121812" y="35146"/>
                </a:lnTo>
                <a:lnTo>
                  <a:pt x="2069347" y="20404"/>
                </a:lnTo>
                <a:lnTo>
                  <a:pt x="2010782" y="9350"/>
                </a:lnTo>
                <a:lnTo>
                  <a:pt x="1947180" y="2408"/>
                </a:lnTo>
                <a:lnTo>
                  <a:pt x="1879600" y="0"/>
                </a:lnTo>
                <a:close/>
              </a:path>
            </a:pathLst>
          </a:custGeom>
          <a:solidFill>
            <a:srgbClr val="F86423"/>
          </a:solidFill>
        </p:spPr>
        <p:txBody>
          <a:bodyPr wrap="square" lIns="0" tIns="0" rIns="0" bIns="0" rtlCol="0"/>
          <a:lstStyle/>
          <a:p>
            <a:endParaRPr/>
          </a:p>
        </p:txBody>
      </p:sp>
      <p:sp>
        <p:nvSpPr>
          <p:cNvPr id="33" name="object 33"/>
          <p:cNvSpPr/>
          <p:nvPr/>
        </p:nvSpPr>
        <p:spPr>
          <a:xfrm>
            <a:off x="7772400" y="4500371"/>
            <a:ext cx="2255520" cy="299085"/>
          </a:xfrm>
          <a:custGeom>
            <a:avLst/>
            <a:gdLst/>
            <a:ahLst/>
            <a:cxnLst/>
            <a:rect l="l" t="t" r="r" b="b"/>
            <a:pathLst>
              <a:path w="2255520" h="299085">
                <a:moveTo>
                  <a:pt x="0" y="149351"/>
                </a:moveTo>
                <a:lnTo>
                  <a:pt x="375920" y="0"/>
                </a:lnTo>
                <a:lnTo>
                  <a:pt x="1879600" y="0"/>
                </a:lnTo>
                <a:lnTo>
                  <a:pt x="1947180" y="2408"/>
                </a:lnTo>
                <a:lnTo>
                  <a:pt x="2010782" y="9350"/>
                </a:lnTo>
                <a:lnTo>
                  <a:pt x="2069347" y="20404"/>
                </a:lnTo>
                <a:lnTo>
                  <a:pt x="2121812" y="35146"/>
                </a:lnTo>
                <a:lnTo>
                  <a:pt x="2167118" y="53151"/>
                </a:lnTo>
                <a:lnTo>
                  <a:pt x="2204202" y="73998"/>
                </a:lnTo>
                <a:lnTo>
                  <a:pt x="2249464" y="122522"/>
                </a:lnTo>
                <a:lnTo>
                  <a:pt x="2255520" y="149351"/>
                </a:lnTo>
                <a:lnTo>
                  <a:pt x="2249464" y="176181"/>
                </a:lnTo>
                <a:lnTo>
                  <a:pt x="2204202" y="224705"/>
                </a:lnTo>
                <a:lnTo>
                  <a:pt x="2167118" y="245552"/>
                </a:lnTo>
                <a:lnTo>
                  <a:pt x="2121812" y="263557"/>
                </a:lnTo>
                <a:lnTo>
                  <a:pt x="2069347" y="278299"/>
                </a:lnTo>
                <a:lnTo>
                  <a:pt x="2010782" y="289353"/>
                </a:lnTo>
                <a:lnTo>
                  <a:pt x="1947180" y="296295"/>
                </a:lnTo>
                <a:lnTo>
                  <a:pt x="1879600" y="298703"/>
                </a:lnTo>
                <a:lnTo>
                  <a:pt x="375920" y="298703"/>
                </a:lnTo>
                <a:lnTo>
                  <a:pt x="0" y="149351"/>
                </a:lnTo>
                <a:close/>
              </a:path>
            </a:pathLst>
          </a:custGeom>
          <a:ln w="12192">
            <a:solidFill>
              <a:srgbClr val="B64717"/>
            </a:solidFill>
          </a:ln>
        </p:spPr>
        <p:txBody>
          <a:bodyPr wrap="square" lIns="0" tIns="0" rIns="0" bIns="0" rtlCol="0"/>
          <a:lstStyle/>
          <a:p>
            <a:endParaRPr/>
          </a:p>
        </p:txBody>
      </p:sp>
      <p:sp>
        <p:nvSpPr>
          <p:cNvPr id="34" name="object 34"/>
          <p:cNvSpPr txBox="1"/>
          <p:nvPr/>
        </p:nvSpPr>
        <p:spPr>
          <a:xfrm>
            <a:off x="8246491" y="4540377"/>
            <a:ext cx="131064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硬件</a:t>
            </a:r>
            <a:r>
              <a:rPr sz="1200" spc="5">
                <a:solidFill>
                  <a:srgbClr val="FFFFFF"/>
                </a:solidFill>
                <a:latin typeface="Microsoft YaHei"/>
                <a:cs typeface="Microsoft YaHei"/>
              </a:rPr>
              <a:t>/</a:t>
            </a:r>
            <a:r>
              <a:rPr sz="1200">
                <a:solidFill>
                  <a:srgbClr val="FFFFFF"/>
                </a:solidFill>
                <a:latin typeface="Microsoft YaHei"/>
                <a:cs typeface="Microsoft YaHei"/>
              </a:rPr>
              <a:t>软件投入不足</a:t>
            </a:r>
            <a:endParaRPr sz="1200">
              <a:latin typeface="Microsoft YaHei"/>
              <a:cs typeface="Microsoft YaHei"/>
            </a:endParaRPr>
          </a:p>
        </p:txBody>
      </p:sp>
      <p:sp>
        <p:nvSpPr>
          <p:cNvPr id="35" name="object 35"/>
          <p:cNvSpPr/>
          <p:nvPr/>
        </p:nvSpPr>
        <p:spPr>
          <a:xfrm>
            <a:off x="7889747" y="5042915"/>
            <a:ext cx="1704339" cy="553720"/>
          </a:xfrm>
          <a:custGeom>
            <a:avLst/>
            <a:gdLst/>
            <a:ahLst/>
            <a:cxnLst/>
            <a:rect l="l" t="t" r="r" b="b"/>
            <a:pathLst>
              <a:path w="1704340" h="553720">
                <a:moveTo>
                  <a:pt x="0" y="553212"/>
                </a:moveTo>
                <a:lnTo>
                  <a:pt x="1703831" y="553212"/>
                </a:lnTo>
                <a:lnTo>
                  <a:pt x="1703831" y="0"/>
                </a:lnTo>
                <a:lnTo>
                  <a:pt x="0" y="0"/>
                </a:lnTo>
                <a:lnTo>
                  <a:pt x="0" y="553212"/>
                </a:lnTo>
                <a:close/>
              </a:path>
            </a:pathLst>
          </a:custGeom>
          <a:ln w="9144">
            <a:solidFill>
              <a:srgbClr val="EC5B4F"/>
            </a:solidFill>
          </a:ln>
        </p:spPr>
        <p:txBody>
          <a:bodyPr wrap="square" lIns="0" tIns="0" rIns="0" bIns="0" rtlCol="0"/>
          <a:lstStyle/>
          <a:p>
            <a:endParaRPr/>
          </a:p>
        </p:txBody>
      </p:sp>
      <p:sp>
        <p:nvSpPr>
          <p:cNvPr id="36" name="object 36"/>
          <p:cNvSpPr txBox="1"/>
          <p:nvPr/>
        </p:nvSpPr>
        <p:spPr>
          <a:xfrm>
            <a:off x="8044433" y="5050663"/>
            <a:ext cx="1397000" cy="482600"/>
          </a:xfrm>
          <a:prstGeom prst="rect">
            <a:avLst/>
          </a:prstGeom>
        </p:spPr>
        <p:txBody>
          <a:bodyPr vert="horz" wrap="square" lIns="0" tIns="12700" rIns="0" bIns="0" rtlCol="0">
            <a:spAutoFit/>
          </a:bodyPr>
          <a:lstStyle/>
          <a:p>
            <a:pPr marL="165100" marR="5080" indent="-152400">
              <a:lnSpc>
                <a:spcPct val="125000"/>
              </a:lnSpc>
              <a:spcBef>
                <a:spcPts val="100"/>
              </a:spcBef>
            </a:pPr>
            <a:r>
              <a:rPr sz="1200">
                <a:latin typeface="Microsoft YaHei"/>
                <a:cs typeface="Microsoft YaHei"/>
              </a:rPr>
              <a:t>无体系文件要求制定 暴露监测计划。</a:t>
            </a:r>
          </a:p>
        </p:txBody>
      </p:sp>
      <p:sp>
        <p:nvSpPr>
          <p:cNvPr id="37" name="object 37"/>
          <p:cNvSpPr/>
          <p:nvPr/>
        </p:nvSpPr>
        <p:spPr>
          <a:xfrm>
            <a:off x="7274052" y="5161788"/>
            <a:ext cx="411480" cy="299085"/>
          </a:xfrm>
          <a:custGeom>
            <a:avLst/>
            <a:gdLst/>
            <a:ahLst/>
            <a:cxnLst/>
            <a:rect l="l" t="t" r="r" b="b"/>
            <a:pathLst>
              <a:path w="411479" h="299085">
                <a:moveTo>
                  <a:pt x="0" y="74675"/>
                </a:moveTo>
                <a:lnTo>
                  <a:pt x="262127" y="74675"/>
                </a:lnTo>
                <a:lnTo>
                  <a:pt x="262127" y="0"/>
                </a:lnTo>
                <a:lnTo>
                  <a:pt x="411479" y="149352"/>
                </a:lnTo>
                <a:lnTo>
                  <a:pt x="262127" y="298703"/>
                </a:lnTo>
                <a:lnTo>
                  <a:pt x="262127" y="224028"/>
                </a:lnTo>
                <a:lnTo>
                  <a:pt x="0" y="224028"/>
                </a:lnTo>
                <a:lnTo>
                  <a:pt x="0" y="74675"/>
                </a:lnTo>
                <a:close/>
              </a:path>
            </a:pathLst>
          </a:custGeom>
          <a:ln w="12192">
            <a:solidFill>
              <a:srgbClr val="CE4407"/>
            </a:solidFill>
          </a:ln>
        </p:spPr>
        <p:txBody>
          <a:bodyPr wrap="square" lIns="0" tIns="0" rIns="0" bIns="0" rtlCol="0"/>
          <a:lstStyle/>
          <a:p>
            <a:endParaRPr/>
          </a:p>
        </p:txBody>
      </p:sp>
      <p:sp>
        <p:nvSpPr>
          <p:cNvPr id="38" name="object 38"/>
          <p:cNvSpPr/>
          <p:nvPr/>
        </p:nvSpPr>
        <p:spPr>
          <a:xfrm>
            <a:off x="10250423" y="5161788"/>
            <a:ext cx="1694814" cy="299085"/>
          </a:xfrm>
          <a:custGeom>
            <a:avLst/>
            <a:gdLst/>
            <a:ahLst/>
            <a:cxnLst/>
            <a:rect l="l" t="t" r="r" b="b"/>
            <a:pathLst>
              <a:path w="1694815" h="299085">
                <a:moveTo>
                  <a:pt x="1412240" y="0"/>
                </a:moveTo>
                <a:lnTo>
                  <a:pt x="282448" y="0"/>
                </a:lnTo>
                <a:lnTo>
                  <a:pt x="0" y="149352"/>
                </a:lnTo>
                <a:lnTo>
                  <a:pt x="282448" y="298703"/>
                </a:lnTo>
                <a:lnTo>
                  <a:pt x="1412240" y="298703"/>
                </a:lnTo>
                <a:lnTo>
                  <a:pt x="1469152" y="295667"/>
                </a:lnTo>
                <a:lnTo>
                  <a:pt x="1522166" y="286958"/>
                </a:lnTo>
                <a:lnTo>
                  <a:pt x="1570143" y="273180"/>
                </a:lnTo>
                <a:lnTo>
                  <a:pt x="1611947" y="254936"/>
                </a:lnTo>
                <a:lnTo>
                  <a:pt x="1646440" y="232828"/>
                </a:lnTo>
                <a:lnTo>
                  <a:pt x="1688948" y="179433"/>
                </a:lnTo>
                <a:lnTo>
                  <a:pt x="1694687" y="149352"/>
                </a:lnTo>
                <a:lnTo>
                  <a:pt x="1688948" y="119270"/>
                </a:lnTo>
                <a:lnTo>
                  <a:pt x="1646440" y="65875"/>
                </a:lnTo>
                <a:lnTo>
                  <a:pt x="1611947" y="43767"/>
                </a:lnTo>
                <a:lnTo>
                  <a:pt x="1570143" y="25523"/>
                </a:lnTo>
                <a:lnTo>
                  <a:pt x="1522166" y="11745"/>
                </a:lnTo>
                <a:lnTo>
                  <a:pt x="1469152" y="3036"/>
                </a:lnTo>
                <a:lnTo>
                  <a:pt x="1412240" y="0"/>
                </a:lnTo>
                <a:close/>
              </a:path>
            </a:pathLst>
          </a:custGeom>
          <a:solidFill>
            <a:srgbClr val="F86423"/>
          </a:solidFill>
        </p:spPr>
        <p:txBody>
          <a:bodyPr wrap="square" lIns="0" tIns="0" rIns="0" bIns="0" rtlCol="0"/>
          <a:lstStyle/>
          <a:p>
            <a:endParaRPr/>
          </a:p>
        </p:txBody>
      </p:sp>
      <p:sp>
        <p:nvSpPr>
          <p:cNvPr id="39" name="object 39"/>
          <p:cNvSpPr/>
          <p:nvPr/>
        </p:nvSpPr>
        <p:spPr>
          <a:xfrm>
            <a:off x="10250423" y="5161788"/>
            <a:ext cx="1694814" cy="299085"/>
          </a:xfrm>
          <a:custGeom>
            <a:avLst/>
            <a:gdLst/>
            <a:ahLst/>
            <a:cxnLst/>
            <a:rect l="l" t="t" r="r" b="b"/>
            <a:pathLst>
              <a:path w="1694815" h="299085">
                <a:moveTo>
                  <a:pt x="0" y="149352"/>
                </a:moveTo>
                <a:lnTo>
                  <a:pt x="282448" y="0"/>
                </a:lnTo>
                <a:lnTo>
                  <a:pt x="1412240" y="0"/>
                </a:lnTo>
                <a:lnTo>
                  <a:pt x="1469152" y="3036"/>
                </a:lnTo>
                <a:lnTo>
                  <a:pt x="1522166" y="11745"/>
                </a:lnTo>
                <a:lnTo>
                  <a:pt x="1570143" y="25523"/>
                </a:lnTo>
                <a:lnTo>
                  <a:pt x="1611947" y="43767"/>
                </a:lnTo>
                <a:lnTo>
                  <a:pt x="1646440" y="65875"/>
                </a:lnTo>
                <a:lnTo>
                  <a:pt x="1688948" y="119270"/>
                </a:lnTo>
                <a:lnTo>
                  <a:pt x="1694687" y="149352"/>
                </a:lnTo>
                <a:lnTo>
                  <a:pt x="1688948" y="179433"/>
                </a:lnTo>
                <a:lnTo>
                  <a:pt x="1646440" y="232828"/>
                </a:lnTo>
                <a:lnTo>
                  <a:pt x="1611947" y="254936"/>
                </a:lnTo>
                <a:lnTo>
                  <a:pt x="1570143" y="273180"/>
                </a:lnTo>
                <a:lnTo>
                  <a:pt x="1522166" y="286958"/>
                </a:lnTo>
                <a:lnTo>
                  <a:pt x="1469152" y="295667"/>
                </a:lnTo>
                <a:lnTo>
                  <a:pt x="1412240" y="298703"/>
                </a:lnTo>
                <a:lnTo>
                  <a:pt x="282448" y="298703"/>
                </a:lnTo>
                <a:lnTo>
                  <a:pt x="0" y="149352"/>
                </a:lnTo>
                <a:close/>
              </a:path>
            </a:pathLst>
          </a:custGeom>
          <a:ln w="12192">
            <a:solidFill>
              <a:srgbClr val="B64717"/>
            </a:solidFill>
          </a:ln>
        </p:spPr>
        <p:txBody>
          <a:bodyPr wrap="square" lIns="0" tIns="0" rIns="0" bIns="0" rtlCol="0"/>
          <a:lstStyle/>
          <a:p>
            <a:endParaRPr/>
          </a:p>
        </p:txBody>
      </p:sp>
      <p:sp>
        <p:nvSpPr>
          <p:cNvPr id="40" name="object 40"/>
          <p:cNvSpPr txBox="1"/>
          <p:nvPr/>
        </p:nvSpPr>
        <p:spPr>
          <a:xfrm>
            <a:off x="10705338" y="5201792"/>
            <a:ext cx="789305"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制度不完善</a:t>
            </a:r>
            <a:endParaRPr sz="1200">
              <a:latin typeface="Microsoft YaHei"/>
              <a:cs typeface="Microsoft YaHei"/>
            </a:endParaRPr>
          </a:p>
        </p:txBody>
      </p:sp>
      <p:sp>
        <p:nvSpPr>
          <p:cNvPr id="41" name="object 41"/>
          <p:cNvSpPr/>
          <p:nvPr/>
        </p:nvSpPr>
        <p:spPr>
          <a:xfrm>
            <a:off x="9717023" y="5161788"/>
            <a:ext cx="411480" cy="299085"/>
          </a:xfrm>
          <a:custGeom>
            <a:avLst/>
            <a:gdLst/>
            <a:ahLst/>
            <a:cxnLst/>
            <a:rect l="l" t="t" r="r" b="b"/>
            <a:pathLst>
              <a:path w="411479" h="299085">
                <a:moveTo>
                  <a:pt x="0" y="74675"/>
                </a:moveTo>
                <a:lnTo>
                  <a:pt x="262127" y="74675"/>
                </a:lnTo>
                <a:lnTo>
                  <a:pt x="262127" y="0"/>
                </a:lnTo>
                <a:lnTo>
                  <a:pt x="411479" y="149352"/>
                </a:lnTo>
                <a:lnTo>
                  <a:pt x="262127" y="298703"/>
                </a:lnTo>
                <a:lnTo>
                  <a:pt x="262127" y="224028"/>
                </a:lnTo>
                <a:lnTo>
                  <a:pt x="0" y="224028"/>
                </a:lnTo>
                <a:lnTo>
                  <a:pt x="0" y="74675"/>
                </a:lnTo>
                <a:close/>
              </a:path>
            </a:pathLst>
          </a:custGeom>
          <a:ln w="12192">
            <a:solidFill>
              <a:srgbClr val="CE4407"/>
            </a:solidFill>
          </a:ln>
        </p:spPr>
        <p:txBody>
          <a:bodyPr wrap="square" lIns="0" tIns="0" rIns="0" bIns="0" rtlCol="0"/>
          <a:lstStyle/>
          <a:p>
            <a:endParaRPr/>
          </a:p>
        </p:txBody>
      </p:sp>
      <p:sp>
        <p:nvSpPr>
          <p:cNvPr id="42" name="object 42"/>
          <p:cNvSpPr/>
          <p:nvPr/>
        </p:nvSpPr>
        <p:spPr>
          <a:xfrm>
            <a:off x="6597395" y="2874264"/>
            <a:ext cx="4507865" cy="2287905"/>
          </a:xfrm>
          <a:custGeom>
            <a:avLst/>
            <a:gdLst/>
            <a:ahLst/>
            <a:cxnLst/>
            <a:rect l="l" t="t" r="r" b="b"/>
            <a:pathLst>
              <a:path w="4507865" h="2287904">
                <a:moveTo>
                  <a:pt x="4494657" y="38100"/>
                </a:moveTo>
                <a:lnTo>
                  <a:pt x="4494657" y="2287397"/>
                </a:lnTo>
                <a:lnTo>
                  <a:pt x="4507357" y="2287397"/>
                </a:lnTo>
                <a:lnTo>
                  <a:pt x="4507357" y="44449"/>
                </a:lnTo>
                <a:lnTo>
                  <a:pt x="4501007" y="44450"/>
                </a:lnTo>
                <a:lnTo>
                  <a:pt x="4494657" y="38100"/>
                </a:lnTo>
                <a:close/>
              </a:path>
              <a:path w="4507865" h="2287904">
                <a:moveTo>
                  <a:pt x="76200" y="0"/>
                </a:moveTo>
                <a:lnTo>
                  <a:pt x="0" y="38100"/>
                </a:lnTo>
                <a:lnTo>
                  <a:pt x="76200" y="76200"/>
                </a:lnTo>
                <a:lnTo>
                  <a:pt x="76200" y="44450"/>
                </a:lnTo>
                <a:lnTo>
                  <a:pt x="63500" y="44450"/>
                </a:lnTo>
                <a:lnTo>
                  <a:pt x="63500" y="31750"/>
                </a:lnTo>
                <a:lnTo>
                  <a:pt x="76200" y="31750"/>
                </a:lnTo>
                <a:lnTo>
                  <a:pt x="76200" y="0"/>
                </a:lnTo>
                <a:close/>
              </a:path>
              <a:path w="4507865" h="2287904">
                <a:moveTo>
                  <a:pt x="76200" y="31750"/>
                </a:moveTo>
                <a:lnTo>
                  <a:pt x="63500" y="31750"/>
                </a:lnTo>
                <a:lnTo>
                  <a:pt x="63500" y="44450"/>
                </a:lnTo>
                <a:lnTo>
                  <a:pt x="76200" y="44450"/>
                </a:lnTo>
                <a:lnTo>
                  <a:pt x="76200" y="31750"/>
                </a:lnTo>
                <a:close/>
              </a:path>
              <a:path w="4507865" h="2287904">
                <a:moveTo>
                  <a:pt x="4507357" y="31750"/>
                </a:moveTo>
                <a:lnTo>
                  <a:pt x="76200" y="31750"/>
                </a:lnTo>
                <a:lnTo>
                  <a:pt x="76200" y="44450"/>
                </a:lnTo>
                <a:lnTo>
                  <a:pt x="4494657" y="44450"/>
                </a:lnTo>
                <a:lnTo>
                  <a:pt x="4494657" y="38100"/>
                </a:lnTo>
                <a:lnTo>
                  <a:pt x="4507357" y="38100"/>
                </a:lnTo>
                <a:lnTo>
                  <a:pt x="4507357" y="31750"/>
                </a:lnTo>
                <a:close/>
              </a:path>
              <a:path w="4507865" h="2287904">
                <a:moveTo>
                  <a:pt x="4507357" y="38100"/>
                </a:moveTo>
                <a:lnTo>
                  <a:pt x="4494657" y="38100"/>
                </a:lnTo>
                <a:lnTo>
                  <a:pt x="4501007" y="44450"/>
                </a:lnTo>
                <a:lnTo>
                  <a:pt x="4507357" y="44449"/>
                </a:lnTo>
                <a:lnTo>
                  <a:pt x="4507357" y="38100"/>
                </a:lnTo>
                <a:close/>
              </a:path>
            </a:pathLst>
          </a:custGeom>
          <a:solidFill>
            <a:srgbClr val="F86423"/>
          </a:solidFill>
        </p:spPr>
        <p:txBody>
          <a:bodyPr wrap="square" lIns="0" tIns="0" rIns="0" bIns="0" rtlCol="0"/>
          <a:lstStyle/>
          <a:p>
            <a:endParaRPr/>
          </a:p>
        </p:txBody>
      </p:sp>
      <p:sp>
        <p:nvSpPr>
          <p:cNvPr id="43" name="object 43"/>
          <p:cNvSpPr txBox="1"/>
          <p:nvPr/>
        </p:nvSpPr>
        <p:spPr>
          <a:xfrm>
            <a:off x="4986528" y="5721096"/>
            <a:ext cx="2200910" cy="553720"/>
          </a:xfrm>
          <a:prstGeom prst="rect">
            <a:avLst/>
          </a:prstGeom>
          <a:solidFill>
            <a:srgbClr val="FF9966"/>
          </a:solidFill>
          <a:ln w="9144">
            <a:solidFill>
              <a:srgbClr val="EC5B4F"/>
            </a:solidFill>
          </a:ln>
        </p:spPr>
        <p:txBody>
          <a:bodyPr vert="horz" wrap="square" lIns="0" tIns="20320" rIns="0" bIns="0" rtlCol="0">
            <a:spAutoFit/>
          </a:bodyPr>
          <a:lstStyle/>
          <a:p>
            <a:pPr marL="718820" marR="101600" indent="-609600">
              <a:lnSpc>
                <a:spcPct val="125200"/>
              </a:lnSpc>
              <a:spcBef>
                <a:spcPts val="160"/>
              </a:spcBef>
            </a:pPr>
            <a:r>
              <a:rPr sz="1200">
                <a:latin typeface="Microsoft YaHei"/>
                <a:cs typeface="Microsoft YaHei"/>
              </a:rPr>
              <a:t>未组织相关人员就该文件进行 培训学习。</a:t>
            </a:r>
          </a:p>
        </p:txBody>
      </p:sp>
      <p:sp>
        <p:nvSpPr>
          <p:cNvPr id="44" name="object 44"/>
          <p:cNvSpPr/>
          <p:nvPr/>
        </p:nvSpPr>
        <p:spPr>
          <a:xfrm>
            <a:off x="4126991" y="5309361"/>
            <a:ext cx="859155" cy="726440"/>
          </a:xfrm>
          <a:custGeom>
            <a:avLst/>
            <a:gdLst/>
            <a:ahLst/>
            <a:cxnLst/>
            <a:rect l="l" t="t" r="r" b="b"/>
            <a:pathLst>
              <a:path w="859154" h="726439">
                <a:moveTo>
                  <a:pt x="782828" y="649960"/>
                </a:moveTo>
                <a:lnTo>
                  <a:pt x="782828" y="726160"/>
                </a:lnTo>
                <a:lnTo>
                  <a:pt x="846328" y="694410"/>
                </a:lnTo>
                <a:lnTo>
                  <a:pt x="795528" y="694410"/>
                </a:lnTo>
                <a:lnTo>
                  <a:pt x="795528" y="681710"/>
                </a:lnTo>
                <a:lnTo>
                  <a:pt x="846328" y="681710"/>
                </a:lnTo>
                <a:lnTo>
                  <a:pt x="782828" y="649960"/>
                </a:lnTo>
                <a:close/>
              </a:path>
              <a:path w="859154" h="726439">
                <a:moveTo>
                  <a:pt x="423163" y="6350"/>
                </a:moveTo>
                <a:lnTo>
                  <a:pt x="423163" y="694410"/>
                </a:lnTo>
                <a:lnTo>
                  <a:pt x="782828" y="694410"/>
                </a:lnTo>
                <a:lnTo>
                  <a:pt x="782828" y="688060"/>
                </a:lnTo>
                <a:lnTo>
                  <a:pt x="435863" y="688060"/>
                </a:lnTo>
                <a:lnTo>
                  <a:pt x="429513" y="681710"/>
                </a:lnTo>
                <a:lnTo>
                  <a:pt x="435863" y="681710"/>
                </a:lnTo>
                <a:lnTo>
                  <a:pt x="435863" y="12700"/>
                </a:lnTo>
                <a:lnTo>
                  <a:pt x="429513" y="12700"/>
                </a:lnTo>
                <a:lnTo>
                  <a:pt x="423163" y="6350"/>
                </a:lnTo>
                <a:close/>
              </a:path>
              <a:path w="859154" h="726439">
                <a:moveTo>
                  <a:pt x="846328" y="681710"/>
                </a:moveTo>
                <a:lnTo>
                  <a:pt x="795528" y="681710"/>
                </a:lnTo>
                <a:lnTo>
                  <a:pt x="795528" y="694410"/>
                </a:lnTo>
                <a:lnTo>
                  <a:pt x="846328" y="694410"/>
                </a:lnTo>
                <a:lnTo>
                  <a:pt x="859028" y="688060"/>
                </a:lnTo>
                <a:lnTo>
                  <a:pt x="846328" y="681710"/>
                </a:lnTo>
                <a:close/>
              </a:path>
              <a:path w="859154" h="726439">
                <a:moveTo>
                  <a:pt x="435863" y="681710"/>
                </a:moveTo>
                <a:lnTo>
                  <a:pt x="429513" y="681710"/>
                </a:lnTo>
                <a:lnTo>
                  <a:pt x="435863" y="688060"/>
                </a:lnTo>
                <a:lnTo>
                  <a:pt x="435863" y="681710"/>
                </a:lnTo>
                <a:close/>
              </a:path>
              <a:path w="859154" h="726439">
                <a:moveTo>
                  <a:pt x="782828" y="681710"/>
                </a:moveTo>
                <a:lnTo>
                  <a:pt x="435863" y="681710"/>
                </a:lnTo>
                <a:lnTo>
                  <a:pt x="435863" y="688060"/>
                </a:lnTo>
                <a:lnTo>
                  <a:pt x="782828" y="688060"/>
                </a:lnTo>
                <a:lnTo>
                  <a:pt x="782828" y="681710"/>
                </a:lnTo>
                <a:close/>
              </a:path>
              <a:path w="859154" h="726439">
                <a:moveTo>
                  <a:pt x="435863" y="0"/>
                </a:moveTo>
                <a:lnTo>
                  <a:pt x="0" y="0"/>
                </a:lnTo>
                <a:lnTo>
                  <a:pt x="0" y="12700"/>
                </a:lnTo>
                <a:lnTo>
                  <a:pt x="423163" y="12700"/>
                </a:lnTo>
                <a:lnTo>
                  <a:pt x="423163" y="6350"/>
                </a:lnTo>
                <a:lnTo>
                  <a:pt x="435863" y="6350"/>
                </a:lnTo>
                <a:lnTo>
                  <a:pt x="435863" y="0"/>
                </a:lnTo>
                <a:close/>
              </a:path>
              <a:path w="859154" h="726439">
                <a:moveTo>
                  <a:pt x="435863" y="6350"/>
                </a:moveTo>
                <a:lnTo>
                  <a:pt x="423163" y="6350"/>
                </a:lnTo>
                <a:lnTo>
                  <a:pt x="429513" y="12700"/>
                </a:lnTo>
                <a:lnTo>
                  <a:pt x="435863" y="12700"/>
                </a:lnTo>
                <a:lnTo>
                  <a:pt x="435863" y="6350"/>
                </a:lnTo>
                <a:close/>
              </a:path>
            </a:pathLst>
          </a:custGeom>
          <a:solidFill>
            <a:srgbClr val="F86423"/>
          </a:solidFill>
        </p:spPr>
        <p:txBody>
          <a:bodyPr wrap="square" lIns="0" tIns="0" rIns="0" bIns="0" rtlCol="0"/>
          <a:lstStyle/>
          <a:p>
            <a:endParaRPr/>
          </a:p>
        </p:txBody>
      </p:sp>
      <p:sp>
        <p:nvSpPr>
          <p:cNvPr id="45" name="object 45"/>
          <p:cNvSpPr/>
          <p:nvPr/>
        </p:nvSpPr>
        <p:spPr>
          <a:xfrm>
            <a:off x="7772400" y="5838444"/>
            <a:ext cx="1914525" cy="300355"/>
          </a:xfrm>
          <a:custGeom>
            <a:avLst/>
            <a:gdLst/>
            <a:ahLst/>
            <a:cxnLst/>
            <a:rect l="l" t="t" r="r" b="b"/>
            <a:pathLst>
              <a:path w="1914525" h="300354">
                <a:moveTo>
                  <a:pt x="1595120" y="0"/>
                </a:moveTo>
                <a:lnTo>
                  <a:pt x="319024" y="0"/>
                </a:lnTo>
                <a:lnTo>
                  <a:pt x="0" y="150113"/>
                </a:lnTo>
                <a:lnTo>
                  <a:pt x="319024" y="300227"/>
                </a:lnTo>
                <a:lnTo>
                  <a:pt x="1595120" y="300227"/>
                </a:lnTo>
                <a:lnTo>
                  <a:pt x="1659402" y="297178"/>
                </a:lnTo>
                <a:lnTo>
                  <a:pt x="1719280" y="288431"/>
                </a:lnTo>
                <a:lnTo>
                  <a:pt x="1773470" y="274590"/>
                </a:lnTo>
                <a:lnTo>
                  <a:pt x="1820687" y="256260"/>
                </a:lnTo>
                <a:lnTo>
                  <a:pt x="1859648" y="234044"/>
                </a:lnTo>
                <a:lnTo>
                  <a:pt x="1889067" y="208545"/>
                </a:lnTo>
                <a:lnTo>
                  <a:pt x="1914144" y="150113"/>
                </a:lnTo>
                <a:lnTo>
                  <a:pt x="1907660" y="119860"/>
                </a:lnTo>
                <a:lnTo>
                  <a:pt x="1859648" y="66183"/>
                </a:lnTo>
                <a:lnTo>
                  <a:pt x="1820687" y="43967"/>
                </a:lnTo>
                <a:lnTo>
                  <a:pt x="1773470" y="25637"/>
                </a:lnTo>
                <a:lnTo>
                  <a:pt x="1719280" y="11796"/>
                </a:lnTo>
                <a:lnTo>
                  <a:pt x="1659402" y="3049"/>
                </a:lnTo>
                <a:lnTo>
                  <a:pt x="1595120" y="0"/>
                </a:lnTo>
                <a:close/>
              </a:path>
            </a:pathLst>
          </a:custGeom>
          <a:solidFill>
            <a:srgbClr val="F86423"/>
          </a:solidFill>
        </p:spPr>
        <p:txBody>
          <a:bodyPr wrap="square" lIns="0" tIns="0" rIns="0" bIns="0" rtlCol="0"/>
          <a:lstStyle/>
          <a:p>
            <a:endParaRPr/>
          </a:p>
        </p:txBody>
      </p:sp>
      <p:sp>
        <p:nvSpPr>
          <p:cNvPr id="46" name="object 46"/>
          <p:cNvSpPr/>
          <p:nvPr/>
        </p:nvSpPr>
        <p:spPr>
          <a:xfrm>
            <a:off x="7772400" y="5838444"/>
            <a:ext cx="1914525" cy="300355"/>
          </a:xfrm>
          <a:custGeom>
            <a:avLst/>
            <a:gdLst/>
            <a:ahLst/>
            <a:cxnLst/>
            <a:rect l="l" t="t" r="r" b="b"/>
            <a:pathLst>
              <a:path w="1914525" h="300354">
                <a:moveTo>
                  <a:pt x="0" y="150113"/>
                </a:moveTo>
                <a:lnTo>
                  <a:pt x="319024" y="0"/>
                </a:lnTo>
                <a:lnTo>
                  <a:pt x="1595120" y="0"/>
                </a:lnTo>
                <a:lnTo>
                  <a:pt x="1659402" y="3049"/>
                </a:lnTo>
                <a:lnTo>
                  <a:pt x="1719280" y="11796"/>
                </a:lnTo>
                <a:lnTo>
                  <a:pt x="1773470" y="25637"/>
                </a:lnTo>
                <a:lnTo>
                  <a:pt x="1820687" y="43967"/>
                </a:lnTo>
                <a:lnTo>
                  <a:pt x="1859648" y="66183"/>
                </a:lnTo>
                <a:lnTo>
                  <a:pt x="1889067" y="91682"/>
                </a:lnTo>
                <a:lnTo>
                  <a:pt x="1914144" y="150113"/>
                </a:lnTo>
                <a:lnTo>
                  <a:pt x="1907660" y="180367"/>
                </a:lnTo>
                <a:lnTo>
                  <a:pt x="1859648" y="234044"/>
                </a:lnTo>
                <a:lnTo>
                  <a:pt x="1820687" y="256260"/>
                </a:lnTo>
                <a:lnTo>
                  <a:pt x="1773470" y="274590"/>
                </a:lnTo>
                <a:lnTo>
                  <a:pt x="1719280" y="288431"/>
                </a:lnTo>
                <a:lnTo>
                  <a:pt x="1659402" y="297178"/>
                </a:lnTo>
                <a:lnTo>
                  <a:pt x="1595120" y="300227"/>
                </a:lnTo>
                <a:lnTo>
                  <a:pt x="319024" y="300227"/>
                </a:lnTo>
                <a:lnTo>
                  <a:pt x="0" y="150113"/>
                </a:lnTo>
                <a:close/>
              </a:path>
            </a:pathLst>
          </a:custGeom>
          <a:ln w="12192">
            <a:solidFill>
              <a:srgbClr val="B64717"/>
            </a:solidFill>
          </a:ln>
        </p:spPr>
        <p:txBody>
          <a:bodyPr wrap="square" lIns="0" tIns="0" rIns="0" bIns="0" rtlCol="0"/>
          <a:lstStyle/>
          <a:p>
            <a:endParaRPr/>
          </a:p>
        </p:txBody>
      </p:sp>
      <p:sp>
        <p:nvSpPr>
          <p:cNvPr id="47" name="object 47"/>
          <p:cNvSpPr txBox="1"/>
          <p:nvPr/>
        </p:nvSpPr>
        <p:spPr>
          <a:xfrm>
            <a:off x="8336406" y="5879998"/>
            <a:ext cx="787400" cy="208279"/>
          </a:xfrm>
          <a:prstGeom prst="rect">
            <a:avLst/>
          </a:prstGeom>
        </p:spPr>
        <p:txBody>
          <a:bodyPr vert="horz" wrap="square" lIns="0" tIns="12700" rIns="0" bIns="0" rtlCol="0">
            <a:spAutoFit/>
          </a:bodyPr>
          <a:lstStyle/>
          <a:p>
            <a:pPr marL="12700">
              <a:lnSpc>
                <a:spcPct val="100000"/>
              </a:lnSpc>
              <a:spcBef>
                <a:spcPts val="100"/>
              </a:spcBef>
            </a:pPr>
            <a:r>
              <a:rPr sz="1200">
                <a:solidFill>
                  <a:srgbClr val="FFFFFF"/>
                </a:solidFill>
                <a:latin typeface="Microsoft YaHei"/>
                <a:cs typeface="Microsoft YaHei"/>
              </a:rPr>
              <a:t>培训不到位</a:t>
            </a:r>
            <a:endParaRPr sz="1200">
              <a:latin typeface="Microsoft YaHei"/>
              <a:cs typeface="Microsoft YaHei"/>
            </a:endParaRPr>
          </a:p>
        </p:txBody>
      </p:sp>
      <p:sp>
        <p:nvSpPr>
          <p:cNvPr id="48" name="object 48"/>
          <p:cNvSpPr/>
          <p:nvPr/>
        </p:nvSpPr>
        <p:spPr>
          <a:xfrm>
            <a:off x="7292340" y="5847588"/>
            <a:ext cx="411480" cy="300355"/>
          </a:xfrm>
          <a:custGeom>
            <a:avLst/>
            <a:gdLst/>
            <a:ahLst/>
            <a:cxnLst/>
            <a:rect l="l" t="t" r="r" b="b"/>
            <a:pathLst>
              <a:path w="411479" h="300354">
                <a:moveTo>
                  <a:pt x="0" y="75056"/>
                </a:moveTo>
                <a:lnTo>
                  <a:pt x="261365" y="75056"/>
                </a:lnTo>
                <a:lnTo>
                  <a:pt x="261365" y="0"/>
                </a:lnTo>
                <a:lnTo>
                  <a:pt x="411479" y="150114"/>
                </a:lnTo>
                <a:lnTo>
                  <a:pt x="261365" y="300228"/>
                </a:lnTo>
                <a:lnTo>
                  <a:pt x="261365" y="225171"/>
                </a:lnTo>
                <a:lnTo>
                  <a:pt x="0" y="225171"/>
                </a:lnTo>
                <a:lnTo>
                  <a:pt x="0" y="75056"/>
                </a:lnTo>
                <a:close/>
              </a:path>
            </a:pathLst>
          </a:custGeom>
          <a:ln w="12192">
            <a:solidFill>
              <a:srgbClr val="CE4407"/>
            </a:solidFill>
          </a:ln>
        </p:spPr>
        <p:txBody>
          <a:bodyPr wrap="square" lIns="0" tIns="0" rIns="0" bIns="0" rtlCol="0"/>
          <a:lstStyle/>
          <a:p>
            <a:endParaRPr/>
          </a:p>
        </p:txBody>
      </p:sp>
      <p:sp>
        <p:nvSpPr>
          <p:cNvPr id="55" name="Title 52">
            <a:extLst>
              <a:ext uri="{FF2B5EF4-FFF2-40B4-BE49-F238E27FC236}">
                <a16:creationId xmlns:a16="http://schemas.microsoft.com/office/drawing/2014/main" id="{413C6F59-00E6-6E0F-31AF-515AF1136E41}"/>
              </a:ext>
            </a:extLst>
          </p:cNvPr>
          <p:cNvSpPr>
            <a:spLocks noGrp="1"/>
          </p:cNvSpPr>
          <p:nvPr>
            <p:ph type="title"/>
          </p:nvPr>
        </p:nvSpPr>
        <p:spPr>
          <a:xfrm>
            <a:off x="449263" y="495300"/>
            <a:ext cx="10515600" cy="652463"/>
          </a:xfrm>
        </p:spPr>
        <p:txBody>
          <a:bodyPr/>
          <a:lstStyle/>
          <a:p>
            <a:r>
              <a:rPr lang="zh-CN" altLang="en-US" spc="-10">
                <a:latin typeface="Microsoft YaHei"/>
                <a:cs typeface="Microsoft YaHei"/>
              </a:rPr>
              <a:t>案例分</a:t>
            </a:r>
            <a:r>
              <a:rPr lang="zh-CN" altLang="en-US" spc="-5">
                <a:latin typeface="Microsoft YaHei"/>
                <a:cs typeface="Microsoft YaHei"/>
              </a:rPr>
              <a:t>析</a:t>
            </a:r>
            <a:r>
              <a:rPr lang="zh-CN" altLang="en-US" spc="-15">
                <a:latin typeface="Microsoft YaHei"/>
                <a:cs typeface="Microsoft YaHei"/>
              </a:rPr>
              <a:t> </a:t>
            </a:r>
            <a:r>
              <a:rPr lang="en-GB" sz="2400" spc="-75">
                <a:latin typeface="+mn-lt"/>
                <a:cs typeface="Microsoft YaHei"/>
              </a:rPr>
              <a:t>CAPA</a:t>
            </a:r>
            <a:r>
              <a:rPr lang="en-GB" sz="2400">
                <a:latin typeface="+mn-lt"/>
                <a:cs typeface="Microsoft YaHei"/>
              </a:rPr>
              <a:t> </a:t>
            </a:r>
            <a:r>
              <a:rPr lang="en-GB" sz="2400" spc="-10">
                <a:latin typeface="+mn-lt"/>
                <a:cs typeface="Microsoft YaHei"/>
              </a:rPr>
              <a:t>Case</a:t>
            </a:r>
            <a:r>
              <a:rPr lang="en-GB" sz="2400" spc="-20">
                <a:latin typeface="+mn-lt"/>
                <a:cs typeface="Microsoft YaHei"/>
              </a:rPr>
              <a:t> </a:t>
            </a:r>
            <a:r>
              <a:rPr lang="en-GB" sz="2400" spc="-30">
                <a:latin typeface="+mn-lt"/>
                <a:cs typeface="Microsoft YaHei"/>
              </a:rPr>
              <a:t>Study</a:t>
            </a:r>
            <a:endParaRPr lang="en-GB"/>
          </a:p>
        </p:txBody>
      </p:sp>
      <p:sp>
        <p:nvSpPr>
          <p:cNvPr id="49" name="Slide Number Placeholder 2">
            <a:extLst>
              <a:ext uri="{FF2B5EF4-FFF2-40B4-BE49-F238E27FC236}">
                <a16:creationId xmlns:a16="http://schemas.microsoft.com/office/drawing/2014/main" id="{4054DB3C-0C13-FCCB-C8F9-54563DF60285}"/>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116</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165860"/>
            <a:ext cx="12192000" cy="0"/>
          </a:xfrm>
          <a:custGeom>
            <a:avLst/>
            <a:gdLst/>
            <a:ahLst/>
            <a:cxnLst/>
            <a:rect l="l" t="t" r="r" b="b"/>
            <a:pathLst>
              <a:path w="12192000">
                <a:moveTo>
                  <a:pt x="0" y="0"/>
                </a:moveTo>
                <a:lnTo>
                  <a:pt x="12192000" y="0"/>
                </a:lnTo>
              </a:path>
            </a:pathLst>
          </a:custGeom>
          <a:ln w="3175">
            <a:solidFill>
              <a:srgbClr val="A6A6A6"/>
            </a:solidFill>
          </a:ln>
        </p:spPr>
        <p:txBody>
          <a:bodyPr wrap="square" lIns="0" tIns="0" rIns="0" bIns="0" rtlCol="0"/>
          <a:lstStyle/>
          <a:p>
            <a:endParaRPr/>
          </a:p>
        </p:txBody>
      </p:sp>
      <p:sp>
        <p:nvSpPr>
          <p:cNvPr id="3" name="object 3"/>
          <p:cNvSpPr/>
          <p:nvPr/>
        </p:nvSpPr>
        <p:spPr>
          <a:xfrm>
            <a:off x="9790176" y="6448044"/>
            <a:ext cx="182879" cy="147828"/>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1170432" y="2351532"/>
            <a:ext cx="3843654" cy="1685925"/>
          </a:xfrm>
          <a:custGeom>
            <a:avLst/>
            <a:gdLst/>
            <a:ahLst/>
            <a:cxnLst/>
            <a:rect l="l" t="t" r="r" b="b"/>
            <a:pathLst>
              <a:path w="3843654" h="1685925">
                <a:moveTo>
                  <a:pt x="0" y="112394"/>
                </a:moveTo>
                <a:lnTo>
                  <a:pt x="11279" y="68633"/>
                </a:lnTo>
                <a:lnTo>
                  <a:pt x="42037" y="32908"/>
                </a:lnTo>
                <a:lnTo>
                  <a:pt x="87653" y="8828"/>
                </a:lnTo>
                <a:lnTo>
                  <a:pt x="143509" y="0"/>
                </a:lnTo>
                <a:lnTo>
                  <a:pt x="3707129" y="123570"/>
                </a:lnTo>
                <a:lnTo>
                  <a:pt x="3759632" y="128887"/>
                </a:lnTo>
                <a:lnTo>
                  <a:pt x="3797871" y="145240"/>
                </a:lnTo>
                <a:lnTo>
                  <a:pt x="3829177" y="213487"/>
                </a:lnTo>
                <a:lnTo>
                  <a:pt x="3829256" y="275296"/>
                </a:lnTo>
                <a:lnTo>
                  <a:pt x="3829483" y="333906"/>
                </a:lnTo>
                <a:lnTo>
                  <a:pt x="3829845" y="389620"/>
                </a:lnTo>
                <a:lnTo>
                  <a:pt x="3830328" y="442744"/>
                </a:lnTo>
                <a:lnTo>
                  <a:pt x="3830916" y="493583"/>
                </a:lnTo>
                <a:lnTo>
                  <a:pt x="3831597" y="542441"/>
                </a:lnTo>
                <a:lnTo>
                  <a:pt x="3832355" y="589622"/>
                </a:lnTo>
                <a:lnTo>
                  <a:pt x="3833177" y="635432"/>
                </a:lnTo>
                <a:lnTo>
                  <a:pt x="3834049" y="680176"/>
                </a:lnTo>
                <a:lnTo>
                  <a:pt x="3834956" y="724157"/>
                </a:lnTo>
                <a:lnTo>
                  <a:pt x="3835884" y="767682"/>
                </a:lnTo>
                <a:lnTo>
                  <a:pt x="3836820" y="811054"/>
                </a:lnTo>
                <a:lnTo>
                  <a:pt x="3837748" y="854579"/>
                </a:lnTo>
                <a:lnTo>
                  <a:pt x="3838655" y="898560"/>
                </a:lnTo>
                <a:lnTo>
                  <a:pt x="3839527" y="943304"/>
                </a:lnTo>
                <a:lnTo>
                  <a:pt x="3840349" y="989114"/>
                </a:lnTo>
                <a:lnTo>
                  <a:pt x="3841107" y="1036295"/>
                </a:lnTo>
                <a:lnTo>
                  <a:pt x="3841788" y="1085153"/>
                </a:lnTo>
                <a:lnTo>
                  <a:pt x="3842376" y="1135992"/>
                </a:lnTo>
                <a:lnTo>
                  <a:pt x="3842859" y="1189116"/>
                </a:lnTo>
                <a:lnTo>
                  <a:pt x="3843221" y="1244830"/>
                </a:lnTo>
                <a:lnTo>
                  <a:pt x="3843448" y="1303440"/>
                </a:lnTo>
                <a:lnTo>
                  <a:pt x="3843528" y="1365249"/>
                </a:lnTo>
                <a:lnTo>
                  <a:pt x="3836733" y="1403752"/>
                </a:lnTo>
                <a:lnTo>
                  <a:pt x="3815842" y="1427908"/>
                </a:lnTo>
                <a:lnTo>
                  <a:pt x="3780091" y="1440420"/>
                </a:lnTo>
                <a:lnTo>
                  <a:pt x="3728720" y="1443989"/>
                </a:lnTo>
                <a:lnTo>
                  <a:pt x="143509" y="1685543"/>
                </a:lnTo>
                <a:lnTo>
                  <a:pt x="87653" y="1676715"/>
                </a:lnTo>
                <a:lnTo>
                  <a:pt x="42037" y="1652635"/>
                </a:lnTo>
                <a:lnTo>
                  <a:pt x="11279" y="1616910"/>
                </a:lnTo>
                <a:lnTo>
                  <a:pt x="0" y="1573148"/>
                </a:lnTo>
                <a:lnTo>
                  <a:pt x="0" y="112394"/>
                </a:lnTo>
                <a:close/>
              </a:path>
            </a:pathLst>
          </a:custGeom>
          <a:ln w="12192">
            <a:solidFill>
              <a:srgbClr val="FDDFD2"/>
            </a:solidFill>
          </a:ln>
        </p:spPr>
        <p:txBody>
          <a:bodyPr wrap="square" lIns="0" tIns="0" rIns="0" bIns="0" rtlCol="0"/>
          <a:lstStyle/>
          <a:p>
            <a:endParaRPr/>
          </a:p>
        </p:txBody>
      </p:sp>
      <p:sp>
        <p:nvSpPr>
          <p:cNvPr id="5" name="object 5"/>
          <p:cNvSpPr txBox="1"/>
          <p:nvPr/>
        </p:nvSpPr>
        <p:spPr>
          <a:xfrm>
            <a:off x="1531747" y="2710053"/>
            <a:ext cx="3291840" cy="208279"/>
          </a:xfrm>
          <a:prstGeom prst="rect">
            <a:avLst/>
          </a:prstGeom>
        </p:spPr>
        <p:txBody>
          <a:bodyPr vert="horz" wrap="square" lIns="0" tIns="12700" rIns="0" bIns="0" rtlCol="0">
            <a:spAutoFit/>
          </a:bodyPr>
          <a:lstStyle/>
          <a:p>
            <a:pPr marL="12700">
              <a:lnSpc>
                <a:spcPct val="100000"/>
              </a:lnSpc>
              <a:spcBef>
                <a:spcPts val="100"/>
              </a:spcBef>
            </a:pPr>
            <a:r>
              <a:rPr sz="1200">
                <a:latin typeface="Microsoft YaHei"/>
                <a:cs typeface="Microsoft YaHei"/>
              </a:rPr>
              <a:t>企业未组织相关人员就前沿理念/技术开展学习</a:t>
            </a:r>
            <a:r>
              <a:rPr sz="1200">
                <a:solidFill>
                  <a:srgbClr val="0D0D0D"/>
                </a:solidFill>
                <a:latin typeface="Microsoft YaHei"/>
                <a:cs typeface="Microsoft YaHei"/>
              </a:rPr>
              <a:t>。</a:t>
            </a:r>
            <a:endParaRPr sz="1200">
              <a:latin typeface="Microsoft YaHei"/>
              <a:cs typeface="Microsoft YaHei"/>
            </a:endParaRPr>
          </a:p>
        </p:txBody>
      </p:sp>
      <p:sp>
        <p:nvSpPr>
          <p:cNvPr id="6" name="object 6"/>
          <p:cNvSpPr/>
          <p:nvPr/>
        </p:nvSpPr>
        <p:spPr>
          <a:xfrm>
            <a:off x="1367408" y="3173476"/>
            <a:ext cx="2222245" cy="148971"/>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3652011" y="3175000"/>
            <a:ext cx="1147826" cy="147700"/>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1476883" y="3446907"/>
            <a:ext cx="898143" cy="150113"/>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2401823" y="3448050"/>
            <a:ext cx="2302891" cy="149225"/>
          </a:xfrm>
          <a:prstGeom prst="rect">
            <a:avLst/>
          </a:prstGeom>
          <a:blipFill>
            <a:blip r:embed="rId6" cstate="print"/>
            <a:stretch>
              <a:fillRect/>
            </a:stretch>
          </a:blipFill>
        </p:spPr>
        <p:txBody>
          <a:bodyPr wrap="square" lIns="0" tIns="0" rIns="0" bIns="0" rtlCol="0"/>
          <a:lstStyle/>
          <a:p>
            <a:endParaRPr/>
          </a:p>
        </p:txBody>
      </p:sp>
      <p:sp>
        <p:nvSpPr>
          <p:cNvPr id="10" name="object 10"/>
          <p:cNvSpPr/>
          <p:nvPr/>
        </p:nvSpPr>
        <p:spPr>
          <a:xfrm>
            <a:off x="1200911" y="2426207"/>
            <a:ext cx="838200" cy="393191"/>
          </a:xfrm>
          <a:prstGeom prst="rect">
            <a:avLst/>
          </a:prstGeom>
          <a:blipFill>
            <a:blip r:embed="rId7" cstate="print"/>
            <a:stretch>
              <a:fillRect/>
            </a:stretch>
          </a:blipFill>
        </p:spPr>
        <p:txBody>
          <a:bodyPr wrap="square" lIns="0" tIns="0" rIns="0" bIns="0" rtlCol="0"/>
          <a:lstStyle/>
          <a:p>
            <a:endParaRPr/>
          </a:p>
        </p:txBody>
      </p:sp>
      <p:sp>
        <p:nvSpPr>
          <p:cNvPr id="11" name="object 11"/>
          <p:cNvSpPr/>
          <p:nvPr/>
        </p:nvSpPr>
        <p:spPr>
          <a:xfrm>
            <a:off x="1267421" y="2171064"/>
            <a:ext cx="407835" cy="573024"/>
          </a:xfrm>
          <a:prstGeom prst="rect">
            <a:avLst/>
          </a:prstGeom>
          <a:blipFill>
            <a:blip r:embed="rId8" cstate="print"/>
            <a:stretch>
              <a:fillRect/>
            </a:stretch>
          </a:blipFill>
        </p:spPr>
        <p:txBody>
          <a:bodyPr wrap="square" lIns="0" tIns="0" rIns="0" bIns="0" rtlCol="0"/>
          <a:lstStyle/>
          <a:p>
            <a:endParaRPr/>
          </a:p>
        </p:txBody>
      </p:sp>
      <p:sp>
        <p:nvSpPr>
          <p:cNvPr id="12" name="object 12"/>
          <p:cNvSpPr/>
          <p:nvPr/>
        </p:nvSpPr>
        <p:spPr>
          <a:xfrm>
            <a:off x="6893052" y="2351532"/>
            <a:ext cx="3823970" cy="1685925"/>
          </a:xfrm>
          <a:custGeom>
            <a:avLst/>
            <a:gdLst/>
            <a:ahLst/>
            <a:cxnLst/>
            <a:rect l="l" t="t" r="r" b="b"/>
            <a:pathLst>
              <a:path w="3823970" h="1685925">
                <a:moveTo>
                  <a:pt x="3823716" y="112394"/>
                </a:moveTo>
                <a:lnTo>
                  <a:pt x="3812502" y="68633"/>
                </a:lnTo>
                <a:lnTo>
                  <a:pt x="3781917" y="32908"/>
                </a:lnTo>
                <a:lnTo>
                  <a:pt x="3736544" y="8828"/>
                </a:lnTo>
                <a:lnTo>
                  <a:pt x="3680968" y="0"/>
                </a:lnTo>
                <a:lnTo>
                  <a:pt x="135636" y="123570"/>
                </a:lnTo>
                <a:lnTo>
                  <a:pt x="83393" y="128887"/>
                </a:lnTo>
                <a:lnTo>
                  <a:pt x="45354" y="145240"/>
                </a:lnTo>
                <a:lnTo>
                  <a:pt x="14224" y="213487"/>
                </a:lnTo>
                <a:lnTo>
                  <a:pt x="14145" y="275296"/>
                </a:lnTo>
                <a:lnTo>
                  <a:pt x="13920" y="333906"/>
                </a:lnTo>
                <a:lnTo>
                  <a:pt x="13561" y="389620"/>
                </a:lnTo>
                <a:lnTo>
                  <a:pt x="13082" y="442744"/>
                </a:lnTo>
                <a:lnTo>
                  <a:pt x="12499" y="493583"/>
                </a:lnTo>
                <a:lnTo>
                  <a:pt x="11825" y="542441"/>
                </a:lnTo>
                <a:lnTo>
                  <a:pt x="11073" y="589622"/>
                </a:lnTo>
                <a:lnTo>
                  <a:pt x="10258" y="635432"/>
                </a:lnTo>
                <a:lnTo>
                  <a:pt x="9394" y="680176"/>
                </a:lnTo>
                <a:lnTo>
                  <a:pt x="8495" y="724157"/>
                </a:lnTo>
                <a:lnTo>
                  <a:pt x="7575" y="767682"/>
                </a:lnTo>
                <a:lnTo>
                  <a:pt x="6648" y="811054"/>
                </a:lnTo>
                <a:lnTo>
                  <a:pt x="5728" y="854579"/>
                </a:lnTo>
                <a:lnTo>
                  <a:pt x="4829" y="898560"/>
                </a:lnTo>
                <a:lnTo>
                  <a:pt x="3965" y="943304"/>
                </a:lnTo>
                <a:lnTo>
                  <a:pt x="3150" y="989114"/>
                </a:lnTo>
                <a:lnTo>
                  <a:pt x="2398" y="1036295"/>
                </a:lnTo>
                <a:lnTo>
                  <a:pt x="1724" y="1085153"/>
                </a:lnTo>
                <a:lnTo>
                  <a:pt x="1141" y="1135992"/>
                </a:lnTo>
                <a:lnTo>
                  <a:pt x="662" y="1189116"/>
                </a:lnTo>
                <a:lnTo>
                  <a:pt x="303" y="1244830"/>
                </a:lnTo>
                <a:lnTo>
                  <a:pt x="78" y="1303440"/>
                </a:lnTo>
                <a:lnTo>
                  <a:pt x="0" y="1365249"/>
                </a:lnTo>
                <a:lnTo>
                  <a:pt x="6768" y="1403752"/>
                </a:lnTo>
                <a:lnTo>
                  <a:pt x="27574" y="1427908"/>
                </a:lnTo>
                <a:lnTo>
                  <a:pt x="63168" y="1440420"/>
                </a:lnTo>
                <a:lnTo>
                  <a:pt x="114300" y="1443989"/>
                </a:lnTo>
                <a:lnTo>
                  <a:pt x="3680968" y="1685543"/>
                </a:lnTo>
                <a:lnTo>
                  <a:pt x="3736544" y="1676715"/>
                </a:lnTo>
                <a:lnTo>
                  <a:pt x="3781917" y="1652635"/>
                </a:lnTo>
                <a:lnTo>
                  <a:pt x="3812502" y="1616910"/>
                </a:lnTo>
                <a:lnTo>
                  <a:pt x="3823716" y="1573148"/>
                </a:lnTo>
                <a:lnTo>
                  <a:pt x="3823716" y="112394"/>
                </a:lnTo>
                <a:close/>
              </a:path>
            </a:pathLst>
          </a:custGeom>
          <a:ln w="12192">
            <a:solidFill>
              <a:srgbClr val="F0C8B9"/>
            </a:solidFill>
          </a:ln>
        </p:spPr>
        <p:txBody>
          <a:bodyPr wrap="square" lIns="0" tIns="0" rIns="0" bIns="0" rtlCol="0"/>
          <a:lstStyle/>
          <a:p>
            <a:endParaRPr/>
          </a:p>
        </p:txBody>
      </p:sp>
      <p:sp>
        <p:nvSpPr>
          <p:cNvPr id="13" name="object 13"/>
          <p:cNvSpPr txBox="1"/>
          <p:nvPr/>
        </p:nvSpPr>
        <p:spPr>
          <a:xfrm>
            <a:off x="7309866" y="2791459"/>
            <a:ext cx="2769235" cy="208279"/>
          </a:xfrm>
          <a:prstGeom prst="rect">
            <a:avLst/>
          </a:prstGeom>
        </p:spPr>
        <p:txBody>
          <a:bodyPr vert="horz" wrap="square" lIns="0" tIns="12700" rIns="0" bIns="0" rtlCol="0">
            <a:spAutoFit/>
          </a:bodyPr>
          <a:lstStyle/>
          <a:p>
            <a:pPr marL="12700">
              <a:lnSpc>
                <a:spcPct val="100000"/>
              </a:lnSpc>
              <a:spcBef>
                <a:spcPts val="100"/>
              </a:spcBef>
            </a:pPr>
            <a:r>
              <a:rPr sz="1200">
                <a:latin typeface="Microsoft YaHei"/>
                <a:cs typeface="Microsoft YaHei"/>
              </a:rPr>
              <a:t>未组织相关人员就该文件进行培训学</a:t>
            </a:r>
            <a:r>
              <a:rPr sz="1200" spc="-35">
                <a:latin typeface="Microsoft YaHei"/>
                <a:cs typeface="Microsoft YaHei"/>
              </a:rPr>
              <a:t>习</a:t>
            </a:r>
            <a:r>
              <a:rPr sz="1200">
                <a:latin typeface="Microsoft YaHei"/>
                <a:cs typeface="Microsoft YaHei"/>
              </a:rPr>
              <a:t>。</a:t>
            </a:r>
          </a:p>
        </p:txBody>
      </p:sp>
      <p:sp>
        <p:nvSpPr>
          <p:cNvPr id="14" name="object 14"/>
          <p:cNvSpPr/>
          <p:nvPr/>
        </p:nvSpPr>
        <p:spPr>
          <a:xfrm>
            <a:off x="7321677" y="3254883"/>
            <a:ext cx="3156457" cy="149351"/>
          </a:xfrm>
          <a:prstGeom prst="rect">
            <a:avLst/>
          </a:prstGeom>
          <a:blipFill>
            <a:blip r:embed="rId9" cstate="print"/>
            <a:stretch>
              <a:fillRect/>
            </a:stretch>
          </a:blipFill>
        </p:spPr>
        <p:txBody>
          <a:bodyPr wrap="square" lIns="0" tIns="0" rIns="0" bIns="0" rtlCol="0"/>
          <a:lstStyle/>
          <a:p>
            <a:endParaRPr/>
          </a:p>
        </p:txBody>
      </p:sp>
      <p:sp>
        <p:nvSpPr>
          <p:cNvPr id="15" name="object 15"/>
          <p:cNvSpPr/>
          <p:nvPr/>
        </p:nvSpPr>
        <p:spPr>
          <a:xfrm>
            <a:off x="7324343" y="3528567"/>
            <a:ext cx="1633854" cy="149225"/>
          </a:xfrm>
          <a:prstGeom prst="rect">
            <a:avLst/>
          </a:prstGeom>
          <a:blipFill>
            <a:blip r:embed="rId10" cstate="print"/>
            <a:stretch>
              <a:fillRect/>
            </a:stretch>
          </a:blipFill>
        </p:spPr>
        <p:txBody>
          <a:bodyPr wrap="square" lIns="0" tIns="0" rIns="0" bIns="0" rtlCol="0"/>
          <a:lstStyle/>
          <a:p>
            <a:endParaRPr/>
          </a:p>
        </p:txBody>
      </p:sp>
      <p:sp>
        <p:nvSpPr>
          <p:cNvPr id="16" name="object 16"/>
          <p:cNvSpPr/>
          <p:nvPr/>
        </p:nvSpPr>
        <p:spPr>
          <a:xfrm>
            <a:off x="9308592" y="2272283"/>
            <a:ext cx="2502407" cy="702563"/>
          </a:xfrm>
          <a:prstGeom prst="rect">
            <a:avLst/>
          </a:prstGeom>
          <a:blipFill>
            <a:blip r:embed="rId11" cstate="print"/>
            <a:stretch>
              <a:fillRect/>
            </a:stretch>
          </a:blipFill>
        </p:spPr>
        <p:txBody>
          <a:bodyPr wrap="square" lIns="0" tIns="0" rIns="0" bIns="0" rtlCol="0"/>
          <a:lstStyle/>
          <a:p>
            <a:endParaRPr/>
          </a:p>
        </p:txBody>
      </p:sp>
      <p:sp>
        <p:nvSpPr>
          <p:cNvPr id="17" name="object 17"/>
          <p:cNvSpPr txBox="1"/>
          <p:nvPr/>
        </p:nvSpPr>
        <p:spPr>
          <a:xfrm>
            <a:off x="10188320" y="1934032"/>
            <a:ext cx="467995" cy="940435"/>
          </a:xfrm>
          <a:prstGeom prst="rect">
            <a:avLst/>
          </a:prstGeom>
        </p:spPr>
        <p:txBody>
          <a:bodyPr vert="horz" wrap="square" lIns="0" tIns="12700" rIns="0" bIns="0" rtlCol="0">
            <a:spAutoFit/>
          </a:bodyPr>
          <a:lstStyle/>
          <a:p>
            <a:pPr marL="12700">
              <a:lnSpc>
                <a:spcPct val="100000"/>
              </a:lnSpc>
              <a:spcBef>
                <a:spcPts val="100"/>
              </a:spcBef>
            </a:pPr>
            <a:r>
              <a:rPr sz="6000" spc="-50">
                <a:solidFill>
                  <a:srgbClr val="FF8001"/>
                </a:solidFill>
                <a:latin typeface="Maiandra GD"/>
                <a:cs typeface="Maiandra GD"/>
              </a:rPr>
              <a:t>B</a:t>
            </a:r>
            <a:endParaRPr sz="6000">
              <a:latin typeface="Maiandra GD"/>
              <a:cs typeface="Maiandra GD"/>
            </a:endParaRPr>
          </a:p>
        </p:txBody>
      </p:sp>
      <p:sp>
        <p:nvSpPr>
          <p:cNvPr id="18" name="object 18"/>
          <p:cNvSpPr/>
          <p:nvPr/>
        </p:nvSpPr>
        <p:spPr>
          <a:xfrm>
            <a:off x="1170432" y="4486655"/>
            <a:ext cx="3843654" cy="1685925"/>
          </a:xfrm>
          <a:custGeom>
            <a:avLst/>
            <a:gdLst/>
            <a:ahLst/>
            <a:cxnLst/>
            <a:rect l="l" t="t" r="r" b="b"/>
            <a:pathLst>
              <a:path w="3843654" h="1685925">
                <a:moveTo>
                  <a:pt x="0" y="1573149"/>
                </a:moveTo>
                <a:lnTo>
                  <a:pt x="11279" y="1616899"/>
                </a:lnTo>
                <a:lnTo>
                  <a:pt x="42037" y="1652625"/>
                </a:lnTo>
                <a:lnTo>
                  <a:pt x="87653" y="1676711"/>
                </a:lnTo>
                <a:lnTo>
                  <a:pt x="143509" y="1685544"/>
                </a:lnTo>
                <a:lnTo>
                  <a:pt x="3707129" y="1561947"/>
                </a:lnTo>
                <a:lnTo>
                  <a:pt x="3759632" y="1556626"/>
                </a:lnTo>
                <a:lnTo>
                  <a:pt x="3797871" y="1540263"/>
                </a:lnTo>
                <a:lnTo>
                  <a:pt x="3829177" y="1472031"/>
                </a:lnTo>
                <a:lnTo>
                  <a:pt x="3829256" y="1410225"/>
                </a:lnTo>
                <a:lnTo>
                  <a:pt x="3829483" y="1351618"/>
                </a:lnTo>
                <a:lnTo>
                  <a:pt x="3829845" y="1295906"/>
                </a:lnTo>
                <a:lnTo>
                  <a:pt x="3830328" y="1242784"/>
                </a:lnTo>
                <a:lnTo>
                  <a:pt x="3830916" y="1191948"/>
                </a:lnTo>
                <a:lnTo>
                  <a:pt x="3831597" y="1143092"/>
                </a:lnTo>
                <a:lnTo>
                  <a:pt x="3832355" y="1095912"/>
                </a:lnTo>
                <a:lnTo>
                  <a:pt x="3833177" y="1050104"/>
                </a:lnTo>
                <a:lnTo>
                  <a:pt x="3834049" y="1005362"/>
                </a:lnTo>
                <a:lnTo>
                  <a:pt x="3834956" y="961381"/>
                </a:lnTo>
                <a:lnTo>
                  <a:pt x="3835884" y="917857"/>
                </a:lnTo>
                <a:lnTo>
                  <a:pt x="3836820" y="874486"/>
                </a:lnTo>
                <a:lnTo>
                  <a:pt x="3837748" y="830962"/>
                </a:lnTo>
                <a:lnTo>
                  <a:pt x="3838655" y="786981"/>
                </a:lnTo>
                <a:lnTo>
                  <a:pt x="3839527" y="742238"/>
                </a:lnTo>
                <a:lnTo>
                  <a:pt x="3840349" y="696428"/>
                </a:lnTo>
                <a:lnTo>
                  <a:pt x="3841107" y="649247"/>
                </a:lnTo>
                <a:lnTo>
                  <a:pt x="3841788" y="600390"/>
                </a:lnTo>
                <a:lnTo>
                  <a:pt x="3842376" y="549551"/>
                </a:lnTo>
                <a:lnTo>
                  <a:pt x="3842859" y="496427"/>
                </a:lnTo>
                <a:lnTo>
                  <a:pt x="3843221" y="440713"/>
                </a:lnTo>
                <a:lnTo>
                  <a:pt x="3843448" y="382103"/>
                </a:lnTo>
                <a:lnTo>
                  <a:pt x="3843528" y="320294"/>
                </a:lnTo>
                <a:lnTo>
                  <a:pt x="3836733" y="281791"/>
                </a:lnTo>
                <a:lnTo>
                  <a:pt x="3815842" y="257635"/>
                </a:lnTo>
                <a:lnTo>
                  <a:pt x="3780091" y="245123"/>
                </a:lnTo>
                <a:lnTo>
                  <a:pt x="3728720" y="241554"/>
                </a:lnTo>
                <a:lnTo>
                  <a:pt x="143509" y="0"/>
                </a:lnTo>
                <a:lnTo>
                  <a:pt x="87653" y="8828"/>
                </a:lnTo>
                <a:lnTo>
                  <a:pt x="42037" y="32908"/>
                </a:lnTo>
                <a:lnTo>
                  <a:pt x="11279" y="68633"/>
                </a:lnTo>
                <a:lnTo>
                  <a:pt x="0" y="112395"/>
                </a:lnTo>
                <a:lnTo>
                  <a:pt x="0" y="1573149"/>
                </a:lnTo>
                <a:close/>
              </a:path>
            </a:pathLst>
          </a:custGeom>
          <a:ln w="12192">
            <a:solidFill>
              <a:srgbClr val="F0C8B9"/>
            </a:solidFill>
          </a:ln>
        </p:spPr>
        <p:txBody>
          <a:bodyPr wrap="square" lIns="0" tIns="0" rIns="0" bIns="0" rtlCol="0"/>
          <a:lstStyle/>
          <a:p>
            <a:endParaRPr/>
          </a:p>
        </p:txBody>
      </p:sp>
      <p:sp>
        <p:nvSpPr>
          <p:cNvPr id="19" name="object 19"/>
          <p:cNvSpPr txBox="1"/>
          <p:nvPr/>
        </p:nvSpPr>
        <p:spPr>
          <a:xfrm>
            <a:off x="2019426" y="4954270"/>
            <a:ext cx="2769235" cy="208279"/>
          </a:xfrm>
          <a:prstGeom prst="rect">
            <a:avLst/>
          </a:prstGeom>
        </p:spPr>
        <p:txBody>
          <a:bodyPr vert="horz" wrap="square" lIns="0" tIns="12700" rIns="0" bIns="0" rtlCol="0">
            <a:spAutoFit/>
          </a:bodyPr>
          <a:lstStyle/>
          <a:p>
            <a:pPr marL="12700">
              <a:lnSpc>
                <a:spcPct val="100000"/>
              </a:lnSpc>
              <a:spcBef>
                <a:spcPts val="100"/>
              </a:spcBef>
            </a:pPr>
            <a:r>
              <a:rPr sz="1200">
                <a:latin typeface="Microsoft YaHei"/>
                <a:cs typeface="Microsoft YaHei"/>
              </a:rPr>
              <a:t>企业未建立职业卫生暴露监测管理体系</a:t>
            </a:r>
            <a:r>
              <a:rPr sz="1200">
                <a:solidFill>
                  <a:srgbClr val="0D0D0D"/>
                </a:solidFill>
                <a:latin typeface="Microsoft YaHei"/>
                <a:cs typeface="Microsoft YaHei"/>
              </a:rPr>
              <a:t>。</a:t>
            </a:r>
            <a:endParaRPr sz="1200">
              <a:latin typeface="Microsoft YaHei"/>
              <a:cs typeface="Microsoft YaHei"/>
            </a:endParaRPr>
          </a:p>
        </p:txBody>
      </p:sp>
      <p:sp>
        <p:nvSpPr>
          <p:cNvPr id="20" name="object 20"/>
          <p:cNvSpPr/>
          <p:nvPr/>
        </p:nvSpPr>
        <p:spPr>
          <a:xfrm>
            <a:off x="1413128" y="5417946"/>
            <a:ext cx="478535" cy="145669"/>
          </a:xfrm>
          <a:prstGeom prst="rect">
            <a:avLst/>
          </a:prstGeom>
          <a:blipFill>
            <a:blip r:embed="rId12" cstate="print"/>
            <a:stretch>
              <a:fillRect/>
            </a:stretch>
          </a:blipFill>
        </p:spPr>
        <p:txBody>
          <a:bodyPr wrap="square" lIns="0" tIns="0" rIns="0" bIns="0" rtlCol="0"/>
          <a:lstStyle/>
          <a:p>
            <a:endParaRPr/>
          </a:p>
        </p:txBody>
      </p:sp>
      <p:sp>
        <p:nvSpPr>
          <p:cNvPr id="21" name="object 21"/>
          <p:cNvSpPr/>
          <p:nvPr/>
        </p:nvSpPr>
        <p:spPr>
          <a:xfrm>
            <a:off x="1909572" y="5417184"/>
            <a:ext cx="2862833" cy="149225"/>
          </a:xfrm>
          <a:prstGeom prst="rect">
            <a:avLst/>
          </a:prstGeom>
          <a:blipFill>
            <a:blip r:embed="rId13" cstate="print"/>
            <a:stretch>
              <a:fillRect/>
            </a:stretch>
          </a:blipFill>
        </p:spPr>
        <p:txBody>
          <a:bodyPr wrap="square" lIns="0" tIns="0" rIns="0" bIns="0" rtlCol="0"/>
          <a:lstStyle/>
          <a:p>
            <a:endParaRPr/>
          </a:p>
        </p:txBody>
      </p:sp>
      <p:sp>
        <p:nvSpPr>
          <p:cNvPr id="22" name="object 22"/>
          <p:cNvSpPr/>
          <p:nvPr/>
        </p:nvSpPr>
        <p:spPr>
          <a:xfrm>
            <a:off x="1729358" y="5691771"/>
            <a:ext cx="2940304" cy="148983"/>
          </a:xfrm>
          <a:prstGeom prst="rect">
            <a:avLst/>
          </a:prstGeom>
          <a:blipFill>
            <a:blip r:embed="rId14" cstate="print"/>
            <a:stretch>
              <a:fillRect/>
            </a:stretch>
          </a:blipFill>
        </p:spPr>
        <p:txBody>
          <a:bodyPr wrap="square" lIns="0" tIns="0" rIns="0" bIns="0" rtlCol="0"/>
          <a:lstStyle/>
          <a:p>
            <a:endParaRPr/>
          </a:p>
        </p:txBody>
      </p:sp>
      <p:sp>
        <p:nvSpPr>
          <p:cNvPr id="23" name="object 23"/>
          <p:cNvSpPr/>
          <p:nvPr/>
        </p:nvSpPr>
        <p:spPr>
          <a:xfrm>
            <a:off x="362711" y="5830823"/>
            <a:ext cx="2514600" cy="702563"/>
          </a:xfrm>
          <a:prstGeom prst="rect">
            <a:avLst/>
          </a:prstGeom>
          <a:blipFill>
            <a:blip r:embed="rId15" cstate="print"/>
            <a:stretch>
              <a:fillRect/>
            </a:stretch>
          </a:blipFill>
        </p:spPr>
        <p:txBody>
          <a:bodyPr wrap="square" lIns="0" tIns="0" rIns="0" bIns="0" rtlCol="0"/>
          <a:lstStyle/>
          <a:p>
            <a:endParaRPr/>
          </a:p>
        </p:txBody>
      </p:sp>
      <p:sp>
        <p:nvSpPr>
          <p:cNvPr id="25" name="object 25"/>
          <p:cNvSpPr/>
          <p:nvPr/>
        </p:nvSpPr>
        <p:spPr>
          <a:xfrm>
            <a:off x="6893052" y="4486655"/>
            <a:ext cx="3823970" cy="1685925"/>
          </a:xfrm>
          <a:custGeom>
            <a:avLst/>
            <a:gdLst/>
            <a:ahLst/>
            <a:cxnLst/>
            <a:rect l="l" t="t" r="r" b="b"/>
            <a:pathLst>
              <a:path w="3823970" h="1685925">
                <a:moveTo>
                  <a:pt x="3823716" y="1573149"/>
                </a:moveTo>
                <a:lnTo>
                  <a:pt x="3812502" y="1616899"/>
                </a:lnTo>
                <a:lnTo>
                  <a:pt x="3781917" y="1652625"/>
                </a:lnTo>
                <a:lnTo>
                  <a:pt x="3736544" y="1676711"/>
                </a:lnTo>
                <a:lnTo>
                  <a:pt x="3680968" y="1685544"/>
                </a:lnTo>
                <a:lnTo>
                  <a:pt x="135636" y="1561947"/>
                </a:lnTo>
                <a:lnTo>
                  <a:pt x="83393" y="1556626"/>
                </a:lnTo>
                <a:lnTo>
                  <a:pt x="45354" y="1540263"/>
                </a:lnTo>
                <a:lnTo>
                  <a:pt x="14224" y="1472031"/>
                </a:lnTo>
                <a:lnTo>
                  <a:pt x="14145" y="1410225"/>
                </a:lnTo>
                <a:lnTo>
                  <a:pt x="13920" y="1351618"/>
                </a:lnTo>
                <a:lnTo>
                  <a:pt x="13561" y="1295906"/>
                </a:lnTo>
                <a:lnTo>
                  <a:pt x="13082" y="1242784"/>
                </a:lnTo>
                <a:lnTo>
                  <a:pt x="12499" y="1191948"/>
                </a:lnTo>
                <a:lnTo>
                  <a:pt x="11825" y="1143092"/>
                </a:lnTo>
                <a:lnTo>
                  <a:pt x="11073" y="1095912"/>
                </a:lnTo>
                <a:lnTo>
                  <a:pt x="10258" y="1050104"/>
                </a:lnTo>
                <a:lnTo>
                  <a:pt x="9394" y="1005362"/>
                </a:lnTo>
                <a:lnTo>
                  <a:pt x="8495" y="961381"/>
                </a:lnTo>
                <a:lnTo>
                  <a:pt x="7575" y="917857"/>
                </a:lnTo>
                <a:lnTo>
                  <a:pt x="6648" y="874486"/>
                </a:lnTo>
                <a:lnTo>
                  <a:pt x="5728" y="830962"/>
                </a:lnTo>
                <a:lnTo>
                  <a:pt x="4829" y="786981"/>
                </a:lnTo>
                <a:lnTo>
                  <a:pt x="3965" y="742238"/>
                </a:lnTo>
                <a:lnTo>
                  <a:pt x="3150" y="696428"/>
                </a:lnTo>
                <a:lnTo>
                  <a:pt x="2398" y="649247"/>
                </a:lnTo>
                <a:lnTo>
                  <a:pt x="1724" y="600390"/>
                </a:lnTo>
                <a:lnTo>
                  <a:pt x="1141" y="549551"/>
                </a:lnTo>
                <a:lnTo>
                  <a:pt x="662" y="496427"/>
                </a:lnTo>
                <a:lnTo>
                  <a:pt x="303" y="440713"/>
                </a:lnTo>
                <a:lnTo>
                  <a:pt x="78" y="382103"/>
                </a:lnTo>
                <a:lnTo>
                  <a:pt x="0" y="320294"/>
                </a:lnTo>
                <a:lnTo>
                  <a:pt x="6768" y="281791"/>
                </a:lnTo>
                <a:lnTo>
                  <a:pt x="27574" y="257635"/>
                </a:lnTo>
                <a:lnTo>
                  <a:pt x="63168" y="245123"/>
                </a:lnTo>
                <a:lnTo>
                  <a:pt x="114300" y="241554"/>
                </a:lnTo>
                <a:lnTo>
                  <a:pt x="3680968" y="0"/>
                </a:lnTo>
                <a:lnTo>
                  <a:pt x="3736544" y="8828"/>
                </a:lnTo>
                <a:lnTo>
                  <a:pt x="3781917" y="32908"/>
                </a:lnTo>
                <a:lnTo>
                  <a:pt x="3812502" y="68633"/>
                </a:lnTo>
                <a:lnTo>
                  <a:pt x="3823716" y="112395"/>
                </a:lnTo>
                <a:lnTo>
                  <a:pt x="3823716" y="1573149"/>
                </a:lnTo>
                <a:close/>
              </a:path>
            </a:pathLst>
          </a:custGeom>
          <a:ln w="12192">
            <a:solidFill>
              <a:srgbClr val="FDDFD2"/>
            </a:solidFill>
          </a:ln>
        </p:spPr>
        <p:txBody>
          <a:bodyPr wrap="square" lIns="0" tIns="0" rIns="0" bIns="0" rtlCol="0"/>
          <a:lstStyle/>
          <a:p>
            <a:endParaRPr/>
          </a:p>
        </p:txBody>
      </p:sp>
      <p:sp>
        <p:nvSpPr>
          <p:cNvPr id="26" name="object 26"/>
          <p:cNvSpPr txBox="1"/>
          <p:nvPr/>
        </p:nvSpPr>
        <p:spPr>
          <a:xfrm>
            <a:off x="7270750" y="4967478"/>
            <a:ext cx="2921635" cy="208279"/>
          </a:xfrm>
          <a:prstGeom prst="rect">
            <a:avLst/>
          </a:prstGeom>
        </p:spPr>
        <p:txBody>
          <a:bodyPr vert="horz" wrap="square" lIns="0" tIns="12700" rIns="0" bIns="0" rtlCol="0">
            <a:spAutoFit/>
          </a:bodyPr>
          <a:lstStyle/>
          <a:p>
            <a:pPr marL="12700">
              <a:lnSpc>
                <a:spcPct val="100000"/>
              </a:lnSpc>
              <a:spcBef>
                <a:spcPts val="100"/>
              </a:spcBef>
            </a:pPr>
            <a:r>
              <a:rPr sz="1200">
                <a:latin typeface="Microsoft YaHei"/>
                <a:cs typeface="Microsoft YaHei"/>
              </a:rPr>
              <a:t>经定性评估，待设备提升改造后开展评</a:t>
            </a:r>
            <a:r>
              <a:rPr sz="1200" spc="-25">
                <a:latin typeface="Microsoft YaHei"/>
                <a:cs typeface="Microsoft YaHei"/>
              </a:rPr>
              <a:t>估</a:t>
            </a:r>
            <a:r>
              <a:rPr sz="1200">
                <a:latin typeface="Microsoft YaHei"/>
                <a:cs typeface="Microsoft YaHei"/>
              </a:rPr>
              <a:t>。</a:t>
            </a:r>
          </a:p>
        </p:txBody>
      </p:sp>
      <p:sp>
        <p:nvSpPr>
          <p:cNvPr id="27" name="object 27"/>
          <p:cNvSpPr/>
          <p:nvPr/>
        </p:nvSpPr>
        <p:spPr>
          <a:xfrm>
            <a:off x="7282560" y="5430901"/>
            <a:ext cx="860425" cy="144145"/>
          </a:xfrm>
          <a:prstGeom prst="rect">
            <a:avLst/>
          </a:prstGeom>
          <a:blipFill>
            <a:blip r:embed="rId16" cstate="print"/>
            <a:stretch>
              <a:fillRect/>
            </a:stretch>
          </a:blipFill>
        </p:spPr>
        <p:txBody>
          <a:bodyPr wrap="square" lIns="0" tIns="0" rIns="0" bIns="0" rtlCol="0"/>
          <a:lstStyle/>
          <a:p>
            <a:endParaRPr/>
          </a:p>
        </p:txBody>
      </p:sp>
      <p:sp>
        <p:nvSpPr>
          <p:cNvPr id="28" name="object 28"/>
          <p:cNvSpPr/>
          <p:nvPr/>
        </p:nvSpPr>
        <p:spPr>
          <a:xfrm>
            <a:off x="8158606" y="5430265"/>
            <a:ext cx="2435733" cy="148844"/>
          </a:xfrm>
          <a:prstGeom prst="rect">
            <a:avLst/>
          </a:prstGeom>
          <a:blipFill>
            <a:blip r:embed="rId17" cstate="print"/>
            <a:stretch>
              <a:fillRect/>
            </a:stretch>
          </a:blipFill>
        </p:spPr>
        <p:txBody>
          <a:bodyPr wrap="square" lIns="0" tIns="0" rIns="0" bIns="0" rtlCol="0"/>
          <a:lstStyle/>
          <a:p>
            <a:endParaRPr/>
          </a:p>
        </p:txBody>
      </p:sp>
      <p:sp>
        <p:nvSpPr>
          <p:cNvPr id="29" name="object 29"/>
          <p:cNvSpPr/>
          <p:nvPr/>
        </p:nvSpPr>
        <p:spPr>
          <a:xfrm>
            <a:off x="7285228" y="5704560"/>
            <a:ext cx="2939923" cy="149275"/>
          </a:xfrm>
          <a:prstGeom prst="rect">
            <a:avLst/>
          </a:prstGeom>
          <a:blipFill>
            <a:blip r:embed="rId18" cstate="print"/>
            <a:stretch>
              <a:fillRect/>
            </a:stretch>
          </a:blipFill>
        </p:spPr>
        <p:txBody>
          <a:bodyPr wrap="square" lIns="0" tIns="0" rIns="0" bIns="0" rtlCol="0"/>
          <a:lstStyle/>
          <a:p>
            <a:endParaRPr/>
          </a:p>
        </p:txBody>
      </p:sp>
      <p:sp>
        <p:nvSpPr>
          <p:cNvPr id="30" name="object 30"/>
          <p:cNvSpPr/>
          <p:nvPr/>
        </p:nvSpPr>
        <p:spPr>
          <a:xfrm>
            <a:off x="10157459" y="5983223"/>
            <a:ext cx="848868" cy="393191"/>
          </a:xfrm>
          <a:prstGeom prst="rect">
            <a:avLst/>
          </a:prstGeom>
          <a:blipFill>
            <a:blip r:embed="rId19" cstate="print"/>
            <a:stretch>
              <a:fillRect/>
            </a:stretch>
          </a:blipFill>
        </p:spPr>
        <p:txBody>
          <a:bodyPr wrap="square" lIns="0" tIns="0" rIns="0" bIns="0" rtlCol="0"/>
          <a:lstStyle/>
          <a:p>
            <a:endParaRPr/>
          </a:p>
        </p:txBody>
      </p:sp>
      <p:sp>
        <p:nvSpPr>
          <p:cNvPr id="31" name="object 31"/>
          <p:cNvSpPr/>
          <p:nvPr/>
        </p:nvSpPr>
        <p:spPr>
          <a:xfrm>
            <a:off x="10224261" y="5728169"/>
            <a:ext cx="362839" cy="572985"/>
          </a:xfrm>
          <a:prstGeom prst="rect">
            <a:avLst/>
          </a:prstGeom>
          <a:blipFill>
            <a:blip r:embed="rId20" cstate="print"/>
            <a:stretch>
              <a:fillRect/>
            </a:stretch>
          </a:blipFill>
        </p:spPr>
        <p:txBody>
          <a:bodyPr wrap="square" lIns="0" tIns="0" rIns="0" bIns="0" rtlCol="0"/>
          <a:lstStyle/>
          <a:p>
            <a:endParaRPr/>
          </a:p>
        </p:txBody>
      </p:sp>
      <p:sp>
        <p:nvSpPr>
          <p:cNvPr id="32" name="object 32"/>
          <p:cNvSpPr/>
          <p:nvPr/>
        </p:nvSpPr>
        <p:spPr>
          <a:xfrm>
            <a:off x="4512564" y="2841751"/>
            <a:ext cx="2752343" cy="2679700"/>
          </a:xfrm>
          <a:prstGeom prst="rect">
            <a:avLst/>
          </a:prstGeom>
          <a:blipFill>
            <a:blip r:embed="rId21" cstate="print"/>
            <a:stretch>
              <a:fillRect/>
            </a:stretch>
          </a:blipFill>
        </p:spPr>
        <p:txBody>
          <a:bodyPr wrap="square" lIns="0" tIns="0" rIns="0" bIns="0" rtlCol="0"/>
          <a:lstStyle/>
          <a:p>
            <a:endParaRPr/>
          </a:p>
        </p:txBody>
      </p:sp>
      <p:sp>
        <p:nvSpPr>
          <p:cNvPr id="33" name="object 33"/>
          <p:cNvSpPr txBox="1"/>
          <p:nvPr/>
        </p:nvSpPr>
        <p:spPr>
          <a:xfrm>
            <a:off x="4962905" y="4114927"/>
            <a:ext cx="1787525" cy="239395"/>
          </a:xfrm>
          <a:prstGeom prst="rect">
            <a:avLst/>
          </a:prstGeom>
        </p:spPr>
        <p:txBody>
          <a:bodyPr vert="horz" wrap="square" lIns="0" tIns="12700" rIns="0" bIns="0" rtlCol="0">
            <a:spAutoFit/>
          </a:bodyPr>
          <a:lstStyle/>
          <a:p>
            <a:pPr marL="12700">
              <a:lnSpc>
                <a:spcPct val="100000"/>
              </a:lnSpc>
              <a:spcBef>
                <a:spcPts val="100"/>
              </a:spcBef>
              <a:tabLst>
                <a:tab pos="1170305" algn="l"/>
              </a:tabLst>
            </a:pPr>
            <a:r>
              <a:rPr sz="1400" spc="-180">
                <a:solidFill>
                  <a:srgbClr val="BEBEBE"/>
                </a:solidFill>
                <a:latin typeface="Arial Narrow"/>
                <a:cs typeface="Arial Narrow"/>
              </a:rPr>
              <a:t>O  </a:t>
            </a:r>
            <a:r>
              <a:rPr sz="1400" spc="-65">
                <a:solidFill>
                  <a:srgbClr val="BEBEBE"/>
                </a:solidFill>
                <a:latin typeface="Arial Narrow"/>
                <a:cs typeface="Arial Narrow"/>
              </a:rPr>
              <a:t>c c </a:t>
            </a:r>
            <a:r>
              <a:rPr sz="1400" spc="-130">
                <a:solidFill>
                  <a:srgbClr val="BEBEBE"/>
                </a:solidFill>
                <a:latin typeface="Arial Narrow"/>
                <a:cs typeface="Arial Narrow"/>
              </a:rPr>
              <a:t>u </a:t>
            </a:r>
            <a:r>
              <a:rPr sz="1400" spc="-80">
                <a:solidFill>
                  <a:srgbClr val="BEBEBE"/>
                </a:solidFill>
                <a:latin typeface="Arial Narrow"/>
                <a:cs typeface="Arial Narrow"/>
              </a:rPr>
              <a:t>p </a:t>
            </a:r>
            <a:r>
              <a:rPr sz="1400" spc="-130">
                <a:solidFill>
                  <a:srgbClr val="BEBEBE"/>
                </a:solidFill>
                <a:latin typeface="Arial Narrow"/>
                <a:cs typeface="Arial Narrow"/>
              </a:rPr>
              <a:t>a </a:t>
            </a:r>
            <a:r>
              <a:rPr sz="1400" spc="-65">
                <a:solidFill>
                  <a:srgbClr val="BEBEBE"/>
                </a:solidFill>
                <a:latin typeface="Arial Narrow"/>
                <a:cs typeface="Arial Narrow"/>
              </a:rPr>
              <a:t>t </a:t>
            </a:r>
            <a:r>
              <a:rPr sz="1400" spc="-55">
                <a:solidFill>
                  <a:srgbClr val="BEBEBE"/>
                </a:solidFill>
                <a:latin typeface="Arial Narrow"/>
                <a:cs typeface="Arial Narrow"/>
              </a:rPr>
              <a:t>i </a:t>
            </a:r>
            <a:r>
              <a:rPr sz="1400" spc="-130">
                <a:solidFill>
                  <a:srgbClr val="BEBEBE"/>
                </a:solidFill>
                <a:latin typeface="Arial Narrow"/>
                <a:cs typeface="Arial Narrow"/>
              </a:rPr>
              <a:t>o n</a:t>
            </a:r>
            <a:r>
              <a:rPr sz="1400" spc="-229">
                <a:solidFill>
                  <a:srgbClr val="BEBEBE"/>
                </a:solidFill>
                <a:latin typeface="Arial Narrow"/>
                <a:cs typeface="Arial Narrow"/>
              </a:rPr>
              <a:t> </a:t>
            </a:r>
            <a:r>
              <a:rPr sz="1400" spc="-130">
                <a:solidFill>
                  <a:srgbClr val="BEBEBE"/>
                </a:solidFill>
                <a:latin typeface="Arial Narrow"/>
                <a:cs typeface="Arial Narrow"/>
              </a:rPr>
              <a:t>a</a:t>
            </a:r>
            <a:r>
              <a:rPr sz="1400" spc="-105">
                <a:solidFill>
                  <a:srgbClr val="BEBEBE"/>
                </a:solidFill>
                <a:latin typeface="Arial Narrow"/>
                <a:cs typeface="Arial Narrow"/>
              </a:rPr>
              <a:t> </a:t>
            </a:r>
            <a:r>
              <a:rPr sz="1400" spc="-55">
                <a:solidFill>
                  <a:srgbClr val="BEBEBE"/>
                </a:solidFill>
                <a:latin typeface="Arial Narrow"/>
                <a:cs typeface="Arial Narrow"/>
              </a:rPr>
              <a:t>l	</a:t>
            </a:r>
            <a:r>
              <a:rPr sz="1400" spc="-165">
                <a:solidFill>
                  <a:srgbClr val="BEBEBE"/>
                </a:solidFill>
                <a:latin typeface="Arial Narrow"/>
                <a:cs typeface="Arial Narrow"/>
              </a:rPr>
              <a:t>H </a:t>
            </a:r>
            <a:r>
              <a:rPr sz="1400" spc="-114">
                <a:solidFill>
                  <a:srgbClr val="BEBEBE"/>
                </a:solidFill>
                <a:latin typeface="Arial Narrow"/>
                <a:cs typeface="Arial Narrow"/>
              </a:rPr>
              <a:t>y </a:t>
            </a:r>
            <a:r>
              <a:rPr sz="1400" spc="-80">
                <a:solidFill>
                  <a:srgbClr val="BEBEBE"/>
                </a:solidFill>
                <a:latin typeface="Arial Narrow"/>
                <a:cs typeface="Arial Narrow"/>
              </a:rPr>
              <a:t>g </a:t>
            </a:r>
            <a:r>
              <a:rPr sz="1400" spc="-55">
                <a:solidFill>
                  <a:srgbClr val="BEBEBE"/>
                </a:solidFill>
                <a:latin typeface="Arial Narrow"/>
                <a:cs typeface="Arial Narrow"/>
              </a:rPr>
              <a:t>i </a:t>
            </a:r>
            <a:r>
              <a:rPr sz="1400" spc="-130">
                <a:solidFill>
                  <a:srgbClr val="BEBEBE"/>
                </a:solidFill>
                <a:latin typeface="Arial Narrow"/>
                <a:cs typeface="Arial Narrow"/>
              </a:rPr>
              <a:t>e n</a:t>
            </a:r>
            <a:r>
              <a:rPr sz="1400" spc="-140">
                <a:solidFill>
                  <a:srgbClr val="BEBEBE"/>
                </a:solidFill>
                <a:latin typeface="Arial Narrow"/>
                <a:cs typeface="Arial Narrow"/>
              </a:rPr>
              <a:t> </a:t>
            </a:r>
            <a:r>
              <a:rPr sz="1400" spc="-130">
                <a:solidFill>
                  <a:srgbClr val="BEBEBE"/>
                </a:solidFill>
                <a:latin typeface="Arial Narrow"/>
                <a:cs typeface="Arial Narrow"/>
              </a:rPr>
              <a:t>e</a:t>
            </a:r>
            <a:endParaRPr sz="1400">
              <a:latin typeface="Arial Narrow"/>
              <a:cs typeface="Arial Narrow"/>
            </a:endParaRPr>
          </a:p>
        </p:txBody>
      </p:sp>
      <p:sp>
        <p:nvSpPr>
          <p:cNvPr id="34" name="object 34"/>
          <p:cNvSpPr/>
          <p:nvPr/>
        </p:nvSpPr>
        <p:spPr>
          <a:xfrm>
            <a:off x="6234684" y="4524755"/>
            <a:ext cx="388620" cy="379730"/>
          </a:xfrm>
          <a:custGeom>
            <a:avLst/>
            <a:gdLst/>
            <a:ahLst/>
            <a:cxnLst/>
            <a:rect l="l" t="t" r="r" b="b"/>
            <a:pathLst>
              <a:path w="388620" h="379729">
                <a:moveTo>
                  <a:pt x="194310" y="0"/>
                </a:moveTo>
                <a:lnTo>
                  <a:pt x="149756" y="5011"/>
                </a:lnTo>
                <a:lnTo>
                  <a:pt x="108857" y="19287"/>
                </a:lnTo>
                <a:lnTo>
                  <a:pt x="72778" y="41687"/>
                </a:lnTo>
                <a:lnTo>
                  <a:pt x="42687" y="71072"/>
                </a:lnTo>
                <a:lnTo>
                  <a:pt x="19749" y="106302"/>
                </a:lnTo>
                <a:lnTo>
                  <a:pt x="5131" y="146237"/>
                </a:lnTo>
                <a:lnTo>
                  <a:pt x="0" y="189738"/>
                </a:lnTo>
                <a:lnTo>
                  <a:pt x="5131" y="233238"/>
                </a:lnTo>
                <a:lnTo>
                  <a:pt x="19749" y="273173"/>
                </a:lnTo>
                <a:lnTo>
                  <a:pt x="42687" y="308403"/>
                </a:lnTo>
                <a:lnTo>
                  <a:pt x="72778" y="337788"/>
                </a:lnTo>
                <a:lnTo>
                  <a:pt x="108857" y="360188"/>
                </a:lnTo>
                <a:lnTo>
                  <a:pt x="149756" y="374464"/>
                </a:lnTo>
                <a:lnTo>
                  <a:pt x="194310" y="379476"/>
                </a:lnTo>
                <a:lnTo>
                  <a:pt x="238863" y="374464"/>
                </a:lnTo>
                <a:lnTo>
                  <a:pt x="279762" y="360188"/>
                </a:lnTo>
                <a:lnTo>
                  <a:pt x="315841" y="337788"/>
                </a:lnTo>
                <a:lnTo>
                  <a:pt x="345932" y="308403"/>
                </a:lnTo>
                <a:lnTo>
                  <a:pt x="368870" y="273173"/>
                </a:lnTo>
                <a:lnTo>
                  <a:pt x="383488" y="233238"/>
                </a:lnTo>
                <a:lnTo>
                  <a:pt x="388619" y="189738"/>
                </a:lnTo>
                <a:lnTo>
                  <a:pt x="383488" y="146237"/>
                </a:lnTo>
                <a:lnTo>
                  <a:pt x="368870" y="106302"/>
                </a:lnTo>
                <a:lnTo>
                  <a:pt x="345932" y="71072"/>
                </a:lnTo>
                <a:lnTo>
                  <a:pt x="315841" y="41687"/>
                </a:lnTo>
                <a:lnTo>
                  <a:pt x="279762" y="19287"/>
                </a:lnTo>
                <a:lnTo>
                  <a:pt x="238863" y="5011"/>
                </a:lnTo>
                <a:lnTo>
                  <a:pt x="194310" y="0"/>
                </a:lnTo>
                <a:close/>
              </a:path>
            </a:pathLst>
          </a:custGeom>
          <a:solidFill>
            <a:srgbClr val="FFFFFF"/>
          </a:solidFill>
        </p:spPr>
        <p:txBody>
          <a:bodyPr wrap="square" lIns="0" tIns="0" rIns="0" bIns="0" rtlCol="0"/>
          <a:lstStyle/>
          <a:p>
            <a:endParaRPr/>
          </a:p>
        </p:txBody>
      </p:sp>
      <p:sp>
        <p:nvSpPr>
          <p:cNvPr id="35" name="object 35"/>
          <p:cNvSpPr/>
          <p:nvPr/>
        </p:nvSpPr>
        <p:spPr>
          <a:xfrm>
            <a:off x="6234684" y="4524755"/>
            <a:ext cx="388620" cy="379730"/>
          </a:xfrm>
          <a:custGeom>
            <a:avLst/>
            <a:gdLst/>
            <a:ahLst/>
            <a:cxnLst/>
            <a:rect l="l" t="t" r="r" b="b"/>
            <a:pathLst>
              <a:path w="388620" h="379729">
                <a:moveTo>
                  <a:pt x="0" y="189738"/>
                </a:moveTo>
                <a:lnTo>
                  <a:pt x="5131" y="146237"/>
                </a:lnTo>
                <a:lnTo>
                  <a:pt x="19749" y="106302"/>
                </a:lnTo>
                <a:lnTo>
                  <a:pt x="42687" y="71072"/>
                </a:lnTo>
                <a:lnTo>
                  <a:pt x="72778" y="41687"/>
                </a:lnTo>
                <a:lnTo>
                  <a:pt x="108857" y="19287"/>
                </a:lnTo>
                <a:lnTo>
                  <a:pt x="149756" y="5011"/>
                </a:lnTo>
                <a:lnTo>
                  <a:pt x="194310" y="0"/>
                </a:lnTo>
                <a:lnTo>
                  <a:pt x="238863" y="5011"/>
                </a:lnTo>
                <a:lnTo>
                  <a:pt x="279762" y="19287"/>
                </a:lnTo>
                <a:lnTo>
                  <a:pt x="315841" y="41687"/>
                </a:lnTo>
                <a:lnTo>
                  <a:pt x="345932" y="71072"/>
                </a:lnTo>
                <a:lnTo>
                  <a:pt x="368870" y="106302"/>
                </a:lnTo>
                <a:lnTo>
                  <a:pt x="383488" y="146237"/>
                </a:lnTo>
                <a:lnTo>
                  <a:pt x="388619" y="189738"/>
                </a:lnTo>
                <a:lnTo>
                  <a:pt x="383488" y="233238"/>
                </a:lnTo>
                <a:lnTo>
                  <a:pt x="368870" y="273173"/>
                </a:lnTo>
                <a:lnTo>
                  <a:pt x="345932" y="308403"/>
                </a:lnTo>
                <a:lnTo>
                  <a:pt x="315841" y="337788"/>
                </a:lnTo>
                <a:lnTo>
                  <a:pt x="279762" y="360188"/>
                </a:lnTo>
                <a:lnTo>
                  <a:pt x="238863" y="374464"/>
                </a:lnTo>
                <a:lnTo>
                  <a:pt x="194310" y="379476"/>
                </a:lnTo>
                <a:lnTo>
                  <a:pt x="149756" y="374464"/>
                </a:lnTo>
                <a:lnTo>
                  <a:pt x="108857" y="360188"/>
                </a:lnTo>
                <a:lnTo>
                  <a:pt x="72778" y="337788"/>
                </a:lnTo>
                <a:lnTo>
                  <a:pt x="42687" y="308403"/>
                </a:lnTo>
                <a:lnTo>
                  <a:pt x="19749" y="273173"/>
                </a:lnTo>
                <a:lnTo>
                  <a:pt x="5131" y="233238"/>
                </a:lnTo>
                <a:lnTo>
                  <a:pt x="0" y="189738"/>
                </a:lnTo>
                <a:close/>
              </a:path>
            </a:pathLst>
          </a:custGeom>
          <a:ln w="12192">
            <a:solidFill>
              <a:srgbClr val="FF8001"/>
            </a:solidFill>
          </a:ln>
        </p:spPr>
        <p:txBody>
          <a:bodyPr wrap="square" lIns="0" tIns="0" rIns="0" bIns="0" rtlCol="0"/>
          <a:lstStyle/>
          <a:p>
            <a:endParaRPr/>
          </a:p>
        </p:txBody>
      </p:sp>
      <p:sp>
        <p:nvSpPr>
          <p:cNvPr id="36" name="object 36"/>
          <p:cNvSpPr/>
          <p:nvPr/>
        </p:nvSpPr>
        <p:spPr>
          <a:xfrm>
            <a:off x="6266688" y="4568952"/>
            <a:ext cx="324612" cy="315468"/>
          </a:xfrm>
          <a:prstGeom prst="rect">
            <a:avLst/>
          </a:prstGeom>
          <a:blipFill>
            <a:blip r:embed="rId22" cstate="print"/>
            <a:stretch>
              <a:fillRect/>
            </a:stretch>
          </a:blipFill>
        </p:spPr>
        <p:txBody>
          <a:bodyPr wrap="square" lIns="0" tIns="0" rIns="0" bIns="0" rtlCol="0"/>
          <a:lstStyle/>
          <a:p>
            <a:endParaRPr/>
          </a:p>
        </p:txBody>
      </p:sp>
      <p:sp>
        <p:nvSpPr>
          <p:cNvPr id="37" name="object 37"/>
          <p:cNvSpPr/>
          <p:nvPr/>
        </p:nvSpPr>
        <p:spPr>
          <a:xfrm>
            <a:off x="5693664" y="4524755"/>
            <a:ext cx="388620" cy="379730"/>
          </a:xfrm>
          <a:custGeom>
            <a:avLst/>
            <a:gdLst/>
            <a:ahLst/>
            <a:cxnLst/>
            <a:rect l="l" t="t" r="r" b="b"/>
            <a:pathLst>
              <a:path w="388620" h="379729">
                <a:moveTo>
                  <a:pt x="194310" y="0"/>
                </a:moveTo>
                <a:lnTo>
                  <a:pt x="149756" y="5011"/>
                </a:lnTo>
                <a:lnTo>
                  <a:pt x="108857" y="19287"/>
                </a:lnTo>
                <a:lnTo>
                  <a:pt x="72778" y="41687"/>
                </a:lnTo>
                <a:lnTo>
                  <a:pt x="42687" y="71072"/>
                </a:lnTo>
                <a:lnTo>
                  <a:pt x="19749" y="106302"/>
                </a:lnTo>
                <a:lnTo>
                  <a:pt x="5131" y="146237"/>
                </a:lnTo>
                <a:lnTo>
                  <a:pt x="0" y="189738"/>
                </a:lnTo>
                <a:lnTo>
                  <a:pt x="5131" y="233238"/>
                </a:lnTo>
                <a:lnTo>
                  <a:pt x="19749" y="273173"/>
                </a:lnTo>
                <a:lnTo>
                  <a:pt x="42687" y="308403"/>
                </a:lnTo>
                <a:lnTo>
                  <a:pt x="72778" y="337788"/>
                </a:lnTo>
                <a:lnTo>
                  <a:pt x="108857" y="360188"/>
                </a:lnTo>
                <a:lnTo>
                  <a:pt x="149756" y="374464"/>
                </a:lnTo>
                <a:lnTo>
                  <a:pt x="194310" y="379476"/>
                </a:lnTo>
                <a:lnTo>
                  <a:pt x="238863" y="374464"/>
                </a:lnTo>
                <a:lnTo>
                  <a:pt x="279762" y="360188"/>
                </a:lnTo>
                <a:lnTo>
                  <a:pt x="315841" y="337788"/>
                </a:lnTo>
                <a:lnTo>
                  <a:pt x="345932" y="308403"/>
                </a:lnTo>
                <a:lnTo>
                  <a:pt x="368870" y="273173"/>
                </a:lnTo>
                <a:lnTo>
                  <a:pt x="383488" y="233238"/>
                </a:lnTo>
                <a:lnTo>
                  <a:pt x="388620" y="189738"/>
                </a:lnTo>
                <a:lnTo>
                  <a:pt x="383488" y="146237"/>
                </a:lnTo>
                <a:lnTo>
                  <a:pt x="368870" y="106302"/>
                </a:lnTo>
                <a:lnTo>
                  <a:pt x="345932" y="71072"/>
                </a:lnTo>
                <a:lnTo>
                  <a:pt x="315841" y="41687"/>
                </a:lnTo>
                <a:lnTo>
                  <a:pt x="279762" y="19287"/>
                </a:lnTo>
                <a:lnTo>
                  <a:pt x="238863" y="5011"/>
                </a:lnTo>
                <a:lnTo>
                  <a:pt x="194310" y="0"/>
                </a:lnTo>
                <a:close/>
              </a:path>
            </a:pathLst>
          </a:custGeom>
          <a:solidFill>
            <a:srgbClr val="FFFFFF"/>
          </a:solidFill>
        </p:spPr>
        <p:txBody>
          <a:bodyPr wrap="square" lIns="0" tIns="0" rIns="0" bIns="0" rtlCol="0"/>
          <a:lstStyle/>
          <a:p>
            <a:endParaRPr/>
          </a:p>
        </p:txBody>
      </p:sp>
      <p:sp>
        <p:nvSpPr>
          <p:cNvPr id="38" name="object 38"/>
          <p:cNvSpPr/>
          <p:nvPr/>
        </p:nvSpPr>
        <p:spPr>
          <a:xfrm>
            <a:off x="5693664" y="4524755"/>
            <a:ext cx="388620" cy="379730"/>
          </a:xfrm>
          <a:custGeom>
            <a:avLst/>
            <a:gdLst/>
            <a:ahLst/>
            <a:cxnLst/>
            <a:rect l="l" t="t" r="r" b="b"/>
            <a:pathLst>
              <a:path w="388620" h="379729">
                <a:moveTo>
                  <a:pt x="0" y="189738"/>
                </a:moveTo>
                <a:lnTo>
                  <a:pt x="5131" y="146237"/>
                </a:lnTo>
                <a:lnTo>
                  <a:pt x="19749" y="106302"/>
                </a:lnTo>
                <a:lnTo>
                  <a:pt x="42687" y="71072"/>
                </a:lnTo>
                <a:lnTo>
                  <a:pt x="72778" y="41687"/>
                </a:lnTo>
                <a:lnTo>
                  <a:pt x="108857" y="19287"/>
                </a:lnTo>
                <a:lnTo>
                  <a:pt x="149756" y="5011"/>
                </a:lnTo>
                <a:lnTo>
                  <a:pt x="194310" y="0"/>
                </a:lnTo>
                <a:lnTo>
                  <a:pt x="238863" y="5011"/>
                </a:lnTo>
                <a:lnTo>
                  <a:pt x="279762" y="19287"/>
                </a:lnTo>
                <a:lnTo>
                  <a:pt x="315841" y="41687"/>
                </a:lnTo>
                <a:lnTo>
                  <a:pt x="345932" y="71072"/>
                </a:lnTo>
                <a:lnTo>
                  <a:pt x="368870" y="106302"/>
                </a:lnTo>
                <a:lnTo>
                  <a:pt x="383488" y="146237"/>
                </a:lnTo>
                <a:lnTo>
                  <a:pt x="388620" y="189738"/>
                </a:lnTo>
                <a:lnTo>
                  <a:pt x="383488" y="233238"/>
                </a:lnTo>
                <a:lnTo>
                  <a:pt x="368870" y="273173"/>
                </a:lnTo>
                <a:lnTo>
                  <a:pt x="345932" y="308403"/>
                </a:lnTo>
                <a:lnTo>
                  <a:pt x="315841" y="337788"/>
                </a:lnTo>
                <a:lnTo>
                  <a:pt x="279762" y="360188"/>
                </a:lnTo>
                <a:lnTo>
                  <a:pt x="238863" y="374464"/>
                </a:lnTo>
                <a:lnTo>
                  <a:pt x="194310" y="379476"/>
                </a:lnTo>
                <a:lnTo>
                  <a:pt x="149756" y="374464"/>
                </a:lnTo>
                <a:lnTo>
                  <a:pt x="108857" y="360188"/>
                </a:lnTo>
                <a:lnTo>
                  <a:pt x="72778" y="337788"/>
                </a:lnTo>
                <a:lnTo>
                  <a:pt x="42687" y="308403"/>
                </a:lnTo>
                <a:lnTo>
                  <a:pt x="19749" y="273173"/>
                </a:lnTo>
                <a:lnTo>
                  <a:pt x="5131" y="233238"/>
                </a:lnTo>
                <a:lnTo>
                  <a:pt x="0" y="189738"/>
                </a:lnTo>
                <a:close/>
              </a:path>
            </a:pathLst>
          </a:custGeom>
          <a:ln w="12192">
            <a:solidFill>
              <a:srgbClr val="FF8001"/>
            </a:solidFill>
          </a:ln>
        </p:spPr>
        <p:txBody>
          <a:bodyPr wrap="square" lIns="0" tIns="0" rIns="0" bIns="0" rtlCol="0"/>
          <a:lstStyle/>
          <a:p>
            <a:endParaRPr/>
          </a:p>
        </p:txBody>
      </p:sp>
      <p:sp>
        <p:nvSpPr>
          <p:cNvPr id="39" name="object 39"/>
          <p:cNvSpPr/>
          <p:nvPr/>
        </p:nvSpPr>
        <p:spPr>
          <a:xfrm>
            <a:off x="5742432" y="4570476"/>
            <a:ext cx="295656" cy="288036"/>
          </a:xfrm>
          <a:prstGeom prst="rect">
            <a:avLst/>
          </a:prstGeom>
          <a:blipFill>
            <a:blip r:embed="rId23" cstate="print"/>
            <a:stretch>
              <a:fillRect/>
            </a:stretch>
          </a:blipFill>
        </p:spPr>
        <p:txBody>
          <a:bodyPr wrap="square" lIns="0" tIns="0" rIns="0" bIns="0" rtlCol="0"/>
          <a:lstStyle/>
          <a:p>
            <a:endParaRPr/>
          </a:p>
        </p:txBody>
      </p:sp>
      <p:sp>
        <p:nvSpPr>
          <p:cNvPr id="40" name="object 40"/>
          <p:cNvSpPr/>
          <p:nvPr/>
        </p:nvSpPr>
        <p:spPr>
          <a:xfrm>
            <a:off x="5145023" y="4518659"/>
            <a:ext cx="402336" cy="391667"/>
          </a:xfrm>
          <a:prstGeom prst="rect">
            <a:avLst/>
          </a:prstGeom>
          <a:blipFill>
            <a:blip r:embed="rId24" cstate="print"/>
            <a:stretch>
              <a:fillRect/>
            </a:stretch>
          </a:blipFill>
        </p:spPr>
        <p:txBody>
          <a:bodyPr wrap="square" lIns="0" tIns="0" rIns="0" bIns="0" rtlCol="0"/>
          <a:lstStyle/>
          <a:p>
            <a:endParaRPr/>
          </a:p>
        </p:txBody>
      </p:sp>
      <p:sp>
        <p:nvSpPr>
          <p:cNvPr id="42" name="object 42"/>
          <p:cNvSpPr txBox="1"/>
          <p:nvPr/>
        </p:nvSpPr>
        <p:spPr>
          <a:xfrm>
            <a:off x="398170" y="1484502"/>
            <a:ext cx="10882630" cy="330835"/>
          </a:xfrm>
          <a:prstGeom prst="rect">
            <a:avLst/>
          </a:prstGeom>
        </p:spPr>
        <p:txBody>
          <a:bodyPr vert="horz" wrap="square" lIns="0" tIns="13335" rIns="0" bIns="0" rtlCol="0">
            <a:spAutoFit/>
          </a:bodyPr>
          <a:lstStyle/>
          <a:p>
            <a:pPr marL="241300" indent="-228600">
              <a:lnSpc>
                <a:spcPct val="100000"/>
              </a:lnSpc>
              <a:spcBef>
                <a:spcPts val="105"/>
              </a:spcBef>
              <a:buFont typeface="Wingdings"/>
              <a:buChar char=""/>
              <a:tabLst>
                <a:tab pos="241300" algn="l"/>
              </a:tabLst>
            </a:pPr>
            <a:r>
              <a:rPr sz="2000" b="1">
                <a:solidFill>
                  <a:srgbClr val="F8642D"/>
                </a:solidFill>
                <a:latin typeface="Microsoft YaHei"/>
                <a:cs typeface="Microsoft YaHei"/>
              </a:rPr>
              <a:t>职业卫</a:t>
            </a:r>
            <a:r>
              <a:rPr sz="2000" b="1" spc="-5">
                <a:solidFill>
                  <a:srgbClr val="F8642D"/>
                </a:solidFill>
                <a:latin typeface="Microsoft YaHei"/>
                <a:cs typeface="Microsoft YaHei"/>
              </a:rPr>
              <a:t>生</a:t>
            </a:r>
            <a:r>
              <a:rPr sz="2000" b="1" spc="-5">
                <a:solidFill>
                  <a:srgbClr val="F8642D"/>
                </a:solidFill>
                <a:latin typeface="Calibri"/>
                <a:cs typeface="Calibri"/>
              </a:rPr>
              <a:t>Occupational</a:t>
            </a:r>
            <a:r>
              <a:rPr sz="2000" b="1" spc="-80">
                <a:solidFill>
                  <a:srgbClr val="F8642D"/>
                </a:solidFill>
                <a:latin typeface="Calibri"/>
                <a:cs typeface="Calibri"/>
              </a:rPr>
              <a:t> </a:t>
            </a:r>
            <a:r>
              <a:rPr sz="2000" b="1" spc="-5">
                <a:solidFill>
                  <a:srgbClr val="F8642D"/>
                </a:solidFill>
                <a:latin typeface="Calibri"/>
                <a:cs typeface="Calibri"/>
              </a:rPr>
              <a:t>Hygiene</a:t>
            </a:r>
            <a:r>
              <a:rPr sz="2000" b="1" spc="-5">
                <a:solidFill>
                  <a:srgbClr val="F8642D"/>
                </a:solidFill>
                <a:latin typeface="Microsoft YaHei"/>
                <a:cs typeface="Microsoft YaHei"/>
              </a:rPr>
              <a:t>：</a:t>
            </a:r>
            <a:r>
              <a:rPr sz="1800">
                <a:solidFill>
                  <a:srgbClr val="848484"/>
                </a:solidFill>
                <a:latin typeface="Microsoft YaHei"/>
                <a:cs typeface="Microsoft YaHei"/>
              </a:rPr>
              <a:t>某车间没有</a:t>
            </a:r>
            <a:r>
              <a:rPr sz="1800" b="0">
                <a:solidFill>
                  <a:srgbClr val="848484"/>
                </a:solidFill>
                <a:latin typeface="Calibri Light"/>
                <a:cs typeface="Calibri Light"/>
              </a:rPr>
              <a:t>IH</a:t>
            </a:r>
            <a:r>
              <a:rPr sz="1800">
                <a:solidFill>
                  <a:srgbClr val="848484"/>
                </a:solidFill>
                <a:latin typeface="Microsoft YaHei"/>
                <a:cs typeface="Microsoft YaHei"/>
              </a:rPr>
              <a:t>监测报告，工厂没有对该车间的药物粉尘进行暴露监</a:t>
            </a:r>
            <a:r>
              <a:rPr sz="1800" spc="5">
                <a:solidFill>
                  <a:srgbClr val="848484"/>
                </a:solidFill>
                <a:latin typeface="Microsoft YaHei"/>
                <a:cs typeface="Microsoft YaHei"/>
              </a:rPr>
              <a:t>测</a:t>
            </a:r>
            <a:r>
              <a:rPr sz="1800">
                <a:solidFill>
                  <a:srgbClr val="848484"/>
                </a:solidFill>
                <a:latin typeface="Microsoft YaHei"/>
                <a:cs typeface="Microsoft YaHei"/>
              </a:rPr>
              <a:t>。</a:t>
            </a:r>
            <a:endParaRPr sz="1800">
              <a:latin typeface="Microsoft YaHei"/>
              <a:cs typeface="Microsoft YaHei"/>
            </a:endParaRPr>
          </a:p>
        </p:txBody>
      </p:sp>
      <p:sp>
        <p:nvSpPr>
          <p:cNvPr id="46" name="Title 52">
            <a:extLst>
              <a:ext uri="{FF2B5EF4-FFF2-40B4-BE49-F238E27FC236}">
                <a16:creationId xmlns:a16="http://schemas.microsoft.com/office/drawing/2014/main" id="{E76B7207-E90E-7C49-0573-63E254035CF6}"/>
              </a:ext>
            </a:extLst>
          </p:cNvPr>
          <p:cNvSpPr>
            <a:spLocks noGrp="1"/>
          </p:cNvSpPr>
          <p:nvPr>
            <p:ph type="title"/>
          </p:nvPr>
        </p:nvSpPr>
        <p:spPr>
          <a:xfrm>
            <a:off x="449263" y="495300"/>
            <a:ext cx="10515600" cy="652463"/>
          </a:xfrm>
        </p:spPr>
        <p:txBody>
          <a:bodyPr/>
          <a:lstStyle/>
          <a:p>
            <a:r>
              <a:rPr lang="zh-CN" altLang="en-US" spc="-10">
                <a:latin typeface="Microsoft YaHei"/>
                <a:cs typeface="Microsoft YaHei"/>
              </a:rPr>
              <a:t>案例分</a:t>
            </a:r>
            <a:r>
              <a:rPr lang="zh-CN" altLang="en-US" spc="-5">
                <a:latin typeface="Microsoft YaHei"/>
                <a:cs typeface="Microsoft YaHei"/>
              </a:rPr>
              <a:t>析</a:t>
            </a:r>
            <a:r>
              <a:rPr lang="zh-CN" altLang="en-US" spc="-15">
                <a:latin typeface="Microsoft YaHei"/>
                <a:cs typeface="Microsoft YaHei"/>
              </a:rPr>
              <a:t> </a:t>
            </a:r>
            <a:r>
              <a:rPr lang="en-GB" sz="2400" spc="-75">
                <a:latin typeface="+mn-lt"/>
                <a:cs typeface="Microsoft YaHei"/>
              </a:rPr>
              <a:t>CAPA</a:t>
            </a:r>
            <a:r>
              <a:rPr lang="en-GB" sz="2400">
                <a:latin typeface="+mn-lt"/>
                <a:cs typeface="Microsoft YaHei"/>
              </a:rPr>
              <a:t> </a:t>
            </a:r>
            <a:r>
              <a:rPr lang="en-GB" sz="2400" spc="-10">
                <a:latin typeface="+mn-lt"/>
                <a:cs typeface="Microsoft YaHei"/>
              </a:rPr>
              <a:t>Case</a:t>
            </a:r>
            <a:r>
              <a:rPr lang="en-GB" sz="2400" spc="-20">
                <a:latin typeface="+mn-lt"/>
                <a:cs typeface="Microsoft YaHei"/>
              </a:rPr>
              <a:t> </a:t>
            </a:r>
            <a:r>
              <a:rPr lang="en-GB" sz="2400" spc="-30">
                <a:latin typeface="+mn-lt"/>
                <a:cs typeface="Microsoft YaHei"/>
              </a:rPr>
              <a:t>Study</a:t>
            </a:r>
            <a:endParaRPr lang="en-GB"/>
          </a:p>
        </p:txBody>
      </p:sp>
      <p:sp>
        <p:nvSpPr>
          <p:cNvPr id="43" name="Slide Number Placeholder 2">
            <a:extLst>
              <a:ext uri="{FF2B5EF4-FFF2-40B4-BE49-F238E27FC236}">
                <a16:creationId xmlns:a16="http://schemas.microsoft.com/office/drawing/2014/main" id="{8BA71B41-ED03-4123-895C-170168EB52AE}"/>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117</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28C8736-820D-07F7-5318-59FB48AF3002}"/>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提问环节 </a:t>
            </a:r>
            <a:r>
              <a:rPr lang="en-US" altLang="zh-CN"/>
              <a:t>Q&amp;A</a:t>
            </a:r>
            <a:endParaRPr lang="zh-CN" altLang="en-US"/>
          </a:p>
        </p:txBody>
      </p:sp>
      <p:sp>
        <p:nvSpPr>
          <p:cNvPr id="2" name="Slide Number Placeholder 1">
            <a:extLst>
              <a:ext uri="{FF2B5EF4-FFF2-40B4-BE49-F238E27FC236}">
                <a16:creationId xmlns:a16="http://schemas.microsoft.com/office/drawing/2014/main" id="{21B1067E-D74E-4651-8B11-F0C11C76A672}"/>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118</a:t>
            </a:fld>
            <a:endParaRPr lang="en-GB"/>
          </a:p>
        </p:txBody>
      </p:sp>
      <p:pic>
        <p:nvPicPr>
          <p:cNvPr id="7" name="Picture 6" descr="Several hands raised and ready to answer a question">
            <a:extLst>
              <a:ext uri="{FF2B5EF4-FFF2-40B4-BE49-F238E27FC236}">
                <a16:creationId xmlns:a16="http://schemas.microsoft.com/office/drawing/2014/main" id="{6A8323CE-82AA-9C09-8841-C1AC75B704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6130" y="1761007"/>
            <a:ext cx="5939740" cy="3964660"/>
          </a:xfrm>
          <a:prstGeom prst="rect">
            <a:avLst/>
          </a:prstGeom>
        </p:spPr>
      </p:pic>
    </p:spTree>
    <p:extLst>
      <p:ext uri="{BB962C8B-B14F-4D97-AF65-F5344CB8AC3E}">
        <p14:creationId xmlns:p14="http://schemas.microsoft.com/office/powerpoint/2010/main" val="1375715266"/>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36520-04E7-458B-9D62-17D0EAC14577}"/>
              </a:ext>
            </a:extLst>
          </p:cNvPr>
          <p:cNvSpPr>
            <a:spLocks noGrp="1"/>
          </p:cNvSpPr>
          <p:nvPr>
            <p:ph type="ctrTitle"/>
          </p:nvPr>
        </p:nvSpPr>
        <p:spPr/>
        <p:txBody>
          <a:bodyPr/>
          <a:lstStyle/>
          <a:p>
            <a:r>
              <a:rPr lang="zh-CN" altLang="en-US"/>
              <a:t>化工安全风险控制</a:t>
            </a:r>
          </a:p>
        </p:txBody>
      </p:sp>
      <p:sp>
        <p:nvSpPr>
          <p:cNvPr id="3" name="Subtitle 2">
            <a:extLst>
              <a:ext uri="{FF2B5EF4-FFF2-40B4-BE49-F238E27FC236}">
                <a16:creationId xmlns:a16="http://schemas.microsoft.com/office/drawing/2014/main" id="{F1949B36-7E8D-4176-B039-BDD4FC0D2287}"/>
              </a:ext>
            </a:extLst>
          </p:cNvPr>
          <p:cNvSpPr>
            <a:spLocks noGrp="1"/>
          </p:cNvSpPr>
          <p:nvPr>
            <p:ph type="subTitle" idx="1"/>
          </p:nvPr>
        </p:nvSpPr>
        <p:spPr>
          <a:xfrm>
            <a:off x="451048" y="3746721"/>
            <a:ext cx="10029825" cy="2945909"/>
          </a:xfrm>
        </p:spPr>
        <p:txBody>
          <a:bodyPr>
            <a:normAutofit/>
          </a:bodyPr>
          <a:lstStyle/>
          <a:p>
            <a:r>
              <a:rPr lang="zh-CN" altLang="en-US">
                <a:latin typeface="微软雅黑" panose="020B0503020204020204" pitchFamily="34" charset="-122"/>
                <a:ea typeface="微软雅黑" panose="020B0503020204020204" pitchFamily="34" charset="-122"/>
              </a:rPr>
              <a:t>许丹华 </a:t>
            </a:r>
            <a:r>
              <a:rPr lang="en-US" altLang="zh-CN">
                <a:latin typeface="微软雅黑" panose="020B0503020204020204" pitchFamily="34" charset="-122"/>
                <a:ea typeface="微软雅黑" panose="020B0503020204020204" pitchFamily="34" charset="-122"/>
              </a:rPr>
              <a:t>| EHS</a:t>
            </a:r>
            <a:r>
              <a:rPr lang="zh-CN" altLang="en-US">
                <a:latin typeface="微软雅黑" panose="020B0503020204020204" pitchFamily="34" charset="-122"/>
                <a:ea typeface="微软雅黑" panose="020B0503020204020204" pitchFamily="34" charset="-122"/>
              </a:rPr>
              <a:t>副总经理 </a:t>
            </a:r>
            <a:r>
              <a:rPr lang="en-US" altLang="zh-CN">
                <a:latin typeface="微软雅黑" panose="020B0503020204020204" pitchFamily="34" charset="-122"/>
                <a:ea typeface="微软雅黑" panose="020B0503020204020204" pitchFamily="34" charset="-122"/>
              </a:rPr>
              <a:t>| </a:t>
            </a:r>
            <a:r>
              <a:rPr lang="zh-CN" altLang="en-US">
                <a:latin typeface="微软雅黑" panose="020B0503020204020204" pitchFamily="34" charset="-122"/>
                <a:ea typeface="微软雅黑" panose="020B0503020204020204" pitchFamily="34" charset="-122"/>
              </a:rPr>
              <a:t>临海天宇药业有限公司</a:t>
            </a:r>
            <a:r>
              <a:rPr lang="en-US" altLang="zh-CN">
                <a:latin typeface="微软雅黑" panose="020B0503020204020204" pitchFamily="34" charset="-122"/>
                <a:ea typeface="微软雅黑" panose="020B0503020204020204" pitchFamily="34" charset="-122"/>
              </a:rPr>
              <a:t> </a:t>
            </a:r>
          </a:p>
          <a:p>
            <a:r>
              <a:rPr lang="en-GB" altLang="zh-CN" err="1">
                <a:latin typeface="微软雅黑" panose="020B0503020204020204" pitchFamily="34" charset="-122"/>
                <a:ea typeface="微软雅黑" panose="020B0503020204020204" pitchFamily="34" charset="-122"/>
              </a:rPr>
              <a:t>Danhua</a:t>
            </a:r>
            <a:r>
              <a:rPr lang="en-GB" altLang="zh-CN">
                <a:latin typeface="微软雅黑" panose="020B0503020204020204" pitchFamily="34" charset="-122"/>
                <a:ea typeface="微软雅黑" panose="020B0503020204020204" pitchFamily="34" charset="-122"/>
              </a:rPr>
              <a:t> Xu </a:t>
            </a:r>
            <a:r>
              <a:rPr lang="en-US" altLang="zh-CN">
                <a:latin typeface="微软雅黑" panose="020B0503020204020204" pitchFamily="34" charset="-122"/>
                <a:ea typeface="微软雅黑" panose="020B0503020204020204" pitchFamily="34" charset="-122"/>
              </a:rPr>
              <a:t>| </a:t>
            </a:r>
            <a:r>
              <a:rPr lang="en-GB" altLang="zh-CN">
                <a:latin typeface="微软雅黑" panose="020B0503020204020204" pitchFamily="34" charset="-122"/>
                <a:ea typeface="微软雅黑" panose="020B0503020204020204" pitchFamily="34" charset="-122"/>
              </a:rPr>
              <a:t>EHS associate manager </a:t>
            </a:r>
            <a:r>
              <a:rPr lang="en-US" altLang="zh-CN">
                <a:latin typeface="微软雅黑" panose="020B0503020204020204" pitchFamily="34" charset="-122"/>
                <a:ea typeface="微软雅黑" panose="020B0503020204020204" pitchFamily="34" charset="-122"/>
              </a:rPr>
              <a:t>|</a:t>
            </a:r>
            <a:r>
              <a:rPr lang="en-GB" altLang="zh-CN">
                <a:latin typeface="微软雅黑" panose="020B0503020204020204" pitchFamily="34" charset="-122"/>
                <a:ea typeface="微软雅黑" panose="020B0503020204020204" pitchFamily="34" charset="-122"/>
              </a:rPr>
              <a:t> </a:t>
            </a:r>
            <a:r>
              <a:rPr lang="en-GB" altLang="zh-CN" err="1">
                <a:latin typeface="微软雅黑" panose="020B0503020204020204" pitchFamily="34" charset="-122"/>
                <a:ea typeface="微软雅黑" panose="020B0503020204020204" pitchFamily="34" charset="-122"/>
              </a:rPr>
              <a:t>Tianyu</a:t>
            </a:r>
            <a:r>
              <a:rPr lang="en-GB" altLang="zh-CN">
                <a:latin typeface="微软雅黑" panose="020B0503020204020204" pitchFamily="34" charset="-122"/>
                <a:ea typeface="微软雅黑" panose="020B0503020204020204" pitchFamily="34" charset="-122"/>
              </a:rPr>
              <a:t> Pharmaceutical Co. LTD</a:t>
            </a:r>
          </a:p>
          <a:p>
            <a:endParaRPr lang="zh-CN" altLang="en-US"/>
          </a:p>
        </p:txBody>
      </p:sp>
      <p:pic>
        <p:nvPicPr>
          <p:cNvPr id="5" name="Picture 4" descr="Text&#10;&#10;Description automatically generated">
            <a:extLst>
              <a:ext uri="{FF2B5EF4-FFF2-40B4-BE49-F238E27FC236}">
                <a16:creationId xmlns:a16="http://schemas.microsoft.com/office/drawing/2014/main" id="{4B99D84F-8CD7-C5C9-9175-E837E7836D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60239" y="1554"/>
            <a:ext cx="3441700" cy="876300"/>
          </a:xfrm>
          <a:prstGeom prst="rect">
            <a:avLst/>
          </a:prstGeom>
        </p:spPr>
      </p:pic>
    </p:spTree>
    <p:extLst>
      <p:ext uri="{BB962C8B-B14F-4D97-AF65-F5344CB8AC3E}">
        <p14:creationId xmlns:p14="http://schemas.microsoft.com/office/powerpoint/2010/main" val="4243857613"/>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p:txBody>
          <a:bodyPr/>
          <a:lstStyle/>
          <a:p>
            <a:r>
              <a:rPr lang="zh-CN" altLang="en-US"/>
              <a:t>个人经历介绍 </a:t>
            </a:r>
            <a:r>
              <a:rPr lang="en-US" altLang="zh-CN" sz="2400"/>
              <a:t>Speaker Bio</a:t>
            </a:r>
            <a:endParaRPr lang="en-GB" sz="2400"/>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type="body" sz="quarter" idx="14"/>
          </p:nvPr>
        </p:nvSpPr>
        <p:spPr>
          <a:xfrm>
            <a:off x="450000" y="1424787"/>
            <a:ext cx="7213992" cy="4749769"/>
          </a:xfrm>
        </p:spPr>
        <p:txBody>
          <a:bodyPr>
            <a:noAutofit/>
          </a:bodyPr>
          <a:lstStyle/>
          <a:p>
            <a:pPr marL="228600" indent="-228600">
              <a:buFont typeface="Wingdings" panose="05000000000000000000" pitchFamily="2" charset="2"/>
              <a:buChar char="§"/>
            </a:pPr>
            <a:r>
              <a:rPr lang="zh-CN" altLang="en-US" sz="2000">
                <a:cs typeface="+mn-cs"/>
              </a:rPr>
              <a:t>姓名：许丹华</a:t>
            </a:r>
            <a:endParaRPr lang="en-GB" sz="2000">
              <a:cs typeface="+mn-cs"/>
            </a:endParaRPr>
          </a:p>
          <a:p>
            <a:pPr marL="228600" indent="-228600">
              <a:buFont typeface="Wingdings" panose="05000000000000000000" pitchFamily="2" charset="2"/>
              <a:buChar char="§"/>
            </a:pPr>
            <a:r>
              <a:rPr lang="zh-CN" altLang="en-US" sz="2000">
                <a:cs typeface="+mn-cs"/>
              </a:rPr>
              <a:t>职位：</a:t>
            </a:r>
            <a:r>
              <a:rPr lang="en-US" altLang="zh-CN" sz="2000">
                <a:cs typeface="+mn-cs"/>
              </a:rPr>
              <a:t>EHS</a:t>
            </a:r>
            <a:r>
              <a:rPr lang="zh-CN" altLang="en-US" sz="2000">
                <a:cs typeface="+mn-cs"/>
              </a:rPr>
              <a:t>副总经理</a:t>
            </a:r>
            <a:endParaRPr lang="en-GB" sz="2000">
              <a:cs typeface="+mn-cs"/>
            </a:endParaRPr>
          </a:p>
          <a:p>
            <a:pPr marL="228600" indent="-228600">
              <a:buFont typeface="Wingdings" panose="05000000000000000000" pitchFamily="2" charset="2"/>
              <a:buChar char="§"/>
            </a:pPr>
            <a:r>
              <a:rPr lang="zh-CN" altLang="en-US" sz="2000">
                <a:cs typeface="+mn-cs"/>
              </a:rPr>
              <a:t>公司：临海天宇药业有限公司</a:t>
            </a:r>
            <a:endParaRPr lang="en-GB" altLang="zh-CN" sz="2000">
              <a:cs typeface="+mn-cs"/>
            </a:endParaRPr>
          </a:p>
          <a:p>
            <a:pPr marL="228600" indent="-228600">
              <a:buFont typeface="Wingdings" panose="05000000000000000000" pitchFamily="2" charset="2"/>
              <a:buChar char="§"/>
            </a:pPr>
            <a:r>
              <a:rPr lang="zh-CN" altLang="en-US" sz="2000">
                <a:cs typeface="+mn-cs"/>
              </a:rPr>
              <a:t>联系方式</a:t>
            </a:r>
            <a:r>
              <a:rPr lang="en-GB" sz="2000">
                <a:cs typeface="+mn-cs"/>
              </a:rPr>
              <a:t> </a:t>
            </a:r>
            <a:r>
              <a:rPr lang="zh-CN" altLang="en-US" sz="2000">
                <a:cs typeface="+mn-cs"/>
              </a:rPr>
              <a:t>：</a:t>
            </a:r>
            <a:r>
              <a:rPr lang="en-US" altLang="zh-CN" sz="2000">
                <a:cs typeface="+mn-cs"/>
              </a:rPr>
              <a:t>13905767584</a:t>
            </a:r>
          </a:p>
          <a:p>
            <a:pPr marL="0" indent="0">
              <a:buNone/>
            </a:pPr>
            <a:r>
              <a:rPr lang="en-GB" sz="2000">
                <a:latin typeface="+mn-ea"/>
              </a:rPr>
              <a:t>------------------------------------------------------</a:t>
            </a:r>
          </a:p>
          <a:p>
            <a:pPr marL="228600" indent="-228600">
              <a:buFont typeface="Wingdings" panose="05000000000000000000" pitchFamily="2" charset="2"/>
              <a:buChar char="§"/>
            </a:pPr>
            <a:r>
              <a:rPr lang="zh-CN" altLang="en-US" sz="2000">
                <a:cs typeface="+mn-cs"/>
              </a:rPr>
              <a:t>背景：</a:t>
            </a:r>
            <a:endParaRPr lang="en-GB" altLang="zh-CN" sz="2000">
              <a:cs typeface="+mn-cs"/>
            </a:endParaRPr>
          </a:p>
          <a:p>
            <a:r>
              <a:rPr lang="zh-CN" altLang="en-US" sz="2000">
                <a:latin typeface="+mn-ea"/>
              </a:rPr>
              <a:t>多年从事</a:t>
            </a:r>
            <a:r>
              <a:rPr lang="en-US" sz="2000">
                <a:latin typeface="+mn-ea"/>
              </a:rPr>
              <a:t>EHS</a:t>
            </a:r>
            <a:r>
              <a:rPr lang="zh-CN" altLang="en-US" sz="2000">
                <a:latin typeface="+mn-ea"/>
              </a:rPr>
              <a:t>工作，对于现场管理和部门团队建设有较强的管理经验；</a:t>
            </a:r>
            <a:endParaRPr lang="en-GB" altLang="zh-CN" sz="2000">
              <a:latin typeface="+mn-ea"/>
            </a:endParaRPr>
          </a:p>
          <a:p>
            <a:r>
              <a:rPr lang="zh-CN" altLang="en-US" sz="2000">
                <a:latin typeface="+mn-ea"/>
              </a:rPr>
              <a:t>有负责通过安全生产标准化二级的经验，熟悉</a:t>
            </a:r>
            <a:r>
              <a:rPr lang="en-US" sz="2000">
                <a:latin typeface="+mn-ea"/>
              </a:rPr>
              <a:t>ISO14001</a:t>
            </a:r>
            <a:r>
              <a:rPr lang="zh-CN" altLang="en-US" sz="2000">
                <a:latin typeface="+mn-ea"/>
              </a:rPr>
              <a:t>、</a:t>
            </a:r>
            <a:r>
              <a:rPr lang="en-US" sz="2000">
                <a:latin typeface="+mn-ea"/>
              </a:rPr>
              <a:t>ISO45001</a:t>
            </a:r>
            <a:r>
              <a:rPr lang="zh-CN" altLang="en-US" sz="2000">
                <a:latin typeface="+mn-ea"/>
              </a:rPr>
              <a:t>体系建设；与地方政府建立良好的诚信关系，为公司的项目扩建顺利实施提供便利。</a:t>
            </a:r>
            <a:endParaRPr lang="en-GB" sz="2000">
              <a:latin typeface="+mn-ea"/>
            </a:endParaRPr>
          </a:p>
        </p:txBody>
      </p:sp>
      <p:pic>
        <p:nvPicPr>
          <p:cNvPr id="5" name="图片 1">
            <a:extLst>
              <a:ext uri="{FF2B5EF4-FFF2-40B4-BE49-F238E27FC236}">
                <a16:creationId xmlns:a16="http://schemas.microsoft.com/office/drawing/2014/main" id="{11D85BBB-4EEE-E87D-D6C7-DD41728B0EC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8390499" y="1604524"/>
            <a:ext cx="2735356" cy="3648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2">
            <a:extLst>
              <a:ext uri="{FF2B5EF4-FFF2-40B4-BE49-F238E27FC236}">
                <a16:creationId xmlns:a16="http://schemas.microsoft.com/office/drawing/2014/main" id="{E31D21A5-FA84-5A6D-0F78-7D0FA6F0A1BA}"/>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120</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extLst>
      <p:ext uri="{BB962C8B-B14F-4D97-AF65-F5344CB8AC3E}">
        <p14:creationId xmlns:p14="http://schemas.microsoft.com/office/powerpoint/2010/main" val="2319048676"/>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AD55D-AAE7-4862-B3DD-2E15C63BDBCF}"/>
              </a:ext>
            </a:extLst>
          </p:cNvPr>
          <p:cNvSpPr>
            <a:spLocks noGrp="1"/>
          </p:cNvSpPr>
          <p:nvPr>
            <p:ph type="title"/>
          </p:nvPr>
        </p:nvSpPr>
        <p:spPr/>
        <p:txBody>
          <a:bodyPr/>
          <a:lstStyle/>
          <a:p>
            <a:r>
              <a:rPr lang="zh-CN" altLang="en-US">
                <a:latin typeface="+mj-ea"/>
              </a:rPr>
              <a:t>议程 </a:t>
            </a:r>
            <a:r>
              <a:rPr lang="en-US" altLang="zh-CN" sz="2400">
                <a:latin typeface="+mj-ea"/>
              </a:rPr>
              <a:t>Agenda</a:t>
            </a:r>
            <a:endParaRPr lang="zh-CN" altLang="en-US" sz="2400">
              <a:latin typeface="+mj-ea"/>
            </a:endParaRPr>
          </a:p>
        </p:txBody>
      </p:sp>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p:txBody>
          <a:bodyPr/>
          <a:lstStyle/>
          <a:p>
            <a:r>
              <a:rPr lang="zh-CN" altLang="en-US">
                <a:latin typeface="+mj-ea"/>
                <a:ea typeface="+mj-ea"/>
              </a:rPr>
              <a:t>浙江天宇药业股份有限公司</a:t>
            </a:r>
          </a:p>
          <a:p>
            <a:endParaRPr lang="zh-CN" altLang="en-US">
              <a:latin typeface="+mj-ea"/>
              <a:ea typeface="+mj-ea"/>
            </a:endParaRPr>
          </a:p>
        </p:txBody>
      </p:sp>
      <p:sp>
        <p:nvSpPr>
          <p:cNvPr id="4" name="Text Placeholder 3">
            <a:extLst>
              <a:ext uri="{FF2B5EF4-FFF2-40B4-BE49-F238E27FC236}">
                <a16:creationId xmlns:a16="http://schemas.microsoft.com/office/drawing/2014/main" id="{B6CE52A2-C0BA-4F5F-B959-F1ED4951A323}"/>
              </a:ext>
            </a:extLst>
          </p:cNvPr>
          <p:cNvSpPr>
            <a:spLocks noGrp="1"/>
          </p:cNvSpPr>
          <p:nvPr>
            <p:ph type="body" sz="quarter" idx="11"/>
          </p:nvPr>
        </p:nvSpPr>
        <p:spPr/>
        <p:txBody>
          <a:bodyPr/>
          <a:lstStyle/>
          <a:p>
            <a:r>
              <a:rPr lang="zh-CN" altLang="en-US">
                <a:latin typeface="+mj-ea"/>
                <a:ea typeface="+mj-ea"/>
              </a:rPr>
              <a:t>化工安全风险控制</a:t>
            </a:r>
          </a:p>
        </p:txBody>
      </p:sp>
      <p:sp>
        <p:nvSpPr>
          <p:cNvPr id="7" name="Text Placeholder 6">
            <a:extLst>
              <a:ext uri="{FF2B5EF4-FFF2-40B4-BE49-F238E27FC236}">
                <a16:creationId xmlns:a16="http://schemas.microsoft.com/office/drawing/2014/main" id="{0F97A99C-AEAC-4122-A46C-8724642665A7}"/>
              </a:ext>
            </a:extLst>
          </p:cNvPr>
          <p:cNvSpPr>
            <a:spLocks noGrp="1"/>
          </p:cNvSpPr>
          <p:nvPr>
            <p:ph type="body" sz="quarter" idx="14"/>
          </p:nvPr>
        </p:nvSpPr>
        <p:spPr/>
        <p:txBody>
          <a:bodyPr/>
          <a:lstStyle/>
          <a:p>
            <a:r>
              <a:rPr lang="zh-CN" altLang="en-US">
                <a:latin typeface="+mj-ea"/>
                <a:ea typeface="+mj-ea"/>
              </a:rPr>
              <a:t>市场与客户 </a:t>
            </a:r>
            <a:r>
              <a:rPr lang="en-US" altLang="zh-CN">
                <a:latin typeface="+mj-ea"/>
                <a:ea typeface="+mj-ea"/>
              </a:rPr>
              <a:t>Markets &amp; Customers</a:t>
            </a:r>
            <a:endParaRPr lang="zh-CN" altLang="en-US">
              <a:latin typeface="+mj-ea"/>
              <a:ea typeface="+mj-ea"/>
            </a:endParaRPr>
          </a:p>
        </p:txBody>
      </p:sp>
    </p:spTree>
    <p:extLst>
      <p:ext uri="{BB962C8B-B14F-4D97-AF65-F5344CB8AC3E}">
        <p14:creationId xmlns:p14="http://schemas.microsoft.com/office/powerpoint/2010/main" val="3133454402"/>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84350-34FE-477E-AC1B-D5CE7B65B65B}"/>
              </a:ext>
            </a:extLst>
          </p:cNvPr>
          <p:cNvSpPr>
            <a:spLocks noGrp="1"/>
          </p:cNvSpPr>
          <p:nvPr>
            <p:ph type="title"/>
          </p:nvPr>
        </p:nvSpPr>
        <p:spPr/>
        <p:txBody>
          <a:bodyPr/>
          <a:lstStyle/>
          <a:p>
            <a:r>
              <a:rPr lang="zh-CN" altLang="en-US"/>
              <a:t>浙江天宇药业股份有限公司</a:t>
            </a:r>
          </a:p>
        </p:txBody>
      </p:sp>
      <p:sp>
        <p:nvSpPr>
          <p:cNvPr id="3" name="Content Placeholder 2">
            <a:extLst>
              <a:ext uri="{FF2B5EF4-FFF2-40B4-BE49-F238E27FC236}">
                <a16:creationId xmlns:a16="http://schemas.microsoft.com/office/drawing/2014/main" id="{80F2E721-9955-494E-B156-BDDA0FFD3CA2}"/>
              </a:ext>
            </a:extLst>
          </p:cNvPr>
          <p:cNvSpPr>
            <a:spLocks noGrp="1"/>
          </p:cNvSpPr>
          <p:nvPr>
            <p:ph sz="half" idx="1"/>
          </p:nvPr>
        </p:nvSpPr>
        <p:spPr>
          <a:xfrm>
            <a:off x="443962" y="1342541"/>
            <a:ext cx="5366288" cy="3370365"/>
          </a:xfrm>
        </p:spPr>
        <p:txBody>
          <a:bodyPr>
            <a:normAutofit fontScale="92500"/>
          </a:bodyPr>
          <a:lstStyle/>
          <a:p>
            <a:endParaRPr lang="zh-CN" altLang="en-US">
              <a:latin typeface="+mj-ea"/>
              <a:ea typeface="+mj-ea"/>
            </a:endParaRPr>
          </a:p>
        </p:txBody>
      </p:sp>
      <p:sp>
        <p:nvSpPr>
          <p:cNvPr id="4" name="Content Placeholder 3">
            <a:extLst>
              <a:ext uri="{FF2B5EF4-FFF2-40B4-BE49-F238E27FC236}">
                <a16:creationId xmlns:a16="http://schemas.microsoft.com/office/drawing/2014/main" id="{208B55DD-7D4E-4BEF-BB71-005C66F88B01}"/>
              </a:ext>
            </a:extLst>
          </p:cNvPr>
          <p:cNvSpPr>
            <a:spLocks noGrp="1"/>
          </p:cNvSpPr>
          <p:nvPr>
            <p:ph sz="half" idx="2"/>
          </p:nvPr>
        </p:nvSpPr>
        <p:spPr>
          <a:xfrm>
            <a:off x="6096000" y="1351259"/>
            <a:ext cx="5543550" cy="3443127"/>
          </a:xfrm>
        </p:spPr>
        <p:txBody>
          <a:bodyPr>
            <a:normAutofit fontScale="92500"/>
          </a:bodyPr>
          <a:lstStyle/>
          <a:p>
            <a:r>
              <a:rPr lang="zh-CN" altLang="en-US">
                <a:latin typeface="+mj-ea"/>
                <a:ea typeface="+mj-ea"/>
              </a:rPr>
              <a:t>成立时间：</a:t>
            </a:r>
            <a:r>
              <a:rPr lang="en-US" altLang="zh-CN">
                <a:latin typeface="+mj-ea"/>
                <a:ea typeface="+mj-ea"/>
              </a:rPr>
              <a:t>2003</a:t>
            </a:r>
            <a:r>
              <a:rPr lang="zh-CN" altLang="en-US">
                <a:latin typeface="+mj-ea"/>
                <a:ea typeface="+mj-ea"/>
              </a:rPr>
              <a:t>年</a:t>
            </a:r>
          </a:p>
          <a:p>
            <a:r>
              <a:rPr lang="zh-CN" altLang="en-US">
                <a:latin typeface="+mj-ea"/>
                <a:ea typeface="+mj-ea"/>
              </a:rPr>
              <a:t>总部地址：浙江台州</a:t>
            </a:r>
          </a:p>
          <a:p>
            <a:r>
              <a:rPr lang="zh-CN" altLang="en-US">
                <a:latin typeface="+mj-ea"/>
                <a:ea typeface="+mj-ea"/>
              </a:rPr>
              <a:t>上市时间：</a:t>
            </a:r>
            <a:r>
              <a:rPr lang="en-US" altLang="zh-CN">
                <a:latin typeface="+mj-ea"/>
                <a:ea typeface="+mj-ea"/>
              </a:rPr>
              <a:t>2017</a:t>
            </a:r>
            <a:r>
              <a:rPr lang="zh-CN" altLang="en-US">
                <a:latin typeface="+mj-ea"/>
                <a:ea typeface="+mj-ea"/>
              </a:rPr>
              <a:t>年</a:t>
            </a:r>
            <a:r>
              <a:rPr lang="en-US" altLang="zh-CN">
                <a:latin typeface="+mj-ea"/>
                <a:ea typeface="+mj-ea"/>
              </a:rPr>
              <a:t>9</a:t>
            </a:r>
            <a:r>
              <a:rPr lang="zh-CN" altLang="en-US">
                <a:latin typeface="+mj-ea"/>
                <a:ea typeface="+mj-ea"/>
              </a:rPr>
              <a:t>月</a:t>
            </a:r>
            <a:r>
              <a:rPr lang="en-US" altLang="zh-CN">
                <a:latin typeface="+mj-ea"/>
                <a:ea typeface="+mj-ea"/>
              </a:rPr>
              <a:t>19</a:t>
            </a:r>
            <a:r>
              <a:rPr lang="zh-CN" altLang="en-US">
                <a:latin typeface="+mj-ea"/>
                <a:ea typeface="+mj-ea"/>
              </a:rPr>
              <a:t>日（股票代码：</a:t>
            </a:r>
            <a:r>
              <a:rPr lang="en-US" altLang="zh-CN">
                <a:latin typeface="+mj-ea"/>
                <a:ea typeface="+mj-ea"/>
              </a:rPr>
              <a:t>300702</a:t>
            </a:r>
            <a:r>
              <a:rPr lang="zh-CN" altLang="en-US">
                <a:latin typeface="+mj-ea"/>
                <a:ea typeface="+mj-ea"/>
              </a:rPr>
              <a:t>）</a:t>
            </a:r>
          </a:p>
          <a:p>
            <a:r>
              <a:rPr lang="zh-CN" altLang="en-US">
                <a:latin typeface="+mj-ea"/>
                <a:ea typeface="+mj-ea"/>
              </a:rPr>
              <a:t>生产基地：</a:t>
            </a:r>
            <a:r>
              <a:rPr lang="en-US" altLang="zh-CN">
                <a:latin typeface="+mj-ea"/>
                <a:ea typeface="+mj-ea"/>
              </a:rPr>
              <a:t>6 </a:t>
            </a:r>
            <a:r>
              <a:rPr lang="zh-CN" altLang="en-US">
                <a:latin typeface="+mj-ea"/>
                <a:ea typeface="+mj-ea"/>
              </a:rPr>
              <a:t>家（台州、盐城、潍坊）</a:t>
            </a:r>
          </a:p>
          <a:p>
            <a:r>
              <a:rPr lang="zh-CN" altLang="en-US">
                <a:latin typeface="+mj-ea"/>
                <a:ea typeface="+mj-ea"/>
              </a:rPr>
              <a:t>研发中心：</a:t>
            </a:r>
            <a:r>
              <a:rPr lang="en-US" altLang="zh-CN">
                <a:latin typeface="+mj-ea"/>
                <a:ea typeface="+mj-ea"/>
              </a:rPr>
              <a:t>6 </a:t>
            </a:r>
            <a:r>
              <a:rPr lang="zh-CN" altLang="en-US">
                <a:latin typeface="+mj-ea"/>
                <a:ea typeface="+mj-ea"/>
              </a:rPr>
              <a:t>个（上海、杭州、常州、台州）</a:t>
            </a:r>
          </a:p>
          <a:p>
            <a:r>
              <a:rPr lang="zh-CN" altLang="en-US">
                <a:latin typeface="+mj-ea"/>
                <a:ea typeface="+mj-ea"/>
              </a:rPr>
              <a:t>员工总数：</a:t>
            </a:r>
            <a:r>
              <a:rPr lang="en-US" altLang="zh-CN">
                <a:latin typeface="+mj-ea"/>
                <a:ea typeface="+mj-ea"/>
              </a:rPr>
              <a:t>4800+</a:t>
            </a:r>
          </a:p>
          <a:p>
            <a:r>
              <a:rPr lang="en-US" altLang="zh-CN">
                <a:latin typeface="+mj-ea"/>
                <a:ea typeface="+mj-ea"/>
              </a:rPr>
              <a:t>2021</a:t>
            </a:r>
            <a:r>
              <a:rPr lang="zh-CN" altLang="en-US">
                <a:latin typeface="+mj-ea"/>
                <a:ea typeface="+mj-ea"/>
              </a:rPr>
              <a:t>年销售收入：</a:t>
            </a:r>
            <a:r>
              <a:rPr lang="en-US" altLang="zh-CN">
                <a:latin typeface="+mj-ea"/>
                <a:ea typeface="+mj-ea"/>
              </a:rPr>
              <a:t>25.45</a:t>
            </a:r>
            <a:r>
              <a:rPr lang="zh-CN" altLang="en-US">
                <a:latin typeface="+mj-ea"/>
                <a:ea typeface="+mj-ea"/>
              </a:rPr>
              <a:t>亿   净利润：</a:t>
            </a:r>
            <a:r>
              <a:rPr lang="en-US" altLang="zh-CN">
                <a:latin typeface="+mj-ea"/>
                <a:ea typeface="+mj-ea"/>
              </a:rPr>
              <a:t>2.04</a:t>
            </a:r>
            <a:r>
              <a:rPr lang="zh-CN" altLang="en-US">
                <a:latin typeface="+mj-ea"/>
                <a:ea typeface="+mj-ea"/>
              </a:rPr>
              <a:t>亿元</a:t>
            </a:r>
          </a:p>
        </p:txBody>
      </p:sp>
      <p:sp>
        <p:nvSpPr>
          <p:cNvPr id="5" name="Footer Placeholder 4">
            <a:extLst>
              <a:ext uri="{FF2B5EF4-FFF2-40B4-BE49-F238E27FC236}">
                <a16:creationId xmlns:a16="http://schemas.microsoft.com/office/drawing/2014/main" id="{8A93DF4D-82B1-4275-A342-E88835C8DC92}"/>
              </a:ext>
            </a:extLst>
          </p:cNvPr>
          <p:cNvSpPr>
            <a:spLocks noGrp="1"/>
          </p:cNvSpPr>
          <p:nvPr>
            <p:ph type="ftr" sz="quarter" idx="11"/>
          </p:nvPr>
        </p:nvSpPr>
        <p:spPr/>
        <p:txBody>
          <a:bodyPr/>
          <a:lstStyle/>
          <a:p>
            <a:r>
              <a:rPr lang="en-GB"/>
              <a:t> </a:t>
            </a:r>
          </a:p>
        </p:txBody>
      </p:sp>
      <p:sp>
        <p:nvSpPr>
          <p:cNvPr id="6" name="Slide Number Placeholder 5">
            <a:extLst>
              <a:ext uri="{FF2B5EF4-FFF2-40B4-BE49-F238E27FC236}">
                <a16:creationId xmlns:a16="http://schemas.microsoft.com/office/drawing/2014/main" id="{E4C72183-130C-4971-B852-7B56F10CEBD7}"/>
              </a:ext>
            </a:extLst>
          </p:cNvPr>
          <p:cNvSpPr>
            <a:spLocks noGrp="1"/>
          </p:cNvSpPr>
          <p:nvPr>
            <p:ph type="sldNum" sz="quarter" idx="12"/>
          </p:nvPr>
        </p:nvSpPr>
        <p:spPr/>
        <p:txBody>
          <a:bodyPr/>
          <a:lstStyle/>
          <a:p>
            <a:fld id="{1A91ABBD-BE70-492B-BBD8-7AF5442A9E89}" type="slidenum">
              <a:rPr lang="en-GB" smtClean="0"/>
              <a:t>122</a:t>
            </a:fld>
            <a:endParaRPr lang="en-GB"/>
          </a:p>
        </p:txBody>
      </p:sp>
      <p:pic>
        <p:nvPicPr>
          <p:cNvPr id="7" name="图片 6">
            <a:extLst>
              <a:ext uri="{FF2B5EF4-FFF2-40B4-BE49-F238E27FC236}">
                <a16:creationId xmlns:a16="http://schemas.microsoft.com/office/drawing/2014/main" id="{535251BB-586E-6D25-EBF9-4FFAC4CA3C8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a:off x="443963" y="1351260"/>
            <a:ext cx="5366287" cy="3361646"/>
          </a:xfrm>
          <a:prstGeom prst="rect">
            <a:avLst/>
          </a:prstGeom>
        </p:spPr>
      </p:pic>
      <p:sp>
        <p:nvSpPr>
          <p:cNvPr id="9" name="文本框 8">
            <a:extLst>
              <a:ext uri="{FF2B5EF4-FFF2-40B4-BE49-F238E27FC236}">
                <a16:creationId xmlns:a16="http://schemas.microsoft.com/office/drawing/2014/main" id="{B6862997-0D5A-5F94-6FBD-654CC9A6197B}"/>
              </a:ext>
            </a:extLst>
          </p:cNvPr>
          <p:cNvSpPr txBox="1"/>
          <p:nvPr/>
        </p:nvSpPr>
        <p:spPr>
          <a:xfrm>
            <a:off x="368928" y="4933733"/>
            <a:ext cx="11270622" cy="1220719"/>
          </a:xfrm>
          <a:prstGeom prst="rect">
            <a:avLst/>
          </a:prstGeom>
          <a:solidFill>
            <a:srgbClr val="F5F5F5"/>
          </a:solidFill>
        </p:spPr>
        <p:txBody>
          <a:bodyPr vert="horz" lIns="91440" tIns="45720" rIns="91440" bIns="45720" rtlCol="0">
            <a:normAutofit/>
          </a:bodyPr>
          <a:lstStyle>
            <a:lvl1pPr marL="228600" indent="-228600">
              <a:lnSpc>
                <a:spcPct val="90000"/>
              </a:lnSpc>
              <a:spcBef>
                <a:spcPts val="1000"/>
              </a:spcBef>
              <a:buClr>
                <a:srgbClr val="F8652E"/>
              </a:buClr>
              <a:buFont typeface="Wingdings" panose="05000000000000000000" pitchFamily="2" charset="2"/>
              <a:buChar char="§"/>
              <a:defRPr sz="2200">
                <a:solidFill>
                  <a:srgbClr val="848484"/>
                </a:solidFill>
              </a:defRPr>
            </a:lvl1pPr>
            <a:lvl2pPr marL="685800" indent="-228600">
              <a:lnSpc>
                <a:spcPct val="90000"/>
              </a:lnSpc>
              <a:spcBef>
                <a:spcPts val="500"/>
              </a:spcBef>
              <a:buFont typeface="Calibri Light" panose="020F0302020204030204" pitchFamily="34" charset="0"/>
              <a:buChar char="-"/>
              <a:defRPr sz="2200">
                <a:solidFill>
                  <a:srgbClr val="848484"/>
                </a:solidFill>
              </a:defRPr>
            </a:lvl2pPr>
            <a:lvl3pPr marL="1143000" indent="-228600">
              <a:lnSpc>
                <a:spcPct val="90000"/>
              </a:lnSpc>
              <a:spcBef>
                <a:spcPts val="500"/>
              </a:spcBef>
              <a:buFont typeface="Arial" panose="020B0604020202020204" pitchFamily="34" charset="0"/>
              <a:buChar char="•"/>
              <a:defRPr sz="2200">
                <a:solidFill>
                  <a:srgbClr val="848484"/>
                </a:solidFill>
              </a:defRPr>
            </a:lvl3pPr>
            <a:lvl4pPr marL="1600200" indent="-228600">
              <a:lnSpc>
                <a:spcPct val="90000"/>
              </a:lnSpc>
              <a:spcBef>
                <a:spcPts val="500"/>
              </a:spcBef>
              <a:buFont typeface="Arial" panose="020B0604020202020204" pitchFamily="34" charset="0"/>
              <a:buChar char="•"/>
              <a:defRPr sz="2200">
                <a:solidFill>
                  <a:srgbClr val="848484"/>
                </a:solidFill>
              </a:defRPr>
            </a:lvl4pPr>
            <a:lvl5pPr marL="2057400" indent="-228600">
              <a:lnSpc>
                <a:spcPct val="90000"/>
              </a:lnSpc>
              <a:spcBef>
                <a:spcPts val="500"/>
              </a:spcBef>
              <a:buFont typeface="Arial" panose="020B0604020202020204" pitchFamily="34" charset="0"/>
              <a:buChar char="•"/>
              <a:defRPr sz="2200">
                <a:solidFill>
                  <a:srgbClr val="848484"/>
                </a:solidFill>
              </a:defRP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nSpc>
                <a:spcPct val="100000"/>
              </a:lnSpc>
            </a:pPr>
            <a:r>
              <a:rPr lang="zh-CN" altLang="en-US">
                <a:latin typeface="+mj-ea"/>
                <a:ea typeface="+mj-ea"/>
              </a:rPr>
              <a:t>天宇股份成立于</a:t>
            </a:r>
            <a:r>
              <a:rPr lang="en-US" altLang="zh-CN">
                <a:latin typeface="+mj-ea"/>
                <a:ea typeface="+mj-ea"/>
              </a:rPr>
              <a:t>2003</a:t>
            </a:r>
            <a:r>
              <a:rPr lang="zh-CN" altLang="en-US">
                <a:latin typeface="+mj-ea"/>
                <a:ea typeface="+mj-ea"/>
              </a:rPr>
              <a:t>年，总部位于浙江台州，是一家专业研发、制造、销售原料药、高级医药中间体及制剂药品的股份制制药企业。公司主要产品涵盖降血压类、降血糖类、降血脂类、抗血栓类和抗哮喘类药物，是全球主要的心血管类原料药制造商之一。</a:t>
            </a:r>
          </a:p>
        </p:txBody>
      </p:sp>
    </p:spTree>
    <p:extLst>
      <p:ext uri="{BB962C8B-B14F-4D97-AF65-F5344CB8AC3E}">
        <p14:creationId xmlns:p14="http://schemas.microsoft.com/office/powerpoint/2010/main" val="99948842"/>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市场与客户 </a:t>
            </a:r>
            <a:r>
              <a:rPr lang="en-US" altLang="zh-CN" sz="2400"/>
              <a:t>Markets &amp; Customers</a:t>
            </a:r>
            <a:endParaRPr lang="zh-CN" altLang="en-US" sz="2400"/>
          </a:p>
        </p:txBody>
      </p:sp>
      <p:sp>
        <p:nvSpPr>
          <p:cNvPr id="3" name="Content Placeholder 2">
            <a:extLst>
              <a:ext uri="{FF2B5EF4-FFF2-40B4-BE49-F238E27FC236}">
                <a16:creationId xmlns:a16="http://schemas.microsoft.com/office/drawing/2014/main" id="{0C8073C8-781F-45EA-AC58-524525349010}"/>
              </a:ext>
            </a:extLst>
          </p:cNvPr>
          <p:cNvSpPr>
            <a:spLocks noGrp="1"/>
          </p:cNvSpPr>
          <p:nvPr>
            <p:ph idx="1"/>
          </p:nvPr>
        </p:nvSpPr>
        <p:spPr/>
        <p:txBody>
          <a:bodyPr/>
          <a:lstStyle/>
          <a:p>
            <a:pPr>
              <a:lnSpc>
                <a:spcPct val="100000"/>
              </a:lnSpc>
            </a:pPr>
            <a:r>
              <a:rPr lang="zh-CN" altLang="en-US" sz="2000"/>
              <a:t>公司拥有一支成熟稳定、经验丰富、专业能力强且在医药领域平均从业</a:t>
            </a:r>
            <a:r>
              <a:rPr lang="en-US" altLang="zh-CN" sz="2000"/>
              <a:t>10</a:t>
            </a:r>
            <a:r>
              <a:rPr lang="zh-CN" altLang="en-US" sz="2000"/>
              <a:t>年以上的销售团队，自</a:t>
            </a:r>
            <a:r>
              <a:rPr lang="en-US" altLang="zh-CN" sz="2000"/>
              <a:t>2013</a:t>
            </a:r>
            <a:r>
              <a:rPr lang="zh-CN" altLang="en-US" sz="2000"/>
              <a:t>年开始组建法规市场的业务</a:t>
            </a:r>
            <a:r>
              <a:rPr lang="en-US" altLang="zh-CN" sz="2000"/>
              <a:t>BD</a:t>
            </a:r>
            <a:r>
              <a:rPr lang="zh-CN" altLang="en-US" sz="2000"/>
              <a:t>团队，原料药销售呈稳定增长趋势，且与国内外大型药企建立了长期、稳定的合作关系。</a:t>
            </a:r>
          </a:p>
          <a:p>
            <a:endParaRPr lang="zh-CN" altLang="en-US"/>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p:txBody>
          <a:bodyPr/>
          <a:lstStyle/>
          <a:p>
            <a:fld id="{1A91ABBD-BE70-492B-BBD8-7AF5442A9E89}" type="slidenum">
              <a:rPr lang="en-GB" smtClean="0"/>
              <a:t>123</a:t>
            </a:fld>
            <a:endParaRPr lang="en-GB"/>
          </a:p>
        </p:txBody>
      </p:sp>
      <p:grpSp>
        <p:nvGrpSpPr>
          <p:cNvPr id="7" name="组合 6">
            <a:extLst>
              <a:ext uri="{FF2B5EF4-FFF2-40B4-BE49-F238E27FC236}">
                <a16:creationId xmlns:a16="http://schemas.microsoft.com/office/drawing/2014/main" id="{B5F05FE3-F518-F18D-960D-98070BFA7598}"/>
              </a:ext>
            </a:extLst>
          </p:cNvPr>
          <p:cNvGrpSpPr/>
          <p:nvPr/>
        </p:nvGrpSpPr>
        <p:grpSpPr>
          <a:xfrm>
            <a:off x="1458048" y="2508379"/>
            <a:ext cx="8943279" cy="3668584"/>
            <a:chOff x="938385" y="2215850"/>
            <a:chExt cx="5375501" cy="3895053"/>
          </a:xfrm>
        </p:grpSpPr>
        <p:grpSp>
          <p:nvGrpSpPr>
            <p:cNvPr id="8" name="成组">
              <a:extLst>
                <a:ext uri="{FF2B5EF4-FFF2-40B4-BE49-F238E27FC236}">
                  <a16:creationId xmlns:a16="http://schemas.microsoft.com/office/drawing/2014/main" id="{2CB64BED-978B-7575-66CC-D6D66108B596}"/>
                </a:ext>
              </a:extLst>
            </p:cNvPr>
            <p:cNvGrpSpPr/>
            <p:nvPr/>
          </p:nvGrpSpPr>
          <p:grpSpPr>
            <a:xfrm>
              <a:off x="1005295" y="3477575"/>
              <a:ext cx="1258698" cy="1198250"/>
              <a:chOff x="0" y="0"/>
              <a:chExt cx="1392941" cy="1342020"/>
            </a:xfrm>
          </p:grpSpPr>
          <p:sp>
            <p:nvSpPr>
              <p:cNvPr id="54" name="矩形 78">
                <a:extLst>
                  <a:ext uri="{FF2B5EF4-FFF2-40B4-BE49-F238E27FC236}">
                    <a16:creationId xmlns:a16="http://schemas.microsoft.com/office/drawing/2014/main" id="{0F943E9F-B764-A65C-8C94-0314FE852FA6}"/>
                  </a:ext>
                </a:extLst>
              </p:cNvPr>
              <p:cNvSpPr/>
              <p:nvPr/>
            </p:nvSpPr>
            <p:spPr>
              <a:xfrm>
                <a:off x="49617" y="55186"/>
                <a:ext cx="1343325" cy="1286835"/>
              </a:xfrm>
              <a:prstGeom prst="rect">
                <a:avLst/>
              </a:prstGeom>
              <a:solidFill>
                <a:srgbClr val="F3AB7A"/>
              </a:solidFill>
              <a:ln w="12700" cap="flat">
                <a:noFill/>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sp>
            <p:nvSpPr>
              <p:cNvPr id="55" name="矩形 79">
                <a:extLst>
                  <a:ext uri="{FF2B5EF4-FFF2-40B4-BE49-F238E27FC236}">
                    <a16:creationId xmlns:a16="http://schemas.microsoft.com/office/drawing/2014/main" id="{66225BB4-2D68-1457-6645-0BECB909A9AD}"/>
                  </a:ext>
                </a:extLst>
              </p:cNvPr>
              <p:cNvSpPr/>
              <p:nvPr/>
            </p:nvSpPr>
            <p:spPr>
              <a:xfrm>
                <a:off x="-1" y="-1"/>
                <a:ext cx="1343325" cy="1286836"/>
              </a:xfrm>
              <a:prstGeom prst="rect">
                <a:avLst/>
              </a:prstGeom>
              <a:solidFill>
                <a:srgbClr val="FFFFFF"/>
              </a:solidFill>
              <a:ln w="12700" cap="flat">
                <a:solidFill>
                  <a:srgbClr val="F3AB7A">
                    <a:alpha val="50000"/>
                  </a:srgbClr>
                </a:solidFill>
                <a:prstDash val="solid"/>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grpSp>
        <p:pic>
          <p:nvPicPr>
            <p:cNvPr id="9" name="图片 53" descr="图片 53">
              <a:extLst>
                <a:ext uri="{FF2B5EF4-FFF2-40B4-BE49-F238E27FC236}">
                  <a16:creationId xmlns:a16="http://schemas.microsoft.com/office/drawing/2014/main" id="{1BB6B38A-42C4-A49F-EB40-172B2543EDC2}"/>
                </a:ext>
              </a:extLst>
            </p:cNvPr>
            <p:cNvPicPr>
              <a:picLocks noChangeAspect="1"/>
            </p:cNvPicPr>
            <p:nvPr/>
          </p:nvPicPr>
          <p:blipFill>
            <a:blip r:embed="rId2"/>
            <a:stretch>
              <a:fillRect/>
            </a:stretch>
          </p:blipFill>
          <p:spPr>
            <a:xfrm>
              <a:off x="5063663" y="4942278"/>
              <a:ext cx="1155680" cy="1141925"/>
            </a:xfrm>
            <a:prstGeom prst="rect">
              <a:avLst/>
            </a:prstGeom>
            <a:ln w="12700" cap="flat">
              <a:noFill/>
              <a:miter lim="400000"/>
            </a:ln>
            <a:effectLst/>
          </p:spPr>
        </p:pic>
        <p:grpSp>
          <p:nvGrpSpPr>
            <p:cNvPr id="10" name="成组">
              <a:extLst>
                <a:ext uri="{FF2B5EF4-FFF2-40B4-BE49-F238E27FC236}">
                  <a16:creationId xmlns:a16="http://schemas.microsoft.com/office/drawing/2014/main" id="{B1DA0552-58DC-DDA9-323B-FB28D9268386}"/>
                </a:ext>
              </a:extLst>
            </p:cNvPr>
            <p:cNvGrpSpPr/>
            <p:nvPr/>
          </p:nvGrpSpPr>
          <p:grpSpPr>
            <a:xfrm>
              <a:off x="1053088" y="4912652"/>
              <a:ext cx="1258699" cy="1198250"/>
              <a:chOff x="0" y="0"/>
              <a:chExt cx="1392942" cy="1342020"/>
            </a:xfrm>
          </p:grpSpPr>
          <p:sp>
            <p:nvSpPr>
              <p:cNvPr id="52" name="矩形 78">
                <a:extLst>
                  <a:ext uri="{FF2B5EF4-FFF2-40B4-BE49-F238E27FC236}">
                    <a16:creationId xmlns:a16="http://schemas.microsoft.com/office/drawing/2014/main" id="{EF956497-6E08-12B1-0C88-1D4C9B4FE0A9}"/>
                  </a:ext>
                </a:extLst>
              </p:cNvPr>
              <p:cNvSpPr/>
              <p:nvPr/>
            </p:nvSpPr>
            <p:spPr>
              <a:xfrm>
                <a:off x="49617" y="55186"/>
                <a:ext cx="1343326" cy="1286835"/>
              </a:xfrm>
              <a:prstGeom prst="rect">
                <a:avLst/>
              </a:prstGeom>
              <a:solidFill>
                <a:srgbClr val="F3AB7A"/>
              </a:solidFill>
              <a:ln w="12700" cap="flat">
                <a:noFill/>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sp>
            <p:nvSpPr>
              <p:cNvPr id="53" name="矩形 79">
                <a:extLst>
                  <a:ext uri="{FF2B5EF4-FFF2-40B4-BE49-F238E27FC236}">
                    <a16:creationId xmlns:a16="http://schemas.microsoft.com/office/drawing/2014/main" id="{C4CB6F97-3489-85C9-E07C-01F808C9D4F9}"/>
                  </a:ext>
                </a:extLst>
              </p:cNvPr>
              <p:cNvSpPr/>
              <p:nvPr/>
            </p:nvSpPr>
            <p:spPr>
              <a:xfrm>
                <a:off x="0" y="-1"/>
                <a:ext cx="1343325" cy="1286836"/>
              </a:xfrm>
              <a:prstGeom prst="rect">
                <a:avLst/>
              </a:prstGeom>
              <a:solidFill>
                <a:srgbClr val="FFFFFF"/>
              </a:solidFill>
              <a:ln w="12700" cap="flat">
                <a:solidFill>
                  <a:srgbClr val="F3AB7A">
                    <a:alpha val="50000"/>
                  </a:srgbClr>
                </a:solidFill>
                <a:prstDash val="solid"/>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grpSp>
        <p:grpSp>
          <p:nvGrpSpPr>
            <p:cNvPr id="11" name="成组">
              <a:extLst>
                <a:ext uri="{FF2B5EF4-FFF2-40B4-BE49-F238E27FC236}">
                  <a16:creationId xmlns:a16="http://schemas.microsoft.com/office/drawing/2014/main" id="{82845CA1-3D53-91BD-225E-2ABF44B3C2E4}"/>
                </a:ext>
              </a:extLst>
            </p:cNvPr>
            <p:cNvGrpSpPr/>
            <p:nvPr/>
          </p:nvGrpSpPr>
          <p:grpSpPr>
            <a:xfrm>
              <a:off x="2379017" y="4912652"/>
              <a:ext cx="1258699" cy="1198250"/>
              <a:chOff x="0" y="0"/>
              <a:chExt cx="1392942" cy="1342020"/>
            </a:xfrm>
          </p:grpSpPr>
          <p:sp>
            <p:nvSpPr>
              <p:cNvPr id="50" name="矩形 78">
                <a:extLst>
                  <a:ext uri="{FF2B5EF4-FFF2-40B4-BE49-F238E27FC236}">
                    <a16:creationId xmlns:a16="http://schemas.microsoft.com/office/drawing/2014/main" id="{70742361-3132-32E8-3976-12EEBAE5E860}"/>
                  </a:ext>
                </a:extLst>
              </p:cNvPr>
              <p:cNvSpPr/>
              <p:nvPr/>
            </p:nvSpPr>
            <p:spPr>
              <a:xfrm>
                <a:off x="49617" y="55186"/>
                <a:ext cx="1343326" cy="1286835"/>
              </a:xfrm>
              <a:prstGeom prst="rect">
                <a:avLst/>
              </a:prstGeom>
              <a:solidFill>
                <a:srgbClr val="F3AB7A"/>
              </a:solidFill>
              <a:ln w="12700" cap="flat">
                <a:noFill/>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sp>
            <p:nvSpPr>
              <p:cNvPr id="51" name="矩形 79">
                <a:extLst>
                  <a:ext uri="{FF2B5EF4-FFF2-40B4-BE49-F238E27FC236}">
                    <a16:creationId xmlns:a16="http://schemas.microsoft.com/office/drawing/2014/main" id="{ED5942B7-A6F7-9C03-EAFA-1255D3D41B2D}"/>
                  </a:ext>
                </a:extLst>
              </p:cNvPr>
              <p:cNvSpPr/>
              <p:nvPr/>
            </p:nvSpPr>
            <p:spPr>
              <a:xfrm>
                <a:off x="0" y="-1"/>
                <a:ext cx="1343325" cy="1286836"/>
              </a:xfrm>
              <a:prstGeom prst="rect">
                <a:avLst/>
              </a:prstGeom>
              <a:solidFill>
                <a:srgbClr val="FFFFFF"/>
              </a:solidFill>
              <a:ln w="12700" cap="flat">
                <a:solidFill>
                  <a:srgbClr val="F3AB7A">
                    <a:alpha val="50000"/>
                  </a:srgbClr>
                </a:solidFill>
                <a:prstDash val="solid"/>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grpSp>
        <p:grpSp>
          <p:nvGrpSpPr>
            <p:cNvPr id="12" name="成组">
              <a:extLst>
                <a:ext uri="{FF2B5EF4-FFF2-40B4-BE49-F238E27FC236}">
                  <a16:creationId xmlns:a16="http://schemas.microsoft.com/office/drawing/2014/main" id="{C4FB64A3-2F21-0C5E-5BBC-CB0FE15CC62F}"/>
                </a:ext>
              </a:extLst>
            </p:cNvPr>
            <p:cNvGrpSpPr/>
            <p:nvPr/>
          </p:nvGrpSpPr>
          <p:grpSpPr>
            <a:xfrm>
              <a:off x="3717101" y="4912651"/>
              <a:ext cx="1258700" cy="1198252"/>
              <a:chOff x="-1" y="-1"/>
              <a:chExt cx="1392943" cy="1342022"/>
            </a:xfrm>
          </p:grpSpPr>
          <p:sp>
            <p:nvSpPr>
              <p:cNvPr id="48" name="矩形 78">
                <a:extLst>
                  <a:ext uri="{FF2B5EF4-FFF2-40B4-BE49-F238E27FC236}">
                    <a16:creationId xmlns:a16="http://schemas.microsoft.com/office/drawing/2014/main" id="{9BBB6F14-28BC-0518-67C1-01BC2539C8C3}"/>
                  </a:ext>
                </a:extLst>
              </p:cNvPr>
              <p:cNvSpPr/>
              <p:nvPr/>
            </p:nvSpPr>
            <p:spPr>
              <a:xfrm>
                <a:off x="49617" y="55186"/>
                <a:ext cx="1343326" cy="1286835"/>
              </a:xfrm>
              <a:prstGeom prst="rect">
                <a:avLst/>
              </a:prstGeom>
              <a:solidFill>
                <a:srgbClr val="F3AB7A"/>
              </a:solidFill>
              <a:ln w="12700" cap="flat">
                <a:noFill/>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sp>
            <p:nvSpPr>
              <p:cNvPr id="49" name="矩形 79">
                <a:extLst>
                  <a:ext uri="{FF2B5EF4-FFF2-40B4-BE49-F238E27FC236}">
                    <a16:creationId xmlns:a16="http://schemas.microsoft.com/office/drawing/2014/main" id="{13EBB117-7D0E-6A7A-5EF1-A825A3E3857B}"/>
                  </a:ext>
                </a:extLst>
              </p:cNvPr>
              <p:cNvSpPr/>
              <p:nvPr/>
            </p:nvSpPr>
            <p:spPr>
              <a:xfrm>
                <a:off x="0" y="-1"/>
                <a:ext cx="1343325" cy="1286836"/>
              </a:xfrm>
              <a:prstGeom prst="rect">
                <a:avLst/>
              </a:prstGeom>
              <a:solidFill>
                <a:srgbClr val="FFFFFF"/>
              </a:solidFill>
              <a:ln w="12700" cap="flat">
                <a:solidFill>
                  <a:srgbClr val="F3AB7A">
                    <a:alpha val="50000"/>
                  </a:srgbClr>
                </a:solidFill>
                <a:prstDash val="solid"/>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grpSp>
        <p:grpSp>
          <p:nvGrpSpPr>
            <p:cNvPr id="13" name="成组">
              <a:extLst>
                <a:ext uri="{FF2B5EF4-FFF2-40B4-BE49-F238E27FC236}">
                  <a16:creationId xmlns:a16="http://schemas.microsoft.com/office/drawing/2014/main" id="{57C95806-8785-44DE-2BF8-8C8ED5D94F98}"/>
                </a:ext>
              </a:extLst>
            </p:cNvPr>
            <p:cNvGrpSpPr/>
            <p:nvPr/>
          </p:nvGrpSpPr>
          <p:grpSpPr>
            <a:xfrm>
              <a:off x="5055187" y="4912652"/>
              <a:ext cx="1258699" cy="1198250"/>
              <a:chOff x="0" y="0"/>
              <a:chExt cx="1392942" cy="1342020"/>
            </a:xfrm>
          </p:grpSpPr>
          <p:sp>
            <p:nvSpPr>
              <p:cNvPr id="46" name="矩形 78">
                <a:extLst>
                  <a:ext uri="{FF2B5EF4-FFF2-40B4-BE49-F238E27FC236}">
                    <a16:creationId xmlns:a16="http://schemas.microsoft.com/office/drawing/2014/main" id="{2BB65A1C-26A8-4292-6AC6-1DE314BE5E97}"/>
                  </a:ext>
                </a:extLst>
              </p:cNvPr>
              <p:cNvSpPr/>
              <p:nvPr/>
            </p:nvSpPr>
            <p:spPr>
              <a:xfrm>
                <a:off x="49617" y="55186"/>
                <a:ext cx="1343326" cy="1286835"/>
              </a:xfrm>
              <a:prstGeom prst="rect">
                <a:avLst/>
              </a:prstGeom>
              <a:solidFill>
                <a:srgbClr val="F3AB7A"/>
              </a:solidFill>
              <a:ln w="12700" cap="flat">
                <a:noFill/>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sp>
            <p:nvSpPr>
              <p:cNvPr id="47" name="矩形 79">
                <a:extLst>
                  <a:ext uri="{FF2B5EF4-FFF2-40B4-BE49-F238E27FC236}">
                    <a16:creationId xmlns:a16="http://schemas.microsoft.com/office/drawing/2014/main" id="{94C37E0C-9CE7-B9DC-466A-AAA78EC1E67F}"/>
                  </a:ext>
                </a:extLst>
              </p:cNvPr>
              <p:cNvSpPr/>
              <p:nvPr/>
            </p:nvSpPr>
            <p:spPr>
              <a:xfrm>
                <a:off x="0" y="-1"/>
                <a:ext cx="1343325" cy="1286836"/>
              </a:xfrm>
              <a:prstGeom prst="rect">
                <a:avLst/>
              </a:prstGeom>
              <a:solidFill>
                <a:srgbClr val="FFFFFF"/>
              </a:solidFill>
              <a:ln w="12700" cap="flat">
                <a:solidFill>
                  <a:srgbClr val="F3AB7A">
                    <a:alpha val="50000"/>
                  </a:srgbClr>
                </a:solidFill>
                <a:prstDash val="solid"/>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grpSp>
        <p:grpSp>
          <p:nvGrpSpPr>
            <p:cNvPr id="14" name="成组">
              <a:extLst>
                <a:ext uri="{FF2B5EF4-FFF2-40B4-BE49-F238E27FC236}">
                  <a16:creationId xmlns:a16="http://schemas.microsoft.com/office/drawing/2014/main" id="{F2AC3645-DBD2-9F2D-F62D-62BBC9ED5C27}"/>
                </a:ext>
              </a:extLst>
            </p:cNvPr>
            <p:cNvGrpSpPr/>
            <p:nvPr/>
          </p:nvGrpSpPr>
          <p:grpSpPr>
            <a:xfrm>
              <a:off x="5007394" y="3558355"/>
              <a:ext cx="1258700" cy="1198250"/>
              <a:chOff x="0" y="0"/>
              <a:chExt cx="1392942" cy="1342020"/>
            </a:xfrm>
          </p:grpSpPr>
          <p:sp>
            <p:nvSpPr>
              <p:cNvPr id="44" name="矩形 78">
                <a:extLst>
                  <a:ext uri="{FF2B5EF4-FFF2-40B4-BE49-F238E27FC236}">
                    <a16:creationId xmlns:a16="http://schemas.microsoft.com/office/drawing/2014/main" id="{C3B1FB8D-A4DF-91E9-73DC-4231D0BB337B}"/>
                  </a:ext>
                </a:extLst>
              </p:cNvPr>
              <p:cNvSpPr/>
              <p:nvPr/>
            </p:nvSpPr>
            <p:spPr>
              <a:xfrm>
                <a:off x="49617" y="55186"/>
                <a:ext cx="1343326" cy="1286835"/>
              </a:xfrm>
              <a:prstGeom prst="rect">
                <a:avLst/>
              </a:prstGeom>
              <a:solidFill>
                <a:srgbClr val="F3AB7A"/>
              </a:solidFill>
              <a:ln w="12700" cap="flat">
                <a:noFill/>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sp>
            <p:nvSpPr>
              <p:cNvPr id="45" name="矩形 79">
                <a:extLst>
                  <a:ext uri="{FF2B5EF4-FFF2-40B4-BE49-F238E27FC236}">
                    <a16:creationId xmlns:a16="http://schemas.microsoft.com/office/drawing/2014/main" id="{A8699004-3225-E65B-1368-1F066995F1DF}"/>
                  </a:ext>
                </a:extLst>
              </p:cNvPr>
              <p:cNvSpPr/>
              <p:nvPr/>
            </p:nvSpPr>
            <p:spPr>
              <a:xfrm>
                <a:off x="0" y="-1"/>
                <a:ext cx="1343325" cy="1286836"/>
              </a:xfrm>
              <a:prstGeom prst="rect">
                <a:avLst/>
              </a:prstGeom>
              <a:solidFill>
                <a:srgbClr val="FFFFFF"/>
              </a:solidFill>
              <a:ln w="12700" cap="flat">
                <a:solidFill>
                  <a:srgbClr val="F3AB7A">
                    <a:alpha val="50000"/>
                  </a:srgbClr>
                </a:solidFill>
                <a:prstDash val="solid"/>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grpSp>
        <p:grpSp>
          <p:nvGrpSpPr>
            <p:cNvPr id="15" name="成组">
              <a:extLst>
                <a:ext uri="{FF2B5EF4-FFF2-40B4-BE49-F238E27FC236}">
                  <a16:creationId xmlns:a16="http://schemas.microsoft.com/office/drawing/2014/main" id="{A16967DC-5995-4252-F04E-6B9D4369F4AD}"/>
                </a:ext>
              </a:extLst>
            </p:cNvPr>
            <p:cNvGrpSpPr/>
            <p:nvPr/>
          </p:nvGrpSpPr>
          <p:grpSpPr>
            <a:xfrm>
              <a:off x="2328155" y="3547640"/>
              <a:ext cx="1258699" cy="1198250"/>
              <a:chOff x="0" y="0"/>
              <a:chExt cx="1392942" cy="1342020"/>
            </a:xfrm>
          </p:grpSpPr>
          <p:sp>
            <p:nvSpPr>
              <p:cNvPr id="42" name="矩形 78">
                <a:extLst>
                  <a:ext uri="{FF2B5EF4-FFF2-40B4-BE49-F238E27FC236}">
                    <a16:creationId xmlns:a16="http://schemas.microsoft.com/office/drawing/2014/main" id="{0623FBCB-87CA-120E-774C-9E8C0E436A40}"/>
                  </a:ext>
                </a:extLst>
              </p:cNvPr>
              <p:cNvSpPr/>
              <p:nvPr/>
            </p:nvSpPr>
            <p:spPr>
              <a:xfrm>
                <a:off x="49617" y="55186"/>
                <a:ext cx="1343326" cy="1286835"/>
              </a:xfrm>
              <a:prstGeom prst="rect">
                <a:avLst/>
              </a:prstGeom>
              <a:solidFill>
                <a:srgbClr val="F3AB7A"/>
              </a:solidFill>
              <a:ln w="12700" cap="flat">
                <a:noFill/>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sp>
            <p:nvSpPr>
              <p:cNvPr id="43" name="矩形 79">
                <a:extLst>
                  <a:ext uri="{FF2B5EF4-FFF2-40B4-BE49-F238E27FC236}">
                    <a16:creationId xmlns:a16="http://schemas.microsoft.com/office/drawing/2014/main" id="{3241ED3B-A196-7CF1-0F2F-E48AF97C3157}"/>
                  </a:ext>
                </a:extLst>
              </p:cNvPr>
              <p:cNvSpPr/>
              <p:nvPr/>
            </p:nvSpPr>
            <p:spPr>
              <a:xfrm>
                <a:off x="0" y="-1"/>
                <a:ext cx="1343325" cy="1286836"/>
              </a:xfrm>
              <a:prstGeom prst="rect">
                <a:avLst/>
              </a:prstGeom>
              <a:solidFill>
                <a:srgbClr val="FFFFFF"/>
              </a:solidFill>
              <a:ln w="12700" cap="flat">
                <a:solidFill>
                  <a:srgbClr val="F3AB7A">
                    <a:alpha val="50000"/>
                  </a:srgbClr>
                </a:solidFill>
                <a:prstDash val="solid"/>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grpSp>
        <p:grpSp>
          <p:nvGrpSpPr>
            <p:cNvPr id="16" name="成组">
              <a:extLst>
                <a:ext uri="{FF2B5EF4-FFF2-40B4-BE49-F238E27FC236}">
                  <a16:creationId xmlns:a16="http://schemas.microsoft.com/office/drawing/2014/main" id="{D293EA4F-D2D7-A5DA-B3ED-D81E500515E6}"/>
                </a:ext>
              </a:extLst>
            </p:cNvPr>
            <p:cNvGrpSpPr/>
            <p:nvPr/>
          </p:nvGrpSpPr>
          <p:grpSpPr>
            <a:xfrm>
              <a:off x="1005295" y="2215850"/>
              <a:ext cx="1258699" cy="1198250"/>
              <a:chOff x="0" y="0"/>
              <a:chExt cx="1392941" cy="1342020"/>
            </a:xfrm>
          </p:grpSpPr>
          <p:sp>
            <p:nvSpPr>
              <p:cNvPr id="40" name="矩形 78">
                <a:extLst>
                  <a:ext uri="{FF2B5EF4-FFF2-40B4-BE49-F238E27FC236}">
                    <a16:creationId xmlns:a16="http://schemas.microsoft.com/office/drawing/2014/main" id="{5DF9FEFD-AF1A-8903-B4AD-2F139C34697C}"/>
                  </a:ext>
                </a:extLst>
              </p:cNvPr>
              <p:cNvSpPr/>
              <p:nvPr/>
            </p:nvSpPr>
            <p:spPr>
              <a:xfrm>
                <a:off x="49616" y="55186"/>
                <a:ext cx="1343326" cy="1286835"/>
              </a:xfrm>
              <a:prstGeom prst="rect">
                <a:avLst/>
              </a:prstGeom>
              <a:solidFill>
                <a:srgbClr val="F3AB7A"/>
              </a:solidFill>
              <a:ln w="12700" cap="flat">
                <a:noFill/>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sp>
            <p:nvSpPr>
              <p:cNvPr id="41" name="矩形 79">
                <a:extLst>
                  <a:ext uri="{FF2B5EF4-FFF2-40B4-BE49-F238E27FC236}">
                    <a16:creationId xmlns:a16="http://schemas.microsoft.com/office/drawing/2014/main" id="{EF1D9788-5FBC-B7A1-F7CF-E0D8F71A25E8}"/>
                  </a:ext>
                </a:extLst>
              </p:cNvPr>
              <p:cNvSpPr/>
              <p:nvPr/>
            </p:nvSpPr>
            <p:spPr>
              <a:xfrm>
                <a:off x="-1" y="-1"/>
                <a:ext cx="1343325" cy="1286836"/>
              </a:xfrm>
              <a:prstGeom prst="rect">
                <a:avLst/>
              </a:prstGeom>
              <a:solidFill>
                <a:srgbClr val="FFFFFF"/>
              </a:solidFill>
              <a:ln w="12700" cap="flat">
                <a:solidFill>
                  <a:srgbClr val="F3AB7A">
                    <a:alpha val="50000"/>
                  </a:srgbClr>
                </a:solidFill>
                <a:prstDash val="solid"/>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grpSp>
        <p:grpSp>
          <p:nvGrpSpPr>
            <p:cNvPr id="17" name="成组">
              <a:extLst>
                <a:ext uri="{FF2B5EF4-FFF2-40B4-BE49-F238E27FC236}">
                  <a16:creationId xmlns:a16="http://schemas.microsoft.com/office/drawing/2014/main" id="{89422492-18A3-81AA-6BF7-50A09718856F}"/>
                </a:ext>
              </a:extLst>
            </p:cNvPr>
            <p:cNvGrpSpPr/>
            <p:nvPr/>
          </p:nvGrpSpPr>
          <p:grpSpPr>
            <a:xfrm>
              <a:off x="2343380" y="2215850"/>
              <a:ext cx="1258699" cy="1198250"/>
              <a:chOff x="0" y="0"/>
              <a:chExt cx="1392942" cy="1342020"/>
            </a:xfrm>
          </p:grpSpPr>
          <p:sp>
            <p:nvSpPr>
              <p:cNvPr id="38" name="矩形 78">
                <a:extLst>
                  <a:ext uri="{FF2B5EF4-FFF2-40B4-BE49-F238E27FC236}">
                    <a16:creationId xmlns:a16="http://schemas.microsoft.com/office/drawing/2014/main" id="{B6E9EA97-B980-C81C-6141-63444113EF40}"/>
                  </a:ext>
                </a:extLst>
              </p:cNvPr>
              <p:cNvSpPr/>
              <p:nvPr/>
            </p:nvSpPr>
            <p:spPr>
              <a:xfrm>
                <a:off x="49617" y="55186"/>
                <a:ext cx="1343326" cy="1286835"/>
              </a:xfrm>
              <a:prstGeom prst="rect">
                <a:avLst/>
              </a:prstGeom>
              <a:solidFill>
                <a:srgbClr val="F3AB7A"/>
              </a:solidFill>
              <a:ln w="12700" cap="flat">
                <a:noFill/>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sp>
            <p:nvSpPr>
              <p:cNvPr id="39" name="矩形 79">
                <a:extLst>
                  <a:ext uri="{FF2B5EF4-FFF2-40B4-BE49-F238E27FC236}">
                    <a16:creationId xmlns:a16="http://schemas.microsoft.com/office/drawing/2014/main" id="{F39781D5-ED7C-8922-5D25-32A755DD534D}"/>
                  </a:ext>
                </a:extLst>
              </p:cNvPr>
              <p:cNvSpPr/>
              <p:nvPr/>
            </p:nvSpPr>
            <p:spPr>
              <a:xfrm>
                <a:off x="0" y="-1"/>
                <a:ext cx="1343325" cy="1286836"/>
              </a:xfrm>
              <a:prstGeom prst="rect">
                <a:avLst/>
              </a:prstGeom>
              <a:solidFill>
                <a:srgbClr val="FFFFFF"/>
              </a:solidFill>
              <a:ln w="12700" cap="flat">
                <a:solidFill>
                  <a:srgbClr val="F3AB7A">
                    <a:alpha val="50000"/>
                  </a:srgbClr>
                </a:solidFill>
                <a:prstDash val="solid"/>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grpSp>
        <p:grpSp>
          <p:nvGrpSpPr>
            <p:cNvPr id="18" name="成组">
              <a:extLst>
                <a:ext uri="{FF2B5EF4-FFF2-40B4-BE49-F238E27FC236}">
                  <a16:creationId xmlns:a16="http://schemas.microsoft.com/office/drawing/2014/main" id="{0597D970-5E29-921E-F343-29282FD43339}"/>
                </a:ext>
              </a:extLst>
            </p:cNvPr>
            <p:cNvGrpSpPr/>
            <p:nvPr/>
          </p:nvGrpSpPr>
          <p:grpSpPr>
            <a:xfrm>
              <a:off x="3669309" y="2215850"/>
              <a:ext cx="1258699" cy="1198250"/>
              <a:chOff x="0" y="0"/>
              <a:chExt cx="1392942" cy="1342020"/>
            </a:xfrm>
          </p:grpSpPr>
          <p:sp>
            <p:nvSpPr>
              <p:cNvPr id="36" name="矩形 78">
                <a:extLst>
                  <a:ext uri="{FF2B5EF4-FFF2-40B4-BE49-F238E27FC236}">
                    <a16:creationId xmlns:a16="http://schemas.microsoft.com/office/drawing/2014/main" id="{51A963D9-94F4-1F0B-D437-B9895AE6B7E8}"/>
                  </a:ext>
                </a:extLst>
              </p:cNvPr>
              <p:cNvSpPr/>
              <p:nvPr/>
            </p:nvSpPr>
            <p:spPr>
              <a:xfrm>
                <a:off x="49617" y="55186"/>
                <a:ext cx="1343326" cy="1286835"/>
              </a:xfrm>
              <a:prstGeom prst="rect">
                <a:avLst/>
              </a:prstGeom>
              <a:solidFill>
                <a:srgbClr val="F3AB7A"/>
              </a:solidFill>
              <a:ln w="12700" cap="flat">
                <a:noFill/>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sp>
            <p:nvSpPr>
              <p:cNvPr id="37" name="矩形 79">
                <a:extLst>
                  <a:ext uri="{FF2B5EF4-FFF2-40B4-BE49-F238E27FC236}">
                    <a16:creationId xmlns:a16="http://schemas.microsoft.com/office/drawing/2014/main" id="{E3607EC1-D464-496E-D619-25A4E27ADE60}"/>
                  </a:ext>
                </a:extLst>
              </p:cNvPr>
              <p:cNvSpPr/>
              <p:nvPr/>
            </p:nvSpPr>
            <p:spPr>
              <a:xfrm>
                <a:off x="0" y="-1"/>
                <a:ext cx="1343325" cy="1286836"/>
              </a:xfrm>
              <a:prstGeom prst="rect">
                <a:avLst/>
              </a:prstGeom>
              <a:solidFill>
                <a:srgbClr val="FFFFFF"/>
              </a:solidFill>
              <a:ln w="12700" cap="flat">
                <a:solidFill>
                  <a:srgbClr val="F3AB7A">
                    <a:alpha val="50000"/>
                  </a:srgbClr>
                </a:solidFill>
                <a:prstDash val="solid"/>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grpSp>
        <p:grpSp>
          <p:nvGrpSpPr>
            <p:cNvPr id="19" name="成组">
              <a:extLst>
                <a:ext uri="{FF2B5EF4-FFF2-40B4-BE49-F238E27FC236}">
                  <a16:creationId xmlns:a16="http://schemas.microsoft.com/office/drawing/2014/main" id="{2E4AF7BF-C260-9629-1036-3C738CE01BB1}"/>
                </a:ext>
              </a:extLst>
            </p:cNvPr>
            <p:cNvGrpSpPr/>
            <p:nvPr/>
          </p:nvGrpSpPr>
          <p:grpSpPr>
            <a:xfrm>
              <a:off x="5007394" y="2215850"/>
              <a:ext cx="1258699" cy="1198250"/>
              <a:chOff x="0" y="0"/>
              <a:chExt cx="1392942" cy="1342020"/>
            </a:xfrm>
          </p:grpSpPr>
          <p:sp>
            <p:nvSpPr>
              <p:cNvPr id="34" name="矩形 78">
                <a:extLst>
                  <a:ext uri="{FF2B5EF4-FFF2-40B4-BE49-F238E27FC236}">
                    <a16:creationId xmlns:a16="http://schemas.microsoft.com/office/drawing/2014/main" id="{071231AB-DB0B-7B9A-A642-78A712079CA1}"/>
                  </a:ext>
                </a:extLst>
              </p:cNvPr>
              <p:cNvSpPr/>
              <p:nvPr/>
            </p:nvSpPr>
            <p:spPr>
              <a:xfrm>
                <a:off x="49617" y="55186"/>
                <a:ext cx="1343326" cy="1286835"/>
              </a:xfrm>
              <a:prstGeom prst="rect">
                <a:avLst/>
              </a:prstGeom>
              <a:solidFill>
                <a:srgbClr val="F3AB7A"/>
              </a:solidFill>
              <a:ln w="12700" cap="flat">
                <a:noFill/>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sp>
            <p:nvSpPr>
              <p:cNvPr id="35" name="矩形 79">
                <a:extLst>
                  <a:ext uri="{FF2B5EF4-FFF2-40B4-BE49-F238E27FC236}">
                    <a16:creationId xmlns:a16="http://schemas.microsoft.com/office/drawing/2014/main" id="{7C3924B4-F4D5-394B-CFE3-EB4126DBD5F9}"/>
                  </a:ext>
                </a:extLst>
              </p:cNvPr>
              <p:cNvSpPr/>
              <p:nvPr/>
            </p:nvSpPr>
            <p:spPr>
              <a:xfrm>
                <a:off x="0" y="-1"/>
                <a:ext cx="1343325" cy="1286836"/>
              </a:xfrm>
              <a:prstGeom prst="rect">
                <a:avLst/>
              </a:prstGeom>
              <a:solidFill>
                <a:srgbClr val="FFFFFF"/>
              </a:solidFill>
              <a:ln w="12700" cap="flat">
                <a:solidFill>
                  <a:srgbClr val="F3AB7A">
                    <a:alpha val="50000"/>
                  </a:srgbClr>
                </a:solidFill>
                <a:prstDash val="solid"/>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grpSp>
        <p:grpSp>
          <p:nvGrpSpPr>
            <p:cNvPr id="20" name="成组">
              <a:extLst>
                <a:ext uri="{FF2B5EF4-FFF2-40B4-BE49-F238E27FC236}">
                  <a16:creationId xmlns:a16="http://schemas.microsoft.com/office/drawing/2014/main" id="{F461975B-CECA-107E-AF16-52348792E66B}"/>
                </a:ext>
              </a:extLst>
            </p:cNvPr>
            <p:cNvGrpSpPr/>
            <p:nvPr/>
          </p:nvGrpSpPr>
          <p:grpSpPr>
            <a:xfrm>
              <a:off x="3666239" y="3547640"/>
              <a:ext cx="1258699" cy="1198250"/>
              <a:chOff x="0" y="0"/>
              <a:chExt cx="1392942" cy="1342020"/>
            </a:xfrm>
          </p:grpSpPr>
          <p:sp>
            <p:nvSpPr>
              <p:cNvPr id="32" name="矩形 78">
                <a:extLst>
                  <a:ext uri="{FF2B5EF4-FFF2-40B4-BE49-F238E27FC236}">
                    <a16:creationId xmlns:a16="http://schemas.microsoft.com/office/drawing/2014/main" id="{61AC6415-C77F-A531-E1B1-6915E942CD83}"/>
                  </a:ext>
                </a:extLst>
              </p:cNvPr>
              <p:cNvSpPr/>
              <p:nvPr/>
            </p:nvSpPr>
            <p:spPr>
              <a:xfrm>
                <a:off x="49617" y="55186"/>
                <a:ext cx="1343326" cy="1286835"/>
              </a:xfrm>
              <a:prstGeom prst="rect">
                <a:avLst/>
              </a:prstGeom>
              <a:solidFill>
                <a:srgbClr val="F3AB7A"/>
              </a:solidFill>
              <a:ln w="12700" cap="flat">
                <a:noFill/>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sp>
            <p:nvSpPr>
              <p:cNvPr id="33" name="矩形 79">
                <a:extLst>
                  <a:ext uri="{FF2B5EF4-FFF2-40B4-BE49-F238E27FC236}">
                    <a16:creationId xmlns:a16="http://schemas.microsoft.com/office/drawing/2014/main" id="{022AF927-1159-697A-C2D8-4C6E76855AFB}"/>
                  </a:ext>
                </a:extLst>
              </p:cNvPr>
              <p:cNvSpPr/>
              <p:nvPr/>
            </p:nvSpPr>
            <p:spPr>
              <a:xfrm>
                <a:off x="0" y="-1"/>
                <a:ext cx="1343325" cy="1286836"/>
              </a:xfrm>
              <a:prstGeom prst="rect">
                <a:avLst/>
              </a:prstGeom>
              <a:solidFill>
                <a:srgbClr val="FFFFFF"/>
              </a:solidFill>
              <a:ln w="12700" cap="flat">
                <a:solidFill>
                  <a:srgbClr val="F3AB7A">
                    <a:alpha val="50000"/>
                  </a:srgbClr>
                </a:solidFill>
                <a:prstDash val="solid"/>
                <a:miter lim="400000"/>
              </a:ln>
              <a:effectLst/>
            </p:spPr>
            <p:txBody>
              <a:bodyPr wrap="square" lIns="0" tIns="0" rIns="0" bIns="0" numCol="1" anchor="ctr">
                <a:noAutofit/>
              </a:bodyPr>
              <a:lstStyle/>
              <a:p>
                <a:pPr marL="0" marR="0" lvl="0" indent="0" defTabSz="435286" eaLnBrk="1" fontAlgn="auto" latinLnBrk="0" hangingPunct="1">
                  <a:lnSpc>
                    <a:spcPct val="100000"/>
                  </a:lnSpc>
                  <a:spcBef>
                    <a:spcPts val="0"/>
                  </a:spcBef>
                  <a:spcAft>
                    <a:spcPts val="0"/>
                  </a:spcAft>
                  <a:buClrTx/>
                  <a:buSzTx/>
                  <a:buFontTx/>
                  <a:buNone/>
                  <a:tabLst/>
                  <a:defRPr spc="-45">
                    <a:solidFill>
                      <a:srgbClr val="FFFFFF"/>
                    </a:solidFill>
                    <a:latin typeface="等线"/>
                    <a:ea typeface="等线"/>
                    <a:cs typeface="等线"/>
                    <a:sym typeface="等线"/>
                  </a:defRPr>
                </a:pPr>
                <a:endParaRPr kumimoji="0" sz="1800" b="0" i="0" u="none" strike="noStrike" kern="0" cap="none" spc="-45" normalizeH="0" baseline="0" noProof="0">
                  <a:ln>
                    <a:noFill/>
                  </a:ln>
                  <a:solidFill>
                    <a:srgbClr val="FFFFFF"/>
                  </a:solidFill>
                  <a:effectLst/>
                  <a:uLnTx/>
                  <a:uFillTx/>
                  <a:latin typeface="等线"/>
                  <a:ea typeface="等线"/>
                  <a:cs typeface="等线"/>
                  <a:sym typeface="等线"/>
                </a:endParaRPr>
              </a:p>
            </p:txBody>
          </p:sp>
        </p:grpSp>
        <p:pic>
          <p:nvPicPr>
            <p:cNvPr id="21" name="图片 68" descr="图片 68">
              <a:extLst>
                <a:ext uri="{FF2B5EF4-FFF2-40B4-BE49-F238E27FC236}">
                  <a16:creationId xmlns:a16="http://schemas.microsoft.com/office/drawing/2014/main" id="{D449396C-5C5B-60E3-570F-91FB1354FDF0}"/>
                </a:ext>
              </a:extLst>
            </p:cNvPr>
            <p:cNvPicPr>
              <a:picLocks noChangeAspect="1"/>
            </p:cNvPicPr>
            <p:nvPr/>
          </p:nvPicPr>
          <p:blipFill>
            <a:blip r:embed="rId3"/>
            <a:stretch>
              <a:fillRect/>
            </a:stretch>
          </p:blipFill>
          <p:spPr>
            <a:xfrm>
              <a:off x="2311788" y="2310338"/>
              <a:ext cx="1232159" cy="973998"/>
            </a:xfrm>
            <a:prstGeom prst="rect">
              <a:avLst/>
            </a:prstGeom>
            <a:ln w="12700" cap="flat">
              <a:noFill/>
              <a:miter lim="400000"/>
            </a:ln>
            <a:effectLst/>
          </p:spPr>
        </p:pic>
        <p:pic>
          <p:nvPicPr>
            <p:cNvPr id="22" name="图片 653" descr="图片 653">
              <a:extLst>
                <a:ext uri="{FF2B5EF4-FFF2-40B4-BE49-F238E27FC236}">
                  <a16:creationId xmlns:a16="http://schemas.microsoft.com/office/drawing/2014/main" id="{E115F47E-FA90-33A6-C1FB-EDA5A461D80C}"/>
                </a:ext>
              </a:extLst>
            </p:cNvPr>
            <p:cNvPicPr>
              <a:picLocks noChangeAspect="1"/>
            </p:cNvPicPr>
            <p:nvPr/>
          </p:nvPicPr>
          <p:blipFill>
            <a:blip r:embed="rId4"/>
            <a:stretch>
              <a:fillRect/>
            </a:stretch>
          </p:blipFill>
          <p:spPr>
            <a:xfrm>
              <a:off x="5162300" y="2591900"/>
              <a:ext cx="849346" cy="492979"/>
            </a:xfrm>
            <a:prstGeom prst="rect">
              <a:avLst/>
            </a:prstGeom>
            <a:ln w="12700" cap="flat">
              <a:noFill/>
              <a:miter lim="400000"/>
            </a:ln>
            <a:effectLst/>
          </p:spPr>
        </p:pic>
        <p:pic>
          <p:nvPicPr>
            <p:cNvPr id="23" name="图片 22">
              <a:extLst>
                <a:ext uri="{FF2B5EF4-FFF2-40B4-BE49-F238E27FC236}">
                  <a16:creationId xmlns:a16="http://schemas.microsoft.com/office/drawing/2014/main" id="{19970010-389D-B451-6868-FB437576F0E4}"/>
                </a:ext>
              </a:extLst>
            </p:cNvPr>
            <p:cNvPicPr>
              <a:picLocks noChangeAspect="1"/>
            </p:cNvPicPr>
            <p:nvPr/>
          </p:nvPicPr>
          <p:blipFill>
            <a:blip r:embed="rId5"/>
            <a:stretch>
              <a:fillRect/>
            </a:stretch>
          </p:blipFill>
          <p:spPr>
            <a:xfrm>
              <a:off x="3726299" y="2298959"/>
              <a:ext cx="1080350" cy="985376"/>
            </a:xfrm>
            <a:prstGeom prst="rect">
              <a:avLst/>
            </a:prstGeom>
          </p:spPr>
        </p:pic>
        <p:pic>
          <p:nvPicPr>
            <p:cNvPr id="24" name="图片 73" descr="图片 73">
              <a:extLst>
                <a:ext uri="{FF2B5EF4-FFF2-40B4-BE49-F238E27FC236}">
                  <a16:creationId xmlns:a16="http://schemas.microsoft.com/office/drawing/2014/main" id="{A5262B6C-AECA-F634-F5D8-5CB15B44C809}"/>
                </a:ext>
              </a:extLst>
            </p:cNvPr>
            <p:cNvPicPr>
              <a:picLocks noChangeAspect="1"/>
            </p:cNvPicPr>
            <p:nvPr/>
          </p:nvPicPr>
          <p:blipFill>
            <a:blip r:embed="rId6"/>
            <a:stretch>
              <a:fillRect/>
            </a:stretch>
          </p:blipFill>
          <p:spPr>
            <a:xfrm>
              <a:off x="1137341" y="5237609"/>
              <a:ext cx="1123267" cy="548497"/>
            </a:xfrm>
            <a:prstGeom prst="rect">
              <a:avLst/>
            </a:prstGeom>
            <a:ln w="12700" cap="flat">
              <a:noFill/>
              <a:miter lim="400000"/>
            </a:ln>
            <a:effectLst/>
          </p:spPr>
        </p:pic>
        <p:pic>
          <p:nvPicPr>
            <p:cNvPr id="25" name="图片 24">
              <a:extLst>
                <a:ext uri="{FF2B5EF4-FFF2-40B4-BE49-F238E27FC236}">
                  <a16:creationId xmlns:a16="http://schemas.microsoft.com/office/drawing/2014/main" id="{F1160328-14D2-003B-40FE-6602B9463D05}"/>
                </a:ext>
              </a:extLst>
            </p:cNvPr>
            <p:cNvPicPr>
              <a:picLocks noChangeAspect="1"/>
            </p:cNvPicPr>
            <p:nvPr/>
          </p:nvPicPr>
          <p:blipFill>
            <a:blip r:embed="rId7"/>
            <a:stretch>
              <a:fillRect/>
            </a:stretch>
          </p:blipFill>
          <p:spPr>
            <a:xfrm>
              <a:off x="3762433" y="3914883"/>
              <a:ext cx="1021473" cy="501787"/>
            </a:xfrm>
            <a:prstGeom prst="rect">
              <a:avLst/>
            </a:prstGeom>
          </p:spPr>
        </p:pic>
        <p:pic>
          <p:nvPicPr>
            <p:cNvPr id="26" name="图片 25">
              <a:extLst>
                <a:ext uri="{FF2B5EF4-FFF2-40B4-BE49-F238E27FC236}">
                  <a16:creationId xmlns:a16="http://schemas.microsoft.com/office/drawing/2014/main" id="{0C440493-DA56-5A22-D8D6-43A47AB23D57}"/>
                </a:ext>
              </a:extLst>
            </p:cNvPr>
            <p:cNvPicPr>
              <a:picLocks noChangeAspect="1"/>
            </p:cNvPicPr>
            <p:nvPr/>
          </p:nvPicPr>
          <p:blipFill>
            <a:blip r:embed="rId8"/>
            <a:stretch>
              <a:fillRect/>
            </a:stretch>
          </p:blipFill>
          <p:spPr>
            <a:xfrm>
              <a:off x="1159127" y="3509266"/>
              <a:ext cx="949611" cy="1094693"/>
            </a:xfrm>
            <a:prstGeom prst="rect">
              <a:avLst/>
            </a:prstGeom>
          </p:spPr>
        </p:pic>
        <p:sp>
          <p:nvSpPr>
            <p:cNvPr id="27" name="文本框 26">
              <a:extLst>
                <a:ext uri="{FF2B5EF4-FFF2-40B4-BE49-F238E27FC236}">
                  <a16:creationId xmlns:a16="http://schemas.microsoft.com/office/drawing/2014/main" id="{692B643F-479A-3ED4-6E6F-010F861E2364}"/>
                </a:ext>
              </a:extLst>
            </p:cNvPr>
            <p:cNvSpPr txBox="1"/>
            <p:nvPr/>
          </p:nvSpPr>
          <p:spPr>
            <a:xfrm>
              <a:off x="938385" y="3393119"/>
              <a:ext cx="2816343" cy="296452"/>
            </a:xfrm>
            <a:prstGeom prst="rect">
              <a:avLst/>
            </a:prstGeom>
            <a:solidFill>
              <a:srgbClr val="FFFFFF">
                <a:alpha val="69000"/>
              </a:srgbClr>
            </a:solidFill>
          </p:spPr>
          <p:txBody>
            <a:bodyPr wrap="square" rtlCol="0">
              <a:spAutoFit/>
            </a:bodyPr>
            <a:lstStyle/>
            <a:p>
              <a:pPr marL="301352" marR="0" lvl="0" indent="-301352" defTabSz="457200" eaLnBrk="1" fontAlgn="auto" latinLnBrk="0" hangingPunct="1">
                <a:lnSpc>
                  <a:spcPct val="150000"/>
                </a:lnSpc>
                <a:spcBef>
                  <a:spcPts val="0"/>
                </a:spcBef>
                <a:spcAft>
                  <a:spcPts val="0"/>
                </a:spcAft>
                <a:buClrTx/>
                <a:buSzTx/>
                <a:buFont typeface="Wingdings" panose="05000000000000000000" pitchFamily="2" charset="2"/>
                <a:buChar char="u"/>
                <a:tabLst/>
                <a:defRPr/>
              </a:pPr>
              <a:endParaRPr kumimoji="0" lang="zh-CN" altLang="en-US" sz="1266" b="0" i="0" u="none" strike="noStrike" kern="0" cap="none" spc="0" normalizeH="0" baseline="0" noProof="0">
                <a:ln>
                  <a:noFill/>
                </a:ln>
                <a:solidFill>
                  <a:srgbClr val="000000"/>
                </a:solidFill>
                <a:effectLst/>
                <a:uLnTx/>
                <a:uFillTx/>
                <a:latin typeface="微软雅黑" panose="020B0503020204020204" charset="-122"/>
                <a:ea typeface="微软雅黑" panose="020B0503020204020204" charset="-122"/>
                <a:cs typeface="微软雅黑" panose="020B0503020204020204" charset="-122"/>
              </a:endParaRPr>
            </a:p>
          </p:txBody>
        </p:sp>
        <p:pic>
          <p:nvPicPr>
            <p:cNvPr id="28" name="图片 27">
              <a:extLst>
                <a:ext uri="{FF2B5EF4-FFF2-40B4-BE49-F238E27FC236}">
                  <a16:creationId xmlns:a16="http://schemas.microsoft.com/office/drawing/2014/main" id="{DCB3C4DB-C312-DBB5-EE88-33EB686FD460}"/>
                </a:ext>
              </a:extLst>
            </p:cNvPr>
            <p:cNvPicPr>
              <a:picLocks noChangeAspect="1"/>
            </p:cNvPicPr>
            <p:nvPr/>
          </p:nvPicPr>
          <p:blipFill>
            <a:blip r:embed="rId9"/>
            <a:stretch>
              <a:fillRect/>
            </a:stretch>
          </p:blipFill>
          <p:spPr>
            <a:xfrm>
              <a:off x="5281511" y="4928025"/>
              <a:ext cx="901705" cy="1111010"/>
            </a:xfrm>
            <a:prstGeom prst="rect">
              <a:avLst/>
            </a:prstGeom>
          </p:spPr>
        </p:pic>
        <p:pic>
          <p:nvPicPr>
            <p:cNvPr id="29" name="图片 28">
              <a:extLst>
                <a:ext uri="{FF2B5EF4-FFF2-40B4-BE49-F238E27FC236}">
                  <a16:creationId xmlns:a16="http://schemas.microsoft.com/office/drawing/2014/main" id="{7F427E65-4DDE-4213-5457-5A43A2D7ABAB}"/>
                </a:ext>
              </a:extLst>
            </p:cNvPr>
            <p:cNvPicPr>
              <a:picLocks noChangeAspect="1"/>
            </p:cNvPicPr>
            <p:nvPr/>
          </p:nvPicPr>
          <p:blipFill>
            <a:blip r:embed="rId10"/>
            <a:stretch>
              <a:fillRect/>
            </a:stretch>
          </p:blipFill>
          <p:spPr>
            <a:xfrm>
              <a:off x="2421089" y="3979814"/>
              <a:ext cx="1015867" cy="436856"/>
            </a:xfrm>
            <a:prstGeom prst="rect">
              <a:avLst/>
            </a:prstGeom>
          </p:spPr>
        </p:pic>
        <p:pic>
          <p:nvPicPr>
            <p:cNvPr id="30" name="图片 29" descr="徽标, 公司名称&#10;&#10;描述已自动生成">
              <a:extLst>
                <a:ext uri="{FF2B5EF4-FFF2-40B4-BE49-F238E27FC236}">
                  <a16:creationId xmlns:a16="http://schemas.microsoft.com/office/drawing/2014/main" id="{5C5E547F-9D66-FF09-4ABB-02316554D8A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052729" y="3637093"/>
              <a:ext cx="1168529" cy="999409"/>
            </a:xfrm>
            <a:prstGeom prst="rect">
              <a:avLst/>
            </a:prstGeom>
          </p:spPr>
        </p:pic>
        <p:pic>
          <p:nvPicPr>
            <p:cNvPr id="31" name="Picture 4">
              <a:extLst>
                <a:ext uri="{FF2B5EF4-FFF2-40B4-BE49-F238E27FC236}">
                  <a16:creationId xmlns:a16="http://schemas.microsoft.com/office/drawing/2014/main" id="{D196D8FC-76A1-C427-7C31-AFA5A33ACDC5}"/>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076840" y="2405703"/>
              <a:ext cx="1034704" cy="797231"/>
            </a:xfrm>
            <a:prstGeom prst="rect">
              <a:avLst/>
            </a:prstGeom>
            <a:noFill/>
            <a:extLst>
              <a:ext uri="{909E8E84-426E-40DD-AFC4-6F175D3DCCD1}">
                <a14:hiddenFill xmlns:a14="http://schemas.microsoft.com/office/drawing/2010/main">
                  <a:solidFill>
                    <a:srgbClr val="FFFFFF"/>
                  </a:solidFill>
                </a14:hiddenFill>
              </a:ext>
            </a:extLst>
          </p:spPr>
        </p:pic>
      </p:grpSp>
      <p:pic>
        <p:nvPicPr>
          <p:cNvPr id="56" name="图片 55" descr="徽标, 公司名称&#10;&#10;描述已自动生成">
            <a:extLst>
              <a:ext uri="{FF2B5EF4-FFF2-40B4-BE49-F238E27FC236}">
                <a16:creationId xmlns:a16="http://schemas.microsoft.com/office/drawing/2014/main" id="{A89BDA68-A755-8C4D-50C8-846CA1F113D8}"/>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379155" y="5188316"/>
            <a:ext cx="986020" cy="647354"/>
          </a:xfrm>
          <a:prstGeom prst="rect">
            <a:avLst/>
          </a:prstGeom>
        </p:spPr>
      </p:pic>
      <p:pic>
        <p:nvPicPr>
          <p:cNvPr id="57" name="图片 56" descr="卡通人物&#10;&#10;描述已自动生成">
            <a:extLst>
              <a:ext uri="{FF2B5EF4-FFF2-40B4-BE49-F238E27FC236}">
                <a16:creationId xmlns:a16="http://schemas.microsoft.com/office/drawing/2014/main" id="{4FDAFB4B-9B5E-A2F5-623F-81B4956E40C7}"/>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710738" y="5131625"/>
            <a:ext cx="909287" cy="768961"/>
          </a:xfrm>
          <a:prstGeom prst="rect">
            <a:avLst/>
          </a:prstGeom>
        </p:spPr>
      </p:pic>
    </p:spTree>
    <p:extLst>
      <p:ext uri="{BB962C8B-B14F-4D97-AF65-F5344CB8AC3E}">
        <p14:creationId xmlns:p14="http://schemas.microsoft.com/office/powerpoint/2010/main" val="712524059"/>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化工安全风险控制</a:t>
            </a:r>
            <a:endParaRPr lang="zh-CN" altLang="en-US" sz="2400"/>
          </a:p>
        </p:txBody>
      </p:sp>
      <p:sp>
        <p:nvSpPr>
          <p:cNvPr id="3" name="Content Placeholder 2">
            <a:extLst>
              <a:ext uri="{FF2B5EF4-FFF2-40B4-BE49-F238E27FC236}">
                <a16:creationId xmlns:a16="http://schemas.microsoft.com/office/drawing/2014/main" id="{0C8073C8-781F-45EA-AC58-524525349010}"/>
              </a:ext>
            </a:extLst>
          </p:cNvPr>
          <p:cNvSpPr>
            <a:spLocks noGrp="1"/>
          </p:cNvSpPr>
          <p:nvPr>
            <p:ph idx="1"/>
          </p:nvPr>
        </p:nvSpPr>
        <p:spPr>
          <a:xfrm>
            <a:off x="450000" y="1340579"/>
            <a:ext cx="11263464" cy="4889370"/>
          </a:xfrm>
        </p:spPr>
        <p:txBody>
          <a:bodyPr>
            <a:normAutofit fontScale="85000" lnSpcReduction="10000"/>
          </a:bodyPr>
          <a:lstStyle/>
          <a:p>
            <a:pPr>
              <a:lnSpc>
                <a:spcPct val="110000"/>
              </a:lnSpc>
            </a:pPr>
            <a:r>
              <a:rPr lang="zh-CN" altLang="en-US" b="1"/>
              <a:t>工厂是否实施可持续采购，即是否制定与</a:t>
            </a:r>
            <a:r>
              <a:rPr lang="en-US" altLang="zh-CN" b="1"/>
              <a:t>PSCI</a:t>
            </a:r>
            <a:r>
              <a:rPr lang="zh-CN" altLang="en-US" b="1"/>
              <a:t>原则一致（劳工、道德、环境、健康和安全）的流程已确保负责任的商业实践，是否要求供应商、承包商、分包商与工厂保持一致；</a:t>
            </a:r>
          </a:p>
          <a:p>
            <a:pPr>
              <a:lnSpc>
                <a:spcPct val="110000"/>
              </a:lnSpc>
            </a:pPr>
            <a:r>
              <a:rPr lang="zh-CN" altLang="en-US"/>
              <a:t>本公司始终坚持走负责任的业务运营之路，积极推行清洁生产，承担环境和社会责任，持续满足客户员工、股东和社区需求直至超越利益相关方的期望。</a:t>
            </a:r>
          </a:p>
          <a:p>
            <a:pPr>
              <a:lnSpc>
                <a:spcPct val="110000"/>
              </a:lnSpc>
            </a:pPr>
            <a:r>
              <a:rPr lang="zh-CN" altLang="en-US"/>
              <a:t>在天宇，保护员工和环境不仅仅一种法律和社会责任，它在我们的所有的运营活动中都是核心问题之一。</a:t>
            </a:r>
          </a:p>
          <a:p>
            <a:pPr>
              <a:lnSpc>
                <a:spcPct val="110000"/>
              </a:lnSpc>
            </a:pPr>
            <a:r>
              <a:rPr lang="zh-CN" altLang="en-US"/>
              <a:t>安全、健康和环境保护是我们所有运营活动不可分割的部分。</a:t>
            </a:r>
          </a:p>
          <a:p>
            <a:pPr>
              <a:lnSpc>
                <a:spcPct val="110000"/>
              </a:lnSpc>
            </a:pPr>
            <a:r>
              <a:rPr lang="zh-CN" altLang="en-US"/>
              <a:t>严格遵守国家和地方相关法律法规标准规范，建立并严格执行公司各项</a:t>
            </a:r>
            <a:r>
              <a:rPr lang="en-US" altLang="zh-CN"/>
              <a:t>EHS</a:t>
            </a:r>
            <a:r>
              <a:rPr lang="zh-CN" altLang="en-US"/>
              <a:t>管理程序。</a:t>
            </a:r>
          </a:p>
          <a:p>
            <a:pPr>
              <a:lnSpc>
                <a:spcPct val="110000"/>
              </a:lnSpc>
            </a:pPr>
            <a:r>
              <a:rPr lang="zh-CN" altLang="en-US"/>
              <a:t>坚持</a:t>
            </a:r>
            <a:r>
              <a:rPr lang="en-US" altLang="zh-CN"/>
              <a:t>EHS</a:t>
            </a:r>
            <a:r>
              <a:rPr lang="zh-CN" altLang="en-US"/>
              <a:t>综合管理体系整合运行，通过内、外管理体系的审计及国家安全生产标准化认证使得公司的</a:t>
            </a:r>
            <a:r>
              <a:rPr lang="en-US" altLang="zh-CN"/>
              <a:t>EHS</a:t>
            </a:r>
            <a:r>
              <a:rPr lang="zh-CN" altLang="en-US"/>
              <a:t>管理体系日臻完善。</a:t>
            </a:r>
          </a:p>
          <a:p>
            <a:pPr>
              <a:lnSpc>
                <a:spcPct val="110000"/>
              </a:lnSpc>
            </a:pPr>
            <a:r>
              <a:rPr lang="zh-CN" altLang="en-US"/>
              <a:t>保护员工职业健康安全，保护环境和公司设施免受有害影响。</a:t>
            </a:r>
          </a:p>
          <a:p>
            <a:pPr>
              <a:lnSpc>
                <a:spcPct val="110000"/>
              </a:lnSpc>
            </a:pPr>
            <a:r>
              <a:rPr lang="zh-CN" altLang="en-US"/>
              <a:t>依据供应商</a:t>
            </a:r>
            <a:r>
              <a:rPr lang="en-US" altLang="zh-CN"/>
              <a:t>EHS</a:t>
            </a:r>
            <a:r>
              <a:rPr lang="zh-CN" altLang="en-US"/>
              <a:t>准则，谨慎的选择供应商，确保供应商符合</a:t>
            </a:r>
            <a:r>
              <a:rPr lang="en-US" altLang="zh-CN"/>
              <a:t>EHS</a:t>
            </a:r>
            <a:r>
              <a:rPr lang="zh-CN" altLang="en-US"/>
              <a:t>的基本法规要求并承担社会责任。</a:t>
            </a:r>
          </a:p>
          <a:p>
            <a:pPr>
              <a:lnSpc>
                <a:spcPct val="110000"/>
              </a:lnSpc>
            </a:pPr>
            <a:r>
              <a:rPr lang="zh-CN" altLang="en-US"/>
              <a:t>恪守道德和行为准则根据首先和行为准则开展业务，维护其权威性，以确保员工秉承我们的价值观。</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p:txBody>
          <a:bodyPr/>
          <a:lstStyle/>
          <a:p>
            <a:fld id="{1A91ABBD-BE70-492B-BBD8-7AF5442A9E89}" type="slidenum">
              <a:rPr lang="en-GB" smtClean="0"/>
              <a:t>124</a:t>
            </a:fld>
            <a:endParaRPr lang="en-GB"/>
          </a:p>
        </p:txBody>
      </p:sp>
    </p:spTree>
    <p:extLst>
      <p:ext uri="{BB962C8B-B14F-4D97-AF65-F5344CB8AC3E}">
        <p14:creationId xmlns:p14="http://schemas.microsoft.com/office/powerpoint/2010/main" val="3981027294"/>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化工安全风险控制</a:t>
            </a:r>
          </a:p>
        </p:txBody>
      </p:sp>
      <p:sp>
        <p:nvSpPr>
          <p:cNvPr id="3" name="Content Placeholder 2">
            <a:extLst>
              <a:ext uri="{FF2B5EF4-FFF2-40B4-BE49-F238E27FC236}">
                <a16:creationId xmlns:a16="http://schemas.microsoft.com/office/drawing/2014/main" id="{0C8073C8-781F-45EA-AC58-524525349010}"/>
              </a:ext>
            </a:extLst>
          </p:cNvPr>
          <p:cNvSpPr>
            <a:spLocks noGrp="1"/>
          </p:cNvSpPr>
          <p:nvPr>
            <p:ph idx="1"/>
          </p:nvPr>
        </p:nvSpPr>
        <p:spPr/>
        <p:txBody>
          <a:bodyPr/>
          <a:lstStyle/>
          <a:p>
            <a:pPr marR="0" lvl="0" fontAlgn="auto">
              <a:lnSpc>
                <a:spcPct val="100000"/>
              </a:lnSpc>
              <a:spcAft>
                <a:spcPts val="0"/>
              </a:spcAft>
              <a:buSzTx/>
              <a:tabLst/>
              <a:defRPr/>
            </a:pPr>
            <a:r>
              <a:rPr lang="zh-CN" altLang="en-US" sz="1900" b="1"/>
              <a:t>本公司</a:t>
            </a:r>
            <a:r>
              <a:rPr lang="en-US" altLang="zh-CN" sz="1900" b="1"/>
              <a:t>EHS</a:t>
            </a:r>
            <a:r>
              <a:rPr lang="zh-CN" altLang="en-US" sz="1900" b="1"/>
              <a:t>方针：</a:t>
            </a:r>
          </a:p>
          <a:p>
            <a:pPr marL="0" marR="0" lvl="0" indent="0" fontAlgn="auto">
              <a:lnSpc>
                <a:spcPct val="150000"/>
              </a:lnSpc>
              <a:spcAft>
                <a:spcPts val="0"/>
              </a:spcAft>
              <a:buSzTx/>
              <a:buNone/>
              <a:tabLst/>
              <a:defRPr/>
            </a:pPr>
            <a:r>
              <a:rPr lang="zh-CN" altLang="en-US" sz="1900"/>
              <a:t>以人为本、严控风险、遵守法律法规；</a:t>
            </a:r>
          </a:p>
          <a:p>
            <a:pPr marL="0" marR="0" lvl="0" indent="0" fontAlgn="auto">
              <a:lnSpc>
                <a:spcPct val="150000"/>
              </a:lnSpc>
              <a:spcAft>
                <a:spcPts val="0"/>
              </a:spcAft>
              <a:buSzTx/>
              <a:buNone/>
              <a:tabLst/>
              <a:defRPr/>
            </a:pPr>
            <a:r>
              <a:rPr lang="zh-CN" altLang="en-US" sz="1900"/>
              <a:t>护佑安康、持续改进、强化员工意识；</a:t>
            </a:r>
          </a:p>
          <a:p>
            <a:pPr marL="0" marR="0" lvl="0" indent="0" fontAlgn="auto">
              <a:lnSpc>
                <a:spcPct val="150000"/>
              </a:lnSpc>
              <a:spcAft>
                <a:spcPts val="0"/>
              </a:spcAft>
              <a:buSzTx/>
              <a:buNone/>
              <a:tabLst/>
              <a:defRPr/>
            </a:pPr>
            <a:r>
              <a:rPr lang="zh-CN" altLang="en-US" sz="1900"/>
              <a:t>保护环境、诚信信誉、增进社会责任。</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p:txBody>
          <a:bodyPr/>
          <a:lstStyle/>
          <a:p>
            <a:fld id="{1A91ABBD-BE70-492B-BBD8-7AF5442A9E89}" type="slidenum">
              <a:rPr lang="en-GB" smtClean="0"/>
              <a:t>125</a:t>
            </a:fld>
            <a:endParaRPr lang="en-GB"/>
          </a:p>
        </p:txBody>
      </p:sp>
      <p:sp>
        <p:nvSpPr>
          <p:cNvPr id="7" name="文本框 6">
            <a:extLst>
              <a:ext uri="{FF2B5EF4-FFF2-40B4-BE49-F238E27FC236}">
                <a16:creationId xmlns:a16="http://schemas.microsoft.com/office/drawing/2014/main" id="{E95E73BF-FE8C-D1C7-3E73-C326A565CAAA}"/>
              </a:ext>
            </a:extLst>
          </p:cNvPr>
          <p:cNvSpPr txBox="1"/>
          <p:nvPr/>
        </p:nvSpPr>
        <p:spPr>
          <a:xfrm>
            <a:off x="6096000" y="1261813"/>
            <a:ext cx="4212125" cy="5034070"/>
          </a:xfrm>
          <a:prstGeom prst="rect">
            <a:avLst/>
          </a:prstGeom>
          <a:noFill/>
        </p:spPr>
        <p:txBody>
          <a:bodyPr wrap="square">
            <a:spAutoFit/>
          </a:bodyPr>
          <a:lstStyle/>
          <a:p>
            <a:pPr>
              <a:lnSpc>
                <a:spcPct val="150000"/>
              </a:lnSpc>
            </a:pPr>
            <a:r>
              <a:rPr lang="en-US" altLang="zh-CN" b="1">
                <a:ln/>
                <a:solidFill>
                  <a:schemeClr val="tx1">
                    <a:lumMod val="50000"/>
                    <a:lumOff val="50000"/>
                  </a:schemeClr>
                </a:solidFill>
              </a:rPr>
              <a:t>EHS</a:t>
            </a:r>
            <a:r>
              <a:rPr lang="zh-CN" altLang="en-US" b="1">
                <a:ln/>
                <a:solidFill>
                  <a:schemeClr val="tx1">
                    <a:lumMod val="50000"/>
                    <a:lumOff val="50000"/>
                  </a:schemeClr>
                </a:solidFill>
              </a:rPr>
              <a:t>目标：</a:t>
            </a:r>
          </a:p>
          <a:p>
            <a:pPr>
              <a:lnSpc>
                <a:spcPct val="150000"/>
              </a:lnSpc>
            </a:pPr>
            <a:r>
              <a:rPr lang="zh-CN" altLang="en-US" b="1">
                <a:ln/>
                <a:solidFill>
                  <a:schemeClr val="tx1">
                    <a:lumMod val="50000"/>
                    <a:lumOff val="50000"/>
                  </a:schemeClr>
                </a:solidFill>
              </a:rPr>
              <a:t>重伤、死亡事故为零；</a:t>
            </a:r>
          </a:p>
          <a:p>
            <a:pPr>
              <a:lnSpc>
                <a:spcPct val="150000"/>
              </a:lnSpc>
            </a:pPr>
            <a:r>
              <a:rPr lang="zh-CN" altLang="en-US" b="1">
                <a:ln/>
                <a:solidFill>
                  <a:schemeClr val="tx1">
                    <a:lumMod val="50000"/>
                    <a:lumOff val="50000"/>
                  </a:schemeClr>
                </a:solidFill>
              </a:rPr>
              <a:t>重大火灾、爆炸事故为零；</a:t>
            </a:r>
          </a:p>
          <a:p>
            <a:pPr>
              <a:lnSpc>
                <a:spcPct val="150000"/>
              </a:lnSpc>
            </a:pPr>
            <a:r>
              <a:rPr lang="zh-CN" altLang="en-US" b="1">
                <a:ln/>
                <a:solidFill>
                  <a:schemeClr val="tx1">
                    <a:lumMod val="50000"/>
                    <a:lumOff val="50000"/>
                  </a:schemeClr>
                </a:solidFill>
              </a:rPr>
              <a:t>急性中毒、新发职业病为零；</a:t>
            </a:r>
          </a:p>
          <a:p>
            <a:pPr>
              <a:lnSpc>
                <a:spcPct val="150000"/>
              </a:lnSpc>
            </a:pPr>
            <a:r>
              <a:rPr lang="zh-CN" altLang="en-US" b="1">
                <a:ln/>
                <a:solidFill>
                  <a:schemeClr val="tx1">
                    <a:lumMod val="50000"/>
                    <a:lumOff val="50000"/>
                  </a:schemeClr>
                </a:solidFill>
              </a:rPr>
              <a:t>重大泄漏环境污染事件为零；</a:t>
            </a:r>
          </a:p>
          <a:p>
            <a:pPr>
              <a:lnSpc>
                <a:spcPct val="150000"/>
              </a:lnSpc>
            </a:pPr>
            <a:r>
              <a:rPr lang="zh-CN" altLang="en-US" b="1">
                <a:ln/>
                <a:solidFill>
                  <a:schemeClr val="tx1">
                    <a:lumMod val="50000"/>
                    <a:lumOff val="50000"/>
                  </a:schemeClr>
                </a:solidFill>
              </a:rPr>
              <a:t>一般工伤事故≤</a:t>
            </a:r>
            <a:r>
              <a:rPr lang="en-US" altLang="zh-CN" b="1">
                <a:ln/>
                <a:solidFill>
                  <a:schemeClr val="tx1">
                    <a:lumMod val="50000"/>
                    <a:lumOff val="50000"/>
                  </a:schemeClr>
                </a:solidFill>
              </a:rPr>
              <a:t>18</a:t>
            </a:r>
            <a:r>
              <a:rPr lang="zh-CN" altLang="en-US" b="1">
                <a:ln/>
                <a:solidFill>
                  <a:schemeClr val="tx1">
                    <a:lumMod val="50000"/>
                    <a:lumOff val="50000"/>
                  </a:schemeClr>
                </a:solidFill>
              </a:rPr>
              <a:t>次；设备事故≤</a:t>
            </a:r>
            <a:r>
              <a:rPr lang="en-US" altLang="zh-CN" b="1">
                <a:ln/>
                <a:solidFill>
                  <a:schemeClr val="tx1">
                    <a:lumMod val="50000"/>
                    <a:lumOff val="50000"/>
                  </a:schemeClr>
                </a:solidFill>
              </a:rPr>
              <a:t>1‰</a:t>
            </a:r>
            <a:r>
              <a:rPr lang="zh-CN" altLang="en-US" b="1">
                <a:ln/>
                <a:solidFill>
                  <a:schemeClr val="tx1">
                    <a:lumMod val="50000"/>
                    <a:lumOff val="50000"/>
                  </a:schemeClr>
                </a:solidFill>
              </a:rPr>
              <a:t>；</a:t>
            </a:r>
          </a:p>
          <a:p>
            <a:pPr>
              <a:lnSpc>
                <a:spcPct val="150000"/>
              </a:lnSpc>
            </a:pPr>
            <a:r>
              <a:rPr lang="zh-CN" altLang="en-US" b="1">
                <a:ln/>
                <a:solidFill>
                  <a:schemeClr val="tx1">
                    <a:lumMod val="50000"/>
                    <a:lumOff val="50000"/>
                  </a:schemeClr>
                </a:solidFill>
              </a:rPr>
              <a:t>安全隐患整改率</a:t>
            </a:r>
            <a:r>
              <a:rPr lang="en-US" altLang="zh-CN" b="1">
                <a:ln/>
                <a:solidFill>
                  <a:schemeClr val="tx1">
                    <a:lumMod val="50000"/>
                    <a:lumOff val="50000"/>
                  </a:schemeClr>
                </a:solidFill>
              </a:rPr>
              <a:t>98%</a:t>
            </a:r>
            <a:r>
              <a:rPr lang="zh-CN" altLang="en-US" b="1">
                <a:ln/>
                <a:solidFill>
                  <a:schemeClr val="tx1">
                    <a:lumMod val="50000"/>
                    <a:lumOff val="50000"/>
                  </a:schemeClr>
                </a:solidFill>
              </a:rPr>
              <a:t>；</a:t>
            </a:r>
          </a:p>
          <a:p>
            <a:pPr>
              <a:lnSpc>
                <a:spcPct val="150000"/>
              </a:lnSpc>
            </a:pPr>
            <a:r>
              <a:rPr lang="en-US" altLang="zh-CN" b="1">
                <a:ln/>
                <a:solidFill>
                  <a:schemeClr val="tx1">
                    <a:lumMod val="50000"/>
                    <a:lumOff val="50000"/>
                  </a:schemeClr>
                </a:solidFill>
              </a:rPr>
              <a:t>EHS</a:t>
            </a:r>
            <a:r>
              <a:rPr lang="zh-CN" altLang="en-US" b="1">
                <a:ln/>
                <a:solidFill>
                  <a:schemeClr val="tx1">
                    <a:lumMod val="50000"/>
                    <a:lumOff val="50000"/>
                  </a:schemeClr>
                </a:solidFill>
              </a:rPr>
              <a:t>责任书签订率</a:t>
            </a:r>
            <a:r>
              <a:rPr lang="en-US" altLang="zh-CN" b="1">
                <a:ln/>
                <a:solidFill>
                  <a:schemeClr val="tx1">
                    <a:lumMod val="50000"/>
                    <a:lumOff val="50000"/>
                  </a:schemeClr>
                </a:solidFill>
              </a:rPr>
              <a:t>100%</a:t>
            </a:r>
            <a:r>
              <a:rPr lang="zh-CN" altLang="en-US" b="1">
                <a:ln/>
                <a:solidFill>
                  <a:schemeClr val="tx1">
                    <a:lumMod val="50000"/>
                    <a:lumOff val="50000"/>
                  </a:schemeClr>
                </a:solidFill>
              </a:rPr>
              <a:t>；</a:t>
            </a:r>
          </a:p>
          <a:p>
            <a:pPr>
              <a:lnSpc>
                <a:spcPct val="150000"/>
              </a:lnSpc>
            </a:pPr>
            <a:r>
              <a:rPr lang="zh-CN" altLang="en-US" b="1">
                <a:ln/>
                <a:solidFill>
                  <a:schemeClr val="tx1">
                    <a:lumMod val="50000"/>
                    <a:lumOff val="50000"/>
                  </a:schemeClr>
                </a:solidFill>
              </a:rPr>
              <a:t>员工</a:t>
            </a:r>
            <a:r>
              <a:rPr lang="en-US" altLang="zh-CN" b="1">
                <a:ln/>
                <a:solidFill>
                  <a:schemeClr val="tx1">
                    <a:lumMod val="50000"/>
                    <a:lumOff val="50000"/>
                  </a:schemeClr>
                </a:solidFill>
              </a:rPr>
              <a:t>EHS</a:t>
            </a:r>
            <a:r>
              <a:rPr lang="zh-CN" altLang="en-US" b="1">
                <a:ln/>
                <a:solidFill>
                  <a:schemeClr val="tx1">
                    <a:lumMod val="50000"/>
                    <a:lumOff val="50000"/>
                  </a:schemeClr>
                </a:solidFill>
              </a:rPr>
              <a:t>培训教育合格率及覆盖率</a:t>
            </a:r>
            <a:r>
              <a:rPr lang="en-US" altLang="zh-CN" b="1">
                <a:ln/>
                <a:solidFill>
                  <a:schemeClr val="tx1">
                    <a:lumMod val="50000"/>
                    <a:lumOff val="50000"/>
                  </a:schemeClr>
                </a:solidFill>
              </a:rPr>
              <a:t>100%</a:t>
            </a:r>
            <a:r>
              <a:rPr lang="zh-CN" altLang="en-US" b="1">
                <a:ln/>
                <a:solidFill>
                  <a:schemeClr val="tx1">
                    <a:lumMod val="50000"/>
                    <a:lumOff val="50000"/>
                  </a:schemeClr>
                </a:solidFill>
              </a:rPr>
              <a:t>；</a:t>
            </a:r>
          </a:p>
          <a:p>
            <a:pPr>
              <a:lnSpc>
                <a:spcPct val="150000"/>
              </a:lnSpc>
            </a:pPr>
            <a:r>
              <a:rPr lang="zh-CN" altLang="en-US" b="1">
                <a:ln/>
                <a:solidFill>
                  <a:schemeClr val="tx1">
                    <a:lumMod val="50000"/>
                    <a:lumOff val="50000"/>
                  </a:schemeClr>
                </a:solidFill>
              </a:rPr>
              <a:t>承包商重伤及以上事故为零；</a:t>
            </a:r>
          </a:p>
          <a:p>
            <a:pPr>
              <a:lnSpc>
                <a:spcPct val="150000"/>
              </a:lnSpc>
            </a:pPr>
            <a:r>
              <a:rPr lang="zh-CN" altLang="en-US" b="1">
                <a:ln/>
                <a:solidFill>
                  <a:schemeClr val="tx1">
                    <a:lumMod val="50000"/>
                    <a:lumOff val="50000"/>
                  </a:schemeClr>
                </a:solidFill>
              </a:rPr>
              <a:t>治安刑事案件为零；</a:t>
            </a:r>
            <a:endParaRPr lang="en-US" altLang="zh-CN" b="1">
              <a:ln/>
              <a:solidFill>
                <a:schemeClr val="tx1">
                  <a:lumMod val="50000"/>
                  <a:lumOff val="50000"/>
                </a:schemeClr>
              </a:solidFill>
            </a:endParaRPr>
          </a:p>
          <a:p>
            <a:pPr>
              <a:lnSpc>
                <a:spcPct val="150000"/>
              </a:lnSpc>
            </a:pPr>
            <a:r>
              <a:rPr lang="en-US" altLang="zh-CN" b="1">
                <a:ln/>
                <a:solidFill>
                  <a:schemeClr val="tx1">
                    <a:lumMod val="50000"/>
                    <a:lumOff val="50000"/>
                  </a:schemeClr>
                </a:solidFill>
              </a:rPr>
              <a:t>EHS</a:t>
            </a:r>
            <a:r>
              <a:rPr lang="zh-CN" altLang="en-US" b="1">
                <a:ln/>
                <a:solidFill>
                  <a:schemeClr val="tx1">
                    <a:lumMod val="50000"/>
                    <a:lumOff val="50000"/>
                  </a:schemeClr>
                </a:solidFill>
              </a:rPr>
              <a:t>项目合法合规。</a:t>
            </a:r>
          </a:p>
        </p:txBody>
      </p:sp>
    </p:spTree>
    <p:extLst>
      <p:ext uri="{BB962C8B-B14F-4D97-AF65-F5344CB8AC3E}">
        <p14:creationId xmlns:p14="http://schemas.microsoft.com/office/powerpoint/2010/main" val="801484065"/>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化工安全风险控制</a:t>
            </a:r>
          </a:p>
        </p:txBody>
      </p:sp>
      <p:sp>
        <p:nvSpPr>
          <p:cNvPr id="3" name="Content Placeholder 2">
            <a:extLst>
              <a:ext uri="{FF2B5EF4-FFF2-40B4-BE49-F238E27FC236}">
                <a16:creationId xmlns:a16="http://schemas.microsoft.com/office/drawing/2014/main" id="{0C8073C8-781F-45EA-AC58-524525349010}"/>
              </a:ext>
            </a:extLst>
          </p:cNvPr>
          <p:cNvSpPr>
            <a:spLocks noGrp="1"/>
          </p:cNvSpPr>
          <p:nvPr>
            <p:ph idx="1"/>
          </p:nvPr>
        </p:nvSpPr>
        <p:spPr/>
        <p:txBody>
          <a:bodyPr>
            <a:normAutofit fontScale="92500"/>
          </a:bodyPr>
          <a:lstStyle/>
          <a:p>
            <a:pPr marL="0" indent="0">
              <a:lnSpc>
                <a:spcPct val="150000"/>
              </a:lnSpc>
              <a:buNone/>
            </a:pPr>
            <a:r>
              <a:rPr lang="zh-CN" altLang="en-US" sz="2000"/>
              <a:t>本公司根据客户行为准则及社会责任之要求，愿意接受本公司、其他客户、第三方以及各相关方对我司做定期或不定期检查，我们有责任遵守商业社会准则行动及社会责任之要求，确保我司所提供的产品是在一个符合劳工、健康安全、环境及道德标准的情况下制造，供应商应作出承诺并达到如下要求</a:t>
            </a:r>
            <a:r>
              <a:rPr lang="en-US" altLang="zh-CN" sz="2000"/>
              <a:t>:</a:t>
            </a:r>
          </a:p>
          <a:p>
            <a:pPr marL="0" indent="0">
              <a:lnSpc>
                <a:spcPct val="150000"/>
              </a:lnSpc>
              <a:buNone/>
            </a:pPr>
            <a:r>
              <a:rPr lang="zh-CN" altLang="en-US" sz="2000"/>
              <a:t>一、遵守社会责任标准要求，符合当地法律法规要求</a:t>
            </a:r>
            <a:r>
              <a:rPr lang="en-US" altLang="zh-CN" sz="2000"/>
              <a:t>:</a:t>
            </a:r>
          </a:p>
          <a:p>
            <a:pPr>
              <a:lnSpc>
                <a:spcPct val="150000"/>
              </a:lnSpc>
            </a:pPr>
            <a:r>
              <a:rPr lang="zh-CN" altLang="en-US" sz="2000"/>
              <a:t>符合劳工标准：自由选择职业、青年员工、工作时间、工资与福利、人道待遇、非歧视等；</a:t>
            </a:r>
          </a:p>
          <a:p>
            <a:pPr>
              <a:lnSpc>
                <a:spcPct val="150000"/>
              </a:lnSpc>
            </a:pPr>
            <a:r>
              <a:rPr lang="zh-CN" altLang="en-US" sz="2000"/>
              <a:t>符合健康安全要求：职业安全、应急准备、工伤和疾病、工业卫生、饮食和住宿、健康和安全沟通；</a:t>
            </a:r>
          </a:p>
          <a:p>
            <a:pPr>
              <a:lnSpc>
                <a:spcPct val="150000"/>
              </a:lnSpc>
            </a:pPr>
            <a:r>
              <a:rPr lang="zh-CN" altLang="en-US" sz="2000"/>
              <a:t>符合环境要求：环境许可和报告、预防污染和节约资源、有害物质、废水及固体废弃物、废气排放、能源消耗；</a:t>
            </a:r>
          </a:p>
          <a:p>
            <a:pPr>
              <a:lnSpc>
                <a:spcPct val="150000"/>
              </a:lnSpc>
            </a:pPr>
            <a:r>
              <a:rPr lang="zh-CN" altLang="en-US" sz="2000"/>
              <a:t>符合道德要求：诚信经营、无不正当收益、信息公开、公平交易和竞争、员工身份隐私保护</a:t>
            </a:r>
          </a:p>
          <a:p>
            <a:pPr>
              <a:lnSpc>
                <a:spcPct val="150000"/>
              </a:lnSpc>
            </a:pPr>
            <a:endParaRPr lang="zh-CN" altLang="en-US" sz="2000"/>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p:txBody>
          <a:bodyPr/>
          <a:lstStyle/>
          <a:p>
            <a:fld id="{1A91ABBD-BE70-492B-BBD8-7AF5442A9E89}" type="slidenum">
              <a:rPr lang="en-GB" smtClean="0"/>
              <a:t>126</a:t>
            </a:fld>
            <a:endParaRPr lang="en-GB"/>
          </a:p>
        </p:txBody>
      </p:sp>
    </p:spTree>
    <p:extLst>
      <p:ext uri="{BB962C8B-B14F-4D97-AF65-F5344CB8AC3E}">
        <p14:creationId xmlns:p14="http://schemas.microsoft.com/office/powerpoint/2010/main" val="3235817511"/>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化工安全风险控制</a:t>
            </a:r>
          </a:p>
        </p:txBody>
      </p:sp>
      <p:sp>
        <p:nvSpPr>
          <p:cNvPr id="3" name="Content Placeholder 2">
            <a:extLst>
              <a:ext uri="{FF2B5EF4-FFF2-40B4-BE49-F238E27FC236}">
                <a16:creationId xmlns:a16="http://schemas.microsoft.com/office/drawing/2014/main" id="{0C8073C8-781F-45EA-AC58-524525349010}"/>
              </a:ext>
            </a:extLst>
          </p:cNvPr>
          <p:cNvSpPr>
            <a:spLocks noGrp="1"/>
          </p:cNvSpPr>
          <p:nvPr>
            <p:ph idx="1"/>
          </p:nvPr>
        </p:nvSpPr>
        <p:spPr/>
        <p:txBody>
          <a:bodyPr>
            <a:normAutofit lnSpcReduction="10000"/>
          </a:bodyPr>
          <a:lstStyle/>
          <a:p>
            <a:pPr>
              <a:lnSpc>
                <a:spcPct val="200000"/>
              </a:lnSpc>
            </a:pPr>
            <a:r>
              <a:rPr lang="zh-CN" altLang="en-US"/>
              <a:t>二、参与社会责任的检查活动，接受本公司、其他客户、第三方以及各相关方的定时和不定时的社会责任检查。在检查过程中发现不符合社会责任要求时，要立即整改。</a:t>
            </a:r>
          </a:p>
          <a:p>
            <a:pPr>
              <a:lnSpc>
                <a:spcPct val="200000"/>
              </a:lnSpc>
            </a:pPr>
            <a:r>
              <a:rPr lang="zh-CN" altLang="en-US"/>
              <a:t>三、将承包商</a:t>
            </a:r>
            <a:r>
              <a:rPr lang="en-US" altLang="zh-CN"/>
              <a:t>/</a:t>
            </a:r>
            <a:r>
              <a:rPr lang="zh-CN" altLang="en-US"/>
              <a:t>供应商的社会责任情况汇报本公司、其他客户、第三方以及各相关方，当承包商</a:t>
            </a:r>
            <a:r>
              <a:rPr lang="en-US" altLang="zh-CN"/>
              <a:t>/</a:t>
            </a:r>
            <a:r>
              <a:rPr lang="zh-CN" altLang="en-US"/>
              <a:t>供应商有不符合社会责任要求时，要及时通知本公司、其他客户、第三方以及各相关方，并要求承包商</a:t>
            </a:r>
            <a:r>
              <a:rPr lang="en-US" altLang="zh-CN"/>
              <a:t>/</a:t>
            </a:r>
            <a:r>
              <a:rPr lang="zh-CN" altLang="en-US"/>
              <a:t>供应商制定改善措施进行整改。</a:t>
            </a:r>
          </a:p>
          <a:p>
            <a:pPr>
              <a:lnSpc>
                <a:spcPct val="200000"/>
              </a:lnSpc>
            </a:pPr>
            <a:r>
              <a:rPr lang="zh-CN" altLang="en-US"/>
              <a:t>四、如发现供应商</a:t>
            </a:r>
            <a:r>
              <a:rPr lang="en-US" altLang="zh-CN"/>
              <a:t>/</a:t>
            </a:r>
            <a:r>
              <a:rPr lang="zh-CN" altLang="en-US"/>
              <a:t>承包商故意使用童工、强迫劳动或其他严重违反社会责任的现象，我们会立即停止与他们的合作关系并立即通知本公司及其他客户。</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p:txBody>
          <a:bodyPr/>
          <a:lstStyle/>
          <a:p>
            <a:fld id="{1A91ABBD-BE70-492B-BBD8-7AF5442A9E89}" type="slidenum">
              <a:rPr lang="en-GB" smtClean="0"/>
              <a:t>127</a:t>
            </a:fld>
            <a:endParaRPr lang="en-GB"/>
          </a:p>
        </p:txBody>
      </p:sp>
    </p:spTree>
    <p:extLst>
      <p:ext uri="{BB962C8B-B14F-4D97-AF65-F5344CB8AC3E}">
        <p14:creationId xmlns:p14="http://schemas.microsoft.com/office/powerpoint/2010/main" val="4222798602"/>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化工安全风险控制</a:t>
            </a:r>
          </a:p>
        </p:txBody>
      </p:sp>
      <p:sp>
        <p:nvSpPr>
          <p:cNvPr id="3" name="Content Placeholder 2">
            <a:extLst>
              <a:ext uri="{FF2B5EF4-FFF2-40B4-BE49-F238E27FC236}">
                <a16:creationId xmlns:a16="http://schemas.microsoft.com/office/drawing/2014/main" id="{0C8073C8-781F-45EA-AC58-524525349010}"/>
              </a:ext>
            </a:extLst>
          </p:cNvPr>
          <p:cNvSpPr>
            <a:spLocks noGrp="1"/>
          </p:cNvSpPr>
          <p:nvPr>
            <p:ph idx="1"/>
          </p:nvPr>
        </p:nvSpPr>
        <p:spPr/>
        <p:txBody>
          <a:bodyPr/>
          <a:lstStyle/>
          <a:p>
            <a:pPr>
              <a:lnSpc>
                <a:spcPct val="200000"/>
              </a:lnSpc>
            </a:pPr>
            <a:r>
              <a:rPr lang="zh-CN" altLang="en-US" b="1"/>
              <a:t>工厂介绍有害物质（包括石油产品如原料药）储存和处理的现行管理措施（关注有害物资的环境风险、如土壤、地表水或地下水的污染管理、废水测试和处理的相关实践等）</a:t>
            </a:r>
            <a:endParaRPr lang="zh-CN" altLang="en-US"/>
          </a:p>
          <a:p>
            <a:pPr marL="0" indent="0">
              <a:lnSpc>
                <a:spcPct val="200000"/>
              </a:lnSpc>
              <a:buNone/>
            </a:pPr>
            <a:r>
              <a:rPr lang="zh-CN" altLang="en-US"/>
              <a:t>按照化学品性质分类存储于不同材质的包装容器中并存放于相应的仓库中（如甲类、丙类库等），报废的化学品、原料、成品等按照固废管理程序进行报废处理；公司建有地下水与土壤污染防治控制程序，每年对厂区土壤地下水主要污染物进行检测分析。</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p:txBody>
          <a:bodyPr/>
          <a:lstStyle/>
          <a:p>
            <a:fld id="{1A91ABBD-BE70-492B-BBD8-7AF5442A9E89}" type="slidenum">
              <a:rPr lang="en-GB" smtClean="0"/>
              <a:t>128</a:t>
            </a:fld>
            <a:endParaRPr lang="en-GB"/>
          </a:p>
        </p:txBody>
      </p:sp>
    </p:spTree>
    <p:extLst>
      <p:ext uri="{BB962C8B-B14F-4D97-AF65-F5344CB8AC3E}">
        <p14:creationId xmlns:p14="http://schemas.microsoft.com/office/powerpoint/2010/main" val="2385713997"/>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化工安全风险控制</a:t>
            </a:r>
          </a:p>
        </p:txBody>
      </p:sp>
      <p:sp>
        <p:nvSpPr>
          <p:cNvPr id="3" name="Content Placeholder 2">
            <a:extLst>
              <a:ext uri="{FF2B5EF4-FFF2-40B4-BE49-F238E27FC236}">
                <a16:creationId xmlns:a16="http://schemas.microsoft.com/office/drawing/2014/main" id="{0C8073C8-781F-45EA-AC58-524525349010}"/>
              </a:ext>
            </a:extLst>
          </p:cNvPr>
          <p:cNvSpPr>
            <a:spLocks noGrp="1"/>
          </p:cNvSpPr>
          <p:nvPr>
            <p:ph idx="1"/>
          </p:nvPr>
        </p:nvSpPr>
        <p:spPr/>
        <p:txBody>
          <a:bodyPr/>
          <a:lstStyle/>
          <a:p>
            <a:pPr>
              <a:lnSpc>
                <a:spcPct val="100000"/>
              </a:lnSpc>
            </a:pPr>
            <a:r>
              <a:rPr lang="zh-CN" altLang="en-US" sz="2000" b="1"/>
              <a:t>工厂是否</a:t>
            </a:r>
            <a:r>
              <a:rPr lang="en-US" altLang="zh-CN" sz="2000" b="1"/>
              <a:t>/</a:t>
            </a:r>
            <a:r>
              <a:rPr lang="zh-CN" altLang="en-US" sz="2000" b="1"/>
              <a:t>如何进行化学品风险评估、是否建立了药物化学合成物的暴露的风险控制能力？</a:t>
            </a:r>
          </a:p>
          <a:p>
            <a:pPr marL="0" indent="0">
              <a:lnSpc>
                <a:spcPct val="100000"/>
              </a:lnSpc>
              <a:buNone/>
            </a:pPr>
            <a:r>
              <a:rPr lang="zh-CN" altLang="en-US" sz="2000"/>
              <a:t>我公司委托有资质实验室开展了物料热稳定性风险评估，反应安全风险评估、反应工艺危险度评估。根据评估建议措施安装自控联锁安全设施。预防工艺热风险事故</a:t>
            </a:r>
            <a:r>
              <a:rPr lang="zh-CN" altLang="en-US"/>
              <a:t>。</a:t>
            </a:r>
          </a:p>
          <a:p>
            <a:pPr marL="0" indent="0">
              <a:lnSpc>
                <a:spcPct val="100000"/>
              </a:lnSpc>
              <a:buNone/>
            </a:pPr>
            <a:endParaRPr lang="zh-CN" altLang="en-US"/>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p:txBody>
          <a:bodyPr/>
          <a:lstStyle/>
          <a:p>
            <a:fld id="{1A91ABBD-BE70-492B-BBD8-7AF5442A9E89}" type="slidenum">
              <a:rPr lang="en-GB" smtClean="0"/>
              <a:t>129</a:t>
            </a:fld>
            <a:endParaRPr lang="en-GB"/>
          </a:p>
        </p:txBody>
      </p:sp>
      <p:pic>
        <p:nvPicPr>
          <p:cNvPr id="6" name="图片 5" descr="图形用户界面, 文本, 应用程序&#10;&#10;描述已自动生成">
            <a:extLst>
              <a:ext uri="{FF2B5EF4-FFF2-40B4-BE49-F238E27FC236}">
                <a16:creationId xmlns:a16="http://schemas.microsoft.com/office/drawing/2014/main" id="{BB6CA05E-41F9-95ED-B12D-C2BF3A8ECC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0233" y="2703117"/>
            <a:ext cx="2908575" cy="3473846"/>
          </a:xfrm>
          <a:prstGeom prst="rect">
            <a:avLst/>
          </a:prstGeom>
        </p:spPr>
      </p:pic>
      <p:pic>
        <p:nvPicPr>
          <p:cNvPr id="7" name="图片 6" descr="图形用户界面, 文本, 应用程序&#10;&#10;描述已自动生成">
            <a:extLst>
              <a:ext uri="{FF2B5EF4-FFF2-40B4-BE49-F238E27FC236}">
                <a16:creationId xmlns:a16="http://schemas.microsoft.com/office/drawing/2014/main" id="{98B895E8-5BF6-E138-6CDF-70271C9091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67922" y="2741852"/>
            <a:ext cx="3022927" cy="3507403"/>
          </a:xfrm>
          <a:prstGeom prst="rect">
            <a:avLst/>
          </a:prstGeom>
        </p:spPr>
      </p:pic>
      <p:pic>
        <p:nvPicPr>
          <p:cNvPr id="8" name="图片 7" descr="文本&#10;&#10;描述已自动生成">
            <a:extLst>
              <a:ext uri="{FF2B5EF4-FFF2-40B4-BE49-F238E27FC236}">
                <a16:creationId xmlns:a16="http://schemas.microsoft.com/office/drawing/2014/main" id="{026A56C6-813F-C802-A2CA-0B3B6138F09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06399" y="2593963"/>
            <a:ext cx="2559202" cy="3619145"/>
          </a:xfrm>
          <a:prstGeom prst="rect">
            <a:avLst/>
          </a:prstGeom>
        </p:spPr>
      </p:pic>
    </p:spTree>
    <p:extLst>
      <p:ext uri="{BB962C8B-B14F-4D97-AF65-F5344CB8AC3E}">
        <p14:creationId xmlns:p14="http://schemas.microsoft.com/office/powerpoint/2010/main" val="983859291"/>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化工安全风险控制</a:t>
            </a:r>
          </a:p>
        </p:txBody>
      </p:sp>
      <p:sp>
        <p:nvSpPr>
          <p:cNvPr id="3" name="Content Placeholder 2">
            <a:extLst>
              <a:ext uri="{FF2B5EF4-FFF2-40B4-BE49-F238E27FC236}">
                <a16:creationId xmlns:a16="http://schemas.microsoft.com/office/drawing/2014/main" id="{0C8073C8-781F-45EA-AC58-524525349010}"/>
              </a:ext>
            </a:extLst>
          </p:cNvPr>
          <p:cNvSpPr>
            <a:spLocks noGrp="1"/>
          </p:cNvSpPr>
          <p:nvPr>
            <p:ph idx="1"/>
          </p:nvPr>
        </p:nvSpPr>
        <p:spPr/>
        <p:txBody>
          <a:bodyPr/>
          <a:lstStyle/>
          <a:p>
            <a:pPr marL="0" indent="0">
              <a:buNone/>
            </a:pPr>
            <a:r>
              <a:rPr lang="zh-CN" altLang="en-US"/>
              <a:t>可燃粉尘的危害及风险控制</a:t>
            </a:r>
          </a:p>
          <a:p>
            <a:pPr marL="0" indent="0">
              <a:buNone/>
            </a:pPr>
            <a:endParaRPr lang="zh-CN" altLang="en-US"/>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p:txBody>
          <a:bodyPr/>
          <a:lstStyle/>
          <a:p>
            <a:fld id="{1A91ABBD-BE70-492B-BBD8-7AF5442A9E89}" type="slidenum">
              <a:rPr lang="en-GB" smtClean="0"/>
              <a:t>130</a:t>
            </a:fld>
            <a:endParaRPr lang="en-GB"/>
          </a:p>
        </p:txBody>
      </p:sp>
      <p:pic>
        <p:nvPicPr>
          <p:cNvPr id="6" name="内容占位符 3">
            <a:extLst>
              <a:ext uri="{FF2B5EF4-FFF2-40B4-BE49-F238E27FC236}">
                <a16:creationId xmlns:a16="http://schemas.microsoft.com/office/drawing/2014/main" id="{84C0B1DB-8B73-5BB3-F3DD-F631AE4E6B49}"/>
              </a:ext>
            </a:extLst>
          </p:cNvPr>
          <p:cNvPicPr>
            <a:picLocks noChangeAspect="1"/>
          </p:cNvPicPr>
          <p:nvPr/>
        </p:nvPicPr>
        <p:blipFill>
          <a:blip r:embed="rId2"/>
          <a:stretch>
            <a:fillRect/>
          </a:stretch>
        </p:blipFill>
        <p:spPr>
          <a:xfrm>
            <a:off x="784135" y="2253293"/>
            <a:ext cx="6037230" cy="3764329"/>
          </a:xfrm>
          <a:prstGeom prst="rect">
            <a:avLst/>
          </a:prstGeom>
        </p:spPr>
      </p:pic>
      <p:pic>
        <p:nvPicPr>
          <p:cNvPr id="7" name="内容占位符 3">
            <a:extLst>
              <a:ext uri="{FF2B5EF4-FFF2-40B4-BE49-F238E27FC236}">
                <a16:creationId xmlns:a16="http://schemas.microsoft.com/office/drawing/2014/main" id="{666AC1EC-83DB-4E05-90CF-BBCFBF071D44}"/>
              </a:ext>
            </a:extLst>
          </p:cNvPr>
          <p:cNvPicPr>
            <a:picLocks noChangeAspect="1"/>
          </p:cNvPicPr>
          <p:nvPr/>
        </p:nvPicPr>
        <p:blipFill>
          <a:blip r:embed="rId3"/>
          <a:stretch>
            <a:fillRect/>
          </a:stretch>
        </p:blipFill>
        <p:spPr>
          <a:xfrm>
            <a:off x="6637316" y="1928549"/>
            <a:ext cx="4328284" cy="4089073"/>
          </a:xfrm>
          <a:prstGeom prst="rect">
            <a:avLst/>
          </a:prstGeom>
        </p:spPr>
      </p:pic>
    </p:spTree>
    <p:extLst>
      <p:ext uri="{BB962C8B-B14F-4D97-AF65-F5344CB8AC3E}">
        <p14:creationId xmlns:p14="http://schemas.microsoft.com/office/powerpoint/2010/main" val="333527567"/>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化工安全风险控制</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p:txBody>
          <a:bodyPr/>
          <a:lstStyle/>
          <a:p>
            <a:fld id="{1A91ABBD-BE70-492B-BBD8-7AF5442A9E89}" type="slidenum">
              <a:rPr lang="en-GB" smtClean="0"/>
              <a:t>131</a:t>
            </a:fld>
            <a:endParaRPr lang="en-GB"/>
          </a:p>
        </p:txBody>
      </p:sp>
      <p:pic>
        <p:nvPicPr>
          <p:cNvPr id="6" name="内容占位符 3">
            <a:extLst>
              <a:ext uri="{FF2B5EF4-FFF2-40B4-BE49-F238E27FC236}">
                <a16:creationId xmlns:a16="http://schemas.microsoft.com/office/drawing/2014/main" id="{F33DBB8F-FE3D-05F6-5FFD-15D1DE821C3A}"/>
              </a:ext>
            </a:extLst>
          </p:cNvPr>
          <p:cNvPicPr>
            <a:picLocks noGrp="1" noChangeAspect="1"/>
          </p:cNvPicPr>
          <p:nvPr>
            <p:ph idx="1"/>
          </p:nvPr>
        </p:nvPicPr>
        <p:blipFill>
          <a:blip r:embed="rId2"/>
          <a:stretch>
            <a:fillRect/>
          </a:stretch>
        </p:blipFill>
        <p:spPr>
          <a:xfrm>
            <a:off x="255906" y="2091979"/>
            <a:ext cx="5552795" cy="3024030"/>
          </a:xfrm>
          <a:prstGeom prst="rect">
            <a:avLst/>
          </a:prstGeom>
        </p:spPr>
      </p:pic>
      <p:pic>
        <p:nvPicPr>
          <p:cNvPr id="7" name="内容占位符 3">
            <a:extLst>
              <a:ext uri="{FF2B5EF4-FFF2-40B4-BE49-F238E27FC236}">
                <a16:creationId xmlns:a16="http://schemas.microsoft.com/office/drawing/2014/main" id="{36D06F88-5323-67E5-9CAB-A6C4E1A00DC6}"/>
              </a:ext>
            </a:extLst>
          </p:cNvPr>
          <p:cNvPicPr>
            <a:picLocks noChangeAspect="1"/>
          </p:cNvPicPr>
          <p:nvPr/>
        </p:nvPicPr>
        <p:blipFill>
          <a:blip r:embed="rId3"/>
          <a:stretch>
            <a:fillRect/>
          </a:stretch>
        </p:blipFill>
        <p:spPr>
          <a:xfrm>
            <a:off x="5912700" y="1482074"/>
            <a:ext cx="5800764" cy="3893852"/>
          </a:xfrm>
          <a:prstGeom prst="rect">
            <a:avLst/>
          </a:prstGeom>
        </p:spPr>
      </p:pic>
    </p:spTree>
    <p:extLst>
      <p:ext uri="{BB962C8B-B14F-4D97-AF65-F5344CB8AC3E}">
        <p14:creationId xmlns:p14="http://schemas.microsoft.com/office/powerpoint/2010/main" val="1377813503"/>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化工安全风险控制</a:t>
            </a:r>
            <a:endParaRPr lang="zh-CN" altLang="en-US" sz="2400"/>
          </a:p>
        </p:txBody>
      </p:sp>
      <p:sp>
        <p:nvSpPr>
          <p:cNvPr id="3" name="Content Placeholder 2">
            <a:extLst>
              <a:ext uri="{FF2B5EF4-FFF2-40B4-BE49-F238E27FC236}">
                <a16:creationId xmlns:a16="http://schemas.microsoft.com/office/drawing/2014/main" id="{0C8073C8-781F-45EA-AC58-524525349010}"/>
              </a:ext>
            </a:extLst>
          </p:cNvPr>
          <p:cNvSpPr>
            <a:spLocks noGrp="1"/>
          </p:cNvSpPr>
          <p:nvPr>
            <p:ph idx="1"/>
          </p:nvPr>
        </p:nvSpPr>
        <p:spPr/>
        <p:txBody>
          <a:bodyPr/>
          <a:lstStyle/>
          <a:p>
            <a:r>
              <a:rPr lang="zh-CN" altLang="zh-CN" b="1"/>
              <a:t>工厂是否</a:t>
            </a:r>
            <a:r>
              <a:rPr lang="en-US" altLang="zh-CN" b="1"/>
              <a:t>/</a:t>
            </a:r>
            <a:r>
              <a:rPr lang="zh-CN" altLang="zh-CN" b="1"/>
              <a:t>如何进行化学品风险评估、是否建立了药物化学合成物的暴露的风险控制能力？</a:t>
            </a:r>
          </a:p>
          <a:p>
            <a:pPr marL="0" indent="0">
              <a:buNone/>
            </a:pPr>
            <a:endParaRPr lang="zh-CN" altLang="en-US"/>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p:txBody>
          <a:bodyPr/>
          <a:lstStyle/>
          <a:p>
            <a:fld id="{1A91ABBD-BE70-492B-BBD8-7AF5442A9E89}" type="slidenum">
              <a:rPr lang="en-GB" smtClean="0"/>
              <a:t>132</a:t>
            </a:fld>
            <a:endParaRPr lang="en-GB"/>
          </a:p>
        </p:txBody>
      </p:sp>
      <p:pic>
        <p:nvPicPr>
          <p:cNvPr id="6" name="内容占位符 3">
            <a:extLst>
              <a:ext uri="{FF2B5EF4-FFF2-40B4-BE49-F238E27FC236}">
                <a16:creationId xmlns:a16="http://schemas.microsoft.com/office/drawing/2014/main" id="{CEC2C8A2-4787-F991-BF57-89DC9E2DAA0E}"/>
              </a:ext>
            </a:extLst>
          </p:cNvPr>
          <p:cNvPicPr>
            <a:picLocks noChangeAspect="1"/>
          </p:cNvPicPr>
          <p:nvPr/>
        </p:nvPicPr>
        <p:blipFill>
          <a:blip r:embed="rId2"/>
          <a:stretch>
            <a:fillRect/>
          </a:stretch>
        </p:blipFill>
        <p:spPr>
          <a:xfrm>
            <a:off x="717128" y="2245168"/>
            <a:ext cx="2879905" cy="3931229"/>
          </a:xfrm>
          <a:prstGeom prst="rect">
            <a:avLst/>
          </a:prstGeom>
        </p:spPr>
      </p:pic>
      <p:pic>
        <p:nvPicPr>
          <p:cNvPr id="7" name="图片 6">
            <a:extLst>
              <a:ext uri="{FF2B5EF4-FFF2-40B4-BE49-F238E27FC236}">
                <a16:creationId xmlns:a16="http://schemas.microsoft.com/office/drawing/2014/main" id="{CF07377B-7F38-EC92-AD4E-E5160D337C4D}"/>
              </a:ext>
            </a:extLst>
          </p:cNvPr>
          <p:cNvPicPr>
            <a:picLocks noChangeAspect="1"/>
          </p:cNvPicPr>
          <p:nvPr/>
        </p:nvPicPr>
        <p:blipFill>
          <a:blip r:embed="rId3"/>
          <a:stretch>
            <a:fillRect/>
          </a:stretch>
        </p:blipFill>
        <p:spPr>
          <a:xfrm>
            <a:off x="4458940" y="2187615"/>
            <a:ext cx="2945020" cy="3935289"/>
          </a:xfrm>
          <a:prstGeom prst="rect">
            <a:avLst/>
          </a:prstGeom>
        </p:spPr>
      </p:pic>
      <p:sp>
        <p:nvSpPr>
          <p:cNvPr id="8" name="文本框 7">
            <a:extLst>
              <a:ext uri="{FF2B5EF4-FFF2-40B4-BE49-F238E27FC236}">
                <a16:creationId xmlns:a16="http://schemas.microsoft.com/office/drawing/2014/main" id="{5223181B-E088-7640-17B9-A2756B1D2892}"/>
              </a:ext>
            </a:extLst>
          </p:cNvPr>
          <p:cNvSpPr txBox="1"/>
          <p:nvPr/>
        </p:nvSpPr>
        <p:spPr>
          <a:xfrm>
            <a:off x="8656213" y="2679350"/>
            <a:ext cx="2818659" cy="2308324"/>
          </a:xfrm>
          <a:prstGeom prst="rect">
            <a:avLst/>
          </a:prstGeom>
          <a:noFill/>
        </p:spPr>
        <p:txBody>
          <a:bodyPr wrap="square">
            <a:spAutoFit/>
            <a:scene3d>
              <a:camera prst="orthographicFront"/>
              <a:lightRig rig="harsh" dir="t"/>
            </a:scene3d>
            <a:sp3d extrusionH="57150" prstMaterial="matte">
              <a:bevelT w="63500" h="12700" prst="angle"/>
              <a:contourClr>
                <a:schemeClr val="bg1">
                  <a:lumMod val="65000"/>
                </a:schemeClr>
              </a:contourClr>
            </a:sp3d>
          </a:bodyPr>
          <a:lstStyle>
            <a:defPPr>
              <a:defRPr lang="en-US"/>
            </a:defPPr>
            <a:lvl1pPr marL="285750" indent="-285750">
              <a:lnSpc>
                <a:spcPct val="250000"/>
              </a:lnSpc>
              <a:buFont typeface="Wingdings" panose="05000000000000000000" pitchFamily="2" charset="2"/>
              <a:buChar char="l"/>
              <a:defRPr b="1">
                <a:ln/>
                <a:solidFill>
                  <a:schemeClr val="accent3"/>
                </a:solidFill>
              </a:defRPr>
            </a:lvl1pPr>
          </a:lstStyle>
          <a:p>
            <a:pPr>
              <a:lnSpc>
                <a:spcPct val="100000"/>
              </a:lnSpc>
            </a:pPr>
            <a:r>
              <a:rPr lang="zh-CN" altLang="en-US"/>
              <a:t>委托国家化学品及制品安全</a:t>
            </a:r>
            <a:r>
              <a:rPr lang="en-US" altLang="zh-CN"/>
              <a:t>/</a:t>
            </a:r>
            <a:r>
              <a:rPr lang="zh-CN" altLang="en-US"/>
              <a:t>质量监督检验中心进行最小点火能的检测。</a:t>
            </a:r>
            <a:endParaRPr lang="en-US" altLang="zh-CN"/>
          </a:p>
          <a:p>
            <a:pPr>
              <a:lnSpc>
                <a:spcPct val="100000"/>
              </a:lnSpc>
            </a:pPr>
            <a:r>
              <a:rPr lang="zh-CN" altLang="en-US"/>
              <a:t>根据现场工程控制措施，每年定期委托第三方对现场化学品职业危害控制有效性进行监测。</a:t>
            </a:r>
          </a:p>
        </p:txBody>
      </p:sp>
    </p:spTree>
    <p:extLst>
      <p:ext uri="{BB962C8B-B14F-4D97-AF65-F5344CB8AC3E}">
        <p14:creationId xmlns:p14="http://schemas.microsoft.com/office/powerpoint/2010/main" val="3730127250"/>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化工安全风险控制</a:t>
            </a:r>
          </a:p>
        </p:txBody>
      </p:sp>
      <p:sp>
        <p:nvSpPr>
          <p:cNvPr id="3" name="Content Placeholder 2">
            <a:extLst>
              <a:ext uri="{FF2B5EF4-FFF2-40B4-BE49-F238E27FC236}">
                <a16:creationId xmlns:a16="http://schemas.microsoft.com/office/drawing/2014/main" id="{0C8073C8-781F-45EA-AC58-524525349010}"/>
              </a:ext>
            </a:extLst>
          </p:cNvPr>
          <p:cNvSpPr>
            <a:spLocks noGrp="1"/>
          </p:cNvSpPr>
          <p:nvPr>
            <p:ph idx="1"/>
          </p:nvPr>
        </p:nvSpPr>
        <p:spPr/>
        <p:txBody>
          <a:bodyPr>
            <a:normAutofit lnSpcReduction="10000"/>
          </a:bodyPr>
          <a:lstStyle/>
          <a:p>
            <a:pPr>
              <a:lnSpc>
                <a:spcPct val="150000"/>
              </a:lnSpc>
            </a:pPr>
            <a:r>
              <a:rPr lang="zh-CN" altLang="zh-CN" b="1"/>
              <a:t>工厂是否</a:t>
            </a:r>
            <a:r>
              <a:rPr lang="en-US" altLang="zh-CN" b="1"/>
              <a:t>/</a:t>
            </a:r>
            <a:r>
              <a:rPr lang="zh-CN" altLang="zh-CN" b="1"/>
              <a:t>如何进行与易燃液体、蒸汽、粉末和气体爆炸相关的风险评估？</a:t>
            </a:r>
          </a:p>
          <a:p>
            <a:pPr>
              <a:lnSpc>
                <a:spcPct val="150000"/>
              </a:lnSpc>
            </a:pPr>
            <a:r>
              <a:rPr lang="zh-CN" altLang="en-US"/>
              <a:t>评估处理的可燃粉尘和粉末的危害（最小点火能量、</a:t>
            </a:r>
            <a:r>
              <a:rPr lang="en-US" altLang="zh-CN" err="1"/>
              <a:t>Kst</a:t>
            </a:r>
            <a:r>
              <a:rPr lang="en-US" altLang="zh-CN"/>
              <a:t> </a:t>
            </a:r>
            <a:r>
              <a:rPr lang="zh-CN" altLang="en-US"/>
              <a:t>分类等级、冲击敏感性等）</a:t>
            </a:r>
          </a:p>
          <a:p>
            <a:pPr>
              <a:lnSpc>
                <a:spcPct val="150000"/>
              </a:lnSpc>
            </a:pPr>
            <a:r>
              <a:rPr lang="zh-CN" altLang="en-US"/>
              <a:t>为易燃蒸汽、气体、可燃粉尘和潮湿区域安装特殊电气设备</a:t>
            </a:r>
          </a:p>
          <a:p>
            <a:pPr>
              <a:lnSpc>
                <a:spcPct val="150000"/>
              </a:lnSpc>
            </a:pPr>
            <a:r>
              <a:rPr lang="zh-CN" altLang="en-US"/>
              <a:t>定期测试接地和连接电路、避雷器和配电设备</a:t>
            </a:r>
          </a:p>
          <a:p>
            <a:pPr>
              <a:lnSpc>
                <a:spcPct val="150000"/>
              </a:lnSpc>
            </a:pPr>
            <a:r>
              <a:rPr lang="zh-CN" altLang="en-US"/>
              <a:t>以适当的时间间隔对关键安全设备（例如传感器、仪器、阀门、联锁装置、反应器、冷凝器等）进行维护</a:t>
            </a:r>
            <a:r>
              <a:rPr lang="en-US" altLang="zh-CN"/>
              <a:t>/</a:t>
            </a:r>
            <a:r>
              <a:rPr lang="zh-CN" altLang="en-US"/>
              <a:t>校准。</a:t>
            </a:r>
          </a:p>
          <a:p>
            <a:pPr>
              <a:lnSpc>
                <a:spcPct val="150000"/>
              </a:lnSpc>
            </a:pPr>
            <a:r>
              <a:rPr lang="zh-CN" altLang="en-US"/>
              <a:t>评估机械点火源造成的危害</a:t>
            </a:r>
          </a:p>
          <a:p>
            <a:pPr>
              <a:lnSpc>
                <a:spcPct val="150000"/>
              </a:lnSpc>
            </a:pPr>
            <a:r>
              <a:rPr lang="zh-CN" altLang="en-US"/>
              <a:t>在溶剂使用率高的区域安装了可燃气体探测器</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p:txBody>
          <a:bodyPr/>
          <a:lstStyle/>
          <a:p>
            <a:fld id="{1A91ABBD-BE70-492B-BBD8-7AF5442A9E89}" type="slidenum">
              <a:rPr lang="en-GB" smtClean="0"/>
              <a:t>133</a:t>
            </a:fld>
            <a:endParaRPr lang="en-GB"/>
          </a:p>
        </p:txBody>
      </p:sp>
    </p:spTree>
    <p:extLst>
      <p:ext uri="{BB962C8B-B14F-4D97-AF65-F5344CB8AC3E}">
        <p14:creationId xmlns:p14="http://schemas.microsoft.com/office/powerpoint/2010/main" val="1949346945"/>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化工安全风险控制 </a:t>
            </a:r>
          </a:p>
        </p:txBody>
      </p:sp>
      <p:sp>
        <p:nvSpPr>
          <p:cNvPr id="3" name="Content Placeholder 2">
            <a:extLst>
              <a:ext uri="{FF2B5EF4-FFF2-40B4-BE49-F238E27FC236}">
                <a16:creationId xmlns:a16="http://schemas.microsoft.com/office/drawing/2014/main" id="{0C8073C8-781F-45EA-AC58-524525349010}"/>
              </a:ext>
            </a:extLst>
          </p:cNvPr>
          <p:cNvSpPr>
            <a:spLocks noGrp="1"/>
          </p:cNvSpPr>
          <p:nvPr>
            <p:ph idx="1"/>
          </p:nvPr>
        </p:nvSpPr>
        <p:spPr/>
        <p:txBody>
          <a:bodyPr/>
          <a:lstStyle/>
          <a:p>
            <a:pPr>
              <a:lnSpc>
                <a:spcPct val="150000"/>
              </a:lnSpc>
            </a:pPr>
            <a:r>
              <a:rPr lang="zh-CN" altLang="en-US"/>
              <a:t>使用以下类型的工程控制来防止人员、设备或建筑物发生爆炸或损坏：</a:t>
            </a:r>
          </a:p>
          <a:p>
            <a:pPr>
              <a:lnSpc>
                <a:spcPct val="150000"/>
              </a:lnSpc>
            </a:pPr>
            <a:r>
              <a:rPr lang="zh-CN" altLang="en-US"/>
              <a:t>氮气作为惰性气体：</a:t>
            </a:r>
          </a:p>
          <a:p>
            <a:pPr>
              <a:lnSpc>
                <a:spcPct val="150000"/>
              </a:lnSpc>
            </a:pPr>
            <a:r>
              <a:rPr lang="zh-CN" altLang="en-US"/>
              <a:t>使用强制通风：</a:t>
            </a:r>
          </a:p>
          <a:p>
            <a:pPr>
              <a:lnSpc>
                <a:spcPct val="150000"/>
              </a:lnSpc>
            </a:pPr>
            <a:r>
              <a:rPr lang="zh-CN" altLang="en-US"/>
              <a:t>工艺设备中的氧含量监测：</a:t>
            </a:r>
          </a:p>
          <a:p>
            <a:pPr>
              <a:lnSpc>
                <a:spcPct val="150000"/>
              </a:lnSpc>
            </a:pPr>
            <a:r>
              <a:rPr lang="zh-CN" altLang="en-US"/>
              <a:t>接地</a:t>
            </a:r>
            <a:r>
              <a:rPr lang="en-US" altLang="zh-CN"/>
              <a:t>/</a:t>
            </a:r>
            <a:r>
              <a:rPr lang="zh-CN" altLang="en-US"/>
              <a:t>连接系统：</a:t>
            </a:r>
          </a:p>
          <a:p>
            <a:pPr>
              <a:lnSpc>
                <a:spcPct val="150000"/>
              </a:lnSpc>
            </a:pPr>
            <a:r>
              <a:rPr lang="zh-CN" altLang="en-US"/>
              <a:t>防静电处理的工作表面：</a:t>
            </a:r>
          </a:p>
          <a:p>
            <a:pPr>
              <a:lnSpc>
                <a:spcPct val="150000"/>
              </a:lnSpc>
            </a:pPr>
            <a:r>
              <a:rPr lang="zh-CN" altLang="en-US"/>
              <a:t>保持温度低于闪点：</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p:txBody>
          <a:bodyPr/>
          <a:lstStyle/>
          <a:p>
            <a:fld id="{1A91ABBD-BE70-492B-BBD8-7AF5442A9E89}" type="slidenum">
              <a:rPr lang="en-GB" smtClean="0"/>
              <a:t>134</a:t>
            </a:fld>
            <a:endParaRPr lang="en-GB"/>
          </a:p>
        </p:txBody>
      </p:sp>
    </p:spTree>
    <p:extLst>
      <p:ext uri="{BB962C8B-B14F-4D97-AF65-F5344CB8AC3E}">
        <p14:creationId xmlns:p14="http://schemas.microsoft.com/office/powerpoint/2010/main" val="1618454564"/>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a:t>化工安全风险控制</a:t>
            </a:r>
          </a:p>
        </p:txBody>
      </p:sp>
      <p:sp>
        <p:nvSpPr>
          <p:cNvPr id="3" name="Content Placeholder 2">
            <a:extLst>
              <a:ext uri="{FF2B5EF4-FFF2-40B4-BE49-F238E27FC236}">
                <a16:creationId xmlns:a16="http://schemas.microsoft.com/office/drawing/2014/main" id="{0C8073C8-781F-45EA-AC58-524525349010}"/>
              </a:ext>
            </a:extLst>
          </p:cNvPr>
          <p:cNvSpPr>
            <a:spLocks noGrp="1"/>
          </p:cNvSpPr>
          <p:nvPr>
            <p:ph idx="1"/>
          </p:nvPr>
        </p:nvSpPr>
        <p:spPr/>
        <p:txBody>
          <a:bodyPr/>
          <a:lstStyle/>
          <a:p>
            <a:pPr>
              <a:lnSpc>
                <a:spcPct val="200000"/>
              </a:lnSpc>
            </a:pPr>
            <a:r>
              <a:rPr lang="zh-CN" altLang="en-US"/>
              <a:t>公司在以下区域配备了火灾探测</a:t>
            </a:r>
            <a:r>
              <a:rPr lang="en-US" altLang="zh-CN"/>
              <a:t>/</a:t>
            </a:r>
            <a:r>
              <a:rPr lang="zh-CN" altLang="en-US"/>
              <a:t>保护系统：</a:t>
            </a:r>
          </a:p>
          <a:p>
            <a:pPr>
              <a:lnSpc>
                <a:spcPct val="200000"/>
              </a:lnSpc>
            </a:pPr>
            <a:r>
              <a:rPr lang="zh-CN" altLang="en-US"/>
              <a:t>原料仓库，</a:t>
            </a:r>
          </a:p>
          <a:p>
            <a:pPr>
              <a:lnSpc>
                <a:spcPct val="200000"/>
              </a:lnSpc>
            </a:pPr>
            <a:r>
              <a:rPr lang="zh-CN" altLang="en-US"/>
              <a:t>易燃液体储罐，</a:t>
            </a:r>
          </a:p>
          <a:p>
            <a:pPr>
              <a:lnSpc>
                <a:spcPct val="200000"/>
              </a:lnSpc>
            </a:pPr>
            <a:r>
              <a:rPr lang="zh-CN" altLang="en-US"/>
              <a:t>生产车间，</a:t>
            </a:r>
          </a:p>
          <a:p>
            <a:pPr>
              <a:lnSpc>
                <a:spcPct val="200000"/>
              </a:lnSpc>
            </a:pPr>
            <a:r>
              <a:rPr lang="zh-CN" altLang="en-US"/>
              <a:t>成品仓库，</a:t>
            </a:r>
          </a:p>
          <a:p>
            <a:pPr>
              <a:lnSpc>
                <a:spcPct val="200000"/>
              </a:lnSpc>
            </a:pPr>
            <a:r>
              <a:rPr lang="zh-CN" altLang="en-US"/>
              <a:t>危险废物储存区</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5" name="Slide Number Placeholder 4">
            <a:extLst>
              <a:ext uri="{FF2B5EF4-FFF2-40B4-BE49-F238E27FC236}">
                <a16:creationId xmlns:a16="http://schemas.microsoft.com/office/drawing/2014/main" id="{0DB1C219-1E8A-47CC-A9EE-365C7D973FF4}"/>
              </a:ext>
            </a:extLst>
          </p:cNvPr>
          <p:cNvSpPr>
            <a:spLocks noGrp="1"/>
          </p:cNvSpPr>
          <p:nvPr>
            <p:ph type="sldNum" sz="quarter" idx="12"/>
          </p:nvPr>
        </p:nvSpPr>
        <p:spPr/>
        <p:txBody>
          <a:bodyPr/>
          <a:lstStyle/>
          <a:p>
            <a:fld id="{1A91ABBD-BE70-492B-BBD8-7AF5442A9E89}" type="slidenum">
              <a:rPr lang="en-GB" smtClean="0"/>
              <a:t>135</a:t>
            </a:fld>
            <a:endParaRPr lang="en-GB"/>
          </a:p>
        </p:txBody>
      </p:sp>
    </p:spTree>
    <p:extLst>
      <p:ext uri="{BB962C8B-B14F-4D97-AF65-F5344CB8AC3E}">
        <p14:creationId xmlns:p14="http://schemas.microsoft.com/office/powerpoint/2010/main" val="946875216"/>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28C8736-820D-07F7-5318-59FB48AF3002}"/>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提问环节 </a:t>
            </a:r>
            <a:r>
              <a:rPr lang="en-US" altLang="zh-CN"/>
              <a:t>Q&amp;A</a:t>
            </a:r>
            <a:endParaRPr lang="zh-CN" altLang="en-US"/>
          </a:p>
        </p:txBody>
      </p:sp>
      <p:sp>
        <p:nvSpPr>
          <p:cNvPr id="2" name="Slide Number Placeholder 1">
            <a:extLst>
              <a:ext uri="{FF2B5EF4-FFF2-40B4-BE49-F238E27FC236}">
                <a16:creationId xmlns:a16="http://schemas.microsoft.com/office/drawing/2014/main" id="{21B1067E-D74E-4651-8B11-F0C11C76A672}"/>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136</a:t>
            </a:fld>
            <a:endParaRPr lang="en-GB"/>
          </a:p>
        </p:txBody>
      </p:sp>
      <p:pic>
        <p:nvPicPr>
          <p:cNvPr id="7" name="Picture 6" descr="Several hands raised and ready to answer a question">
            <a:extLst>
              <a:ext uri="{FF2B5EF4-FFF2-40B4-BE49-F238E27FC236}">
                <a16:creationId xmlns:a16="http://schemas.microsoft.com/office/drawing/2014/main" id="{6A8323CE-82AA-9C09-8841-C1AC75B704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6130" y="1761007"/>
            <a:ext cx="5939740" cy="3964660"/>
          </a:xfrm>
          <a:prstGeom prst="rect">
            <a:avLst/>
          </a:prstGeom>
        </p:spPr>
      </p:pic>
    </p:spTree>
    <p:extLst>
      <p:ext uri="{BB962C8B-B14F-4D97-AF65-F5344CB8AC3E}">
        <p14:creationId xmlns:p14="http://schemas.microsoft.com/office/powerpoint/2010/main" val="2559551174"/>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a:xfrm>
            <a:off x="504196" y="1600200"/>
            <a:ext cx="11090837" cy="1831423"/>
          </a:xfrm>
        </p:spPr>
        <p:txBody>
          <a:bodyPr/>
          <a:lstStyle/>
          <a:p>
            <a:pPr>
              <a:lnSpc>
                <a:spcPct val="120000"/>
              </a:lnSpc>
              <a:spcBef>
                <a:spcPts val="0"/>
              </a:spcBef>
            </a:pPr>
            <a:r>
              <a:rPr lang="zh-CN" altLang="zh-CN">
                <a:latin typeface="微软雅黑"/>
                <a:ea typeface="微软雅黑"/>
              </a:rPr>
              <a:t>中国新数据隐私法 </a:t>
            </a:r>
            <a:br>
              <a:rPr lang="zh-CN" altLang="zh-CN">
                <a:latin typeface="微软雅黑"/>
                <a:ea typeface="微软雅黑"/>
              </a:rPr>
            </a:br>
            <a:r>
              <a:rPr lang="zh-CN" altLang="zh-CN" sz="1800">
                <a:latin typeface="微软雅黑"/>
                <a:ea typeface="微软雅黑"/>
              </a:rPr>
              <a:t>T</a:t>
            </a:r>
            <a:r>
              <a:rPr lang="en-US" altLang="zh-CN" sz="1800">
                <a:latin typeface="微软雅黑"/>
                <a:ea typeface="微软雅黑"/>
              </a:rPr>
              <a:t>he new Data Privacy Law in China</a:t>
            </a:r>
            <a:endParaRPr lang="en-US" sz="1800">
              <a:latin typeface="微软雅黑"/>
              <a:ea typeface="微软雅黑"/>
            </a:endParaRP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13959" y="3766012"/>
            <a:ext cx="10029825" cy="1491788"/>
          </a:xfrm>
        </p:spPr>
        <p:txBody>
          <a:bodyPr/>
          <a:lstStyle/>
          <a:p>
            <a:r>
              <a:rPr lang="zh-CN" altLang="en-US">
                <a:latin typeface="微软雅黑" panose="020B0503020204020204" pitchFamily="34" charset="-122"/>
                <a:ea typeface="微软雅黑" panose="020B0503020204020204" pitchFamily="34" charset="-122"/>
              </a:rPr>
              <a:t>张勇 </a:t>
            </a:r>
            <a:r>
              <a:rPr lang="en-US" altLang="zh-CN">
                <a:latin typeface="微软雅黑" panose="020B0503020204020204" pitchFamily="34" charset="-122"/>
                <a:ea typeface="微软雅黑" panose="020B0503020204020204" pitchFamily="34" charset="-122"/>
              </a:rPr>
              <a:t>| </a:t>
            </a:r>
            <a:r>
              <a:rPr lang="zh-CN" altLang="en-US">
                <a:latin typeface="微软雅黑" panose="020B0503020204020204" pitchFamily="34" charset="-122"/>
                <a:ea typeface="微软雅黑" panose="020B0503020204020204" pitchFamily="34" charset="-122"/>
              </a:rPr>
              <a:t>高级合伙人 </a:t>
            </a:r>
            <a:r>
              <a:rPr lang="en-US" altLang="zh-CN">
                <a:latin typeface="微软雅黑" panose="020B0503020204020204" pitchFamily="34" charset="-122"/>
                <a:ea typeface="微软雅黑" panose="020B0503020204020204" pitchFamily="34" charset="-122"/>
              </a:rPr>
              <a:t>| </a:t>
            </a:r>
            <a:r>
              <a:rPr lang="zh-CN" altLang="en-US">
                <a:latin typeface="微软雅黑" panose="020B0503020204020204" pitchFamily="34" charset="-122"/>
                <a:ea typeface="微软雅黑" panose="020B0503020204020204" pitchFamily="34" charset="-122"/>
              </a:rPr>
              <a:t>大成律师事务所</a:t>
            </a:r>
            <a:endParaRPr lang="en-US" altLang="zh-CN">
              <a:latin typeface="微软雅黑" panose="020B0503020204020204" pitchFamily="34" charset="-122"/>
              <a:ea typeface="微软雅黑" panose="020B0503020204020204" pitchFamily="34" charset="-122"/>
            </a:endParaRPr>
          </a:p>
          <a:p>
            <a:r>
              <a:rPr lang="en-GB" altLang="zh-CN">
                <a:latin typeface="微软雅黑" panose="020B0503020204020204" pitchFamily="34" charset="-122"/>
                <a:ea typeface="微软雅黑" panose="020B0503020204020204" pitchFamily="34" charset="-122"/>
              </a:rPr>
              <a:t>Chris Zhang | Senior partner | Dentons Law Firm</a:t>
            </a:r>
            <a:endParaRPr lang="en-GB" altLang="zh-CN"/>
          </a:p>
        </p:txBody>
      </p:sp>
      <p:sp>
        <p:nvSpPr>
          <p:cNvPr id="5" name="TextBox 4">
            <a:extLst>
              <a:ext uri="{FF2B5EF4-FFF2-40B4-BE49-F238E27FC236}">
                <a16:creationId xmlns:a16="http://schemas.microsoft.com/office/drawing/2014/main" id="{3F1DB9BA-7B0A-4389-AD4B-E82974331E8F}"/>
              </a:ext>
            </a:extLst>
          </p:cNvPr>
          <p:cNvSpPr txBox="1"/>
          <p:nvPr/>
        </p:nvSpPr>
        <p:spPr>
          <a:xfrm>
            <a:off x="504317" y="6128212"/>
            <a:ext cx="10663793" cy="430887"/>
          </a:xfrm>
          <a:prstGeom prst="rect">
            <a:avLst/>
          </a:prstGeom>
          <a:noFill/>
        </p:spPr>
        <p:txBody>
          <a:bodyPr wrap="square">
            <a:spAutoFit/>
          </a:bodyPr>
          <a:lstStyle/>
          <a:p>
            <a:r>
              <a:rPr lang="en-US" altLang="zh-CN" sz="1100" i="1">
                <a:solidFill>
                  <a:schemeClr val="bg1"/>
                </a:solidFill>
                <a:latin typeface="Calibri" panose="020F0502020204030204" pitchFamily="34" charset="0"/>
                <a:cs typeface="Calibri" panose="020F0502020204030204" pitchFamily="34" charset="0"/>
              </a:rPr>
              <a:t>Disclaimer: Compliance with local requirements is the responsibility of companies and their local business areas. </a:t>
            </a:r>
          </a:p>
          <a:p>
            <a:r>
              <a:rPr lang="en-US" altLang="zh-CN" sz="1100" i="1">
                <a:solidFill>
                  <a:schemeClr val="bg1"/>
                </a:solidFill>
                <a:latin typeface="Calibri" panose="020F0502020204030204" pitchFamily="34" charset="0"/>
                <a:cs typeface="Calibri" panose="020F0502020204030204" pitchFamily="34" charset="0"/>
              </a:rPr>
              <a:t>The information in these presentations is not intended to supersede, take the place of, or conflict with, local government requirements.</a:t>
            </a:r>
            <a:endParaRPr lang="zh-CN" altLang="en-US" sz="1100" i="1">
              <a:solidFill>
                <a:schemeClr val="bg1"/>
              </a:solidFill>
              <a:latin typeface="Calibri" panose="020F0502020204030204" pitchFamily="34" charset="0"/>
              <a:cs typeface="Calibri" panose="020F0502020204030204" pitchFamily="34" charset="0"/>
            </a:endParaRPr>
          </a:p>
        </p:txBody>
      </p:sp>
      <p:pic>
        <p:nvPicPr>
          <p:cNvPr id="6" name="Picture 5" descr="A picture containing text&#10;&#10;Description automatically generated">
            <a:extLst>
              <a:ext uri="{FF2B5EF4-FFF2-40B4-BE49-F238E27FC236}">
                <a16:creationId xmlns:a16="http://schemas.microsoft.com/office/drawing/2014/main" id="{05C25B19-ADD5-5E0F-F94A-CDF9005B40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50300" y="0"/>
            <a:ext cx="3441700" cy="876300"/>
          </a:xfrm>
          <a:prstGeom prst="rect">
            <a:avLst/>
          </a:prstGeom>
        </p:spPr>
      </p:pic>
    </p:spTree>
    <p:extLst>
      <p:ext uri="{BB962C8B-B14F-4D97-AF65-F5344CB8AC3E}">
        <p14:creationId xmlns:p14="http://schemas.microsoft.com/office/powerpoint/2010/main" val="1534355612"/>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49999" y="495300"/>
            <a:ext cx="11333505" cy="652463"/>
          </a:xfrm>
        </p:spPr>
        <p:txBody>
          <a:bodyPr/>
          <a:lstStyle/>
          <a:p>
            <a:r>
              <a:rPr lang="zh-CN" altLang="en-US">
                <a:latin typeface="微软雅黑" panose="020B0503020204020204" pitchFamily="34" charset="-122"/>
                <a:ea typeface="微软雅黑" panose="020B0503020204020204" pitchFamily="34" charset="-122"/>
              </a:rPr>
              <a:t>个人经历介绍 </a:t>
            </a:r>
            <a:r>
              <a:rPr lang="en-US" altLang="zh-CN" sz="2400"/>
              <a:t>Speaker Bio </a:t>
            </a:r>
            <a:endParaRPr lang="en-GB" sz="2400">
              <a:latin typeface="微软雅黑" panose="020B0503020204020204" pitchFamily="34" charset="-122"/>
              <a:ea typeface="微软雅黑" panose="020B0503020204020204" pitchFamily="34" charset="-122"/>
            </a:endParaRP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a:xfrm>
            <a:off x="449999" y="1471640"/>
            <a:ext cx="7223010" cy="4704571"/>
          </a:xfrm>
        </p:spPr>
        <p:txBody>
          <a:bodyPr>
            <a:noAutofit/>
          </a:bodyPr>
          <a:lstStyle/>
          <a:p>
            <a:r>
              <a:rPr lang="zh-CN" altLang="en-US" sz="1600">
                <a:latin typeface="微软雅黑" panose="020B0503020204020204" pitchFamily="34" charset="-122"/>
                <a:ea typeface="微软雅黑" panose="020B0503020204020204" pitchFamily="34" charset="-122"/>
              </a:rPr>
              <a:t>姓名：张勇 </a:t>
            </a:r>
            <a:endParaRPr lang="en-GB" sz="1600">
              <a:latin typeface="微软雅黑" panose="020B0503020204020204" pitchFamily="34" charset="-122"/>
              <a:ea typeface="微软雅黑" panose="020B0503020204020204" pitchFamily="34" charset="-122"/>
            </a:endParaRPr>
          </a:p>
          <a:p>
            <a:r>
              <a:rPr lang="zh-CN" altLang="en-US" sz="1600">
                <a:latin typeface="微软雅黑" panose="020B0503020204020204" pitchFamily="34" charset="-122"/>
                <a:ea typeface="微软雅黑" panose="020B0503020204020204" pitchFamily="34" charset="-122"/>
              </a:rPr>
              <a:t>职位：大成深圳办公室高级合伙人、大成知识产权与科技专业组中国理事会成员</a:t>
            </a:r>
            <a:endParaRPr lang="en-GB" sz="1600">
              <a:latin typeface="微软雅黑" panose="020B0503020204020204" pitchFamily="34" charset="-122"/>
              <a:ea typeface="微软雅黑" panose="020B0503020204020204" pitchFamily="34" charset="-122"/>
            </a:endParaRPr>
          </a:p>
          <a:p>
            <a:r>
              <a:rPr lang="zh-CN" altLang="en-US" sz="1600">
                <a:latin typeface="微软雅黑" panose="020B0503020204020204" pitchFamily="34" charset="-122"/>
                <a:ea typeface="微软雅黑" panose="020B0503020204020204" pitchFamily="34" charset="-122"/>
              </a:rPr>
              <a:t>公司：大成律师事务所</a:t>
            </a:r>
            <a:endParaRPr lang="en-GB" altLang="zh-CN" sz="1600">
              <a:latin typeface="微软雅黑" panose="020B0503020204020204" pitchFamily="34" charset="-122"/>
              <a:ea typeface="微软雅黑" panose="020B0503020204020204" pitchFamily="34" charset="-122"/>
            </a:endParaRPr>
          </a:p>
          <a:p>
            <a:r>
              <a:rPr lang="zh-CN" altLang="en-US" sz="1600">
                <a:latin typeface="微软雅黑" panose="020B0503020204020204" pitchFamily="34" charset="-122"/>
                <a:ea typeface="微软雅黑" panose="020B0503020204020204" pitchFamily="34" charset="-122"/>
              </a:rPr>
              <a:t>联系方式</a:t>
            </a:r>
            <a:r>
              <a:rPr lang="en-GB" sz="1600">
                <a:latin typeface="微软雅黑" panose="020B0503020204020204" pitchFamily="34" charset="-122"/>
                <a:ea typeface="微软雅黑" panose="020B0503020204020204" pitchFamily="34" charset="-122"/>
              </a:rPr>
              <a:t> </a:t>
            </a:r>
            <a:r>
              <a:rPr lang="zh-CN" altLang="en-US" sz="1600">
                <a:latin typeface="微软雅黑" panose="020B0503020204020204" pitchFamily="34" charset="-122"/>
                <a:ea typeface="微软雅黑" panose="020B0503020204020204" pitchFamily="34" charset="-122"/>
              </a:rPr>
              <a:t>：</a:t>
            </a:r>
            <a:r>
              <a:rPr lang="en-US" altLang="zh-CN" sz="1600">
                <a:latin typeface="微软雅黑" panose="020B0503020204020204" pitchFamily="34" charset="-122"/>
                <a:ea typeface="微软雅黑" panose="020B0503020204020204" pitchFamily="34" charset="-122"/>
              </a:rPr>
              <a:t>13923885590 zhang.yong@dentons.cn</a:t>
            </a:r>
          </a:p>
          <a:p>
            <a:pPr marL="0" indent="0">
              <a:buNone/>
            </a:pPr>
            <a:r>
              <a:rPr lang="en-GB" sz="1600">
                <a:latin typeface="微软雅黑" panose="020B0503020204020204" pitchFamily="34" charset="-122"/>
                <a:ea typeface="微软雅黑" panose="020B0503020204020204" pitchFamily="34" charset="-122"/>
              </a:rPr>
              <a:t>------------------------------------------------------</a:t>
            </a:r>
          </a:p>
          <a:p>
            <a:r>
              <a:rPr lang="zh-CN" altLang="en-US" sz="1600">
                <a:latin typeface="微软雅黑" panose="020B0503020204020204" pitchFamily="34" charset="-122"/>
                <a:ea typeface="微软雅黑" panose="020B0503020204020204" pitchFamily="34" charset="-122"/>
              </a:rPr>
              <a:t>背景：</a:t>
            </a:r>
            <a:endParaRPr lang="en-US" altLang="zh-CN" sz="1600">
              <a:latin typeface="微软雅黑" panose="020B0503020204020204" pitchFamily="34" charset="-122"/>
              <a:ea typeface="微软雅黑" panose="020B0503020204020204" pitchFamily="34" charset="-122"/>
            </a:endParaRPr>
          </a:p>
          <a:p>
            <a:pPr marL="0" indent="0" fontAlgn="auto">
              <a:lnSpc>
                <a:spcPct val="100000"/>
              </a:lnSpc>
              <a:buNone/>
            </a:pPr>
            <a:r>
              <a:rPr lang="en-US" altLang="zh-CN" sz="1600">
                <a:latin typeface="微软雅黑" panose="020B0503020204020204" pitchFamily="34" charset="-122"/>
                <a:ea typeface="微软雅黑" panose="020B0503020204020204" pitchFamily="34" charset="-122"/>
              </a:rPr>
              <a:t>2017-2018 </a:t>
            </a:r>
            <a:r>
              <a:rPr lang="zh-CN" altLang="en-US" sz="1600">
                <a:latin typeface="微软雅黑" panose="020B0503020204020204" pitchFamily="34" charset="-122"/>
                <a:ea typeface="微软雅黑" panose="020B0503020204020204" pitchFamily="34" charset="-122"/>
              </a:rPr>
              <a:t>美国伊利诺伊理工学院肯特法学院    法学硕士（</a:t>
            </a:r>
            <a:r>
              <a:rPr lang="en-US" altLang="zh-CN" sz="1600">
                <a:latin typeface="微软雅黑" panose="020B0503020204020204" pitchFamily="34" charset="-122"/>
                <a:ea typeface="微软雅黑" panose="020B0503020204020204" pitchFamily="34" charset="-122"/>
              </a:rPr>
              <a:t>LLM</a:t>
            </a:r>
            <a:r>
              <a:rPr lang="zh-CN" altLang="en-US" sz="1600">
                <a:latin typeface="微软雅黑" panose="020B0503020204020204" pitchFamily="34" charset="-122"/>
                <a:ea typeface="微软雅黑" panose="020B0503020204020204" pitchFamily="34" charset="-122"/>
              </a:rPr>
              <a:t>）</a:t>
            </a:r>
            <a:endParaRPr lang="en-US" altLang="zh-CN" sz="1600">
              <a:latin typeface="微软雅黑" panose="020B0503020204020204" pitchFamily="34" charset="-122"/>
              <a:ea typeface="微软雅黑" panose="020B0503020204020204" pitchFamily="34" charset="-122"/>
            </a:endParaRPr>
          </a:p>
          <a:p>
            <a:pPr marL="0" indent="0" fontAlgn="auto">
              <a:lnSpc>
                <a:spcPct val="100000"/>
              </a:lnSpc>
              <a:buNone/>
            </a:pPr>
            <a:r>
              <a:rPr lang="en-US" altLang="zh-CN" sz="1600">
                <a:latin typeface="微软雅黑" panose="020B0503020204020204" pitchFamily="34" charset="-122"/>
                <a:ea typeface="微软雅黑" panose="020B0503020204020204" pitchFamily="34" charset="-122"/>
              </a:rPr>
              <a:t>2011-2014 </a:t>
            </a:r>
            <a:r>
              <a:rPr lang="zh-CN" altLang="en-US" sz="1600">
                <a:latin typeface="微软雅黑" panose="020B0503020204020204" pitchFamily="34" charset="-122"/>
                <a:ea typeface="微软雅黑" panose="020B0503020204020204" pitchFamily="34" charset="-122"/>
              </a:rPr>
              <a:t>深圳大学法学院    法律硕士学位</a:t>
            </a:r>
            <a:endParaRPr lang="en-US" altLang="zh-CN" sz="1600">
              <a:latin typeface="微软雅黑" panose="020B0503020204020204" pitchFamily="34" charset="-122"/>
              <a:ea typeface="微软雅黑" panose="020B0503020204020204" pitchFamily="34" charset="-122"/>
            </a:endParaRPr>
          </a:p>
          <a:p>
            <a:pPr marL="0" indent="0">
              <a:buNone/>
            </a:pPr>
            <a:r>
              <a:rPr lang="zh-CN" altLang="en-US" sz="1600">
                <a:latin typeface="微软雅黑" panose="020B0503020204020204" pitchFamily="34" charset="-122"/>
                <a:ea typeface="微软雅黑" panose="020B0503020204020204" pitchFamily="34" charset="-122"/>
              </a:rPr>
              <a:t>拥有超过十六年在关于知识产权领域及境内外互联网电子商务领域方面的实务经验，与大成全球的办公室和其他代理人保持着紧密的合作，确保业务领域可以覆盖多个国家，业务涉及到的领域极为广泛，诸如零售，互联网行业，电商行业，娱乐行业，软件，食品和餐饮行业，制造业，酒店和休闲产业。</a:t>
            </a:r>
          </a:p>
          <a:p>
            <a:pPr marL="0" indent="0">
              <a:buNone/>
            </a:pPr>
            <a:r>
              <a:rPr lang="zh-CN" altLang="en-US" sz="1600">
                <a:latin typeface="微软雅黑" panose="020B0503020204020204" pitchFamily="34" charset="-122"/>
                <a:ea typeface="微软雅黑" panose="020B0503020204020204" pitchFamily="34" charset="-122"/>
              </a:rPr>
              <a:t>拥有丰富的互联网知识产权保护方面的经验，包括网络商标侵权，网络版权侵权，网络专利侵权和网络虚假广告等。</a:t>
            </a:r>
          </a:p>
        </p:txBody>
      </p:sp>
      <p:sp>
        <p:nvSpPr>
          <p:cNvPr id="7" name="Rectangle 6">
            <a:extLst>
              <a:ext uri="{FF2B5EF4-FFF2-40B4-BE49-F238E27FC236}">
                <a16:creationId xmlns:a16="http://schemas.microsoft.com/office/drawing/2014/main" id="{A1F967D3-8A6E-450F-9B7C-9033021EB218}"/>
              </a:ext>
            </a:extLst>
          </p:cNvPr>
          <p:cNvSpPr/>
          <p:nvPr/>
        </p:nvSpPr>
        <p:spPr>
          <a:xfrm>
            <a:off x="8143037" y="1682826"/>
            <a:ext cx="2831335" cy="3492347"/>
          </a:xfrm>
          <a:prstGeom prst="rect">
            <a:avLst/>
          </a:prstGeom>
          <a:solidFill>
            <a:schemeClr val="bg1"/>
          </a:solid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tx1">
                    <a:lumMod val="50000"/>
                    <a:lumOff val="50000"/>
                  </a:schemeClr>
                </a:solidFill>
              </a:rPr>
              <a:t>请附上一张您的照片</a:t>
            </a:r>
            <a:endParaRPr lang="en-GB">
              <a:solidFill>
                <a:schemeClr val="tx1">
                  <a:lumMod val="50000"/>
                  <a:lumOff val="50000"/>
                </a:schemeClr>
              </a:solidFill>
            </a:endParaRPr>
          </a:p>
        </p:txBody>
      </p:sp>
      <p:pic>
        <p:nvPicPr>
          <p:cNvPr id="5" name="图片 5">
            <a:extLst>
              <a:ext uri="{FF2B5EF4-FFF2-40B4-BE49-F238E27FC236}">
                <a16:creationId xmlns:a16="http://schemas.microsoft.com/office/drawing/2014/main" id="{B8A935F1-351E-F2C7-B3A0-403199B32B1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a:fillRect/>
          </a:stretch>
        </p:blipFill>
        <p:spPr>
          <a:xfrm>
            <a:off x="8143036" y="1682825"/>
            <a:ext cx="2831335" cy="3492347"/>
          </a:xfrm>
          <a:prstGeom prst="rect">
            <a:avLst/>
          </a:prstGeom>
          <a:noFill/>
          <a:ln>
            <a:noFill/>
          </a:ln>
        </p:spPr>
      </p:pic>
      <p:sp>
        <p:nvSpPr>
          <p:cNvPr id="6" name="Slide Number Placeholder 2">
            <a:extLst>
              <a:ext uri="{FF2B5EF4-FFF2-40B4-BE49-F238E27FC236}">
                <a16:creationId xmlns:a16="http://schemas.microsoft.com/office/drawing/2014/main" id="{C70F3DDD-F629-C67A-EDAA-D2760D77B647}"/>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138</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extLst>
      <p:ext uri="{BB962C8B-B14F-4D97-AF65-F5344CB8AC3E}">
        <p14:creationId xmlns:p14="http://schemas.microsoft.com/office/powerpoint/2010/main" val="1643128041"/>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6"/>
          <p:cNvSpPr txBox="1"/>
          <p:nvPr/>
        </p:nvSpPr>
        <p:spPr>
          <a:xfrm>
            <a:off x="450850" y="1416489"/>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
                <a:srgbClr val="F8652E"/>
              </a:buClr>
              <a:buSzTx/>
              <a:buFont typeface="Wingdings" panose="05000000000000000000" pitchFamily="2" charset="2"/>
              <a:buNone/>
              <a:defRPr/>
            </a:pPr>
            <a:r>
              <a:rPr kumimoji="0" lang="en-US" altLang="zh-CN" sz="2000" b="0" i="0" u="none" strike="noStrike" kern="1200" cap="none" spc="0" normalizeH="0" baseline="0" noProof="0">
                <a:ln>
                  <a:noFill/>
                </a:ln>
                <a:solidFill>
                  <a:prstClr val="white"/>
                </a:solidFill>
                <a:effectLst/>
                <a:uLnTx/>
                <a:uFillTx/>
                <a:latin typeface="+mj-ea"/>
                <a:ea typeface="+mj-ea"/>
                <a:cs typeface="Calibri" panose="020F0502020204030204" pitchFamily="34" charset="0"/>
              </a:rPr>
              <a:t>1. PSCI</a:t>
            </a:r>
            <a:r>
              <a:rPr kumimoji="0" lang="zh-CN" altLang="en-US" sz="2000" b="0" i="0" u="none" strike="noStrike" kern="1200" cap="none" spc="0" normalizeH="0" baseline="0" noProof="0">
                <a:ln>
                  <a:noFill/>
                </a:ln>
                <a:solidFill>
                  <a:prstClr val="white"/>
                </a:solidFill>
                <a:effectLst/>
                <a:uLnTx/>
                <a:uFillTx/>
                <a:latin typeface="+mj-ea"/>
                <a:ea typeface="+mj-ea"/>
                <a:cs typeface="Calibri" panose="020F0502020204030204" pitchFamily="34" charset="0"/>
              </a:rPr>
              <a:t>制药供应链组织介绍</a:t>
            </a:r>
            <a:endParaRPr kumimoji="0" lang="en-GB" sz="2000" b="0" i="0" u="none" strike="noStrike" kern="1200" cap="none" spc="0" normalizeH="0" baseline="0" noProof="0">
              <a:ln>
                <a:noFill/>
              </a:ln>
              <a:solidFill>
                <a:prstClr val="white"/>
              </a:solidFill>
              <a:effectLst/>
              <a:uLnTx/>
              <a:uFillTx/>
              <a:latin typeface="+mj-ea"/>
              <a:ea typeface="+mj-ea"/>
              <a:cs typeface="Calibri" panose="020F0502020204030204" pitchFamily="34" charset="0"/>
            </a:endParaRPr>
          </a:p>
        </p:txBody>
      </p:sp>
      <p:sp>
        <p:nvSpPr>
          <p:cNvPr id="5" name="Text Placeholder 4"/>
          <p:cNvSpPr>
            <a:spLocks noGrp="1"/>
          </p:cNvSpPr>
          <p:nvPr>
            <p:ph type="body" sz="quarter" idx="14"/>
          </p:nvPr>
        </p:nvSpPr>
        <p:spPr>
          <a:xfrm>
            <a:off x="450850" y="1319960"/>
            <a:ext cx="5911850" cy="400050"/>
          </a:xfrm>
        </p:spPr>
        <p:txBody>
          <a:bodyPr/>
          <a:lstStyle/>
          <a:p>
            <a:r>
              <a:rPr lang="zh-CN" altLang="en-US" b="1">
                <a:latin typeface="+mj-ea"/>
                <a:ea typeface="+mj-ea"/>
              </a:rPr>
              <a:t>一、背景</a:t>
            </a:r>
            <a:r>
              <a:rPr lang="en-US" altLang="zh-CN" b="1">
                <a:latin typeface="+mj-ea"/>
                <a:ea typeface="+mj-ea"/>
              </a:rPr>
              <a:t>/Background Information</a:t>
            </a:r>
          </a:p>
        </p:txBody>
      </p:sp>
      <p:sp>
        <p:nvSpPr>
          <p:cNvPr id="10" name="Text Placeholder 9"/>
          <p:cNvSpPr>
            <a:spLocks noGrp="1"/>
          </p:cNvSpPr>
          <p:nvPr>
            <p:ph type="body" sz="quarter" idx="11"/>
          </p:nvPr>
        </p:nvSpPr>
        <p:spPr>
          <a:xfrm>
            <a:off x="450850" y="1913255"/>
            <a:ext cx="5166360" cy="4750435"/>
          </a:xfrm>
        </p:spPr>
        <p:txBody>
          <a:bodyPr/>
          <a:lstStyle/>
          <a:p>
            <a:r>
              <a:rPr lang="zh-CN" altLang="en-US">
                <a:latin typeface="+mj-ea"/>
                <a:ea typeface="+mj-ea"/>
              </a:rPr>
              <a:t>二、《个人信息保护法》的解读及应用</a:t>
            </a:r>
            <a:r>
              <a:rPr lang="en-US" altLang="zh-CN">
                <a:latin typeface="+mj-ea"/>
                <a:ea typeface="+mj-ea"/>
              </a:rPr>
              <a:t>/ Interpretation &amp; Application of the Personal Information Protection Law</a:t>
            </a:r>
          </a:p>
          <a:p>
            <a:pPr marL="342900" indent="-342900">
              <a:buFont typeface="Arial" panose="020B0604020202020204" pitchFamily="34" charset="0"/>
              <a:buChar char="•"/>
            </a:pPr>
            <a:r>
              <a:rPr lang="en-US" altLang="zh-CN">
                <a:latin typeface="+mj-ea"/>
                <a:ea typeface="+mj-ea"/>
              </a:rPr>
              <a:t> </a:t>
            </a:r>
            <a:r>
              <a:rPr lang="zh-CN" altLang="en-US">
                <a:latin typeface="+mj-ea"/>
                <a:ea typeface="+mj-ea"/>
                <a:cs typeface="微软雅黑" panose="020B0503020204020204" pitchFamily="34" charset="-122"/>
              </a:rPr>
              <a:t>适用范围</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sym typeface="+mn-ea"/>
              </a:rPr>
              <a:t>个人信息处理环节</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个人信息</a:t>
            </a:r>
            <a:r>
              <a:rPr lang="en-US" altLang="zh-CN">
                <a:latin typeface="+mj-ea"/>
                <a:ea typeface="+mj-ea"/>
                <a:cs typeface="微软雅黑" panose="020B0503020204020204" pitchFamily="34" charset="-122"/>
              </a:rPr>
              <a:t> &amp; </a:t>
            </a:r>
            <a:r>
              <a:rPr lang="zh-CN" altLang="en-US">
                <a:latin typeface="+mj-ea"/>
                <a:ea typeface="+mj-ea"/>
                <a:cs typeface="微软雅黑" panose="020B0503020204020204" pitchFamily="34" charset="-122"/>
              </a:rPr>
              <a:t>敏感个人信息的定义</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个人信息处理的原则</a:t>
            </a:r>
            <a:r>
              <a:rPr lang="en-US" altLang="zh-CN">
                <a:latin typeface="+mj-ea"/>
                <a:ea typeface="+mj-ea"/>
                <a:cs typeface="微软雅黑" panose="020B0503020204020204" pitchFamily="34" charset="-122"/>
              </a:rPr>
              <a:t> &amp; </a:t>
            </a:r>
            <a:r>
              <a:rPr lang="zh-CN" altLang="en-US">
                <a:latin typeface="+mj-ea"/>
                <a:ea typeface="+mj-ea"/>
                <a:cs typeface="微软雅黑" panose="020B0503020204020204" pitchFamily="34" charset="-122"/>
              </a:rPr>
              <a:t>前提</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敏感个人信息处理的规则</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告知</a:t>
            </a:r>
            <a:r>
              <a:rPr lang="en-US" altLang="zh-CN">
                <a:latin typeface="+mj-ea"/>
                <a:ea typeface="+mj-ea"/>
                <a:cs typeface="微软雅黑" panose="020B0503020204020204" pitchFamily="34" charset="-122"/>
              </a:rPr>
              <a:t>——</a:t>
            </a:r>
            <a:r>
              <a:rPr lang="zh-CN" altLang="en-US">
                <a:latin typeface="+mj-ea"/>
                <a:ea typeface="+mj-ea"/>
                <a:cs typeface="微软雅黑" panose="020B0503020204020204" pitchFamily="34" charset="-122"/>
              </a:rPr>
              <a:t>同意</a:t>
            </a:r>
            <a:r>
              <a:rPr lang="en-US" altLang="zh-CN">
                <a:latin typeface="+mj-ea"/>
                <a:ea typeface="+mj-ea"/>
                <a:cs typeface="微软雅黑" panose="020B0503020204020204" pitchFamily="34" charset="-122"/>
              </a:rPr>
              <a:t>&amp;</a:t>
            </a:r>
            <a:r>
              <a:rPr lang="zh-CN" altLang="en-US">
                <a:latin typeface="+mj-ea"/>
                <a:ea typeface="+mj-ea"/>
                <a:cs typeface="微软雅黑" panose="020B0503020204020204" pitchFamily="34" charset="-122"/>
              </a:rPr>
              <a:t>可撤回同意</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自动化决策机制</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图像采集</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个人信息权利的实现</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endParaRPr lang="en-US" altLang="zh-CN">
              <a:latin typeface="+mj-ea"/>
              <a:ea typeface="+mj-ea"/>
              <a:cs typeface="微软雅黑" panose="020B0503020204020204" pitchFamily="34" charset="-122"/>
            </a:endParaRPr>
          </a:p>
        </p:txBody>
      </p:sp>
      <p:sp>
        <p:nvSpPr>
          <p:cNvPr id="4" name="Text Placeholder 9"/>
          <p:cNvSpPr>
            <a:spLocks noGrp="1"/>
          </p:cNvSpPr>
          <p:nvPr/>
        </p:nvSpPr>
        <p:spPr>
          <a:xfrm>
            <a:off x="5991255" y="1580750"/>
            <a:ext cx="4446905" cy="83883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rgbClr val="848484"/>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zh-CN" altLang="en-US">
                <a:latin typeface="+mj-ea"/>
                <a:ea typeface="+mj-ea"/>
                <a:cs typeface="Calibri Light" panose="020F0302020204030204" pitchFamily="34" charset="0"/>
              </a:rPr>
              <a:t>数据跨境</a:t>
            </a:r>
            <a:endParaRPr lang="en-US" altLang="zh-CN">
              <a:latin typeface="+mj-ea"/>
              <a:ea typeface="+mj-ea"/>
              <a:cs typeface="Calibri Light" panose="020F0302020204030204" pitchFamily="34" charset="0"/>
            </a:endParaRPr>
          </a:p>
          <a:p>
            <a:pPr marL="342900" indent="-342900">
              <a:buFont typeface="Arial" panose="020B0604020202020204" pitchFamily="34" charset="0"/>
              <a:buChar char="•"/>
            </a:pPr>
            <a:r>
              <a:rPr lang="zh-CN" altLang="en-US">
                <a:latin typeface="+mj-ea"/>
                <a:ea typeface="+mj-ea"/>
                <a:cs typeface="Calibri Light" panose="020F0302020204030204" pitchFamily="34" charset="0"/>
              </a:rPr>
              <a:t>案例</a:t>
            </a:r>
            <a:endParaRPr lang="en-US" altLang="zh-CN">
              <a:latin typeface="+mj-ea"/>
              <a:ea typeface="+mj-ea"/>
              <a:cs typeface="Calibri Light" panose="020F0302020204030204" pitchFamily="34" charset="0"/>
            </a:endParaRPr>
          </a:p>
        </p:txBody>
      </p:sp>
      <p:sp>
        <p:nvSpPr>
          <p:cNvPr id="11" name="Text Placeholder 9"/>
          <p:cNvSpPr>
            <a:spLocks noGrp="1"/>
          </p:cNvSpPr>
          <p:nvPr/>
        </p:nvSpPr>
        <p:spPr>
          <a:xfrm>
            <a:off x="5991256" y="2391115"/>
            <a:ext cx="5806440" cy="78189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rgbClr val="848484"/>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a:latin typeface="+mj-ea"/>
                <a:ea typeface="+mj-ea"/>
                <a:cs typeface="Calibri Light" panose="020F0302020204030204" pitchFamily="34" charset="0"/>
              </a:rPr>
              <a:t>三、</a:t>
            </a:r>
            <a:r>
              <a:rPr lang="zh-CN" altLang="en-US">
                <a:latin typeface="+mj-ea"/>
                <a:ea typeface="+mj-ea"/>
              </a:rPr>
              <a:t>企业隐私合规框架</a:t>
            </a:r>
            <a:r>
              <a:rPr lang="en-US" altLang="zh-CN">
                <a:latin typeface="+mj-ea"/>
                <a:ea typeface="+mj-ea"/>
              </a:rPr>
              <a:t>/Corporate Privacy Compliance Framework</a:t>
            </a:r>
          </a:p>
          <a:p>
            <a:pPr marL="342900" indent="-342900">
              <a:buFont typeface="Arial" panose="020B0604020202020204" pitchFamily="34" charset="0"/>
              <a:buChar char="•"/>
            </a:pPr>
            <a:endParaRPr lang="en-US" altLang="zh-CN">
              <a:latin typeface="+mj-ea"/>
              <a:ea typeface="+mj-ea"/>
            </a:endParaRPr>
          </a:p>
        </p:txBody>
      </p:sp>
      <p:sp>
        <p:nvSpPr>
          <p:cNvPr id="12" name="Text Placeholder 9"/>
          <p:cNvSpPr>
            <a:spLocks noGrp="1"/>
          </p:cNvSpPr>
          <p:nvPr/>
        </p:nvSpPr>
        <p:spPr>
          <a:xfrm>
            <a:off x="5991257" y="3173010"/>
            <a:ext cx="2935030" cy="54264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rgbClr val="848484"/>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a:latin typeface="+mj-ea"/>
                <a:ea typeface="+mj-ea"/>
                <a:cs typeface="Calibri Light" panose="020F0302020204030204" pitchFamily="34" charset="0"/>
              </a:rPr>
              <a:t>四、问答环节</a:t>
            </a:r>
            <a:r>
              <a:rPr lang="en-US" altLang="zh-CN">
                <a:latin typeface="+mj-ea"/>
                <a:ea typeface="+mj-ea"/>
                <a:cs typeface="Calibri Light" panose="020F0302020204030204" pitchFamily="34" charset="0"/>
              </a:rPr>
              <a:t>/Q&amp;A</a:t>
            </a:r>
            <a:endParaRPr lang="en-US" altLang="zh-CN">
              <a:latin typeface="+mj-ea"/>
              <a:ea typeface="+mj-ea"/>
            </a:endParaRPr>
          </a:p>
        </p:txBody>
      </p:sp>
      <p:cxnSp>
        <p:nvCxnSpPr>
          <p:cNvPr id="3" name="直接连接符 2"/>
          <p:cNvCxnSpPr/>
          <p:nvPr/>
        </p:nvCxnSpPr>
        <p:spPr>
          <a:xfrm flipH="1">
            <a:off x="5636895" y="1640840"/>
            <a:ext cx="43815" cy="4562475"/>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sp>
        <p:nvSpPr>
          <p:cNvPr id="8" name="Title 7">
            <a:extLst>
              <a:ext uri="{FF2B5EF4-FFF2-40B4-BE49-F238E27FC236}">
                <a16:creationId xmlns:a16="http://schemas.microsoft.com/office/drawing/2014/main" id="{030AC195-A943-5DA4-6CB0-D1B76DE98611}"/>
              </a:ext>
            </a:extLst>
          </p:cNvPr>
          <p:cNvSpPr txBox="1">
            <a:spLocks/>
          </p:cNvSpPr>
          <p:nvPr/>
        </p:nvSpPr>
        <p:spPr>
          <a:xfrm>
            <a:off x="450000" y="537860"/>
            <a:ext cx="11263464" cy="62796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zh-CN" altLang="en-US">
                <a:latin typeface="+mj-ea"/>
              </a:rPr>
              <a:t>议程 </a:t>
            </a:r>
            <a:r>
              <a:rPr lang="en-US" altLang="zh-CN" sz="2400">
                <a:latin typeface="+mj-ea"/>
              </a:rPr>
              <a:t>Agenda</a:t>
            </a:r>
            <a:endParaRPr lang="zh-CN" altLang="en-US" sz="2400">
              <a:latin typeface="+mj-ea"/>
            </a:endParaRPr>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0000" y="114878"/>
            <a:ext cx="10515600" cy="963436"/>
          </a:xfrm>
        </p:spPr>
        <p:txBody>
          <a:bodyPr/>
          <a:lstStyle/>
          <a:p>
            <a:r>
              <a:rPr lang="zh-CN" altLang="en-US">
                <a:latin typeface="微软雅黑" panose="020B0503020204020204" pitchFamily="34" charset="-122"/>
                <a:ea typeface="微软雅黑" panose="020B0503020204020204" pitchFamily="34" charset="-122"/>
              </a:rPr>
              <a:t>隐私数据保护的标志性立法</a:t>
            </a:r>
            <a:br>
              <a:rPr lang="en-US" altLang="zh-CN">
                <a:latin typeface="微软雅黑" panose="020B0503020204020204" pitchFamily="34" charset="-122"/>
                <a:ea typeface="微软雅黑" panose="020B0503020204020204" pitchFamily="34" charset="-122"/>
              </a:rPr>
            </a:br>
            <a:r>
              <a:rPr lang="en-US" altLang="zh-CN" sz="2400">
                <a:ea typeface="宋体" panose="02010600030101010101" pitchFamily="2" charset="-122"/>
                <a:cs typeface="Calibri" panose="020F0502020204030204" pitchFamily="34" charset="0"/>
              </a:rPr>
              <a:t>Landmark in Privacy Data Protection Legislation</a:t>
            </a:r>
          </a:p>
        </p:txBody>
      </p:sp>
      <p:sp>
        <p:nvSpPr>
          <p:cNvPr id="6" name="Slide Number Placeholder 2">
            <a:extLst>
              <a:ext uri="{FF2B5EF4-FFF2-40B4-BE49-F238E27FC236}">
                <a16:creationId xmlns:a16="http://schemas.microsoft.com/office/drawing/2014/main" id="{08B0C7F8-48F7-F1E5-5700-F1DE160AB97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140</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pic>
        <p:nvPicPr>
          <p:cNvPr id="4" name="内容占位符 3" descr="GDPR"/>
          <p:cNvPicPr>
            <a:picLocks noGrp="1" noChangeAspect="1"/>
          </p:cNvPicPr>
          <p:nvPr>
            <p:ph idx="4294967295"/>
            <p:custDataLst>
              <p:tags r:id="rId1"/>
            </p:custDataLst>
          </p:nvPr>
        </p:nvPicPr>
        <p:blipFill>
          <a:blip r:embed="rId4"/>
          <a:stretch>
            <a:fillRect/>
          </a:stretch>
        </p:blipFill>
        <p:spPr>
          <a:xfrm>
            <a:off x="338282" y="1982402"/>
            <a:ext cx="4554538" cy="2563813"/>
          </a:xfrm>
          <a:prstGeom prst="rect">
            <a:avLst/>
          </a:prstGeom>
        </p:spPr>
      </p:pic>
      <p:sp>
        <p:nvSpPr>
          <p:cNvPr id="5" name="文本框 4"/>
          <p:cNvSpPr txBox="1"/>
          <p:nvPr/>
        </p:nvSpPr>
        <p:spPr>
          <a:xfrm>
            <a:off x="1350587" y="4774447"/>
            <a:ext cx="6096000" cy="400110"/>
          </a:xfrm>
          <a:prstGeom prst="rect">
            <a:avLst/>
          </a:prstGeom>
          <a:noFill/>
        </p:spPr>
        <p:txBody>
          <a:bodyPr wrap="square" rtlCol="0" anchor="t">
            <a:spAutoFit/>
          </a:bodyPr>
          <a:lstStyle/>
          <a:p>
            <a:r>
              <a:rPr lang="zh-CN" altLang="en-US" sz="2000">
                <a:solidFill>
                  <a:schemeClr val="bg1">
                    <a:lumMod val="75000"/>
                  </a:schemeClr>
                </a:solidFill>
                <a:latin typeface="微软雅黑" panose="020B0503020204020204" pitchFamily="34" charset="-122"/>
                <a:ea typeface="微软雅黑" panose="020B0503020204020204" pitchFamily="34" charset="-122"/>
              </a:rPr>
              <a:t>（来源: 百度图片）</a:t>
            </a:r>
          </a:p>
        </p:txBody>
      </p:sp>
      <p:sp>
        <p:nvSpPr>
          <p:cNvPr id="7" name="内容占位符 2"/>
          <p:cNvSpPr/>
          <p:nvPr/>
        </p:nvSpPr>
        <p:spPr>
          <a:xfrm>
            <a:off x="5181138" y="1550504"/>
            <a:ext cx="6672580" cy="47764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30000"/>
              </a:lnSpc>
            </a:pPr>
            <a:r>
              <a:rPr lang="en-US" altLang="zh-CN" sz="18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800" err="1">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通用数据保护条例</a:t>
            </a:r>
            <a:r>
              <a:rPr lang="en-US" altLang="zh-CN" sz="18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a:t>
            </a:r>
          </a:p>
          <a:p>
            <a:pPr marL="0" indent="0">
              <a:lnSpc>
                <a:spcPct val="130000"/>
              </a:lnSpc>
              <a:buNone/>
            </a:pPr>
            <a:r>
              <a:rPr lang="en-US" altLang="zh-CN" sz="18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     General Data Protection Regulation (GDPR)</a:t>
            </a:r>
          </a:p>
          <a:p>
            <a:pPr>
              <a:lnSpc>
                <a:spcPct val="130000"/>
              </a:lnSpc>
            </a:pPr>
            <a:r>
              <a:rPr lang="en-US" altLang="zh-CN" sz="18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2018</a:t>
            </a:r>
            <a:r>
              <a:rPr lang="zh-CN" altLang="en-US" sz="18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8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5</a:t>
            </a:r>
            <a:r>
              <a:rPr lang="zh-CN" altLang="en-US" sz="18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18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25</a:t>
            </a:r>
            <a:r>
              <a:rPr lang="zh-CN" altLang="en-US" sz="18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日正式施行</a:t>
            </a:r>
          </a:p>
          <a:p>
            <a:pPr>
              <a:lnSpc>
                <a:spcPct val="130000"/>
              </a:lnSpc>
            </a:pPr>
            <a:r>
              <a:rPr lang="zh-CN" altLang="en-US" sz="18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适用地域范围：</a:t>
            </a:r>
          </a:p>
          <a:p>
            <a:pPr marL="0" indent="0">
              <a:lnSpc>
                <a:spcPct val="130000"/>
              </a:lnSpc>
              <a:buNone/>
            </a:pPr>
            <a:r>
              <a:rPr lang="zh-CN" altLang="en-US" sz="18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8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8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）数据控制者或数据处理者在欧盟境内设有分支机构。在此情形中，只要个人数据处理活动发生在分支机构开展活动的场景中，即使实际的数据处理活动不在欧盟境内发生，适用GDPR。</a:t>
            </a:r>
          </a:p>
          <a:p>
            <a:pPr marL="0" indent="0">
              <a:lnSpc>
                <a:spcPct val="130000"/>
              </a:lnSpc>
              <a:buNone/>
            </a:pPr>
            <a:r>
              <a:rPr lang="zh-CN" altLang="en-US" sz="18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8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8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）如数据控制者或数据处理者在欧盟境内不设分支机构，在此情形中，GDPR原则性地规定只要其面向欧盟境内的数据主体提供商品或服务（无论是否发生支付行为），或监控欧盟境内数据主体的行为，适用GDPR。</a:t>
            </a:r>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占位符 8"/>
          <p:cNvSpPr>
            <a:spLocks noGrp="1"/>
          </p:cNvSpPr>
          <p:nvPr>
            <p:ph type="body" sz="quarter" idx="14"/>
          </p:nvPr>
        </p:nvSpPr>
        <p:spPr/>
        <p:txBody>
          <a:bodyPr>
            <a:normAutofit/>
          </a:bodyPr>
          <a:lstStyle/>
          <a:p>
            <a:pPr marL="0" indent="0">
              <a:buNone/>
            </a:pPr>
            <a:r>
              <a:rPr lang="zh-CN" altLang="en-US" sz="2000">
                <a:solidFill>
                  <a:schemeClr val="bg1">
                    <a:lumMod val="85000"/>
                  </a:schemeClr>
                </a:solidFill>
                <a:latin typeface="微软雅黑" panose="020B0503020204020204" pitchFamily="34" charset="-122"/>
                <a:ea typeface="微软雅黑" panose="020B0503020204020204" pitchFamily="34" charset="-122"/>
                <a:cs typeface="Calibri" panose="020F0502020204030204" pitchFamily="34" charset="0"/>
              </a:rPr>
              <a:t>（来源</a:t>
            </a:r>
            <a:r>
              <a:rPr lang="en-US" altLang="zh-CN" sz="2000">
                <a:solidFill>
                  <a:schemeClr val="bg1">
                    <a:lumMod val="85000"/>
                  </a:schemeClr>
                </a:solidFill>
                <a:latin typeface="微软雅黑" panose="020B0503020204020204" pitchFamily="34" charset="-122"/>
                <a:ea typeface="微软雅黑" panose="020B0503020204020204" pitchFamily="34" charset="-122"/>
                <a:cs typeface="Calibri" panose="020F0502020204030204" pitchFamily="34" charset="0"/>
              </a:rPr>
              <a:t>: UNCTAD</a:t>
            </a:r>
            <a:r>
              <a:rPr lang="zh-CN" altLang="en-US" sz="2000">
                <a:solidFill>
                  <a:schemeClr val="bg1">
                    <a:lumMod val="85000"/>
                  </a:schemeClr>
                </a:solidFill>
                <a:latin typeface="微软雅黑" panose="020B0503020204020204" pitchFamily="34" charset="-122"/>
                <a:ea typeface="微软雅黑" panose="020B0503020204020204" pitchFamily="34" charset="-122"/>
                <a:cs typeface="Calibri" panose="020F0502020204030204" pitchFamily="34" charset="0"/>
              </a:rPr>
              <a:t>）</a:t>
            </a:r>
          </a:p>
        </p:txBody>
      </p:sp>
      <p:sp>
        <p:nvSpPr>
          <p:cNvPr id="5" name="Slide Number Placeholder 2">
            <a:extLst>
              <a:ext uri="{FF2B5EF4-FFF2-40B4-BE49-F238E27FC236}">
                <a16:creationId xmlns:a16="http://schemas.microsoft.com/office/drawing/2014/main" id="{108B6A81-F832-0FC3-FDAE-A4E220902D6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141</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pic>
        <p:nvPicPr>
          <p:cNvPr id="4" name="内容占位符 3" descr="全球数据隐私立法地图"/>
          <p:cNvPicPr>
            <a:picLocks noGrp="1" noChangeAspect="1"/>
          </p:cNvPicPr>
          <p:nvPr>
            <p:ph idx="4294967295"/>
            <p:custDataLst>
              <p:tags r:id="rId1"/>
            </p:custDataLst>
          </p:nvPr>
        </p:nvPicPr>
        <p:blipFill>
          <a:blip r:embed="rId4"/>
          <a:stretch>
            <a:fillRect/>
          </a:stretch>
        </p:blipFill>
        <p:spPr>
          <a:xfrm>
            <a:off x="1262661" y="1909321"/>
            <a:ext cx="9666677" cy="4132050"/>
          </a:xfrm>
          <a:prstGeom prst="rect">
            <a:avLst/>
          </a:prstGeom>
          <a:ln>
            <a:solidFill>
              <a:schemeClr val="bg1">
                <a:lumMod val="85000"/>
              </a:schemeClr>
            </a:solidFill>
          </a:ln>
        </p:spPr>
      </p:pic>
      <p:sp>
        <p:nvSpPr>
          <p:cNvPr id="6" name="标题 1">
            <a:extLst>
              <a:ext uri="{FF2B5EF4-FFF2-40B4-BE49-F238E27FC236}">
                <a16:creationId xmlns:a16="http://schemas.microsoft.com/office/drawing/2014/main" id="{06812F39-0224-247C-D6BD-0546EDE427F9}"/>
              </a:ext>
            </a:extLst>
          </p:cNvPr>
          <p:cNvSpPr txBox="1">
            <a:spLocks/>
          </p:cNvSpPr>
          <p:nvPr/>
        </p:nvSpPr>
        <p:spPr>
          <a:xfrm>
            <a:off x="450000" y="114878"/>
            <a:ext cx="10515600" cy="96343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kumimoji="0" lang="zh-CN" altLang="en-US" sz="4000" b="0" i="0" u="none" strike="noStrike" kern="1200" cap="none" spc="0" normalizeH="0" baseline="0" noProof="0">
                <a:ln>
                  <a:noFill/>
                </a:ln>
                <a:solidFill>
                  <a:srgbClr val="F8652E"/>
                </a:solidFill>
                <a:effectLst/>
                <a:uLnTx/>
                <a:uFillTx/>
                <a:latin typeface="微软雅黑" panose="020B0503020204020204" pitchFamily="34" charset="-122"/>
                <a:ea typeface="微软雅黑" panose="020B0503020204020204" pitchFamily="34" charset="-122"/>
                <a:cs typeface="+mj-cs"/>
              </a:rPr>
              <a:t>全球隐私数据保护立法</a:t>
            </a:r>
            <a:br>
              <a:rPr kumimoji="0" lang="en-US" altLang="zh-CN" sz="4000" b="0" i="0" u="none" strike="noStrike" kern="1200" cap="none" spc="0" normalizeH="0" baseline="0" noProof="0">
                <a:ln>
                  <a:noFill/>
                </a:ln>
                <a:solidFill>
                  <a:srgbClr val="F8652E"/>
                </a:solidFill>
                <a:effectLst/>
                <a:uLnTx/>
                <a:uFillTx/>
                <a:latin typeface="Calibri" panose="020F0502020204030204" pitchFamily="34" charset="0"/>
                <a:ea typeface="微软雅黑" panose="020B0503020204020204" pitchFamily="34" charset="-122"/>
                <a:cs typeface="Calibri" panose="020F0502020204030204" pitchFamily="34" charset="0"/>
              </a:rPr>
            </a:br>
            <a:r>
              <a:rPr kumimoji="0" lang="en-US" altLang="zh-CN" sz="2400" b="0" i="0" u="none" strike="noStrike" kern="1200" cap="none" spc="0" normalizeH="0" baseline="0" noProof="0">
                <a:ln>
                  <a:noFill/>
                </a:ln>
                <a:solidFill>
                  <a:srgbClr val="F8652E"/>
                </a:solidFill>
                <a:effectLst/>
                <a:uLnTx/>
                <a:uFillTx/>
                <a:latin typeface="Ubuntu"/>
                <a:ea typeface="宋体" panose="02010600030101010101" pitchFamily="2" charset="-122"/>
                <a:cs typeface="Calibri" panose="020F0502020204030204" pitchFamily="34" charset="0"/>
              </a:rPr>
              <a:t>Legislation of Privacy Data Protection Worldwide</a:t>
            </a:r>
            <a:endParaRPr lang="en-US" altLang="zh-CN" sz="2400">
              <a:ea typeface="宋体" panose="02010600030101010101" pitchFamily="2" charset="-122"/>
              <a:cs typeface="Calibri" panose="020F0502020204030204" pitchFamily="34" charset="0"/>
            </a:endParaRPr>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type="body" sz="quarter" idx="14"/>
          </p:nvPr>
        </p:nvSpPr>
        <p:spPr>
          <a:xfrm>
            <a:off x="623294" y="1596898"/>
            <a:ext cx="11263464" cy="4316255"/>
          </a:xfrm>
        </p:spPr>
        <p:txBody>
          <a:bodyPr>
            <a:normAutofit fontScale="25000" lnSpcReduction="20000"/>
          </a:bodyPr>
          <a:lstStyle/>
          <a:p>
            <a:pPr fontAlgn="auto">
              <a:lnSpc>
                <a:spcPct val="150000"/>
              </a:lnSpc>
            </a:pPr>
            <a:r>
              <a:rPr lang="zh-CN" altLang="en-US"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欧盟</a:t>
            </a:r>
            <a:r>
              <a:rPr lang="en-US" altLang="zh-CN"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/EU --</a:t>
            </a:r>
            <a:r>
              <a:rPr lang="zh-CN" altLang="en-US"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《通用数据保护条例》</a:t>
            </a:r>
            <a:r>
              <a:rPr lang="en-US" altLang="zh-CN"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/General Data Protection Regulation (GDPR)</a:t>
            </a:r>
          </a:p>
          <a:p>
            <a:pPr fontAlgn="auto">
              <a:lnSpc>
                <a:spcPct val="150000"/>
              </a:lnSpc>
            </a:pPr>
            <a:r>
              <a:rPr lang="zh-CN" altLang="en-US"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美国</a:t>
            </a:r>
            <a:r>
              <a:rPr lang="en-US" altLang="zh-CN"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/US -- </a:t>
            </a:r>
            <a:r>
              <a:rPr lang="zh-CN" altLang="en-US"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《加州消费者隐私法案》</a:t>
            </a:r>
            <a:r>
              <a:rPr lang="en-US" altLang="zh-CN"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/California Consumer Privacy Act (CCPA)</a:t>
            </a:r>
          </a:p>
          <a:p>
            <a:pPr marL="0" indent="0" fontAlgn="auto">
              <a:lnSpc>
                <a:spcPct val="150000"/>
              </a:lnSpc>
              <a:buNone/>
            </a:pPr>
            <a:r>
              <a:rPr lang="en-US" altLang="zh-CN"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              -- </a:t>
            </a:r>
            <a:r>
              <a:rPr lang="zh-CN" altLang="en-US"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《加州隐私权法案》</a:t>
            </a:r>
            <a:r>
              <a:rPr lang="en-US" altLang="zh-CN"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/California Privacy Rights Act (CPRA)</a:t>
            </a:r>
            <a:r>
              <a:rPr lang="zh-CN" altLang="en-US"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2023</a:t>
            </a:r>
            <a:r>
              <a:rPr lang="zh-CN" altLang="en-US"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年正式施行）</a:t>
            </a:r>
            <a:endParaRPr lang="en-US" altLang="zh-CN"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巴西</a:t>
            </a:r>
            <a:r>
              <a:rPr lang="en-US" altLang="zh-CN"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/Brazil -- </a:t>
            </a:r>
            <a:r>
              <a:rPr lang="zh-CN" altLang="en-US"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《通用数据保护法》</a:t>
            </a:r>
            <a:r>
              <a:rPr lang="en-US" altLang="zh-CN"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/The General Data Protection Law (LGPD) </a:t>
            </a:r>
          </a:p>
          <a:p>
            <a:pPr fontAlgn="auto">
              <a:lnSpc>
                <a:spcPct val="150000"/>
              </a:lnSpc>
            </a:pPr>
            <a:r>
              <a:rPr lang="zh-CN" altLang="en-US"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日本</a:t>
            </a:r>
            <a:r>
              <a:rPr lang="en-US" altLang="zh-CN"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/Japan --</a:t>
            </a:r>
            <a:r>
              <a:rPr lang="zh-CN" altLang="en-US"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《个人信息保护法》</a:t>
            </a:r>
            <a:r>
              <a:rPr lang="en-US" altLang="zh-CN"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/Amended Act on the Protection of Personal Information</a:t>
            </a:r>
          </a:p>
          <a:p>
            <a:pPr fontAlgn="auto">
              <a:lnSpc>
                <a:spcPct val="150000"/>
              </a:lnSpc>
            </a:pPr>
            <a:r>
              <a:rPr lang="zh-CN" altLang="en-US"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印度</a:t>
            </a:r>
            <a:r>
              <a:rPr lang="en-US" altLang="zh-CN"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/India --</a:t>
            </a:r>
            <a:r>
              <a:rPr lang="zh-CN" altLang="en-US"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《个人数据保护法案》</a:t>
            </a:r>
            <a:r>
              <a:rPr lang="en-US" altLang="zh-CN"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/Personal Data Protection Bill</a:t>
            </a:r>
            <a:r>
              <a:rPr lang="zh-CN" altLang="en-US"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（草案阶段）</a:t>
            </a:r>
          </a:p>
          <a:p>
            <a:pPr fontAlgn="auto">
              <a:lnSpc>
                <a:spcPct val="150000"/>
              </a:lnSpc>
            </a:pPr>
            <a:r>
              <a:rPr lang="zh-CN" altLang="en-US"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泰国</a:t>
            </a:r>
            <a:r>
              <a:rPr lang="en-US" altLang="zh-CN"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/Thailand --</a:t>
            </a:r>
            <a:r>
              <a:rPr lang="zh-CN" altLang="en-US"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《个人数据保护法案》</a:t>
            </a:r>
            <a:r>
              <a:rPr lang="en-US" altLang="zh-CN" sz="8000">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/Personal Data Protection Act</a:t>
            </a:r>
          </a:p>
          <a:p>
            <a:pPr fontAlgn="auto">
              <a:lnSpc>
                <a:spcPct val="150000"/>
              </a:lnSpc>
            </a:pPr>
            <a:r>
              <a:rPr lang="zh-CN" altLang="en-US" sz="8000" b="1">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中国</a:t>
            </a:r>
            <a:r>
              <a:rPr lang="en-US" altLang="zh-CN" sz="8000" b="1">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/China --</a:t>
            </a:r>
            <a:r>
              <a:rPr lang="zh-CN" altLang="en-US" sz="8000" b="1">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《个人信息保护法》</a:t>
            </a:r>
            <a:r>
              <a:rPr lang="en-US" altLang="zh-CN" sz="8000" b="1">
                <a:solidFill>
                  <a:srgbClr val="848484"/>
                </a:solidFill>
                <a:latin typeface="微软雅黑" panose="020B0503020204020204" pitchFamily="34" charset="-122"/>
                <a:ea typeface="微软雅黑" panose="020B0503020204020204" pitchFamily="34" charset="-122"/>
                <a:cs typeface="微软雅黑" panose="020B0503020204020204" pitchFamily="34" charset="-122"/>
              </a:rPr>
              <a:t>/Personal Information Protection Law</a:t>
            </a:r>
          </a:p>
          <a:p>
            <a:endParaRPr lang="en-US" altLang="zh-CN" sz="2000">
              <a:latin typeface="Calibri" panose="020F0502020204030204" pitchFamily="34" charset="0"/>
              <a:ea typeface="微软雅黑" panose="020B0503020204020204" pitchFamily="34" charset="-122"/>
              <a:cs typeface="Calibri" panose="020F0502020204030204" pitchFamily="34" charset="0"/>
            </a:endParaRPr>
          </a:p>
          <a:p>
            <a:endParaRPr lang="en-US" altLang="zh-CN" sz="20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Slide Number Placeholder 2">
            <a:extLst>
              <a:ext uri="{FF2B5EF4-FFF2-40B4-BE49-F238E27FC236}">
                <a16:creationId xmlns:a16="http://schemas.microsoft.com/office/drawing/2014/main" id="{2630B7D2-471C-67F0-8D5D-13A0C3D052E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142</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
        <p:nvSpPr>
          <p:cNvPr id="7" name="标题 1">
            <a:extLst>
              <a:ext uri="{FF2B5EF4-FFF2-40B4-BE49-F238E27FC236}">
                <a16:creationId xmlns:a16="http://schemas.microsoft.com/office/drawing/2014/main" id="{16D28630-535D-1CA8-D1F2-46A3BF8F45A4}"/>
              </a:ext>
            </a:extLst>
          </p:cNvPr>
          <p:cNvSpPr txBox="1">
            <a:spLocks/>
          </p:cNvSpPr>
          <p:nvPr/>
        </p:nvSpPr>
        <p:spPr>
          <a:xfrm>
            <a:off x="450000" y="114878"/>
            <a:ext cx="10515600" cy="96343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kumimoji="0" lang="zh-CN" altLang="en-US" sz="4000" b="0" i="0" u="none" strike="noStrike" kern="1200" cap="none" spc="0" normalizeH="0" baseline="0" noProof="0">
                <a:ln>
                  <a:noFill/>
                </a:ln>
                <a:solidFill>
                  <a:srgbClr val="F8652E"/>
                </a:solidFill>
                <a:effectLst/>
                <a:uLnTx/>
                <a:uFillTx/>
                <a:latin typeface="微软雅黑" panose="020B0503020204020204" pitchFamily="34" charset="-122"/>
                <a:ea typeface="微软雅黑" panose="020B0503020204020204" pitchFamily="34" charset="-122"/>
                <a:cs typeface="+mj-cs"/>
              </a:rPr>
              <a:t>全球隐私数据保护立法</a:t>
            </a:r>
            <a:br>
              <a:rPr kumimoji="0" lang="en-US" altLang="zh-CN" sz="4000" b="0" i="0" u="none" strike="noStrike" kern="1200" cap="none" spc="0" normalizeH="0" baseline="0" noProof="0">
                <a:ln>
                  <a:noFill/>
                </a:ln>
                <a:solidFill>
                  <a:srgbClr val="F8652E"/>
                </a:solidFill>
                <a:effectLst/>
                <a:uLnTx/>
                <a:uFillTx/>
                <a:latin typeface="Calibri" panose="020F0502020204030204" pitchFamily="34" charset="0"/>
                <a:ea typeface="微软雅黑" panose="020B0503020204020204" pitchFamily="34" charset="-122"/>
                <a:cs typeface="Calibri" panose="020F0502020204030204" pitchFamily="34" charset="0"/>
              </a:rPr>
            </a:br>
            <a:r>
              <a:rPr kumimoji="0" lang="en-US" altLang="zh-CN" sz="2400" b="0" i="0" u="none" strike="noStrike" kern="1200" cap="none" spc="0" normalizeH="0" baseline="0" noProof="0">
                <a:ln>
                  <a:noFill/>
                </a:ln>
                <a:solidFill>
                  <a:srgbClr val="F8652E"/>
                </a:solidFill>
                <a:effectLst/>
                <a:uLnTx/>
                <a:uFillTx/>
                <a:latin typeface="Ubuntu"/>
                <a:ea typeface="宋体" panose="02010600030101010101" pitchFamily="2" charset="-122"/>
                <a:cs typeface="Calibri" panose="020F0502020204030204" pitchFamily="34" charset="0"/>
              </a:rPr>
              <a:t>Legislation of Privacy Data Protection Worldwide</a:t>
            </a:r>
            <a:endParaRPr lang="en-US" altLang="zh-CN" sz="2400">
              <a:ea typeface="宋体" panose="02010600030101010101" pitchFamily="2" charset="-122"/>
              <a:cs typeface="Calibri" panose="020F0502020204030204" pitchFamily="34" charset="0"/>
            </a:endParaRPr>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内容占位符 2"/>
          <p:cNvSpPr>
            <a:spLocks noGrp="1"/>
          </p:cNvSpPr>
          <p:nvPr>
            <p:ph type="body" sz="quarter" idx="14"/>
          </p:nvPr>
        </p:nvSpPr>
        <p:spPr/>
        <p:txBody>
          <a:bodyPr>
            <a:normAutofit/>
          </a:bodyPr>
          <a:lstStyle/>
          <a:p>
            <a:pPr marL="0" indent="0">
              <a:buNone/>
            </a:pPr>
            <a:r>
              <a:rPr lang="en-US" altLang="zh-CN" b="1">
                <a:solidFill>
                  <a:schemeClr val="tx1"/>
                </a:solidFill>
                <a:ea typeface="宋体" panose="02010600030101010101" pitchFamily="2" charset="-122"/>
              </a:rPr>
              <a:t>……</a:t>
            </a:r>
          </a:p>
        </p:txBody>
      </p:sp>
      <p:sp>
        <p:nvSpPr>
          <p:cNvPr id="5" name="Slide Number Placeholder 2">
            <a:extLst>
              <a:ext uri="{FF2B5EF4-FFF2-40B4-BE49-F238E27FC236}">
                <a16:creationId xmlns:a16="http://schemas.microsoft.com/office/drawing/2014/main" id="{F25DB51A-8208-11B8-11A0-E3E55F96075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143</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graphicFrame>
        <p:nvGraphicFramePr>
          <p:cNvPr id="4" name="图示 3"/>
          <p:cNvGraphicFramePr/>
          <p:nvPr>
            <p:extLst>
              <p:ext uri="{D42A27DB-BD31-4B8C-83A1-F6EECF244321}">
                <p14:modId xmlns:p14="http://schemas.microsoft.com/office/powerpoint/2010/main" val="480342237"/>
              </p:ext>
            </p:extLst>
          </p:nvPr>
        </p:nvGraphicFramePr>
        <p:xfrm>
          <a:off x="2916110" y="1848131"/>
          <a:ext cx="6613236" cy="44088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标题 1">
            <a:extLst>
              <a:ext uri="{FF2B5EF4-FFF2-40B4-BE49-F238E27FC236}">
                <a16:creationId xmlns:a16="http://schemas.microsoft.com/office/drawing/2014/main" id="{15D12E18-2BC8-3A8D-7334-B594FEB377E6}"/>
              </a:ext>
            </a:extLst>
          </p:cNvPr>
          <p:cNvSpPr txBox="1">
            <a:spLocks/>
          </p:cNvSpPr>
          <p:nvPr/>
        </p:nvSpPr>
        <p:spPr>
          <a:xfrm>
            <a:off x="450000" y="114878"/>
            <a:ext cx="10515600" cy="96343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kumimoji="0" lang="zh-CN" altLang="en-US" b="0" i="0" u="none" strike="noStrike" kern="1200" cap="none" spc="0" normalizeH="0" baseline="0" noProof="0">
                <a:ln>
                  <a:noFill/>
                </a:ln>
                <a:solidFill>
                  <a:srgbClr val="F8652E"/>
                </a:solidFill>
                <a:effectLst/>
                <a:uLnTx/>
                <a:uFillTx/>
                <a:latin typeface="微软雅黑" panose="020B0503020204020204" pitchFamily="34" charset="-122"/>
                <a:ea typeface="微软雅黑" panose="020B0503020204020204" pitchFamily="34" charset="-122"/>
                <a:cs typeface="+mj-cs"/>
              </a:rPr>
              <a:t>中国隐私数据保护立法进程</a:t>
            </a:r>
            <a:endParaRPr lang="en-US" altLang="zh-CN">
              <a:latin typeface="微软雅黑" panose="020B0503020204020204" pitchFamily="34" charset="-122"/>
              <a:ea typeface="微软雅黑" panose="020B0503020204020204" pitchFamily="34" charset="-122"/>
            </a:endParaRPr>
          </a:p>
          <a:p>
            <a:r>
              <a:rPr kumimoji="0" lang="en-US" altLang="zh-CN" sz="2400" b="0" i="0" u="none" strike="noStrike" kern="1200" cap="none" spc="0" normalizeH="0" baseline="0" noProof="0">
                <a:ln>
                  <a:noFill/>
                </a:ln>
                <a:solidFill>
                  <a:srgbClr val="F8652E"/>
                </a:solidFill>
                <a:effectLst/>
                <a:uLnTx/>
                <a:uFillTx/>
                <a:latin typeface="Ubuntu"/>
                <a:ea typeface="宋体" panose="02010600030101010101" pitchFamily="2" charset="-122"/>
                <a:cs typeface="Calibri" panose="020F0502020204030204" pitchFamily="34" charset="0"/>
              </a:rPr>
              <a:t>Legislation of Privacy Data Protection in China</a:t>
            </a:r>
            <a:endParaRPr lang="en-US" altLang="zh-CN" sz="2800">
              <a:ea typeface="宋体" panose="02010600030101010101" pitchFamily="2" charset="-122"/>
              <a:cs typeface="Calibri" panose="020F0502020204030204" pitchFamily="34" charset="0"/>
            </a:endParaRPr>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6"/>
          <p:cNvSpPr txBox="1"/>
          <p:nvPr/>
        </p:nvSpPr>
        <p:spPr>
          <a:xfrm>
            <a:off x="450850" y="1416489"/>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
                <a:srgbClr val="F8652E"/>
              </a:buClr>
              <a:buSzTx/>
              <a:buFont typeface="Wingdings" panose="05000000000000000000" pitchFamily="2" charset="2"/>
              <a:buNone/>
              <a:defRPr/>
            </a:pPr>
            <a:r>
              <a:rPr kumimoji="0" lang="en-US" altLang="zh-CN" sz="2000" b="0" i="0" u="none" strike="noStrike" kern="1200" cap="none" spc="0" normalizeH="0" baseline="0" noProof="0">
                <a:ln>
                  <a:noFill/>
                </a:ln>
                <a:solidFill>
                  <a:prstClr val="white"/>
                </a:solidFill>
                <a:effectLst/>
                <a:uLnTx/>
                <a:uFillTx/>
                <a:latin typeface="+mj-ea"/>
                <a:ea typeface="+mj-ea"/>
                <a:cs typeface="Calibri" panose="020F0502020204030204" pitchFamily="34" charset="0"/>
              </a:rPr>
              <a:t>1. PSCI</a:t>
            </a:r>
            <a:r>
              <a:rPr kumimoji="0" lang="zh-CN" altLang="en-US" sz="2000" b="0" i="0" u="none" strike="noStrike" kern="1200" cap="none" spc="0" normalizeH="0" baseline="0" noProof="0">
                <a:ln>
                  <a:noFill/>
                </a:ln>
                <a:solidFill>
                  <a:prstClr val="white"/>
                </a:solidFill>
                <a:effectLst/>
                <a:uLnTx/>
                <a:uFillTx/>
                <a:latin typeface="+mj-ea"/>
                <a:ea typeface="+mj-ea"/>
                <a:cs typeface="Calibri" panose="020F0502020204030204" pitchFamily="34" charset="0"/>
              </a:rPr>
              <a:t>制药供应链组织介绍</a:t>
            </a:r>
            <a:endParaRPr kumimoji="0" lang="en-GB" sz="2000" b="0" i="0" u="none" strike="noStrike" kern="1200" cap="none" spc="0" normalizeH="0" baseline="0" noProof="0">
              <a:ln>
                <a:noFill/>
              </a:ln>
              <a:solidFill>
                <a:prstClr val="white"/>
              </a:solidFill>
              <a:effectLst/>
              <a:uLnTx/>
              <a:uFillTx/>
              <a:latin typeface="+mj-ea"/>
              <a:ea typeface="+mj-ea"/>
              <a:cs typeface="Calibri" panose="020F0502020204030204" pitchFamily="34" charset="0"/>
            </a:endParaRPr>
          </a:p>
        </p:txBody>
      </p:sp>
      <p:sp>
        <p:nvSpPr>
          <p:cNvPr id="5" name="Text Placeholder 4"/>
          <p:cNvSpPr>
            <a:spLocks noGrp="1"/>
          </p:cNvSpPr>
          <p:nvPr>
            <p:ph type="body" sz="quarter" idx="14"/>
          </p:nvPr>
        </p:nvSpPr>
        <p:spPr>
          <a:xfrm>
            <a:off x="450850" y="1319960"/>
            <a:ext cx="5911850" cy="400050"/>
          </a:xfrm>
        </p:spPr>
        <p:txBody>
          <a:bodyPr/>
          <a:lstStyle/>
          <a:p>
            <a:r>
              <a:rPr lang="zh-CN" altLang="en-US">
                <a:latin typeface="+mj-ea"/>
                <a:ea typeface="+mj-ea"/>
              </a:rPr>
              <a:t>一、背景</a:t>
            </a:r>
            <a:r>
              <a:rPr lang="en-US" altLang="zh-CN">
                <a:latin typeface="+mj-ea"/>
                <a:ea typeface="+mj-ea"/>
              </a:rPr>
              <a:t>/Background Information</a:t>
            </a:r>
          </a:p>
        </p:txBody>
      </p:sp>
      <p:sp>
        <p:nvSpPr>
          <p:cNvPr id="10" name="Text Placeholder 9"/>
          <p:cNvSpPr>
            <a:spLocks noGrp="1"/>
          </p:cNvSpPr>
          <p:nvPr>
            <p:ph type="body" sz="quarter" idx="11"/>
          </p:nvPr>
        </p:nvSpPr>
        <p:spPr>
          <a:xfrm>
            <a:off x="450850" y="1913255"/>
            <a:ext cx="5166360" cy="4750435"/>
          </a:xfrm>
        </p:spPr>
        <p:txBody>
          <a:bodyPr/>
          <a:lstStyle/>
          <a:p>
            <a:r>
              <a:rPr lang="zh-CN" altLang="en-US">
                <a:latin typeface="+mj-ea"/>
                <a:ea typeface="+mj-ea"/>
              </a:rPr>
              <a:t>二、</a:t>
            </a:r>
            <a:r>
              <a:rPr lang="zh-CN" altLang="en-US" b="1">
                <a:latin typeface="+mj-ea"/>
                <a:ea typeface="+mj-ea"/>
              </a:rPr>
              <a:t>《个人信息保护法》的解读及应用</a:t>
            </a:r>
            <a:r>
              <a:rPr lang="en-US" altLang="zh-CN" b="1">
                <a:latin typeface="+mj-ea"/>
                <a:ea typeface="+mj-ea"/>
              </a:rPr>
              <a:t>/ Interpretation &amp; Application of the Personal Information Protection Law</a:t>
            </a:r>
          </a:p>
          <a:p>
            <a:pPr marL="342900" indent="-342900">
              <a:buFont typeface="Arial" panose="020B0604020202020204" pitchFamily="34" charset="0"/>
              <a:buChar char="•"/>
            </a:pPr>
            <a:r>
              <a:rPr lang="en-US" altLang="zh-CN">
                <a:latin typeface="+mj-ea"/>
                <a:ea typeface="+mj-ea"/>
              </a:rPr>
              <a:t> </a:t>
            </a:r>
            <a:r>
              <a:rPr lang="zh-CN" altLang="en-US">
                <a:latin typeface="+mj-ea"/>
                <a:ea typeface="+mj-ea"/>
                <a:cs typeface="微软雅黑" panose="020B0503020204020204" pitchFamily="34" charset="-122"/>
              </a:rPr>
              <a:t>适用范围</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sym typeface="+mn-ea"/>
              </a:rPr>
              <a:t>个人信息处理环节</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个人信息</a:t>
            </a:r>
            <a:r>
              <a:rPr lang="en-US" altLang="zh-CN">
                <a:latin typeface="+mj-ea"/>
                <a:ea typeface="+mj-ea"/>
                <a:cs typeface="微软雅黑" panose="020B0503020204020204" pitchFamily="34" charset="-122"/>
              </a:rPr>
              <a:t> &amp; </a:t>
            </a:r>
            <a:r>
              <a:rPr lang="zh-CN" altLang="en-US">
                <a:latin typeface="+mj-ea"/>
                <a:ea typeface="+mj-ea"/>
                <a:cs typeface="微软雅黑" panose="020B0503020204020204" pitchFamily="34" charset="-122"/>
              </a:rPr>
              <a:t>敏感个人信息的定义</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个人信息处理的原则</a:t>
            </a:r>
            <a:r>
              <a:rPr lang="en-US" altLang="zh-CN">
                <a:latin typeface="+mj-ea"/>
                <a:ea typeface="+mj-ea"/>
                <a:cs typeface="微软雅黑" panose="020B0503020204020204" pitchFamily="34" charset="-122"/>
              </a:rPr>
              <a:t> &amp; </a:t>
            </a:r>
            <a:r>
              <a:rPr lang="zh-CN" altLang="en-US">
                <a:latin typeface="+mj-ea"/>
                <a:ea typeface="+mj-ea"/>
                <a:cs typeface="微软雅黑" panose="020B0503020204020204" pitchFamily="34" charset="-122"/>
              </a:rPr>
              <a:t>前提</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敏感个人信息处理的规则</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告知</a:t>
            </a:r>
            <a:r>
              <a:rPr lang="en-US" altLang="zh-CN">
                <a:latin typeface="+mj-ea"/>
                <a:ea typeface="+mj-ea"/>
                <a:cs typeface="微软雅黑" panose="020B0503020204020204" pitchFamily="34" charset="-122"/>
              </a:rPr>
              <a:t>——</a:t>
            </a:r>
            <a:r>
              <a:rPr lang="zh-CN" altLang="en-US">
                <a:latin typeface="+mj-ea"/>
                <a:ea typeface="+mj-ea"/>
                <a:cs typeface="微软雅黑" panose="020B0503020204020204" pitchFamily="34" charset="-122"/>
              </a:rPr>
              <a:t>同意</a:t>
            </a:r>
            <a:r>
              <a:rPr lang="en-US" altLang="zh-CN">
                <a:latin typeface="+mj-ea"/>
                <a:ea typeface="+mj-ea"/>
                <a:cs typeface="微软雅黑" panose="020B0503020204020204" pitchFamily="34" charset="-122"/>
              </a:rPr>
              <a:t>&amp;</a:t>
            </a:r>
            <a:r>
              <a:rPr lang="zh-CN" altLang="en-US">
                <a:latin typeface="+mj-ea"/>
                <a:ea typeface="+mj-ea"/>
                <a:cs typeface="微软雅黑" panose="020B0503020204020204" pitchFamily="34" charset="-122"/>
              </a:rPr>
              <a:t>可撤回同意</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自动化决策机制</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图像采集</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个人信息权利的实现</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endParaRPr lang="en-US" altLang="zh-CN">
              <a:latin typeface="+mj-ea"/>
              <a:ea typeface="+mj-ea"/>
              <a:cs typeface="微软雅黑" panose="020B0503020204020204" pitchFamily="34" charset="-122"/>
            </a:endParaRPr>
          </a:p>
        </p:txBody>
      </p:sp>
      <p:sp>
        <p:nvSpPr>
          <p:cNvPr id="4" name="Text Placeholder 9"/>
          <p:cNvSpPr>
            <a:spLocks noGrp="1"/>
          </p:cNvSpPr>
          <p:nvPr/>
        </p:nvSpPr>
        <p:spPr>
          <a:xfrm>
            <a:off x="5991255" y="1580750"/>
            <a:ext cx="4446905" cy="83883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rgbClr val="848484"/>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zh-CN" altLang="en-US">
                <a:latin typeface="+mj-ea"/>
                <a:ea typeface="+mj-ea"/>
                <a:cs typeface="Calibri Light" panose="020F0302020204030204" pitchFamily="34" charset="0"/>
              </a:rPr>
              <a:t>数据跨境</a:t>
            </a:r>
            <a:endParaRPr lang="en-US" altLang="zh-CN">
              <a:latin typeface="+mj-ea"/>
              <a:ea typeface="+mj-ea"/>
              <a:cs typeface="Calibri Light" panose="020F0302020204030204" pitchFamily="34" charset="0"/>
            </a:endParaRPr>
          </a:p>
          <a:p>
            <a:pPr marL="342900" indent="-342900">
              <a:buFont typeface="Arial" panose="020B0604020202020204" pitchFamily="34" charset="0"/>
              <a:buChar char="•"/>
            </a:pPr>
            <a:r>
              <a:rPr lang="zh-CN" altLang="en-US">
                <a:latin typeface="+mj-ea"/>
                <a:ea typeface="+mj-ea"/>
                <a:cs typeface="Calibri Light" panose="020F0302020204030204" pitchFamily="34" charset="0"/>
              </a:rPr>
              <a:t>案例</a:t>
            </a:r>
            <a:endParaRPr lang="en-US" altLang="zh-CN">
              <a:latin typeface="+mj-ea"/>
              <a:ea typeface="+mj-ea"/>
              <a:cs typeface="Calibri Light" panose="020F0302020204030204" pitchFamily="34" charset="0"/>
            </a:endParaRPr>
          </a:p>
        </p:txBody>
      </p:sp>
      <p:sp>
        <p:nvSpPr>
          <p:cNvPr id="11" name="Text Placeholder 9"/>
          <p:cNvSpPr>
            <a:spLocks noGrp="1"/>
          </p:cNvSpPr>
          <p:nvPr/>
        </p:nvSpPr>
        <p:spPr>
          <a:xfrm>
            <a:off x="5991256" y="2391115"/>
            <a:ext cx="5806440" cy="78189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rgbClr val="848484"/>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a:latin typeface="+mj-ea"/>
                <a:ea typeface="+mj-ea"/>
                <a:cs typeface="Calibri Light" panose="020F0302020204030204" pitchFamily="34" charset="0"/>
              </a:rPr>
              <a:t>三、</a:t>
            </a:r>
            <a:r>
              <a:rPr lang="zh-CN" altLang="en-US">
                <a:latin typeface="+mj-ea"/>
                <a:ea typeface="+mj-ea"/>
              </a:rPr>
              <a:t>企业隐私合规框架</a:t>
            </a:r>
            <a:r>
              <a:rPr lang="en-US" altLang="zh-CN">
                <a:latin typeface="+mj-ea"/>
                <a:ea typeface="+mj-ea"/>
              </a:rPr>
              <a:t>/Corporate Privacy Compliance Framework</a:t>
            </a:r>
          </a:p>
          <a:p>
            <a:pPr marL="342900" indent="-342900">
              <a:buFont typeface="Arial" panose="020B0604020202020204" pitchFamily="34" charset="0"/>
              <a:buChar char="•"/>
            </a:pPr>
            <a:endParaRPr lang="en-US" altLang="zh-CN">
              <a:latin typeface="+mj-ea"/>
              <a:ea typeface="+mj-ea"/>
            </a:endParaRPr>
          </a:p>
        </p:txBody>
      </p:sp>
      <p:sp>
        <p:nvSpPr>
          <p:cNvPr id="12" name="Text Placeholder 9"/>
          <p:cNvSpPr>
            <a:spLocks noGrp="1"/>
          </p:cNvSpPr>
          <p:nvPr/>
        </p:nvSpPr>
        <p:spPr>
          <a:xfrm>
            <a:off x="5991257" y="3173010"/>
            <a:ext cx="2935030" cy="54264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rgbClr val="848484"/>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a:latin typeface="+mj-ea"/>
                <a:ea typeface="+mj-ea"/>
                <a:cs typeface="Calibri Light" panose="020F0302020204030204" pitchFamily="34" charset="0"/>
              </a:rPr>
              <a:t>四、问答环节</a:t>
            </a:r>
            <a:r>
              <a:rPr lang="en-US" altLang="zh-CN">
                <a:latin typeface="+mj-ea"/>
                <a:ea typeface="+mj-ea"/>
                <a:cs typeface="Calibri Light" panose="020F0302020204030204" pitchFamily="34" charset="0"/>
              </a:rPr>
              <a:t>/Q&amp;A</a:t>
            </a:r>
            <a:endParaRPr lang="en-US" altLang="zh-CN">
              <a:latin typeface="+mj-ea"/>
              <a:ea typeface="+mj-ea"/>
            </a:endParaRPr>
          </a:p>
        </p:txBody>
      </p:sp>
      <p:cxnSp>
        <p:nvCxnSpPr>
          <p:cNvPr id="3" name="直接连接符 2"/>
          <p:cNvCxnSpPr/>
          <p:nvPr/>
        </p:nvCxnSpPr>
        <p:spPr>
          <a:xfrm flipH="1">
            <a:off x="5636895" y="1640840"/>
            <a:ext cx="43815" cy="4562475"/>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sp>
        <p:nvSpPr>
          <p:cNvPr id="8" name="Title 7">
            <a:extLst>
              <a:ext uri="{FF2B5EF4-FFF2-40B4-BE49-F238E27FC236}">
                <a16:creationId xmlns:a16="http://schemas.microsoft.com/office/drawing/2014/main" id="{030AC195-A943-5DA4-6CB0-D1B76DE98611}"/>
              </a:ext>
            </a:extLst>
          </p:cNvPr>
          <p:cNvSpPr txBox="1">
            <a:spLocks/>
          </p:cNvSpPr>
          <p:nvPr/>
        </p:nvSpPr>
        <p:spPr>
          <a:xfrm>
            <a:off x="450000" y="537860"/>
            <a:ext cx="11263464" cy="62796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zh-CN" altLang="en-US">
                <a:latin typeface="+mj-ea"/>
              </a:rPr>
              <a:t>议程 </a:t>
            </a:r>
            <a:r>
              <a:rPr lang="en-US" altLang="zh-CN" sz="2400">
                <a:latin typeface="+mj-ea"/>
              </a:rPr>
              <a:t>Agenda</a:t>
            </a:r>
            <a:endParaRPr lang="zh-CN" altLang="en-US" sz="2400">
              <a:latin typeface="+mj-ea"/>
            </a:endParaRPr>
          </a:p>
        </p:txBody>
      </p:sp>
    </p:spTree>
    <p:extLst>
      <p:ext uri="{BB962C8B-B14F-4D97-AF65-F5344CB8AC3E}">
        <p14:creationId xmlns:p14="http://schemas.microsoft.com/office/powerpoint/2010/main" val="3537733374"/>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适用范围</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Jurisdiction</a:t>
            </a:r>
          </a:p>
        </p:txBody>
      </p:sp>
      <p:sp>
        <p:nvSpPr>
          <p:cNvPr id="3" name="内容占位符 2"/>
          <p:cNvSpPr>
            <a:spLocks noGrp="1"/>
          </p:cNvSpPr>
          <p:nvPr>
            <p:ph idx="1"/>
          </p:nvPr>
        </p:nvSpPr>
        <p:spPr>
          <a:xfrm>
            <a:off x="4822332" y="4712021"/>
            <a:ext cx="5347554" cy="1249156"/>
          </a:xfrm>
        </p:spPr>
        <p:txBody>
          <a:bodyPr>
            <a:normAutofit/>
          </a:bodyPr>
          <a:lstStyle/>
          <a:p>
            <a:pPr marL="0" indent="0">
              <a:buNone/>
            </a:pPr>
            <a:r>
              <a:rPr lang="en-US" altLang="zh-CN" sz="2000">
                <a:solidFill>
                  <a:schemeClr val="bg1">
                    <a:lumMod val="50000"/>
                  </a:schemeClr>
                </a:solidFill>
                <a:latin typeface="微软雅黑" panose="020B0503020204020204" pitchFamily="34" charset="-122"/>
                <a:ea typeface="微软雅黑" panose="020B0503020204020204" pitchFamily="34" charset="-122"/>
              </a:rPr>
              <a:t>1</a:t>
            </a:r>
            <a:r>
              <a:rPr lang="zh-CN" altLang="en-US" sz="2000">
                <a:solidFill>
                  <a:schemeClr val="bg1">
                    <a:lumMod val="50000"/>
                  </a:schemeClr>
                </a:solidFill>
                <a:latin typeface="微软雅黑" panose="020B0503020204020204" pitchFamily="34" charset="-122"/>
                <a:ea typeface="微软雅黑" panose="020B0503020204020204" pitchFamily="34" charset="-122"/>
              </a:rPr>
              <a:t>）</a:t>
            </a:r>
            <a:r>
              <a:rPr lang="en-US" altLang="zh-CN" sz="2000" err="1">
                <a:solidFill>
                  <a:schemeClr val="bg1">
                    <a:lumMod val="50000"/>
                  </a:schemeClr>
                </a:solidFill>
                <a:latin typeface="微软雅黑" panose="020B0503020204020204" pitchFamily="34" charset="-122"/>
                <a:ea typeface="微软雅黑" panose="020B0503020204020204" pitchFamily="34" charset="-122"/>
              </a:rPr>
              <a:t>以向境内自然人提供产品或者服务为目的</a:t>
            </a:r>
            <a:r>
              <a:rPr lang="en-US" altLang="zh-CN" sz="2000">
                <a:solidFill>
                  <a:schemeClr val="bg1">
                    <a:lumMod val="50000"/>
                  </a:schemeClr>
                </a:solidFill>
                <a:latin typeface="微软雅黑" panose="020B0503020204020204" pitchFamily="34" charset="-122"/>
                <a:ea typeface="微软雅黑" panose="020B0503020204020204" pitchFamily="34" charset="-122"/>
              </a:rPr>
              <a:t>；</a:t>
            </a:r>
          </a:p>
          <a:p>
            <a:pPr marL="0" indent="0">
              <a:buNone/>
            </a:pPr>
            <a:r>
              <a:rPr lang="en-US" altLang="zh-CN" sz="2000">
                <a:solidFill>
                  <a:schemeClr val="bg1">
                    <a:lumMod val="50000"/>
                  </a:schemeClr>
                </a:solidFill>
                <a:latin typeface="微软雅黑" panose="020B0503020204020204" pitchFamily="34" charset="-122"/>
                <a:ea typeface="微软雅黑" panose="020B0503020204020204" pitchFamily="34" charset="-122"/>
              </a:rPr>
              <a:t>2</a:t>
            </a:r>
            <a:r>
              <a:rPr lang="zh-CN" altLang="en-US" sz="2000">
                <a:solidFill>
                  <a:schemeClr val="bg1">
                    <a:lumMod val="50000"/>
                  </a:schemeClr>
                </a:solidFill>
                <a:latin typeface="微软雅黑" panose="020B0503020204020204" pitchFamily="34" charset="-122"/>
                <a:ea typeface="微软雅黑" panose="020B0503020204020204" pitchFamily="34" charset="-122"/>
              </a:rPr>
              <a:t>）</a:t>
            </a:r>
            <a:r>
              <a:rPr lang="en-US" altLang="zh-CN" sz="2000" err="1">
                <a:solidFill>
                  <a:schemeClr val="bg1">
                    <a:lumMod val="50000"/>
                  </a:schemeClr>
                </a:solidFill>
                <a:latin typeface="微软雅黑" panose="020B0503020204020204" pitchFamily="34" charset="-122"/>
                <a:ea typeface="微软雅黑" panose="020B0503020204020204" pitchFamily="34" charset="-122"/>
              </a:rPr>
              <a:t>分析、评估境内自然人的行为</a:t>
            </a:r>
            <a:r>
              <a:rPr lang="en-US" altLang="zh-CN" sz="2000">
                <a:solidFill>
                  <a:schemeClr val="bg1">
                    <a:lumMod val="50000"/>
                  </a:schemeClr>
                </a:solidFill>
                <a:latin typeface="微软雅黑" panose="020B0503020204020204" pitchFamily="34" charset="-122"/>
                <a:ea typeface="微软雅黑" panose="020B0503020204020204" pitchFamily="34" charset="-122"/>
              </a:rPr>
              <a:t>；</a:t>
            </a:r>
          </a:p>
          <a:p>
            <a:pPr marL="0" indent="0">
              <a:buNone/>
            </a:pPr>
            <a:r>
              <a:rPr lang="en-US" altLang="zh-CN" sz="2000">
                <a:solidFill>
                  <a:schemeClr val="bg1">
                    <a:lumMod val="50000"/>
                  </a:schemeClr>
                </a:solidFill>
                <a:latin typeface="微软雅黑" panose="020B0503020204020204" pitchFamily="34" charset="-122"/>
                <a:ea typeface="微软雅黑" panose="020B0503020204020204" pitchFamily="34" charset="-122"/>
              </a:rPr>
              <a:t>3</a:t>
            </a:r>
            <a:r>
              <a:rPr lang="zh-CN" altLang="en-US" sz="2000">
                <a:solidFill>
                  <a:schemeClr val="bg1">
                    <a:lumMod val="50000"/>
                  </a:schemeClr>
                </a:solidFill>
                <a:latin typeface="微软雅黑" panose="020B0503020204020204" pitchFamily="34" charset="-122"/>
                <a:ea typeface="微软雅黑" panose="020B0503020204020204" pitchFamily="34" charset="-122"/>
              </a:rPr>
              <a:t>）</a:t>
            </a:r>
            <a:r>
              <a:rPr lang="en-US" altLang="zh-CN" sz="2000" err="1">
                <a:solidFill>
                  <a:schemeClr val="bg1">
                    <a:lumMod val="50000"/>
                  </a:schemeClr>
                </a:solidFill>
                <a:latin typeface="微软雅黑" panose="020B0503020204020204" pitchFamily="34" charset="-122"/>
                <a:ea typeface="微软雅黑" panose="020B0503020204020204" pitchFamily="34" charset="-122"/>
              </a:rPr>
              <a:t>法律、行政法规规定的其他情形</a:t>
            </a:r>
            <a:r>
              <a:rPr lang="en-US" altLang="zh-CN" sz="2000">
                <a:solidFill>
                  <a:schemeClr val="bg1">
                    <a:lumMod val="50000"/>
                  </a:schemeClr>
                </a:solidFill>
                <a:latin typeface="微软雅黑" panose="020B0503020204020204" pitchFamily="34" charset="-122"/>
                <a:ea typeface="微软雅黑" panose="020B0503020204020204" pitchFamily="34" charset="-122"/>
              </a:rPr>
              <a:t>。</a:t>
            </a:r>
          </a:p>
        </p:txBody>
      </p:sp>
      <p:graphicFrame>
        <p:nvGraphicFramePr>
          <p:cNvPr id="4" name="图示 3"/>
          <p:cNvGraphicFramePr/>
          <p:nvPr/>
        </p:nvGraphicFramePr>
        <p:xfrm>
          <a:off x="1245713" y="1613883"/>
          <a:ext cx="8924173" cy="34179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lide Number Placeholder 2">
            <a:extLst>
              <a:ext uri="{FF2B5EF4-FFF2-40B4-BE49-F238E27FC236}">
                <a16:creationId xmlns:a16="http://schemas.microsoft.com/office/drawing/2014/main" id="{E9600450-0E64-283B-3A3A-2E7C3E9B5E61}"/>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145</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999" y="495300"/>
            <a:ext cx="12019091" cy="652463"/>
          </a:xfrm>
        </p:spPr>
        <p:txBody>
          <a:bodyPr/>
          <a:lstStyle/>
          <a:p>
            <a:r>
              <a:rPr lang="zh-CN" altLang="en-US">
                <a:latin typeface="微软雅黑" panose="020B0503020204020204" pitchFamily="34" charset="-122"/>
                <a:ea typeface="微软雅黑" panose="020B0503020204020204" pitchFamily="34" charset="-122"/>
              </a:rPr>
              <a:t>个人信息处理环节</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Personal Information Processing </a:t>
            </a:r>
          </a:p>
        </p:txBody>
      </p:sp>
      <p:graphicFrame>
        <p:nvGraphicFramePr>
          <p:cNvPr id="5" name="图示 4"/>
          <p:cNvGraphicFramePr/>
          <p:nvPr/>
        </p:nvGraphicFramePr>
        <p:xfrm>
          <a:off x="1945178" y="2269374"/>
          <a:ext cx="8082249" cy="40851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矩形 6"/>
          <p:cNvSpPr/>
          <p:nvPr/>
        </p:nvSpPr>
        <p:spPr>
          <a:xfrm>
            <a:off x="1130531" y="1554480"/>
            <a:ext cx="2493818" cy="714894"/>
          </a:xfrm>
          <a:prstGeom prst="rect">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2000">
                <a:latin typeface="微软雅黑" panose="020B0503020204020204" pitchFamily="34" charset="-122"/>
                <a:ea typeface="微软雅黑" panose="020B0503020204020204" pitchFamily="34" charset="-122"/>
              </a:rPr>
              <a:t>个人信息的处理包括以下环节：</a:t>
            </a:r>
          </a:p>
        </p:txBody>
      </p:sp>
      <p:sp>
        <p:nvSpPr>
          <p:cNvPr id="6" name="Slide Number Placeholder 2">
            <a:extLst>
              <a:ext uri="{FF2B5EF4-FFF2-40B4-BE49-F238E27FC236}">
                <a16:creationId xmlns:a16="http://schemas.microsoft.com/office/drawing/2014/main" id="{30E4A0BA-AB72-E5C5-6E9F-2DF7FEF08652}"/>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146</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999" y="495300"/>
            <a:ext cx="12019091" cy="652463"/>
          </a:xfrm>
        </p:spPr>
        <p:txBody>
          <a:bodyPr/>
          <a:lstStyle/>
          <a:p>
            <a:r>
              <a:rPr lang="zh-CN" altLang="en-US">
                <a:latin typeface="微软雅黑" panose="020B0503020204020204" pitchFamily="34" charset="-122"/>
                <a:ea typeface="微软雅黑" panose="020B0503020204020204" pitchFamily="34" charset="-122"/>
              </a:rPr>
              <a:t>个人信息的定义</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Definition of Personal Information</a:t>
            </a:r>
          </a:p>
        </p:txBody>
      </p:sp>
      <p:sp>
        <p:nvSpPr>
          <p:cNvPr id="4" name="矩形 3"/>
          <p:cNvSpPr/>
          <p:nvPr/>
        </p:nvSpPr>
        <p:spPr>
          <a:xfrm>
            <a:off x="1184127" y="1334601"/>
            <a:ext cx="9537290" cy="975120"/>
          </a:xfrm>
          <a:prstGeom prst="rect">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zh-CN" altLang="en-US" sz="2000">
                <a:latin typeface="微软雅黑" panose="020B0503020204020204" pitchFamily="34" charset="-122"/>
                <a:ea typeface="微软雅黑" panose="020B0503020204020204" pitchFamily="34" charset="-122"/>
              </a:rPr>
              <a:t>第四条 个人信息是以电子或者其他方式记录的与已识别或者可识别的自然人有关的各种信息，不包括匿名化处理后的信息。</a:t>
            </a:r>
          </a:p>
        </p:txBody>
      </p:sp>
      <p:sp>
        <p:nvSpPr>
          <p:cNvPr id="8" name="内容占位符 2"/>
          <p:cNvSpPr txBox="1"/>
          <p:nvPr/>
        </p:nvSpPr>
        <p:spPr>
          <a:xfrm>
            <a:off x="1961802" y="4669884"/>
            <a:ext cx="8512233" cy="94765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endParaRPr lang="en-US" altLang="zh-CN" sz="2000">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3"/>
          <a:stretch>
            <a:fillRect/>
          </a:stretch>
        </p:blipFill>
        <p:spPr>
          <a:xfrm rot="21406918">
            <a:off x="635008" y="2789609"/>
            <a:ext cx="3352109" cy="2989719"/>
          </a:xfrm>
          <a:prstGeom prst="rect">
            <a:avLst/>
          </a:prstGeom>
          <a:ln>
            <a:solidFill>
              <a:schemeClr val="tx1"/>
            </a:solidFill>
          </a:ln>
        </p:spPr>
      </p:pic>
      <p:pic>
        <p:nvPicPr>
          <p:cNvPr id="11" name="图片 10"/>
          <p:cNvPicPr>
            <a:picLocks noChangeAspect="1"/>
          </p:cNvPicPr>
          <p:nvPr/>
        </p:nvPicPr>
        <p:blipFill>
          <a:blip r:embed="rId4"/>
          <a:stretch>
            <a:fillRect/>
          </a:stretch>
        </p:blipFill>
        <p:spPr>
          <a:xfrm rot="751800">
            <a:off x="8071382" y="3087450"/>
            <a:ext cx="3920140" cy="2940105"/>
          </a:xfrm>
          <a:prstGeom prst="rect">
            <a:avLst/>
          </a:prstGeom>
          <a:effectLst>
            <a:softEdge rad="317500"/>
          </a:effectLst>
        </p:spPr>
      </p:pic>
      <p:pic>
        <p:nvPicPr>
          <p:cNvPr id="9" name="图片 8"/>
          <p:cNvPicPr>
            <a:picLocks noChangeAspect="1"/>
          </p:cNvPicPr>
          <p:nvPr/>
        </p:nvPicPr>
        <p:blipFill>
          <a:blip r:embed="rId5"/>
          <a:stretch>
            <a:fillRect/>
          </a:stretch>
        </p:blipFill>
        <p:spPr>
          <a:xfrm>
            <a:off x="4344191" y="2697224"/>
            <a:ext cx="3747453" cy="2888662"/>
          </a:xfrm>
          <a:prstGeom prst="rect">
            <a:avLst/>
          </a:prstGeom>
        </p:spPr>
      </p:pic>
      <p:sp>
        <p:nvSpPr>
          <p:cNvPr id="12" name="文本框 11"/>
          <p:cNvSpPr txBox="1"/>
          <p:nvPr/>
        </p:nvSpPr>
        <p:spPr>
          <a:xfrm>
            <a:off x="4751136" y="5871058"/>
            <a:ext cx="6096000" cy="400110"/>
          </a:xfrm>
          <a:prstGeom prst="rect">
            <a:avLst/>
          </a:prstGeom>
          <a:noFill/>
        </p:spPr>
        <p:txBody>
          <a:bodyPr wrap="square" rtlCol="0" anchor="t">
            <a:spAutoFit/>
          </a:bodyPr>
          <a:lstStyle/>
          <a:p>
            <a:r>
              <a:rPr lang="zh-CN" altLang="en-US" sz="2000">
                <a:solidFill>
                  <a:schemeClr val="bg1">
                    <a:lumMod val="75000"/>
                  </a:schemeClr>
                </a:solidFill>
                <a:latin typeface="微软雅黑" panose="020B0503020204020204" pitchFamily="34" charset="-122"/>
                <a:ea typeface="微软雅黑" panose="020B0503020204020204" pitchFamily="34" charset="-122"/>
              </a:rPr>
              <a:t>（来源: 百度图片）</a:t>
            </a:r>
          </a:p>
        </p:txBody>
      </p:sp>
      <p:sp>
        <p:nvSpPr>
          <p:cNvPr id="10" name="Slide Number Placeholder 2">
            <a:extLst>
              <a:ext uri="{FF2B5EF4-FFF2-40B4-BE49-F238E27FC236}">
                <a16:creationId xmlns:a16="http://schemas.microsoft.com/office/drawing/2014/main" id="{F5EB508C-2EE4-8F92-6010-B541B0209773}"/>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147</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999" y="495300"/>
            <a:ext cx="12019091" cy="652463"/>
          </a:xfrm>
        </p:spPr>
        <p:txBody>
          <a:bodyPr/>
          <a:lstStyle/>
          <a:p>
            <a:r>
              <a:rPr lang="zh-CN" altLang="en-US">
                <a:latin typeface="微软雅黑" panose="020B0503020204020204" pitchFamily="34" charset="-122"/>
                <a:ea typeface="微软雅黑" panose="020B0503020204020204" pitchFamily="34" charset="-122"/>
              </a:rPr>
              <a:t>个人信息的定义</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Definition of Personal Information</a:t>
            </a:r>
          </a:p>
        </p:txBody>
      </p:sp>
      <p:sp>
        <p:nvSpPr>
          <p:cNvPr id="3" name="文本框 2"/>
          <p:cNvSpPr txBox="1"/>
          <p:nvPr/>
        </p:nvSpPr>
        <p:spPr>
          <a:xfrm>
            <a:off x="2945489" y="2209562"/>
            <a:ext cx="6461982" cy="3293209"/>
          </a:xfrm>
          <a:prstGeom prst="rect">
            <a:avLst/>
          </a:prstGeom>
          <a:noFill/>
        </p:spPr>
        <p:txBody>
          <a:bodyPr wrap="square" rtlCol="0">
            <a:spAutoFit/>
          </a:bodyPr>
          <a:lstStyle/>
          <a:p>
            <a:pPr algn="ctr"/>
            <a:r>
              <a:rPr lang="en-US" altLang="zh-CN" sz="2000"/>
              <a:t>《</a:t>
            </a:r>
            <a:r>
              <a:rPr lang="zh-CN" altLang="en-US" sz="2000"/>
              <a:t>民法典</a:t>
            </a:r>
            <a:r>
              <a:rPr lang="en-US" altLang="zh-CN" sz="2000"/>
              <a:t>》</a:t>
            </a:r>
          </a:p>
          <a:p>
            <a:pPr algn="ctr"/>
            <a:endParaRPr lang="en-US" altLang="zh-CN" sz="2000"/>
          </a:p>
          <a:p>
            <a:pPr algn="just">
              <a:lnSpc>
                <a:spcPct val="150000"/>
              </a:lnSpc>
            </a:pPr>
            <a:r>
              <a:rPr lang="zh-CN" altLang="en-US" sz="2000"/>
              <a:t>第一千零三十四条 个人信息是以电子或者其他方式记录的能够单独或者与其他信息结合识别特定自然人的各种信息，包括自然人的姓名、出生日期、身份证件号码、生物识别信息、住址、电话号码、电子邮箱、健康信息、行踪信息等。</a:t>
            </a:r>
          </a:p>
          <a:p>
            <a:endParaRPr lang="zh-CN" altLang="en-US"/>
          </a:p>
        </p:txBody>
      </p:sp>
      <p:sp>
        <p:nvSpPr>
          <p:cNvPr id="4" name="矩形 3"/>
          <p:cNvSpPr/>
          <p:nvPr/>
        </p:nvSpPr>
        <p:spPr>
          <a:xfrm>
            <a:off x="2370159" y="2068631"/>
            <a:ext cx="7612643" cy="3301139"/>
          </a:xfrm>
          <a:prstGeom prst="rect">
            <a:avLst/>
          </a:prstGeom>
          <a:noFill/>
          <a:ln w="38100">
            <a:solidFill>
              <a:schemeClr val="accent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Slide Number Placeholder 2">
            <a:extLst>
              <a:ext uri="{FF2B5EF4-FFF2-40B4-BE49-F238E27FC236}">
                <a16:creationId xmlns:a16="http://schemas.microsoft.com/office/drawing/2014/main" id="{41207138-6ADC-E157-6FEB-615D3239C06E}"/>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148</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58320" y="2572719"/>
            <a:ext cx="8594615" cy="2238826"/>
          </a:xfrm>
          <a:prstGeom prst="rect">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zh-CN" altLang="en-US" sz="2000">
                <a:latin typeface="微软雅黑" panose="020B0503020204020204" pitchFamily="34" charset="-122"/>
                <a:ea typeface="微软雅黑" panose="020B0503020204020204" pitchFamily="34" charset="-122"/>
              </a:rPr>
              <a:t>第二十八条 敏感个人信息是一旦泄露或者非法使用，容易导致自然人的人格尊严受到侵害或者人身、财产安全受到危害的个人信息，包括</a:t>
            </a:r>
            <a:r>
              <a:rPr lang="zh-CN" altLang="en-US" sz="2000" b="1">
                <a:latin typeface="微软雅黑" panose="020B0503020204020204" pitchFamily="34" charset="-122"/>
                <a:ea typeface="微软雅黑" panose="020B0503020204020204" pitchFamily="34" charset="-122"/>
              </a:rPr>
              <a:t>生物识别、宗教信仰、特定身份、医疗健康、金融账户、行踪轨迹</a:t>
            </a:r>
            <a:r>
              <a:rPr lang="zh-CN" altLang="en-US" sz="2000">
                <a:latin typeface="微软雅黑" panose="020B0503020204020204" pitchFamily="34" charset="-122"/>
                <a:ea typeface="微软雅黑" panose="020B0503020204020204" pitchFamily="34" charset="-122"/>
              </a:rPr>
              <a:t>等信息，以及</a:t>
            </a:r>
            <a:r>
              <a:rPr lang="zh-CN" altLang="en-US" sz="2000" b="1">
                <a:latin typeface="微软雅黑" panose="020B0503020204020204" pitchFamily="34" charset="-122"/>
                <a:ea typeface="微软雅黑" panose="020B0503020204020204" pitchFamily="34" charset="-122"/>
              </a:rPr>
              <a:t>不满十四周岁未成年人的个人信息</a:t>
            </a:r>
            <a:r>
              <a:rPr lang="zh-CN" altLang="en-US" sz="2000">
                <a:latin typeface="微软雅黑" panose="020B0503020204020204" pitchFamily="34" charset="-122"/>
                <a:ea typeface="微软雅黑" panose="020B0503020204020204" pitchFamily="34" charset="-122"/>
              </a:rPr>
              <a:t>。</a:t>
            </a:r>
          </a:p>
        </p:txBody>
      </p:sp>
      <p:sp>
        <p:nvSpPr>
          <p:cNvPr id="3" name="Title 1">
            <a:extLst>
              <a:ext uri="{FF2B5EF4-FFF2-40B4-BE49-F238E27FC236}">
                <a16:creationId xmlns:a16="http://schemas.microsoft.com/office/drawing/2014/main" id="{391E099B-DC68-16A7-C17C-03103380DB96}"/>
              </a:ext>
            </a:extLst>
          </p:cNvPr>
          <p:cNvSpPr txBox="1">
            <a:spLocks/>
          </p:cNvSpPr>
          <p:nvPr/>
        </p:nvSpPr>
        <p:spPr>
          <a:xfrm>
            <a:off x="449999" y="495300"/>
            <a:ext cx="12019091" cy="6524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zh-CN" altLang="en-US">
                <a:latin typeface="微软雅黑" panose="020B0503020204020204" pitchFamily="34" charset="-122"/>
                <a:ea typeface="微软雅黑" panose="020B0503020204020204" pitchFamily="34" charset="-122"/>
              </a:rPr>
              <a:t>敏感个人信息的定义 </a:t>
            </a:r>
            <a:r>
              <a:rPr lang="en-US" altLang="zh-CN" sz="2400">
                <a:ea typeface="宋体" panose="02010600030101010101" pitchFamily="2" charset="-122"/>
                <a:cs typeface="Calibri" panose="020F0502020204030204" pitchFamily="34" charset="0"/>
              </a:rPr>
              <a:t>Definition of Sensitive Personal Information</a:t>
            </a:r>
          </a:p>
        </p:txBody>
      </p:sp>
      <p:sp>
        <p:nvSpPr>
          <p:cNvPr id="5" name="Slide Number Placeholder 2">
            <a:extLst>
              <a:ext uri="{FF2B5EF4-FFF2-40B4-BE49-F238E27FC236}">
                <a16:creationId xmlns:a16="http://schemas.microsoft.com/office/drawing/2014/main" id="{3CA5324A-6EC3-97F1-6F2E-FEAAA900F17D}"/>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149</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2199716" y="1461112"/>
            <a:ext cx="7728398" cy="1015663"/>
          </a:xfrm>
          <a:prstGeom prst="rect">
            <a:avLst/>
          </a:prstGeom>
        </p:spPr>
        <p:txBody>
          <a:bodyPr wrap="none">
            <a:spAutoFit/>
          </a:bodyPr>
          <a:lstStyle/>
          <a:p>
            <a:pPr algn="ctr"/>
            <a:r>
              <a:rPr lang="en-US" altLang="zh-CN" sz="2000">
                <a:latin typeface="微软雅黑" panose="020B0503020204020204" pitchFamily="34" charset="-122"/>
                <a:ea typeface="微软雅黑" panose="020B0503020204020204" pitchFamily="34" charset="-122"/>
              </a:rPr>
              <a:t>GB/T 35273-2020 </a:t>
            </a:r>
            <a:r>
              <a:rPr lang="zh-CN" altLang="en-US" sz="2000">
                <a:latin typeface="微软雅黑" panose="020B0503020204020204" pitchFamily="34" charset="-122"/>
                <a:ea typeface="微软雅黑" panose="020B0503020204020204" pitchFamily="34" charset="-122"/>
              </a:rPr>
              <a:t>信息安全技术</a:t>
            </a:r>
            <a:r>
              <a:rPr lang="en-US" altLang="zh-CN" sz="2000">
                <a:latin typeface="微软雅黑" panose="020B0503020204020204" pitchFamily="34" charset="-122"/>
                <a:ea typeface="微软雅黑" panose="020B0503020204020204" pitchFamily="34" charset="-122"/>
              </a:rPr>
              <a:t> </a:t>
            </a:r>
            <a:r>
              <a:rPr lang="zh-CN" altLang="en-US" sz="2000">
                <a:latin typeface="微软雅黑" panose="020B0503020204020204" pitchFamily="34" charset="-122"/>
                <a:ea typeface="微软雅黑" panose="020B0503020204020204" pitchFamily="34" charset="-122"/>
              </a:rPr>
              <a:t>个人信息安全规范</a:t>
            </a:r>
            <a:r>
              <a:rPr lang="en-US" altLang="zh-CN" sz="2000">
                <a:latin typeface="微软雅黑" panose="020B0503020204020204" pitchFamily="34" charset="-122"/>
                <a:ea typeface="微软雅黑" panose="020B0503020204020204" pitchFamily="34" charset="-122"/>
              </a:rPr>
              <a:t>(2020</a:t>
            </a:r>
            <a:r>
              <a:rPr lang="zh-CN" altLang="en-US" sz="2000">
                <a:latin typeface="微软雅黑" panose="020B0503020204020204" pitchFamily="34" charset="-122"/>
                <a:ea typeface="微软雅黑" panose="020B0503020204020204" pitchFamily="34" charset="-122"/>
              </a:rPr>
              <a:t>年版</a:t>
            </a:r>
            <a:r>
              <a:rPr lang="en-US" altLang="zh-CN" sz="2000">
                <a:latin typeface="微软雅黑" panose="020B0503020204020204" pitchFamily="34" charset="-122"/>
                <a:ea typeface="微软雅黑" panose="020B0503020204020204" pitchFamily="34" charset="-122"/>
              </a:rPr>
              <a:t>) </a:t>
            </a:r>
            <a:r>
              <a:rPr lang="zh-CN" altLang="en-US" sz="2000">
                <a:latin typeface="微软雅黑" panose="020B0503020204020204" pitchFamily="34" charset="-122"/>
                <a:ea typeface="微软雅黑" panose="020B0503020204020204" pitchFamily="34" charset="-122"/>
              </a:rPr>
              <a:t>：</a:t>
            </a:r>
            <a:endParaRPr lang="en-US" altLang="zh-CN" sz="2000">
              <a:latin typeface="微软雅黑" panose="020B0503020204020204" pitchFamily="34" charset="-122"/>
              <a:ea typeface="微软雅黑" panose="020B0503020204020204" pitchFamily="34" charset="-122"/>
            </a:endParaRPr>
          </a:p>
          <a:p>
            <a:pPr algn="ctr"/>
            <a:r>
              <a:rPr lang="zh-CN" altLang="en-US" sz="2000">
                <a:latin typeface="微软雅黑" panose="020B0503020204020204" pitchFamily="34" charset="-122"/>
                <a:ea typeface="微软雅黑" panose="020B0503020204020204" pitchFamily="34" charset="-122"/>
              </a:rPr>
              <a:t>个人敏感信息举例</a:t>
            </a:r>
            <a:endParaRPr lang="en-US" altLang="zh-CN" sz="2000">
              <a:latin typeface="微软雅黑" panose="020B0503020204020204" pitchFamily="34" charset="-122"/>
              <a:ea typeface="微软雅黑" panose="020B0503020204020204" pitchFamily="34" charset="-122"/>
            </a:endParaRPr>
          </a:p>
          <a:p>
            <a:endParaRPr lang="en-US" altLang="zh-CN" sz="2000">
              <a:solidFill>
                <a:srgbClr val="848484"/>
              </a:solidFill>
              <a:latin typeface="微软雅黑" panose="020B0503020204020204" pitchFamily="34" charset="-122"/>
              <a:ea typeface="微软雅黑" panose="020B0503020204020204" pitchFamily="34" charset="-122"/>
            </a:endParaRPr>
          </a:p>
        </p:txBody>
      </p:sp>
      <p:graphicFrame>
        <p:nvGraphicFramePr>
          <p:cNvPr id="10" name="表格 9"/>
          <p:cNvGraphicFramePr>
            <a:graphicFrameLocks noGrp="1"/>
          </p:cNvGraphicFramePr>
          <p:nvPr>
            <p:custDataLst>
              <p:tags r:id="rId1"/>
            </p:custDataLst>
          </p:nvPr>
        </p:nvGraphicFramePr>
        <p:xfrm>
          <a:off x="623864" y="2268227"/>
          <a:ext cx="11117179" cy="3810000"/>
        </p:xfrm>
        <a:graphic>
          <a:graphicData uri="http://schemas.openxmlformats.org/drawingml/2006/table">
            <a:tbl>
              <a:tblPr bandRow="1">
                <a:tableStyleId>{5C22544A-7EE6-4342-B048-85BDC9FD1C3A}</a:tableStyleId>
              </a:tblPr>
              <a:tblGrid>
                <a:gridCol w="2684212">
                  <a:extLst>
                    <a:ext uri="{9D8B030D-6E8A-4147-A177-3AD203B41FA5}">
                      <a16:colId xmlns:a16="http://schemas.microsoft.com/office/drawing/2014/main" val="20000"/>
                    </a:ext>
                  </a:extLst>
                </a:gridCol>
                <a:gridCol w="8432967">
                  <a:extLst>
                    <a:ext uri="{9D8B030D-6E8A-4147-A177-3AD203B41FA5}">
                      <a16:colId xmlns:a16="http://schemas.microsoft.com/office/drawing/2014/main" val="20001"/>
                    </a:ext>
                  </a:extLst>
                </a:gridCol>
              </a:tblGrid>
              <a:tr h="1005840">
                <a:tc>
                  <a:txBody>
                    <a:bodyPr/>
                    <a:lstStyle/>
                    <a:p>
                      <a:r>
                        <a:rPr lang="zh-CN" altLang="en-US" sz="2000">
                          <a:solidFill>
                            <a:schemeClr val="tx1"/>
                          </a:solidFill>
                          <a:latin typeface="微软雅黑" panose="020B0503020204020204" pitchFamily="34" charset="-122"/>
                          <a:ea typeface="微软雅黑" panose="020B0503020204020204" pitchFamily="34" charset="-122"/>
                        </a:rPr>
                        <a:t>个人财产信息</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000">
                          <a:solidFill>
                            <a:schemeClr val="tx1"/>
                          </a:solidFill>
                          <a:latin typeface="微软雅黑" panose="020B0503020204020204" pitchFamily="34" charset="-122"/>
                          <a:ea typeface="微软雅黑" panose="020B0503020204020204" pitchFamily="34" charset="-122"/>
                        </a:rPr>
                        <a:t>账户信息、鉴别信息（口令）、存款信息（包括资金数量、支付收款记录等）、房产信息、信贷记录、征信信息、交易和消费记录、流水记录等，以及虚拟货币、虚拟交易、游戏类兑换码等虚拟财产信息</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840">
                <a:tc>
                  <a:txBody>
                    <a:bodyPr/>
                    <a:lstStyle/>
                    <a:p>
                      <a:r>
                        <a:rPr lang="zh-CN" altLang="en-US" sz="2000">
                          <a:solidFill>
                            <a:schemeClr val="tx1"/>
                          </a:solidFill>
                          <a:latin typeface="微软雅黑" panose="020B0503020204020204" pitchFamily="34" charset="-122"/>
                          <a:ea typeface="微软雅黑" panose="020B0503020204020204" pitchFamily="34" charset="-122"/>
                        </a:rPr>
                        <a:t>个人健康生理信息</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000">
                          <a:solidFill>
                            <a:schemeClr val="tx1"/>
                          </a:solidFill>
                          <a:latin typeface="微软雅黑" panose="020B0503020204020204" pitchFamily="34" charset="-122"/>
                          <a:ea typeface="微软雅黑" panose="020B0503020204020204" pitchFamily="34" charset="-122"/>
                        </a:rPr>
                        <a:t>个人因生病医治等产生的相关记录，如病症、住院志、医嘱单、检验报告、手术及麻醉记录、护理记录、用药记录、药物食品过敏信息、生育信息、以往病史、诊治情况、家族病史、现病史、传染病史等</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840">
                <a:tc>
                  <a:txBody>
                    <a:bodyPr/>
                    <a:lstStyle/>
                    <a:p>
                      <a:r>
                        <a:rPr lang="zh-CN" altLang="en-US" sz="2000">
                          <a:solidFill>
                            <a:schemeClr val="tx1"/>
                          </a:solidFill>
                          <a:latin typeface="微软雅黑" panose="020B0503020204020204" pitchFamily="34" charset="-122"/>
                          <a:ea typeface="微软雅黑" panose="020B0503020204020204" pitchFamily="34" charset="-122"/>
                        </a:rPr>
                        <a:t>个人生物识别信息</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000">
                          <a:solidFill>
                            <a:schemeClr val="tx1"/>
                          </a:solidFill>
                          <a:latin typeface="微软雅黑" panose="020B0503020204020204" pitchFamily="34" charset="-122"/>
                          <a:ea typeface="微软雅黑" panose="020B0503020204020204" pitchFamily="34" charset="-122"/>
                        </a:rPr>
                        <a:t>个人基因、指纹、声纹、掌纹、耳廓、虹膜、面部识别特征等</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70840">
                <a:tc>
                  <a:txBody>
                    <a:bodyPr/>
                    <a:lstStyle/>
                    <a:p>
                      <a:r>
                        <a:rPr lang="zh-CN" altLang="en-US" sz="2000">
                          <a:solidFill>
                            <a:schemeClr val="tx1"/>
                          </a:solidFill>
                          <a:latin typeface="微软雅黑" panose="020B0503020204020204" pitchFamily="34" charset="-122"/>
                          <a:ea typeface="微软雅黑" panose="020B0503020204020204" pitchFamily="34" charset="-122"/>
                        </a:rPr>
                        <a:t>个人身份信息</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000">
                          <a:solidFill>
                            <a:schemeClr val="tx1"/>
                          </a:solidFill>
                          <a:latin typeface="微软雅黑" panose="020B0503020204020204" pitchFamily="34" charset="-122"/>
                          <a:ea typeface="微软雅黑" panose="020B0503020204020204" pitchFamily="34" charset="-122"/>
                        </a:rPr>
                        <a:t>身份证、军官证、护照、驾驶证、工作证、社保卡、居住证等</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70840">
                <a:tc>
                  <a:txBody>
                    <a:bodyPr/>
                    <a:lstStyle/>
                    <a:p>
                      <a:r>
                        <a:rPr lang="zh-CN" altLang="en-US" sz="2000">
                          <a:solidFill>
                            <a:schemeClr val="tx1"/>
                          </a:solidFill>
                          <a:latin typeface="微软雅黑" panose="020B0503020204020204" pitchFamily="34" charset="-122"/>
                          <a:ea typeface="微软雅黑" panose="020B0503020204020204" pitchFamily="34" charset="-122"/>
                        </a:rPr>
                        <a:t>其他信息</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000">
                          <a:solidFill>
                            <a:schemeClr val="tx1"/>
                          </a:solidFill>
                          <a:latin typeface="微软雅黑" panose="020B0503020204020204" pitchFamily="34" charset="-122"/>
                          <a:ea typeface="微软雅黑" panose="020B0503020204020204" pitchFamily="34" charset="-122"/>
                        </a:rPr>
                        <a:t>性取向、婚史、宗教信仰、未公开的违法犯罪记录、通信记录和内容、通讯录、好友列表、群组列表、行踪轨迹、网页浏览记录、住宿记录、精准定位信息等</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sp>
        <p:nvSpPr>
          <p:cNvPr id="5" name="Title 1">
            <a:extLst>
              <a:ext uri="{FF2B5EF4-FFF2-40B4-BE49-F238E27FC236}">
                <a16:creationId xmlns:a16="http://schemas.microsoft.com/office/drawing/2014/main" id="{C226E84A-C306-466A-4CF2-3176A78303BA}"/>
              </a:ext>
            </a:extLst>
          </p:cNvPr>
          <p:cNvSpPr txBox="1">
            <a:spLocks/>
          </p:cNvSpPr>
          <p:nvPr/>
        </p:nvSpPr>
        <p:spPr>
          <a:xfrm>
            <a:off x="449999" y="495300"/>
            <a:ext cx="12019091" cy="6524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zh-CN" altLang="en-US">
                <a:latin typeface="微软雅黑" panose="020B0503020204020204" pitchFamily="34" charset="-122"/>
                <a:ea typeface="微软雅黑" panose="020B0503020204020204" pitchFamily="34" charset="-122"/>
              </a:rPr>
              <a:t>敏感个人信息的定义 </a:t>
            </a:r>
            <a:r>
              <a:rPr lang="en-US" altLang="zh-CN" sz="2400">
                <a:ea typeface="宋体" panose="02010600030101010101" pitchFamily="2" charset="-122"/>
                <a:cs typeface="Calibri" panose="020F0502020204030204" pitchFamily="34" charset="0"/>
              </a:rPr>
              <a:t>Definition of Sensitive Personal Information</a:t>
            </a:r>
          </a:p>
        </p:txBody>
      </p:sp>
      <p:sp>
        <p:nvSpPr>
          <p:cNvPr id="6" name="Slide Number Placeholder 2">
            <a:extLst>
              <a:ext uri="{FF2B5EF4-FFF2-40B4-BE49-F238E27FC236}">
                <a16:creationId xmlns:a16="http://schemas.microsoft.com/office/drawing/2014/main" id="{FF739508-4366-2AD0-2435-7A954C0EB01B}"/>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150</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879407" y="1454691"/>
            <a:ext cx="6336665" cy="368610"/>
          </a:xfrm>
        </p:spPr>
        <p:txBody>
          <a:bodyPr>
            <a:normAutofit/>
          </a:bodyPr>
          <a:lstStyle/>
          <a:p>
            <a:pPr marL="0" indent="0">
              <a:buNone/>
            </a:pPr>
            <a:r>
              <a:rPr lang="zh-CN" altLang="en-US" sz="2000">
                <a:solidFill>
                  <a:schemeClr val="tx1"/>
                </a:solidFill>
                <a:latin typeface="微软雅黑" panose="020B0503020204020204" pitchFamily="34" charset="-122"/>
                <a:ea typeface="微软雅黑" panose="020B0503020204020204" pitchFamily="34" charset="-122"/>
              </a:rPr>
              <a:t>可能涉及的个人信息（含敏感个人信息）类型：</a:t>
            </a:r>
          </a:p>
        </p:txBody>
      </p:sp>
      <p:sp>
        <p:nvSpPr>
          <p:cNvPr id="4" name="剪去对角的矩形 3"/>
          <p:cNvSpPr/>
          <p:nvPr/>
        </p:nvSpPr>
        <p:spPr>
          <a:xfrm>
            <a:off x="1981200" y="2174487"/>
            <a:ext cx="8133080" cy="1913890"/>
          </a:xfrm>
          <a:prstGeom prst="snip2DiagRect">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zh-CN" altLang="en-US" sz="2000">
                <a:latin typeface="微软雅黑" panose="020B0503020204020204" pitchFamily="34" charset="-122"/>
                <a:ea typeface="微软雅黑" panose="020B0503020204020204" pitchFamily="34" charset="-122"/>
              </a:rPr>
              <a:t>业务数据：患者的个人信息（基本个人信息、病症、治疗情况、用药记录等）、临床试验受试者的个人信息（基本个人信息、受试记录等）、新药监测期的不良反应报告（要求包含可识别的患者）等等</a:t>
            </a:r>
          </a:p>
        </p:txBody>
      </p:sp>
      <p:sp>
        <p:nvSpPr>
          <p:cNvPr id="5" name="剪去对角的矩形 4"/>
          <p:cNvSpPr/>
          <p:nvPr/>
        </p:nvSpPr>
        <p:spPr>
          <a:xfrm>
            <a:off x="1981200" y="4422140"/>
            <a:ext cx="8133080" cy="1165860"/>
          </a:xfrm>
          <a:prstGeom prst="snip2DiagRect">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000">
                <a:latin typeface="微软雅黑" panose="020B0503020204020204" pitchFamily="34" charset="-122"/>
                <a:ea typeface="微软雅黑" panose="020B0503020204020204" pitchFamily="34" charset="-122"/>
              </a:rPr>
              <a:t>其他数据：企业自身及合作单位的员工的个人信息</a:t>
            </a:r>
          </a:p>
        </p:txBody>
      </p:sp>
      <p:sp>
        <p:nvSpPr>
          <p:cNvPr id="6" name="Title 1">
            <a:extLst>
              <a:ext uri="{FF2B5EF4-FFF2-40B4-BE49-F238E27FC236}">
                <a16:creationId xmlns:a16="http://schemas.microsoft.com/office/drawing/2014/main" id="{D7B4632C-0D98-E84C-B97E-32011857CC7B}"/>
              </a:ext>
            </a:extLst>
          </p:cNvPr>
          <p:cNvSpPr txBox="1">
            <a:spLocks/>
          </p:cNvSpPr>
          <p:nvPr/>
        </p:nvSpPr>
        <p:spPr>
          <a:xfrm>
            <a:off x="449999" y="495300"/>
            <a:ext cx="12019091" cy="6524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zh-CN" altLang="en-US">
                <a:latin typeface="微软雅黑" panose="020B0503020204020204" pitchFamily="34" charset="-122"/>
                <a:ea typeface="微软雅黑" panose="020B0503020204020204" pitchFamily="34" charset="-122"/>
              </a:rPr>
              <a:t>实际场景</a:t>
            </a:r>
            <a:r>
              <a:rPr lang="zh-CN" altLang="en-US">
                <a:latin typeface="微软雅黑" panose="020B0503020204020204" pitchFamily="34" charset="-122"/>
                <a:ea typeface="微软雅黑" panose="020B0503020204020204" pitchFamily="34" charset="-122"/>
                <a:sym typeface="+mn-ea"/>
              </a:rPr>
              <a:t>应用</a:t>
            </a:r>
            <a:r>
              <a:rPr lang="en-US" altLang="zh-CN">
                <a:latin typeface="Calibri" panose="020F0502020204030204" pitchFamily="34" charset="0"/>
                <a:ea typeface="宋体" panose="02010600030101010101" pitchFamily="2" charset="-122"/>
                <a:cs typeface="Calibri" panose="020F0502020204030204" pitchFamily="34" charset="0"/>
                <a:sym typeface="+mn-ea"/>
              </a:rPr>
              <a:t> </a:t>
            </a:r>
            <a:r>
              <a:rPr lang="en-US" altLang="zh-CN" sz="2400">
                <a:ea typeface="宋体" panose="02010600030101010101" pitchFamily="2" charset="-122"/>
                <a:cs typeface="Calibri" panose="020F0502020204030204" pitchFamily="34" charset="0"/>
              </a:rPr>
              <a:t>Industrial Practice</a:t>
            </a:r>
          </a:p>
        </p:txBody>
      </p:sp>
      <p:sp>
        <p:nvSpPr>
          <p:cNvPr id="7" name="Slide Number Placeholder 2">
            <a:extLst>
              <a:ext uri="{FF2B5EF4-FFF2-40B4-BE49-F238E27FC236}">
                <a16:creationId xmlns:a16="http://schemas.microsoft.com/office/drawing/2014/main" id="{C37D3C5C-2907-3AC9-2DD0-C4B2BB9FA550}"/>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151</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示 3"/>
          <p:cNvGraphicFramePr/>
          <p:nvPr/>
        </p:nvGraphicFramePr>
        <p:xfrm>
          <a:off x="417504" y="1995638"/>
          <a:ext cx="6005095" cy="32988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矩形 2"/>
          <p:cNvSpPr/>
          <p:nvPr/>
        </p:nvSpPr>
        <p:spPr>
          <a:xfrm>
            <a:off x="6949440" y="2153920"/>
            <a:ext cx="4015105" cy="609600"/>
          </a:xfrm>
          <a:prstGeom prst="rect">
            <a:avLst/>
          </a:prstGeom>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000">
                <a:solidFill>
                  <a:schemeClr val="tx1"/>
                </a:solidFill>
                <a:latin typeface="微软雅黑" panose="020B0503020204020204" pitchFamily="34" charset="-122"/>
                <a:ea typeface="微软雅黑" panose="020B0503020204020204" pitchFamily="34" charset="-122"/>
              </a:rPr>
              <a:t>不得欺骗、误导</a:t>
            </a:r>
          </a:p>
        </p:txBody>
      </p:sp>
      <p:sp>
        <p:nvSpPr>
          <p:cNvPr id="5" name="矩形 4"/>
          <p:cNvSpPr/>
          <p:nvPr/>
        </p:nvSpPr>
        <p:spPr>
          <a:xfrm>
            <a:off x="6949440" y="2926715"/>
            <a:ext cx="4015105" cy="609600"/>
          </a:xfrm>
          <a:prstGeom prst="rect">
            <a:avLst/>
          </a:prstGeom>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000">
                <a:solidFill>
                  <a:schemeClr val="tx1"/>
                </a:solidFill>
                <a:latin typeface="微软雅黑" panose="020B0503020204020204" pitchFamily="34" charset="-122"/>
                <a:ea typeface="微软雅黑" panose="020B0503020204020204" pitchFamily="34" charset="-122"/>
              </a:rPr>
              <a:t>要有针对性地收集、不得过度收集</a:t>
            </a:r>
          </a:p>
        </p:txBody>
      </p:sp>
      <p:sp>
        <p:nvSpPr>
          <p:cNvPr id="6" name="矩形 5"/>
          <p:cNvSpPr/>
          <p:nvPr/>
        </p:nvSpPr>
        <p:spPr>
          <a:xfrm>
            <a:off x="6949440" y="3715385"/>
            <a:ext cx="4015105" cy="609600"/>
          </a:xfrm>
          <a:prstGeom prst="rect">
            <a:avLst/>
          </a:prstGeom>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000">
                <a:solidFill>
                  <a:schemeClr val="tx1"/>
                </a:solidFill>
                <a:latin typeface="微软雅黑" panose="020B0503020204020204" pitchFamily="34" charset="-122"/>
                <a:ea typeface="微软雅黑" panose="020B0503020204020204" pitchFamily="34" charset="-122"/>
              </a:rPr>
              <a:t>清楚、明确、完整地告知个人</a:t>
            </a:r>
          </a:p>
        </p:txBody>
      </p:sp>
      <p:sp>
        <p:nvSpPr>
          <p:cNvPr id="7" name="矩形 6"/>
          <p:cNvSpPr/>
          <p:nvPr/>
        </p:nvSpPr>
        <p:spPr>
          <a:xfrm>
            <a:off x="6949440" y="4504055"/>
            <a:ext cx="4015105" cy="609600"/>
          </a:xfrm>
          <a:prstGeom prst="rect">
            <a:avLst/>
          </a:prstGeom>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just"/>
            <a:r>
              <a:rPr lang="zh-CN" altLang="en-US" sz="2000">
                <a:solidFill>
                  <a:schemeClr val="tx1"/>
                </a:solidFill>
                <a:latin typeface="微软雅黑" panose="020B0503020204020204" pitchFamily="34" charset="-122"/>
                <a:ea typeface="微软雅黑" panose="020B0503020204020204" pitchFamily="34" charset="-122"/>
              </a:rPr>
              <a:t>企业应该配备相应的技术手段以保证数据处理的准确性与安全性。</a:t>
            </a:r>
          </a:p>
        </p:txBody>
      </p:sp>
      <p:sp>
        <p:nvSpPr>
          <p:cNvPr id="11" name="Title 1">
            <a:extLst>
              <a:ext uri="{FF2B5EF4-FFF2-40B4-BE49-F238E27FC236}">
                <a16:creationId xmlns:a16="http://schemas.microsoft.com/office/drawing/2014/main" id="{D254371A-C0F7-C217-125E-64F04282F94D}"/>
              </a:ext>
            </a:extLst>
          </p:cNvPr>
          <p:cNvSpPr>
            <a:spLocks noGrp="1"/>
          </p:cNvSpPr>
          <p:nvPr>
            <p:ph type="title"/>
          </p:nvPr>
        </p:nvSpPr>
        <p:spPr>
          <a:xfrm>
            <a:off x="449999" y="495299"/>
            <a:ext cx="12271390" cy="652463"/>
          </a:xfrm>
        </p:spPr>
        <p:txBody>
          <a:bodyPr/>
          <a:lstStyle/>
          <a:p>
            <a:r>
              <a:rPr lang="zh-CN" altLang="en-US">
                <a:latin typeface="微软雅黑" panose="020B0503020204020204" pitchFamily="34" charset="-122"/>
                <a:ea typeface="微软雅黑" panose="020B0503020204020204" pitchFamily="34" charset="-122"/>
              </a:rPr>
              <a:t>个人信息处理的原则</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Principles of Processing Personal Information</a:t>
            </a:r>
          </a:p>
        </p:txBody>
      </p:sp>
      <p:sp>
        <p:nvSpPr>
          <p:cNvPr id="8" name="Slide Number Placeholder 2">
            <a:extLst>
              <a:ext uri="{FF2B5EF4-FFF2-40B4-BE49-F238E27FC236}">
                <a16:creationId xmlns:a16="http://schemas.microsoft.com/office/drawing/2014/main" id="{D3D6927D-2BA6-2D4F-3470-88A0BF37E949}"/>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152</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922519" y="1455019"/>
            <a:ext cx="2549875" cy="786063"/>
          </a:xfrm>
          <a:prstGeom prst="rect">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sz="2000">
                <a:latin typeface="微软雅黑" panose="020B0503020204020204" pitchFamily="34" charset="-122"/>
                <a:ea typeface="微软雅黑" panose="020B0503020204020204" pitchFamily="34" charset="-122"/>
              </a:rPr>
              <a:t>处理个人信息的前提</a:t>
            </a:r>
          </a:p>
        </p:txBody>
      </p:sp>
      <p:sp>
        <p:nvSpPr>
          <p:cNvPr id="8" name="右箭头 7"/>
          <p:cNvSpPr/>
          <p:nvPr/>
        </p:nvSpPr>
        <p:spPr>
          <a:xfrm rot="5400000">
            <a:off x="1732234" y="2707789"/>
            <a:ext cx="930442" cy="168443"/>
          </a:xfrm>
          <a:prstGeom prst="rightArrow">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415606" y="2391900"/>
            <a:ext cx="697627" cy="400110"/>
          </a:xfrm>
          <a:prstGeom prst="rect">
            <a:avLst/>
          </a:prstGeom>
        </p:spPr>
        <p:txBody>
          <a:bodyPr wrap="none">
            <a:spAutoFit/>
          </a:bodyPr>
          <a:lstStyle/>
          <a:p>
            <a:r>
              <a:rPr lang="zh-CN" altLang="en-US" sz="2000">
                <a:latin typeface="微软雅黑" panose="020B0503020204020204" pitchFamily="34" charset="-122"/>
                <a:ea typeface="微软雅黑" panose="020B0503020204020204" pitchFamily="34" charset="-122"/>
              </a:rPr>
              <a:t>获得</a:t>
            </a:r>
          </a:p>
        </p:txBody>
      </p:sp>
      <p:graphicFrame>
        <p:nvGraphicFramePr>
          <p:cNvPr id="10" name="图示 9"/>
          <p:cNvGraphicFramePr/>
          <p:nvPr>
            <p:extLst>
              <p:ext uri="{D42A27DB-BD31-4B8C-83A1-F6EECF244321}">
                <p14:modId xmlns:p14="http://schemas.microsoft.com/office/powerpoint/2010/main" val="4056734187"/>
              </p:ext>
            </p:extLst>
          </p:nvPr>
        </p:nvGraphicFramePr>
        <p:xfrm>
          <a:off x="466041" y="1455019"/>
          <a:ext cx="8587875" cy="46037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左大括号 10"/>
          <p:cNvSpPr/>
          <p:nvPr/>
        </p:nvSpPr>
        <p:spPr>
          <a:xfrm flipH="1">
            <a:off x="8687106" y="2326789"/>
            <a:ext cx="272716" cy="3408785"/>
          </a:xfrm>
          <a:prstGeom prst="leftBrace">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2"/>
              </a:solidFill>
            </a:endParaRPr>
          </a:p>
        </p:txBody>
      </p:sp>
      <p:sp>
        <p:nvSpPr>
          <p:cNvPr id="13" name="文本框 12"/>
          <p:cNvSpPr txBox="1"/>
          <p:nvPr/>
        </p:nvSpPr>
        <p:spPr>
          <a:xfrm>
            <a:off x="9053916" y="3831126"/>
            <a:ext cx="1980029" cy="400110"/>
          </a:xfrm>
          <a:prstGeom prst="rect">
            <a:avLst/>
          </a:prstGeom>
          <a:noFill/>
        </p:spPr>
        <p:txBody>
          <a:bodyPr wrap="none" rtlCol="0">
            <a:spAutoFit/>
          </a:bodyPr>
          <a:lstStyle/>
          <a:p>
            <a:r>
              <a:rPr lang="zh-CN" altLang="en-US" sz="2000">
                <a:latin typeface="微软雅黑" panose="020B0503020204020204" pitchFamily="34" charset="-122"/>
                <a:ea typeface="微软雅黑" panose="020B0503020204020204" pitchFamily="34" charset="-122"/>
              </a:rPr>
              <a:t>同意的例外情形</a:t>
            </a:r>
          </a:p>
        </p:txBody>
      </p:sp>
      <p:cxnSp>
        <p:nvCxnSpPr>
          <p:cNvPr id="3" name="曲线连接符 2"/>
          <p:cNvCxnSpPr>
            <a:endCxn id="4" idx="1"/>
          </p:cNvCxnSpPr>
          <p:nvPr/>
        </p:nvCxnSpPr>
        <p:spPr>
          <a:xfrm>
            <a:off x="8583930" y="1919711"/>
            <a:ext cx="1065530" cy="7620"/>
          </a:xfrm>
          <a:prstGeom prst="curvedConnector3">
            <a:avLst>
              <a:gd name="adj1" fmla="val 50060"/>
            </a:avLst>
          </a:prstGeom>
          <a:ln>
            <a:tailEnd type="arrow"/>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9649460" y="1404673"/>
            <a:ext cx="2316480" cy="706755"/>
          </a:xfrm>
          <a:prstGeom prst="rect">
            <a:avLst/>
          </a:prstGeom>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000">
                <a:latin typeface="微软雅黑" panose="020B0503020204020204" pitchFamily="34" charset="-122"/>
                <a:ea typeface="微软雅黑" panose="020B0503020204020204" pitchFamily="34" charset="-122"/>
              </a:rPr>
              <a:t>例如，通过《隐私政策》等形式</a:t>
            </a:r>
          </a:p>
        </p:txBody>
      </p:sp>
      <p:cxnSp>
        <p:nvCxnSpPr>
          <p:cNvPr id="6" name="曲线连接符 5"/>
          <p:cNvCxnSpPr>
            <a:endCxn id="12" idx="1"/>
          </p:cNvCxnSpPr>
          <p:nvPr/>
        </p:nvCxnSpPr>
        <p:spPr>
          <a:xfrm>
            <a:off x="8597900" y="2642341"/>
            <a:ext cx="1051560" cy="273050"/>
          </a:xfrm>
          <a:prstGeom prst="curvedConnector3">
            <a:avLst>
              <a:gd name="adj1" fmla="val 50060"/>
            </a:avLst>
          </a:prstGeom>
          <a:ln>
            <a:tailEnd type="arrow"/>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9649460" y="2239063"/>
            <a:ext cx="2316480" cy="1014730"/>
          </a:xfrm>
          <a:prstGeom prst="rect">
            <a:avLst/>
          </a:prstGeom>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000">
                <a:latin typeface="微软雅黑" panose="020B0503020204020204" pitchFamily="34" charset="-122"/>
                <a:ea typeface="微软雅黑" panose="020B0503020204020204" pitchFamily="34" charset="-122"/>
              </a:rPr>
              <a:t>例如，为履行《劳动合同》、《用户协议》等所必需</a:t>
            </a:r>
            <a:endParaRPr lang="en-US" altLang="zh-CN" sz="2000">
              <a:latin typeface="微软雅黑" panose="020B0503020204020204" pitchFamily="34" charset="-122"/>
              <a:ea typeface="微软雅黑" panose="020B0503020204020204" pitchFamily="34" charset="-122"/>
            </a:endParaRPr>
          </a:p>
        </p:txBody>
      </p:sp>
      <p:sp>
        <p:nvSpPr>
          <p:cNvPr id="16" name="Title 1">
            <a:extLst>
              <a:ext uri="{FF2B5EF4-FFF2-40B4-BE49-F238E27FC236}">
                <a16:creationId xmlns:a16="http://schemas.microsoft.com/office/drawing/2014/main" id="{9D3EADA6-593D-AE0D-1123-F77E918893A0}"/>
              </a:ext>
            </a:extLst>
          </p:cNvPr>
          <p:cNvSpPr>
            <a:spLocks noGrp="1"/>
          </p:cNvSpPr>
          <p:nvPr>
            <p:ph type="title"/>
          </p:nvPr>
        </p:nvSpPr>
        <p:spPr>
          <a:xfrm>
            <a:off x="449999" y="495299"/>
            <a:ext cx="11955675" cy="652463"/>
          </a:xfrm>
        </p:spPr>
        <p:txBody>
          <a:bodyPr/>
          <a:lstStyle/>
          <a:p>
            <a:r>
              <a:rPr lang="zh-CN" altLang="en-US">
                <a:latin typeface="微软雅黑" panose="020B0503020204020204" pitchFamily="34" charset="-122"/>
                <a:ea typeface="微软雅黑" panose="020B0503020204020204" pitchFamily="34" charset="-122"/>
              </a:rPr>
              <a:t>个人信息处理的前提</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Precondition for Processing Personal Information</a:t>
            </a:r>
          </a:p>
        </p:txBody>
      </p:sp>
      <p:sp>
        <p:nvSpPr>
          <p:cNvPr id="14" name="Slide Number Placeholder 2">
            <a:extLst>
              <a:ext uri="{FF2B5EF4-FFF2-40B4-BE49-F238E27FC236}">
                <a16:creationId xmlns:a16="http://schemas.microsoft.com/office/drawing/2014/main" id="{B34D9426-EF82-2939-1A39-6504474DCAEB}"/>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153</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712970" y="1931035"/>
            <a:ext cx="3710305" cy="1776095"/>
          </a:xfrm>
          <a:prstGeom prst="rect">
            <a:avLst/>
          </a:prstGeom>
          <a:ln>
            <a:noFill/>
          </a:ln>
          <a:effectLst>
            <a:outerShdw blurRad="50800" dist="38100" dir="2700000" algn="tl" rotWithShape="0">
              <a:prstClr val="black">
                <a:alpha val="40000"/>
              </a:prstClr>
            </a:outerShdw>
          </a:effectLst>
        </p:spPr>
        <p:style>
          <a:lnRef idx="3">
            <a:schemeClr val="lt1"/>
          </a:lnRef>
          <a:fillRef idx="1">
            <a:schemeClr val="accent5"/>
          </a:fillRef>
          <a:effectRef idx="1">
            <a:schemeClr val="accent5"/>
          </a:effectRef>
          <a:fontRef idx="minor">
            <a:schemeClr val="lt1"/>
          </a:fontRef>
        </p:style>
        <p:txBody>
          <a:bodyPr rtlCol="0" anchor="ctr"/>
          <a:lstStyle/>
          <a:p>
            <a:pPr algn="ctr"/>
            <a:r>
              <a:rPr lang="zh-CN" altLang="en-US" sz="2000">
                <a:solidFill>
                  <a:schemeClr val="tx1"/>
                </a:solidFill>
                <a:latin typeface="微软雅黑" panose="020B0503020204020204" pitchFamily="34" charset="-122"/>
                <a:ea typeface="微软雅黑" panose="020B0503020204020204" pitchFamily="34" charset="-122"/>
              </a:rPr>
              <a:t>告知</a:t>
            </a:r>
            <a:r>
              <a:rPr lang="en-US" altLang="zh-CN" sz="2000">
                <a:solidFill>
                  <a:schemeClr val="tx1"/>
                </a:solidFill>
                <a:latin typeface="微软雅黑" panose="020B0503020204020204" pitchFamily="34" charset="-122"/>
                <a:ea typeface="微软雅黑" panose="020B0503020204020204" pitchFamily="34" charset="-122"/>
              </a:rPr>
              <a:t> &amp; </a:t>
            </a:r>
            <a:r>
              <a:rPr lang="zh-CN" altLang="en-US" sz="2000">
                <a:solidFill>
                  <a:schemeClr val="tx1"/>
                </a:solidFill>
                <a:latin typeface="微软雅黑" panose="020B0503020204020204" pitchFamily="34" charset="-122"/>
                <a:ea typeface="微软雅黑" panose="020B0503020204020204" pitchFamily="34" charset="-122"/>
              </a:rPr>
              <a:t>单独同意</a:t>
            </a:r>
            <a:endParaRPr lang="en-US" altLang="zh-CN" sz="2000">
              <a:solidFill>
                <a:schemeClr val="tx1"/>
              </a:solidFill>
              <a:latin typeface="微软雅黑" panose="020B0503020204020204" pitchFamily="34" charset="-122"/>
              <a:ea typeface="微软雅黑" panose="020B0503020204020204" pitchFamily="34" charset="-122"/>
            </a:endParaRPr>
          </a:p>
          <a:p>
            <a:pPr algn="ctr"/>
            <a:r>
              <a:rPr lang="en-US" altLang="zh-CN" sz="2000">
                <a:solidFill>
                  <a:schemeClr val="tx1"/>
                </a:solidFill>
                <a:latin typeface="微软雅黑" panose="020B0503020204020204" pitchFamily="34" charset="-122"/>
                <a:ea typeface="微软雅黑" panose="020B0503020204020204" pitchFamily="34" charset="-122"/>
              </a:rPr>
              <a:t>+</a:t>
            </a:r>
          </a:p>
          <a:p>
            <a:pPr algn="ctr"/>
            <a:r>
              <a:rPr lang="zh-CN" altLang="en-US" sz="2000">
                <a:solidFill>
                  <a:schemeClr val="tx1"/>
                </a:solidFill>
                <a:latin typeface="微软雅黑" panose="020B0503020204020204" pitchFamily="34" charset="-122"/>
                <a:ea typeface="微软雅黑" panose="020B0503020204020204" pitchFamily="34" charset="-122"/>
              </a:rPr>
              <a:t>进行个人信息影响评估</a:t>
            </a:r>
            <a:endParaRPr lang="en-US" altLang="zh-CN" sz="2000">
              <a:solidFill>
                <a:schemeClr val="tx1"/>
              </a:solidFill>
              <a:latin typeface="微软雅黑" panose="020B0503020204020204" pitchFamily="34" charset="-122"/>
              <a:ea typeface="微软雅黑" panose="020B0503020204020204" pitchFamily="34" charset="-122"/>
            </a:endParaRPr>
          </a:p>
        </p:txBody>
      </p:sp>
      <p:sp>
        <p:nvSpPr>
          <p:cNvPr id="4" name="对角圆角矩形 3"/>
          <p:cNvSpPr/>
          <p:nvPr/>
        </p:nvSpPr>
        <p:spPr>
          <a:xfrm>
            <a:off x="549275" y="2148840"/>
            <a:ext cx="2671445" cy="1069340"/>
          </a:xfrm>
          <a:prstGeom prst="round2DiagRect">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latin typeface="微软雅黑" panose="020B0503020204020204" pitchFamily="34" charset="-122"/>
                <a:ea typeface="微软雅黑" panose="020B0503020204020204" pitchFamily="34" charset="-122"/>
              </a:rPr>
              <a:t>一般敏感个人信息</a:t>
            </a:r>
          </a:p>
        </p:txBody>
      </p:sp>
      <p:sp>
        <p:nvSpPr>
          <p:cNvPr id="5" name="对角圆角矩形 4"/>
          <p:cNvSpPr/>
          <p:nvPr/>
        </p:nvSpPr>
        <p:spPr>
          <a:xfrm>
            <a:off x="549275" y="4347845"/>
            <a:ext cx="2671445" cy="1125220"/>
          </a:xfrm>
          <a:prstGeom prst="round2DiagRect">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latin typeface="微软雅黑" panose="020B0503020204020204" pitchFamily="34" charset="-122"/>
                <a:ea typeface="微软雅黑" panose="020B0503020204020204" pitchFamily="34" charset="-122"/>
              </a:rPr>
              <a:t>不满十四周岁未成年的个人信息</a:t>
            </a:r>
          </a:p>
        </p:txBody>
      </p:sp>
      <p:sp>
        <p:nvSpPr>
          <p:cNvPr id="6" name="矩形 5"/>
          <p:cNvSpPr/>
          <p:nvPr/>
        </p:nvSpPr>
        <p:spPr>
          <a:xfrm>
            <a:off x="4712970" y="4048760"/>
            <a:ext cx="3752215" cy="1558925"/>
          </a:xfrm>
          <a:prstGeom prst="rect">
            <a:avLst/>
          </a:prstGeom>
          <a:ln>
            <a:noFill/>
          </a:ln>
          <a:effectLst>
            <a:outerShdw blurRad="50800" dist="38100" dir="2700000" algn="tl" rotWithShape="0">
              <a:prstClr val="black">
                <a:alpha val="40000"/>
              </a:prstClr>
            </a:outerShdw>
          </a:effectLst>
        </p:spPr>
        <p:style>
          <a:lnRef idx="3">
            <a:schemeClr val="lt1"/>
          </a:lnRef>
          <a:fillRef idx="1">
            <a:schemeClr val="accent5"/>
          </a:fillRef>
          <a:effectRef idx="1">
            <a:schemeClr val="accent5"/>
          </a:effectRef>
          <a:fontRef idx="minor">
            <a:schemeClr val="lt1"/>
          </a:fontRef>
        </p:style>
        <p:txBody>
          <a:bodyPr rtlCol="0" anchor="ctr"/>
          <a:lstStyle/>
          <a:p>
            <a:pPr algn="ctr"/>
            <a:r>
              <a:rPr lang="zh-CN" altLang="en-US" sz="2000">
                <a:solidFill>
                  <a:schemeClr val="tx1"/>
                </a:solidFill>
                <a:latin typeface="微软雅黑" panose="020B0503020204020204" pitchFamily="34" charset="-122"/>
                <a:ea typeface="微软雅黑" panose="020B0503020204020204" pitchFamily="34" charset="-122"/>
              </a:rPr>
              <a:t>制定专门的个人信息处理规则</a:t>
            </a:r>
            <a:endParaRPr lang="en-US" altLang="zh-CN" sz="2000">
              <a:solidFill>
                <a:schemeClr val="tx1"/>
              </a:solidFill>
              <a:latin typeface="微软雅黑" panose="020B0503020204020204" pitchFamily="34" charset="-122"/>
              <a:ea typeface="微软雅黑" panose="020B0503020204020204" pitchFamily="34" charset="-122"/>
            </a:endParaRPr>
          </a:p>
          <a:p>
            <a:pPr algn="ctr"/>
            <a:r>
              <a:rPr lang="en-US" altLang="zh-CN" sz="2000">
                <a:solidFill>
                  <a:schemeClr val="tx1"/>
                </a:solidFill>
                <a:latin typeface="微软雅黑" panose="020B0503020204020204" pitchFamily="34" charset="-122"/>
                <a:ea typeface="微软雅黑" panose="020B0503020204020204" pitchFamily="34" charset="-122"/>
              </a:rPr>
              <a:t>&amp;</a:t>
            </a:r>
          </a:p>
          <a:p>
            <a:pPr algn="ctr"/>
            <a:r>
              <a:rPr lang="zh-CN" altLang="en-US" sz="2000">
                <a:solidFill>
                  <a:schemeClr val="tx1"/>
                </a:solidFill>
                <a:latin typeface="微软雅黑" panose="020B0503020204020204" pitchFamily="34" charset="-122"/>
                <a:ea typeface="微软雅黑" panose="020B0503020204020204" pitchFamily="34" charset="-122"/>
              </a:rPr>
              <a:t>取得其父母或其他监护人的同意</a:t>
            </a:r>
            <a:endParaRPr lang="en-US" altLang="zh-CN" sz="2000">
              <a:solidFill>
                <a:schemeClr val="tx1"/>
              </a:solidFill>
              <a:latin typeface="微软雅黑" panose="020B0503020204020204" pitchFamily="34" charset="-122"/>
              <a:ea typeface="微软雅黑" panose="020B0503020204020204" pitchFamily="34" charset="-122"/>
            </a:endParaRPr>
          </a:p>
        </p:txBody>
      </p:sp>
      <p:sp>
        <p:nvSpPr>
          <p:cNvPr id="3" name="右箭头 2"/>
          <p:cNvSpPr/>
          <p:nvPr/>
        </p:nvSpPr>
        <p:spPr>
          <a:xfrm>
            <a:off x="3500120" y="2515946"/>
            <a:ext cx="933450" cy="334569"/>
          </a:xfrm>
          <a:prstGeom prst="rightArrow">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右箭头 7"/>
          <p:cNvSpPr/>
          <p:nvPr/>
        </p:nvSpPr>
        <p:spPr>
          <a:xfrm>
            <a:off x="3500120" y="4742856"/>
            <a:ext cx="933450" cy="334569"/>
          </a:xfrm>
          <a:prstGeom prst="rightArrow">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曲线连接符 10"/>
          <p:cNvCxnSpPr/>
          <p:nvPr/>
        </p:nvCxnSpPr>
        <p:spPr>
          <a:xfrm>
            <a:off x="8410575" y="4357687"/>
            <a:ext cx="1096010" cy="206375"/>
          </a:xfrm>
          <a:prstGeom prst="curvedConnector3">
            <a:avLst>
              <a:gd name="adj1" fmla="val 50058"/>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9506585" y="4210685"/>
            <a:ext cx="2558415" cy="706755"/>
          </a:xfrm>
          <a:prstGeom prst="rect">
            <a:avLst/>
          </a:prstGeom>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000">
                <a:latin typeface="微软雅黑" panose="020B0503020204020204" pitchFamily="34" charset="-122"/>
                <a:ea typeface="微软雅黑" panose="020B0503020204020204" pitchFamily="34" charset="-122"/>
              </a:rPr>
              <a:t>例如，制定专门的《儿童隐私政策》等</a:t>
            </a:r>
            <a:endParaRPr lang="en-US" altLang="zh-CN" sz="2000">
              <a:latin typeface="微软雅黑" panose="020B0503020204020204" pitchFamily="34" charset="-122"/>
              <a:ea typeface="微软雅黑" panose="020B0503020204020204" pitchFamily="34" charset="-122"/>
            </a:endParaRPr>
          </a:p>
        </p:txBody>
      </p:sp>
      <p:sp>
        <p:nvSpPr>
          <p:cNvPr id="14" name="Title 1">
            <a:extLst>
              <a:ext uri="{FF2B5EF4-FFF2-40B4-BE49-F238E27FC236}">
                <a16:creationId xmlns:a16="http://schemas.microsoft.com/office/drawing/2014/main" id="{9FE71FD8-4383-352B-F0B8-EC2FAFB0C2F8}"/>
              </a:ext>
            </a:extLst>
          </p:cNvPr>
          <p:cNvSpPr>
            <a:spLocks noGrp="1"/>
          </p:cNvSpPr>
          <p:nvPr>
            <p:ph type="title"/>
          </p:nvPr>
        </p:nvSpPr>
        <p:spPr>
          <a:xfrm>
            <a:off x="450000" y="256499"/>
            <a:ext cx="10515600" cy="891263"/>
          </a:xfrm>
        </p:spPr>
        <p:txBody>
          <a:bodyPr/>
          <a:lstStyle/>
          <a:p>
            <a:r>
              <a:rPr lang="zh-CN" altLang="en-US">
                <a:latin typeface="微软雅黑" panose="020B0503020204020204" pitchFamily="34" charset="-122"/>
                <a:ea typeface="微软雅黑" panose="020B0503020204020204" pitchFamily="34" charset="-122"/>
              </a:rPr>
              <a:t>处理敏感个人信息的要求</a:t>
            </a:r>
            <a:br>
              <a:rPr lang="en-US" altLang="zh-CN">
                <a:latin typeface="微软雅黑" panose="020B0503020204020204" pitchFamily="34" charset="-122"/>
                <a:ea typeface="微软雅黑" panose="020B0503020204020204" pitchFamily="34" charset="-122"/>
              </a:rPr>
            </a:br>
            <a:r>
              <a:rPr lang="en-US" altLang="zh-CN" sz="2400">
                <a:ea typeface="宋体" panose="02010600030101010101" pitchFamily="2" charset="-122"/>
                <a:cs typeface="Calibri" panose="020F0502020204030204" pitchFamily="34" charset="0"/>
              </a:rPr>
              <a:t>Specific Requirements for Processing Sensitive Personal Information</a:t>
            </a:r>
          </a:p>
        </p:txBody>
      </p:sp>
      <p:sp>
        <p:nvSpPr>
          <p:cNvPr id="12" name="Slide Number Placeholder 2">
            <a:extLst>
              <a:ext uri="{FF2B5EF4-FFF2-40B4-BE49-F238E27FC236}">
                <a16:creationId xmlns:a16="http://schemas.microsoft.com/office/drawing/2014/main" id="{A969ABFF-F72D-4490-7763-9CE9DBD3D906}"/>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154</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000" y="495299"/>
            <a:ext cx="11390210" cy="652463"/>
          </a:xfrm>
        </p:spPr>
        <p:txBody>
          <a:bodyPr/>
          <a:lstStyle/>
          <a:p>
            <a:r>
              <a:rPr lang="zh-CN" altLang="en-US">
                <a:latin typeface="微软雅黑" panose="020B0503020204020204" pitchFamily="34" charset="-122"/>
                <a:ea typeface="微软雅黑" panose="020B0503020204020204" pitchFamily="34" charset="-122"/>
              </a:rPr>
              <a:t>告知</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同意</a:t>
            </a:r>
            <a:r>
              <a:rPr lang="en-US" altLang="zh-CN">
                <a:latin typeface="微软雅黑" panose="020B0503020204020204" pitchFamily="34" charset="-122"/>
                <a:ea typeface="微软雅黑" panose="020B0503020204020204" pitchFamily="34" charset="-122"/>
              </a:rPr>
              <a:t>&amp;</a:t>
            </a:r>
            <a:r>
              <a:rPr lang="zh-CN" altLang="en-US">
                <a:latin typeface="微软雅黑" panose="020B0503020204020204" pitchFamily="34" charset="-122"/>
                <a:ea typeface="微软雅黑" panose="020B0503020204020204" pitchFamily="34" charset="-122"/>
              </a:rPr>
              <a:t>可撤回同意</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Notice——Consent &amp;Withdrawable</a:t>
            </a:r>
          </a:p>
        </p:txBody>
      </p:sp>
      <p:sp>
        <p:nvSpPr>
          <p:cNvPr id="6" name="矩形 5"/>
          <p:cNvSpPr/>
          <p:nvPr/>
        </p:nvSpPr>
        <p:spPr>
          <a:xfrm>
            <a:off x="1404924" y="3398381"/>
            <a:ext cx="8268970" cy="2489200"/>
          </a:xfrm>
          <a:prstGeom prst="rect">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lnSpc>
                <a:spcPct val="150000"/>
              </a:lnSpc>
            </a:pPr>
            <a:r>
              <a:rPr lang="zh-CN" altLang="en-US" sz="2000" b="1">
                <a:latin typeface="微软雅黑" panose="020B0503020204020204" pitchFamily="34" charset="-122"/>
                <a:ea typeface="微软雅黑" panose="020B0503020204020204" pitchFamily="34" charset="-122"/>
              </a:rPr>
              <a:t>主要告知事项：</a:t>
            </a:r>
            <a:endParaRPr lang="en-US" altLang="zh-CN" sz="2000" b="1">
              <a:latin typeface="微软雅黑" panose="020B0503020204020204" pitchFamily="34" charset="-122"/>
              <a:ea typeface="微软雅黑" panose="020B0503020204020204" pitchFamily="34" charset="-122"/>
            </a:endParaRPr>
          </a:p>
          <a:p>
            <a:pPr algn="just" fontAlgn="auto">
              <a:lnSpc>
                <a:spcPct val="150000"/>
              </a:lnSpc>
            </a:pPr>
            <a:r>
              <a:rPr lang="en-US" altLang="zh-CN" sz="2000">
                <a:latin typeface="微软雅黑" panose="020B0503020204020204" pitchFamily="34" charset="-122"/>
                <a:ea typeface="微软雅黑" panose="020B0503020204020204" pitchFamily="34" charset="-122"/>
              </a:rPr>
              <a:t>1</a:t>
            </a:r>
            <a:r>
              <a:rPr lang="zh-CN" altLang="en-US" sz="2000">
                <a:latin typeface="微软雅黑" panose="020B0503020204020204" pitchFamily="34" charset="-122"/>
                <a:ea typeface="微软雅黑" panose="020B0503020204020204" pitchFamily="34" charset="-122"/>
              </a:rPr>
              <a:t>）个人信息处理者的名称或者姓名和联系方式；</a:t>
            </a:r>
          </a:p>
          <a:p>
            <a:pPr algn="just" fontAlgn="auto">
              <a:lnSpc>
                <a:spcPct val="150000"/>
              </a:lnSpc>
            </a:pPr>
            <a:r>
              <a:rPr lang="en-US" altLang="zh-CN" sz="2000">
                <a:latin typeface="微软雅黑" panose="020B0503020204020204" pitchFamily="34" charset="-122"/>
                <a:ea typeface="微软雅黑" panose="020B0503020204020204" pitchFamily="34" charset="-122"/>
              </a:rPr>
              <a:t>2</a:t>
            </a:r>
            <a:r>
              <a:rPr lang="zh-CN" altLang="en-US" sz="2000">
                <a:latin typeface="微软雅黑" panose="020B0503020204020204" pitchFamily="34" charset="-122"/>
                <a:ea typeface="微软雅黑" panose="020B0503020204020204" pitchFamily="34" charset="-122"/>
              </a:rPr>
              <a:t>）个人信息的处理目的、处理方式，处理的个人信息种类、保存期限；</a:t>
            </a:r>
          </a:p>
          <a:p>
            <a:pPr algn="just" fontAlgn="auto">
              <a:lnSpc>
                <a:spcPct val="150000"/>
              </a:lnSpc>
            </a:pPr>
            <a:r>
              <a:rPr lang="en-US" altLang="zh-CN" sz="2000">
                <a:latin typeface="微软雅黑" panose="020B0503020204020204" pitchFamily="34" charset="-122"/>
                <a:ea typeface="微软雅黑" panose="020B0503020204020204" pitchFamily="34" charset="-122"/>
              </a:rPr>
              <a:t>3</a:t>
            </a:r>
            <a:r>
              <a:rPr lang="zh-CN" altLang="en-US" sz="2000">
                <a:latin typeface="微软雅黑" panose="020B0503020204020204" pitchFamily="34" charset="-122"/>
                <a:ea typeface="微软雅黑" panose="020B0503020204020204" pitchFamily="34" charset="-122"/>
              </a:rPr>
              <a:t>）个人行使权利的方式和程序；</a:t>
            </a:r>
            <a:endParaRPr lang="en-US" altLang="zh-CN" sz="2000">
              <a:latin typeface="微软雅黑" panose="020B0503020204020204" pitchFamily="34" charset="-122"/>
              <a:ea typeface="微软雅黑" panose="020B0503020204020204" pitchFamily="34" charset="-122"/>
            </a:endParaRPr>
          </a:p>
          <a:p>
            <a:pPr algn="just" fontAlgn="auto">
              <a:lnSpc>
                <a:spcPct val="150000"/>
              </a:lnSpc>
            </a:pPr>
            <a:r>
              <a:rPr lang="en-US" altLang="zh-CN" sz="2000">
                <a:latin typeface="微软雅黑" panose="020B0503020204020204" pitchFamily="34" charset="-122"/>
                <a:ea typeface="微软雅黑" panose="020B0503020204020204" pitchFamily="34" charset="-122"/>
              </a:rPr>
              <a:t>4</a:t>
            </a:r>
            <a:r>
              <a:rPr lang="zh-CN" altLang="en-US" sz="2000">
                <a:latin typeface="微软雅黑" panose="020B0503020204020204" pitchFamily="34" charset="-122"/>
                <a:ea typeface="微软雅黑" panose="020B0503020204020204" pitchFamily="34" charset="-122"/>
              </a:rPr>
              <a:t>）变更事项</a:t>
            </a:r>
          </a:p>
        </p:txBody>
      </p:sp>
      <p:sp>
        <p:nvSpPr>
          <p:cNvPr id="7" name="矩形 6"/>
          <p:cNvSpPr/>
          <p:nvPr/>
        </p:nvSpPr>
        <p:spPr>
          <a:xfrm>
            <a:off x="1404924" y="2200136"/>
            <a:ext cx="8268335" cy="933450"/>
          </a:xfrm>
          <a:prstGeom prst="rect">
            <a:avLst/>
          </a:prstGeom>
          <a:ln>
            <a:noFill/>
          </a:ln>
          <a:effectLst>
            <a:outerShdw blurRad="50800" dist="38100" dir="2700000" algn="tl" rotWithShape="0">
              <a:prstClr val="black">
                <a:alpha val="40000"/>
              </a:prstClr>
            </a:outerShdw>
          </a:effectLst>
        </p:spPr>
        <p:style>
          <a:lnRef idx="3">
            <a:schemeClr val="lt1"/>
          </a:lnRef>
          <a:fillRef idx="1">
            <a:schemeClr val="accent5"/>
          </a:fillRef>
          <a:effectRef idx="1">
            <a:schemeClr val="accent5"/>
          </a:effectRef>
          <a:fontRef idx="minor">
            <a:schemeClr val="lt1"/>
          </a:fontRef>
        </p:style>
        <p:txBody>
          <a:bodyPr rtlCol="0" anchor="ctr"/>
          <a:lstStyle/>
          <a:p>
            <a:pPr algn="ctr"/>
            <a:r>
              <a:rPr lang="zh-CN" altLang="en-US" sz="2000">
                <a:solidFill>
                  <a:schemeClr val="tx1"/>
                </a:solidFill>
                <a:latin typeface="微软雅黑" panose="020B0503020204020204" pitchFamily="34" charset="-122"/>
                <a:ea typeface="微软雅黑" panose="020B0503020204020204" pitchFamily="34" charset="-122"/>
              </a:rPr>
              <a:t>同意的构成：告知</a:t>
            </a:r>
            <a:r>
              <a:rPr lang="en-US" altLang="zh-CN" sz="2000">
                <a:solidFill>
                  <a:schemeClr val="tx1"/>
                </a:solidFill>
                <a:latin typeface="微软雅黑" panose="020B0503020204020204" pitchFamily="34" charset="-122"/>
                <a:ea typeface="微软雅黑" panose="020B0503020204020204" pitchFamily="34" charset="-122"/>
              </a:rPr>
              <a:t>——</a:t>
            </a:r>
            <a:r>
              <a:rPr lang="zh-CN" altLang="en-US" sz="2000">
                <a:solidFill>
                  <a:schemeClr val="tx1"/>
                </a:solidFill>
                <a:latin typeface="微软雅黑" panose="020B0503020204020204" pitchFamily="34" charset="-122"/>
                <a:ea typeface="微软雅黑" panose="020B0503020204020204" pitchFamily="34" charset="-122"/>
              </a:rPr>
              <a:t>自愿、明确作出同意</a:t>
            </a:r>
            <a:r>
              <a:rPr lang="en-US" altLang="zh-CN" sz="2000">
                <a:solidFill>
                  <a:schemeClr val="tx1"/>
                </a:solidFill>
                <a:latin typeface="微软雅黑" panose="020B0503020204020204" pitchFamily="34" charset="-122"/>
                <a:ea typeface="微软雅黑" panose="020B0503020204020204" pitchFamily="34" charset="-122"/>
              </a:rPr>
              <a:t>+</a:t>
            </a:r>
            <a:r>
              <a:rPr lang="zh-CN" altLang="en-US" sz="2000">
                <a:solidFill>
                  <a:schemeClr val="tx1"/>
                </a:solidFill>
                <a:latin typeface="微软雅黑" panose="020B0503020204020204" pitchFamily="34" charset="-122"/>
                <a:ea typeface="微软雅黑" panose="020B0503020204020204" pitchFamily="34" charset="-122"/>
              </a:rPr>
              <a:t>可撤回同意的便捷方式</a:t>
            </a:r>
          </a:p>
        </p:txBody>
      </p:sp>
      <p:cxnSp>
        <p:nvCxnSpPr>
          <p:cNvPr id="3" name="曲线连接符 2"/>
          <p:cNvCxnSpPr/>
          <p:nvPr/>
        </p:nvCxnSpPr>
        <p:spPr>
          <a:xfrm flipV="1">
            <a:off x="4872659" y="1930896"/>
            <a:ext cx="634365" cy="497205"/>
          </a:xfrm>
          <a:prstGeom prst="curvedConnector3">
            <a:avLst>
              <a:gd name="adj1" fmla="val 50050"/>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5649899" y="1679436"/>
            <a:ext cx="1811020" cy="398780"/>
          </a:xfrm>
          <a:prstGeom prst="rect">
            <a:avLst/>
          </a:prstGeom>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000">
                <a:latin typeface="微软雅黑" panose="020B0503020204020204" pitchFamily="34" charset="-122"/>
                <a:ea typeface="微软雅黑" panose="020B0503020204020204" pitchFamily="34" charset="-122"/>
              </a:rPr>
              <a:t>不得默认同意</a:t>
            </a:r>
          </a:p>
        </p:txBody>
      </p:sp>
      <p:cxnSp>
        <p:nvCxnSpPr>
          <p:cNvPr id="4" name="曲线连接符 3"/>
          <p:cNvCxnSpPr/>
          <p:nvPr/>
        </p:nvCxnSpPr>
        <p:spPr>
          <a:xfrm flipV="1">
            <a:off x="8158784" y="1888351"/>
            <a:ext cx="762000" cy="539750"/>
          </a:xfrm>
          <a:prstGeom prst="curvedConnector3">
            <a:avLst>
              <a:gd name="adj1" fmla="val 50083"/>
            </a:avLst>
          </a:prstGeom>
          <a:ln>
            <a:tailEnd type="arrow"/>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9028734" y="1371461"/>
            <a:ext cx="2254885" cy="706755"/>
          </a:xfrm>
          <a:prstGeom prst="rect">
            <a:avLst/>
          </a:prstGeom>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000">
                <a:latin typeface="微软雅黑" panose="020B0503020204020204" pitchFamily="34" charset="-122"/>
                <a:ea typeface="微软雅黑" panose="020B0503020204020204" pitchFamily="34" charset="-122"/>
              </a:rPr>
              <a:t>保障个人</a:t>
            </a:r>
            <a:r>
              <a:rPr lang="en-US" altLang="zh-CN" sz="2000">
                <a:latin typeface="微软雅黑" panose="020B0503020204020204" pitchFamily="34" charset="-122"/>
                <a:ea typeface="微软雅黑" panose="020B0503020204020204" pitchFamily="34" charset="-122"/>
              </a:rPr>
              <a:t>“</a:t>
            </a:r>
            <a:r>
              <a:rPr lang="zh-CN" altLang="en-US" sz="2000">
                <a:latin typeface="微软雅黑" panose="020B0503020204020204" pitchFamily="34" charset="-122"/>
                <a:ea typeface="微软雅黑" panose="020B0503020204020204" pitchFamily="34" charset="-122"/>
              </a:rPr>
              <a:t>后悔</a:t>
            </a:r>
            <a:r>
              <a:rPr lang="en-US" altLang="zh-CN" sz="2000">
                <a:latin typeface="微软雅黑" panose="020B0503020204020204" pitchFamily="34" charset="-122"/>
                <a:ea typeface="微软雅黑" panose="020B0503020204020204" pitchFamily="34" charset="-122"/>
              </a:rPr>
              <a:t>”</a:t>
            </a:r>
            <a:r>
              <a:rPr lang="zh-CN" altLang="en-US" sz="2000">
                <a:latin typeface="微软雅黑" panose="020B0503020204020204" pitchFamily="34" charset="-122"/>
                <a:ea typeface="微软雅黑" panose="020B0503020204020204" pitchFamily="34" charset="-122"/>
              </a:rPr>
              <a:t>的权利</a:t>
            </a:r>
          </a:p>
        </p:txBody>
      </p:sp>
      <p:sp>
        <p:nvSpPr>
          <p:cNvPr id="9" name="Slide Number Placeholder 2">
            <a:extLst>
              <a:ext uri="{FF2B5EF4-FFF2-40B4-BE49-F238E27FC236}">
                <a16:creationId xmlns:a16="http://schemas.microsoft.com/office/drawing/2014/main" id="{291BA582-3441-2E3A-C323-460D76DFA565}"/>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155</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实际场景应用</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Industrial Practice </a:t>
            </a:r>
          </a:p>
        </p:txBody>
      </p:sp>
      <p:sp>
        <p:nvSpPr>
          <p:cNvPr id="7" name="内容占位符 2"/>
          <p:cNvSpPr>
            <a:spLocks noGrp="1"/>
          </p:cNvSpPr>
          <p:nvPr/>
        </p:nvSpPr>
        <p:spPr>
          <a:xfrm>
            <a:off x="3204450" y="5167326"/>
            <a:ext cx="5006692" cy="61023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altLang="zh-CN" sz="2000" b="1">
                <a:solidFill>
                  <a:schemeClr val="tx1"/>
                </a:solidFill>
                <a:latin typeface="微软雅黑" panose="020B0503020204020204" pitchFamily="34" charset="-122"/>
                <a:ea typeface="微软雅黑" panose="020B0503020204020204" pitchFamily="34" charset="-122"/>
              </a:rPr>
              <a:t>【</a:t>
            </a:r>
            <a:r>
              <a:rPr lang="zh-CN" altLang="en-US" sz="2000" b="1">
                <a:solidFill>
                  <a:schemeClr val="tx1"/>
                </a:solidFill>
                <a:latin typeface="微软雅黑" panose="020B0503020204020204" pitchFamily="34" charset="-122"/>
                <a:ea typeface="微软雅黑" panose="020B0503020204020204" pitchFamily="34" charset="-122"/>
              </a:rPr>
              <a:t>针对企业从第三方获取的非第一手数据</a:t>
            </a:r>
            <a:r>
              <a:rPr lang="en-US" altLang="zh-CN" sz="2000" b="1">
                <a:solidFill>
                  <a:schemeClr val="tx1"/>
                </a:solidFill>
                <a:latin typeface="微软雅黑" panose="020B0503020204020204" pitchFamily="34" charset="-122"/>
                <a:ea typeface="微软雅黑" panose="020B0503020204020204" pitchFamily="34" charset="-122"/>
              </a:rPr>
              <a:t>】</a:t>
            </a:r>
            <a:endParaRPr lang="en-US" altLang="zh-CN" sz="2000">
              <a:solidFill>
                <a:schemeClr val="tx1"/>
              </a:solidFill>
              <a:latin typeface="微软雅黑" panose="020B0503020204020204" pitchFamily="34" charset="-122"/>
              <a:ea typeface="微软雅黑" panose="020B0503020204020204" pitchFamily="34" charset="-122"/>
            </a:endParaRPr>
          </a:p>
          <a:p>
            <a:pPr marL="0" indent="0">
              <a:buNone/>
            </a:pPr>
            <a:endParaRPr lang="en-US" altLang="zh-CN" sz="2000">
              <a:latin typeface="微软雅黑" panose="020B0503020204020204" pitchFamily="34" charset="-122"/>
              <a:ea typeface="微软雅黑" panose="020B0503020204020204" pitchFamily="34" charset="-122"/>
            </a:endParaRPr>
          </a:p>
          <a:p>
            <a:pPr marL="0" indent="0">
              <a:buNone/>
            </a:pPr>
            <a:endParaRPr lang="zh-CN" altLang="en-US" sz="2000">
              <a:solidFill>
                <a:schemeClr val="tx1"/>
              </a:solidFill>
              <a:latin typeface="微软雅黑" panose="020B0503020204020204" pitchFamily="34" charset="-122"/>
              <a:ea typeface="微软雅黑" panose="020B0503020204020204" pitchFamily="34" charset="-122"/>
            </a:endParaRPr>
          </a:p>
          <a:p>
            <a:pPr marL="0" indent="0">
              <a:buNone/>
            </a:pPr>
            <a:endParaRPr lang="en-US" altLang="zh-CN" sz="2000">
              <a:solidFill>
                <a:schemeClr val="tx1"/>
              </a:solidFill>
              <a:latin typeface="微软雅黑" panose="020B0503020204020204" pitchFamily="34" charset="-122"/>
              <a:ea typeface="微软雅黑" panose="020B0503020204020204" pitchFamily="34" charset="-122"/>
            </a:endParaRPr>
          </a:p>
          <a:p>
            <a:pPr marL="0" indent="0">
              <a:buNone/>
            </a:pPr>
            <a:endParaRPr lang="zh-CN" altLang="en-US" sz="2000">
              <a:solidFill>
                <a:schemeClr val="tx1"/>
              </a:solidFill>
              <a:latin typeface="微软雅黑" panose="020B0503020204020204" pitchFamily="34" charset="-122"/>
              <a:ea typeface="微软雅黑" panose="020B0503020204020204" pitchFamily="34" charset="-122"/>
            </a:endParaRPr>
          </a:p>
        </p:txBody>
      </p:sp>
      <p:sp>
        <p:nvSpPr>
          <p:cNvPr id="5" name="对角圆角矩形 4"/>
          <p:cNvSpPr/>
          <p:nvPr/>
        </p:nvSpPr>
        <p:spPr>
          <a:xfrm>
            <a:off x="3455134" y="1246300"/>
            <a:ext cx="4505325" cy="493018"/>
          </a:xfrm>
          <a:prstGeom prst="round2DiagRect">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latin typeface="微软雅黑" panose="020B0503020204020204" pitchFamily="34" charset="-122"/>
                <a:ea typeface="微软雅黑" panose="020B0503020204020204" pitchFamily="34" charset="-122"/>
              </a:rPr>
              <a:t>个人信息的收集环节的合规要点</a:t>
            </a:r>
          </a:p>
        </p:txBody>
      </p:sp>
      <p:sp>
        <p:nvSpPr>
          <p:cNvPr id="8" name="矩形 7"/>
          <p:cNvSpPr/>
          <p:nvPr/>
        </p:nvSpPr>
        <p:spPr>
          <a:xfrm>
            <a:off x="449999" y="2364863"/>
            <a:ext cx="11190458" cy="903121"/>
          </a:xfrm>
          <a:prstGeom prst="rect">
            <a:avLst/>
          </a:prstGeom>
          <a:noFill/>
          <a:ln w="28575">
            <a:solidFill>
              <a:schemeClr val="tx1"/>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3662770" y="1921286"/>
            <a:ext cx="4090055" cy="400110"/>
          </a:xfrm>
          <a:prstGeom prst="rect">
            <a:avLst/>
          </a:prstGeom>
          <a:noFill/>
          <a:ln>
            <a:solidFill>
              <a:schemeClr val="bg1"/>
            </a:solidFill>
          </a:ln>
        </p:spPr>
        <p:txBody>
          <a:bodyPr wrap="square" rtlCol="0">
            <a:spAutoFit/>
          </a:bodyPr>
          <a:lstStyle/>
          <a:p>
            <a:r>
              <a:rPr lang="en-US" altLang="zh-CN" sz="2000" b="1">
                <a:latin typeface="微软雅黑" panose="020B0503020204020204" pitchFamily="34" charset="-122"/>
                <a:ea typeface="微软雅黑" panose="020B0503020204020204" pitchFamily="34" charset="-122"/>
              </a:rPr>
              <a:t>【</a:t>
            </a:r>
            <a:r>
              <a:rPr lang="zh-CN" altLang="en-US" sz="2000" b="1">
                <a:latin typeface="微软雅黑" panose="020B0503020204020204" pitchFamily="34" charset="-122"/>
                <a:ea typeface="微软雅黑" panose="020B0503020204020204" pitchFamily="34" charset="-122"/>
              </a:rPr>
              <a:t>针对企业自行收集的个人数据</a:t>
            </a:r>
            <a:r>
              <a:rPr lang="en-US" altLang="zh-CN" sz="2000" b="1">
                <a:latin typeface="微软雅黑" panose="020B0503020204020204" pitchFamily="34" charset="-122"/>
                <a:ea typeface="微软雅黑" panose="020B0503020204020204" pitchFamily="34" charset="-122"/>
              </a:rPr>
              <a:t>】</a:t>
            </a:r>
            <a:endParaRPr lang="zh-CN" altLang="en-US" sz="2000" b="1">
              <a:latin typeface="微软雅黑" panose="020B0503020204020204" pitchFamily="34" charset="-122"/>
              <a:ea typeface="微软雅黑" panose="020B0503020204020204" pitchFamily="34" charset="-122"/>
            </a:endParaRPr>
          </a:p>
        </p:txBody>
      </p:sp>
      <p:sp>
        <p:nvSpPr>
          <p:cNvPr id="10" name="文本框 9"/>
          <p:cNvSpPr txBox="1"/>
          <p:nvPr/>
        </p:nvSpPr>
        <p:spPr>
          <a:xfrm>
            <a:off x="449997" y="3395744"/>
            <a:ext cx="9274547" cy="1323439"/>
          </a:xfrm>
          <a:prstGeom prst="rect">
            <a:avLst/>
          </a:prstGeom>
          <a:noFill/>
        </p:spPr>
        <p:txBody>
          <a:bodyPr wrap="square" rtlCol="0">
            <a:spAutoFit/>
          </a:bodyPr>
          <a:lstStyle/>
          <a:p>
            <a:r>
              <a:rPr lang="zh-CN" altLang="en-US" sz="2000">
                <a:solidFill>
                  <a:schemeClr val="bg1">
                    <a:lumMod val="50000"/>
                  </a:schemeClr>
                </a:solidFill>
                <a:latin typeface="微软雅黑" panose="020B0503020204020204" pitchFamily="34" charset="-122"/>
                <a:ea typeface="微软雅黑" panose="020B0503020204020204" pitchFamily="34" charset="-122"/>
              </a:rPr>
              <a:t>补充：</a:t>
            </a:r>
          </a:p>
          <a:p>
            <a:pPr algn="just"/>
            <a:r>
              <a:rPr lang="en-US" altLang="zh-CN" sz="2000">
                <a:solidFill>
                  <a:schemeClr val="bg1">
                    <a:lumMod val="50000"/>
                  </a:schemeClr>
                </a:solidFill>
                <a:latin typeface="微软雅黑" panose="020B0503020204020204" pitchFamily="34" charset="-122"/>
                <a:ea typeface="微软雅黑" panose="020B0503020204020204" pitchFamily="34" charset="-122"/>
              </a:rPr>
              <a:t>1* </a:t>
            </a:r>
            <a:r>
              <a:rPr lang="zh-CN" altLang="en-US" sz="2000">
                <a:solidFill>
                  <a:schemeClr val="bg1">
                    <a:lumMod val="50000"/>
                  </a:schemeClr>
                </a:solidFill>
                <a:latin typeface="微软雅黑" panose="020B0503020204020204" pitchFamily="34" charset="-122"/>
                <a:ea typeface="微软雅黑" panose="020B0503020204020204" pitchFamily="34" charset="-122"/>
              </a:rPr>
              <a:t>医疗健康数据等敏感个人数据需获得单独同意；</a:t>
            </a:r>
          </a:p>
          <a:p>
            <a:pPr algn="just"/>
            <a:r>
              <a:rPr lang="en-US" altLang="zh-CN" sz="2000">
                <a:solidFill>
                  <a:schemeClr val="bg1">
                    <a:lumMod val="50000"/>
                  </a:schemeClr>
                </a:solidFill>
                <a:latin typeface="微软雅黑" panose="020B0503020204020204" pitchFamily="34" charset="-122"/>
                <a:ea typeface="微软雅黑" panose="020B0503020204020204" pitchFamily="34" charset="-122"/>
              </a:rPr>
              <a:t>2* </a:t>
            </a:r>
            <a:r>
              <a:rPr lang="zh-CN" altLang="en-US" sz="2000">
                <a:solidFill>
                  <a:schemeClr val="bg1">
                    <a:lumMod val="50000"/>
                  </a:schemeClr>
                </a:solidFill>
                <a:latin typeface="微软雅黑" panose="020B0503020204020204" pitchFamily="34" charset="-122"/>
                <a:ea typeface="微软雅黑" panose="020B0503020204020204" pitchFamily="34" charset="-122"/>
              </a:rPr>
              <a:t>如需向</a:t>
            </a:r>
            <a:r>
              <a:rPr lang="en-US" altLang="zh-CN" sz="2000">
                <a:solidFill>
                  <a:schemeClr val="bg1">
                    <a:lumMod val="50000"/>
                  </a:schemeClr>
                </a:solidFill>
                <a:latin typeface="微软雅黑" panose="020B0503020204020204" pitchFamily="34" charset="-122"/>
                <a:ea typeface="微软雅黑" panose="020B0503020204020204" pitchFamily="34" charset="-122"/>
              </a:rPr>
              <a:t>CRO</a:t>
            </a:r>
            <a:r>
              <a:rPr lang="zh-CN" altLang="en-US" sz="2000">
                <a:solidFill>
                  <a:schemeClr val="bg1">
                    <a:lumMod val="50000"/>
                  </a:schemeClr>
                </a:solidFill>
                <a:latin typeface="微软雅黑" panose="020B0503020204020204" pitchFamily="34" charset="-122"/>
                <a:ea typeface="微软雅黑" panose="020B0503020204020204" pitchFamily="34" charset="-122"/>
              </a:rPr>
              <a:t>提供数据的，需对</a:t>
            </a:r>
            <a:r>
              <a:rPr lang="en-US" altLang="zh-CN" sz="2000">
                <a:solidFill>
                  <a:schemeClr val="bg1">
                    <a:lumMod val="50000"/>
                  </a:schemeClr>
                </a:solidFill>
                <a:latin typeface="微软雅黑" panose="020B0503020204020204" pitchFamily="34" charset="-122"/>
                <a:ea typeface="微软雅黑" panose="020B0503020204020204" pitchFamily="34" charset="-122"/>
              </a:rPr>
              <a:t>CRO</a:t>
            </a:r>
            <a:r>
              <a:rPr lang="zh-CN" altLang="en-US" sz="2000">
                <a:solidFill>
                  <a:schemeClr val="bg1">
                    <a:lumMod val="50000"/>
                  </a:schemeClr>
                </a:solidFill>
                <a:latin typeface="微软雅黑" panose="020B0503020204020204" pitchFamily="34" charset="-122"/>
                <a:ea typeface="微软雅黑" panose="020B0503020204020204" pitchFamily="34" charset="-122"/>
              </a:rPr>
              <a:t>的信息进行披露并获得单独同意；</a:t>
            </a:r>
          </a:p>
          <a:p>
            <a:pPr algn="just"/>
            <a:r>
              <a:rPr lang="en-US" altLang="zh-CN" sz="2000">
                <a:solidFill>
                  <a:schemeClr val="bg1">
                    <a:lumMod val="50000"/>
                  </a:schemeClr>
                </a:solidFill>
                <a:latin typeface="微软雅黑" panose="020B0503020204020204" pitchFamily="34" charset="-122"/>
                <a:ea typeface="微软雅黑" panose="020B0503020204020204" pitchFamily="34" charset="-122"/>
              </a:rPr>
              <a:t>3* </a:t>
            </a:r>
            <a:r>
              <a:rPr lang="zh-CN" altLang="en-US" sz="2000">
                <a:solidFill>
                  <a:schemeClr val="bg1">
                    <a:lumMod val="50000"/>
                  </a:schemeClr>
                </a:solidFill>
                <a:latin typeface="微软雅黑" panose="020B0503020204020204" pitchFamily="34" charset="-122"/>
                <a:ea typeface="微软雅黑" panose="020B0503020204020204" pitchFamily="34" charset="-122"/>
              </a:rPr>
              <a:t>针对</a:t>
            </a:r>
            <a:r>
              <a:rPr lang="en-US" altLang="zh-CN" sz="2000">
                <a:solidFill>
                  <a:schemeClr val="bg1">
                    <a:lumMod val="50000"/>
                  </a:schemeClr>
                </a:solidFill>
                <a:latin typeface="微软雅黑" panose="020B0503020204020204" pitchFamily="34" charset="-122"/>
                <a:ea typeface="微软雅黑" panose="020B0503020204020204" pitchFamily="34" charset="-122"/>
              </a:rPr>
              <a:t>14</a:t>
            </a:r>
            <a:r>
              <a:rPr lang="zh-CN" altLang="en-US" sz="2000">
                <a:solidFill>
                  <a:schemeClr val="bg1">
                    <a:lumMod val="50000"/>
                  </a:schemeClr>
                </a:solidFill>
                <a:latin typeface="微软雅黑" panose="020B0503020204020204" pitchFamily="34" charset="-122"/>
                <a:ea typeface="微软雅黑" panose="020B0503020204020204" pitchFamily="34" charset="-122"/>
              </a:rPr>
              <a:t>周岁以下未成年人，需要制定专门的隐私政策并取得其监护人对的同意</a:t>
            </a:r>
          </a:p>
        </p:txBody>
      </p:sp>
      <p:sp>
        <p:nvSpPr>
          <p:cNvPr id="11" name="文本框 10"/>
          <p:cNvSpPr txBox="1"/>
          <p:nvPr/>
        </p:nvSpPr>
        <p:spPr>
          <a:xfrm>
            <a:off x="3662768" y="5753256"/>
            <a:ext cx="5471829" cy="400110"/>
          </a:xfrm>
          <a:prstGeom prst="rect">
            <a:avLst/>
          </a:prstGeom>
          <a:noFill/>
        </p:spPr>
        <p:txBody>
          <a:bodyPr wrap="square" rtlCol="0">
            <a:spAutoFit/>
          </a:bodyPr>
          <a:lstStyle/>
          <a:p>
            <a:r>
              <a:rPr lang="zh-CN" altLang="en-US" sz="2000">
                <a:latin typeface="微软雅黑" panose="020B0503020204020204" pitchFamily="34" charset="-122"/>
                <a:ea typeface="微软雅黑" panose="020B0503020204020204" pitchFamily="34" charset="-122"/>
              </a:rPr>
              <a:t>确保数据可溯性及数据链条的合规性</a:t>
            </a:r>
          </a:p>
        </p:txBody>
      </p:sp>
      <p:sp>
        <p:nvSpPr>
          <p:cNvPr id="13" name="文本框 12"/>
          <p:cNvSpPr txBox="1"/>
          <p:nvPr/>
        </p:nvSpPr>
        <p:spPr>
          <a:xfrm>
            <a:off x="449997" y="2445648"/>
            <a:ext cx="11001773" cy="707886"/>
          </a:xfrm>
          <a:prstGeom prst="rect">
            <a:avLst/>
          </a:prstGeom>
          <a:noFill/>
        </p:spPr>
        <p:txBody>
          <a:bodyPr wrap="square" rtlCol="0">
            <a:spAutoFit/>
          </a:bodyPr>
          <a:lstStyle/>
          <a:p>
            <a:r>
              <a:rPr lang="zh-CN" altLang="en-US" sz="2000">
                <a:latin typeface="微软雅黑" panose="020B0503020204020204" pitchFamily="34" charset="-122"/>
                <a:ea typeface="微软雅黑" panose="020B0503020204020204" pitchFamily="34" charset="-122"/>
              </a:rPr>
              <a:t>通过在知情同意书中附上相应的隐私条款或者直接另附隐私政策、制定员工个人信息处理同意书等方式实现告知以及获取个人同意。</a:t>
            </a:r>
          </a:p>
        </p:txBody>
      </p:sp>
      <p:sp>
        <p:nvSpPr>
          <p:cNvPr id="15" name="矩形 14"/>
          <p:cNvSpPr/>
          <p:nvPr/>
        </p:nvSpPr>
        <p:spPr>
          <a:xfrm>
            <a:off x="449999" y="5665771"/>
            <a:ext cx="11190458" cy="575081"/>
          </a:xfrm>
          <a:prstGeom prst="rect">
            <a:avLst/>
          </a:prstGeom>
          <a:noFill/>
          <a:ln w="28575">
            <a:solidFill>
              <a:schemeClr val="tx1"/>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泪滴形 15"/>
          <p:cNvSpPr/>
          <p:nvPr/>
        </p:nvSpPr>
        <p:spPr>
          <a:xfrm rot="7860000">
            <a:off x="3577360" y="2024141"/>
            <a:ext cx="170815" cy="170815"/>
          </a:xfrm>
          <a:prstGeom prst="teardro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泪滴形 16"/>
          <p:cNvSpPr/>
          <p:nvPr/>
        </p:nvSpPr>
        <p:spPr>
          <a:xfrm rot="7860000">
            <a:off x="3119041" y="5235803"/>
            <a:ext cx="170815" cy="170815"/>
          </a:xfrm>
          <a:prstGeom prst="teardro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Slide Number Placeholder 2">
            <a:extLst>
              <a:ext uri="{FF2B5EF4-FFF2-40B4-BE49-F238E27FC236}">
                <a16:creationId xmlns:a16="http://schemas.microsoft.com/office/drawing/2014/main" id="{A84E4625-CFB4-6660-90C3-14DC879A0A92}"/>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156</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自动化决策机制</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Automatic Decision-making Mechanism</a:t>
            </a:r>
          </a:p>
        </p:txBody>
      </p:sp>
      <p:sp>
        <p:nvSpPr>
          <p:cNvPr id="4" name="剪去对角的矩形 3"/>
          <p:cNvSpPr/>
          <p:nvPr/>
        </p:nvSpPr>
        <p:spPr>
          <a:xfrm>
            <a:off x="1913255" y="1616075"/>
            <a:ext cx="4496435" cy="998220"/>
          </a:xfrm>
          <a:prstGeom prst="snip2DiagRect">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latin typeface="微软雅黑" panose="020B0503020204020204" pitchFamily="34" charset="-122"/>
                <a:ea typeface="微软雅黑" panose="020B0503020204020204" pitchFamily="34" charset="-122"/>
              </a:rPr>
              <a:t>决策机制相对透明</a:t>
            </a:r>
          </a:p>
        </p:txBody>
      </p:sp>
      <p:sp>
        <p:nvSpPr>
          <p:cNvPr id="5" name="剪去对角的矩形 4"/>
          <p:cNvSpPr/>
          <p:nvPr/>
        </p:nvSpPr>
        <p:spPr>
          <a:xfrm>
            <a:off x="1913255" y="3055620"/>
            <a:ext cx="4496435" cy="1108075"/>
          </a:xfrm>
          <a:prstGeom prst="snip2DiagRect">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latin typeface="微软雅黑" panose="020B0503020204020204" pitchFamily="34" charset="-122"/>
                <a:ea typeface="微软雅黑" panose="020B0503020204020204" pitchFamily="34" charset="-122"/>
              </a:rPr>
              <a:t>结果公平、公正</a:t>
            </a:r>
          </a:p>
        </p:txBody>
      </p:sp>
      <p:sp>
        <p:nvSpPr>
          <p:cNvPr id="7" name="剪去对角的矩形 6"/>
          <p:cNvSpPr/>
          <p:nvPr/>
        </p:nvSpPr>
        <p:spPr>
          <a:xfrm>
            <a:off x="1913255" y="4605655"/>
            <a:ext cx="4496435" cy="1107440"/>
          </a:xfrm>
          <a:prstGeom prst="snip2DiagRect">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latin typeface="微软雅黑" panose="020B0503020204020204" pitchFamily="34" charset="-122"/>
                <a:ea typeface="微软雅黑" panose="020B0503020204020204" pitchFamily="34" charset="-122"/>
              </a:rPr>
              <a:t>提供“非个性化广告”选项</a:t>
            </a:r>
            <a:endParaRPr lang="en-US" altLang="zh-CN" sz="2000">
              <a:latin typeface="微软雅黑" panose="020B0503020204020204" pitchFamily="34" charset="-122"/>
              <a:ea typeface="微软雅黑" panose="020B0503020204020204" pitchFamily="34" charset="-122"/>
            </a:endParaRPr>
          </a:p>
          <a:p>
            <a:pPr algn="ctr"/>
            <a:r>
              <a:rPr lang="en-US" altLang="zh-CN" sz="2000">
                <a:latin typeface="微软雅黑" panose="020B0503020204020204" pitchFamily="34" charset="-122"/>
                <a:ea typeface="微软雅黑" panose="020B0503020204020204" pitchFamily="34" charset="-122"/>
              </a:rPr>
              <a:t>or</a:t>
            </a:r>
          </a:p>
          <a:p>
            <a:pPr algn="ctr"/>
            <a:r>
              <a:rPr lang="zh-CN" altLang="en-US" sz="2000">
                <a:latin typeface="微软雅黑" panose="020B0503020204020204" pitchFamily="34" charset="-122"/>
                <a:ea typeface="微软雅黑" panose="020B0503020204020204" pitchFamily="34" charset="-122"/>
              </a:rPr>
              <a:t>提供便捷的拒绝方式</a:t>
            </a:r>
          </a:p>
        </p:txBody>
      </p:sp>
      <p:sp>
        <p:nvSpPr>
          <p:cNvPr id="8" name="乘号 7"/>
          <p:cNvSpPr/>
          <p:nvPr/>
        </p:nvSpPr>
        <p:spPr>
          <a:xfrm>
            <a:off x="6809740" y="3064792"/>
            <a:ext cx="946484" cy="978569"/>
          </a:xfrm>
          <a:prstGeom prst="mathMultiply">
            <a:avLst/>
          </a:prstGeom>
          <a:ln>
            <a:noFill/>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p>
        </p:txBody>
      </p:sp>
      <p:sp>
        <p:nvSpPr>
          <p:cNvPr id="9" name="矩形 8"/>
          <p:cNvSpPr/>
          <p:nvPr/>
        </p:nvSpPr>
        <p:spPr>
          <a:xfrm>
            <a:off x="8037094" y="3152649"/>
            <a:ext cx="2486527" cy="802856"/>
          </a:xfrm>
          <a:prstGeom prst="rect">
            <a:avLst/>
          </a:prstGeom>
          <a:ln>
            <a:noFill/>
          </a:ln>
          <a:effectLst>
            <a:outerShdw blurRad="50800" dist="38100" dir="2700000" algn="tl" rotWithShape="0">
              <a:prstClr val="black">
                <a:alpha val="40000"/>
              </a:prst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zh-CN" altLang="en-US" sz="2000">
                <a:solidFill>
                  <a:schemeClr val="tx1"/>
                </a:solidFill>
                <a:latin typeface="微软雅黑" panose="020B0503020204020204" pitchFamily="34" charset="-122"/>
                <a:ea typeface="微软雅黑" panose="020B0503020204020204" pitchFamily="34" charset="-122"/>
              </a:rPr>
              <a:t>禁止“大数据杀熟”</a:t>
            </a:r>
            <a:endParaRPr lang="en-US" altLang="zh-CN" sz="2000">
              <a:solidFill>
                <a:schemeClr val="tx1"/>
              </a:solidFill>
              <a:latin typeface="微软雅黑" panose="020B0503020204020204" pitchFamily="34" charset="-122"/>
              <a:ea typeface="微软雅黑" panose="020B0503020204020204" pitchFamily="34" charset="-122"/>
            </a:endParaRPr>
          </a:p>
        </p:txBody>
      </p:sp>
      <p:sp>
        <p:nvSpPr>
          <p:cNvPr id="3" name="矩形 2"/>
          <p:cNvSpPr/>
          <p:nvPr/>
        </p:nvSpPr>
        <p:spPr>
          <a:xfrm>
            <a:off x="1513205" y="2852420"/>
            <a:ext cx="9467215" cy="1522730"/>
          </a:xfrm>
          <a:prstGeom prst="rect">
            <a:avLst/>
          </a:prstGeom>
          <a:noFill/>
          <a:ln w="38100">
            <a:solidFill>
              <a:schemeClr val="tx1"/>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5766435" y="2833370"/>
            <a:ext cx="309880" cy="368300"/>
          </a:xfrm>
          <a:prstGeom prst="rect">
            <a:avLst/>
          </a:prstGeom>
          <a:noFill/>
        </p:spPr>
        <p:txBody>
          <a:bodyPr wrap="none" rtlCol="0">
            <a:spAutoFit/>
          </a:bodyPr>
          <a:lstStyle/>
          <a:p>
            <a:endParaRPr lang="zh-CN" altLang="en-US"/>
          </a:p>
        </p:txBody>
      </p:sp>
      <p:sp>
        <p:nvSpPr>
          <p:cNvPr id="10" name="Slide Number Placeholder 2">
            <a:extLst>
              <a:ext uri="{FF2B5EF4-FFF2-40B4-BE49-F238E27FC236}">
                <a16:creationId xmlns:a16="http://schemas.microsoft.com/office/drawing/2014/main" id="{14A523B1-A94C-210D-9C63-3A614F5E9B86}"/>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157</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图像采集</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Camera Image Collection</a:t>
            </a:r>
          </a:p>
        </p:txBody>
      </p:sp>
      <p:sp>
        <p:nvSpPr>
          <p:cNvPr id="5" name="圆角矩形 4"/>
          <p:cNvSpPr/>
          <p:nvPr/>
        </p:nvSpPr>
        <p:spPr>
          <a:xfrm>
            <a:off x="2720070" y="3285770"/>
            <a:ext cx="6811388" cy="2306955"/>
          </a:xfrm>
          <a:prstGeom prst="roundRect">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zh-CN" altLang="en-US" sz="2000">
              <a:latin typeface="微软雅黑" panose="020B0503020204020204" pitchFamily="34" charset="-122"/>
              <a:ea typeface="微软雅黑" panose="020B0503020204020204" pitchFamily="34" charset="-122"/>
              <a:cs typeface="微软雅黑" panose="020B0503020204020204" pitchFamily="34" charset="-122"/>
            </a:endParaRPr>
          </a:p>
        </p:txBody>
      </p:sp>
      <p:cxnSp>
        <p:nvCxnSpPr>
          <p:cNvPr id="3" name="曲线连接符 2"/>
          <p:cNvCxnSpPr/>
          <p:nvPr/>
        </p:nvCxnSpPr>
        <p:spPr>
          <a:xfrm flipV="1">
            <a:off x="5241891" y="2666010"/>
            <a:ext cx="761365" cy="619760"/>
          </a:xfrm>
          <a:prstGeom prst="curvedConnector3">
            <a:avLst>
              <a:gd name="adj1" fmla="val 50042"/>
            </a:avLst>
          </a:prstGeom>
          <a:ln>
            <a:tailEnd type="arrow"/>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6199870" y="2200701"/>
            <a:ext cx="3046730" cy="609600"/>
          </a:xfrm>
          <a:prstGeom prst="rect">
            <a:avLst/>
          </a:prstGeom>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000">
                <a:solidFill>
                  <a:schemeClr val="tx1"/>
                </a:solidFill>
                <a:latin typeface="微软雅黑" panose="020B0503020204020204" pitchFamily="34" charset="-122"/>
                <a:ea typeface="微软雅黑" panose="020B0503020204020204" pitchFamily="34" charset="-122"/>
              </a:rPr>
              <a:t>例如，摄像头等</a:t>
            </a:r>
          </a:p>
        </p:txBody>
      </p:sp>
      <p:pic>
        <p:nvPicPr>
          <p:cNvPr id="7" name="图片 6"/>
          <p:cNvPicPr>
            <a:picLocks noChangeAspect="1"/>
          </p:cNvPicPr>
          <p:nvPr/>
        </p:nvPicPr>
        <p:blipFill rotWithShape="1">
          <a:blip r:embed="rId3"/>
          <a:srcRect l="12907" t="11844" r="12026" b="9403"/>
          <a:stretch>
            <a:fillRect/>
          </a:stretch>
        </p:blipFill>
        <p:spPr>
          <a:xfrm>
            <a:off x="495946" y="1541780"/>
            <a:ext cx="1941527" cy="1526884"/>
          </a:xfrm>
          <a:prstGeom prst="rect">
            <a:avLst/>
          </a:prstGeom>
          <a:effectLst>
            <a:softEdge rad="127000"/>
          </a:effectLst>
        </p:spPr>
      </p:pic>
      <p:sp>
        <p:nvSpPr>
          <p:cNvPr id="9" name="矩形 8"/>
          <p:cNvSpPr/>
          <p:nvPr/>
        </p:nvSpPr>
        <p:spPr>
          <a:xfrm>
            <a:off x="3294299" y="3623639"/>
            <a:ext cx="5811142" cy="1631216"/>
          </a:xfrm>
          <a:prstGeom prst="rect">
            <a:avLst/>
          </a:prstGeom>
        </p:spPr>
        <p:txBody>
          <a:bodyPr wrap="square">
            <a:spAutoFit/>
          </a:bodyPr>
          <a:lstStyle/>
          <a:p>
            <a:pPr algn="just"/>
            <a:r>
              <a:rPr lang="zh-CN" altLang="en-US" sz="200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在公共场所安装图像采集、个人身份识别设备的条件：</a:t>
            </a:r>
          </a:p>
          <a:p>
            <a:pPr algn="just"/>
            <a:endParaRPr lang="zh-CN" altLang="en-US" sz="200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a:p>
            <a:pPr algn="just"/>
            <a:r>
              <a:rPr lang="en-US" altLang="zh-CN" sz="200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00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）为维护公共安全所必需，遵守国家有关规定 </a:t>
            </a:r>
          </a:p>
          <a:p>
            <a:pPr algn="just"/>
            <a:r>
              <a:rPr lang="en-US" altLang="zh-CN" sz="200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00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）设置显著的提示标识。</a:t>
            </a:r>
          </a:p>
        </p:txBody>
      </p:sp>
      <p:sp>
        <p:nvSpPr>
          <p:cNvPr id="6" name="文本框 5"/>
          <p:cNvSpPr txBox="1"/>
          <p:nvPr/>
        </p:nvSpPr>
        <p:spPr>
          <a:xfrm>
            <a:off x="291465" y="3462655"/>
            <a:ext cx="2350770" cy="398780"/>
          </a:xfrm>
          <a:prstGeom prst="rect">
            <a:avLst/>
          </a:prstGeom>
          <a:noFill/>
        </p:spPr>
        <p:txBody>
          <a:bodyPr wrap="none" rtlCol="0" anchor="t">
            <a:spAutoFit/>
          </a:bodyPr>
          <a:lstStyle/>
          <a:p>
            <a:r>
              <a:rPr lang="zh-CN" altLang="en-US" sz="2000">
                <a:solidFill>
                  <a:schemeClr val="bg1">
                    <a:lumMod val="75000"/>
                  </a:schemeClr>
                </a:solidFill>
                <a:latin typeface="微软雅黑" panose="020B0503020204020204" pitchFamily="34" charset="-122"/>
                <a:ea typeface="微软雅黑" panose="020B0503020204020204" pitchFamily="34" charset="-122"/>
                <a:sym typeface="+mn-ea"/>
              </a:rPr>
              <a:t>（来源: 百度图片）</a:t>
            </a:r>
            <a:endParaRPr lang="zh-CN" altLang="en-US"/>
          </a:p>
        </p:txBody>
      </p:sp>
      <p:sp>
        <p:nvSpPr>
          <p:cNvPr id="10" name="Slide Number Placeholder 2">
            <a:extLst>
              <a:ext uri="{FF2B5EF4-FFF2-40B4-BE49-F238E27FC236}">
                <a16:creationId xmlns:a16="http://schemas.microsoft.com/office/drawing/2014/main" id="{0942CD57-9276-74A7-03B7-D715906AB632}"/>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158</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图像采集</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Camera Image Collection</a:t>
            </a:r>
          </a:p>
        </p:txBody>
      </p:sp>
      <p:pic>
        <p:nvPicPr>
          <p:cNvPr id="7" name="图片 6"/>
          <p:cNvPicPr>
            <a:picLocks noChangeAspect="1"/>
          </p:cNvPicPr>
          <p:nvPr>
            <p:custDataLst>
              <p:tags r:id="rId1"/>
            </p:custDataLst>
          </p:nvPr>
        </p:nvPicPr>
        <p:blipFill rotWithShape="1">
          <a:blip r:embed="rId4"/>
          <a:srcRect l="12907" t="11844" r="12026" b="9403"/>
          <a:stretch>
            <a:fillRect/>
          </a:stretch>
        </p:blipFill>
        <p:spPr>
          <a:xfrm>
            <a:off x="495946" y="1541780"/>
            <a:ext cx="1941527" cy="1526884"/>
          </a:xfrm>
          <a:prstGeom prst="rect">
            <a:avLst/>
          </a:prstGeom>
          <a:effectLst>
            <a:softEdge rad="127000"/>
          </a:effectLst>
        </p:spPr>
      </p:pic>
      <p:sp>
        <p:nvSpPr>
          <p:cNvPr id="6" name="文本框 5"/>
          <p:cNvSpPr txBox="1"/>
          <p:nvPr/>
        </p:nvSpPr>
        <p:spPr>
          <a:xfrm>
            <a:off x="291465" y="3462655"/>
            <a:ext cx="2350770" cy="398780"/>
          </a:xfrm>
          <a:prstGeom prst="rect">
            <a:avLst/>
          </a:prstGeom>
          <a:noFill/>
        </p:spPr>
        <p:txBody>
          <a:bodyPr wrap="none" rtlCol="0" anchor="t">
            <a:spAutoFit/>
          </a:bodyPr>
          <a:lstStyle/>
          <a:p>
            <a:r>
              <a:rPr lang="zh-CN" altLang="en-US" sz="2000">
                <a:solidFill>
                  <a:schemeClr val="bg1">
                    <a:lumMod val="75000"/>
                  </a:schemeClr>
                </a:solidFill>
                <a:latin typeface="微软雅黑" panose="020B0503020204020204" pitchFamily="34" charset="-122"/>
                <a:ea typeface="微软雅黑" panose="020B0503020204020204" pitchFamily="34" charset="-122"/>
                <a:sym typeface="+mn-ea"/>
              </a:rPr>
              <a:t>（来源: 百度图片）</a:t>
            </a:r>
            <a:endParaRPr lang="zh-CN" altLang="en-US"/>
          </a:p>
        </p:txBody>
      </p:sp>
      <p:sp>
        <p:nvSpPr>
          <p:cNvPr id="11" name="矩形 10"/>
          <p:cNvSpPr/>
          <p:nvPr/>
        </p:nvSpPr>
        <p:spPr>
          <a:xfrm>
            <a:off x="3602990" y="2014220"/>
            <a:ext cx="5469255" cy="553085"/>
          </a:xfrm>
          <a:prstGeom prst="rect">
            <a:avLst/>
          </a:prstGeom>
        </p:spPr>
        <p:txBody>
          <a:bodyPr wrap="square">
            <a:spAutoFit/>
          </a:bodyPr>
          <a:lstStyle/>
          <a:p>
            <a:pPr algn="just" fontAlgn="auto">
              <a:lnSpc>
                <a:spcPct val="150000"/>
              </a:lnSpc>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行政处罚：江宁公（网）决字【</a:t>
            </a:r>
            <a:r>
              <a:rPr lang="en-US" altLang="zh-CN" sz="2000">
                <a:latin typeface="微软雅黑" panose="020B0503020204020204" pitchFamily="34" charset="-122"/>
                <a:ea typeface="微软雅黑" panose="020B0503020204020204" pitchFamily="34" charset="-122"/>
                <a:cs typeface="微软雅黑" panose="020B0503020204020204" pitchFamily="34" charset="-122"/>
              </a:rPr>
              <a:t>2022</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】第</a:t>
            </a:r>
            <a:r>
              <a:rPr lang="en-US" altLang="zh-CN" sz="2000">
                <a:latin typeface="微软雅黑" panose="020B0503020204020204" pitchFamily="34" charset="-122"/>
                <a:ea typeface="微软雅黑" panose="020B0503020204020204" pitchFamily="34" charset="-122"/>
                <a:cs typeface="微软雅黑" panose="020B0503020204020204" pitchFamily="34" charset="-122"/>
              </a:rPr>
              <a:t>06</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号</a:t>
            </a:r>
          </a:p>
        </p:txBody>
      </p:sp>
      <p:sp>
        <p:nvSpPr>
          <p:cNvPr id="12" name="矩形 11"/>
          <p:cNvSpPr/>
          <p:nvPr/>
        </p:nvSpPr>
        <p:spPr>
          <a:xfrm>
            <a:off x="3456305" y="3515995"/>
            <a:ext cx="5863590" cy="1476375"/>
          </a:xfrm>
          <a:prstGeom prst="rect">
            <a:avLst/>
          </a:prstGeom>
        </p:spPr>
        <p:txBody>
          <a:bodyPr wrap="square">
            <a:spAutoFit/>
          </a:bodyPr>
          <a:lstStyle/>
          <a:p>
            <a:pPr algn="just" fontAlgn="auto">
              <a:lnSpc>
                <a:spcPct val="150000"/>
              </a:lnSpc>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江苏东风南方汽车销售服务有限公司南京分公司在公共场所安装图像采集未设置显著的提示标识，给予警告的处罚。</a:t>
            </a:r>
          </a:p>
        </p:txBody>
      </p:sp>
      <p:sp>
        <p:nvSpPr>
          <p:cNvPr id="13" name="矩形 12"/>
          <p:cNvSpPr/>
          <p:nvPr/>
        </p:nvSpPr>
        <p:spPr>
          <a:xfrm>
            <a:off x="3355340" y="1971040"/>
            <a:ext cx="6068060" cy="734060"/>
          </a:xfrm>
          <a:prstGeom prst="rect">
            <a:avLst/>
          </a:prstGeom>
          <a:noFill/>
          <a:ln w="28575">
            <a:solidFill>
              <a:schemeClr val="accent1"/>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3354705" y="3345815"/>
            <a:ext cx="6068060" cy="1816100"/>
          </a:xfrm>
          <a:prstGeom prst="rect">
            <a:avLst/>
          </a:prstGeom>
          <a:noFill/>
          <a:ln w="28575">
            <a:solidFill>
              <a:schemeClr val="accent1"/>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Slide Number Placeholder 2">
            <a:extLst>
              <a:ext uri="{FF2B5EF4-FFF2-40B4-BE49-F238E27FC236}">
                <a16:creationId xmlns:a16="http://schemas.microsoft.com/office/drawing/2014/main" id="{94796CF9-D1B8-ED3A-D685-13047BD263DE}"/>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159</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000" y="226243"/>
            <a:ext cx="11742000" cy="921519"/>
          </a:xfrm>
        </p:spPr>
        <p:txBody>
          <a:bodyPr/>
          <a:lstStyle/>
          <a:p>
            <a:r>
              <a:rPr lang="zh-CN" altLang="en-US">
                <a:latin typeface="微软雅黑" panose="020B0503020204020204" pitchFamily="34" charset="-122"/>
                <a:ea typeface="微软雅黑" panose="020B0503020204020204" pitchFamily="34" charset="-122"/>
              </a:rPr>
              <a:t>个人信息权利的实现</a:t>
            </a:r>
            <a:r>
              <a:rPr lang="en-US" altLang="zh-CN">
                <a:latin typeface="Calibri" panose="020F0502020204030204" pitchFamily="34" charset="0"/>
                <a:ea typeface="宋体" panose="02010600030101010101" pitchFamily="2" charset="-122"/>
                <a:cs typeface="Calibri" panose="020F0502020204030204" pitchFamily="34" charset="0"/>
              </a:rPr>
              <a:t> </a:t>
            </a:r>
            <a:br>
              <a:rPr lang="en-US" altLang="zh-CN">
                <a:latin typeface="Calibri" panose="020F0502020204030204" pitchFamily="34" charset="0"/>
                <a:ea typeface="宋体" panose="02010600030101010101" pitchFamily="2" charset="-122"/>
                <a:cs typeface="Calibri" panose="020F0502020204030204" pitchFamily="34" charset="0"/>
              </a:rPr>
            </a:br>
            <a:r>
              <a:rPr lang="en-US" altLang="zh-CN" sz="2400">
                <a:ea typeface="宋体" panose="02010600030101010101" pitchFamily="2" charset="-122"/>
                <a:cs typeface="Calibri" panose="020F0502020204030204" pitchFamily="34" charset="0"/>
              </a:rPr>
              <a:t>Realization of Rights Concerning Personal Information </a:t>
            </a:r>
          </a:p>
        </p:txBody>
      </p:sp>
      <p:sp>
        <p:nvSpPr>
          <p:cNvPr id="10" name="内容占位符 2"/>
          <p:cNvSpPr>
            <a:spLocks noGrp="1"/>
          </p:cNvSpPr>
          <p:nvPr>
            <p:ph type="body" sz="quarter" idx="14"/>
          </p:nvPr>
        </p:nvSpPr>
        <p:spPr>
          <a:xfrm>
            <a:off x="4087384" y="1378641"/>
            <a:ext cx="11263464" cy="400050"/>
          </a:xfrm>
        </p:spPr>
        <p:txBody>
          <a:bodyPr>
            <a:normAutofit/>
          </a:bodyPr>
          <a:lstStyle/>
          <a:p>
            <a:pPr marL="0" indent="0">
              <a:buNone/>
            </a:pPr>
            <a:r>
              <a:rPr lang="zh-CN" altLang="en-US" sz="2000">
                <a:solidFill>
                  <a:schemeClr val="tx1"/>
                </a:solidFill>
                <a:latin typeface="微软雅黑" panose="020B0503020204020204" pitchFamily="34" charset="-122"/>
                <a:ea typeface="微软雅黑" panose="020B0503020204020204" pitchFamily="34" charset="-122"/>
              </a:rPr>
              <a:t>提供路径供自行删除，或者提供联系方式以进行删除</a:t>
            </a:r>
          </a:p>
        </p:txBody>
      </p:sp>
      <p:sp>
        <p:nvSpPr>
          <p:cNvPr id="4" name="矩形 3"/>
          <p:cNvSpPr/>
          <p:nvPr/>
        </p:nvSpPr>
        <p:spPr>
          <a:xfrm>
            <a:off x="1274969" y="1817585"/>
            <a:ext cx="2296795" cy="649605"/>
          </a:xfrm>
          <a:prstGeom prst="rect">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latin typeface="微软雅黑" panose="020B0503020204020204" pitchFamily="34" charset="-122"/>
                <a:ea typeface="微软雅黑" panose="020B0503020204020204" pitchFamily="34" charset="-122"/>
              </a:rPr>
              <a:t>知情权、决定权</a:t>
            </a:r>
          </a:p>
        </p:txBody>
      </p:sp>
      <p:sp>
        <p:nvSpPr>
          <p:cNvPr id="5" name="矩形 4"/>
          <p:cNvSpPr/>
          <p:nvPr/>
        </p:nvSpPr>
        <p:spPr>
          <a:xfrm>
            <a:off x="1274969" y="2864700"/>
            <a:ext cx="2296795" cy="649605"/>
          </a:xfrm>
          <a:prstGeom prst="rect">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latin typeface="微软雅黑" panose="020B0503020204020204" pitchFamily="34" charset="-122"/>
                <a:ea typeface="微软雅黑" panose="020B0503020204020204" pitchFamily="34" charset="-122"/>
              </a:rPr>
              <a:t>查阅权、复制权、可携带权</a:t>
            </a:r>
          </a:p>
        </p:txBody>
      </p:sp>
      <p:sp>
        <p:nvSpPr>
          <p:cNvPr id="6" name="矩形 5"/>
          <p:cNvSpPr/>
          <p:nvPr/>
        </p:nvSpPr>
        <p:spPr>
          <a:xfrm>
            <a:off x="1274969" y="3961980"/>
            <a:ext cx="2296795" cy="649605"/>
          </a:xfrm>
          <a:prstGeom prst="rect">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latin typeface="微软雅黑" panose="020B0503020204020204" pitchFamily="34" charset="-122"/>
                <a:ea typeface="微软雅黑" panose="020B0503020204020204" pitchFamily="34" charset="-122"/>
              </a:rPr>
              <a:t>更正权、补充权</a:t>
            </a:r>
          </a:p>
        </p:txBody>
      </p:sp>
      <p:sp>
        <p:nvSpPr>
          <p:cNvPr id="7" name="矩形 6"/>
          <p:cNvSpPr/>
          <p:nvPr/>
        </p:nvSpPr>
        <p:spPr>
          <a:xfrm>
            <a:off x="1274969" y="5059260"/>
            <a:ext cx="2296795" cy="649605"/>
          </a:xfrm>
          <a:prstGeom prst="rect">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latin typeface="微软雅黑" panose="020B0503020204020204" pitchFamily="34" charset="-122"/>
                <a:ea typeface="微软雅黑" panose="020B0503020204020204" pitchFamily="34" charset="-122"/>
              </a:rPr>
              <a:t>删除权</a:t>
            </a:r>
          </a:p>
        </p:txBody>
      </p:sp>
      <p:sp>
        <p:nvSpPr>
          <p:cNvPr id="11" name="内容占位符 2"/>
          <p:cNvSpPr>
            <a:spLocks noGrp="1"/>
          </p:cNvSpPr>
          <p:nvPr/>
        </p:nvSpPr>
        <p:spPr>
          <a:xfrm>
            <a:off x="5206889" y="2977730"/>
            <a:ext cx="7132955" cy="72707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a:solidFill>
                  <a:schemeClr val="tx1"/>
                </a:solidFill>
                <a:latin typeface="微软雅黑" panose="020B0503020204020204" pitchFamily="34" charset="-122"/>
                <a:ea typeface="微软雅黑" panose="020B0503020204020204" pitchFamily="34" charset="-122"/>
              </a:rPr>
              <a:t>提供路径或者提供联系方式以进行查询、复制、数据转移</a:t>
            </a:r>
          </a:p>
        </p:txBody>
      </p:sp>
      <p:sp>
        <p:nvSpPr>
          <p:cNvPr id="12" name="内容占位符 2"/>
          <p:cNvSpPr>
            <a:spLocks noGrp="1"/>
          </p:cNvSpPr>
          <p:nvPr/>
        </p:nvSpPr>
        <p:spPr>
          <a:xfrm>
            <a:off x="5204984" y="4095733"/>
            <a:ext cx="7132954" cy="71691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a:solidFill>
                  <a:schemeClr val="tx1"/>
                </a:solidFill>
                <a:latin typeface="微软雅黑" panose="020B0503020204020204" pitchFamily="34" charset="-122"/>
                <a:ea typeface="微软雅黑" panose="020B0503020204020204" pitchFamily="34" charset="-122"/>
              </a:rPr>
              <a:t>提供路径供自行修改，或者提供联系方式以进行修改</a:t>
            </a:r>
          </a:p>
        </p:txBody>
      </p:sp>
      <p:sp>
        <p:nvSpPr>
          <p:cNvPr id="13" name="内容占位符 2"/>
          <p:cNvSpPr>
            <a:spLocks noGrp="1"/>
          </p:cNvSpPr>
          <p:nvPr/>
        </p:nvSpPr>
        <p:spPr>
          <a:xfrm>
            <a:off x="5206889" y="1968081"/>
            <a:ext cx="7132955" cy="7696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a:solidFill>
                  <a:schemeClr val="tx1"/>
                </a:solidFill>
                <a:latin typeface="微软雅黑" panose="020B0503020204020204" pitchFamily="34" charset="-122"/>
                <a:ea typeface="微软雅黑" panose="020B0503020204020204" pitchFamily="34" charset="-122"/>
              </a:rPr>
              <a:t>告知个人</a:t>
            </a:r>
            <a:r>
              <a:rPr lang="en-US" altLang="zh-CN" sz="2000">
                <a:solidFill>
                  <a:schemeClr val="tx1"/>
                </a:solidFill>
                <a:latin typeface="微软雅黑" panose="020B0503020204020204" pitchFamily="34" charset="-122"/>
                <a:ea typeface="微软雅黑" panose="020B0503020204020204" pitchFamily="34" charset="-122"/>
              </a:rPr>
              <a:t> &amp; </a:t>
            </a:r>
            <a:r>
              <a:rPr lang="zh-CN" altLang="en-US" sz="2000">
                <a:solidFill>
                  <a:schemeClr val="tx1"/>
                </a:solidFill>
                <a:latin typeface="微软雅黑" panose="020B0503020204020204" pitchFamily="34" charset="-122"/>
                <a:ea typeface="微软雅黑" panose="020B0503020204020204" pitchFamily="34" charset="-122"/>
              </a:rPr>
              <a:t>提供选择，不得默认同意</a:t>
            </a:r>
          </a:p>
        </p:txBody>
      </p:sp>
      <p:sp>
        <p:nvSpPr>
          <p:cNvPr id="14" name="右箭头 13"/>
          <p:cNvSpPr/>
          <p:nvPr/>
        </p:nvSpPr>
        <p:spPr>
          <a:xfrm>
            <a:off x="3887994" y="1968080"/>
            <a:ext cx="400050" cy="349250"/>
          </a:xfrm>
          <a:prstGeom prst="rightArrow">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右箭头 14"/>
          <p:cNvSpPr/>
          <p:nvPr/>
        </p:nvSpPr>
        <p:spPr>
          <a:xfrm>
            <a:off x="3887994" y="3013925"/>
            <a:ext cx="400050" cy="349250"/>
          </a:xfrm>
          <a:prstGeom prst="rightArrow">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右箭头 15"/>
          <p:cNvSpPr/>
          <p:nvPr/>
        </p:nvSpPr>
        <p:spPr>
          <a:xfrm>
            <a:off x="3887359" y="4136605"/>
            <a:ext cx="400050" cy="349250"/>
          </a:xfrm>
          <a:prstGeom prst="rightArrow">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右箭头 16"/>
          <p:cNvSpPr/>
          <p:nvPr/>
        </p:nvSpPr>
        <p:spPr>
          <a:xfrm>
            <a:off x="3887359" y="5259285"/>
            <a:ext cx="400050" cy="349250"/>
          </a:xfrm>
          <a:prstGeom prst="rightArrow">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118759" y="1482305"/>
            <a:ext cx="2611120" cy="4669790"/>
          </a:xfrm>
          <a:prstGeom prst="rect">
            <a:avLst/>
          </a:prstGeom>
          <a:noFill/>
          <a:ln w="38100">
            <a:solidFill>
              <a:schemeClr val="tx1"/>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折角形 7"/>
          <p:cNvSpPr/>
          <p:nvPr/>
        </p:nvSpPr>
        <p:spPr>
          <a:xfrm>
            <a:off x="4604274" y="1968080"/>
            <a:ext cx="286385" cy="349250"/>
          </a:xfrm>
          <a:prstGeom prst="foldedCorner">
            <a:avLst/>
          </a:prstGeom>
          <a:effectLst>
            <a:outerShdw blurRad="50800" dist="38100" dir="10800000" algn="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9" name="折角形 8"/>
          <p:cNvSpPr/>
          <p:nvPr/>
        </p:nvSpPr>
        <p:spPr>
          <a:xfrm>
            <a:off x="4604274" y="2984715"/>
            <a:ext cx="286385" cy="349250"/>
          </a:xfrm>
          <a:prstGeom prst="foldedCorner">
            <a:avLst/>
          </a:prstGeom>
          <a:effectLst>
            <a:outerShdw blurRad="50800" dist="38100" dir="8100000" algn="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18" name="折角形 17"/>
          <p:cNvSpPr/>
          <p:nvPr/>
        </p:nvSpPr>
        <p:spPr>
          <a:xfrm>
            <a:off x="4603004" y="4080725"/>
            <a:ext cx="286385" cy="349250"/>
          </a:xfrm>
          <a:prstGeom prst="foldedCorner">
            <a:avLst/>
          </a:prstGeom>
          <a:effectLst>
            <a:outerShdw blurRad="50800" dist="38100" dir="8100000" algn="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19" name="折角形 18"/>
          <p:cNvSpPr/>
          <p:nvPr/>
        </p:nvSpPr>
        <p:spPr>
          <a:xfrm>
            <a:off x="4603004" y="5280240"/>
            <a:ext cx="286385" cy="349250"/>
          </a:xfrm>
          <a:prstGeom prst="foldedCorner">
            <a:avLst/>
          </a:prstGeom>
          <a:effectLst>
            <a:outerShdw blurRad="50800" dist="38100" dir="8100000" algn="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20" name="Slide Number Placeholder 2">
            <a:extLst>
              <a:ext uri="{FF2B5EF4-FFF2-40B4-BE49-F238E27FC236}">
                <a16:creationId xmlns:a16="http://schemas.microsoft.com/office/drawing/2014/main" id="{12932DFF-8FAD-10B7-E668-CAA673D9B849}"/>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160</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
        <p:nvSpPr>
          <p:cNvPr id="21" name="内容占位符 2">
            <a:extLst>
              <a:ext uri="{FF2B5EF4-FFF2-40B4-BE49-F238E27FC236}">
                <a16:creationId xmlns:a16="http://schemas.microsoft.com/office/drawing/2014/main" id="{037850A5-9AC0-6BCD-FD75-25422BE87C6A}"/>
              </a:ext>
            </a:extLst>
          </p:cNvPr>
          <p:cNvSpPr txBox="1">
            <a:spLocks/>
          </p:cNvSpPr>
          <p:nvPr/>
        </p:nvSpPr>
        <p:spPr>
          <a:xfrm>
            <a:off x="5204984" y="5299702"/>
            <a:ext cx="7132955" cy="871855"/>
          </a:xfrm>
          <a:prstGeom prst="rect">
            <a:avLst/>
          </a:prstGeom>
        </p:spPr>
        <p:txBody>
          <a:bodyPr>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zh-CN" altLang="en-US" sz="2000">
                <a:solidFill>
                  <a:schemeClr val="tx1"/>
                </a:solidFill>
                <a:latin typeface="微软雅黑" panose="020B0503020204020204" pitchFamily="34" charset="-122"/>
                <a:ea typeface="微软雅黑" panose="020B0503020204020204" pitchFamily="34" charset="-122"/>
              </a:rPr>
              <a:t>提供路径供自行删除，或者提供联系方式以进行删除</a:t>
            </a:r>
          </a:p>
        </p:txBody>
      </p:sp>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数据跨境的规则</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Rules of Data Cross-border</a:t>
            </a:r>
          </a:p>
        </p:txBody>
      </p:sp>
      <p:sp>
        <p:nvSpPr>
          <p:cNvPr id="5" name="剪去对角的矩形 4"/>
          <p:cNvSpPr/>
          <p:nvPr/>
        </p:nvSpPr>
        <p:spPr>
          <a:xfrm>
            <a:off x="1798751" y="2245849"/>
            <a:ext cx="6768000" cy="1105200"/>
          </a:xfrm>
          <a:prstGeom prst="snip2Diag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latin typeface="微软雅黑" panose="020B0503020204020204" pitchFamily="34" charset="-122"/>
                <a:ea typeface="微软雅黑" panose="020B0503020204020204" pitchFamily="34" charset="-122"/>
              </a:rPr>
              <a:t>存储地：原则上，建议存储在中国境内</a:t>
            </a:r>
          </a:p>
        </p:txBody>
      </p:sp>
      <p:sp>
        <p:nvSpPr>
          <p:cNvPr id="3" name="剪去对角的矩形 2"/>
          <p:cNvSpPr/>
          <p:nvPr/>
        </p:nvSpPr>
        <p:spPr>
          <a:xfrm>
            <a:off x="2970379" y="3993998"/>
            <a:ext cx="6767535" cy="1104879"/>
          </a:xfrm>
          <a:prstGeom prst="snip2DiagRect">
            <a:avLst/>
          </a:prstGeom>
          <a:ln>
            <a:noFill/>
          </a:ln>
          <a:effectLst>
            <a:outerShdw blurRad="50800" dist="38100" dir="2700000" algn="tl" rotWithShape="0">
              <a:prstClr val="black">
                <a:alpha val="40000"/>
              </a:prstClr>
            </a:outerShdw>
          </a:effectLst>
        </p:spPr>
        <p:style>
          <a:lnRef idx="1">
            <a:schemeClr val="accent3"/>
          </a:lnRef>
          <a:fillRef idx="2">
            <a:schemeClr val="accent3"/>
          </a:fillRef>
          <a:effectRef idx="1">
            <a:schemeClr val="accent3"/>
          </a:effectRef>
          <a:fontRef idx="minor">
            <a:schemeClr val="dk1"/>
          </a:fontRef>
        </p:style>
        <p:txBody>
          <a:bodyPr rtlCol="0" anchor="ctr"/>
          <a:lstStyle/>
          <a:p>
            <a:pPr algn="ctr"/>
            <a:r>
              <a:rPr lang="zh-CN" altLang="en-US" sz="2000">
                <a:solidFill>
                  <a:schemeClr val="tx1"/>
                </a:solidFill>
                <a:latin typeface="微软雅黑" panose="020B0503020204020204" pitchFamily="34" charset="-122"/>
                <a:ea typeface="微软雅黑" panose="020B0503020204020204" pitchFamily="34" charset="-122"/>
              </a:rPr>
              <a:t>经中国主管机关批准，个人信息处理者不得向外国司法或者执法机构提供存储于境内的个人信息。</a:t>
            </a:r>
          </a:p>
        </p:txBody>
      </p:sp>
      <p:sp>
        <p:nvSpPr>
          <p:cNvPr id="6" name="Slide Number Placeholder 2">
            <a:extLst>
              <a:ext uri="{FF2B5EF4-FFF2-40B4-BE49-F238E27FC236}">
                <a16:creationId xmlns:a16="http://schemas.microsoft.com/office/drawing/2014/main" id="{3909C078-0428-D98A-D7AD-F0AFCEFB4EE1}"/>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161</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数据跨境的规则</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Rules of Data Cross-border</a:t>
            </a:r>
          </a:p>
        </p:txBody>
      </p:sp>
      <p:sp>
        <p:nvSpPr>
          <p:cNvPr id="6" name="剪去对角的矩形 5"/>
          <p:cNvSpPr/>
          <p:nvPr/>
        </p:nvSpPr>
        <p:spPr>
          <a:xfrm>
            <a:off x="2977648" y="1428129"/>
            <a:ext cx="5990254" cy="632847"/>
          </a:xfrm>
          <a:prstGeom prst="snip2Diag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latin typeface="微软雅黑" panose="020B0503020204020204" pitchFamily="34" charset="-122"/>
                <a:ea typeface="微软雅黑" panose="020B0503020204020204" pitchFamily="34" charset="-122"/>
              </a:rPr>
              <a:t>个人信息跨境的条件：</a:t>
            </a:r>
          </a:p>
        </p:txBody>
      </p:sp>
      <p:sp>
        <p:nvSpPr>
          <p:cNvPr id="8" name="矩形 7"/>
          <p:cNvSpPr/>
          <p:nvPr/>
        </p:nvSpPr>
        <p:spPr>
          <a:xfrm>
            <a:off x="593725" y="4054475"/>
            <a:ext cx="10754995" cy="1932940"/>
          </a:xfrm>
          <a:prstGeom prst="rect">
            <a:avLst/>
          </a:prstGeom>
          <a:ln>
            <a:noFill/>
          </a:ln>
          <a:effectLst>
            <a:outerShdw blurRad="50800" dist="38100" dir="2700000" algn="tl" rotWithShape="0">
              <a:prstClr val="black">
                <a:alpha val="40000"/>
              </a:prst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l"/>
            <a:r>
              <a:rPr lang="zh-CN" altLang="en-US" sz="2000">
                <a:solidFill>
                  <a:schemeClr val="tx1"/>
                </a:solidFill>
                <a:latin typeface="微软雅黑" panose="020B0503020204020204" pitchFamily="34" charset="-122"/>
                <a:ea typeface="微软雅黑" panose="020B0503020204020204" pitchFamily="34" charset="-122"/>
              </a:rPr>
              <a:t>择一：</a:t>
            </a:r>
            <a:endParaRPr lang="en-US" altLang="zh-CN" sz="2000">
              <a:solidFill>
                <a:schemeClr val="tx1"/>
              </a:solidFill>
              <a:latin typeface="微软雅黑" panose="020B0503020204020204" pitchFamily="34" charset="-122"/>
              <a:ea typeface="微软雅黑" panose="020B0503020204020204" pitchFamily="34" charset="-122"/>
            </a:endParaRPr>
          </a:p>
          <a:p>
            <a:pPr marL="457200" indent="-457200" algn="just">
              <a:buAutoNum type="alphaLcPeriod"/>
            </a:pPr>
            <a:r>
              <a:rPr lang="zh-CN" altLang="en-US" sz="2000">
                <a:solidFill>
                  <a:schemeClr val="tx1"/>
                </a:solidFill>
                <a:latin typeface="微软雅黑" panose="020B0503020204020204" pitchFamily="34" charset="-122"/>
                <a:ea typeface="微软雅黑" panose="020B0503020204020204" pitchFamily="34" charset="-122"/>
              </a:rPr>
              <a:t>通过国家网信部门的安全评估 （关键信息基础设施运营者</a:t>
            </a:r>
            <a:r>
              <a:rPr lang="en-US" altLang="zh-CN" sz="2000">
                <a:solidFill>
                  <a:schemeClr val="tx1"/>
                </a:solidFill>
                <a:latin typeface="微软雅黑" panose="020B0503020204020204" pitchFamily="34" charset="-122"/>
                <a:ea typeface="微软雅黑" panose="020B0503020204020204" pitchFamily="34" charset="-122"/>
              </a:rPr>
              <a:t>&amp;</a:t>
            </a:r>
            <a:r>
              <a:rPr lang="zh-CN" altLang="en-US" sz="2000">
                <a:solidFill>
                  <a:schemeClr val="tx1"/>
                </a:solidFill>
                <a:latin typeface="微软雅黑" panose="020B0503020204020204" pitchFamily="34" charset="-122"/>
                <a:ea typeface="微软雅黑" panose="020B0503020204020204" pitchFamily="34" charset="-122"/>
              </a:rPr>
              <a:t>处理个人信息达到国家网信部门规定数量的个人信息处理者须通过此项）；</a:t>
            </a:r>
            <a:endParaRPr lang="en-US" altLang="zh-CN" sz="2000">
              <a:solidFill>
                <a:schemeClr val="tx1"/>
              </a:solidFill>
              <a:latin typeface="微软雅黑" panose="020B0503020204020204" pitchFamily="34" charset="-122"/>
              <a:ea typeface="微软雅黑" panose="020B0503020204020204" pitchFamily="34" charset="-122"/>
            </a:endParaRPr>
          </a:p>
          <a:p>
            <a:pPr marL="457200" indent="-457200" algn="just">
              <a:buAutoNum type="alphaLcPeriod"/>
            </a:pPr>
            <a:r>
              <a:rPr lang="zh-CN" altLang="en-US" sz="2000">
                <a:solidFill>
                  <a:schemeClr val="tx1"/>
                </a:solidFill>
                <a:latin typeface="微软雅黑" panose="020B0503020204020204" pitchFamily="34" charset="-122"/>
                <a:ea typeface="微软雅黑" panose="020B0503020204020204" pitchFamily="34" charset="-122"/>
              </a:rPr>
              <a:t>依国家网信部门规定，经住专业机构进行个人信息保护认证</a:t>
            </a:r>
            <a:endParaRPr lang="en-US" altLang="zh-CN" sz="2000">
              <a:solidFill>
                <a:schemeClr val="tx1"/>
              </a:solidFill>
              <a:latin typeface="微软雅黑" panose="020B0503020204020204" pitchFamily="34" charset="-122"/>
              <a:ea typeface="微软雅黑" panose="020B0503020204020204" pitchFamily="34" charset="-122"/>
            </a:endParaRPr>
          </a:p>
          <a:p>
            <a:pPr marL="457200" indent="-457200" algn="just">
              <a:buAutoNum type="alphaLcPeriod"/>
            </a:pPr>
            <a:r>
              <a:rPr lang="zh-CN" altLang="en-US" sz="2000">
                <a:solidFill>
                  <a:schemeClr val="tx1"/>
                </a:solidFill>
                <a:latin typeface="微软雅黑" panose="020B0503020204020204" pitchFamily="34" charset="-122"/>
                <a:ea typeface="微软雅黑" panose="020B0503020204020204" pitchFamily="34" charset="-122"/>
              </a:rPr>
              <a:t>依国家网信部门制定的标准合同与境外接收方订立合同，约定双方的权利和义务；</a:t>
            </a:r>
            <a:endParaRPr lang="en-US" altLang="zh-CN" sz="2000">
              <a:solidFill>
                <a:schemeClr val="tx1"/>
              </a:solidFill>
              <a:latin typeface="微软雅黑" panose="020B0503020204020204" pitchFamily="34" charset="-122"/>
              <a:ea typeface="微软雅黑" panose="020B0503020204020204" pitchFamily="34" charset="-122"/>
            </a:endParaRPr>
          </a:p>
          <a:p>
            <a:pPr marL="457200" indent="-457200" algn="just">
              <a:buAutoNum type="alphaLcPeriod"/>
            </a:pPr>
            <a:r>
              <a:rPr lang="zh-CN" altLang="en-US" sz="2000">
                <a:solidFill>
                  <a:schemeClr val="tx1"/>
                </a:solidFill>
                <a:latin typeface="微软雅黑" panose="020B0503020204020204" pitchFamily="34" charset="-122"/>
                <a:ea typeface="微软雅黑" panose="020B0503020204020204" pitchFamily="34" charset="-122"/>
              </a:rPr>
              <a:t>法律、行政法规或者国家网信部门规定的其他条件。</a:t>
            </a:r>
          </a:p>
        </p:txBody>
      </p:sp>
      <p:sp>
        <p:nvSpPr>
          <p:cNvPr id="11" name="矩形 10"/>
          <p:cNvSpPr/>
          <p:nvPr/>
        </p:nvSpPr>
        <p:spPr>
          <a:xfrm>
            <a:off x="595630" y="2509520"/>
            <a:ext cx="10753725" cy="525145"/>
          </a:xfrm>
          <a:prstGeom prst="rect">
            <a:avLst/>
          </a:prstGeom>
          <a:ln>
            <a:noFill/>
          </a:ln>
          <a:effectLst>
            <a:outerShdw blurRad="50800" dist="38100" dir="2700000" algn="tl" rotWithShape="0">
              <a:prstClr val="black">
                <a:alpha val="40000"/>
              </a:prst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just"/>
            <a:r>
              <a:rPr lang="zh-CN" altLang="en-US" sz="2000">
                <a:solidFill>
                  <a:schemeClr val="tx1"/>
                </a:solidFill>
                <a:latin typeface="微软雅黑" panose="020B0503020204020204" pitchFamily="34" charset="-122"/>
                <a:ea typeface="微软雅黑" panose="020B0503020204020204" pitchFamily="34" charset="-122"/>
              </a:rPr>
              <a:t>告知 </a:t>
            </a:r>
            <a:r>
              <a:rPr lang="en-US" altLang="zh-CN" sz="2000">
                <a:solidFill>
                  <a:schemeClr val="tx1"/>
                </a:solidFill>
                <a:latin typeface="微软雅黑" panose="020B0503020204020204" pitchFamily="34" charset="-122"/>
                <a:ea typeface="微软雅黑" panose="020B0503020204020204" pitchFamily="34" charset="-122"/>
              </a:rPr>
              <a:t>&amp; </a:t>
            </a:r>
            <a:r>
              <a:rPr lang="zh-CN" altLang="en-US" sz="2000">
                <a:solidFill>
                  <a:schemeClr val="tx1"/>
                </a:solidFill>
                <a:latin typeface="微软雅黑" panose="020B0503020204020204" pitchFamily="34" charset="-122"/>
                <a:ea typeface="微软雅黑" panose="020B0503020204020204" pitchFamily="34" charset="-122"/>
              </a:rPr>
              <a:t>取得个人的单独同意</a:t>
            </a:r>
          </a:p>
        </p:txBody>
      </p:sp>
      <p:sp>
        <p:nvSpPr>
          <p:cNvPr id="12" name="矩形 11"/>
          <p:cNvSpPr/>
          <p:nvPr/>
        </p:nvSpPr>
        <p:spPr>
          <a:xfrm>
            <a:off x="319405" y="2373630"/>
            <a:ext cx="11304270" cy="3789680"/>
          </a:xfrm>
          <a:prstGeom prst="rect">
            <a:avLst/>
          </a:prstGeom>
          <a:noFill/>
          <a:ln w="285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595630" y="3282315"/>
            <a:ext cx="10753725" cy="525145"/>
          </a:xfrm>
          <a:prstGeom prst="rect">
            <a:avLst/>
          </a:prstGeom>
          <a:ln>
            <a:noFill/>
          </a:ln>
          <a:effectLst>
            <a:outerShdw blurRad="50800" dist="38100" dir="2700000" algn="tl" rotWithShape="0">
              <a:prstClr val="black">
                <a:alpha val="40000"/>
              </a:prst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just"/>
            <a:r>
              <a:rPr lang="zh-CN" altLang="en-US" sz="2000">
                <a:solidFill>
                  <a:schemeClr val="tx1"/>
                </a:solidFill>
                <a:latin typeface="微软雅黑" panose="020B0503020204020204" pitchFamily="34" charset="-122"/>
                <a:ea typeface="微软雅黑" panose="020B0503020204020204" pitchFamily="34" charset="-122"/>
              </a:rPr>
              <a:t>进行个人信息保护影响评估</a:t>
            </a:r>
          </a:p>
        </p:txBody>
      </p:sp>
      <p:sp>
        <p:nvSpPr>
          <p:cNvPr id="9" name="Slide Number Placeholder 2">
            <a:extLst>
              <a:ext uri="{FF2B5EF4-FFF2-40B4-BE49-F238E27FC236}">
                <a16:creationId xmlns:a16="http://schemas.microsoft.com/office/drawing/2014/main" id="{867FF1F7-BCF6-96C4-78BC-A9C5EB5BB20E}"/>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162</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实际应用场景合规</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Industrial Application Compliance</a:t>
            </a:r>
          </a:p>
        </p:txBody>
      </p:sp>
      <p:sp>
        <p:nvSpPr>
          <p:cNvPr id="7" name="对角圆角矩形 6"/>
          <p:cNvSpPr/>
          <p:nvPr/>
        </p:nvSpPr>
        <p:spPr>
          <a:xfrm>
            <a:off x="4248695" y="1379506"/>
            <a:ext cx="3555365" cy="634365"/>
          </a:xfrm>
          <a:prstGeom prst="round2Diag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latin typeface="微软雅黑" panose="020B0503020204020204" pitchFamily="34" charset="-122"/>
                <a:ea typeface="微软雅黑" panose="020B0503020204020204" pitchFamily="34" charset="-122"/>
              </a:rPr>
              <a:t>个人信息的跨境传输环节</a:t>
            </a:r>
          </a:p>
        </p:txBody>
      </p:sp>
      <p:sp>
        <p:nvSpPr>
          <p:cNvPr id="9" name="矩形 8"/>
          <p:cNvSpPr/>
          <p:nvPr/>
        </p:nvSpPr>
        <p:spPr>
          <a:xfrm>
            <a:off x="668837" y="2305176"/>
            <a:ext cx="4617720" cy="593725"/>
          </a:xfrm>
          <a:prstGeom prst="rect">
            <a:avLst/>
          </a:prstGeom>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just"/>
            <a:r>
              <a:rPr lang="en-US" altLang="zh-CN" sz="2000">
                <a:solidFill>
                  <a:schemeClr val="tx1"/>
                </a:solidFill>
                <a:latin typeface="微软雅黑" panose="020B0503020204020204" pitchFamily="34" charset="-122"/>
                <a:ea typeface="微软雅黑" panose="020B0503020204020204" pitchFamily="34" charset="-122"/>
              </a:rPr>
              <a:t>STEP 1</a:t>
            </a:r>
            <a:r>
              <a:rPr lang="zh-CN" altLang="en-US" sz="2000">
                <a:solidFill>
                  <a:schemeClr val="tx1"/>
                </a:solidFill>
                <a:latin typeface="微软雅黑" panose="020B0503020204020204" pitchFamily="34" charset="-122"/>
                <a:ea typeface="微软雅黑" panose="020B0503020204020204" pitchFamily="34" charset="-122"/>
              </a:rPr>
              <a:t>：数据收集环节：告知</a:t>
            </a:r>
            <a:r>
              <a:rPr lang="en-US" altLang="zh-CN" sz="2000">
                <a:solidFill>
                  <a:schemeClr val="tx1"/>
                </a:solidFill>
                <a:latin typeface="微软雅黑" panose="020B0503020204020204" pitchFamily="34" charset="-122"/>
                <a:ea typeface="微软雅黑" panose="020B0503020204020204" pitchFamily="34" charset="-122"/>
                <a:sym typeface="+mn-ea"/>
              </a:rPr>
              <a:t>——</a:t>
            </a:r>
            <a:r>
              <a:rPr lang="zh-CN" altLang="en-US" sz="2000">
                <a:solidFill>
                  <a:schemeClr val="tx1"/>
                </a:solidFill>
                <a:latin typeface="微软雅黑" panose="020B0503020204020204" pitchFamily="34" charset="-122"/>
                <a:ea typeface="微软雅黑" panose="020B0503020204020204" pitchFamily="34" charset="-122"/>
                <a:sym typeface="+mn-ea"/>
              </a:rPr>
              <a:t>同意</a:t>
            </a:r>
            <a:endParaRPr lang="zh-CN" altLang="en-US" sz="2000">
              <a:solidFill>
                <a:schemeClr val="tx1"/>
              </a:solidFill>
              <a:latin typeface="微软雅黑" panose="020B0503020204020204" pitchFamily="34" charset="-122"/>
              <a:ea typeface="微软雅黑" panose="020B0503020204020204" pitchFamily="34" charset="-122"/>
            </a:endParaRPr>
          </a:p>
        </p:txBody>
      </p:sp>
      <p:sp>
        <p:nvSpPr>
          <p:cNvPr id="10" name="矩形 9"/>
          <p:cNvSpPr/>
          <p:nvPr/>
        </p:nvSpPr>
        <p:spPr>
          <a:xfrm>
            <a:off x="669472" y="3129660"/>
            <a:ext cx="4617085" cy="909955"/>
          </a:xfrm>
          <a:prstGeom prst="rect">
            <a:avLst/>
          </a:prstGeom>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just"/>
            <a:r>
              <a:rPr lang="en-US" altLang="zh-CN" sz="2000">
                <a:solidFill>
                  <a:schemeClr val="tx1"/>
                </a:solidFill>
                <a:latin typeface="微软雅黑" panose="020B0503020204020204" pitchFamily="34" charset="-122"/>
                <a:ea typeface="微软雅黑" panose="020B0503020204020204" pitchFamily="34" charset="-122"/>
              </a:rPr>
              <a:t>STEP 2</a:t>
            </a:r>
            <a:r>
              <a:rPr lang="zh-CN" altLang="en-US" sz="2000">
                <a:solidFill>
                  <a:schemeClr val="tx1"/>
                </a:solidFill>
                <a:latin typeface="微软雅黑" panose="020B0503020204020204" pitchFamily="34" charset="-122"/>
                <a:ea typeface="微软雅黑" panose="020B0503020204020204" pitchFamily="34" charset="-122"/>
              </a:rPr>
              <a:t>：内部的个人信息保护影响评估（</a:t>
            </a:r>
            <a:r>
              <a:rPr lang="en-US" altLang="zh-CN" sz="2000">
                <a:solidFill>
                  <a:schemeClr val="tx1"/>
                </a:solidFill>
                <a:latin typeface="微软雅黑" panose="020B0503020204020204" pitchFamily="34" charset="-122"/>
                <a:ea typeface="微软雅黑" panose="020B0503020204020204" pitchFamily="34" charset="-122"/>
              </a:rPr>
              <a:t>PIA</a:t>
            </a:r>
            <a:r>
              <a:rPr lang="zh-CN" altLang="en-US" sz="2000">
                <a:solidFill>
                  <a:schemeClr val="tx1"/>
                </a:solidFill>
                <a:latin typeface="微软雅黑" panose="020B0503020204020204" pitchFamily="34" charset="-122"/>
                <a:ea typeface="微软雅黑" panose="020B0503020204020204" pitchFamily="34" charset="-122"/>
              </a:rPr>
              <a:t>评估），先进行自评</a:t>
            </a:r>
            <a:endParaRPr lang="en-US" altLang="zh-CN" sz="2000">
              <a:solidFill>
                <a:schemeClr val="tx1"/>
              </a:solidFill>
              <a:latin typeface="微软雅黑" panose="020B0503020204020204" pitchFamily="34" charset="-122"/>
              <a:ea typeface="微软雅黑" panose="020B0503020204020204" pitchFamily="34" charset="-122"/>
            </a:endParaRPr>
          </a:p>
        </p:txBody>
      </p:sp>
      <p:sp>
        <p:nvSpPr>
          <p:cNvPr id="11" name="矩形 10"/>
          <p:cNvSpPr/>
          <p:nvPr/>
        </p:nvSpPr>
        <p:spPr>
          <a:xfrm>
            <a:off x="668837" y="4270374"/>
            <a:ext cx="4617085" cy="1386840"/>
          </a:xfrm>
          <a:prstGeom prst="rect">
            <a:avLst/>
          </a:prstGeom>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just"/>
            <a:r>
              <a:rPr lang="en-US" altLang="zh-CN" sz="2000">
                <a:solidFill>
                  <a:schemeClr val="tx1"/>
                </a:solidFill>
                <a:latin typeface="微软雅黑" panose="020B0503020204020204" pitchFamily="34" charset="-122"/>
                <a:ea typeface="微软雅黑" panose="020B0503020204020204" pitchFamily="34" charset="-122"/>
              </a:rPr>
              <a:t>STEP 3</a:t>
            </a:r>
            <a:r>
              <a:rPr lang="zh-CN" altLang="en-US" sz="2000">
                <a:solidFill>
                  <a:schemeClr val="tx1"/>
                </a:solidFill>
                <a:latin typeface="微软雅黑" panose="020B0503020204020204" pitchFamily="34" charset="-122"/>
                <a:ea typeface="微软雅黑" panose="020B0503020204020204" pitchFamily="34" charset="-122"/>
              </a:rPr>
              <a:t>：如被认定为【关键信息基础设施运营者】或【处理个人信息达到国家网信部门规定数量的个人信息处理者】，需要通过网信办的安全评估</a:t>
            </a:r>
          </a:p>
        </p:txBody>
      </p:sp>
      <p:sp>
        <p:nvSpPr>
          <p:cNvPr id="12" name="矩形 11"/>
          <p:cNvSpPr/>
          <p:nvPr/>
        </p:nvSpPr>
        <p:spPr>
          <a:xfrm>
            <a:off x="7039792" y="2311289"/>
            <a:ext cx="4696460" cy="1089025"/>
          </a:xfrm>
          <a:prstGeom prst="rect">
            <a:avLst/>
          </a:prstGeom>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just"/>
            <a:r>
              <a:rPr lang="en-US" altLang="zh-CN" sz="2000">
                <a:solidFill>
                  <a:schemeClr val="tx1"/>
                </a:solidFill>
                <a:latin typeface="微软雅黑" panose="020B0503020204020204" pitchFamily="34" charset="-122"/>
                <a:ea typeface="微软雅黑" panose="020B0503020204020204" pitchFamily="34" charset="-122"/>
              </a:rPr>
              <a:t>STEP 4</a:t>
            </a:r>
            <a:r>
              <a:rPr lang="zh-CN" altLang="en-US" sz="2000">
                <a:solidFill>
                  <a:schemeClr val="tx1"/>
                </a:solidFill>
                <a:latin typeface="微软雅黑" panose="020B0503020204020204" pitchFamily="34" charset="-122"/>
                <a:ea typeface="微软雅黑" panose="020B0503020204020204" pitchFamily="34" charset="-122"/>
              </a:rPr>
              <a:t>：制定数据出境方案，包括明确出境的时间、方式等具体细节，评估境外数据收方的安全技术水平及方案等</a:t>
            </a:r>
          </a:p>
        </p:txBody>
      </p:sp>
      <p:sp>
        <p:nvSpPr>
          <p:cNvPr id="13" name="矩形 12"/>
          <p:cNvSpPr/>
          <p:nvPr/>
        </p:nvSpPr>
        <p:spPr>
          <a:xfrm>
            <a:off x="7039792" y="3628389"/>
            <a:ext cx="4696460" cy="1072515"/>
          </a:xfrm>
          <a:prstGeom prst="rect">
            <a:avLst/>
          </a:prstGeom>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just"/>
            <a:r>
              <a:rPr lang="en-US" altLang="zh-CN" sz="2000">
                <a:solidFill>
                  <a:schemeClr val="tx1"/>
                </a:solidFill>
                <a:latin typeface="微软雅黑" panose="020B0503020204020204" pitchFamily="34" charset="-122"/>
                <a:ea typeface="微软雅黑" panose="020B0503020204020204" pitchFamily="34" charset="-122"/>
              </a:rPr>
              <a:t>STEP 5</a:t>
            </a:r>
            <a:r>
              <a:rPr lang="zh-CN" altLang="en-US" sz="2000">
                <a:solidFill>
                  <a:schemeClr val="tx1"/>
                </a:solidFill>
                <a:latin typeface="微软雅黑" panose="020B0503020204020204" pitchFamily="34" charset="-122"/>
                <a:ea typeface="微软雅黑" panose="020B0503020204020204" pitchFamily="34" charset="-122"/>
              </a:rPr>
              <a:t>：与境外数据接收方签订网信办制定的《个人信息标准合同》，厘清数据保护的权利与义务。</a:t>
            </a:r>
          </a:p>
        </p:txBody>
      </p:sp>
      <p:sp>
        <p:nvSpPr>
          <p:cNvPr id="14" name="Slide Number Placeholder 2">
            <a:extLst>
              <a:ext uri="{FF2B5EF4-FFF2-40B4-BE49-F238E27FC236}">
                <a16:creationId xmlns:a16="http://schemas.microsoft.com/office/drawing/2014/main" id="{E28C689F-2D37-44E2-DAF6-465C68FE2E7A}"/>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163</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cs typeface="微软雅黑" panose="020B0503020204020204" pitchFamily="34" charset="-122"/>
              </a:rPr>
              <a:t>法律责任</a:t>
            </a:r>
            <a:r>
              <a:rPr lang="en-US" altLang="zh-CN">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400">
                <a:ea typeface="宋体" panose="02010600030101010101" pitchFamily="2" charset="-122"/>
                <a:cs typeface="Calibri" panose="020F0502020204030204" pitchFamily="34" charset="0"/>
              </a:rPr>
              <a:t>Liability</a:t>
            </a:r>
          </a:p>
        </p:txBody>
      </p:sp>
      <p:sp>
        <p:nvSpPr>
          <p:cNvPr id="3" name="矩形 2"/>
          <p:cNvSpPr/>
          <p:nvPr/>
        </p:nvSpPr>
        <p:spPr>
          <a:xfrm>
            <a:off x="1018540" y="1311275"/>
            <a:ext cx="10509885" cy="1938020"/>
          </a:xfrm>
          <a:prstGeom prst="rect">
            <a:avLst/>
          </a:prstGeom>
        </p:spPr>
        <p:txBody>
          <a:bodyPr wrap="square">
            <a:spAutoFit/>
          </a:bodyPr>
          <a:lstStyle/>
          <a:p>
            <a:pPr algn="just" fontAlgn="auto">
              <a:lnSpc>
                <a:spcPct val="150000"/>
              </a:lnSpc>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由履行个人信息保护职责的部门责令改正，给予警告，没收违法所得，对违法处理个人信息的应用程序，责令暂停或者终止提供服务；拒不改正的，并处</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一百万元以下</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罚款；</a:t>
            </a:r>
          </a:p>
          <a:p>
            <a:pPr algn="just" fontAlgn="auto">
              <a:lnSpc>
                <a:spcPct val="150000"/>
              </a:lnSpc>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对直接负责的主管人员和其他直接责任人员处</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一万元以上十万元以下</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罚款。</a:t>
            </a:r>
          </a:p>
          <a:p>
            <a:pPr algn="just" fontAlgn="auto">
              <a:lnSpc>
                <a:spcPct val="150000"/>
              </a:lnSpc>
            </a:pPr>
            <a:endParaRPr lang="zh-CN" altLang="en-US" sz="20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7" name="泪滴形 16"/>
          <p:cNvSpPr/>
          <p:nvPr/>
        </p:nvSpPr>
        <p:spPr>
          <a:xfrm rot="7860000">
            <a:off x="657146" y="1556613"/>
            <a:ext cx="170815" cy="170815"/>
          </a:xfrm>
          <a:prstGeom prst="teardro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951230" y="3621405"/>
            <a:ext cx="10289540" cy="2399665"/>
          </a:xfrm>
          <a:prstGeom prst="rect">
            <a:avLst/>
          </a:prstGeom>
        </p:spPr>
        <p:txBody>
          <a:bodyPr wrap="square">
            <a:spAutoFit/>
          </a:bodyPr>
          <a:lstStyle/>
          <a:p>
            <a:pPr algn="just" fontAlgn="auto">
              <a:lnSpc>
                <a:spcPct val="150000"/>
              </a:lnSpc>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情节严重的，由省级以上履行个人信息保护职责的部门责令改正，没收违法所得，并处</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五千万元以下或者上一年度营业额百分之五以下</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罚款，并可以责令暂停相关业务或者停业整顿、通报有关主管部门吊销相关业务许可或者吊销营业执照；</a:t>
            </a:r>
          </a:p>
          <a:p>
            <a:pPr algn="just" fontAlgn="auto">
              <a:lnSpc>
                <a:spcPct val="150000"/>
              </a:lnSpc>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对直接负责的主管人员和其他直接责任人员处</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十万元以上一百万元以下</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罚款，并可以决定禁止其在一定期限内担任相关企业的董事、监事、高级管理人员和个人信息保护负责人。</a:t>
            </a:r>
          </a:p>
        </p:txBody>
      </p:sp>
      <p:sp>
        <p:nvSpPr>
          <p:cNvPr id="13" name="矩形 12"/>
          <p:cNvSpPr/>
          <p:nvPr/>
        </p:nvSpPr>
        <p:spPr>
          <a:xfrm>
            <a:off x="951230" y="1311275"/>
            <a:ext cx="10644505" cy="1593850"/>
          </a:xfrm>
          <a:prstGeom prst="rect">
            <a:avLst/>
          </a:prstGeom>
          <a:noFill/>
          <a:ln w="28575">
            <a:solidFill>
              <a:schemeClr val="accent1"/>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泪滴形 5"/>
          <p:cNvSpPr/>
          <p:nvPr/>
        </p:nvSpPr>
        <p:spPr>
          <a:xfrm rot="7860000">
            <a:off x="657146" y="2425928"/>
            <a:ext cx="170815" cy="170815"/>
          </a:xfrm>
          <a:prstGeom prst="teardro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51230" y="3622040"/>
            <a:ext cx="10644505" cy="2488565"/>
          </a:xfrm>
          <a:prstGeom prst="rect">
            <a:avLst/>
          </a:prstGeom>
          <a:noFill/>
          <a:ln w="28575">
            <a:solidFill>
              <a:schemeClr val="accent1"/>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泪滴形 8"/>
          <p:cNvSpPr/>
          <p:nvPr/>
        </p:nvSpPr>
        <p:spPr>
          <a:xfrm rot="7860000">
            <a:off x="657146" y="3859758"/>
            <a:ext cx="170815" cy="170815"/>
          </a:xfrm>
          <a:prstGeom prst="teardro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泪滴形 9"/>
          <p:cNvSpPr/>
          <p:nvPr/>
        </p:nvSpPr>
        <p:spPr>
          <a:xfrm rot="7860000">
            <a:off x="657146" y="5191353"/>
            <a:ext cx="170815" cy="170815"/>
          </a:xfrm>
          <a:prstGeom prst="teardro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Slide Number Placeholder 2">
            <a:extLst>
              <a:ext uri="{FF2B5EF4-FFF2-40B4-BE49-F238E27FC236}">
                <a16:creationId xmlns:a16="http://schemas.microsoft.com/office/drawing/2014/main" id="{97AEEF46-C3DA-A878-9DFA-610AEF087DE1}"/>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164</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案例</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Case</a:t>
            </a:r>
          </a:p>
        </p:txBody>
      </p:sp>
      <p:pic>
        <p:nvPicPr>
          <p:cNvPr id="100" name="图片 99"/>
          <p:cNvPicPr/>
          <p:nvPr/>
        </p:nvPicPr>
        <p:blipFill>
          <a:blip r:embed="rId3"/>
          <a:stretch>
            <a:fillRect/>
          </a:stretch>
        </p:blipFill>
        <p:spPr>
          <a:xfrm>
            <a:off x="739140" y="2761615"/>
            <a:ext cx="3024505" cy="1334770"/>
          </a:xfrm>
          <a:prstGeom prst="rect">
            <a:avLst/>
          </a:prstGeom>
          <a:noFill/>
          <a:ln w="9525">
            <a:noFill/>
          </a:ln>
        </p:spPr>
      </p:pic>
      <p:sp>
        <p:nvSpPr>
          <p:cNvPr id="3" name="矩形 2"/>
          <p:cNvSpPr/>
          <p:nvPr/>
        </p:nvSpPr>
        <p:spPr>
          <a:xfrm>
            <a:off x="979805" y="1464310"/>
            <a:ext cx="10289540" cy="1014730"/>
          </a:xfrm>
          <a:prstGeom prst="rect">
            <a:avLst/>
          </a:prstGeom>
        </p:spPr>
        <p:txBody>
          <a:bodyPr wrap="square">
            <a:spAutoFit/>
          </a:bodyPr>
          <a:lstStyle/>
          <a:p>
            <a:pPr algn="just" fontAlgn="auto">
              <a:lnSpc>
                <a:spcPct val="150000"/>
              </a:lnSpc>
            </a:pPr>
            <a:r>
              <a:rPr lang="en-US" altLang="zh-CN" sz="2000">
                <a:latin typeface="微软雅黑" panose="020B0503020204020204" pitchFamily="34" charset="-122"/>
                <a:ea typeface="微软雅黑" panose="020B0503020204020204" pitchFamily="34" charset="-122"/>
                <a:cs typeface="微软雅黑" panose="020B0503020204020204" pitchFamily="34" charset="-122"/>
              </a:rPr>
              <a:t>2022</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2000">
                <a:latin typeface="微软雅黑" panose="020B0503020204020204" pitchFamily="34" charset="-122"/>
                <a:ea typeface="微软雅黑" panose="020B0503020204020204" pitchFamily="34" charset="-122"/>
                <a:cs typeface="微软雅黑" panose="020B0503020204020204" pitchFamily="34" charset="-122"/>
              </a:rPr>
              <a:t>7</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月，国家互联网信息办公室对滴滴全球股份有限公司依法作出网络安全审查相关行政处罚决定。</a:t>
            </a:r>
          </a:p>
        </p:txBody>
      </p:sp>
      <p:sp>
        <p:nvSpPr>
          <p:cNvPr id="12" name="文本框 11"/>
          <p:cNvSpPr txBox="1"/>
          <p:nvPr/>
        </p:nvSpPr>
        <p:spPr>
          <a:xfrm>
            <a:off x="1359601" y="4378808"/>
            <a:ext cx="6096000" cy="400110"/>
          </a:xfrm>
          <a:prstGeom prst="rect">
            <a:avLst/>
          </a:prstGeom>
          <a:noFill/>
        </p:spPr>
        <p:txBody>
          <a:bodyPr wrap="square" rtlCol="0" anchor="t">
            <a:spAutoFit/>
          </a:bodyPr>
          <a:lstStyle/>
          <a:p>
            <a:r>
              <a:rPr lang="zh-CN" altLang="en-US" sz="2000">
                <a:solidFill>
                  <a:schemeClr val="bg1">
                    <a:lumMod val="75000"/>
                  </a:schemeClr>
                </a:solidFill>
                <a:latin typeface="微软雅黑" panose="020B0503020204020204" pitchFamily="34" charset="-122"/>
                <a:ea typeface="微软雅黑" panose="020B0503020204020204" pitchFamily="34" charset="-122"/>
              </a:rPr>
              <a:t>（来源: 百度图片）</a:t>
            </a:r>
          </a:p>
        </p:txBody>
      </p:sp>
      <p:sp>
        <p:nvSpPr>
          <p:cNvPr id="17" name="泪滴形 16"/>
          <p:cNvSpPr/>
          <p:nvPr/>
        </p:nvSpPr>
        <p:spPr>
          <a:xfrm rot="7860000">
            <a:off x="773986" y="1719808"/>
            <a:ext cx="170815" cy="170815"/>
          </a:xfrm>
          <a:prstGeom prst="teardro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4340225" y="2761615"/>
            <a:ext cx="6929120" cy="3322955"/>
          </a:xfrm>
          <a:prstGeom prst="rect">
            <a:avLst/>
          </a:prstGeom>
          <a:noFill/>
        </p:spPr>
        <p:txBody>
          <a:bodyPr wrap="square" rtlCol="0" anchor="t">
            <a:spAutoFit/>
          </a:bodyPr>
          <a:lstStyle/>
          <a:p>
            <a:pPr marL="342900" indent="-342900" algn="just">
              <a:lnSpc>
                <a:spcPct val="150000"/>
              </a:lnSpc>
              <a:buFont typeface="Arial" panose="020B0604020202020204" pitchFamily="34" charset="0"/>
              <a:buChar char="•"/>
            </a:pP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违法收集用户手机相册中的截图信息</a:t>
            </a:r>
            <a:r>
              <a:rPr lang="en-US" altLang="zh-CN"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1196.39</a:t>
            </a: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条；</a:t>
            </a:r>
          </a:p>
          <a:p>
            <a:pPr marL="342900" indent="-342900" algn="just">
              <a:lnSpc>
                <a:spcPct val="150000"/>
              </a:lnSpc>
              <a:buFont typeface="Arial" panose="020B0604020202020204" pitchFamily="34" charset="0"/>
              <a:buChar char="•"/>
            </a:pP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过度收集用户剪切板信息、应用列表信息</a:t>
            </a:r>
            <a:r>
              <a:rPr lang="en-US" altLang="zh-CN"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83.23</a:t>
            </a: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亿条；</a:t>
            </a:r>
          </a:p>
          <a:p>
            <a:pPr marL="342900" indent="-342900" algn="just">
              <a:lnSpc>
                <a:spcPct val="150000"/>
              </a:lnSpc>
              <a:buFont typeface="Arial" panose="020B0604020202020204" pitchFamily="34" charset="0"/>
              <a:buChar char="•"/>
            </a:pP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过度收集乘客人脸识别信息</a:t>
            </a:r>
            <a:r>
              <a:rPr lang="en-US" altLang="zh-CN"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1.07</a:t>
            </a: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亿条</a:t>
            </a:r>
            <a:r>
              <a:rPr lang="en-US" altLang="zh-CN"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家</a:t>
            </a:r>
            <a:r>
              <a:rPr lang="en-US" altLang="zh-CN"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和</a:t>
            </a:r>
            <a:r>
              <a:rPr lang="en-US" altLang="zh-CN"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公司</a:t>
            </a:r>
            <a:r>
              <a:rPr lang="en-US" altLang="zh-CN"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打车地址信息</a:t>
            </a:r>
            <a:r>
              <a:rPr lang="en-US" altLang="zh-CN"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1.53</a:t>
            </a: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亿条；</a:t>
            </a:r>
          </a:p>
          <a:p>
            <a:pPr marL="342900" indent="-342900" algn="just">
              <a:lnSpc>
                <a:spcPct val="150000"/>
              </a:lnSpc>
              <a:buFont typeface="Arial" panose="020B0604020202020204" pitchFamily="34" charset="0"/>
              <a:buChar char="•"/>
            </a:pP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过度收集司机学历信息</a:t>
            </a:r>
            <a:r>
              <a:rPr lang="en-US" altLang="zh-CN"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14.29</a:t>
            </a: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万条，以明文形式存储司机身份证号信息</a:t>
            </a:r>
            <a:r>
              <a:rPr lang="en-US" altLang="zh-CN"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5780.26</a:t>
            </a: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条</a:t>
            </a:r>
          </a:p>
          <a:p>
            <a:pPr indent="0" algn="ctr">
              <a:lnSpc>
                <a:spcPct val="150000"/>
              </a:lnSpc>
              <a:buFont typeface="Arial" panose="020B0604020202020204" pitchFamily="34" charset="0"/>
              <a:buNone/>
            </a:pPr>
            <a:r>
              <a:rPr lang="en-US" altLang="zh-CN"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a:t>
            </a:r>
          </a:p>
        </p:txBody>
      </p:sp>
      <p:sp>
        <p:nvSpPr>
          <p:cNvPr id="8" name="矩形 7"/>
          <p:cNvSpPr/>
          <p:nvPr/>
        </p:nvSpPr>
        <p:spPr>
          <a:xfrm>
            <a:off x="4032250" y="2644140"/>
            <a:ext cx="7723505" cy="3440430"/>
          </a:xfrm>
          <a:prstGeom prst="rect">
            <a:avLst/>
          </a:prstGeom>
          <a:noFill/>
          <a:ln w="28575">
            <a:solidFill>
              <a:schemeClr val="accent1"/>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Slide Number Placeholder 2">
            <a:extLst>
              <a:ext uri="{FF2B5EF4-FFF2-40B4-BE49-F238E27FC236}">
                <a16:creationId xmlns:a16="http://schemas.microsoft.com/office/drawing/2014/main" id="{4F475794-34F8-C1DF-9F99-0A02E1B27D9E}"/>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165</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案例</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Case</a:t>
            </a:r>
          </a:p>
        </p:txBody>
      </p:sp>
      <p:pic>
        <p:nvPicPr>
          <p:cNvPr id="100" name="图片 99"/>
          <p:cNvPicPr/>
          <p:nvPr/>
        </p:nvPicPr>
        <p:blipFill>
          <a:blip r:embed="rId3"/>
          <a:stretch>
            <a:fillRect/>
          </a:stretch>
        </p:blipFill>
        <p:spPr>
          <a:xfrm>
            <a:off x="1356360" y="2563495"/>
            <a:ext cx="3922395" cy="1731010"/>
          </a:xfrm>
          <a:prstGeom prst="rect">
            <a:avLst/>
          </a:prstGeom>
          <a:noFill/>
          <a:ln w="9525">
            <a:noFill/>
          </a:ln>
        </p:spPr>
      </p:pic>
      <p:sp>
        <p:nvSpPr>
          <p:cNvPr id="24" name="矩形 23"/>
          <p:cNvSpPr/>
          <p:nvPr/>
        </p:nvSpPr>
        <p:spPr>
          <a:xfrm>
            <a:off x="5836285" y="2281555"/>
            <a:ext cx="5091430" cy="2803525"/>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just" fontAlgn="auto">
              <a:lnSpc>
                <a:spcPct val="150000"/>
              </a:lnSpc>
            </a:pPr>
            <a:endParaRPr lang="zh-CN" altLang="en-US" sz="2000">
              <a:latin typeface="微软雅黑" panose="020B0503020204020204" pitchFamily="34" charset="-122"/>
              <a:ea typeface="微软雅黑" panose="020B0503020204020204" pitchFamily="34" charset="-122"/>
              <a:cs typeface="微软雅黑" panose="020B0503020204020204" pitchFamily="34" charset="-122"/>
            </a:endParaRPr>
          </a:p>
          <a:p>
            <a:pPr algn="just"/>
            <a:endParaRPr lang="zh-CN" altLang="en-US" sz="2000">
              <a:latin typeface="微软雅黑" panose="020B0503020204020204" pitchFamily="34" charset="-122"/>
              <a:ea typeface="微软雅黑" panose="020B0503020204020204" pitchFamily="34" charset="-122"/>
              <a:cs typeface="微软雅黑" panose="020B0503020204020204" pitchFamily="34" charset="-122"/>
            </a:endParaRPr>
          </a:p>
          <a:p>
            <a:pPr algn="just"/>
            <a:endParaRPr lang="zh-CN" altLang="en-US" sz="20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7" name="矩形 6"/>
          <p:cNvSpPr/>
          <p:nvPr/>
        </p:nvSpPr>
        <p:spPr>
          <a:xfrm>
            <a:off x="6357620" y="2714625"/>
            <a:ext cx="4048760" cy="1938020"/>
          </a:xfrm>
          <a:prstGeom prst="rect">
            <a:avLst/>
          </a:prstGeom>
        </p:spPr>
        <p:txBody>
          <a:bodyPr wrap="square">
            <a:spAutoFit/>
          </a:bodyPr>
          <a:lstStyle/>
          <a:p>
            <a:pPr marL="342900" indent="-342900" algn="just" fontAlgn="auto">
              <a:lnSpc>
                <a:spcPct val="150000"/>
              </a:lnSpc>
              <a:buFont typeface="Arial" panose="020B0604020202020204" pitchFamily="34" charset="0"/>
              <a:buChar char="•"/>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对滴滴全球股份有限公司处以人民币</a:t>
            </a:r>
            <a:r>
              <a:rPr lang="en-US" altLang="zh-CN" sz="2000">
                <a:latin typeface="微软雅黑" panose="020B0503020204020204" pitchFamily="34" charset="-122"/>
                <a:ea typeface="微软雅黑" panose="020B0503020204020204" pitchFamily="34" charset="-122"/>
                <a:cs typeface="微软雅黑" panose="020B0503020204020204" pitchFamily="34" charset="-122"/>
              </a:rPr>
              <a:t>80.26</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亿元的罚款；</a:t>
            </a:r>
          </a:p>
          <a:p>
            <a:pPr marL="342900" indent="-342900" algn="just" fontAlgn="auto">
              <a:lnSpc>
                <a:spcPct val="150000"/>
              </a:lnSpc>
              <a:buFont typeface="Arial" panose="020B0604020202020204" pitchFamily="34" charset="0"/>
              <a:buChar char="•"/>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对董事长兼CEO程维、总裁柳青各处人民币100万元罚款。</a:t>
            </a:r>
          </a:p>
        </p:txBody>
      </p:sp>
      <p:sp>
        <p:nvSpPr>
          <p:cNvPr id="12" name="文本框 11"/>
          <p:cNvSpPr txBox="1"/>
          <p:nvPr/>
        </p:nvSpPr>
        <p:spPr>
          <a:xfrm>
            <a:off x="2047240" y="4294505"/>
            <a:ext cx="2540635" cy="398780"/>
          </a:xfrm>
          <a:prstGeom prst="rect">
            <a:avLst/>
          </a:prstGeom>
          <a:noFill/>
        </p:spPr>
        <p:txBody>
          <a:bodyPr wrap="square" rtlCol="0" anchor="t">
            <a:spAutoFit/>
          </a:bodyPr>
          <a:lstStyle/>
          <a:p>
            <a:r>
              <a:rPr lang="zh-CN" altLang="en-US" sz="2000">
                <a:solidFill>
                  <a:schemeClr val="bg1">
                    <a:lumMod val="75000"/>
                  </a:schemeClr>
                </a:solidFill>
                <a:latin typeface="微软雅黑" panose="020B0503020204020204" pitchFamily="34" charset="-122"/>
                <a:ea typeface="微软雅黑" panose="020B0503020204020204" pitchFamily="34" charset="-122"/>
              </a:rPr>
              <a:t>（来源: 百度图片）</a:t>
            </a:r>
          </a:p>
        </p:txBody>
      </p:sp>
      <p:sp>
        <p:nvSpPr>
          <p:cNvPr id="8" name="Slide Number Placeholder 2">
            <a:extLst>
              <a:ext uri="{FF2B5EF4-FFF2-40B4-BE49-F238E27FC236}">
                <a16:creationId xmlns:a16="http://schemas.microsoft.com/office/drawing/2014/main" id="{02D2D75B-1544-61C6-4D2E-B8B2B2242F5A}"/>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166</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zh-CN" altLang="en-US" sz="4000" b="0" i="0" u="none" strike="noStrike" kern="1200" cap="none" spc="0" normalizeH="0" baseline="0" noProof="0">
                <a:ln>
                  <a:noFill/>
                </a:ln>
                <a:solidFill>
                  <a:srgbClr val="F8652E"/>
                </a:solidFill>
                <a:effectLst/>
                <a:uLnTx/>
                <a:uFillTx/>
                <a:latin typeface="微软雅黑" panose="020B0503020204020204" pitchFamily="34" charset="-122"/>
                <a:ea typeface="微软雅黑" panose="020B0503020204020204" pitchFamily="34" charset="-122"/>
                <a:cs typeface="+mj-cs"/>
              </a:rPr>
              <a:t>案例</a:t>
            </a:r>
            <a:r>
              <a:rPr kumimoji="0" lang="en-US" altLang="zh-CN" sz="4000" b="0" i="0" u="none" strike="noStrike" kern="1200" cap="none" spc="0" normalizeH="0" baseline="0" noProof="0">
                <a:ln>
                  <a:noFill/>
                </a:ln>
                <a:solidFill>
                  <a:srgbClr val="F8652E"/>
                </a:solidFill>
                <a:effectLst/>
                <a:uLnTx/>
                <a:uFillTx/>
                <a:latin typeface="Calibri" panose="020F0502020204030204" pitchFamily="34" charset="0"/>
                <a:ea typeface="宋体" panose="02010600030101010101" pitchFamily="2" charset="-122"/>
                <a:cs typeface="Calibri" panose="020F0502020204030204" pitchFamily="34" charset="0"/>
              </a:rPr>
              <a:t> </a:t>
            </a:r>
            <a:r>
              <a:rPr kumimoji="0" lang="en-US" altLang="zh-CN" sz="2400" b="0" i="0" u="none" strike="noStrike" kern="1200" cap="none" spc="0" normalizeH="0" baseline="0" noProof="0">
                <a:ln>
                  <a:noFill/>
                </a:ln>
                <a:solidFill>
                  <a:srgbClr val="F8652E"/>
                </a:solidFill>
                <a:effectLst/>
                <a:uLnTx/>
                <a:uFillTx/>
                <a:latin typeface="Ubuntu"/>
                <a:ea typeface="宋体" panose="02010600030101010101" pitchFamily="2" charset="-122"/>
                <a:cs typeface="Calibri" panose="020F0502020204030204" pitchFamily="34" charset="0"/>
              </a:rPr>
              <a:t>Case</a:t>
            </a:r>
            <a:endParaRPr lang="en-US" altLang="zh-CN" sz="2400">
              <a:ea typeface="宋体" panose="02010600030101010101" pitchFamily="2" charset="-122"/>
              <a:cs typeface="Calibri" panose="020F0502020204030204" pitchFamily="34" charset="0"/>
            </a:endParaRPr>
          </a:p>
        </p:txBody>
      </p:sp>
      <p:sp>
        <p:nvSpPr>
          <p:cNvPr id="3" name="矩形 2"/>
          <p:cNvSpPr/>
          <p:nvPr/>
        </p:nvSpPr>
        <p:spPr>
          <a:xfrm>
            <a:off x="1066651" y="1328167"/>
            <a:ext cx="8101263" cy="1014730"/>
          </a:xfrm>
          <a:prstGeom prst="rect">
            <a:avLst/>
          </a:prstGeom>
        </p:spPr>
        <p:txBody>
          <a:bodyPr wrap="square">
            <a:spAutoFit/>
          </a:bodyPr>
          <a:lstStyle/>
          <a:p>
            <a:pPr algn="just" fontAlgn="auto">
              <a:lnSpc>
                <a:spcPct val="150000"/>
              </a:lnSpc>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周某某、</a:t>
            </a:r>
            <a:r>
              <a:rPr lang="zh-CN" altLang="en-US" sz="2000">
                <a:latin typeface="微软雅黑" panose="020B0503020204020204" pitchFamily="34" charset="-122"/>
                <a:ea typeface="微软雅黑" panose="020B0503020204020204" pitchFamily="34" charset="-122"/>
                <a:cs typeface="微软雅黑" panose="020B0503020204020204" pitchFamily="34" charset="-122"/>
                <a:sym typeface="+mn-ea"/>
              </a:rPr>
              <a:t>广州唯品会电子商务有限公司</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个人信息保护纠纷</a:t>
            </a:r>
          </a:p>
          <a:p>
            <a:pPr algn="just" fontAlgn="auto">
              <a:lnSpc>
                <a:spcPct val="150000"/>
              </a:lnSpc>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（2021）粤0192民初17422号；（2022）粤01民终3937号</a:t>
            </a:r>
          </a:p>
        </p:txBody>
      </p:sp>
      <p:pic>
        <p:nvPicPr>
          <p:cNvPr id="5" name="图片 4"/>
          <p:cNvPicPr>
            <a:picLocks noChangeAspect="1"/>
          </p:cNvPicPr>
          <p:nvPr/>
        </p:nvPicPr>
        <p:blipFill rotWithShape="1">
          <a:blip r:embed="rId3"/>
          <a:srcRect l="5649" r="9579"/>
          <a:stretch>
            <a:fillRect/>
          </a:stretch>
        </p:blipFill>
        <p:spPr>
          <a:xfrm>
            <a:off x="1066800" y="3009900"/>
            <a:ext cx="2678430" cy="1948815"/>
          </a:xfrm>
          <a:prstGeom prst="rect">
            <a:avLst/>
          </a:prstGeom>
        </p:spPr>
      </p:pic>
      <p:sp>
        <p:nvSpPr>
          <p:cNvPr id="7" name="矩形 6"/>
          <p:cNvSpPr/>
          <p:nvPr/>
        </p:nvSpPr>
        <p:spPr>
          <a:xfrm>
            <a:off x="5165090" y="3009900"/>
            <a:ext cx="5264150" cy="1938020"/>
          </a:xfrm>
          <a:prstGeom prst="rect">
            <a:avLst/>
          </a:prstGeom>
        </p:spPr>
        <p:txBody>
          <a:bodyPr wrap="square">
            <a:spAutoFit/>
          </a:bodyPr>
          <a:lstStyle/>
          <a:p>
            <a:pPr algn="just" fontAlgn="auto">
              <a:lnSpc>
                <a:spcPct val="150000"/>
              </a:lnSpc>
            </a:pP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周某某是唯品会网页及唯品会</a:t>
            </a:r>
            <a:r>
              <a:rPr lang="en-US" altLang="zh-CN"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APP</a:t>
            </a: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用户，</a:t>
            </a: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sym typeface="+mn-ea"/>
              </a:rPr>
              <a:t>因担忧他的购物信息被泄露而要求唯品会披露所收集的个人信息，</a:t>
            </a: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但经联系唯品会客服、向唯品会发送邮件未果。</a:t>
            </a:r>
          </a:p>
        </p:txBody>
      </p:sp>
      <p:sp>
        <p:nvSpPr>
          <p:cNvPr id="12" name="文本框 11"/>
          <p:cNvSpPr txBox="1"/>
          <p:nvPr/>
        </p:nvSpPr>
        <p:spPr>
          <a:xfrm>
            <a:off x="1290955" y="5107940"/>
            <a:ext cx="2454275" cy="398780"/>
          </a:xfrm>
          <a:prstGeom prst="rect">
            <a:avLst/>
          </a:prstGeom>
          <a:noFill/>
        </p:spPr>
        <p:txBody>
          <a:bodyPr wrap="square" rtlCol="0" anchor="t">
            <a:spAutoFit/>
          </a:bodyPr>
          <a:lstStyle/>
          <a:p>
            <a:r>
              <a:rPr lang="zh-CN" altLang="en-US" sz="2000">
                <a:solidFill>
                  <a:schemeClr val="bg1">
                    <a:lumMod val="75000"/>
                  </a:schemeClr>
                </a:solidFill>
                <a:latin typeface="微软雅黑" panose="020B0503020204020204" pitchFamily="34" charset="-122"/>
                <a:ea typeface="微软雅黑" panose="020B0503020204020204" pitchFamily="34" charset="-122"/>
              </a:rPr>
              <a:t>（来源: 百度图片）</a:t>
            </a:r>
          </a:p>
        </p:txBody>
      </p:sp>
      <p:sp>
        <p:nvSpPr>
          <p:cNvPr id="17" name="泪滴形 16"/>
          <p:cNvSpPr/>
          <p:nvPr/>
        </p:nvSpPr>
        <p:spPr>
          <a:xfrm rot="7860000">
            <a:off x="860981" y="1501368"/>
            <a:ext cx="170815" cy="170815"/>
          </a:xfrm>
          <a:prstGeom prst="teardro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泪滴形 5"/>
          <p:cNvSpPr/>
          <p:nvPr/>
        </p:nvSpPr>
        <p:spPr>
          <a:xfrm rot="7860000">
            <a:off x="860981" y="2024608"/>
            <a:ext cx="170815" cy="170815"/>
          </a:xfrm>
          <a:prstGeom prst="teardro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664075" y="2644140"/>
            <a:ext cx="6284595" cy="2868295"/>
          </a:xfrm>
          <a:prstGeom prst="rect">
            <a:avLst/>
          </a:prstGeom>
          <a:noFill/>
          <a:ln w="28575">
            <a:solidFill>
              <a:schemeClr val="accent1"/>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Slide Number Placeholder 2">
            <a:extLst>
              <a:ext uri="{FF2B5EF4-FFF2-40B4-BE49-F238E27FC236}">
                <a16:creationId xmlns:a16="http://schemas.microsoft.com/office/drawing/2014/main" id="{4E757DCF-7570-3093-203B-E3DF3A62A9EA}"/>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167</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zh-CN" altLang="en-US" sz="4000" b="0" i="0" u="none" strike="noStrike" kern="1200" cap="none" spc="0" normalizeH="0" baseline="0" noProof="0">
                <a:ln>
                  <a:noFill/>
                </a:ln>
                <a:solidFill>
                  <a:srgbClr val="F8652E"/>
                </a:solidFill>
                <a:effectLst/>
                <a:uLnTx/>
                <a:uFillTx/>
                <a:latin typeface="微软雅黑" panose="020B0503020204020204" pitchFamily="34" charset="-122"/>
                <a:ea typeface="微软雅黑" panose="020B0503020204020204" pitchFamily="34" charset="-122"/>
                <a:cs typeface="+mj-cs"/>
              </a:rPr>
              <a:t>案例</a:t>
            </a:r>
            <a:r>
              <a:rPr kumimoji="0" lang="en-US" altLang="zh-CN" sz="4000" b="0" i="0" u="none" strike="noStrike" kern="1200" cap="none" spc="0" normalizeH="0" baseline="0" noProof="0">
                <a:ln>
                  <a:noFill/>
                </a:ln>
                <a:solidFill>
                  <a:srgbClr val="F8652E"/>
                </a:solidFill>
                <a:effectLst/>
                <a:uLnTx/>
                <a:uFillTx/>
                <a:latin typeface="Calibri" panose="020F0502020204030204" pitchFamily="34" charset="0"/>
                <a:ea typeface="宋体" panose="02010600030101010101" pitchFamily="2" charset="-122"/>
                <a:cs typeface="Calibri" panose="020F0502020204030204" pitchFamily="34" charset="0"/>
              </a:rPr>
              <a:t> </a:t>
            </a:r>
            <a:r>
              <a:rPr kumimoji="0" lang="en-US" altLang="zh-CN" sz="2400" b="0" i="0" u="none" strike="noStrike" kern="1200" cap="none" spc="0" normalizeH="0" baseline="0" noProof="0">
                <a:ln>
                  <a:noFill/>
                </a:ln>
                <a:solidFill>
                  <a:srgbClr val="F8652E"/>
                </a:solidFill>
                <a:effectLst/>
                <a:uLnTx/>
                <a:uFillTx/>
                <a:latin typeface="Ubuntu"/>
                <a:ea typeface="宋体" panose="02010600030101010101" pitchFamily="2" charset="-122"/>
                <a:cs typeface="Calibri" panose="020F0502020204030204" pitchFamily="34" charset="0"/>
              </a:rPr>
              <a:t>Case</a:t>
            </a:r>
            <a:endParaRPr lang="en-US" altLang="zh-CN" sz="2400">
              <a:ea typeface="宋体" panose="02010600030101010101" pitchFamily="2" charset="-122"/>
              <a:cs typeface="Calibri" panose="020F0502020204030204" pitchFamily="34" charset="0"/>
            </a:endParaRPr>
          </a:p>
        </p:txBody>
      </p:sp>
      <p:sp>
        <p:nvSpPr>
          <p:cNvPr id="7" name="Slide Number Placeholder 2">
            <a:extLst>
              <a:ext uri="{FF2B5EF4-FFF2-40B4-BE49-F238E27FC236}">
                <a16:creationId xmlns:a16="http://schemas.microsoft.com/office/drawing/2014/main" id="{B6AB7F76-37A8-BCDA-02C7-3FF244B9B7D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168</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
        <p:nvSpPr>
          <p:cNvPr id="24" name="矩形 23"/>
          <p:cNvSpPr/>
          <p:nvPr/>
        </p:nvSpPr>
        <p:spPr>
          <a:xfrm>
            <a:off x="3286125" y="2118995"/>
            <a:ext cx="8539480" cy="3509645"/>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just" fontAlgn="auto">
              <a:lnSpc>
                <a:spcPct val="150000"/>
              </a:lnSpc>
            </a:pPr>
            <a:endParaRPr lang="zh-CN" altLang="en-US" sz="2000">
              <a:latin typeface="微软雅黑" panose="020B0503020204020204" pitchFamily="34" charset="-122"/>
              <a:ea typeface="微软雅黑" panose="020B0503020204020204" pitchFamily="34" charset="-122"/>
              <a:cs typeface="微软雅黑" panose="020B0503020204020204" pitchFamily="34" charset="-122"/>
            </a:endParaRPr>
          </a:p>
          <a:p>
            <a:pPr algn="just"/>
            <a:endParaRPr lang="zh-CN" altLang="en-US" sz="2000">
              <a:latin typeface="微软雅黑" panose="020B0503020204020204" pitchFamily="34" charset="-122"/>
              <a:ea typeface="微软雅黑" panose="020B0503020204020204" pitchFamily="34" charset="-122"/>
              <a:cs typeface="微软雅黑" panose="020B0503020204020204" pitchFamily="34" charset="-122"/>
            </a:endParaRPr>
          </a:p>
          <a:p>
            <a:pPr algn="just"/>
            <a:endParaRPr lang="zh-CN" altLang="en-US" sz="20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5" name="图片 4"/>
          <p:cNvPicPr>
            <a:picLocks noChangeAspect="1"/>
          </p:cNvPicPr>
          <p:nvPr/>
        </p:nvPicPr>
        <p:blipFill rotWithShape="1">
          <a:blip r:embed="rId3"/>
          <a:srcRect l="5649" r="9579"/>
          <a:stretch>
            <a:fillRect/>
          </a:stretch>
        </p:blipFill>
        <p:spPr>
          <a:xfrm>
            <a:off x="740410" y="2118995"/>
            <a:ext cx="2076450" cy="1510665"/>
          </a:xfrm>
          <a:prstGeom prst="rect">
            <a:avLst/>
          </a:prstGeom>
        </p:spPr>
      </p:pic>
      <p:sp>
        <p:nvSpPr>
          <p:cNvPr id="12" name="文本框 11"/>
          <p:cNvSpPr txBox="1"/>
          <p:nvPr/>
        </p:nvSpPr>
        <p:spPr>
          <a:xfrm>
            <a:off x="631825" y="3818890"/>
            <a:ext cx="2293620" cy="398780"/>
          </a:xfrm>
          <a:prstGeom prst="rect">
            <a:avLst/>
          </a:prstGeom>
          <a:noFill/>
        </p:spPr>
        <p:txBody>
          <a:bodyPr wrap="square" rtlCol="0" anchor="t">
            <a:spAutoFit/>
          </a:bodyPr>
          <a:lstStyle/>
          <a:p>
            <a:r>
              <a:rPr lang="zh-CN" altLang="en-US" sz="2000">
                <a:solidFill>
                  <a:schemeClr val="bg1">
                    <a:lumMod val="75000"/>
                  </a:schemeClr>
                </a:solidFill>
                <a:latin typeface="微软雅黑" panose="020B0503020204020204" pitchFamily="34" charset="-122"/>
                <a:ea typeface="微软雅黑" panose="020B0503020204020204" pitchFamily="34" charset="-122"/>
              </a:rPr>
              <a:t>（来源: 百度图片）</a:t>
            </a:r>
          </a:p>
        </p:txBody>
      </p:sp>
      <p:sp>
        <p:nvSpPr>
          <p:cNvPr id="8" name="矩形 7"/>
          <p:cNvSpPr/>
          <p:nvPr/>
        </p:nvSpPr>
        <p:spPr>
          <a:xfrm>
            <a:off x="3402965" y="2542540"/>
            <a:ext cx="8305165" cy="2399665"/>
          </a:xfrm>
          <a:prstGeom prst="rect">
            <a:avLst/>
          </a:prstGeom>
        </p:spPr>
        <p:txBody>
          <a:bodyPr wrap="square">
            <a:spAutoFit/>
          </a:bodyPr>
          <a:lstStyle/>
          <a:p>
            <a:pPr algn="just" fontAlgn="auto">
              <a:lnSpc>
                <a:spcPct val="150000"/>
              </a:lnSpc>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一审和二审法院均支持周某某就其个人信息行使查阅权和复制权的请求：</a:t>
            </a:r>
          </a:p>
          <a:p>
            <a:pPr algn="just" fontAlgn="auto">
              <a:lnSpc>
                <a:spcPct val="150000"/>
              </a:lnSpc>
            </a:pPr>
            <a:endParaRPr lang="zh-CN" altLang="en-US" sz="2000">
              <a:latin typeface="微软雅黑" panose="020B0503020204020204" pitchFamily="34" charset="-122"/>
              <a:ea typeface="微软雅黑" panose="020B0503020204020204" pitchFamily="34" charset="-122"/>
              <a:cs typeface="微软雅黑" panose="020B0503020204020204" pitchFamily="34" charset="-122"/>
            </a:endParaRPr>
          </a:p>
          <a:p>
            <a:pPr algn="just" fontAlgn="auto">
              <a:lnSpc>
                <a:spcPct val="150000"/>
              </a:lnSpc>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判令唯品会在规定时间内向周某某提供自周某某注册唯品会APP之日起至判决发生法律效力之日止的已收集到的相关个人信息以及个人信息处理的相关情况供周某某查阅、复制。</a:t>
            </a:r>
          </a:p>
        </p:txBody>
      </p:sp>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zh-CN" altLang="en-US" sz="4000" b="0" i="0" u="none" strike="noStrike" kern="1200" cap="none" spc="0" normalizeH="0" baseline="0" noProof="0">
                <a:ln>
                  <a:noFill/>
                </a:ln>
                <a:solidFill>
                  <a:srgbClr val="F8652E"/>
                </a:solidFill>
                <a:effectLst/>
                <a:uLnTx/>
                <a:uFillTx/>
                <a:latin typeface="微软雅黑" panose="020B0503020204020204" pitchFamily="34" charset="-122"/>
                <a:ea typeface="微软雅黑" panose="020B0503020204020204" pitchFamily="34" charset="-122"/>
                <a:cs typeface="+mj-cs"/>
              </a:rPr>
              <a:t>案例</a:t>
            </a:r>
            <a:r>
              <a:rPr kumimoji="0" lang="en-US" altLang="zh-CN" sz="4000" b="0" i="0" u="none" strike="noStrike" kern="1200" cap="none" spc="0" normalizeH="0" baseline="0" noProof="0">
                <a:ln>
                  <a:noFill/>
                </a:ln>
                <a:solidFill>
                  <a:srgbClr val="F8652E"/>
                </a:solidFill>
                <a:effectLst/>
                <a:uLnTx/>
                <a:uFillTx/>
                <a:latin typeface="Calibri" panose="020F0502020204030204" pitchFamily="34" charset="0"/>
                <a:ea typeface="宋体" panose="02010600030101010101" pitchFamily="2" charset="-122"/>
                <a:cs typeface="Calibri" panose="020F0502020204030204" pitchFamily="34" charset="0"/>
              </a:rPr>
              <a:t> </a:t>
            </a:r>
            <a:r>
              <a:rPr kumimoji="0" lang="en-US" altLang="zh-CN" sz="2400" b="0" i="0" u="none" strike="noStrike" kern="1200" cap="none" spc="0" normalizeH="0" baseline="0" noProof="0">
                <a:ln>
                  <a:noFill/>
                </a:ln>
                <a:solidFill>
                  <a:srgbClr val="F8652E"/>
                </a:solidFill>
                <a:effectLst/>
                <a:uLnTx/>
                <a:uFillTx/>
                <a:latin typeface="Ubuntu"/>
                <a:ea typeface="宋体" panose="02010600030101010101" pitchFamily="2" charset="-122"/>
                <a:cs typeface="Calibri" panose="020F0502020204030204" pitchFamily="34" charset="0"/>
              </a:rPr>
              <a:t>Case</a:t>
            </a:r>
            <a:endParaRPr lang="en-US" altLang="zh-CN" sz="2400">
              <a:ea typeface="宋体" panose="02010600030101010101" pitchFamily="2" charset="-122"/>
              <a:cs typeface="Calibri" panose="020F0502020204030204" pitchFamily="34" charset="0"/>
            </a:endParaRPr>
          </a:p>
        </p:txBody>
      </p:sp>
      <p:sp>
        <p:nvSpPr>
          <p:cNvPr id="3" name="矩形 2"/>
          <p:cNvSpPr/>
          <p:nvPr/>
        </p:nvSpPr>
        <p:spPr>
          <a:xfrm>
            <a:off x="1066651" y="1328167"/>
            <a:ext cx="8101263" cy="1014730"/>
          </a:xfrm>
          <a:prstGeom prst="rect">
            <a:avLst/>
          </a:prstGeom>
        </p:spPr>
        <p:txBody>
          <a:bodyPr wrap="square">
            <a:spAutoFit/>
          </a:bodyPr>
          <a:lstStyle/>
          <a:p>
            <a:pPr algn="just" fontAlgn="auto">
              <a:lnSpc>
                <a:spcPct val="150000"/>
              </a:lnSpc>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吴某某诉上海某信息服务有限公司等违规提供用户个人信息保护纠纷案</a:t>
            </a:r>
          </a:p>
          <a:p>
            <a:pPr algn="just" fontAlgn="auto">
              <a:lnSpc>
                <a:spcPct val="150000"/>
              </a:lnSpc>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（2021）浙0192民初2929号；（2021）浙01民终12780号</a:t>
            </a:r>
          </a:p>
        </p:txBody>
      </p:sp>
      <p:sp>
        <p:nvSpPr>
          <p:cNvPr id="17" name="泪滴形 16"/>
          <p:cNvSpPr/>
          <p:nvPr/>
        </p:nvSpPr>
        <p:spPr>
          <a:xfrm rot="7860000">
            <a:off x="860981" y="1575028"/>
            <a:ext cx="170815" cy="170815"/>
          </a:xfrm>
          <a:prstGeom prst="teardro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泪滴形 5"/>
          <p:cNvSpPr/>
          <p:nvPr/>
        </p:nvSpPr>
        <p:spPr>
          <a:xfrm rot="7860000">
            <a:off x="860981" y="2020163"/>
            <a:ext cx="170815" cy="170815"/>
          </a:xfrm>
          <a:prstGeom prst="teardro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3944620" y="2917190"/>
            <a:ext cx="7398385" cy="2399665"/>
          </a:xfrm>
          <a:prstGeom prst="rect">
            <a:avLst/>
          </a:prstGeom>
        </p:spPr>
        <p:txBody>
          <a:bodyPr wrap="square">
            <a:spAutoFit/>
          </a:bodyPr>
          <a:lstStyle/>
          <a:p>
            <a:pPr algn="just" fontAlgn="auto">
              <a:lnSpc>
                <a:spcPct val="150000"/>
              </a:lnSpc>
            </a:pP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吴某某在开通某电商购物A</a:t>
            </a:r>
            <a:r>
              <a:rPr lang="en-US" altLang="zh-CN"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PP</a:t>
            </a: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的“某钱包”功能后，准备绑定银行卡时，因误触列表得到“暂无银行卡可以绑定”的反馈。其认为是某银行亦非法获得了他的个人信息。他还发现A</a:t>
            </a:r>
            <a:r>
              <a:rPr lang="en-US" altLang="zh-CN"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PP</a:t>
            </a: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的运营主体上海某公司与“某钱包”经营主体某付费通公司是不一致的，而且还不能注销</a:t>
            </a:r>
            <a:r>
              <a:rPr lang="en-US" altLang="zh-CN"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某钱包</a:t>
            </a:r>
            <a:r>
              <a:rPr lang="en-US" altLang="zh-CN"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功能。</a:t>
            </a:r>
          </a:p>
        </p:txBody>
      </p:sp>
      <p:sp>
        <p:nvSpPr>
          <p:cNvPr id="12" name="文本框 11"/>
          <p:cNvSpPr txBox="1"/>
          <p:nvPr/>
        </p:nvSpPr>
        <p:spPr>
          <a:xfrm>
            <a:off x="826135" y="5490845"/>
            <a:ext cx="2293620" cy="398780"/>
          </a:xfrm>
          <a:prstGeom prst="rect">
            <a:avLst/>
          </a:prstGeom>
          <a:noFill/>
        </p:spPr>
        <p:txBody>
          <a:bodyPr wrap="square" rtlCol="0" anchor="t">
            <a:spAutoFit/>
          </a:bodyPr>
          <a:lstStyle/>
          <a:p>
            <a:r>
              <a:rPr lang="zh-CN" altLang="en-US" sz="2000">
                <a:solidFill>
                  <a:schemeClr val="bg1">
                    <a:lumMod val="75000"/>
                  </a:schemeClr>
                </a:solidFill>
                <a:latin typeface="微软雅黑" panose="020B0503020204020204" pitchFamily="34" charset="-122"/>
                <a:ea typeface="微软雅黑" panose="020B0503020204020204" pitchFamily="34" charset="-122"/>
              </a:rPr>
              <a:t>（来源: 百度图片）</a:t>
            </a:r>
          </a:p>
        </p:txBody>
      </p:sp>
      <p:pic>
        <p:nvPicPr>
          <p:cNvPr id="102" name="图片 101"/>
          <p:cNvPicPr/>
          <p:nvPr/>
        </p:nvPicPr>
        <p:blipFill>
          <a:blip r:embed="rId3"/>
          <a:stretch>
            <a:fillRect/>
          </a:stretch>
        </p:blipFill>
        <p:spPr>
          <a:xfrm>
            <a:off x="708025" y="2710180"/>
            <a:ext cx="2411730" cy="2606675"/>
          </a:xfrm>
          <a:prstGeom prst="rect">
            <a:avLst/>
          </a:prstGeom>
          <a:noFill/>
          <a:ln w="9525">
            <a:noFill/>
          </a:ln>
        </p:spPr>
      </p:pic>
      <p:sp>
        <p:nvSpPr>
          <p:cNvPr id="11" name="矩形 10"/>
          <p:cNvSpPr/>
          <p:nvPr/>
        </p:nvSpPr>
        <p:spPr>
          <a:xfrm>
            <a:off x="3705225" y="2710180"/>
            <a:ext cx="7876540" cy="2941320"/>
          </a:xfrm>
          <a:prstGeom prst="rect">
            <a:avLst/>
          </a:prstGeom>
          <a:noFill/>
          <a:ln w="28575">
            <a:solidFill>
              <a:schemeClr val="accent1"/>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Slide Number Placeholder 2">
            <a:extLst>
              <a:ext uri="{FF2B5EF4-FFF2-40B4-BE49-F238E27FC236}">
                <a16:creationId xmlns:a16="http://schemas.microsoft.com/office/drawing/2014/main" id="{28CB930D-4C63-4515-4603-75F5217DC1C5}"/>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169</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zh-CN" altLang="en-US" sz="4000" b="0" i="0" u="none" strike="noStrike" kern="1200" cap="none" spc="0" normalizeH="0" baseline="0" noProof="0">
                <a:ln>
                  <a:noFill/>
                </a:ln>
                <a:solidFill>
                  <a:srgbClr val="F8652E"/>
                </a:solidFill>
                <a:effectLst/>
                <a:uLnTx/>
                <a:uFillTx/>
                <a:latin typeface="微软雅黑" panose="020B0503020204020204" pitchFamily="34" charset="-122"/>
                <a:ea typeface="微软雅黑" panose="020B0503020204020204" pitchFamily="34" charset="-122"/>
                <a:cs typeface="+mj-cs"/>
              </a:rPr>
              <a:t>案例</a:t>
            </a:r>
            <a:r>
              <a:rPr kumimoji="0" lang="en-US" altLang="zh-CN" sz="4000" b="0" i="0" u="none" strike="noStrike" kern="1200" cap="none" spc="0" normalizeH="0" baseline="0" noProof="0">
                <a:ln>
                  <a:noFill/>
                </a:ln>
                <a:solidFill>
                  <a:srgbClr val="F8652E"/>
                </a:solidFill>
                <a:effectLst/>
                <a:uLnTx/>
                <a:uFillTx/>
                <a:latin typeface="Calibri" panose="020F0502020204030204" pitchFamily="34" charset="0"/>
                <a:ea typeface="宋体" panose="02010600030101010101" pitchFamily="2" charset="-122"/>
                <a:cs typeface="Calibri" panose="020F0502020204030204" pitchFamily="34" charset="0"/>
              </a:rPr>
              <a:t> </a:t>
            </a:r>
            <a:r>
              <a:rPr kumimoji="0" lang="en-US" altLang="zh-CN" sz="2400" b="0" i="0" u="none" strike="noStrike" kern="1200" cap="none" spc="0" normalizeH="0" baseline="0" noProof="0">
                <a:ln>
                  <a:noFill/>
                </a:ln>
                <a:solidFill>
                  <a:srgbClr val="F8652E"/>
                </a:solidFill>
                <a:effectLst/>
                <a:uLnTx/>
                <a:uFillTx/>
                <a:latin typeface="Ubuntu"/>
                <a:ea typeface="宋体" panose="02010600030101010101" pitchFamily="2" charset="-122"/>
                <a:cs typeface="Calibri" panose="020F0502020204030204" pitchFamily="34" charset="0"/>
              </a:rPr>
              <a:t>Case</a:t>
            </a:r>
            <a:endParaRPr lang="en-US" altLang="zh-CN" sz="2400">
              <a:ea typeface="微软雅黑" panose="020B0503020204020204" pitchFamily="34" charset="-122"/>
              <a:cs typeface="Calibri" panose="020F0502020204030204" pitchFamily="34" charset="0"/>
            </a:endParaRPr>
          </a:p>
        </p:txBody>
      </p:sp>
      <p:sp>
        <p:nvSpPr>
          <p:cNvPr id="24" name="矩形 23"/>
          <p:cNvSpPr/>
          <p:nvPr/>
        </p:nvSpPr>
        <p:spPr>
          <a:xfrm>
            <a:off x="3521075" y="1407160"/>
            <a:ext cx="8204200" cy="482473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just" fontAlgn="auto">
              <a:lnSpc>
                <a:spcPct val="150000"/>
              </a:lnSpc>
            </a:pPr>
            <a:endParaRPr lang="zh-CN" altLang="en-US" sz="2000">
              <a:latin typeface="微软雅黑" panose="020B0503020204020204" pitchFamily="34" charset="-122"/>
              <a:ea typeface="微软雅黑" panose="020B0503020204020204" pitchFamily="34" charset="-122"/>
              <a:cs typeface="微软雅黑" panose="020B0503020204020204" pitchFamily="34" charset="-122"/>
            </a:endParaRPr>
          </a:p>
          <a:p>
            <a:pPr algn="just"/>
            <a:endParaRPr lang="zh-CN" altLang="en-US" sz="2000">
              <a:latin typeface="微软雅黑" panose="020B0503020204020204" pitchFamily="34" charset="-122"/>
              <a:ea typeface="微软雅黑" panose="020B0503020204020204" pitchFamily="34" charset="-122"/>
              <a:cs typeface="微软雅黑" panose="020B0503020204020204" pitchFamily="34" charset="-122"/>
            </a:endParaRPr>
          </a:p>
          <a:p>
            <a:pPr algn="just"/>
            <a:endParaRPr lang="zh-CN" altLang="en-US" sz="20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2" name="文本框 11"/>
          <p:cNvSpPr txBox="1"/>
          <p:nvPr/>
        </p:nvSpPr>
        <p:spPr>
          <a:xfrm>
            <a:off x="640715" y="4236720"/>
            <a:ext cx="2293620" cy="398780"/>
          </a:xfrm>
          <a:prstGeom prst="rect">
            <a:avLst/>
          </a:prstGeom>
          <a:noFill/>
        </p:spPr>
        <p:txBody>
          <a:bodyPr wrap="square" rtlCol="0" anchor="t">
            <a:spAutoFit/>
          </a:bodyPr>
          <a:lstStyle/>
          <a:p>
            <a:r>
              <a:rPr lang="zh-CN" altLang="en-US" sz="2000">
                <a:solidFill>
                  <a:schemeClr val="bg1">
                    <a:lumMod val="75000"/>
                  </a:schemeClr>
                </a:solidFill>
                <a:latin typeface="微软雅黑" panose="020B0503020204020204" pitchFamily="34" charset="-122"/>
                <a:ea typeface="微软雅黑" panose="020B0503020204020204" pitchFamily="34" charset="-122"/>
              </a:rPr>
              <a:t>（来源: 百度图片）</a:t>
            </a:r>
          </a:p>
        </p:txBody>
      </p:sp>
      <p:sp>
        <p:nvSpPr>
          <p:cNvPr id="8" name="矩形 7"/>
          <p:cNvSpPr/>
          <p:nvPr/>
        </p:nvSpPr>
        <p:spPr>
          <a:xfrm>
            <a:off x="3669030" y="1530985"/>
            <a:ext cx="7908290" cy="3784600"/>
          </a:xfrm>
          <a:prstGeom prst="rect">
            <a:avLst/>
          </a:prstGeom>
        </p:spPr>
        <p:txBody>
          <a:bodyPr wrap="square">
            <a:spAutoFit/>
          </a:bodyPr>
          <a:lstStyle/>
          <a:p>
            <a:pPr algn="just" fontAlgn="auto">
              <a:lnSpc>
                <a:spcPct val="150000"/>
              </a:lnSpc>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一审法院：</a:t>
            </a:r>
          </a:p>
          <a:p>
            <a:pPr marL="342900" indent="-342900" algn="just" fontAlgn="auto">
              <a:lnSpc>
                <a:spcPct val="150000"/>
              </a:lnSpc>
              <a:buFont typeface="Arial" panose="020B0604020202020204" pitchFamily="34" charset="0"/>
              <a:buChar char="•"/>
            </a:pPr>
            <a:r>
              <a:rPr lang="en-US" altLang="zh-CN" sz="2000">
                <a:latin typeface="微软雅黑" panose="020B0503020204020204" pitchFamily="34" charset="-122"/>
                <a:ea typeface="微软雅黑" panose="020B0503020204020204" pitchFamily="34" charset="-122"/>
                <a:cs typeface="微软雅黑" panose="020B0503020204020204" pitchFamily="34" charset="-122"/>
              </a:rPr>
              <a:t>APP</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经营者向某付费通公司提供其收集的吴某某个人信息的行为属于未明示信息处理的目的、方式、范围的行为，既违反了其与吴某某之间的合同约定，也不符合个人信息处理活动应遵循的知情同意规则。</a:t>
            </a:r>
          </a:p>
          <a:p>
            <a:pPr marL="342900" indent="-342900" algn="just" fontAlgn="auto">
              <a:lnSpc>
                <a:spcPct val="150000"/>
              </a:lnSpc>
              <a:buFont typeface="Arial" panose="020B0604020202020204" pitchFamily="34" charset="0"/>
              <a:buChar char="•"/>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某付费通公司收集吴某某个人信息时，</a:t>
            </a:r>
            <a:r>
              <a:rPr lang="en-US" altLang="zh-CN" sz="2000">
                <a:latin typeface="微软雅黑" panose="020B0503020204020204" pitchFamily="34" charset="-122"/>
                <a:ea typeface="微软雅黑" panose="020B0503020204020204" pitchFamily="34" charset="-122"/>
                <a:cs typeface="微软雅黑" panose="020B0503020204020204" pitchFamily="34" charset="-122"/>
              </a:rPr>
              <a:t>APP</a:t>
            </a:r>
            <a:r>
              <a:rPr lang="zh-CN" altLang="en-US" sz="2000">
                <a:latin typeface="微软雅黑" panose="020B0503020204020204" pitchFamily="34" charset="-122"/>
                <a:ea typeface="微软雅黑" panose="020B0503020204020204" pitchFamily="34" charset="-122"/>
                <a:cs typeface="微软雅黑" panose="020B0503020204020204" pitchFamily="34" charset="-122"/>
              </a:rPr>
              <a:t>未以任何形式告知，更未以任何形式获得过吴某某的同意，不存在获得处理吴某某个人信息的合法性基础。</a:t>
            </a:r>
          </a:p>
        </p:txBody>
      </p:sp>
      <p:pic>
        <p:nvPicPr>
          <p:cNvPr id="102" name="图片 101"/>
          <p:cNvPicPr/>
          <p:nvPr/>
        </p:nvPicPr>
        <p:blipFill>
          <a:blip r:embed="rId3"/>
          <a:stretch>
            <a:fillRect/>
          </a:stretch>
        </p:blipFill>
        <p:spPr>
          <a:xfrm>
            <a:off x="640715" y="1407160"/>
            <a:ext cx="2411730" cy="2606675"/>
          </a:xfrm>
          <a:prstGeom prst="rect">
            <a:avLst/>
          </a:prstGeom>
          <a:noFill/>
          <a:ln w="9525">
            <a:noFill/>
          </a:ln>
        </p:spPr>
      </p:pic>
      <p:sp>
        <p:nvSpPr>
          <p:cNvPr id="4" name="文本框 3"/>
          <p:cNvSpPr txBox="1"/>
          <p:nvPr/>
        </p:nvSpPr>
        <p:spPr>
          <a:xfrm>
            <a:off x="3669030" y="5742940"/>
            <a:ext cx="6096000" cy="398780"/>
          </a:xfrm>
          <a:prstGeom prst="rect">
            <a:avLst/>
          </a:prstGeom>
          <a:noFill/>
        </p:spPr>
        <p:txBody>
          <a:bodyPr wrap="square" rtlCol="0" anchor="t">
            <a:spAutoFit/>
          </a:bodyPr>
          <a:lstStyle/>
          <a:p>
            <a:r>
              <a:rPr lang="zh-CN" altLang="en-US" sz="2000">
                <a:latin typeface="微软雅黑" panose="020B0503020204020204" pitchFamily="34" charset="-122"/>
                <a:ea typeface="微软雅黑" panose="020B0503020204020204" pitchFamily="34" charset="-122"/>
              </a:rPr>
              <a:t>二审法院：驳回上诉，维持原判。</a:t>
            </a:r>
          </a:p>
        </p:txBody>
      </p:sp>
      <p:sp>
        <p:nvSpPr>
          <p:cNvPr id="9" name="Slide Number Placeholder 2">
            <a:extLst>
              <a:ext uri="{FF2B5EF4-FFF2-40B4-BE49-F238E27FC236}">
                <a16:creationId xmlns:a16="http://schemas.microsoft.com/office/drawing/2014/main" id="{BD6F61E0-7C4C-DC21-4B81-F3CF8708E14C}"/>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170</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zh-CN" altLang="en-US" sz="4000" b="0" i="0" u="none" strike="noStrike" kern="1200" cap="none" spc="0" normalizeH="0" baseline="0" noProof="0">
                <a:ln>
                  <a:noFill/>
                </a:ln>
                <a:solidFill>
                  <a:srgbClr val="F8652E"/>
                </a:solidFill>
                <a:effectLst/>
                <a:uLnTx/>
                <a:uFillTx/>
                <a:latin typeface="微软雅黑" panose="020B0503020204020204" pitchFamily="34" charset="-122"/>
                <a:ea typeface="微软雅黑" panose="020B0503020204020204" pitchFamily="34" charset="-122"/>
                <a:cs typeface="+mj-cs"/>
              </a:rPr>
              <a:t>案例</a:t>
            </a:r>
            <a:r>
              <a:rPr kumimoji="0" lang="en-US" altLang="zh-CN" sz="4000" b="0" i="0" u="none" strike="noStrike" kern="1200" cap="none" spc="0" normalizeH="0" baseline="0" noProof="0">
                <a:ln>
                  <a:noFill/>
                </a:ln>
                <a:solidFill>
                  <a:srgbClr val="F8652E"/>
                </a:solidFill>
                <a:effectLst/>
                <a:uLnTx/>
                <a:uFillTx/>
                <a:latin typeface="Calibri" panose="020F0502020204030204" pitchFamily="34" charset="0"/>
                <a:ea typeface="宋体" panose="02010600030101010101" pitchFamily="2" charset="-122"/>
                <a:cs typeface="Calibri" panose="020F0502020204030204" pitchFamily="34" charset="0"/>
              </a:rPr>
              <a:t> </a:t>
            </a:r>
            <a:r>
              <a:rPr kumimoji="0" lang="en-US" altLang="zh-CN" sz="2400" b="0" i="0" u="none" strike="noStrike" kern="1200" cap="none" spc="0" normalizeH="0" baseline="0" noProof="0">
                <a:ln>
                  <a:noFill/>
                </a:ln>
                <a:solidFill>
                  <a:srgbClr val="F8652E"/>
                </a:solidFill>
                <a:effectLst/>
                <a:uLnTx/>
                <a:uFillTx/>
                <a:latin typeface="Ubuntu"/>
                <a:ea typeface="宋体" panose="02010600030101010101" pitchFamily="2" charset="-122"/>
                <a:cs typeface="Calibri" panose="020F0502020204030204" pitchFamily="34" charset="0"/>
              </a:rPr>
              <a:t>Case</a:t>
            </a:r>
            <a:endParaRPr lang="en-US" altLang="zh-CN" sz="2400">
              <a:ea typeface="宋体" panose="02010600030101010101" pitchFamily="2" charset="-122"/>
              <a:cs typeface="Calibri" panose="020F0502020204030204" pitchFamily="34" charset="0"/>
            </a:endParaRPr>
          </a:p>
        </p:txBody>
      </p:sp>
      <p:sp>
        <p:nvSpPr>
          <p:cNvPr id="3" name="矩形 2"/>
          <p:cNvSpPr/>
          <p:nvPr/>
        </p:nvSpPr>
        <p:spPr>
          <a:xfrm>
            <a:off x="1066651" y="1328167"/>
            <a:ext cx="8101263" cy="1014730"/>
          </a:xfrm>
          <a:prstGeom prst="rect">
            <a:avLst/>
          </a:prstGeom>
        </p:spPr>
        <p:txBody>
          <a:bodyPr wrap="square">
            <a:spAutoFit/>
          </a:bodyPr>
          <a:lstStyle/>
          <a:p>
            <a:pPr algn="just" fontAlgn="auto">
              <a:lnSpc>
                <a:spcPct val="150000"/>
              </a:lnSpc>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郭某某诉某网络有限公司个人信息保护纠纷案</a:t>
            </a:r>
          </a:p>
          <a:p>
            <a:pPr algn="just" fontAlgn="auto">
              <a:lnSpc>
                <a:spcPct val="150000"/>
              </a:lnSpc>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（2021）浙0192民初5626号</a:t>
            </a:r>
          </a:p>
        </p:txBody>
      </p:sp>
      <p:sp>
        <p:nvSpPr>
          <p:cNvPr id="17" name="泪滴形 16"/>
          <p:cNvSpPr/>
          <p:nvPr/>
        </p:nvSpPr>
        <p:spPr>
          <a:xfrm rot="7860000">
            <a:off x="860981" y="1575028"/>
            <a:ext cx="170815" cy="170815"/>
          </a:xfrm>
          <a:prstGeom prst="teardro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泪滴形 5"/>
          <p:cNvSpPr/>
          <p:nvPr/>
        </p:nvSpPr>
        <p:spPr>
          <a:xfrm rot="7860000">
            <a:off x="860981" y="2020163"/>
            <a:ext cx="170815" cy="170815"/>
          </a:xfrm>
          <a:prstGeom prst="teardro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603240" y="2981325"/>
            <a:ext cx="5633720" cy="2399665"/>
          </a:xfrm>
          <a:prstGeom prst="rect">
            <a:avLst/>
          </a:prstGeom>
        </p:spPr>
        <p:txBody>
          <a:bodyPr wrap="square">
            <a:spAutoFit/>
          </a:bodyPr>
          <a:lstStyle/>
          <a:p>
            <a:pPr algn="just" fontAlgn="auto">
              <a:lnSpc>
                <a:spcPct val="150000"/>
              </a:lnSpc>
            </a:pP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郭某某在注册、使用某购物A</a:t>
            </a:r>
            <a:r>
              <a:rPr lang="en-US" altLang="zh-CN"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PP</a:t>
            </a:r>
            <a:r>
              <a:rPr lang="zh-CN" altLang="en-US" sz="2000">
                <a:solidFill>
                  <a:schemeClr val="bg1">
                    <a:lumMod val="50000"/>
                  </a:schemeClr>
                </a:solidFill>
                <a:latin typeface="微软雅黑" panose="020B0503020204020204" pitchFamily="34" charset="-122"/>
                <a:ea typeface="微软雅黑" panose="020B0503020204020204" pitchFamily="34" charset="-122"/>
                <a:cs typeface="微软雅黑" panose="020B0503020204020204" pitchFamily="34" charset="-122"/>
              </a:rPr>
              <a:t>时发现，打开APP时，APP会弹窗显示《隐私权政策》《用户协议》等，要求其选择“同意”或“拒绝”，若其选择“拒绝”，则不能继续使用该购物APP。但文本内容包括个性化推荐和商业广告推送。</a:t>
            </a:r>
          </a:p>
        </p:txBody>
      </p:sp>
      <p:sp>
        <p:nvSpPr>
          <p:cNvPr id="12" name="文本框 11"/>
          <p:cNvSpPr txBox="1"/>
          <p:nvPr/>
        </p:nvSpPr>
        <p:spPr>
          <a:xfrm>
            <a:off x="1508125" y="5792470"/>
            <a:ext cx="2293620" cy="398780"/>
          </a:xfrm>
          <a:prstGeom prst="rect">
            <a:avLst/>
          </a:prstGeom>
          <a:noFill/>
        </p:spPr>
        <p:txBody>
          <a:bodyPr wrap="square" rtlCol="0" anchor="t">
            <a:spAutoFit/>
          </a:bodyPr>
          <a:lstStyle/>
          <a:p>
            <a:r>
              <a:rPr lang="zh-CN" altLang="en-US" sz="2000">
                <a:solidFill>
                  <a:schemeClr val="bg1">
                    <a:lumMod val="75000"/>
                  </a:schemeClr>
                </a:solidFill>
                <a:latin typeface="微软雅黑" panose="020B0503020204020204" pitchFamily="34" charset="-122"/>
                <a:ea typeface="微软雅黑" panose="020B0503020204020204" pitchFamily="34" charset="-122"/>
              </a:rPr>
              <a:t>（来源: 百度图片）</a:t>
            </a:r>
          </a:p>
        </p:txBody>
      </p:sp>
      <p:sp>
        <p:nvSpPr>
          <p:cNvPr id="11" name="矩形 10"/>
          <p:cNvSpPr/>
          <p:nvPr/>
        </p:nvSpPr>
        <p:spPr>
          <a:xfrm>
            <a:off x="5259070" y="2710180"/>
            <a:ext cx="6322695" cy="2941320"/>
          </a:xfrm>
          <a:prstGeom prst="rect">
            <a:avLst/>
          </a:prstGeom>
          <a:noFill/>
          <a:ln w="28575">
            <a:solidFill>
              <a:schemeClr val="accent1"/>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3" name="图片 102"/>
          <p:cNvPicPr/>
          <p:nvPr/>
        </p:nvPicPr>
        <p:blipFill>
          <a:blip r:embed="rId3"/>
          <a:stretch>
            <a:fillRect/>
          </a:stretch>
        </p:blipFill>
        <p:spPr>
          <a:xfrm>
            <a:off x="826135" y="2754630"/>
            <a:ext cx="3658235" cy="2825750"/>
          </a:xfrm>
          <a:prstGeom prst="rect">
            <a:avLst/>
          </a:prstGeom>
          <a:noFill/>
          <a:ln w="9525">
            <a:noFill/>
          </a:ln>
        </p:spPr>
      </p:pic>
      <p:sp>
        <p:nvSpPr>
          <p:cNvPr id="10" name="Slide Number Placeholder 2">
            <a:extLst>
              <a:ext uri="{FF2B5EF4-FFF2-40B4-BE49-F238E27FC236}">
                <a16:creationId xmlns:a16="http://schemas.microsoft.com/office/drawing/2014/main" id="{4EF91F53-93F5-D222-8C11-D500323EE03F}"/>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171</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zh-CN" altLang="en-US" sz="4000" b="0" i="0" u="none" strike="noStrike" kern="1200" cap="none" spc="0" normalizeH="0" baseline="0" noProof="0">
                <a:ln>
                  <a:noFill/>
                </a:ln>
                <a:solidFill>
                  <a:srgbClr val="F8652E"/>
                </a:solidFill>
                <a:effectLst/>
                <a:uLnTx/>
                <a:uFillTx/>
                <a:latin typeface="微软雅黑" panose="020B0503020204020204" pitchFamily="34" charset="-122"/>
                <a:ea typeface="微软雅黑" panose="020B0503020204020204" pitchFamily="34" charset="-122"/>
                <a:cs typeface="+mj-cs"/>
              </a:rPr>
              <a:t>案例</a:t>
            </a:r>
            <a:r>
              <a:rPr kumimoji="0" lang="en-US" altLang="zh-CN" sz="4000" b="0" i="0" u="none" strike="noStrike" kern="1200" cap="none" spc="0" normalizeH="0" baseline="0" noProof="0">
                <a:ln>
                  <a:noFill/>
                </a:ln>
                <a:solidFill>
                  <a:srgbClr val="F8652E"/>
                </a:solidFill>
                <a:effectLst/>
                <a:uLnTx/>
                <a:uFillTx/>
                <a:latin typeface="Calibri" panose="020F0502020204030204" pitchFamily="34" charset="0"/>
                <a:ea typeface="宋体" panose="02010600030101010101" pitchFamily="2" charset="-122"/>
                <a:cs typeface="Calibri" panose="020F0502020204030204" pitchFamily="34" charset="0"/>
              </a:rPr>
              <a:t> </a:t>
            </a:r>
            <a:r>
              <a:rPr kumimoji="0" lang="en-US" altLang="zh-CN" sz="2400" b="0" i="0" u="none" strike="noStrike" kern="1200" cap="none" spc="0" normalizeH="0" baseline="0" noProof="0">
                <a:ln>
                  <a:noFill/>
                </a:ln>
                <a:solidFill>
                  <a:srgbClr val="F8652E"/>
                </a:solidFill>
                <a:effectLst/>
                <a:uLnTx/>
                <a:uFillTx/>
                <a:latin typeface="Ubuntu"/>
                <a:ea typeface="宋体" panose="02010600030101010101" pitchFamily="2" charset="-122"/>
                <a:cs typeface="Calibri" panose="020F0502020204030204" pitchFamily="34" charset="0"/>
              </a:rPr>
              <a:t>Case</a:t>
            </a:r>
            <a:endParaRPr lang="en-US" altLang="zh-CN" sz="2400">
              <a:ea typeface="宋体" panose="02010600030101010101" pitchFamily="2" charset="-122"/>
              <a:cs typeface="Calibri" panose="020F0502020204030204" pitchFamily="34" charset="0"/>
            </a:endParaRPr>
          </a:p>
        </p:txBody>
      </p:sp>
      <p:sp>
        <p:nvSpPr>
          <p:cNvPr id="24" name="矩形 23"/>
          <p:cNvSpPr/>
          <p:nvPr/>
        </p:nvSpPr>
        <p:spPr>
          <a:xfrm>
            <a:off x="3521075" y="1407160"/>
            <a:ext cx="8204200" cy="482473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just" fontAlgn="auto">
              <a:lnSpc>
                <a:spcPct val="150000"/>
              </a:lnSpc>
            </a:pPr>
            <a:endParaRPr lang="zh-CN" altLang="en-US" sz="2000">
              <a:latin typeface="微软雅黑" panose="020B0503020204020204" pitchFamily="34" charset="-122"/>
              <a:ea typeface="微软雅黑" panose="020B0503020204020204" pitchFamily="34" charset="-122"/>
              <a:cs typeface="微软雅黑" panose="020B0503020204020204" pitchFamily="34" charset="-122"/>
            </a:endParaRPr>
          </a:p>
          <a:p>
            <a:pPr algn="just"/>
            <a:endParaRPr lang="zh-CN" altLang="en-US" sz="2000">
              <a:latin typeface="微软雅黑" panose="020B0503020204020204" pitchFamily="34" charset="-122"/>
              <a:ea typeface="微软雅黑" panose="020B0503020204020204" pitchFamily="34" charset="-122"/>
              <a:cs typeface="微软雅黑" panose="020B0503020204020204" pitchFamily="34" charset="-122"/>
            </a:endParaRPr>
          </a:p>
          <a:p>
            <a:pPr algn="just"/>
            <a:endParaRPr lang="zh-CN" altLang="en-US" sz="20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8" name="矩形 7"/>
          <p:cNvSpPr/>
          <p:nvPr/>
        </p:nvSpPr>
        <p:spPr>
          <a:xfrm>
            <a:off x="3669030" y="1524000"/>
            <a:ext cx="7908290" cy="4707890"/>
          </a:xfrm>
          <a:prstGeom prst="rect">
            <a:avLst/>
          </a:prstGeom>
        </p:spPr>
        <p:txBody>
          <a:bodyPr wrap="square">
            <a:spAutoFit/>
          </a:bodyPr>
          <a:lstStyle/>
          <a:p>
            <a:pPr algn="just" fontAlgn="auto">
              <a:lnSpc>
                <a:spcPct val="150000"/>
              </a:lnSpc>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法院：</a:t>
            </a:r>
          </a:p>
          <a:p>
            <a:pPr marL="342900" indent="-342900" algn="just" fontAlgn="auto">
              <a:lnSpc>
                <a:spcPct val="150000"/>
              </a:lnSpc>
              <a:buFont typeface="Arial" panose="020B0604020202020204" pitchFamily="34" charset="0"/>
              <a:buChar char="•"/>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案涉APP在《隐私权政策》中采取了首次运行时、用户注册时均提示用户是否同意隐私政策的事前概括同意机制，对用户基本知情同意权进行了保障。</a:t>
            </a:r>
          </a:p>
          <a:p>
            <a:pPr marL="342900" indent="-342900" algn="just" fontAlgn="auto">
              <a:lnSpc>
                <a:spcPct val="150000"/>
              </a:lnSpc>
              <a:buFont typeface="Arial" panose="020B0604020202020204" pitchFamily="34" charset="0"/>
              <a:buChar char="•"/>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通过在APP内部设置便捷的拒绝自动化推荐选项，对用户个人信息权益保障提供了事后选择机制。（提供了几个实现路径，用户选择权（拒绝权）保障措施亦明晰载于《隐私权政策》中。）</a:t>
            </a:r>
          </a:p>
          <a:p>
            <a:pPr indent="0" algn="just" fontAlgn="auto">
              <a:lnSpc>
                <a:spcPct val="150000"/>
              </a:lnSpc>
              <a:buFont typeface="Arial" panose="020B0604020202020204" pitchFamily="34" charset="0"/>
              <a:buNone/>
            </a:pPr>
            <a:endParaRPr lang="zh-CN" altLang="en-US" sz="2000">
              <a:latin typeface="微软雅黑" panose="020B0503020204020204" pitchFamily="34" charset="-122"/>
              <a:ea typeface="微软雅黑" panose="020B0503020204020204" pitchFamily="34" charset="-122"/>
              <a:cs typeface="微软雅黑" panose="020B0503020204020204" pitchFamily="34" charset="-122"/>
            </a:endParaRPr>
          </a:p>
          <a:p>
            <a:pPr indent="0" algn="just" fontAlgn="auto">
              <a:lnSpc>
                <a:spcPct val="150000"/>
              </a:lnSpc>
              <a:buFont typeface="Arial" panose="020B0604020202020204" pitchFamily="34" charset="0"/>
              <a:buNone/>
            </a:pPr>
            <a:r>
              <a:rPr lang="zh-CN" altLang="en-US" sz="2000">
                <a:latin typeface="微软雅黑" panose="020B0503020204020204" pitchFamily="34" charset="-122"/>
                <a:ea typeface="微软雅黑" panose="020B0503020204020204" pitchFamily="34" charset="-122"/>
                <a:cs typeface="微软雅黑" panose="020B0503020204020204" pitchFamily="34" charset="-122"/>
              </a:rPr>
              <a:t>综上，被告公司未侵害原告个人信息权益，法院依法驳回了原告的诉讼请求。</a:t>
            </a:r>
          </a:p>
        </p:txBody>
      </p:sp>
      <p:pic>
        <p:nvPicPr>
          <p:cNvPr id="103" name="图片 102"/>
          <p:cNvPicPr/>
          <p:nvPr/>
        </p:nvPicPr>
        <p:blipFill>
          <a:blip r:embed="rId3"/>
          <a:stretch>
            <a:fillRect/>
          </a:stretch>
        </p:blipFill>
        <p:spPr>
          <a:xfrm>
            <a:off x="494665" y="1407160"/>
            <a:ext cx="2485390" cy="1920240"/>
          </a:xfrm>
          <a:prstGeom prst="rect">
            <a:avLst/>
          </a:prstGeom>
          <a:noFill/>
          <a:ln w="9525">
            <a:noFill/>
          </a:ln>
        </p:spPr>
      </p:pic>
      <p:sp>
        <p:nvSpPr>
          <p:cNvPr id="3" name="文本框 2"/>
          <p:cNvSpPr txBox="1"/>
          <p:nvPr/>
        </p:nvSpPr>
        <p:spPr>
          <a:xfrm>
            <a:off x="590550" y="3736340"/>
            <a:ext cx="2293620" cy="398780"/>
          </a:xfrm>
          <a:prstGeom prst="rect">
            <a:avLst/>
          </a:prstGeom>
          <a:noFill/>
        </p:spPr>
        <p:txBody>
          <a:bodyPr wrap="square" rtlCol="0" anchor="t">
            <a:spAutoFit/>
          </a:bodyPr>
          <a:lstStyle/>
          <a:p>
            <a:r>
              <a:rPr lang="zh-CN" altLang="en-US" sz="2000">
                <a:solidFill>
                  <a:schemeClr val="bg1">
                    <a:lumMod val="75000"/>
                  </a:schemeClr>
                </a:solidFill>
                <a:latin typeface="微软雅黑" panose="020B0503020204020204" pitchFamily="34" charset="-122"/>
                <a:ea typeface="微软雅黑" panose="020B0503020204020204" pitchFamily="34" charset="-122"/>
              </a:rPr>
              <a:t>（来源: 百度图片）</a:t>
            </a:r>
          </a:p>
        </p:txBody>
      </p:sp>
      <p:sp>
        <p:nvSpPr>
          <p:cNvPr id="9" name="Slide Number Placeholder 2">
            <a:extLst>
              <a:ext uri="{FF2B5EF4-FFF2-40B4-BE49-F238E27FC236}">
                <a16:creationId xmlns:a16="http://schemas.microsoft.com/office/drawing/2014/main" id="{AF656C43-C1C3-6E78-5417-11920078EBAA}"/>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172</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6"/>
          <p:cNvSpPr txBox="1"/>
          <p:nvPr/>
        </p:nvSpPr>
        <p:spPr>
          <a:xfrm>
            <a:off x="450850" y="1416489"/>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
                <a:srgbClr val="F8652E"/>
              </a:buClr>
              <a:buSzTx/>
              <a:buFont typeface="Wingdings" panose="05000000000000000000" pitchFamily="2" charset="2"/>
              <a:buNone/>
              <a:defRPr/>
            </a:pPr>
            <a:r>
              <a:rPr kumimoji="0" lang="en-US" altLang="zh-CN" sz="2000" b="0" i="0" u="none" strike="noStrike" kern="1200" cap="none" spc="0" normalizeH="0" baseline="0" noProof="0">
                <a:ln>
                  <a:noFill/>
                </a:ln>
                <a:solidFill>
                  <a:prstClr val="white"/>
                </a:solidFill>
                <a:effectLst/>
                <a:uLnTx/>
                <a:uFillTx/>
                <a:latin typeface="+mj-ea"/>
                <a:ea typeface="+mj-ea"/>
                <a:cs typeface="Calibri" panose="020F0502020204030204" pitchFamily="34" charset="0"/>
              </a:rPr>
              <a:t>1. PSCI</a:t>
            </a:r>
            <a:r>
              <a:rPr kumimoji="0" lang="zh-CN" altLang="en-US" sz="2000" b="0" i="0" u="none" strike="noStrike" kern="1200" cap="none" spc="0" normalizeH="0" baseline="0" noProof="0">
                <a:ln>
                  <a:noFill/>
                </a:ln>
                <a:solidFill>
                  <a:prstClr val="white"/>
                </a:solidFill>
                <a:effectLst/>
                <a:uLnTx/>
                <a:uFillTx/>
                <a:latin typeface="+mj-ea"/>
                <a:ea typeface="+mj-ea"/>
                <a:cs typeface="Calibri" panose="020F0502020204030204" pitchFamily="34" charset="0"/>
              </a:rPr>
              <a:t>制药供应链组织介绍</a:t>
            </a:r>
            <a:endParaRPr kumimoji="0" lang="en-GB" sz="2000" b="0" i="0" u="none" strike="noStrike" kern="1200" cap="none" spc="0" normalizeH="0" baseline="0" noProof="0">
              <a:ln>
                <a:noFill/>
              </a:ln>
              <a:solidFill>
                <a:prstClr val="white"/>
              </a:solidFill>
              <a:effectLst/>
              <a:uLnTx/>
              <a:uFillTx/>
              <a:latin typeface="+mj-ea"/>
              <a:ea typeface="+mj-ea"/>
              <a:cs typeface="Calibri" panose="020F0502020204030204" pitchFamily="34" charset="0"/>
            </a:endParaRPr>
          </a:p>
        </p:txBody>
      </p:sp>
      <p:sp>
        <p:nvSpPr>
          <p:cNvPr id="5" name="Text Placeholder 4"/>
          <p:cNvSpPr>
            <a:spLocks noGrp="1"/>
          </p:cNvSpPr>
          <p:nvPr>
            <p:ph type="body" sz="quarter" idx="14"/>
          </p:nvPr>
        </p:nvSpPr>
        <p:spPr>
          <a:xfrm>
            <a:off x="450850" y="1319960"/>
            <a:ext cx="5911850" cy="400050"/>
          </a:xfrm>
        </p:spPr>
        <p:txBody>
          <a:bodyPr/>
          <a:lstStyle/>
          <a:p>
            <a:r>
              <a:rPr lang="zh-CN" altLang="en-US">
                <a:latin typeface="+mj-ea"/>
                <a:ea typeface="+mj-ea"/>
              </a:rPr>
              <a:t>一、背景</a:t>
            </a:r>
            <a:r>
              <a:rPr lang="en-US" altLang="zh-CN">
                <a:latin typeface="+mj-ea"/>
                <a:ea typeface="+mj-ea"/>
              </a:rPr>
              <a:t>/Background Information</a:t>
            </a:r>
          </a:p>
        </p:txBody>
      </p:sp>
      <p:sp>
        <p:nvSpPr>
          <p:cNvPr id="10" name="Text Placeholder 9"/>
          <p:cNvSpPr>
            <a:spLocks noGrp="1"/>
          </p:cNvSpPr>
          <p:nvPr>
            <p:ph type="body" sz="quarter" idx="11"/>
          </p:nvPr>
        </p:nvSpPr>
        <p:spPr>
          <a:xfrm>
            <a:off x="450850" y="1913255"/>
            <a:ext cx="5166360" cy="4750435"/>
          </a:xfrm>
        </p:spPr>
        <p:txBody>
          <a:bodyPr/>
          <a:lstStyle/>
          <a:p>
            <a:r>
              <a:rPr lang="zh-CN" altLang="en-US">
                <a:latin typeface="+mj-ea"/>
                <a:ea typeface="+mj-ea"/>
              </a:rPr>
              <a:t>二、《个人信息保护法》的解读及应用</a:t>
            </a:r>
            <a:r>
              <a:rPr lang="en-US" altLang="zh-CN">
                <a:latin typeface="+mj-ea"/>
                <a:ea typeface="+mj-ea"/>
              </a:rPr>
              <a:t>/ Interpretation &amp; Application of the Personal Information Protection Law</a:t>
            </a:r>
          </a:p>
          <a:p>
            <a:pPr marL="342900" indent="-342900">
              <a:buFont typeface="Arial" panose="020B0604020202020204" pitchFamily="34" charset="0"/>
              <a:buChar char="•"/>
            </a:pPr>
            <a:r>
              <a:rPr lang="en-US" altLang="zh-CN">
                <a:latin typeface="+mj-ea"/>
                <a:ea typeface="+mj-ea"/>
              </a:rPr>
              <a:t> </a:t>
            </a:r>
            <a:r>
              <a:rPr lang="zh-CN" altLang="en-US">
                <a:latin typeface="+mj-ea"/>
                <a:ea typeface="+mj-ea"/>
                <a:cs typeface="微软雅黑" panose="020B0503020204020204" pitchFamily="34" charset="-122"/>
              </a:rPr>
              <a:t>适用范围</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sym typeface="+mn-ea"/>
              </a:rPr>
              <a:t>个人信息处理环节</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个人信息</a:t>
            </a:r>
            <a:r>
              <a:rPr lang="en-US" altLang="zh-CN">
                <a:latin typeface="+mj-ea"/>
                <a:ea typeface="+mj-ea"/>
                <a:cs typeface="微软雅黑" panose="020B0503020204020204" pitchFamily="34" charset="-122"/>
              </a:rPr>
              <a:t> &amp; </a:t>
            </a:r>
            <a:r>
              <a:rPr lang="zh-CN" altLang="en-US">
                <a:latin typeface="+mj-ea"/>
                <a:ea typeface="+mj-ea"/>
                <a:cs typeface="微软雅黑" panose="020B0503020204020204" pitchFamily="34" charset="-122"/>
              </a:rPr>
              <a:t>敏感个人信息的定义</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个人信息处理的原则</a:t>
            </a:r>
            <a:r>
              <a:rPr lang="en-US" altLang="zh-CN">
                <a:latin typeface="+mj-ea"/>
                <a:ea typeface="+mj-ea"/>
                <a:cs typeface="微软雅黑" panose="020B0503020204020204" pitchFamily="34" charset="-122"/>
              </a:rPr>
              <a:t> &amp; </a:t>
            </a:r>
            <a:r>
              <a:rPr lang="zh-CN" altLang="en-US">
                <a:latin typeface="+mj-ea"/>
                <a:ea typeface="+mj-ea"/>
                <a:cs typeface="微软雅黑" panose="020B0503020204020204" pitchFamily="34" charset="-122"/>
              </a:rPr>
              <a:t>前提</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敏感个人信息处理的规则</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告知</a:t>
            </a:r>
            <a:r>
              <a:rPr lang="en-US" altLang="zh-CN">
                <a:latin typeface="+mj-ea"/>
                <a:ea typeface="+mj-ea"/>
                <a:cs typeface="微软雅黑" panose="020B0503020204020204" pitchFamily="34" charset="-122"/>
              </a:rPr>
              <a:t>——</a:t>
            </a:r>
            <a:r>
              <a:rPr lang="zh-CN" altLang="en-US">
                <a:latin typeface="+mj-ea"/>
                <a:ea typeface="+mj-ea"/>
                <a:cs typeface="微软雅黑" panose="020B0503020204020204" pitchFamily="34" charset="-122"/>
              </a:rPr>
              <a:t>同意</a:t>
            </a:r>
            <a:r>
              <a:rPr lang="en-US" altLang="zh-CN">
                <a:latin typeface="+mj-ea"/>
                <a:ea typeface="+mj-ea"/>
                <a:cs typeface="微软雅黑" panose="020B0503020204020204" pitchFamily="34" charset="-122"/>
              </a:rPr>
              <a:t>&amp;</a:t>
            </a:r>
            <a:r>
              <a:rPr lang="zh-CN" altLang="en-US">
                <a:latin typeface="+mj-ea"/>
                <a:ea typeface="+mj-ea"/>
                <a:cs typeface="微软雅黑" panose="020B0503020204020204" pitchFamily="34" charset="-122"/>
              </a:rPr>
              <a:t>可撤回同意</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自动化决策机制</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图像采集</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个人信息权利的实现</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endParaRPr lang="en-US" altLang="zh-CN">
              <a:latin typeface="+mj-ea"/>
              <a:ea typeface="+mj-ea"/>
              <a:cs typeface="微软雅黑" panose="020B0503020204020204" pitchFamily="34" charset="-122"/>
            </a:endParaRPr>
          </a:p>
        </p:txBody>
      </p:sp>
      <p:sp>
        <p:nvSpPr>
          <p:cNvPr id="4" name="Text Placeholder 9"/>
          <p:cNvSpPr>
            <a:spLocks noGrp="1"/>
          </p:cNvSpPr>
          <p:nvPr/>
        </p:nvSpPr>
        <p:spPr>
          <a:xfrm>
            <a:off x="5991255" y="1580750"/>
            <a:ext cx="4446905" cy="83883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rgbClr val="848484"/>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zh-CN" altLang="en-US">
                <a:latin typeface="+mj-ea"/>
                <a:ea typeface="+mj-ea"/>
                <a:cs typeface="Calibri Light" panose="020F0302020204030204" pitchFamily="34" charset="0"/>
              </a:rPr>
              <a:t>数据跨境</a:t>
            </a:r>
            <a:endParaRPr lang="en-US" altLang="zh-CN">
              <a:latin typeface="+mj-ea"/>
              <a:ea typeface="+mj-ea"/>
              <a:cs typeface="Calibri Light" panose="020F0302020204030204" pitchFamily="34" charset="0"/>
            </a:endParaRPr>
          </a:p>
          <a:p>
            <a:pPr marL="342900" indent="-342900">
              <a:buFont typeface="Arial" panose="020B0604020202020204" pitchFamily="34" charset="0"/>
              <a:buChar char="•"/>
            </a:pPr>
            <a:r>
              <a:rPr lang="zh-CN" altLang="en-US">
                <a:latin typeface="+mj-ea"/>
                <a:ea typeface="+mj-ea"/>
                <a:cs typeface="Calibri Light" panose="020F0302020204030204" pitchFamily="34" charset="0"/>
              </a:rPr>
              <a:t>案例</a:t>
            </a:r>
            <a:endParaRPr lang="en-US" altLang="zh-CN">
              <a:latin typeface="+mj-ea"/>
              <a:ea typeface="+mj-ea"/>
              <a:cs typeface="Calibri Light" panose="020F0302020204030204" pitchFamily="34" charset="0"/>
            </a:endParaRPr>
          </a:p>
        </p:txBody>
      </p:sp>
      <p:sp>
        <p:nvSpPr>
          <p:cNvPr id="11" name="Text Placeholder 9"/>
          <p:cNvSpPr>
            <a:spLocks noGrp="1"/>
          </p:cNvSpPr>
          <p:nvPr/>
        </p:nvSpPr>
        <p:spPr>
          <a:xfrm>
            <a:off x="5991256" y="2391115"/>
            <a:ext cx="5806440" cy="78189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rgbClr val="848484"/>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a:latin typeface="+mj-ea"/>
                <a:ea typeface="+mj-ea"/>
                <a:cs typeface="Calibri Light" panose="020F0302020204030204" pitchFamily="34" charset="0"/>
              </a:rPr>
              <a:t>三、</a:t>
            </a:r>
            <a:r>
              <a:rPr lang="zh-CN" altLang="en-US" b="1">
                <a:latin typeface="+mj-ea"/>
                <a:ea typeface="+mj-ea"/>
              </a:rPr>
              <a:t>企业隐私合规框架</a:t>
            </a:r>
            <a:r>
              <a:rPr lang="en-US" altLang="zh-CN" b="1">
                <a:latin typeface="+mj-ea"/>
                <a:ea typeface="+mj-ea"/>
              </a:rPr>
              <a:t>/Corporate Privacy Compliance Framework</a:t>
            </a:r>
          </a:p>
          <a:p>
            <a:pPr marL="342900" indent="-342900">
              <a:buFont typeface="Arial" panose="020B0604020202020204" pitchFamily="34" charset="0"/>
              <a:buChar char="•"/>
            </a:pPr>
            <a:endParaRPr lang="en-US" altLang="zh-CN">
              <a:latin typeface="+mj-ea"/>
              <a:ea typeface="+mj-ea"/>
            </a:endParaRPr>
          </a:p>
        </p:txBody>
      </p:sp>
      <p:sp>
        <p:nvSpPr>
          <p:cNvPr id="12" name="Text Placeholder 9"/>
          <p:cNvSpPr>
            <a:spLocks noGrp="1"/>
          </p:cNvSpPr>
          <p:nvPr/>
        </p:nvSpPr>
        <p:spPr>
          <a:xfrm>
            <a:off x="5991257" y="3173010"/>
            <a:ext cx="2935030" cy="54264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rgbClr val="848484"/>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a:latin typeface="+mj-ea"/>
                <a:ea typeface="+mj-ea"/>
                <a:cs typeface="Calibri Light" panose="020F0302020204030204" pitchFamily="34" charset="0"/>
              </a:rPr>
              <a:t>四、问答环节</a:t>
            </a:r>
            <a:r>
              <a:rPr lang="en-US" altLang="zh-CN">
                <a:latin typeface="+mj-ea"/>
                <a:ea typeface="+mj-ea"/>
                <a:cs typeface="Calibri Light" panose="020F0302020204030204" pitchFamily="34" charset="0"/>
              </a:rPr>
              <a:t>/Q&amp;A</a:t>
            </a:r>
            <a:endParaRPr lang="en-US" altLang="zh-CN">
              <a:latin typeface="+mj-ea"/>
              <a:ea typeface="+mj-ea"/>
            </a:endParaRPr>
          </a:p>
        </p:txBody>
      </p:sp>
      <p:cxnSp>
        <p:nvCxnSpPr>
          <p:cNvPr id="3" name="直接连接符 2"/>
          <p:cNvCxnSpPr/>
          <p:nvPr/>
        </p:nvCxnSpPr>
        <p:spPr>
          <a:xfrm flipH="1">
            <a:off x="5636895" y="1640840"/>
            <a:ext cx="43815" cy="4562475"/>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sp>
        <p:nvSpPr>
          <p:cNvPr id="8" name="Title 7">
            <a:extLst>
              <a:ext uri="{FF2B5EF4-FFF2-40B4-BE49-F238E27FC236}">
                <a16:creationId xmlns:a16="http://schemas.microsoft.com/office/drawing/2014/main" id="{030AC195-A943-5DA4-6CB0-D1B76DE98611}"/>
              </a:ext>
            </a:extLst>
          </p:cNvPr>
          <p:cNvSpPr txBox="1">
            <a:spLocks/>
          </p:cNvSpPr>
          <p:nvPr/>
        </p:nvSpPr>
        <p:spPr>
          <a:xfrm>
            <a:off x="450000" y="537860"/>
            <a:ext cx="11263464" cy="62796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zh-CN" altLang="en-US">
                <a:latin typeface="+mj-ea"/>
              </a:rPr>
              <a:t>议程 </a:t>
            </a:r>
            <a:r>
              <a:rPr lang="en-US" altLang="zh-CN" sz="2400">
                <a:latin typeface="+mj-ea"/>
              </a:rPr>
              <a:t>Agenda</a:t>
            </a:r>
            <a:endParaRPr lang="zh-CN" altLang="en-US" sz="2400">
              <a:latin typeface="+mj-ea"/>
            </a:endParaRPr>
          </a:p>
        </p:txBody>
      </p:sp>
    </p:spTree>
    <p:extLst>
      <p:ext uri="{BB962C8B-B14F-4D97-AF65-F5344CB8AC3E}">
        <p14:creationId xmlns:p14="http://schemas.microsoft.com/office/powerpoint/2010/main" val="2387886129"/>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隐私合规框架</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Corporate Privacy Compliance Framework</a:t>
            </a:r>
          </a:p>
        </p:txBody>
      </p:sp>
      <p:sp>
        <p:nvSpPr>
          <p:cNvPr id="4" name="内容占位符 2"/>
          <p:cNvSpPr txBox="1"/>
          <p:nvPr/>
        </p:nvSpPr>
        <p:spPr>
          <a:xfrm>
            <a:off x="529482" y="1985199"/>
            <a:ext cx="11117160" cy="30787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a:solidFill>
                  <a:srgbClr val="848484"/>
                </a:solidFill>
                <a:latin typeface="微软雅黑" panose="020B0503020204020204" pitchFamily="34" charset="-122"/>
                <a:ea typeface="微软雅黑" panose="020B0503020204020204" pitchFamily="34" charset="-122"/>
              </a:rPr>
              <a:t>第五十一条</a:t>
            </a:r>
            <a:r>
              <a:rPr lang="en-US" altLang="zh-CN" sz="2000">
                <a:solidFill>
                  <a:srgbClr val="848484"/>
                </a:solidFill>
                <a:latin typeface="微软雅黑" panose="020B0503020204020204" pitchFamily="34" charset="-122"/>
                <a:ea typeface="微软雅黑" panose="020B0503020204020204" pitchFamily="34" charset="-122"/>
              </a:rPr>
              <a:t>  </a:t>
            </a:r>
            <a:r>
              <a:rPr lang="zh-CN" altLang="en-US" sz="2000">
                <a:solidFill>
                  <a:srgbClr val="848484"/>
                </a:solidFill>
                <a:latin typeface="微软雅黑" panose="020B0503020204020204" pitchFamily="34" charset="-122"/>
                <a:ea typeface="微软雅黑" panose="020B0503020204020204" pitchFamily="34" charset="-122"/>
              </a:rPr>
              <a:t>个人信息处理者应当根据个人信息的处理目的、处理方式、个人信息的种类以及对个人权益的影响、可能存在的安全风险等，采取下列措施确保个人信息处理活动符合法律、行政法规的规定，并防止未经授权的访问以及个人信息泄露、篡改、丢失：</a:t>
            </a:r>
          </a:p>
          <a:p>
            <a:pPr marL="0" indent="0">
              <a:buNone/>
            </a:pPr>
            <a:r>
              <a:rPr lang="zh-CN" altLang="en-US" sz="2000">
                <a:solidFill>
                  <a:srgbClr val="848484"/>
                </a:solidFill>
                <a:latin typeface="微软雅黑" panose="020B0503020204020204" pitchFamily="34" charset="-122"/>
                <a:ea typeface="微软雅黑" panose="020B0503020204020204" pitchFamily="34" charset="-122"/>
              </a:rPr>
              <a:t>（一）制定内部管理制度和操作规程；</a:t>
            </a:r>
          </a:p>
          <a:p>
            <a:pPr marL="0" indent="0">
              <a:buNone/>
            </a:pPr>
            <a:r>
              <a:rPr lang="zh-CN" altLang="en-US" sz="2000">
                <a:solidFill>
                  <a:srgbClr val="848484"/>
                </a:solidFill>
                <a:latin typeface="微软雅黑" panose="020B0503020204020204" pitchFamily="34" charset="-122"/>
                <a:ea typeface="微软雅黑" panose="020B0503020204020204" pitchFamily="34" charset="-122"/>
              </a:rPr>
              <a:t>（二）对个人信息实行分类管理；</a:t>
            </a:r>
          </a:p>
          <a:p>
            <a:pPr marL="0" indent="0">
              <a:buNone/>
            </a:pPr>
            <a:r>
              <a:rPr lang="zh-CN" altLang="en-US" sz="2000">
                <a:solidFill>
                  <a:srgbClr val="848484"/>
                </a:solidFill>
                <a:latin typeface="微软雅黑" panose="020B0503020204020204" pitchFamily="34" charset="-122"/>
                <a:ea typeface="微软雅黑" panose="020B0503020204020204" pitchFamily="34" charset="-122"/>
              </a:rPr>
              <a:t>（三）采取相应的加密、去标识化等安全技术措施；</a:t>
            </a:r>
          </a:p>
          <a:p>
            <a:pPr marL="0" indent="0">
              <a:buNone/>
            </a:pPr>
            <a:r>
              <a:rPr lang="zh-CN" altLang="en-US" sz="2000">
                <a:solidFill>
                  <a:srgbClr val="848484"/>
                </a:solidFill>
                <a:latin typeface="微软雅黑" panose="020B0503020204020204" pitchFamily="34" charset="-122"/>
                <a:ea typeface="微软雅黑" panose="020B0503020204020204" pitchFamily="34" charset="-122"/>
              </a:rPr>
              <a:t>（四）合理确定个人信息处理的操作权限，并定期对从业人员进行安全教育和培训；</a:t>
            </a:r>
          </a:p>
          <a:p>
            <a:pPr marL="0" indent="0">
              <a:buNone/>
            </a:pPr>
            <a:r>
              <a:rPr lang="zh-CN" altLang="en-US" sz="2000">
                <a:solidFill>
                  <a:srgbClr val="848484"/>
                </a:solidFill>
                <a:latin typeface="微软雅黑" panose="020B0503020204020204" pitchFamily="34" charset="-122"/>
                <a:ea typeface="微软雅黑" panose="020B0503020204020204" pitchFamily="34" charset="-122"/>
              </a:rPr>
              <a:t>（五）制定并组织实施个人信息安全事件应急预案；</a:t>
            </a:r>
          </a:p>
        </p:txBody>
      </p:sp>
      <p:sp>
        <p:nvSpPr>
          <p:cNvPr id="6" name="矩形 5"/>
          <p:cNvSpPr/>
          <p:nvPr/>
        </p:nvSpPr>
        <p:spPr>
          <a:xfrm>
            <a:off x="281940" y="1636395"/>
            <a:ext cx="11612245" cy="3776345"/>
          </a:xfrm>
          <a:prstGeom prst="rect">
            <a:avLst/>
          </a:prstGeom>
          <a:noFill/>
          <a:ln w="38100">
            <a:solidFill>
              <a:schemeClr val="accent1"/>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Slide Number Placeholder 2">
            <a:extLst>
              <a:ext uri="{FF2B5EF4-FFF2-40B4-BE49-F238E27FC236}">
                <a16:creationId xmlns:a16="http://schemas.microsoft.com/office/drawing/2014/main" id="{C61F230B-8EA3-A9B6-2AF8-969B6D3211F8}"/>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174</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323779" y="1485036"/>
            <a:ext cx="7123471" cy="700254"/>
          </a:xfrm>
          <a:prstGeom prst="rect">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8" name="矩形 7"/>
          <p:cNvSpPr/>
          <p:nvPr/>
        </p:nvSpPr>
        <p:spPr>
          <a:xfrm>
            <a:off x="6174976" y="3873044"/>
            <a:ext cx="1858297" cy="634181"/>
          </a:xfrm>
          <a:prstGeom prst="rect">
            <a:avLst/>
          </a:prstGeom>
          <a:ln>
            <a:noFill/>
          </a:ln>
          <a:effectLst>
            <a:outerShdw blurRad="50800" dist="38100" dir="2700000" algn="tl"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000">
                <a:solidFill>
                  <a:schemeClr val="tx1"/>
                </a:solidFill>
                <a:latin typeface="微软雅黑" panose="020B0503020204020204" pitchFamily="34" charset="-122"/>
                <a:ea typeface="微软雅黑" panose="020B0503020204020204" pitchFamily="34" charset="-122"/>
              </a:rPr>
              <a:t>数据合规委员会</a:t>
            </a:r>
          </a:p>
        </p:txBody>
      </p:sp>
      <p:sp>
        <p:nvSpPr>
          <p:cNvPr id="9" name="矩形 8"/>
          <p:cNvSpPr/>
          <p:nvPr/>
        </p:nvSpPr>
        <p:spPr>
          <a:xfrm>
            <a:off x="6174972" y="5066539"/>
            <a:ext cx="1858297" cy="634181"/>
          </a:xfrm>
          <a:prstGeom prst="rect">
            <a:avLst/>
          </a:prstGeom>
          <a:ln>
            <a:noFill/>
          </a:ln>
          <a:effectLst>
            <a:outerShdw blurRad="50800" dist="38100" dir="2700000" algn="tl"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000">
                <a:solidFill>
                  <a:schemeClr val="tx1"/>
                </a:solidFill>
                <a:latin typeface="微软雅黑" panose="020B0503020204020204" pitchFamily="34" charset="-122"/>
                <a:ea typeface="微软雅黑" panose="020B0503020204020204" pitchFamily="34" charset="-122"/>
              </a:rPr>
              <a:t>业务部门</a:t>
            </a:r>
          </a:p>
        </p:txBody>
      </p:sp>
      <p:sp>
        <p:nvSpPr>
          <p:cNvPr id="10" name="矩形 9"/>
          <p:cNvSpPr/>
          <p:nvPr/>
        </p:nvSpPr>
        <p:spPr>
          <a:xfrm>
            <a:off x="3929193" y="5066540"/>
            <a:ext cx="1858297" cy="634181"/>
          </a:xfrm>
          <a:prstGeom prst="rect">
            <a:avLst/>
          </a:prstGeom>
          <a:ln>
            <a:noFill/>
          </a:ln>
          <a:effectLst>
            <a:outerShdw blurRad="50800" dist="38100" dir="2700000" algn="tl"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000">
                <a:solidFill>
                  <a:schemeClr val="tx1"/>
                </a:solidFill>
                <a:latin typeface="微软雅黑" panose="020B0503020204020204" pitchFamily="34" charset="-122"/>
                <a:ea typeface="微软雅黑" panose="020B0503020204020204" pitchFamily="34" charset="-122"/>
              </a:rPr>
              <a:t>数据保护对接人</a:t>
            </a:r>
          </a:p>
        </p:txBody>
      </p:sp>
      <p:sp>
        <p:nvSpPr>
          <p:cNvPr id="12" name="矩形 11"/>
          <p:cNvSpPr/>
          <p:nvPr/>
        </p:nvSpPr>
        <p:spPr>
          <a:xfrm>
            <a:off x="1683408" y="4002841"/>
            <a:ext cx="1858297" cy="634181"/>
          </a:xfrm>
          <a:prstGeom prst="rect">
            <a:avLst/>
          </a:prstGeom>
          <a:ln>
            <a:noFill/>
          </a:ln>
          <a:effectLst>
            <a:outerShdw blurRad="50800" dist="38100" dir="2700000" algn="tl"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000">
                <a:solidFill>
                  <a:schemeClr val="tx1"/>
                </a:solidFill>
                <a:latin typeface="微软雅黑" panose="020B0503020204020204" pitchFamily="34" charset="-122"/>
                <a:ea typeface="微软雅黑" panose="020B0503020204020204" pitchFamily="34" charset="-122"/>
              </a:rPr>
              <a:t>负责部门数据保护负责人</a:t>
            </a:r>
          </a:p>
        </p:txBody>
      </p:sp>
      <p:cxnSp>
        <p:nvCxnSpPr>
          <p:cNvPr id="14" name="直接连接符 13"/>
          <p:cNvCxnSpPr>
            <a:stCxn id="66" idx="2"/>
            <a:endCxn id="8" idx="0"/>
          </p:cNvCxnSpPr>
          <p:nvPr/>
        </p:nvCxnSpPr>
        <p:spPr>
          <a:xfrm flipH="1">
            <a:off x="7104125" y="3583662"/>
            <a:ext cx="5707" cy="289382"/>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8" idx="2"/>
            <a:endCxn id="9" idx="0"/>
          </p:cNvCxnSpPr>
          <p:nvPr/>
        </p:nvCxnSpPr>
        <p:spPr>
          <a:xfrm flipH="1">
            <a:off x="7104121" y="4507225"/>
            <a:ext cx="4" cy="559314"/>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12" idx="3"/>
            <a:endCxn id="42" idx="1"/>
          </p:cNvCxnSpPr>
          <p:nvPr/>
        </p:nvCxnSpPr>
        <p:spPr>
          <a:xfrm>
            <a:off x="3541705" y="4319932"/>
            <a:ext cx="387487"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0" idx="3"/>
            <a:endCxn id="9" idx="1"/>
          </p:cNvCxnSpPr>
          <p:nvPr/>
        </p:nvCxnSpPr>
        <p:spPr>
          <a:xfrm flipV="1">
            <a:off x="5787490" y="5383630"/>
            <a:ext cx="387482" cy="1"/>
          </a:xfrm>
          <a:prstGeom prst="line">
            <a:avLst/>
          </a:prstGeom>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3929192" y="4002842"/>
            <a:ext cx="1858297" cy="634181"/>
          </a:xfrm>
          <a:prstGeom prst="rect">
            <a:avLst/>
          </a:prstGeom>
          <a:ln>
            <a:noFill/>
          </a:ln>
          <a:effectLst>
            <a:outerShdw blurRad="50800" dist="38100" dir="2700000" algn="tl"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000">
                <a:solidFill>
                  <a:schemeClr val="tx1"/>
                </a:solidFill>
                <a:latin typeface="微软雅黑" panose="020B0503020204020204" pitchFamily="34" charset="-122"/>
                <a:ea typeface="微软雅黑" panose="020B0503020204020204" pitchFamily="34" charset="-122"/>
              </a:rPr>
              <a:t>负责部门（法务部</a:t>
            </a:r>
            <a:r>
              <a:rPr lang="en-US" altLang="zh-CN" sz="2000">
                <a:solidFill>
                  <a:schemeClr val="tx1"/>
                </a:solidFill>
                <a:latin typeface="微软雅黑" panose="020B0503020204020204" pitchFamily="34" charset="-122"/>
                <a:ea typeface="微软雅黑" panose="020B0503020204020204" pitchFamily="34" charset="-122"/>
              </a:rPr>
              <a:t>/</a:t>
            </a:r>
            <a:r>
              <a:rPr lang="zh-CN" altLang="en-US" sz="2000">
                <a:solidFill>
                  <a:schemeClr val="tx1"/>
                </a:solidFill>
                <a:latin typeface="微软雅黑" panose="020B0503020204020204" pitchFamily="34" charset="-122"/>
                <a:ea typeface="微软雅黑" panose="020B0503020204020204" pitchFamily="34" charset="-122"/>
              </a:rPr>
              <a:t>合规部）</a:t>
            </a:r>
          </a:p>
        </p:txBody>
      </p:sp>
      <p:cxnSp>
        <p:nvCxnSpPr>
          <p:cNvPr id="50" name="直接连接符 49"/>
          <p:cNvCxnSpPr>
            <a:stCxn id="42" idx="3"/>
            <a:endCxn id="8" idx="1"/>
          </p:cNvCxnSpPr>
          <p:nvPr/>
        </p:nvCxnSpPr>
        <p:spPr>
          <a:xfrm flipV="1">
            <a:off x="5787489" y="4190135"/>
            <a:ext cx="387487" cy="129798"/>
          </a:xfrm>
          <a:prstGeom prst="line">
            <a:avLst/>
          </a:prstGeom>
        </p:spPr>
        <p:style>
          <a:lnRef idx="1">
            <a:schemeClr val="accent1"/>
          </a:lnRef>
          <a:fillRef idx="0">
            <a:schemeClr val="accent1"/>
          </a:fillRef>
          <a:effectRef idx="0">
            <a:schemeClr val="accent1"/>
          </a:effectRef>
          <a:fontRef idx="minor">
            <a:schemeClr val="tx1"/>
          </a:fontRef>
        </p:style>
      </p:cxnSp>
      <p:sp>
        <p:nvSpPr>
          <p:cNvPr id="66" name="矩形 65"/>
          <p:cNvSpPr/>
          <p:nvPr/>
        </p:nvSpPr>
        <p:spPr>
          <a:xfrm>
            <a:off x="6186391" y="2928802"/>
            <a:ext cx="1846882" cy="654860"/>
          </a:xfrm>
          <a:prstGeom prst="rect">
            <a:avLst/>
          </a:prstGeom>
          <a:ln>
            <a:noFill/>
          </a:ln>
          <a:effectLst>
            <a:outerShdw blurRad="50800" dist="38100" dir="2700000" algn="tl"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000">
                <a:solidFill>
                  <a:schemeClr val="tx1"/>
                </a:solidFill>
                <a:latin typeface="微软雅黑" panose="020B0503020204020204" pitchFamily="34" charset="-122"/>
                <a:ea typeface="微软雅黑" panose="020B0503020204020204" pitchFamily="34" charset="-122"/>
              </a:rPr>
              <a:t>企业主要负责人</a:t>
            </a:r>
          </a:p>
        </p:txBody>
      </p:sp>
      <p:sp>
        <p:nvSpPr>
          <p:cNvPr id="70" name="矩形 69"/>
          <p:cNvSpPr/>
          <p:nvPr/>
        </p:nvSpPr>
        <p:spPr>
          <a:xfrm>
            <a:off x="8509184" y="3873043"/>
            <a:ext cx="2456416" cy="634181"/>
          </a:xfrm>
          <a:prstGeom prst="rect">
            <a:avLst/>
          </a:prstGeom>
          <a:ln>
            <a:noFill/>
          </a:ln>
          <a:effectLst>
            <a:outerShdw blurRad="50800" dist="38100" dir="2700000" algn="tl"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CN" altLang="en-US" sz="2000">
                <a:solidFill>
                  <a:schemeClr val="tx1"/>
                </a:solidFill>
                <a:latin typeface="微软雅黑" panose="020B0503020204020204" pitchFamily="34" charset="-122"/>
                <a:ea typeface="微软雅黑" panose="020B0503020204020204" pitchFamily="34" charset="-122"/>
              </a:rPr>
              <a:t>数据保护负责人</a:t>
            </a:r>
            <a:r>
              <a:rPr lang="en-US" altLang="zh-CN" sz="2000">
                <a:solidFill>
                  <a:schemeClr val="tx1"/>
                </a:solidFill>
                <a:latin typeface="微软雅黑" panose="020B0503020204020204" pitchFamily="34" charset="-122"/>
                <a:ea typeface="微软雅黑" panose="020B0503020204020204" pitchFamily="34" charset="-122"/>
              </a:rPr>
              <a:t>/</a:t>
            </a:r>
            <a:r>
              <a:rPr lang="zh-CN" altLang="en-US" sz="2000">
                <a:solidFill>
                  <a:schemeClr val="tx1"/>
                </a:solidFill>
                <a:latin typeface="微软雅黑" panose="020B0503020204020204" pitchFamily="34" charset="-122"/>
                <a:ea typeface="微软雅黑" panose="020B0503020204020204" pitchFamily="34" charset="-122"/>
              </a:rPr>
              <a:t>数据保护官（</a:t>
            </a:r>
            <a:r>
              <a:rPr lang="en-US" altLang="zh-CN" sz="2000">
                <a:solidFill>
                  <a:schemeClr val="tx1"/>
                </a:solidFill>
                <a:latin typeface="微软雅黑" panose="020B0503020204020204" pitchFamily="34" charset="-122"/>
                <a:ea typeface="微软雅黑" panose="020B0503020204020204" pitchFamily="34" charset="-122"/>
              </a:rPr>
              <a:t>DPO</a:t>
            </a:r>
            <a:r>
              <a:rPr lang="zh-CN" altLang="en-US" sz="2000">
                <a:solidFill>
                  <a:schemeClr val="tx1"/>
                </a:solidFill>
                <a:latin typeface="微软雅黑" panose="020B0503020204020204" pitchFamily="34" charset="-122"/>
                <a:ea typeface="微软雅黑" panose="020B0503020204020204" pitchFamily="34" charset="-122"/>
              </a:rPr>
              <a:t>）</a:t>
            </a:r>
          </a:p>
        </p:txBody>
      </p:sp>
      <p:cxnSp>
        <p:nvCxnSpPr>
          <p:cNvPr id="72" name="直接连接符 71"/>
          <p:cNvCxnSpPr>
            <a:stCxn id="8" idx="3"/>
            <a:endCxn id="70" idx="1"/>
          </p:cNvCxnSpPr>
          <p:nvPr/>
        </p:nvCxnSpPr>
        <p:spPr>
          <a:xfrm flipV="1">
            <a:off x="8033273" y="4190134"/>
            <a:ext cx="475911" cy="1"/>
          </a:xfrm>
          <a:prstGeom prst="line">
            <a:avLst/>
          </a:prstGeom>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4131448" y="1614570"/>
            <a:ext cx="3496707" cy="400110"/>
          </a:xfrm>
          <a:prstGeom prst="rect">
            <a:avLst/>
          </a:prstGeom>
          <a:noFill/>
        </p:spPr>
        <p:txBody>
          <a:bodyPr wrap="square" rtlCol="0">
            <a:spAutoFit/>
          </a:bodyPr>
          <a:lstStyle/>
          <a:p>
            <a:r>
              <a:rPr lang="en-US" altLang="zh-CN" sz="2000">
                <a:solidFill>
                  <a:schemeClr val="bg1"/>
                </a:solidFill>
                <a:latin typeface="微软雅黑" panose="020B0503020204020204" pitchFamily="34" charset="-122"/>
                <a:ea typeface="微软雅黑" panose="020B0503020204020204" pitchFamily="34" charset="-122"/>
              </a:rPr>
              <a:t>1.</a:t>
            </a:r>
            <a:r>
              <a:rPr lang="zh-CN" altLang="en-US" sz="2000">
                <a:solidFill>
                  <a:schemeClr val="bg1"/>
                </a:solidFill>
                <a:latin typeface="微软雅黑" panose="020B0503020204020204" pitchFamily="34" charset="-122"/>
                <a:ea typeface="微软雅黑" panose="020B0503020204020204" pitchFamily="34" charset="-122"/>
              </a:rPr>
              <a:t>建立企业内部数据合规组织</a:t>
            </a:r>
          </a:p>
        </p:txBody>
      </p:sp>
      <p:sp>
        <p:nvSpPr>
          <p:cNvPr id="11" name="Title 1">
            <a:extLst>
              <a:ext uri="{FF2B5EF4-FFF2-40B4-BE49-F238E27FC236}">
                <a16:creationId xmlns:a16="http://schemas.microsoft.com/office/drawing/2014/main" id="{F8BB0F3F-64FB-84E6-EA7A-1575BDAE363A}"/>
              </a:ext>
            </a:extLst>
          </p:cNvPr>
          <p:cNvSpPr txBox="1">
            <a:spLocks/>
          </p:cNvSpPr>
          <p:nvPr/>
        </p:nvSpPr>
        <p:spPr>
          <a:xfrm>
            <a:off x="450000" y="495299"/>
            <a:ext cx="10515600" cy="6524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zh-CN" altLang="en-US">
                <a:latin typeface="微软雅黑" panose="020B0503020204020204" pitchFamily="34" charset="-122"/>
                <a:ea typeface="微软雅黑" panose="020B0503020204020204" pitchFamily="34" charset="-122"/>
              </a:rPr>
              <a:t>隐私合规框架</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Corporate Privacy Compliance Framework</a:t>
            </a:r>
          </a:p>
        </p:txBody>
      </p:sp>
      <p:sp>
        <p:nvSpPr>
          <p:cNvPr id="19" name="Slide Number Placeholder 2">
            <a:extLst>
              <a:ext uri="{FF2B5EF4-FFF2-40B4-BE49-F238E27FC236}">
                <a16:creationId xmlns:a16="http://schemas.microsoft.com/office/drawing/2014/main" id="{A63DB760-1B22-A023-0AD3-FE70EDC594B8}"/>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175</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2"/>
          <p:cNvSpPr txBox="1"/>
          <p:nvPr/>
        </p:nvSpPr>
        <p:spPr>
          <a:xfrm>
            <a:off x="450000" y="1452352"/>
            <a:ext cx="11443970" cy="35967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zh-CN" altLang="en-US">
              <a:ea typeface="宋体" panose="02010600030101010101" pitchFamily="2" charset="-122"/>
            </a:endParaRPr>
          </a:p>
        </p:txBody>
      </p:sp>
      <p:sp>
        <p:nvSpPr>
          <p:cNvPr id="5" name="文本框 4"/>
          <p:cNvSpPr txBox="1"/>
          <p:nvPr/>
        </p:nvSpPr>
        <p:spPr>
          <a:xfrm>
            <a:off x="1567328" y="2527865"/>
            <a:ext cx="9209314" cy="3322955"/>
          </a:xfrm>
          <a:prstGeom prst="rect">
            <a:avLst/>
          </a:prstGeom>
          <a:noFill/>
        </p:spPr>
        <p:txBody>
          <a:bodyPr wrap="square" rtlCol="0">
            <a:spAutoFit/>
          </a:bodyPr>
          <a:lstStyle/>
          <a:p>
            <a:pPr marL="342900" indent="-342900" fontAlgn="auto">
              <a:lnSpc>
                <a:spcPct val="150000"/>
              </a:lnSpc>
              <a:buFont typeface="Arial" panose="020B0604020202020204" pitchFamily="34" charset="0"/>
              <a:buChar char="•"/>
            </a:pPr>
            <a:r>
              <a:rPr lang="zh-CN" altLang="en-US" sz="2000">
                <a:latin typeface="微软雅黑" panose="020B0503020204020204" pitchFamily="34" charset="-122"/>
                <a:ea typeface="微软雅黑" panose="020B0503020204020204" pitchFamily="34" charset="-122"/>
              </a:rPr>
              <a:t>针对个人信息收集、存储、使用、传输、删除</a:t>
            </a:r>
            <a:r>
              <a:rPr lang="en-US" altLang="zh-CN" sz="2000">
                <a:latin typeface="微软雅黑" panose="020B0503020204020204" pitchFamily="34" charset="-122"/>
                <a:ea typeface="微软雅黑" panose="020B0503020204020204" pitchFamily="34" charset="-122"/>
              </a:rPr>
              <a:t>/</a:t>
            </a:r>
            <a:r>
              <a:rPr lang="zh-CN" altLang="en-US" sz="2000">
                <a:latin typeface="微软雅黑" panose="020B0503020204020204" pitchFamily="34" charset="-122"/>
                <a:ea typeface="微软雅黑" panose="020B0503020204020204" pitchFamily="34" charset="-122"/>
              </a:rPr>
              <a:t>销毁等环节制定具体流程规范并予以严格执行；</a:t>
            </a:r>
          </a:p>
          <a:p>
            <a:pPr marL="342900" indent="-342900" fontAlgn="auto">
              <a:lnSpc>
                <a:spcPct val="150000"/>
              </a:lnSpc>
              <a:buFont typeface="Arial" panose="020B0604020202020204" pitchFamily="34" charset="0"/>
              <a:buChar char="•"/>
            </a:pPr>
            <a:r>
              <a:rPr lang="zh-CN" altLang="en-US" sz="2000">
                <a:latin typeface="微软雅黑" panose="020B0503020204020204" pitchFamily="34" charset="-122"/>
                <a:ea typeface="微软雅黑" panose="020B0503020204020204" pitchFamily="34" charset="-122"/>
              </a:rPr>
              <a:t>涉及个人信息处理环节，应设置</a:t>
            </a:r>
            <a:r>
              <a:rPr lang="en-US" altLang="zh-CN" sz="2000">
                <a:latin typeface="微软雅黑" panose="020B0503020204020204" pitchFamily="34" charset="-122"/>
                <a:ea typeface="微软雅黑" panose="020B0503020204020204" pitchFamily="34" charset="-122"/>
              </a:rPr>
              <a:t>PIA</a:t>
            </a:r>
            <a:r>
              <a:rPr lang="zh-CN" altLang="en-US" sz="2000">
                <a:latin typeface="微软雅黑" panose="020B0503020204020204" pitchFamily="34" charset="-122"/>
                <a:ea typeface="微软雅黑" panose="020B0503020204020204" pitchFamily="34" charset="-122"/>
              </a:rPr>
              <a:t>评估；</a:t>
            </a:r>
          </a:p>
          <a:p>
            <a:pPr marL="342900" indent="-342900" fontAlgn="auto">
              <a:lnSpc>
                <a:spcPct val="150000"/>
              </a:lnSpc>
              <a:buFont typeface="Arial" panose="020B0604020202020204" pitchFamily="34" charset="0"/>
              <a:buChar char="•"/>
            </a:pPr>
            <a:r>
              <a:rPr lang="zh-CN" altLang="en-US" sz="2000">
                <a:latin typeface="微软雅黑" panose="020B0503020204020204" pitchFamily="34" charset="-122"/>
                <a:ea typeface="微软雅黑" panose="020B0503020204020204" pitchFamily="34" charset="-122"/>
              </a:rPr>
              <a:t>涉及个人信息共享、传输、转委托等的，应制定相应的数据传输计划，签署相应的数据协议厘清各方的权责，并履行相应的告知义务，其中，涉及个人信息跨境传输的，应签署网信办制定的</a:t>
            </a:r>
            <a:r>
              <a:rPr lang="en-US" altLang="zh-CN" sz="2000">
                <a:latin typeface="微软雅黑" panose="020B0503020204020204" pitchFamily="34" charset="-122"/>
                <a:ea typeface="微软雅黑" panose="020B0503020204020204" pitchFamily="34" charset="-122"/>
              </a:rPr>
              <a:t>《</a:t>
            </a:r>
            <a:r>
              <a:rPr lang="zh-CN" altLang="en-US" sz="2000">
                <a:latin typeface="微软雅黑" panose="020B0503020204020204" pitchFamily="34" charset="-122"/>
                <a:ea typeface="微软雅黑" panose="020B0503020204020204" pitchFamily="34" charset="-122"/>
              </a:rPr>
              <a:t>个人信息出境标准合同</a:t>
            </a:r>
            <a:r>
              <a:rPr lang="en-US" altLang="zh-CN" sz="2000">
                <a:latin typeface="微软雅黑" panose="020B0503020204020204" pitchFamily="34" charset="-122"/>
                <a:ea typeface="微软雅黑" panose="020B0503020204020204" pitchFamily="34" charset="-122"/>
              </a:rPr>
              <a:t>》</a:t>
            </a:r>
            <a:r>
              <a:rPr lang="zh-CN" altLang="en-US" sz="2000">
                <a:latin typeface="微软雅黑" panose="020B0503020204020204" pitchFamily="34" charset="-122"/>
                <a:ea typeface="微软雅黑" panose="020B0503020204020204" pitchFamily="34" charset="-122"/>
              </a:rPr>
              <a:t>。数据传输应当采取加密传输等等。</a:t>
            </a:r>
          </a:p>
        </p:txBody>
      </p:sp>
      <p:sp>
        <p:nvSpPr>
          <p:cNvPr id="6" name="矩形 5"/>
          <p:cNvSpPr/>
          <p:nvPr/>
        </p:nvSpPr>
        <p:spPr>
          <a:xfrm>
            <a:off x="2446844" y="1582019"/>
            <a:ext cx="7123471" cy="636690"/>
          </a:xfrm>
          <a:prstGeom prst="rect">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3" name="矩形 2"/>
          <p:cNvSpPr/>
          <p:nvPr/>
        </p:nvSpPr>
        <p:spPr>
          <a:xfrm>
            <a:off x="4170576" y="1726123"/>
            <a:ext cx="3676006" cy="369332"/>
          </a:xfrm>
          <a:prstGeom prst="rect">
            <a:avLst/>
          </a:prstGeom>
        </p:spPr>
        <p:txBody>
          <a:bodyPr wrap="none">
            <a:spAutoFit/>
          </a:bodyPr>
          <a:lstStyle/>
          <a:p>
            <a:pPr algn="ctr"/>
            <a:r>
              <a:rPr lang="en-US" altLang="zh-CN">
                <a:solidFill>
                  <a:schemeClr val="bg1"/>
                </a:solidFill>
                <a:latin typeface="微软雅黑" panose="020B0503020204020204" pitchFamily="34" charset="-122"/>
                <a:ea typeface="微软雅黑" panose="020B0503020204020204" pitchFamily="34" charset="-122"/>
              </a:rPr>
              <a:t>2. </a:t>
            </a:r>
            <a:r>
              <a:rPr lang="zh-CN" altLang="en-US">
                <a:solidFill>
                  <a:schemeClr val="bg1"/>
                </a:solidFill>
                <a:latin typeface="微软雅黑" panose="020B0503020204020204" pitchFamily="34" charset="-122"/>
                <a:ea typeface="微软雅黑" panose="020B0503020204020204" pitchFamily="34" charset="-122"/>
              </a:rPr>
              <a:t>建立健全企业内部隐私合规制度</a:t>
            </a:r>
          </a:p>
        </p:txBody>
      </p:sp>
      <p:sp>
        <p:nvSpPr>
          <p:cNvPr id="9" name="Title 1">
            <a:extLst>
              <a:ext uri="{FF2B5EF4-FFF2-40B4-BE49-F238E27FC236}">
                <a16:creationId xmlns:a16="http://schemas.microsoft.com/office/drawing/2014/main" id="{DCFB942D-6F13-F35B-F578-11EB12B125C4}"/>
              </a:ext>
            </a:extLst>
          </p:cNvPr>
          <p:cNvSpPr txBox="1">
            <a:spLocks/>
          </p:cNvSpPr>
          <p:nvPr/>
        </p:nvSpPr>
        <p:spPr>
          <a:xfrm>
            <a:off x="450000" y="495299"/>
            <a:ext cx="10515600" cy="6524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zh-CN" altLang="en-US">
                <a:latin typeface="微软雅黑" panose="020B0503020204020204" pitchFamily="34" charset="-122"/>
                <a:ea typeface="微软雅黑" panose="020B0503020204020204" pitchFamily="34" charset="-122"/>
              </a:rPr>
              <a:t>隐私合规框架</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Corporate Privacy Compliance Framework</a:t>
            </a:r>
          </a:p>
        </p:txBody>
      </p:sp>
      <p:sp>
        <p:nvSpPr>
          <p:cNvPr id="7" name="Slide Number Placeholder 2">
            <a:extLst>
              <a:ext uri="{FF2B5EF4-FFF2-40B4-BE49-F238E27FC236}">
                <a16:creationId xmlns:a16="http://schemas.microsoft.com/office/drawing/2014/main" id="{D9691C66-F0A7-F528-5934-3B0E17D3CD71}"/>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176</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534264" y="4768958"/>
            <a:ext cx="7123471" cy="636690"/>
          </a:xfrm>
          <a:prstGeom prst="rect">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10" name="矩形 9"/>
          <p:cNvSpPr/>
          <p:nvPr/>
        </p:nvSpPr>
        <p:spPr>
          <a:xfrm>
            <a:off x="2525576" y="3405573"/>
            <a:ext cx="7123471" cy="636690"/>
          </a:xfrm>
          <a:prstGeom prst="rect">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内容占位符 2"/>
          <p:cNvSpPr txBox="1"/>
          <p:nvPr/>
        </p:nvSpPr>
        <p:spPr>
          <a:xfrm>
            <a:off x="450000" y="1452352"/>
            <a:ext cx="11443970" cy="35967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zh-CN" altLang="en-US">
              <a:ea typeface="宋体" panose="02010600030101010101" pitchFamily="2" charset="-122"/>
            </a:endParaRPr>
          </a:p>
        </p:txBody>
      </p:sp>
      <p:sp>
        <p:nvSpPr>
          <p:cNvPr id="8" name="矩形 7"/>
          <p:cNvSpPr/>
          <p:nvPr/>
        </p:nvSpPr>
        <p:spPr>
          <a:xfrm>
            <a:off x="2534264" y="2082458"/>
            <a:ext cx="7123471" cy="636690"/>
          </a:xfrm>
          <a:prstGeom prst="rect">
            <a:avLst/>
          </a:prstGeom>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5" name="矩形 4"/>
          <p:cNvSpPr/>
          <p:nvPr/>
        </p:nvSpPr>
        <p:spPr>
          <a:xfrm>
            <a:off x="2873001" y="2216137"/>
            <a:ext cx="5753498" cy="369332"/>
          </a:xfrm>
          <a:prstGeom prst="rect">
            <a:avLst/>
          </a:prstGeom>
        </p:spPr>
        <p:txBody>
          <a:bodyPr wrap="none">
            <a:spAutoFit/>
          </a:bodyPr>
          <a:lstStyle/>
          <a:p>
            <a:pPr algn="ctr"/>
            <a:r>
              <a:rPr lang="en-US" altLang="zh-CN">
                <a:solidFill>
                  <a:schemeClr val="bg1"/>
                </a:solidFill>
                <a:latin typeface="微软雅黑" panose="020B0503020204020204" pitchFamily="34" charset="-122"/>
                <a:ea typeface="微软雅黑" panose="020B0503020204020204" pitchFamily="34" charset="-122"/>
              </a:rPr>
              <a:t>3. </a:t>
            </a:r>
            <a:r>
              <a:rPr lang="zh-CN" altLang="en-US">
                <a:solidFill>
                  <a:schemeClr val="bg1"/>
                </a:solidFill>
                <a:latin typeface="微软雅黑" panose="020B0503020204020204" pitchFamily="34" charset="-122"/>
                <a:ea typeface="微软雅黑" panose="020B0503020204020204" pitchFamily="34" charset="-122"/>
              </a:rPr>
              <a:t>信息系统应当符合规定级别的信息安全等级保证认证</a:t>
            </a:r>
          </a:p>
        </p:txBody>
      </p:sp>
      <p:sp>
        <p:nvSpPr>
          <p:cNvPr id="6" name="矩形 5"/>
          <p:cNvSpPr/>
          <p:nvPr/>
        </p:nvSpPr>
        <p:spPr>
          <a:xfrm>
            <a:off x="2873001" y="3559387"/>
            <a:ext cx="3676006" cy="369332"/>
          </a:xfrm>
          <a:prstGeom prst="rect">
            <a:avLst/>
          </a:prstGeom>
        </p:spPr>
        <p:txBody>
          <a:bodyPr wrap="none">
            <a:spAutoFit/>
          </a:bodyPr>
          <a:lstStyle/>
          <a:p>
            <a:r>
              <a:rPr lang="en-US" altLang="zh-CN">
                <a:solidFill>
                  <a:schemeClr val="bg1"/>
                </a:solidFill>
                <a:latin typeface="微软雅黑" panose="020B0503020204020204" pitchFamily="34" charset="-122"/>
                <a:ea typeface="微软雅黑" panose="020B0503020204020204" pitchFamily="34" charset="-122"/>
              </a:rPr>
              <a:t>4. </a:t>
            </a:r>
            <a:r>
              <a:rPr lang="zh-CN" altLang="en-US">
                <a:solidFill>
                  <a:schemeClr val="bg1"/>
                </a:solidFill>
                <a:latin typeface="微软雅黑" panose="020B0503020204020204" pitchFamily="34" charset="-122"/>
                <a:ea typeface="微软雅黑" panose="020B0503020204020204" pitchFamily="34" charset="-122"/>
              </a:rPr>
              <a:t>建立个人信息安全事件应急机制</a:t>
            </a:r>
          </a:p>
        </p:txBody>
      </p:sp>
      <p:sp>
        <p:nvSpPr>
          <p:cNvPr id="7" name="矩形 6"/>
          <p:cNvSpPr/>
          <p:nvPr/>
        </p:nvSpPr>
        <p:spPr>
          <a:xfrm>
            <a:off x="2873001" y="4912023"/>
            <a:ext cx="6445995" cy="369332"/>
          </a:xfrm>
          <a:prstGeom prst="rect">
            <a:avLst/>
          </a:prstGeom>
        </p:spPr>
        <p:txBody>
          <a:bodyPr wrap="none">
            <a:spAutoFit/>
          </a:bodyPr>
          <a:lstStyle/>
          <a:p>
            <a:pPr algn="ctr"/>
            <a:r>
              <a:rPr lang="en-US" altLang="zh-CN">
                <a:solidFill>
                  <a:schemeClr val="bg1"/>
                </a:solidFill>
                <a:latin typeface="微软雅黑" panose="020B0503020204020204" pitchFamily="34" charset="-122"/>
                <a:ea typeface="微软雅黑" panose="020B0503020204020204" pitchFamily="34" charset="-122"/>
              </a:rPr>
              <a:t>5. </a:t>
            </a:r>
            <a:r>
              <a:rPr lang="zh-CN" altLang="en-US">
                <a:solidFill>
                  <a:schemeClr val="bg1"/>
                </a:solidFill>
                <a:latin typeface="微软雅黑" panose="020B0503020204020204" pitchFamily="34" charset="-122"/>
                <a:ea typeface="微软雅黑" panose="020B0503020204020204" pitchFamily="34" charset="-122"/>
              </a:rPr>
              <a:t>定时对员工进行相关培训，提高数据分类与数据保护的意识</a:t>
            </a:r>
          </a:p>
        </p:txBody>
      </p:sp>
      <p:sp>
        <p:nvSpPr>
          <p:cNvPr id="12" name="Title 1">
            <a:extLst>
              <a:ext uri="{FF2B5EF4-FFF2-40B4-BE49-F238E27FC236}">
                <a16:creationId xmlns:a16="http://schemas.microsoft.com/office/drawing/2014/main" id="{42EB391E-D17C-E58D-B9AB-E61A5E084F0B}"/>
              </a:ext>
            </a:extLst>
          </p:cNvPr>
          <p:cNvSpPr txBox="1">
            <a:spLocks noGrp="1"/>
          </p:cNvSpPr>
          <p:nvPr>
            <p:ph type="title"/>
          </p:nvPr>
        </p:nvSpPr>
        <p:spPr>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zh-CN" altLang="en-US">
                <a:latin typeface="微软雅黑" panose="020B0503020204020204" pitchFamily="34" charset="-122"/>
                <a:ea typeface="微软雅黑" panose="020B0503020204020204" pitchFamily="34" charset="-122"/>
              </a:rPr>
              <a:t>隐私合规框架</a:t>
            </a:r>
            <a:r>
              <a:rPr lang="en-US" altLang="zh-CN">
                <a:latin typeface="Calibri" panose="020F0502020204030204" pitchFamily="34" charset="0"/>
                <a:ea typeface="宋体" panose="02010600030101010101" pitchFamily="2" charset="-122"/>
                <a:cs typeface="Calibri" panose="020F0502020204030204" pitchFamily="34" charset="0"/>
              </a:rPr>
              <a:t> </a:t>
            </a:r>
            <a:r>
              <a:rPr lang="en-US" altLang="zh-CN" sz="2400">
                <a:ea typeface="宋体" panose="02010600030101010101" pitchFamily="2" charset="-122"/>
                <a:cs typeface="Calibri" panose="020F0502020204030204" pitchFamily="34" charset="0"/>
              </a:rPr>
              <a:t>Corporate Privacy Compliance Framework</a:t>
            </a:r>
          </a:p>
        </p:txBody>
      </p:sp>
      <p:sp>
        <p:nvSpPr>
          <p:cNvPr id="13" name="Slide Number Placeholder 2">
            <a:extLst>
              <a:ext uri="{FF2B5EF4-FFF2-40B4-BE49-F238E27FC236}">
                <a16:creationId xmlns:a16="http://schemas.microsoft.com/office/drawing/2014/main" id="{98A2FB56-70EF-39F9-8883-750EE0811148}"/>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177</a:t>
            </a:fld>
            <a:endParaRPr kumimoji="0" lang="en-GB" sz="1200" b="0" i="0" u="none" strike="noStrike" kern="1200" cap="none" spc="0" normalizeH="0" baseline="0" noProof="0">
              <a:ln>
                <a:noFill/>
              </a:ln>
              <a:solidFill>
                <a:prstClr val="black">
                  <a:tint val="75000"/>
                </a:prstClr>
              </a:solidFill>
              <a:effectLst/>
              <a:uLnTx/>
              <a:uFillTx/>
              <a:latin typeface="Ubuntu"/>
              <a:ea typeface="微软雅黑"/>
              <a:cs typeface="+mn-cs"/>
            </a:endParaRPr>
          </a:p>
        </p:txBody>
      </p:sp>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6"/>
          <p:cNvSpPr txBox="1"/>
          <p:nvPr/>
        </p:nvSpPr>
        <p:spPr>
          <a:xfrm>
            <a:off x="450850" y="1416489"/>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
                <a:srgbClr val="F8652E"/>
              </a:buClr>
              <a:buSzTx/>
              <a:buFont typeface="Wingdings" panose="05000000000000000000" pitchFamily="2" charset="2"/>
              <a:buNone/>
              <a:defRPr/>
            </a:pPr>
            <a:r>
              <a:rPr kumimoji="0" lang="en-US" altLang="zh-CN" sz="2000" b="0" i="0" u="none" strike="noStrike" kern="1200" cap="none" spc="0" normalizeH="0" baseline="0" noProof="0">
                <a:ln>
                  <a:noFill/>
                </a:ln>
                <a:solidFill>
                  <a:prstClr val="white"/>
                </a:solidFill>
                <a:effectLst/>
                <a:uLnTx/>
                <a:uFillTx/>
                <a:latin typeface="+mj-ea"/>
                <a:ea typeface="+mj-ea"/>
                <a:cs typeface="Calibri" panose="020F0502020204030204" pitchFamily="34" charset="0"/>
              </a:rPr>
              <a:t>1. PSCI</a:t>
            </a:r>
            <a:r>
              <a:rPr kumimoji="0" lang="zh-CN" altLang="en-US" sz="2000" b="0" i="0" u="none" strike="noStrike" kern="1200" cap="none" spc="0" normalizeH="0" baseline="0" noProof="0">
                <a:ln>
                  <a:noFill/>
                </a:ln>
                <a:solidFill>
                  <a:prstClr val="white"/>
                </a:solidFill>
                <a:effectLst/>
                <a:uLnTx/>
                <a:uFillTx/>
                <a:latin typeface="+mj-ea"/>
                <a:ea typeface="+mj-ea"/>
                <a:cs typeface="Calibri" panose="020F0502020204030204" pitchFamily="34" charset="0"/>
              </a:rPr>
              <a:t>制药供应链组织介绍</a:t>
            </a:r>
            <a:endParaRPr kumimoji="0" lang="en-GB" sz="2000" b="0" i="0" u="none" strike="noStrike" kern="1200" cap="none" spc="0" normalizeH="0" baseline="0" noProof="0">
              <a:ln>
                <a:noFill/>
              </a:ln>
              <a:solidFill>
                <a:prstClr val="white"/>
              </a:solidFill>
              <a:effectLst/>
              <a:uLnTx/>
              <a:uFillTx/>
              <a:latin typeface="+mj-ea"/>
              <a:ea typeface="+mj-ea"/>
              <a:cs typeface="Calibri" panose="020F0502020204030204" pitchFamily="34" charset="0"/>
            </a:endParaRPr>
          </a:p>
        </p:txBody>
      </p:sp>
      <p:sp>
        <p:nvSpPr>
          <p:cNvPr id="5" name="Text Placeholder 4"/>
          <p:cNvSpPr>
            <a:spLocks noGrp="1"/>
          </p:cNvSpPr>
          <p:nvPr>
            <p:ph type="body" sz="quarter" idx="14"/>
          </p:nvPr>
        </p:nvSpPr>
        <p:spPr>
          <a:xfrm>
            <a:off x="450850" y="1319960"/>
            <a:ext cx="5911850" cy="400050"/>
          </a:xfrm>
        </p:spPr>
        <p:txBody>
          <a:bodyPr/>
          <a:lstStyle/>
          <a:p>
            <a:r>
              <a:rPr lang="zh-CN" altLang="en-US">
                <a:latin typeface="+mj-ea"/>
                <a:ea typeface="+mj-ea"/>
              </a:rPr>
              <a:t>一、背景</a:t>
            </a:r>
            <a:r>
              <a:rPr lang="en-US" altLang="zh-CN">
                <a:latin typeface="+mj-ea"/>
                <a:ea typeface="+mj-ea"/>
              </a:rPr>
              <a:t>/Background Information</a:t>
            </a:r>
          </a:p>
        </p:txBody>
      </p:sp>
      <p:sp>
        <p:nvSpPr>
          <p:cNvPr id="10" name="Text Placeholder 9"/>
          <p:cNvSpPr>
            <a:spLocks noGrp="1"/>
          </p:cNvSpPr>
          <p:nvPr>
            <p:ph type="body" sz="quarter" idx="11"/>
          </p:nvPr>
        </p:nvSpPr>
        <p:spPr>
          <a:xfrm>
            <a:off x="450850" y="1913255"/>
            <a:ext cx="5166360" cy="4750435"/>
          </a:xfrm>
        </p:spPr>
        <p:txBody>
          <a:bodyPr/>
          <a:lstStyle/>
          <a:p>
            <a:r>
              <a:rPr lang="zh-CN" altLang="en-US">
                <a:latin typeface="+mj-ea"/>
                <a:ea typeface="+mj-ea"/>
              </a:rPr>
              <a:t>二、《个人信息保护法》的解读及应用</a:t>
            </a:r>
            <a:r>
              <a:rPr lang="en-US" altLang="zh-CN">
                <a:latin typeface="+mj-ea"/>
                <a:ea typeface="+mj-ea"/>
              </a:rPr>
              <a:t>/ Interpretation &amp; Application of the Personal Information Protection Law</a:t>
            </a:r>
          </a:p>
          <a:p>
            <a:pPr marL="342900" indent="-342900">
              <a:buFont typeface="Arial" panose="020B0604020202020204" pitchFamily="34" charset="0"/>
              <a:buChar char="•"/>
            </a:pPr>
            <a:r>
              <a:rPr lang="en-US" altLang="zh-CN">
                <a:latin typeface="+mj-ea"/>
                <a:ea typeface="+mj-ea"/>
              </a:rPr>
              <a:t> </a:t>
            </a:r>
            <a:r>
              <a:rPr lang="zh-CN" altLang="en-US">
                <a:latin typeface="+mj-ea"/>
                <a:ea typeface="+mj-ea"/>
                <a:cs typeface="微软雅黑" panose="020B0503020204020204" pitchFamily="34" charset="-122"/>
              </a:rPr>
              <a:t>适用范围</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sym typeface="+mn-ea"/>
              </a:rPr>
              <a:t>个人信息处理环节</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个人信息</a:t>
            </a:r>
            <a:r>
              <a:rPr lang="en-US" altLang="zh-CN">
                <a:latin typeface="+mj-ea"/>
                <a:ea typeface="+mj-ea"/>
                <a:cs typeface="微软雅黑" panose="020B0503020204020204" pitchFamily="34" charset="-122"/>
              </a:rPr>
              <a:t> &amp; </a:t>
            </a:r>
            <a:r>
              <a:rPr lang="zh-CN" altLang="en-US">
                <a:latin typeface="+mj-ea"/>
                <a:ea typeface="+mj-ea"/>
                <a:cs typeface="微软雅黑" panose="020B0503020204020204" pitchFamily="34" charset="-122"/>
              </a:rPr>
              <a:t>敏感个人信息的定义</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个人信息处理的原则</a:t>
            </a:r>
            <a:r>
              <a:rPr lang="en-US" altLang="zh-CN">
                <a:latin typeface="+mj-ea"/>
                <a:ea typeface="+mj-ea"/>
                <a:cs typeface="微软雅黑" panose="020B0503020204020204" pitchFamily="34" charset="-122"/>
              </a:rPr>
              <a:t> &amp; </a:t>
            </a:r>
            <a:r>
              <a:rPr lang="zh-CN" altLang="en-US">
                <a:latin typeface="+mj-ea"/>
                <a:ea typeface="+mj-ea"/>
                <a:cs typeface="微软雅黑" panose="020B0503020204020204" pitchFamily="34" charset="-122"/>
              </a:rPr>
              <a:t>前提</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敏感个人信息处理的规则</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告知</a:t>
            </a:r>
            <a:r>
              <a:rPr lang="en-US" altLang="zh-CN">
                <a:latin typeface="+mj-ea"/>
                <a:ea typeface="+mj-ea"/>
                <a:cs typeface="微软雅黑" panose="020B0503020204020204" pitchFamily="34" charset="-122"/>
              </a:rPr>
              <a:t>——</a:t>
            </a:r>
            <a:r>
              <a:rPr lang="zh-CN" altLang="en-US">
                <a:latin typeface="+mj-ea"/>
                <a:ea typeface="+mj-ea"/>
                <a:cs typeface="微软雅黑" panose="020B0503020204020204" pitchFamily="34" charset="-122"/>
              </a:rPr>
              <a:t>同意</a:t>
            </a:r>
            <a:r>
              <a:rPr lang="en-US" altLang="zh-CN">
                <a:latin typeface="+mj-ea"/>
                <a:ea typeface="+mj-ea"/>
                <a:cs typeface="微软雅黑" panose="020B0503020204020204" pitchFamily="34" charset="-122"/>
              </a:rPr>
              <a:t>&amp;</a:t>
            </a:r>
            <a:r>
              <a:rPr lang="zh-CN" altLang="en-US">
                <a:latin typeface="+mj-ea"/>
                <a:ea typeface="+mj-ea"/>
                <a:cs typeface="微软雅黑" panose="020B0503020204020204" pitchFamily="34" charset="-122"/>
              </a:rPr>
              <a:t>可撤回同意</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自动化决策机制</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图像采集</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r>
              <a:rPr lang="zh-CN" altLang="en-US">
                <a:latin typeface="+mj-ea"/>
                <a:ea typeface="+mj-ea"/>
                <a:cs typeface="微软雅黑" panose="020B0503020204020204" pitchFamily="34" charset="-122"/>
              </a:rPr>
              <a:t>个人信息权利的实现</a:t>
            </a:r>
            <a:endParaRPr lang="en-US" altLang="zh-CN">
              <a:latin typeface="+mj-ea"/>
              <a:ea typeface="+mj-ea"/>
              <a:cs typeface="微软雅黑" panose="020B0503020204020204" pitchFamily="34" charset="-122"/>
            </a:endParaRPr>
          </a:p>
          <a:p>
            <a:pPr marL="342900" indent="-342900">
              <a:buFont typeface="Arial" panose="020B0604020202020204" pitchFamily="34" charset="0"/>
              <a:buChar char="•"/>
            </a:pPr>
            <a:endParaRPr lang="en-US" altLang="zh-CN">
              <a:latin typeface="+mj-ea"/>
              <a:ea typeface="+mj-ea"/>
              <a:cs typeface="微软雅黑" panose="020B0503020204020204" pitchFamily="34" charset="-122"/>
            </a:endParaRPr>
          </a:p>
        </p:txBody>
      </p:sp>
      <p:sp>
        <p:nvSpPr>
          <p:cNvPr id="4" name="Text Placeholder 9"/>
          <p:cNvSpPr>
            <a:spLocks noGrp="1"/>
          </p:cNvSpPr>
          <p:nvPr/>
        </p:nvSpPr>
        <p:spPr>
          <a:xfrm>
            <a:off x="5991255" y="1580750"/>
            <a:ext cx="4446905" cy="83883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rgbClr val="848484"/>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zh-CN" altLang="en-US">
                <a:latin typeface="+mj-ea"/>
                <a:ea typeface="+mj-ea"/>
                <a:cs typeface="Calibri Light" panose="020F0302020204030204" pitchFamily="34" charset="0"/>
              </a:rPr>
              <a:t>数据跨境</a:t>
            </a:r>
            <a:endParaRPr lang="en-US" altLang="zh-CN">
              <a:latin typeface="+mj-ea"/>
              <a:ea typeface="+mj-ea"/>
              <a:cs typeface="Calibri Light" panose="020F0302020204030204" pitchFamily="34" charset="0"/>
            </a:endParaRPr>
          </a:p>
          <a:p>
            <a:pPr marL="342900" indent="-342900">
              <a:buFont typeface="Arial" panose="020B0604020202020204" pitchFamily="34" charset="0"/>
              <a:buChar char="•"/>
            </a:pPr>
            <a:r>
              <a:rPr lang="zh-CN" altLang="en-US">
                <a:latin typeface="+mj-ea"/>
                <a:ea typeface="+mj-ea"/>
                <a:cs typeface="Calibri Light" panose="020F0302020204030204" pitchFamily="34" charset="0"/>
              </a:rPr>
              <a:t>案例</a:t>
            </a:r>
            <a:endParaRPr lang="en-US" altLang="zh-CN">
              <a:latin typeface="+mj-ea"/>
              <a:ea typeface="+mj-ea"/>
              <a:cs typeface="Calibri Light" panose="020F0302020204030204" pitchFamily="34" charset="0"/>
            </a:endParaRPr>
          </a:p>
        </p:txBody>
      </p:sp>
      <p:sp>
        <p:nvSpPr>
          <p:cNvPr id="11" name="Text Placeholder 9"/>
          <p:cNvSpPr>
            <a:spLocks noGrp="1"/>
          </p:cNvSpPr>
          <p:nvPr/>
        </p:nvSpPr>
        <p:spPr>
          <a:xfrm>
            <a:off x="5991256" y="2391115"/>
            <a:ext cx="5806440" cy="78189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rgbClr val="848484"/>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a:latin typeface="+mj-ea"/>
                <a:ea typeface="+mj-ea"/>
                <a:cs typeface="Calibri Light" panose="020F0302020204030204" pitchFamily="34" charset="0"/>
              </a:rPr>
              <a:t>三、</a:t>
            </a:r>
            <a:r>
              <a:rPr lang="zh-CN" altLang="en-US">
                <a:latin typeface="+mj-ea"/>
                <a:ea typeface="+mj-ea"/>
              </a:rPr>
              <a:t>企业隐私合规框架</a:t>
            </a:r>
            <a:r>
              <a:rPr lang="en-US" altLang="zh-CN">
                <a:latin typeface="+mj-ea"/>
                <a:ea typeface="+mj-ea"/>
              </a:rPr>
              <a:t>/Corporate Privacy Compliance Framework</a:t>
            </a:r>
          </a:p>
          <a:p>
            <a:pPr marL="342900" indent="-342900">
              <a:buFont typeface="Arial" panose="020B0604020202020204" pitchFamily="34" charset="0"/>
              <a:buChar char="•"/>
            </a:pPr>
            <a:endParaRPr lang="en-US" altLang="zh-CN">
              <a:latin typeface="+mj-ea"/>
              <a:ea typeface="+mj-ea"/>
            </a:endParaRPr>
          </a:p>
        </p:txBody>
      </p:sp>
      <p:sp>
        <p:nvSpPr>
          <p:cNvPr id="12" name="Text Placeholder 9"/>
          <p:cNvSpPr>
            <a:spLocks noGrp="1"/>
          </p:cNvSpPr>
          <p:nvPr/>
        </p:nvSpPr>
        <p:spPr>
          <a:xfrm>
            <a:off x="5991257" y="3173010"/>
            <a:ext cx="2935030" cy="54264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rgbClr val="848484"/>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b="1">
                <a:latin typeface="+mj-ea"/>
                <a:ea typeface="+mj-ea"/>
                <a:cs typeface="Calibri Light" panose="020F0302020204030204" pitchFamily="34" charset="0"/>
              </a:rPr>
              <a:t>四、问答环节</a:t>
            </a:r>
            <a:r>
              <a:rPr lang="en-US" altLang="zh-CN" b="1">
                <a:latin typeface="+mj-ea"/>
                <a:ea typeface="+mj-ea"/>
                <a:cs typeface="Calibri Light" panose="020F0302020204030204" pitchFamily="34" charset="0"/>
              </a:rPr>
              <a:t>/Q&amp;A</a:t>
            </a:r>
            <a:endParaRPr lang="en-US" altLang="zh-CN" b="1">
              <a:latin typeface="+mj-ea"/>
              <a:ea typeface="+mj-ea"/>
            </a:endParaRPr>
          </a:p>
        </p:txBody>
      </p:sp>
      <p:cxnSp>
        <p:nvCxnSpPr>
          <p:cNvPr id="3" name="直接连接符 2"/>
          <p:cNvCxnSpPr/>
          <p:nvPr/>
        </p:nvCxnSpPr>
        <p:spPr>
          <a:xfrm flipH="1">
            <a:off x="5636895" y="1640840"/>
            <a:ext cx="43815" cy="4562475"/>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sp>
        <p:nvSpPr>
          <p:cNvPr id="8" name="Title 7">
            <a:extLst>
              <a:ext uri="{FF2B5EF4-FFF2-40B4-BE49-F238E27FC236}">
                <a16:creationId xmlns:a16="http://schemas.microsoft.com/office/drawing/2014/main" id="{030AC195-A943-5DA4-6CB0-D1B76DE98611}"/>
              </a:ext>
            </a:extLst>
          </p:cNvPr>
          <p:cNvSpPr txBox="1">
            <a:spLocks/>
          </p:cNvSpPr>
          <p:nvPr/>
        </p:nvSpPr>
        <p:spPr>
          <a:xfrm>
            <a:off x="450000" y="537860"/>
            <a:ext cx="11263464" cy="62796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a:lstStyle>
          <a:p>
            <a:r>
              <a:rPr lang="zh-CN" altLang="en-US">
                <a:latin typeface="+mj-ea"/>
              </a:rPr>
              <a:t>议程 </a:t>
            </a:r>
            <a:r>
              <a:rPr lang="en-US" altLang="zh-CN" sz="2400">
                <a:latin typeface="+mj-ea"/>
              </a:rPr>
              <a:t>Agenda</a:t>
            </a:r>
            <a:endParaRPr lang="zh-CN" altLang="en-US" sz="2400">
              <a:latin typeface="+mj-ea"/>
            </a:endParaRPr>
          </a:p>
        </p:txBody>
      </p:sp>
    </p:spTree>
    <p:extLst>
      <p:ext uri="{BB962C8B-B14F-4D97-AF65-F5344CB8AC3E}">
        <p14:creationId xmlns:p14="http://schemas.microsoft.com/office/powerpoint/2010/main" val="4283905381"/>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28C8736-820D-07F7-5318-59FB48AF3002}"/>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提问环节 </a:t>
            </a:r>
            <a:r>
              <a:rPr lang="en-US" altLang="zh-CN"/>
              <a:t>Q&amp;A</a:t>
            </a:r>
            <a:endParaRPr lang="zh-CN" altLang="en-US"/>
          </a:p>
        </p:txBody>
      </p:sp>
      <p:sp>
        <p:nvSpPr>
          <p:cNvPr id="2" name="Slide Number Placeholder 1">
            <a:extLst>
              <a:ext uri="{FF2B5EF4-FFF2-40B4-BE49-F238E27FC236}">
                <a16:creationId xmlns:a16="http://schemas.microsoft.com/office/drawing/2014/main" id="{21B1067E-D74E-4651-8B11-F0C11C76A672}"/>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179</a:t>
            </a:fld>
            <a:endParaRPr lang="en-GB"/>
          </a:p>
        </p:txBody>
      </p:sp>
      <p:pic>
        <p:nvPicPr>
          <p:cNvPr id="7" name="Picture 6" descr="Several hands raised and ready to answer a question">
            <a:extLst>
              <a:ext uri="{FF2B5EF4-FFF2-40B4-BE49-F238E27FC236}">
                <a16:creationId xmlns:a16="http://schemas.microsoft.com/office/drawing/2014/main" id="{6A8323CE-82AA-9C09-8841-C1AC75B704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6130" y="1761007"/>
            <a:ext cx="5939740" cy="3964660"/>
          </a:xfrm>
          <a:prstGeom prst="rect">
            <a:avLst/>
          </a:prstGeom>
        </p:spPr>
      </p:pic>
    </p:spTree>
    <p:extLst>
      <p:ext uri="{BB962C8B-B14F-4D97-AF65-F5344CB8AC3E}">
        <p14:creationId xmlns:p14="http://schemas.microsoft.com/office/powerpoint/2010/main" val="2820244059"/>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F963C-AAC4-9F0B-AC45-A1EE7E5BB1BD}"/>
              </a:ext>
            </a:extLst>
          </p:cNvPr>
          <p:cNvSpPr>
            <a:spLocks noGrp="1"/>
          </p:cNvSpPr>
          <p:nvPr>
            <p:ph type="title"/>
          </p:nvPr>
        </p:nvSpPr>
        <p:spPr/>
        <p:txBody>
          <a:bodyPr/>
          <a:lstStyle/>
          <a:p>
            <a:r>
              <a:rPr lang="zh-CN" altLang="en-US"/>
              <a:t>劳工 </a:t>
            </a:r>
            <a:r>
              <a:rPr lang="en-GB" sz="2400"/>
              <a:t>Human </a:t>
            </a:r>
            <a:r>
              <a:rPr lang="en-US" altLang="zh-CN" sz="2400"/>
              <a:t>r</a:t>
            </a:r>
            <a:r>
              <a:rPr lang="en-GB" sz="2400" err="1"/>
              <a:t>ights</a:t>
            </a:r>
            <a:r>
              <a:rPr lang="en-GB" sz="2400"/>
              <a:t> &amp; </a:t>
            </a:r>
            <a:r>
              <a:rPr lang="en-GB" sz="2400" err="1"/>
              <a:t>labor</a:t>
            </a:r>
            <a:endParaRPr lang="en-GB" sz="2400"/>
          </a:p>
        </p:txBody>
      </p:sp>
      <p:sp>
        <p:nvSpPr>
          <p:cNvPr id="3" name="Content Placeholder 2">
            <a:extLst>
              <a:ext uri="{FF2B5EF4-FFF2-40B4-BE49-F238E27FC236}">
                <a16:creationId xmlns:a16="http://schemas.microsoft.com/office/drawing/2014/main" id="{D8D60B36-31B8-4A14-29F4-CE6FBBEA76BE}"/>
              </a:ext>
            </a:extLst>
          </p:cNvPr>
          <p:cNvSpPr>
            <a:spLocks noGrp="1"/>
          </p:cNvSpPr>
          <p:nvPr>
            <p:ph type="body" sz="quarter" idx="14"/>
          </p:nvPr>
        </p:nvSpPr>
        <p:spPr>
          <a:xfrm>
            <a:off x="450000" y="1424788"/>
            <a:ext cx="7690823" cy="550413"/>
          </a:xfrm>
        </p:spPr>
        <p:txBody>
          <a:bodyPr>
            <a:normAutofit/>
          </a:bodyPr>
          <a:lstStyle/>
          <a:p>
            <a:r>
              <a:rPr lang="zh-CN" altLang="en-US"/>
              <a:t>即将在</a:t>
            </a:r>
            <a:r>
              <a:rPr lang="en-US" altLang="zh-CN"/>
              <a:t>the link</a:t>
            </a:r>
            <a:r>
              <a:rPr lang="zh-CN" altLang="en-US"/>
              <a:t>上线</a:t>
            </a:r>
            <a:r>
              <a:rPr lang="en-US" altLang="zh-CN"/>
              <a:t>8</a:t>
            </a:r>
            <a:r>
              <a:rPr lang="zh-CN" altLang="en-US"/>
              <a:t>个培训主题来</a:t>
            </a:r>
            <a:r>
              <a:rPr lang="zh-CN" altLang="en-US">
                <a:hlinkClick r:id="rId3"/>
              </a:rPr>
              <a:t>帮助供应商制定学习计划</a:t>
            </a:r>
            <a:r>
              <a:rPr lang="zh-CN" altLang="en-US"/>
              <a:t> </a:t>
            </a:r>
            <a:endParaRPr lang="en-GB"/>
          </a:p>
        </p:txBody>
      </p:sp>
      <p:sp>
        <p:nvSpPr>
          <p:cNvPr id="4" name="TextBox 3">
            <a:extLst>
              <a:ext uri="{FF2B5EF4-FFF2-40B4-BE49-F238E27FC236}">
                <a16:creationId xmlns:a16="http://schemas.microsoft.com/office/drawing/2014/main" id="{8F2F88A5-A814-D463-2CF1-63EC54940D90}"/>
              </a:ext>
            </a:extLst>
          </p:cNvPr>
          <p:cNvSpPr txBox="1"/>
          <p:nvPr/>
        </p:nvSpPr>
        <p:spPr>
          <a:xfrm>
            <a:off x="6457119" y="1975201"/>
            <a:ext cx="4666458" cy="1224951"/>
          </a:xfrm>
          <a:prstGeom prst="rect">
            <a:avLst/>
          </a:prstGeom>
          <a:noFill/>
        </p:spPr>
        <p:txBody>
          <a:bodyPr wrap="square" rtlCol="0">
            <a:spAutoFit/>
          </a:bodyPr>
          <a:lstStyle/>
          <a:p>
            <a:pPr marL="609562" marR="0" lvl="0" indent="-304792" algn="l" defTabSz="609585" rtl="0" eaLnBrk="1" fontAlgn="auto" latinLnBrk="0" hangingPunct="1">
              <a:lnSpc>
                <a:spcPct val="100000"/>
              </a:lnSpc>
              <a:spcBef>
                <a:spcPct val="20000"/>
              </a:spcBef>
              <a:spcAft>
                <a:spcPts val="0"/>
              </a:spcAft>
              <a:buClr>
                <a:srgbClr val="F8652E"/>
              </a:buClr>
              <a:buSzTx/>
              <a:buFont typeface="Arial"/>
              <a:buChar char="•"/>
              <a:tabLst/>
              <a:defRPr/>
            </a:pPr>
            <a:r>
              <a:rPr kumimoji="0" lang="zh-CN" altLang="en-US" sz="1600" b="0" i="0" u="none" strike="noStrike" kern="1200" cap="none" spc="0" normalizeH="0" baseline="0" noProof="0">
                <a:ln>
                  <a:noFill/>
                </a:ln>
                <a:solidFill>
                  <a:srgbClr val="848484"/>
                </a:solidFill>
                <a:effectLst/>
                <a:uLnTx/>
                <a:uFillTx/>
                <a:latin typeface="Calibri Light"/>
                <a:ea typeface="+mn-ea"/>
                <a:cs typeface="+mn-cs"/>
              </a:rPr>
              <a:t>工资</a:t>
            </a:r>
            <a:r>
              <a:rPr kumimoji="0" lang="en-GB" sz="1600" b="0" i="0" u="none" strike="noStrike" kern="1200" cap="none" spc="0" normalizeH="0" baseline="0" noProof="0">
                <a:ln>
                  <a:noFill/>
                </a:ln>
                <a:solidFill>
                  <a:srgbClr val="848484"/>
                </a:solidFill>
                <a:effectLst/>
                <a:uLnTx/>
                <a:uFillTx/>
                <a:latin typeface="Calibri Light"/>
                <a:ea typeface="+mn-ea"/>
                <a:cs typeface="+mn-cs"/>
              </a:rPr>
              <a:t>, </a:t>
            </a:r>
            <a:r>
              <a:rPr kumimoji="0" lang="zh-CN" altLang="en-US" sz="1600" b="0" i="0" u="none" strike="noStrike" kern="1200" cap="none" spc="0" normalizeH="0" baseline="0" noProof="0">
                <a:ln>
                  <a:noFill/>
                </a:ln>
                <a:solidFill>
                  <a:srgbClr val="848484"/>
                </a:solidFill>
                <a:effectLst/>
                <a:uLnTx/>
                <a:uFillTx/>
                <a:latin typeface="Calibri Light"/>
                <a:ea typeface="+mn-ea"/>
                <a:cs typeface="+mn-cs"/>
              </a:rPr>
              <a:t>福利</a:t>
            </a:r>
            <a:r>
              <a:rPr kumimoji="0" lang="en-GB" sz="1600" b="0" i="0" u="none" strike="noStrike" kern="1200" cap="none" spc="0" normalizeH="0" baseline="0" noProof="0">
                <a:ln>
                  <a:noFill/>
                </a:ln>
                <a:solidFill>
                  <a:srgbClr val="848484"/>
                </a:solidFill>
                <a:effectLst/>
                <a:uLnTx/>
                <a:uFillTx/>
                <a:latin typeface="Calibri Light"/>
                <a:ea typeface="+mn-ea"/>
                <a:cs typeface="+mn-cs"/>
              </a:rPr>
              <a:t>, </a:t>
            </a:r>
            <a:r>
              <a:rPr kumimoji="0" lang="zh-CN" altLang="en-US" sz="1600" b="0" i="0" u="none" strike="noStrike" kern="1200" cap="none" spc="0" normalizeH="0" baseline="0" noProof="0">
                <a:ln>
                  <a:noFill/>
                </a:ln>
                <a:solidFill>
                  <a:srgbClr val="848484"/>
                </a:solidFill>
                <a:effectLst/>
                <a:uLnTx/>
                <a:uFillTx/>
                <a:latin typeface="Calibri Light"/>
                <a:ea typeface="+mn-ea"/>
                <a:cs typeface="+mn-cs"/>
              </a:rPr>
              <a:t>工时</a:t>
            </a:r>
            <a:endParaRPr kumimoji="0" lang="en-US" altLang="zh-CN" sz="1600" b="0" i="0" u="none" strike="noStrike" kern="1200" cap="none" spc="0" normalizeH="0" baseline="0" noProof="0">
              <a:ln>
                <a:noFill/>
              </a:ln>
              <a:solidFill>
                <a:srgbClr val="848484"/>
              </a:solidFill>
              <a:effectLst/>
              <a:uLnTx/>
              <a:uFillTx/>
              <a:latin typeface="Calibri Light"/>
              <a:ea typeface="+mn-ea"/>
              <a:cs typeface="+mn-cs"/>
            </a:endParaRPr>
          </a:p>
          <a:p>
            <a:pPr marL="609562" marR="0" lvl="0" indent="-304792" algn="l" defTabSz="609585" rtl="0" eaLnBrk="1" fontAlgn="auto" latinLnBrk="0" hangingPunct="1">
              <a:lnSpc>
                <a:spcPct val="100000"/>
              </a:lnSpc>
              <a:spcBef>
                <a:spcPct val="20000"/>
              </a:spcBef>
              <a:spcAft>
                <a:spcPts val="0"/>
              </a:spcAft>
              <a:buClr>
                <a:srgbClr val="F8652E"/>
              </a:buClr>
              <a:buSzTx/>
              <a:buFont typeface="Arial"/>
              <a:buChar char="•"/>
              <a:tabLst/>
              <a:defRPr/>
            </a:pPr>
            <a:r>
              <a:rPr kumimoji="0" lang="zh-CN" altLang="en-US" sz="1600" b="0" i="0" u="none" strike="noStrike" kern="1200" cap="none" spc="0" normalizeH="0" baseline="0" noProof="0">
                <a:ln>
                  <a:noFill/>
                </a:ln>
                <a:solidFill>
                  <a:srgbClr val="848484"/>
                </a:solidFill>
                <a:effectLst/>
                <a:uLnTx/>
                <a:uFillTx/>
                <a:latin typeface="Calibri Light"/>
                <a:ea typeface="+mn-ea"/>
                <a:cs typeface="+mn-cs"/>
              </a:rPr>
              <a:t>结社自由</a:t>
            </a:r>
            <a:endParaRPr kumimoji="0" lang="en-US" altLang="zh-CN" sz="1600" b="0" i="0" u="none" strike="noStrike" kern="1200" cap="none" spc="0" normalizeH="0" baseline="0" noProof="0">
              <a:ln>
                <a:noFill/>
              </a:ln>
              <a:solidFill>
                <a:srgbClr val="848484"/>
              </a:solidFill>
              <a:effectLst/>
              <a:uLnTx/>
              <a:uFillTx/>
              <a:latin typeface="Calibri Light"/>
              <a:ea typeface="+mn-ea"/>
              <a:cs typeface="+mn-cs"/>
            </a:endParaRPr>
          </a:p>
          <a:p>
            <a:pPr marL="609562" marR="0" lvl="0" indent="-304792" algn="l" defTabSz="609585" rtl="0" eaLnBrk="1" fontAlgn="auto" latinLnBrk="0" hangingPunct="1">
              <a:lnSpc>
                <a:spcPct val="100000"/>
              </a:lnSpc>
              <a:spcBef>
                <a:spcPct val="20000"/>
              </a:spcBef>
              <a:spcAft>
                <a:spcPts val="0"/>
              </a:spcAft>
              <a:buClr>
                <a:srgbClr val="F8652E"/>
              </a:buClr>
              <a:buSzTx/>
              <a:buFont typeface="Arial"/>
              <a:buChar char="•"/>
              <a:tabLst/>
              <a:defRPr/>
            </a:pPr>
            <a:r>
              <a:rPr kumimoji="0" lang="zh-CN" altLang="en-US" sz="1600" b="0" i="0" u="none" strike="noStrike" kern="1200" cap="none" spc="0" normalizeH="0" baseline="0" noProof="0">
                <a:ln>
                  <a:noFill/>
                </a:ln>
                <a:solidFill>
                  <a:srgbClr val="848484"/>
                </a:solidFill>
                <a:effectLst/>
                <a:uLnTx/>
                <a:uFillTx/>
                <a:latin typeface="Calibri Light"/>
                <a:ea typeface="+mn-ea"/>
                <a:cs typeface="+mn-cs"/>
              </a:rPr>
              <a:t>治理和管理</a:t>
            </a:r>
            <a:r>
              <a:rPr lang="zh-CN" altLang="en-US" sz="1600">
                <a:solidFill>
                  <a:srgbClr val="848484"/>
                </a:solidFill>
                <a:latin typeface="Calibri Light"/>
              </a:rPr>
              <a:t>体系</a:t>
            </a:r>
            <a:endParaRPr kumimoji="0" lang="en-US" altLang="zh-CN" sz="1600" b="0" i="0" u="none" strike="noStrike" kern="1200" cap="none" spc="0" normalizeH="0" baseline="0" noProof="0">
              <a:ln>
                <a:noFill/>
              </a:ln>
              <a:solidFill>
                <a:srgbClr val="848484"/>
              </a:solidFill>
              <a:effectLst/>
              <a:uLnTx/>
              <a:uFillTx/>
              <a:latin typeface="Calibri Light"/>
              <a:ea typeface="+mn-ea"/>
              <a:cs typeface="+mn-cs"/>
            </a:endParaRPr>
          </a:p>
          <a:p>
            <a:pPr marL="609562" marR="0" lvl="0" indent="-304792" algn="l" defTabSz="609585" rtl="0" eaLnBrk="1" fontAlgn="auto" latinLnBrk="0" hangingPunct="1">
              <a:lnSpc>
                <a:spcPct val="100000"/>
              </a:lnSpc>
              <a:spcBef>
                <a:spcPct val="20000"/>
              </a:spcBef>
              <a:spcAft>
                <a:spcPts val="0"/>
              </a:spcAft>
              <a:buClr>
                <a:srgbClr val="F8652E"/>
              </a:buClr>
              <a:buSzTx/>
              <a:buFont typeface="Arial"/>
              <a:buChar char="•"/>
              <a:tabLst/>
              <a:defRPr/>
            </a:pPr>
            <a:r>
              <a:rPr lang="zh-CN" altLang="en-US" sz="1600">
                <a:solidFill>
                  <a:srgbClr val="848484"/>
                </a:solidFill>
                <a:latin typeface="Calibri Light"/>
              </a:rPr>
              <a:t>实施联合国商业与人权原则（</a:t>
            </a:r>
            <a:r>
              <a:rPr lang="en-US" altLang="zh-CN" sz="1600">
                <a:solidFill>
                  <a:srgbClr val="848484"/>
                </a:solidFill>
                <a:latin typeface="Calibri Light"/>
              </a:rPr>
              <a:t>UNGPs</a:t>
            </a:r>
            <a:r>
              <a:rPr lang="zh-CN" altLang="en-US" sz="1600">
                <a:solidFill>
                  <a:srgbClr val="848484"/>
                </a:solidFill>
                <a:latin typeface="Calibri Light"/>
              </a:rPr>
              <a:t>）</a:t>
            </a:r>
            <a:endParaRPr kumimoji="0" lang="en-GB" sz="1600" b="0" i="0" u="none" strike="noStrike" kern="1200" cap="none" spc="0" normalizeH="0" baseline="0" noProof="0">
              <a:ln>
                <a:noFill/>
              </a:ln>
              <a:solidFill>
                <a:srgbClr val="848484"/>
              </a:solidFill>
              <a:effectLst/>
              <a:uLnTx/>
              <a:uFillTx/>
              <a:latin typeface="Calibri Light"/>
              <a:ea typeface="+mn-ea"/>
              <a:cs typeface="+mn-cs"/>
            </a:endParaRPr>
          </a:p>
        </p:txBody>
      </p:sp>
      <p:sp>
        <p:nvSpPr>
          <p:cNvPr id="9" name="TextBox 8">
            <a:extLst>
              <a:ext uri="{FF2B5EF4-FFF2-40B4-BE49-F238E27FC236}">
                <a16:creationId xmlns:a16="http://schemas.microsoft.com/office/drawing/2014/main" id="{5A13F3F0-F44E-62F8-3628-A05CA3ECBD4C}"/>
              </a:ext>
            </a:extLst>
          </p:cNvPr>
          <p:cNvSpPr txBox="1"/>
          <p:nvPr/>
        </p:nvSpPr>
        <p:spPr>
          <a:xfrm>
            <a:off x="1074251" y="1975201"/>
            <a:ext cx="4666458" cy="1224951"/>
          </a:xfrm>
          <a:prstGeom prst="rect">
            <a:avLst/>
          </a:prstGeom>
          <a:noFill/>
        </p:spPr>
        <p:txBody>
          <a:bodyPr wrap="square" rtlCol="0">
            <a:spAutoFit/>
          </a:bodyPr>
          <a:lstStyle/>
          <a:p>
            <a:pPr marL="609562" indent="-304792" defTabSz="609585">
              <a:spcBef>
                <a:spcPct val="20000"/>
              </a:spcBef>
              <a:buClr>
                <a:srgbClr val="F8652E"/>
              </a:buClr>
              <a:buFont typeface="Arial"/>
              <a:buChar char="•"/>
              <a:defRPr/>
            </a:pPr>
            <a:r>
              <a:rPr lang="zh-CN" altLang="en-US" sz="1600">
                <a:solidFill>
                  <a:srgbClr val="848484"/>
                </a:solidFill>
                <a:latin typeface="Calibri Light"/>
              </a:rPr>
              <a:t>自由择业</a:t>
            </a:r>
            <a:endParaRPr lang="en-US" altLang="zh-CN" sz="1600">
              <a:solidFill>
                <a:srgbClr val="848484"/>
              </a:solidFill>
              <a:latin typeface="Calibri Light"/>
            </a:endParaRPr>
          </a:p>
          <a:p>
            <a:pPr marL="609562" indent="-304792" defTabSz="609585">
              <a:spcBef>
                <a:spcPct val="20000"/>
              </a:spcBef>
              <a:buClr>
                <a:srgbClr val="F8652E"/>
              </a:buClr>
              <a:buFont typeface="Arial"/>
              <a:buChar char="•"/>
              <a:defRPr/>
            </a:pPr>
            <a:r>
              <a:rPr lang="zh-CN" altLang="en-US" sz="1600">
                <a:solidFill>
                  <a:srgbClr val="848484"/>
                </a:solidFill>
                <a:latin typeface="Calibri Light"/>
              </a:rPr>
              <a:t>童工及年轻工人</a:t>
            </a:r>
            <a:endParaRPr lang="en-US" altLang="zh-CN" sz="1600">
              <a:solidFill>
                <a:srgbClr val="848484"/>
              </a:solidFill>
              <a:latin typeface="Calibri Light"/>
            </a:endParaRPr>
          </a:p>
          <a:p>
            <a:pPr marL="609562" indent="-304792" defTabSz="609585">
              <a:spcBef>
                <a:spcPct val="20000"/>
              </a:spcBef>
              <a:buClr>
                <a:srgbClr val="F8652E"/>
              </a:buClr>
              <a:buFont typeface="Arial"/>
              <a:buChar char="•"/>
              <a:defRPr/>
            </a:pPr>
            <a:r>
              <a:rPr lang="zh-CN" altLang="en-US" sz="1600">
                <a:solidFill>
                  <a:srgbClr val="848484"/>
                </a:solidFill>
                <a:latin typeface="Calibri Light"/>
              </a:rPr>
              <a:t>没有歧视</a:t>
            </a:r>
            <a:endParaRPr lang="en-US" altLang="zh-CN" sz="1600">
              <a:solidFill>
                <a:srgbClr val="848484"/>
              </a:solidFill>
              <a:latin typeface="Calibri Light"/>
            </a:endParaRPr>
          </a:p>
          <a:p>
            <a:pPr marL="609562" indent="-304792" defTabSz="609585">
              <a:spcBef>
                <a:spcPct val="20000"/>
              </a:spcBef>
              <a:buClr>
                <a:srgbClr val="F8652E"/>
              </a:buClr>
              <a:buFont typeface="Arial"/>
              <a:buChar char="•"/>
              <a:defRPr/>
            </a:pPr>
            <a:r>
              <a:rPr lang="zh-CN" altLang="en-US" sz="1600">
                <a:solidFill>
                  <a:srgbClr val="848484"/>
                </a:solidFill>
                <a:latin typeface="Calibri Light"/>
              </a:rPr>
              <a:t>公平对待</a:t>
            </a:r>
            <a:endParaRPr lang="en-GB" altLang="zh-CN" sz="1600">
              <a:solidFill>
                <a:srgbClr val="848484"/>
              </a:solidFill>
              <a:latin typeface="Calibri Light"/>
            </a:endParaRPr>
          </a:p>
        </p:txBody>
      </p:sp>
      <p:pic>
        <p:nvPicPr>
          <p:cNvPr id="15" name="Picture 14">
            <a:extLst>
              <a:ext uri="{FF2B5EF4-FFF2-40B4-BE49-F238E27FC236}">
                <a16:creationId xmlns:a16="http://schemas.microsoft.com/office/drawing/2014/main" id="{BABE6323-82B6-604C-F304-476DBFEEC714}"/>
              </a:ext>
            </a:extLst>
          </p:cNvPr>
          <p:cNvPicPr>
            <a:picLocks noChangeAspect="1"/>
          </p:cNvPicPr>
          <p:nvPr/>
        </p:nvPicPr>
        <p:blipFill>
          <a:blip r:embed="rId4"/>
          <a:stretch>
            <a:fillRect/>
          </a:stretch>
        </p:blipFill>
        <p:spPr>
          <a:xfrm>
            <a:off x="822022" y="3503365"/>
            <a:ext cx="5170916" cy="2608218"/>
          </a:xfrm>
          <a:prstGeom prst="rect">
            <a:avLst/>
          </a:prstGeom>
          <a:ln>
            <a:solidFill>
              <a:schemeClr val="bg1">
                <a:lumMod val="75000"/>
              </a:schemeClr>
            </a:solidFill>
          </a:ln>
          <a:effectLst>
            <a:outerShdw blurRad="50800" dist="38100" dir="2700000" algn="tl" rotWithShape="0">
              <a:prstClr val="black">
                <a:alpha val="40000"/>
              </a:prstClr>
            </a:outerShdw>
          </a:effectLst>
        </p:spPr>
      </p:pic>
      <p:pic>
        <p:nvPicPr>
          <p:cNvPr id="16" name="Picture 15">
            <a:extLst>
              <a:ext uri="{FF2B5EF4-FFF2-40B4-BE49-F238E27FC236}">
                <a16:creationId xmlns:a16="http://schemas.microsoft.com/office/drawing/2014/main" id="{C5EF1D4F-0C1D-B3E6-B256-08B3E6ADDE04}"/>
              </a:ext>
            </a:extLst>
          </p:cNvPr>
          <p:cNvPicPr>
            <a:picLocks noChangeAspect="1"/>
          </p:cNvPicPr>
          <p:nvPr/>
        </p:nvPicPr>
        <p:blipFill>
          <a:blip r:embed="rId5"/>
          <a:stretch>
            <a:fillRect/>
          </a:stretch>
        </p:blipFill>
        <p:spPr>
          <a:xfrm>
            <a:off x="6457120" y="3501602"/>
            <a:ext cx="4666457" cy="2611745"/>
          </a:xfrm>
          <a:prstGeom prst="rect">
            <a:avLst/>
          </a:prstGeom>
          <a:ln>
            <a:solidFill>
              <a:schemeClr val="bg1">
                <a:lumMod val="75000"/>
              </a:schemeClr>
            </a:solidFill>
          </a:ln>
          <a:effectLst>
            <a:outerShdw blurRad="50800" dist="38100" dir="2700000" algn="tl" rotWithShape="0">
              <a:prstClr val="black">
                <a:alpha val="40000"/>
              </a:prstClr>
            </a:outerShdw>
          </a:effectLst>
        </p:spPr>
      </p:pic>
      <p:sp>
        <p:nvSpPr>
          <p:cNvPr id="17" name="TextBox 16">
            <a:extLst>
              <a:ext uri="{FF2B5EF4-FFF2-40B4-BE49-F238E27FC236}">
                <a16:creationId xmlns:a16="http://schemas.microsoft.com/office/drawing/2014/main" id="{83C13778-A214-D09E-949D-EAC3026FBAF5}"/>
              </a:ext>
            </a:extLst>
          </p:cNvPr>
          <p:cNvSpPr txBox="1"/>
          <p:nvPr/>
        </p:nvSpPr>
        <p:spPr>
          <a:xfrm>
            <a:off x="839440" y="3519020"/>
            <a:ext cx="4092878" cy="288000"/>
          </a:xfrm>
          <a:prstGeom prst="rect">
            <a:avLst/>
          </a:prstGeom>
          <a:solidFill>
            <a:schemeClr val="bg1"/>
          </a:solidFill>
        </p:spPr>
        <p:txBody>
          <a:bodyPr wrap="square" rtlCol="0">
            <a:spAutoFit/>
          </a:bodyPr>
          <a:lstStyle/>
          <a:p>
            <a:r>
              <a:rPr lang="zh-CN" altLang="en-US">
                <a:solidFill>
                  <a:schemeClr val="accent1"/>
                </a:solidFill>
              </a:rPr>
              <a:t>您需要注意什么？</a:t>
            </a:r>
          </a:p>
        </p:txBody>
      </p:sp>
      <p:sp>
        <p:nvSpPr>
          <p:cNvPr id="18" name="TextBox 17">
            <a:extLst>
              <a:ext uri="{FF2B5EF4-FFF2-40B4-BE49-F238E27FC236}">
                <a16:creationId xmlns:a16="http://schemas.microsoft.com/office/drawing/2014/main" id="{E8D31787-9121-B330-2952-3D3296E4E7FA}"/>
              </a:ext>
            </a:extLst>
          </p:cNvPr>
          <p:cNvSpPr txBox="1"/>
          <p:nvPr/>
        </p:nvSpPr>
        <p:spPr>
          <a:xfrm>
            <a:off x="6474537" y="3519020"/>
            <a:ext cx="4092878" cy="288000"/>
          </a:xfrm>
          <a:prstGeom prst="rect">
            <a:avLst/>
          </a:prstGeom>
          <a:solidFill>
            <a:schemeClr val="bg1"/>
          </a:solidFill>
        </p:spPr>
        <p:txBody>
          <a:bodyPr wrap="square" rtlCol="0">
            <a:spAutoFit/>
          </a:bodyPr>
          <a:lstStyle/>
          <a:p>
            <a:r>
              <a:rPr lang="zh-CN" altLang="en-US">
                <a:solidFill>
                  <a:schemeClr val="accent1"/>
                </a:solidFill>
              </a:rPr>
              <a:t>您需要知道什么？</a:t>
            </a:r>
          </a:p>
        </p:txBody>
      </p:sp>
      <p:sp>
        <p:nvSpPr>
          <p:cNvPr id="19" name="TextBox 18">
            <a:extLst>
              <a:ext uri="{FF2B5EF4-FFF2-40B4-BE49-F238E27FC236}">
                <a16:creationId xmlns:a16="http://schemas.microsoft.com/office/drawing/2014/main" id="{116125BF-15C1-32BC-B854-4BF34D4DE83B}"/>
              </a:ext>
            </a:extLst>
          </p:cNvPr>
          <p:cNvSpPr txBox="1"/>
          <p:nvPr/>
        </p:nvSpPr>
        <p:spPr>
          <a:xfrm>
            <a:off x="875362" y="4518283"/>
            <a:ext cx="846758" cy="1107996"/>
          </a:xfrm>
          <a:prstGeom prst="rect">
            <a:avLst/>
          </a:prstGeom>
          <a:solidFill>
            <a:schemeClr val="bg1"/>
          </a:solidFill>
        </p:spPr>
        <p:txBody>
          <a:bodyPr wrap="square" rtlCol="0">
            <a:spAutoFit/>
          </a:bodyPr>
          <a:lstStyle/>
          <a:p>
            <a:r>
              <a:rPr lang="zh-CN" altLang="en-US" sz="1100">
                <a:solidFill>
                  <a:schemeClr val="accent1"/>
                </a:solidFill>
              </a:rPr>
              <a:t>歧视发生的信号</a:t>
            </a:r>
            <a:endParaRPr lang="en-US" altLang="zh-CN" sz="1100">
              <a:solidFill>
                <a:schemeClr val="accent1"/>
              </a:solidFill>
            </a:endParaRPr>
          </a:p>
          <a:p>
            <a:endParaRPr lang="en-US" altLang="zh-CN" sz="1100">
              <a:solidFill>
                <a:schemeClr val="accent1"/>
              </a:solidFill>
            </a:endParaRPr>
          </a:p>
          <a:p>
            <a:endParaRPr lang="en-US" altLang="zh-CN" sz="1100">
              <a:solidFill>
                <a:schemeClr val="accent1"/>
              </a:solidFill>
            </a:endParaRPr>
          </a:p>
          <a:p>
            <a:endParaRPr lang="en-US" altLang="zh-CN" sz="1100">
              <a:solidFill>
                <a:schemeClr val="accent1"/>
              </a:solidFill>
            </a:endParaRPr>
          </a:p>
          <a:p>
            <a:endParaRPr lang="zh-CN" altLang="en-US" sz="1100">
              <a:solidFill>
                <a:schemeClr val="accent1"/>
              </a:solidFill>
            </a:endParaRPr>
          </a:p>
        </p:txBody>
      </p:sp>
      <p:sp>
        <p:nvSpPr>
          <p:cNvPr id="20" name="Rectangle 19">
            <a:extLst>
              <a:ext uri="{FF2B5EF4-FFF2-40B4-BE49-F238E27FC236}">
                <a16:creationId xmlns:a16="http://schemas.microsoft.com/office/drawing/2014/main" id="{87B709C6-4DB1-B05C-9682-D72C359A0F78}"/>
              </a:ext>
            </a:extLst>
          </p:cNvPr>
          <p:cNvSpPr/>
          <p:nvPr/>
        </p:nvSpPr>
        <p:spPr>
          <a:xfrm>
            <a:off x="1897380" y="3951144"/>
            <a:ext cx="1013460" cy="369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a:solidFill>
                  <a:srgbClr val="848484"/>
                </a:solidFill>
              </a:rPr>
              <a:t>不必要的身体检查</a:t>
            </a:r>
            <a:endParaRPr lang="en-US" altLang="zh-CN" sz="800">
              <a:solidFill>
                <a:srgbClr val="848484"/>
              </a:solidFill>
            </a:endParaRPr>
          </a:p>
          <a:p>
            <a:pPr algn="ctr"/>
            <a:r>
              <a:rPr lang="zh-CN" altLang="en-US" sz="800">
                <a:solidFill>
                  <a:srgbClr val="848484"/>
                </a:solidFill>
              </a:rPr>
              <a:t>（如，艾滋）</a:t>
            </a:r>
          </a:p>
        </p:txBody>
      </p:sp>
      <p:sp>
        <p:nvSpPr>
          <p:cNvPr id="21" name="Rectangle 20">
            <a:extLst>
              <a:ext uri="{FF2B5EF4-FFF2-40B4-BE49-F238E27FC236}">
                <a16:creationId xmlns:a16="http://schemas.microsoft.com/office/drawing/2014/main" id="{3A40C1A0-A2FA-4FA1-D9AF-AAC0F59917CF}"/>
              </a:ext>
            </a:extLst>
          </p:cNvPr>
          <p:cNvSpPr/>
          <p:nvPr/>
        </p:nvSpPr>
        <p:spPr>
          <a:xfrm>
            <a:off x="2921383" y="3951144"/>
            <a:ext cx="1013460" cy="369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a:solidFill>
                  <a:srgbClr val="848484"/>
                </a:solidFill>
              </a:rPr>
              <a:t>依据婚姻状况及家庭情况决定是否雇佣</a:t>
            </a:r>
          </a:p>
        </p:txBody>
      </p:sp>
      <p:sp>
        <p:nvSpPr>
          <p:cNvPr id="22" name="Rectangle 21">
            <a:extLst>
              <a:ext uri="{FF2B5EF4-FFF2-40B4-BE49-F238E27FC236}">
                <a16:creationId xmlns:a16="http://schemas.microsoft.com/office/drawing/2014/main" id="{F75C1847-168F-8FF2-32D9-EFC9A49F44E4}"/>
              </a:ext>
            </a:extLst>
          </p:cNvPr>
          <p:cNvSpPr/>
          <p:nvPr/>
        </p:nvSpPr>
        <p:spPr>
          <a:xfrm>
            <a:off x="3945386" y="3951144"/>
            <a:ext cx="1013460" cy="369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a:solidFill>
                  <a:srgbClr val="848484"/>
                </a:solidFill>
              </a:rPr>
              <a:t>高管层不够多元化</a:t>
            </a:r>
          </a:p>
        </p:txBody>
      </p:sp>
      <p:sp>
        <p:nvSpPr>
          <p:cNvPr id="23" name="Rectangle 22">
            <a:extLst>
              <a:ext uri="{FF2B5EF4-FFF2-40B4-BE49-F238E27FC236}">
                <a16:creationId xmlns:a16="http://schemas.microsoft.com/office/drawing/2014/main" id="{E9937C87-35E4-8FE8-1FD7-7BBB013BB2C1}"/>
              </a:ext>
            </a:extLst>
          </p:cNvPr>
          <p:cNvSpPr/>
          <p:nvPr/>
        </p:nvSpPr>
        <p:spPr>
          <a:xfrm>
            <a:off x="4969388" y="3951144"/>
            <a:ext cx="1013460" cy="369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a:solidFill>
                  <a:srgbClr val="848484"/>
                </a:solidFill>
              </a:rPr>
              <a:t>无视宗教传统</a:t>
            </a:r>
          </a:p>
        </p:txBody>
      </p:sp>
      <p:sp>
        <p:nvSpPr>
          <p:cNvPr id="24" name="Rectangle 23">
            <a:extLst>
              <a:ext uri="{FF2B5EF4-FFF2-40B4-BE49-F238E27FC236}">
                <a16:creationId xmlns:a16="http://schemas.microsoft.com/office/drawing/2014/main" id="{D33B738C-98D6-4894-D549-BEC2BB9BA202}"/>
              </a:ext>
            </a:extLst>
          </p:cNvPr>
          <p:cNvSpPr/>
          <p:nvPr/>
        </p:nvSpPr>
        <p:spPr>
          <a:xfrm>
            <a:off x="3939963" y="5092713"/>
            <a:ext cx="1013460" cy="369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a:solidFill>
                  <a:srgbClr val="848484"/>
                </a:solidFill>
              </a:rPr>
              <a:t>职业指定性别</a:t>
            </a:r>
          </a:p>
        </p:txBody>
      </p:sp>
      <p:sp>
        <p:nvSpPr>
          <p:cNvPr id="25" name="Rectangle 24">
            <a:extLst>
              <a:ext uri="{FF2B5EF4-FFF2-40B4-BE49-F238E27FC236}">
                <a16:creationId xmlns:a16="http://schemas.microsoft.com/office/drawing/2014/main" id="{2E594C93-5A51-486F-6B8D-C7D802A5371E}"/>
              </a:ext>
            </a:extLst>
          </p:cNvPr>
          <p:cNvSpPr/>
          <p:nvPr/>
        </p:nvSpPr>
        <p:spPr>
          <a:xfrm>
            <a:off x="4969162" y="5092713"/>
            <a:ext cx="1013460" cy="369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a:solidFill>
                  <a:srgbClr val="848484"/>
                </a:solidFill>
              </a:rPr>
              <a:t>保密调解</a:t>
            </a:r>
            <a:r>
              <a:rPr lang="en-US" altLang="zh-CN" sz="800">
                <a:solidFill>
                  <a:srgbClr val="848484"/>
                </a:solidFill>
              </a:rPr>
              <a:t>/</a:t>
            </a:r>
          </a:p>
          <a:p>
            <a:pPr algn="ctr"/>
            <a:r>
              <a:rPr lang="zh-CN" altLang="en-US" sz="800">
                <a:solidFill>
                  <a:srgbClr val="848484"/>
                </a:solidFill>
              </a:rPr>
              <a:t>仲裁机制</a:t>
            </a:r>
          </a:p>
        </p:txBody>
      </p:sp>
      <p:sp>
        <p:nvSpPr>
          <p:cNvPr id="26" name="Rectangle 25">
            <a:extLst>
              <a:ext uri="{FF2B5EF4-FFF2-40B4-BE49-F238E27FC236}">
                <a16:creationId xmlns:a16="http://schemas.microsoft.com/office/drawing/2014/main" id="{B8FEA112-2189-15F8-E3E0-A2AF70D03301}"/>
              </a:ext>
            </a:extLst>
          </p:cNvPr>
          <p:cNvSpPr/>
          <p:nvPr/>
        </p:nvSpPr>
        <p:spPr>
          <a:xfrm>
            <a:off x="6521478" y="4215312"/>
            <a:ext cx="2169676" cy="14109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9562" indent="-304792" defTabSz="609585">
              <a:spcBef>
                <a:spcPct val="20000"/>
              </a:spcBef>
              <a:buClr>
                <a:srgbClr val="F8652E"/>
              </a:buClr>
              <a:buFont typeface="Arial"/>
              <a:buChar char="•"/>
              <a:defRPr/>
            </a:pPr>
            <a:r>
              <a:rPr lang="zh-CN" altLang="en-US" sz="1000">
                <a:solidFill>
                  <a:srgbClr val="848484"/>
                </a:solidFill>
                <a:latin typeface="Calibri Light"/>
              </a:rPr>
              <a:t>雇佣童工在经济发展迅速的区域是一个很严重的现象</a:t>
            </a:r>
            <a:endParaRPr lang="en-US" altLang="zh-CN" sz="1000">
              <a:solidFill>
                <a:srgbClr val="848484"/>
              </a:solidFill>
              <a:latin typeface="Calibri Light"/>
            </a:endParaRPr>
          </a:p>
          <a:p>
            <a:pPr marL="609562" indent="-304792" defTabSz="609585">
              <a:spcBef>
                <a:spcPct val="20000"/>
              </a:spcBef>
              <a:buClr>
                <a:srgbClr val="F8652E"/>
              </a:buClr>
              <a:buFont typeface="Arial"/>
              <a:buChar char="•"/>
              <a:defRPr/>
            </a:pPr>
            <a:r>
              <a:rPr lang="zh-CN" altLang="en-US" sz="1000">
                <a:solidFill>
                  <a:srgbClr val="848484"/>
                </a:solidFill>
                <a:latin typeface="Calibri Light"/>
              </a:rPr>
              <a:t>在经济发达，工业化程度高的国家，雇佣童工现象相对较少</a:t>
            </a:r>
            <a:endParaRPr lang="en-US" altLang="zh-CN" sz="1000">
              <a:solidFill>
                <a:srgbClr val="848484"/>
              </a:solidFill>
              <a:latin typeface="Calibri Light"/>
            </a:endParaRPr>
          </a:p>
          <a:p>
            <a:pPr marL="609562" indent="-304792" defTabSz="609585">
              <a:spcBef>
                <a:spcPct val="20000"/>
              </a:spcBef>
              <a:buClr>
                <a:srgbClr val="F8652E"/>
              </a:buClr>
              <a:buFont typeface="Arial"/>
              <a:buChar char="•"/>
              <a:defRPr/>
            </a:pPr>
            <a:r>
              <a:rPr lang="zh-CN" altLang="en-US" sz="1000">
                <a:solidFill>
                  <a:srgbClr val="848484"/>
                </a:solidFill>
                <a:latin typeface="Calibri Light"/>
              </a:rPr>
              <a:t>雇佣童工的现象取决于多样化的原因</a:t>
            </a:r>
          </a:p>
        </p:txBody>
      </p:sp>
      <p:sp>
        <p:nvSpPr>
          <p:cNvPr id="27" name="Rectangle 26">
            <a:extLst>
              <a:ext uri="{FF2B5EF4-FFF2-40B4-BE49-F238E27FC236}">
                <a16:creationId xmlns:a16="http://schemas.microsoft.com/office/drawing/2014/main" id="{A1D0B553-4498-CCEE-5B3A-AE02BE4E80A5}"/>
              </a:ext>
            </a:extLst>
          </p:cNvPr>
          <p:cNvSpPr/>
          <p:nvPr/>
        </p:nvSpPr>
        <p:spPr>
          <a:xfrm>
            <a:off x="2910763" y="5092713"/>
            <a:ext cx="1013460" cy="369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a:solidFill>
                  <a:srgbClr val="848484"/>
                </a:solidFill>
              </a:rPr>
              <a:t>升职不取决于员工硬实力（技能）</a:t>
            </a:r>
          </a:p>
        </p:txBody>
      </p:sp>
      <p:sp>
        <p:nvSpPr>
          <p:cNvPr id="28" name="Rectangle 27">
            <a:extLst>
              <a:ext uri="{FF2B5EF4-FFF2-40B4-BE49-F238E27FC236}">
                <a16:creationId xmlns:a16="http://schemas.microsoft.com/office/drawing/2014/main" id="{90B4FAA0-7670-1822-3568-ECC4619A22FA}"/>
              </a:ext>
            </a:extLst>
          </p:cNvPr>
          <p:cNvSpPr/>
          <p:nvPr/>
        </p:nvSpPr>
        <p:spPr>
          <a:xfrm>
            <a:off x="1881563" y="5092713"/>
            <a:ext cx="1013460" cy="369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a:solidFill>
                  <a:srgbClr val="848484"/>
                </a:solidFill>
              </a:rPr>
              <a:t>工资及福利的标准设定不依据员工技能及经验</a:t>
            </a:r>
          </a:p>
        </p:txBody>
      </p:sp>
      <p:sp>
        <p:nvSpPr>
          <p:cNvPr id="29" name="Slide Number Placeholder 3">
            <a:extLst>
              <a:ext uri="{FF2B5EF4-FFF2-40B4-BE49-F238E27FC236}">
                <a16:creationId xmlns:a16="http://schemas.microsoft.com/office/drawing/2014/main" id="{CE1646DF-5E12-EE7E-32C8-9747F0CFBD9B}"/>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180</a:t>
            </a:fld>
            <a:endParaRPr lang="en-GB"/>
          </a:p>
        </p:txBody>
      </p:sp>
    </p:spTree>
    <p:extLst>
      <p:ext uri="{BB962C8B-B14F-4D97-AF65-F5344CB8AC3E}">
        <p14:creationId xmlns:p14="http://schemas.microsoft.com/office/powerpoint/2010/main" val="2952682369"/>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p:txBody>
          <a:bodyPr/>
          <a:lstStyle/>
          <a:p>
            <a:r>
              <a:rPr lang="zh-CN" altLang="en-US"/>
              <a:t>新劳工法规</a:t>
            </a:r>
            <a:r>
              <a:rPr lang="en-US" altLang="zh-CN"/>
              <a:t> </a:t>
            </a:r>
            <a:r>
              <a:rPr lang="en-US" altLang="zh-CN" sz="2400">
                <a:cs typeface="Tahoma" panose="020B0604030504040204" pitchFamily="34" charset="0"/>
              </a:rPr>
              <a:t>New Labor Codes </a:t>
            </a:r>
            <a:endParaRPr lang="en-GB" sz="3200">
              <a:cs typeface="Tahoma" panose="020B0604030504040204" pitchFamily="34" charset="0"/>
            </a:endParaRP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p:txBody>
          <a:bodyPr/>
          <a:lstStyle/>
          <a:p>
            <a:r>
              <a:rPr lang="zh-CN" altLang="en-US">
                <a:latin typeface="微软雅黑" panose="020B0503020204020204" pitchFamily="34" charset="-122"/>
                <a:ea typeface="微软雅黑" panose="020B0503020204020204" pitchFamily="34" charset="-122"/>
              </a:rPr>
              <a:t>麦璐 </a:t>
            </a:r>
            <a:r>
              <a:rPr lang="en-US" altLang="zh-CN">
                <a:latin typeface="微软雅黑" panose="020B0503020204020204" pitchFamily="34" charset="-122"/>
                <a:ea typeface="微软雅黑" panose="020B0503020204020204" pitchFamily="34" charset="-122"/>
              </a:rPr>
              <a:t>| </a:t>
            </a:r>
            <a:r>
              <a:rPr lang="zh-CN" altLang="en-US">
                <a:latin typeface="微软雅黑" panose="020B0503020204020204" pitchFamily="34" charset="-122"/>
                <a:ea typeface="微软雅黑" panose="020B0503020204020204" pitchFamily="34" charset="-122"/>
              </a:rPr>
              <a:t>高级技术经理 </a:t>
            </a:r>
            <a:r>
              <a:rPr lang="en-US" altLang="zh-CN">
                <a:latin typeface="微软雅黑" panose="020B0503020204020204" pitchFamily="34" charset="-122"/>
                <a:ea typeface="微软雅黑" panose="020B0503020204020204" pitchFamily="34" charset="-122"/>
              </a:rPr>
              <a:t>| </a:t>
            </a:r>
            <a:r>
              <a:rPr lang="zh-CN" altLang="en-US">
                <a:latin typeface="微软雅黑" panose="020B0503020204020204" pitchFamily="34" charset="-122"/>
                <a:ea typeface="微软雅黑" panose="020B0503020204020204" pitchFamily="34" charset="-122"/>
              </a:rPr>
              <a:t>德国莱茵 </a:t>
            </a:r>
            <a:endParaRPr lang="en-US" altLang="zh-CN">
              <a:latin typeface="微软雅黑" panose="020B0503020204020204" pitchFamily="34" charset="-122"/>
              <a:ea typeface="微软雅黑" panose="020B0503020204020204" pitchFamily="34" charset="-122"/>
            </a:endParaRPr>
          </a:p>
          <a:p>
            <a:r>
              <a:rPr lang="en-GB" altLang="zh-CN">
                <a:latin typeface="微软雅黑" panose="020B0503020204020204" pitchFamily="34" charset="-122"/>
                <a:ea typeface="微软雅黑" panose="020B0503020204020204" pitchFamily="34" charset="-122"/>
              </a:rPr>
              <a:t>Minnie Mai | Senior technical manager | TUV</a:t>
            </a:r>
            <a:endParaRPr lang="en-GB" altLang="zh-CN"/>
          </a:p>
        </p:txBody>
      </p:sp>
      <p:sp>
        <p:nvSpPr>
          <p:cNvPr id="5" name="TextBox 4">
            <a:extLst>
              <a:ext uri="{FF2B5EF4-FFF2-40B4-BE49-F238E27FC236}">
                <a16:creationId xmlns:a16="http://schemas.microsoft.com/office/drawing/2014/main" id="{3F1DB9BA-7B0A-4389-AD4B-E82974331E8F}"/>
              </a:ext>
            </a:extLst>
          </p:cNvPr>
          <p:cNvSpPr txBox="1"/>
          <p:nvPr/>
        </p:nvSpPr>
        <p:spPr>
          <a:xfrm>
            <a:off x="504317" y="6128212"/>
            <a:ext cx="10663793" cy="430887"/>
          </a:xfrm>
          <a:prstGeom prst="rect">
            <a:avLst/>
          </a:prstGeom>
          <a:noFill/>
        </p:spPr>
        <p:txBody>
          <a:bodyPr wrap="square">
            <a:spAutoFit/>
          </a:bodyPr>
          <a:lstStyle/>
          <a:p>
            <a:r>
              <a:rPr lang="en-US" altLang="zh-CN" sz="1100" i="1">
                <a:solidFill>
                  <a:schemeClr val="bg1"/>
                </a:solidFill>
                <a:latin typeface="Calibri" panose="020F0502020204030204" pitchFamily="34" charset="0"/>
                <a:cs typeface="Calibri" panose="020F0502020204030204" pitchFamily="34" charset="0"/>
              </a:rPr>
              <a:t>Disclaimer: Compliance with local requirements is the responsibility of companies and their local business areas. </a:t>
            </a:r>
          </a:p>
          <a:p>
            <a:r>
              <a:rPr lang="en-US" altLang="zh-CN" sz="1100" i="1">
                <a:solidFill>
                  <a:schemeClr val="bg1"/>
                </a:solidFill>
                <a:latin typeface="Calibri" panose="020F0502020204030204" pitchFamily="34" charset="0"/>
                <a:cs typeface="Calibri" panose="020F0502020204030204" pitchFamily="34" charset="0"/>
              </a:rPr>
              <a:t>The information in these presentations is not intended to supersede, take the place of, or conflict with, local government requirements.</a:t>
            </a:r>
            <a:endParaRPr lang="zh-CN" altLang="en-US" sz="1100" i="1">
              <a:solidFill>
                <a:schemeClr val="bg1"/>
              </a:solidFill>
              <a:latin typeface="Calibri" panose="020F0502020204030204" pitchFamily="34" charset="0"/>
              <a:cs typeface="Calibri" panose="020F0502020204030204" pitchFamily="34" charset="0"/>
            </a:endParaRPr>
          </a:p>
        </p:txBody>
      </p:sp>
      <p:pic>
        <p:nvPicPr>
          <p:cNvPr id="6" name="Picture 5" descr="Text&#10;&#10;Description automatically generated with low confidence">
            <a:extLst>
              <a:ext uri="{FF2B5EF4-FFF2-40B4-BE49-F238E27FC236}">
                <a16:creationId xmlns:a16="http://schemas.microsoft.com/office/drawing/2014/main" id="{4EF78D93-F8D9-921A-EA2B-498E6BEA2F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70178" y="0"/>
            <a:ext cx="3441700" cy="876300"/>
          </a:xfrm>
          <a:prstGeom prst="rect">
            <a:avLst/>
          </a:prstGeom>
        </p:spPr>
      </p:pic>
    </p:spTree>
    <p:extLst>
      <p:ext uri="{BB962C8B-B14F-4D97-AF65-F5344CB8AC3E}">
        <p14:creationId xmlns:p14="http://schemas.microsoft.com/office/powerpoint/2010/main" val="1475318936"/>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49999" y="495300"/>
            <a:ext cx="11333505" cy="652463"/>
          </a:xfrm>
        </p:spPr>
        <p:txBody>
          <a:bodyPr/>
          <a:lstStyle/>
          <a:p>
            <a:r>
              <a:rPr lang="zh-CN" altLang="en-US" dirty="0">
                <a:latin typeface="微软雅黑" panose="020B0503020204020204" pitchFamily="34" charset="-122"/>
                <a:ea typeface="微软雅黑" panose="020B0503020204020204" pitchFamily="34" charset="-122"/>
              </a:rPr>
              <a:t>个人经历介绍 </a:t>
            </a:r>
            <a:r>
              <a:rPr lang="en-US" altLang="zh-CN" sz="2400" dirty="0"/>
              <a:t>Speaker Bio </a:t>
            </a:r>
            <a:endParaRPr lang="en-GB" sz="2400" dirty="0">
              <a:latin typeface="微软雅黑" panose="020B0503020204020204" pitchFamily="34" charset="-122"/>
              <a:ea typeface="微软雅黑" panose="020B0503020204020204" pitchFamily="34" charset="-122"/>
            </a:endParaRP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a:xfrm>
            <a:off x="449999" y="1471640"/>
            <a:ext cx="6522442" cy="4602687"/>
          </a:xfrm>
        </p:spPr>
        <p:txBody>
          <a:bodyPr>
            <a:normAutofit/>
          </a:bodyPr>
          <a:lstStyle/>
          <a:p>
            <a:pPr>
              <a:lnSpc>
                <a:spcPct val="100000"/>
              </a:lnSpc>
            </a:pPr>
            <a:r>
              <a:rPr lang="zh-CN" altLang="en-US" sz="2000">
                <a:latin typeface="+mj-ea"/>
                <a:ea typeface="+mj-ea"/>
              </a:rPr>
              <a:t>姓名：</a:t>
            </a:r>
            <a:r>
              <a:rPr lang="zh-CN" altLang="en-US">
                <a:latin typeface="+mj-ea"/>
                <a:ea typeface="+mj-ea"/>
              </a:rPr>
              <a:t>麦璐</a:t>
            </a:r>
            <a:endParaRPr lang="en-US" altLang="zh-CN">
              <a:latin typeface="+mj-ea"/>
              <a:ea typeface="+mj-ea"/>
            </a:endParaRPr>
          </a:p>
          <a:p>
            <a:pPr>
              <a:lnSpc>
                <a:spcPct val="100000"/>
              </a:lnSpc>
            </a:pPr>
            <a:r>
              <a:rPr lang="zh-CN" altLang="en-US" sz="2000">
                <a:latin typeface="+mj-ea"/>
                <a:ea typeface="+mj-ea"/>
              </a:rPr>
              <a:t>职位：</a:t>
            </a:r>
            <a:r>
              <a:rPr lang="zh-CN" altLang="en-US">
                <a:latin typeface="+mj-ea"/>
                <a:ea typeface="+mj-ea"/>
              </a:rPr>
              <a:t>高级技术经理</a:t>
            </a:r>
            <a:endParaRPr lang="en-US" altLang="zh-CN">
              <a:latin typeface="+mj-ea"/>
              <a:ea typeface="+mj-ea"/>
            </a:endParaRPr>
          </a:p>
          <a:p>
            <a:pPr>
              <a:lnSpc>
                <a:spcPct val="100000"/>
              </a:lnSpc>
            </a:pPr>
            <a:r>
              <a:rPr lang="zh-CN" altLang="en-US" sz="2000">
                <a:latin typeface="+mj-ea"/>
                <a:ea typeface="+mj-ea"/>
              </a:rPr>
              <a:t>公司：</a:t>
            </a:r>
            <a:r>
              <a:rPr lang="en-GB">
                <a:latin typeface="+mj-ea"/>
                <a:ea typeface="+mj-ea"/>
              </a:rPr>
              <a:t>TÜV </a:t>
            </a:r>
            <a:r>
              <a:rPr lang="en-GB" err="1">
                <a:latin typeface="+mj-ea"/>
                <a:ea typeface="+mj-ea"/>
              </a:rPr>
              <a:t>Rheinland</a:t>
            </a:r>
            <a:r>
              <a:rPr lang="en-GB">
                <a:latin typeface="+mj-ea"/>
                <a:ea typeface="+mj-ea"/>
              </a:rPr>
              <a:t> (Guangdong) Ltd.</a:t>
            </a:r>
            <a:endParaRPr lang="en-GB" altLang="zh-CN" sz="2000">
              <a:latin typeface="+mj-ea"/>
              <a:ea typeface="+mj-ea"/>
            </a:endParaRPr>
          </a:p>
          <a:p>
            <a:pPr>
              <a:lnSpc>
                <a:spcPct val="100000"/>
              </a:lnSpc>
            </a:pPr>
            <a:r>
              <a:rPr lang="zh-CN" altLang="en-US" sz="2000">
                <a:latin typeface="+mj-ea"/>
                <a:ea typeface="+mj-ea"/>
              </a:rPr>
              <a:t>联系方式：</a:t>
            </a:r>
            <a:r>
              <a:rPr lang="en-US" altLang="zh-CN">
                <a:latin typeface="+mj-ea"/>
                <a:ea typeface="+mj-ea"/>
              </a:rPr>
              <a:t>minnie.mai@tuv.com</a:t>
            </a:r>
          </a:p>
          <a:p>
            <a:pPr marL="0" indent="0">
              <a:lnSpc>
                <a:spcPct val="100000"/>
              </a:lnSpc>
              <a:buNone/>
            </a:pPr>
            <a:r>
              <a:rPr lang="en-GB" sz="2000">
                <a:latin typeface="+mj-ea"/>
                <a:ea typeface="+mj-ea"/>
              </a:rPr>
              <a:t>------------------------------------------------------</a:t>
            </a:r>
          </a:p>
          <a:p>
            <a:pPr>
              <a:lnSpc>
                <a:spcPct val="100000"/>
              </a:lnSpc>
            </a:pPr>
            <a:r>
              <a:rPr lang="zh-CN" altLang="en-US" sz="2000">
                <a:latin typeface="+mj-ea"/>
                <a:ea typeface="+mj-ea"/>
              </a:rPr>
              <a:t>背景：</a:t>
            </a:r>
            <a:endParaRPr lang="en-US" altLang="zh-CN" sz="2000">
              <a:latin typeface="+mj-ea"/>
              <a:ea typeface="+mj-ea"/>
            </a:endParaRPr>
          </a:p>
          <a:p>
            <a:pPr marL="0" indent="0">
              <a:lnSpc>
                <a:spcPct val="100000"/>
              </a:lnSpc>
              <a:buNone/>
            </a:pPr>
            <a:r>
              <a:rPr lang="zh-CN" altLang="en-US" sz="2000">
                <a:latin typeface="+mj-ea"/>
                <a:ea typeface="+mj-ea"/>
                <a:cs typeface="Arial" panose="020B0604020202020204" pitchFamily="34" charset="0"/>
              </a:rPr>
              <a:t>毕业于中山大学化学工程专业</a:t>
            </a:r>
            <a:endParaRPr lang="en-US" altLang="zh-CN" sz="2000">
              <a:latin typeface="+mj-ea"/>
              <a:ea typeface="+mj-ea"/>
              <a:cs typeface="Arial" panose="020B0604020202020204" pitchFamily="34" charset="0"/>
            </a:endParaRPr>
          </a:p>
          <a:p>
            <a:pPr marL="0" indent="0">
              <a:lnSpc>
                <a:spcPct val="100000"/>
              </a:lnSpc>
              <a:buNone/>
            </a:pPr>
            <a:r>
              <a:rPr lang="zh-CN" altLang="en-US" sz="2000">
                <a:latin typeface="+mj-ea"/>
                <a:ea typeface="+mj-ea"/>
                <a:cs typeface="Arial" panose="020B0604020202020204" pitchFamily="34" charset="0"/>
              </a:rPr>
              <a:t>从事社会责任及可持续发展领域工作</a:t>
            </a:r>
            <a:r>
              <a:rPr lang="en-US" altLang="zh-CN" sz="2000">
                <a:latin typeface="+mj-ea"/>
                <a:ea typeface="+mj-ea"/>
                <a:cs typeface="Arial" panose="020B0604020202020204" pitchFamily="34" charset="0"/>
              </a:rPr>
              <a:t>18</a:t>
            </a:r>
            <a:r>
              <a:rPr lang="zh-CN" altLang="en-US" sz="2000">
                <a:latin typeface="+mj-ea"/>
                <a:ea typeface="+mj-ea"/>
                <a:cs typeface="Arial" panose="020B0604020202020204" pitchFamily="34" charset="0"/>
              </a:rPr>
              <a:t>年，帮助多个企业供应链社会和可持续发展表现，包括但不限于开发风险评估工具、设计审计协议、审计和能力建设</a:t>
            </a:r>
            <a:endParaRPr lang="en-GB" sz="2000">
              <a:latin typeface="+mj-ea"/>
              <a:ea typeface="+mj-ea"/>
              <a:cs typeface="Arial" panose="020B0604020202020204" pitchFamily="34" charset="0"/>
            </a:endParaRPr>
          </a:p>
        </p:txBody>
      </p: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8143037" y="1682826"/>
            <a:ext cx="2831335" cy="3239259"/>
          </a:xfrm>
          <a:prstGeom prst="rect">
            <a:avLst/>
          </a:prstGeom>
        </p:spPr>
      </p:pic>
      <p:sp>
        <p:nvSpPr>
          <p:cNvPr id="5" name="Slide Number Placeholder 1">
            <a:extLst>
              <a:ext uri="{FF2B5EF4-FFF2-40B4-BE49-F238E27FC236}">
                <a16:creationId xmlns:a16="http://schemas.microsoft.com/office/drawing/2014/main" id="{161097F5-95BF-BDA1-21F4-EEDEE1846271}"/>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182</a:t>
            </a:fld>
            <a:endParaRPr lang="en-GB"/>
          </a:p>
        </p:txBody>
      </p:sp>
    </p:spTree>
    <p:extLst>
      <p:ext uri="{BB962C8B-B14F-4D97-AF65-F5344CB8AC3E}">
        <p14:creationId xmlns:p14="http://schemas.microsoft.com/office/powerpoint/2010/main" val="2878978188"/>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49999" y="495300"/>
            <a:ext cx="11333505" cy="652463"/>
          </a:xfrm>
        </p:spPr>
        <p:txBody>
          <a:bodyPr/>
          <a:lstStyle/>
          <a:p>
            <a:r>
              <a:rPr lang="zh-CN" altLang="en-US" dirty="0">
                <a:latin typeface="微软雅黑" panose="020B0503020204020204" pitchFamily="34" charset="-122"/>
                <a:ea typeface="微软雅黑" panose="020B0503020204020204" pitchFamily="34" charset="-122"/>
              </a:rPr>
              <a:t>个人经历介绍 </a:t>
            </a:r>
            <a:r>
              <a:rPr lang="en-US" altLang="zh-CN" sz="2400" dirty="0"/>
              <a:t>Speaker Bio </a:t>
            </a:r>
            <a:endParaRPr lang="en-GB" sz="2400" dirty="0"/>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a:xfrm>
            <a:off x="449999" y="1471640"/>
            <a:ext cx="6522442" cy="4602687"/>
          </a:xfrm>
        </p:spPr>
        <p:txBody>
          <a:bodyPr>
            <a:normAutofit/>
          </a:bodyPr>
          <a:lstStyle/>
          <a:p>
            <a:r>
              <a:rPr lang="zh-CN" altLang="en-US" sz="2000" dirty="0">
                <a:latin typeface="微软雅黑" panose="020B0503020204020204" pitchFamily="34" charset="-122"/>
                <a:ea typeface="微软雅黑" panose="020B0503020204020204" pitchFamily="34" charset="-122"/>
              </a:rPr>
              <a:t>姓名：麦璐</a:t>
            </a:r>
            <a:endParaRPr lang="en-GB" dirty="0"/>
          </a:p>
          <a:p>
            <a:r>
              <a:rPr lang="zh-CN" altLang="en-US" sz="2000" dirty="0">
                <a:latin typeface="微软雅黑" panose="020B0503020204020204" pitchFamily="34" charset="-122"/>
                <a:ea typeface="微软雅黑" panose="020B0503020204020204" pitchFamily="34" charset="-122"/>
              </a:rPr>
              <a:t>职位：</a:t>
            </a:r>
            <a:r>
              <a:rPr lang="zh-CN" altLang="en-US" dirty="0"/>
              <a:t>资深技术经理</a:t>
            </a:r>
            <a:endParaRPr lang="en-GB" dirty="0"/>
          </a:p>
          <a:p>
            <a:r>
              <a:rPr lang="zh-CN" altLang="en-US" sz="2000" dirty="0">
                <a:latin typeface="微软雅黑" panose="020B0503020204020204" pitchFamily="34" charset="-122"/>
                <a:ea typeface="微软雅黑" panose="020B0503020204020204" pitchFamily="34" charset="-122"/>
              </a:rPr>
              <a:t>公司：</a:t>
            </a:r>
            <a:r>
              <a:rPr lang="en-GB" dirty="0"/>
              <a:t>TÜV Rheinland (Guangdong) Ltd.</a:t>
            </a:r>
            <a:endParaRPr lang="en-GB" altLang="zh-CN" sz="2000" dirty="0">
              <a:latin typeface="微软雅黑" panose="020B0503020204020204" pitchFamily="34" charset="-122"/>
              <a:ea typeface="微软雅黑" panose="020B0503020204020204" pitchFamily="34" charset="-122"/>
            </a:endParaRPr>
          </a:p>
          <a:p>
            <a:r>
              <a:rPr lang="zh-CN" altLang="en-US" sz="2000" dirty="0">
                <a:latin typeface="微软雅黑" panose="020B0503020204020204" pitchFamily="34" charset="-122"/>
                <a:ea typeface="微软雅黑" panose="020B0503020204020204" pitchFamily="34" charset="-122"/>
              </a:rPr>
              <a:t>联系方式：</a:t>
            </a:r>
            <a:r>
              <a:rPr lang="en-US" altLang="zh-CN" dirty="0"/>
              <a:t>minnie.mai@tuv.com</a:t>
            </a:r>
          </a:p>
          <a:p>
            <a:pPr marL="0" indent="0">
              <a:buNone/>
            </a:pPr>
            <a:r>
              <a:rPr lang="en-GB" sz="2000" dirty="0">
                <a:latin typeface="微软雅黑" panose="020B0503020204020204" pitchFamily="34" charset="-122"/>
                <a:ea typeface="微软雅黑" panose="020B0503020204020204" pitchFamily="34" charset="-122"/>
              </a:rPr>
              <a:t>------------------------------------------------------</a:t>
            </a:r>
          </a:p>
          <a:p>
            <a:r>
              <a:rPr lang="zh-CN" altLang="en-US" sz="2000" dirty="0">
                <a:latin typeface="微软雅黑" panose="020B0503020204020204" pitchFamily="34" charset="-122"/>
                <a:ea typeface="微软雅黑" panose="020B0503020204020204" pitchFamily="34" charset="-122"/>
              </a:rPr>
              <a:t>背景：</a:t>
            </a:r>
            <a:endParaRPr lang="en-US" altLang="zh-CN" sz="2000" dirty="0">
              <a:latin typeface="微软雅黑" panose="020B0503020204020204" pitchFamily="34" charset="-122"/>
              <a:ea typeface="微软雅黑" panose="020B0503020204020204" pitchFamily="34" charset="-122"/>
            </a:endParaRPr>
          </a:p>
          <a:p>
            <a:pPr lvl="1"/>
            <a:r>
              <a:rPr lang="zh-CN" altLang="en-US" sz="1800" dirty="0">
                <a:cs typeface="Arial" panose="020B0604020202020204" pitchFamily="34" charset="0"/>
              </a:rPr>
              <a:t>毕业于中山大学化学与化学工程学院</a:t>
            </a:r>
            <a:r>
              <a:rPr lang="en-GB" sz="1800" dirty="0">
                <a:cs typeface="Arial" panose="020B0604020202020204" pitchFamily="34" charset="0"/>
              </a:rPr>
              <a:t> </a:t>
            </a:r>
          </a:p>
          <a:p>
            <a:pPr lvl="1">
              <a:lnSpc>
                <a:spcPct val="120000"/>
              </a:lnSpc>
              <a:spcBef>
                <a:spcPts val="1200"/>
              </a:spcBef>
            </a:pPr>
            <a:r>
              <a:rPr lang="zh-CN" altLang="en-US" sz="1800" dirty="0">
                <a:cs typeface="Arial" panose="020B0604020202020204" pitchFamily="34" charset="0"/>
              </a:rPr>
              <a:t>从事社会责任及可持续发展工作</a:t>
            </a:r>
            <a:r>
              <a:rPr lang="en-US" altLang="zh-CN" sz="1800" dirty="0">
                <a:cs typeface="Arial" panose="020B0604020202020204" pitchFamily="34" charset="0"/>
              </a:rPr>
              <a:t>18</a:t>
            </a:r>
            <a:r>
              <a:rPr lang="zh-CN" altLang="en-US" sz="1800" dirty="0">
                <a:cs typeface="Arial" panose="020B0604020202020204" pitchFamily="34" charset="0"/>
              </a:rPr>
              <a:t>年，帮助多个品牌对供应链的社会责任及可持续发展表现进行管理，包括但不限于风险评估工具的开发，审计方法论及审计工具的设计，现场审计的执行，能力建设等等</a:t>
            </a:r>
            <a:endParaRPr lang="en-GB" sz="1800" dirty="0">
              <a:cs typeface="Arial" panose="020B0604020202020204" pitchFamily="34" charset="0"/>
            </a:endParaRPr>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endParaRPr>
          </a:p>
        </p:txBody>
      </p: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l="25080" r="23096" b="11048"/>
          <a:stretch/>
        </p:blipFill>
        <p:spPr>
          <a:xfrm>
            <a:off x="8143037" y="1682826"/>
            <a:ext cx="2831335" cy="3239259"/>
          </a:xfrm>
          <a:prstGeom prst="rect">
            <a:avLst/>
          </a:prstGeom>
        </p:spPr>
      </p:pic>
    </p:spTree>
    <p:extLst>
      <p:ext uri="{BB962C8B-B14F-4D97-AF65-F5344CB8AC3E}">
        <p14:creationId xmlns:p14="http://schemas.microsoft.com/office/powerpoint/2010/main" val="3057117979"/>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AD55D-AAE7-4862-B3DD-2E15C63BDBCF}"/>
              </a:ext>
            </a:extLst>
          </p:cNvPr>
          <p:cNvSpPr>
            <a:spLocks noGrp="1"/>
          </p:cNvSpPr>
          <p:nvPr>
            <p:ph type="title"/>
          </p:nvPr>
        </p:nvSpPr>
        <p:spPr/>
        <p:txBody>
          <a:bodyPr/>
          <a:lstStyle/>
          <a:p>
            <a:r>
              <a:rPr lang="zh-CN" altLang="en-US">
                <a:latin typeface="+mj-ea"/>
              </a:rPr>
              <a:t>议程 </a:t>
            </a:r>
            <a:r>
              <a:rPr lang="en-US" altLang="zh-CN" sz="2400">
                <a:latin typeface="+mj-ea"/>
              </a:rPr>
              <a:t>Agenda</a:t>
            </a:r>
            <a:endParaRPr lang="zh-CN" altLang="en-US" sz="2400">
              <a:latin typeface="+mj-ea"/>
            </a:endParaRPr>
          </a:p>
        </p:txBody>
      </p:sp>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a:xfrm>
            <a:off x="450849" y="1845698"/>
            <a:ext cx="11741151" cy="400050"/>
          </a:xfrm>
        </p:spPr>
        <p:txBody>
          <a:bodyPr/>
          <a:lstStyle/>
          <a:p>
            <a:r>
              <a:rPr lang="zh-CN" altLang="en-US">
                <a:latin typeface="+mj-ea"/>
                <a:ea typeface="+mj-ea"/>
              </a:rPr>
              <a:t>劳工法规更新回顾</a:t>
            </a:r>
            <a:endParaRPr lang="en-US" altLang="zh-CN">
              <a:latin typeface="+mj-ea"/>
              <a:ea typeface="+mj-ea"/>
            </a:endParaRPr>
          </a:p>
          <a:p>
            <a:r>
              <a:rPr lang="en-US" altLang="zh-CN">
                <a:latin typeface="+mj-ea"/>
                <a:ea typeface="+mj-ea"/>
              </a:rPr>
              <a:t>Review of Updates on Labor Related Laws &amp; Regulations</a:t>
            </a:r>
            <a:endParaRPr lang="zh-CN" altLang="en-US">
              <a:latin typeface="+mj-ea"/>
              <a:ea typeface="+mj-ea"/>
            </a:endParaRPr>
          </a:p>
        </p:txBody>
      </p:sp>
      <p:sp>
        <p:nvSpPr>
          <p:cNvPr id="4" name="Text Placeholder 3">
            <a:extLst>
              <a:ext uri="{FF2B5EF4-FFF2-40B4-BE49-F238E27FC236}">
                <a16:creationId xmlns:a16="http://schemas.microsoft.com/office/drawing/2014/main" id="{B6CE52A2-C0BA-4F5F-B959-F1ED4951A323}"/>
              </a:ext>
            </a:extLst>
          </p:cNvPr>
          <p:cNvSpPr>
            <a:spLocks noGrp="1"/>
          </p:cNvSpPr>
          <p:nvPr>
            <p:ph type="body" sz="quarter" idx="11"/>
          </p:nvPr>
        </p:nvSpPr>
        <p:spPr>
          <a:xfrm>
            <a:off x="450849" y="4399587"/>
            <a:ext cx="11042812" cy="1096239"/>
          </a:xfrm>
        </p:spPr>
        <p:txBody>
          <a:bodyPr/>
          <a:lstStyle/>
          <a:p>
            <a:r>
              <a:rPr lang="zh-CN" altLang="en-US">
                <a:latin typeface="+mj-ea"/>
                <a:ea typeface="+mj-ea"/>
              </a:rPr>
              <a:t>综合计算工时工作制在制药行业的应用</a:t>
            </a:r>
            <a:endParaRPr lang="en-US" altLang="zh-CN">
              <a:latin typeface="+mj-ea"/>
              <a:ea typeface="+mj-ea"/>
            </a:endParaRPr>
          </a:p>
          <a:p>
            <a:r>
              <a:rPr lang="en-US" altLang="zh-CN">
                <a:latin typeface="+mj-ea"/>
                <a:ea typeface="+mj-ea"/>
              </a:rPr>
              <a:t>Application on Comprehensive Working Hours System </a:t>
            </a:r>
          </a:p>
          <a:p>
            <a:r>
              <a:rPr lang="en-US" altLang="zh-CN">
                <a:latin typeface="+mj-ea"/>
                <a:ea typeface="+mj-ea"/>
              </a:rPr>
              <a:t>in Pharmaceutical Industry</a:t>
            </a:r>
            <a:endParaRPr lang="zh-CN" altLang="en-US">
              <a:latin typeface="+mj-ea"/>
              <a:ea typeface="+mj-ea"/>
            </a:endParaRPr>
          </a:p>
        </p:txBody>
      </p:sp>
      <p:sp>
        <p:nvSpPr>
          <p:cNvPr id="7" name="Text Placeholder 6">
            <a:extLst>
              <a:ext uri="{FF2B5EF4-FFF2-40B4-BE49-F238E27FC236}">
                <a16:creationId xmlns:a16="http://schemas.microsoft.com/office/drawing/2014/main" id="{0F97A99C-AEAC-4122-A46C-8724642665A7}"/>
              </a:ext>
            </a:extLst>
          </p:cNvPr>
          <p:cNvSpPr>
            <a:spLocks noGrp="1"/>
          </p:cNvSpPr>
          <p:nvPr>
            <p:ph type="body" sz="quarter" idx="14"/>
          </p:nvPr>
        </p:nvSpPr>
        <p:spPr>
          <a:xfrm>
            <a:off x="450850" y="3122643"/>
            <a:ext cx="11531600" cy="732920"/>
          </a:xfrm>
        </p:spPr>
        <p:txBody>
          <a:bodyPr/>
          <a:lstStyle/>
          <a:p>
            <a:r>
              <a:rPr lang="zh-CN" altLang="en-US">
                <a:latin typeface="+mj-ea"/>
                <a:ea typeface="+mj-ea"/>
              </a:rPr>
              <a:t>疫情下劳工政策的调整与妥协 </a:t>
            </a:r>
            <a:endParaRPr lang="en-US" altLang="zh-CN">
              <a:latin typeface="+mj-ea"/>
              <a:ea typeface="+mj-ea"/>
            </a:endParaRPr>
          </a:p>
          <a:p>
            <a:r>
              <a:rPr lang="en-US" altLang="zh-CN">
                <a:latin typeface="+mj-ea"/>
                <a:ea typeface="+mj-ea"/>
              </a:rPr>
              <a:t>Adjustment &amp; Compromise of Labor Requirements in Pandemic</a:t>
            </a:r>
            <a:endParaRPr lang="zh-CN" altLang="en-US">
              <a:latin typeface="+mj-ea"/>
              <a:ea typeface="+mj-ea"/>
            </a:endParaRPr>
          </a:p>
        </p:txBody>
      </p:sp>
    </p:spTree>
    <p:extLst>
      <p:ext uri="{BB962C8B-B14F-4D97-AF65-F5344CB8AC3E}">
        <p14:creationId xmlns:p14="http://schemas.microsoft.com/office/powerpoint/2010/main" val="428630550"/>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电子劳动合同订立指引</a:t>
            </a:r>
            <a:r>
              <a:rPr lang="zh-CN" altLang="en-US" sz="2400">
                <a:latin typeface="Microsoft YaHei" panose="020B0503020204020204" pitchFamily="34" charset="-122"/>
                <a:ea typeface="Microsoft YaHei" panose="020B0503020204020204" pitchFamily="34" charset="-122"/>
              </a:rPr>
              <a:t>（</a:t>
            </a:r>
            <a:r>
              <a:rPr lang="en-US" altLang="zh-CN" sz="2400">
                <a:latin typeface="Microsoft YaHei" panose="020B0503020204020204" pitchFamily="34" charset="-122"/>
                <a:ea typeface="Microsoft YaHei" panose="020B0503020204020204" pitchFamily="34" charset="-122"/>
              </a:rPr>
              <a:t>2021</a:t>
            </a:r>
            <a:r>
              <a:rPr lang="zh-CN" altLang="en-US" sz="2400">
                <a:latin typeface="Microsoft YaHei" panose="020B0503020204020204" pitchFamily="34" charset="-122"/>
                <a:ea typeface="Microsoft YaHei" panose="020B0503020204020204" pitchFamily="34" charset="-122"/>
              </a:rPr>
              <a:t>年</a:t>
            </a:r>
            <a:r>
              <a:rPr lang="en-US" altLang="zh-CN" sz="2400">
                <a:latin typeface="Microsoft YaHei" panose="020B0503020204020204" pitchFamily="34" charset="-122"/>
                <a:ea typeface="Microsoft YaHei" panose="020B0503020204020204" pitchFamily="34" charset="-122"/>
              </a:rPr>
              <a:t>7</a:t>
            </a:r>
            <a:r>
              <a:rPr lang="zh-CN" altLang="en-US" sz="2400">
                <a:latin typeface="Microsoft YaHei" panose="020B0503020204020204" pitchFamily="34" charset="-122"/>
                <a:ea typeface="Microsoft YaHei" panose="020B0503020204020204" pitchFamily="34" charset="-122"/>
              </a:rPr>
              <a:t>月</a:t>
            </a:r>
            <a:r>
              <a:rPr lang="en-US" altLang="zh-CN" sz="2400">
                <a:latin typeface="Microsoft YaHei" panose="020B0503020204020204" pitchFamily="34" charset="-122"/>
                <a:ea typeface="Microsoft YaHei" panose="020B0503020204020204" pitchFamily="34" charset="-122"/>
              </a:rPr>
              <a:t>1</a:t>
            </a:r>
            <a:r>
              <a:rPr lang="zh-CN" altLang="en-US" sz="2400">
                <a:latin typeface="Microsoft YaHei" panose="020B0503020204020204" pitchFamily="34" charset="-122"/>
                <a:ea typeface="Microsoft YaHei" panose="020B0503020204020204" pitchFamily="34" charset="-122"/>
              </a:rPr>
              <a:t>日生效）</a:t>
            </a:r>
          </a:p>
        </p:txBody>
      </p:sp>
      <p:sp>
        <p:nvSpPr>
          <p:cNvPr id="12" name="Rectangle 11"/>
          <p:cNvSpPr/>
          <p:nvPr/>
        </p:nvSpPr>
        <p:spPr>
          <a:xfrm>
            <a:off x="450000" y="1751792"/>
            <a:ext cx="10916090" cy="3139321"/>
          </a:xfrm>
          <a:prstGeom prst="rect">
            <a:avLst/>
          </a:prstGeom>
        </p:spPr>
        <p:txBody>
          <a:bodyPr wrap="square">
            <a:spAutoFit/>
          </a:bodyPr>
          <a:lstStyle/>
          <a:p>
            <a:pPr marL="342900" indent="-342900">
              <a:buClr>
                <a:srgbClr val="F8652E"/>
              </a:buClr>
              <a:buFont typeface="Wingdings" panose="05000000000000000000" pitchFamily="2" charset="2"/>
              <a:buChar char="§"/>
            </a:pPr>
            <a:r>
              <a:rPr lang="zh-CN" altLang="en-US" b="1">
                <a:solidFill>
                  <a:srgbClr val="848484"/>
                </a:solidFill>
                <a:latin typeface="Microsoft YaHei" panose="020B0503020204020204" pitchFamily="34" charset="-122"/>
                <a:ea typeface="Microsoft YaHei" panose="020B0503020204020204" pitchFamily="34" charset="-122"/>
              </a:rPr>
              <a:t>真实、完整、准确、不被篡改</a:t>
            </a:r>
            <a:endParaRPr lang="en-US" altLang="zh-CN" b="1">
              <a:solidFill>
                <a:srgbClr val="848484"/>
              </a:solidFill>
              <a:latin typeface="Microsoft YaHei" panose="020B0503020204020204" pitchFamily="34" charset="-122"/>
              <a:ea typeface="Microsoft YaHei" panose="020B0503020204020204" pitchFamily="34" charset="-122"/>
            </a:endParaRPr>
          </a:p>
          <a:p>
            <a:pPr marL="342900" indent="-342900">
              <a:buClr>
                <a:srgbClr val="F8652E"/>
              </a:buClr>
              <a:buFont typeface="Wingdings" panose="05000000000000000000" pitchFamily="2" charset="2"/>
              <a:buChar char="§"/>
            </a:pPr>
            <a:endParaRPr lang="en-US" altLang="zh-CN">
              <a:solidFill>
                <a:srgbClr val="848484"/>
              </a:solidFill>
              <a:latin typeface="Microsoft YaHei" panose="020B0503020204020204" pitchFamily="34" charset="-122"/>
              <a:ea typeface="Microsoft YaHei" panose="020B0503020204020204" pitchFamily="34" charset="-122"/>
            </a:endParaRPr>
          </a:p>
          <a:p>
            <a:pPr marL="342900" indent="-342900">
              <a:buClr>
                <a:srgbClr val="F8652E"/>
              </a:buClr>
              <a:buFont typeface="Wingdings" panose="05000000000000000000" pitchFamily="2" charset="2"/>
              <a:buChar char="§"/>
            </a:pPr>
            <a:r>
              <a:rPr lang="zh-CN" altLang="en-US">
                <a:solidFill>
                  <a:srgbClr val="848484"/>
                </a:solidFill>
                <a:latin typeface="Microsoft YaHei" panose="020B0503020204020204" pitchFamily="34" charset="-122"/>
                <a:ea typeface="Microsoft YaHei" panose="020B0503020204020204" pitchFamily="34" charset="-122"/>
              </a:rPr>
              <a:t>要通过</a:t>
            </a:r>
            <a:r>
              <a:rPr lang="zh-CN" altLang="en-US" b="1">
                <a:solidFill>
                  <a:srgbClr val="848484"/>
                </a:solidFill>
                <a:latin typeface="Microsoft YaHei" panose="020B0503020204020204" pitchFamily="34" charset="-122"/>
                <a:ea typeface="Microsoft YaHei" panose="020B0503020204020204" pitchFamily="34" charset="-122"/>
              </a:rPr>
              <a:t>电子劳动合同订立平台</a:t>
            </a:r>
            <a:r>
              <a:rPr lang="zh-CN" altLang="en-US">
                <a:solidFill>
                  <a:srgbClr val="848484"/>
                </a:solidFill>
                <a:latin typeface="Microsoft YaHei" panose="020B0503020204020204" pitchFamily="34" charset="-122"/>
                <a:ea typeface="Microsoft YaHei" panose="020B0503020204020204" pitchFamily="34" charset="-122"/>
              </a:rPr>
              <a:t>订立（鼓励优先选用</a:t>
            </a:r>
            <a:r>
              <a:rPr lang="zh-CN" altLang="en-US" b="1">
                <a:solidFill>
                  <a:srgbClr val="848484"/>
                </a:solidFill>
                <a:latin typeface="Microsoft YaHei" panose="020B0503020204020204" pitchFamily="34" charset="-122"/>
                <a:ea typeface="Microsoft YaHei" panose="020B0503020204020204" pitchFamily="34" charset="-122"/>
              </a:rPr>
              <a:t>政府部门建设的</a:t>
            </a:r>
            <a:r>
              <a:rPr lang="zh-CN" altLang="en-US">
                <a:solidFill>
                  <a:srgbClr val="848484"/>
                </a:solidFill>
                <a:latin typeface="Microsoft YaHei" panose="020B0503020204020204" pitchFamily="34" charset="-122"/>
                <a:ea typeface="Microsoft YaHei" panose="020B0503020204020204" pitchFamily="34" charset="-122"/>
              </a:rPr>
              <a:t>电子劳动合同订立平台）</a:t>
            </a:r>
            <a:endParaRPr lang="en-GB">
              <a:solidFill>
                <a:srgbClr val="848484"/>
              </a:solidFill>
              <a:latin typeface="Microsoft YaHei" panose="020B0503020204020204" pitchFamily="34" charset="-122"/>
              <a:ea typeface="Microsoft YaHei" panose="020B0503020204020204" pitchFamily="34" charset="-122"/>
            </a:endParaRPr>
          </a:p>
          <a:p>
            <a:pPr marL="342900" indent="-342900">
              <a:buClr>
                <a:srgbClr val="F8652E"/>
              </a:buClr>
              <a:buFont typeface="Wingdings" panose="05000000000000000000" pitchFamily="2" charset="2"/>
              <a:buChar char="§"/>
            </a:pPr>
            <a:endParaRPr lang="en-US" altLang="zh-CN">
              <a:solidFill>
                <a:srgbClr val="848484"/>
              </a:solidFill>
              <a:latin typeface="Microsoft YaHei" panose="020B0503020204020204" pitchFamily="34" charset="-122"/>
              <a:ea typeface="Microsoft YaHei" panose="020B0503020204020204" pitchFamily="34" charset="-122"/>
            </a:endParaRPr>
          </a:p>
          <a:p>
            <a:pPr marL="342900" indent="-342900">
              <a:buClr>
                <a:srgbClr val="F8652E"/>
              </a:buClr>
              <a:buFont typeface="Wingdings" panose="05000000000000000000" pitchFamily="2" charset="2"/>
              <a:buChar char="§"/>
            </a:pPr>
            <a:r>
              <a:rPr lang="zh-CN" altLang="en-US">
                <a:solidFill>
                  <a:srgbClr val="848484"/>
                </a:solidFill>
                <a:latin typeface="Microsoft YaHei" panose="020B0503020204020204" pitchFamily="34" charset="-122"/>
                <a:ea typeface="Microsoft YaHei" panose="020B0503020204020204" pitchFamily="34" charset="-122"/>
              </a:rPr>
              <a:t>鼓励使用</a:t>
            </a:r>
            <a:r>
              <a:rPr lang="zh-CN" altLang="en-US" b="1">
                <a:solidFill>
                  <a:srgbClr val="848484"/>
                </a:solidFill>
                <a:latin typeface="Microsoft YaHei" panose="020B0503020204020204" pitchFamily="34" charset="-122"/>
                <a:ea typeface="Microsoft YaHei" panose="020B0503020204020204" pitchFamily="34" charset="-122"/>
              </a:rPr>
              <a:t>政府发布的</a:t>
            </a:r>
            <a:r>
              <a:rPr lang="zh-CN" altLang="en-US">
                <a:solidFill>
                  <a:srgbClr val="848484"/>
                </a:solidFill>
                <a:latin typeface="Microsoft YaHei" panose="020B0503020204020204" pitchFamily="34" charset="-122"/>
                <a:ea typeface="Microsoft YaHei" panose="020B0503020204020204" pitchFamily="34" charset="-122"/>
              </a:rPr>
              <a:t>劳动合同示范文本订立电子劳动合同</a:t>
            </a:r>
            <a:endParaRPr lang="en-US" altLang="zh-CN">
              <a:solidFill>
                <a:srgbClr val="848484"/>
              </a:solidFill>
              <a:latin typeface="Microsoft YaHei" panose="020B0503020204020204" pitchFamily="34" charset="-122"/>
              <a:ea typeface="Microsoft YaHei" panose="020B0503020204020204" pitchFamily="34" charset="-122"/>
            </a:endParaRPr>
          </a:p>
          <a:p>
            <a:pPr marL="342900" indent="-342900">
              <a:buClr>
                <a:srgbClr val="F8652E"/>
              </a:buClr>
              <a:buFont typeface="Wingdings" panose="05000000000000000000" pitchFamily="2" charset="2"/>
              <a:buChar char="§"/>
            </a:pPr>
            <a:endParaRPr lang="en-US" altLang="zh-CN">
              <a:solidFill>
                <a:srgbClr val="848484"/>
              </a:solidFill>
              <a:latin typeface="Microsoft YaHei" panose="020B0503020204020204" pitchFamily="34" charset="-122"/>
              <a:ea typeface="Microsoft YaHei" panose="020B0503020204020204" pitchFamily="34" charset="-122"/>
            </a:endParaRPr>
          </a:p>
          <a:p>
            <a:pPr marL="342900" indent="-342900">
              <a:buClr>
                <a:srgbClr val="F8652E"/>
              </a:buClr>
              <a:buFont typeface="Wingdings" panose="05000000000000000000" pitchFamily="2" charset="2"/>
              <a:buChar char="§"/>
            </a:pPr>
            <a:r>
              <a:rPr lang="zh-CN" altLang="en-US">
                <a:solidFill>
                  <a:srgbClr val="848484"/>
                </a:solidFill>
                <a:latin typeface="Microsoft YaHei" panose="020B0503020204020204" pitchFamily="34" charset="-122"/>
                <a:ea typeface="Microsoft YaHei" panose="020B0503020204020204" pitchFamily="34" charset="-122"/>
              </a:rPr>
              <a:t>用人单位要在订立电子劳动合同前，</a:t>
            </a:r>
            <a:r>
              <a:rPr lang="zh-CN" altLang="en-US" b="1">
                <a:solidFill>
                  <a:srgbClr val="848484"/>
                </a:solidFill>
                <a:latin typeface="Microsoft YaHei" panose="020B0503020204020204" pitchFamily="34" charset="-122"/>
                <a:ea typeface="Microsoft YaHei" panose="020B0503020204020204" pitchFamily="34" charset="-122"/>
              </a:rPr>
              <a:t>明确告知</a:t>
            </a:r>
            <a:r>
              <a:rPr lang="zh-CN" altLang="en-US">
                <a:solidFill>
                  <a:srgbClr val="848484"/>
                </a:solidFill>
                <a:latin typeface="Microsoft YaHei" panose="020B0503020204020204" pitchFamily="34" charset="-122"/>
                <a:ea typeface="Microsoft YaHei" panose="020B0503020204020204" pitchFamily="34" charset="-122"/>
              </a:rPr>
              <a:t>劳动者订立电子劳动合同的流程、操作方法、注意事项和查看、下载完整的劳动合同文本的途径，并</a:t>
            </a:r>
            <a:r>
              <a:rPr lang="zh-CN" altLang="en-US" b="1">
                <a:solidFill>
                  <a:srgbClr val="848484"/>
                </a:solidFill>
                <a:latin typeface="Microsoft YaHei" panose="020B0503020204020204" pitchFamily="34" charset="-122"/>
                <a:ea typeface="Microsoft YaHei" panose="020B0503020204020204" pitchFamily="34" charset="-122"/>
              </a:rPr>
              <a:t>不得向劳动者收取费用</a:t>
            </a:r>
            <a:endParaRPr lang="en-US" altLang="zh-CN" b="1">
              <a:solidFill>
                <a:srgbClr val="848484"/>
              </a:solidFill>
              <a:latin typeface="Microsoft YaHei" panose="020B0503020204020204" pitchFamily="34" charset="-122"/>
              <a:ea typeface="Microsoft YaHei" panose="020B0503020204020204" pitchFamily="34" charset="-122"/>
            </a:endParaRPr>
          </a:p>
          <a:p>
            <a:pPr marL="342900" indent="-342900">
              <a:buClr>
                <a:srgbClr val="F8652E"/>
              </a:buClr>
              <a:buFont typeface="Wingdings" panose="05000000000000000000" pitchFamily="2" charset="2"/>
              <a:buChar char="§"/>
            </a:pPr>
            <a:endParaRPr lang="en-US" altLang="zh-CN">
              <a:solidFill>
                <a:srgbClr val="848484"/>
              </a:solidFill>
              <a:latin typeface="Microsoft YaHei" panose="020B0503020204020204" pitchFamily="34" charset="-122"/>
              <a:ea typeface="Microsoft YaHei" panose="020B0503020204020204" pitchFamily="34" charset="-122"/>
            </a:endParaRPr>
          </a:p>
          <a:p>
            <a:pPr marL="342900" indent="-342900">
              <a:buClr>
                <a:srgbClr val="F8652E"/>
              </a:buClr>
              <a:buFont typeface="Wingdings" panose="05000000000000000000" pitchFamily="2" charset="2"/>
              <a:buChar char="§"/>
            </a:pPr>
            <a:r>
              <a:rPr lang="zh-CN" altLang="en-US">
                <a:solidFill>
                  <a:srgbClr val="848484"/>
                </a:solidFill>
                <a:latin typeface="Microsoft YaHei" panose="020B0503020204020204" pitchFamily="34" charset="-122"/>
                <a:ea typeface="Microsoft YaHei" panose="020B0503020204020204" pitchFamily="34" charset="-122"/>
              </a:rPr>
              <a:t>用人单位在电子劳动合同订立后，要以</a:t>
            </a:r>
            <a:r>
              <a:rPr lang="zh-CN" altLang="en-US" b="1">
                <a:solidFill>
                  <a:srgbClr val="848484"/>
                </a:solidFill>
                <a:latin typeface="Microsoft YaHei" panose="020B0503020204020204" pitchFamily="34" charset="-122"/>
                <a:ea typeface="Microsoft YaHei" panose="020B0503020204020204" pitchFamily="34" charset="-122"/>
              </a:rPr>
              <a:t>手机短信、微信、电子邮件或者</a:t>
            </a:r>
            <a:r>
              <a:rPr lang="en-GB" b="1">
                <a:solidFill>
                  <a:srgbClr val="848484"/>
                </a:solidFill>
                <a:latin typeface="Microsoft YaHei" panose="020B0503020204020204" pitchFamily="34" charset="-122"/>
                <a:ea typeface="Microsoft YaHei" panose="020B0503020204020204" pitchFamily="34" charset="-122"/>
              </a:rPr>
              <a:t>APP</a:t>
            </a:r>
            <a:r>
              <a:rPr lang="zh-CN" altLang="en-US" b="1">
                <a:solidFill>
                  <a:srgbClr val="848484"/>
                </a:solidFill>
                <a:latin typeface="Microsoft YaHei" panose="020B0503020204020204" pitchFamily="34" charset="-122"/>
                <a:ea typeface="Microsoft YaHei" panose="020B0503020204020204" pitchFamily="34" charset="-122"/>
              </a:rPr>
              <a:t>信息</a:t>
            </a:r>
            <a:r>
              <a:rPr lang="zh-CN" altLang="en-US">
                <a:solidFill>
                  <a:srgbClr val="848484"/>
                </a:solidFill>
                <a:latin typeface="Microsoft YaHei" panose="020B0503020204020204" pitchFamily="34" charset="-122"/>
                <a:ea typeface="Microsoft YaHei" panose="020B0503020204020204" pitchFamily="34" charset="-122"/>
              </a:rPr>
              <a:t>提示等方式通知劳动者电子劳动合同已订立完成</a:t>
            </a:r>
          </a:p>
        </p:txBody>
      </p:sp>
      <p:sp>
        <p:nvSpPr>
          <p:cNvPr id="4" name="Slide Number Placeholder 1">
            <a:extLst>
              <a:ext uri="{FF2B5EF4-FFF2-40B4-BE49-F238E27FC236}">
                <a16:creationId xmlns:a16="http://schemas.microsoft.com/office/drawing/2014/main" id="{2328D0B4-4C57-D857-F88C-DC49FE29F976}"/>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185</a:t>
            </a:fld>
            <a:endParaRPr lang="en-GB"/>
          </a:p>
        </p:txBody>
      </p:sp>
    </p:spTree>
    <p:extLst>
      <p:ext uri="{BB962C8B-B14F-4D97-AF65-F5344CB8AC3E}">
        <p14:creationId xmlns:p14="http://schemas.microsoft.com/office/powerpoint/2010/main" val="2534881477"/>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电子劳动合同订立指引</a:t>
            </a:r>
            <a:r>
              <a:rPr lang="zh-CN" altLang="en-US" sz="2400">
                <a:latin typeface="Microsoft YaHei" panose="020B0503020204020204" pitchFamily="34" charset="-122"/>
                <a:ea typeface="Microsoft YaHei" panose="020B0503020204020204" pitchFamily="34" charset="-122"/>
              </a:rPr>
              <a:t>（</a:t>
            </a:r>
            <a:r>
              <a:rPr lang="en-US" altLang="zh-CN" sz="2400">
                <a:latin typeface="Microsoft YaHei" panose="020B0503020204020204" pitchFamily="34" charset="-122"/>
                <a:ea typeface="Microsoft YaHei" panose="020B0503020204020204" pitchFamily="34" charset="-122"/>
              </a:rPr>
              <a:t>2021</a:t>
            </a:r>
            <a:r>
              <a:rPr lang="zh-CN" altLang="en-US" sz="2400">
                <a:latin typeface="Microsoft YaHei" panose="020B0503020204020204" pitchFamily="34" charset="-122"/>
                <a:ea typeface="Microsoft YaHei" panose="020B0503020204020204" pitchFamily="34" charset="-122"/>
              </a:rPr>
              <a:t>年</a:t>
            </a:r>
            <a:r>
              <a:rPr lang="en-US" altLang="zh-CN" sz="2400">
                <a:latin typeface="Microsoft YaHei" panose="020B0503020204020204" pitchFamily="34" charset="-122"/>
                <a:ea typeface="Microsoft YaHei" panose="020B0503020204020204" pitchFamily="34" charset="-122"/>
              </a:rPr>
              <a:t>7</a:t>
            </a:r>
            <a:r>
              <a:rPr lang="zh-CN" altLang="en-US" sz="2400">
                <a:latin typeface="Microsoft YaHei" panose="020B0503020204020204" pitchFamily="34" charset="-122"/>
                <a:ea typeface="Microsoft YaHei" panose="020B0503020204020204" pitchFamily="34" charset="-122"/>
              </a:rPr>
              <a:t>月</a:t>
            </a:r>
            <a:r>
              <a:rPr lang="en-US" altLang="zh-CN" sz="2400">
                <a:latin typeface="Microsoft YaHei" panose="020B0503020204020204" pitchFamily="34" charset="-122"/>
                <a:ea typeface="Microsoft YaHei" panose="020B0503020204020204" pitchFamily="34" charset="-122"/>
              </a:rPr>
              <a:t>1</a:t>
            </a:r>
            <a:r>
              <a:rPr lang="zh-CN" altLang="en-US" sz="2400">
                <a:latin typeface="Microsoft YaHei" panose="020B0503020204020204" pitchFamily="34" charset="-122"/>
                <a:ea typeface="Microsoft YaHei" panose="020B0503020204020204" pitchFamily="34" charset="-122"/>
              </a:rPr>
              <a:t>日生效）</a:t>
            </a:r>
            <a:endParaRPr lang="zh-CN" altLang="en-US" sz="2400" b="1">
              <a:latin typeface="Microsoft YaHei" panose="020B0503020204020204" pitchFamily="34" charset="-122"/>
              <a:ea typeface="Microsoft YaHei" panose="020B0503020204020204" pitchFamily="34" charset="-122"/>
            </a:endParaRPr>
          </a:p>
        </p:txBody>
      </p:sp>
      <p:sp>
        <p:nvSpPr>
          <p:cNvPr id="12" name="Rectangle 11"/>
          <p:cNvSpPr/>
          <p:nvPr/>
        </p:nvSpPr>
        <p:spPr>
          <a:xfrm>
            <a:off x="450000" y="1751792"/>
            <a:ext cx="10648306" cy="2862322"/>
          </a:xfrm>
          <a:prstGeom prst="rect">
            <a:avLst/>
          </a:prstGeom>
        </p:spPr>
        <p:txBody>
          <a:bodyPr wrap="square">
            <a:spAutoFit/>
          </a:bodyPr>
          <a:lstStyle/>
          <a:p>
            <a:pPr marL="342900" indent="-342900">
              <a:buClr>
                <a:srgbClr val="F8652E"/>
              </a:buClr>
              <a:buFont typeface="Wingdings" panose="05000000000000000000" pitchFamily="2" charset="2"/>
              <a:buChar char="§"/>
            </a:pPr>
            <a:r>
              <a:rPr lang="zh-CN" altLang="en-US" b="1">
                <a:solidFill>
                  <a:srgbClr val="848484"/>
                </a:solidFill>
                <a:latin typeface="Microsoft YaHei" panose="020B0503020204020204" pitchFamily="34" charset="-122"/>
                <a:ea typeface="Microsoft YaHei" panose="020B0503020204020204" pitchFamily="34" charset="-122"/>
              </a:rPr>
              <a:t>用人单位要提示</a:t>
            </a:r>
            <a:r>
              <a:rPr lang="zh-CN" altLang="en-US">
                <a:solidFill>
                  <a:srgbClr val="848484"/>
                </a:solidFill>
                <a:latin typeface="Microsoft YaHei" panose="020B0503020204020204" pitchFamily="34" charset="-122"/>
                <a:ea typeface="Microsoft YaHei" panose="020B0503020204020204" pitchFamily="34" charset="-122"/>
              </a:rPr>
              <a:t>劳动者及时下载和保存电子劳动合同文本，告知劳动者查看、下载电子劳动合同的方法，并提供必要的指导和帮助</a:t>
            </a:r>
            <a:endParaRPr lang="en-US" altLang="zh-CN">
              <a:solidFill>
                <a:srgbClr val="848484"/>
              </a:solidFill>
              <a:latin typeface="Microsoft YaHei" panose="020B0503020204020204" pitchFamily="34" charset="-122"/>
              <a:ea typeface="Microsoft YaHei" panose="020B0503020204020204" pitchFamily="34" charset="-122"/>
            </a:endParaRPr>
          </a:p>
          <a:p>
            <a:pPr marL="342900" indent="-342900">
              <a:buClr>
                <a:srgbClr val="F8652E"/>
              </a:buClr>
              <a:buFont typeface="Wingdings" panose="05000000000000000000" pitchFamily="2" charset="2"/>
              <a:buChar char="§"/>
            </a:pPr>
            <a:endParaRPr lang="en-US" altLang="zh-CN">
              <a:solidFill>
                <a:srgbClr val="848484"/>
              </a:solidFill>
              <a:latin typeface="Microsoft YaHei" panose="020B0503020204020204" pitchFamily="34" charset="-122"/>
              <a:ea typeface="Microsoft YaHei" panose="020B0503020204020204" pitchFamily="34" charset="-122"/>
            </a:endParaRPr>
          </a:p>
          <a:p>
            <a:pPr marL="342900" indent="-342900">
              <a:buClr>
                <a:srgbClr val="F8652E"/>
              </a:buClr>
              <a:buFont typeface="Wingdings" panose="05000000000000000000" pitchFamily="2" charset="2"/>
              <a:buChar char="§"/>
            </a:pPr>
            <a:r>
              <a:rPr lang="zh-CN" altLang="en-US">
                <a:solidFill>
                  <a:srgbClr val="848484"/>
                </a:solidFill>
                <a:latin typeface="Microsoft YaHei" panose="020B0503020204020204" pitchFamily="34" charset="-122"/>
                <a:ea typeface="Microsoft YaHei" panose="020B0503020204020204" pitchFamily="34" charset="-122"/>
              </a:rPr>
              <a:t>用人单位要确保劳动者可以使用</a:t>
            </a:r>
            <a:r>
              <a:rPr lang="zh-CN" altLang="en-US" b="1">
                <a:solidFill>
                  <a:srgbClr val="848484"/>
                </a:solidFill>
                <a:latin typeface="Microsoft YaHei" panose="020B0503020204020204" pitchFamily="34" charset="-122"/>
                <a:ea typeface="Microsoft YaHei" panose="020B0503020204020204" pitchFamily="34" charset="-122"/>
              </a:rPr>
              <a:t>常用设备随时查看、下载、打印</a:t>
            </a:r>
            <a:r>
              <a:rPr lang="zh-CN" altLang="en-US">
                <a:solidFill>
                  <a:srgbClr val="848484"/>
                </a:solidFill>
                <a:latin typeface="Microsoft YaHei" panose="020B0503020204020204" pitchFamily="34" charset="-122"/>
                <a:ea typeface="Microsoft YaHei" panose="020B0503020204020204" pitchFamily="34" charset="-122"/>
              </a:rPr>
              <a:t>电子劳动合同的完整内容，</a:t>
            </a:r>
            <a:r>
              <a:rPr lang="zh-CN" altLang="en-US" b="1">
                <a:solidFill>
                  <a:srgbClr val="848484"/>
                </a:solidFill>
                <a:latin typeface="Microsoft YaHei" panose="020B0503020204020204" pitchFamily="34" charset="-122"/>
                <a:ea typeface="Microsoft YaHei" panose="020B0503020204020204" pitchFamily="34" charset="-122"/>
              </a:rPr>
              <a:t>不得向劳动者收取费用</a:t>
            </a:r>
            <a:endParaRPr lang="en-US" altLang="zh-CN" b="1">
              <a:solidFill>
                <a:srgbClr val="848484"/>
              </a:solidFill>
              <a:latin typeface="Microsoft YaHei" panose="020B0503020204020204" pitchFamily="34" charset="-122"/>
              <a:ea typeface="Microsoft YaHei" panose="020B0503020204020204" pitchFamily="34" charset="-122"/>
            </a:endParaRPr>
          </a:p>
          <a:p>
            <a:pPr marL="342900" indent="-342900">
              <a:buClr>
                <a:srgbClr val="F8652E"/>
              </a:buClr>
              <a:buFont typeface="Wingdings" panose="05000000000000000000" pitchFamily="2" charset="2"/>
              <a:buChar char="§"/>
            </a:pPr>
            <a:endParaRPr lang="en-US" altLang="zh-CN">
              <a:solidFill>
                <a:srgbClr val="848484"/>
              </a:solidFill>
              <a:latin typeface="Microsoft YaHei" panose="020B0503020204020204" pitchFamily="34" charset="-122"/>
              <a:ea typeface="Microsoft YaHei" panose="020B0503020204020204" pitchFamily="34" charset="-122"/>
            </a:endParaRPr>
          </a:p>
          <a:p>
            <a:pPr marL="342900" indent="-342900">
              <a:buClr>
                <a:srgbClr val="F8652E"/>
              </a:buClr>
              <a:buFont typeface="Wingdings" panose="05000000000000000000" pitchFamily="2" charset="2"/>
              <a:buChar char="§"/>
            </a:pPr>
            <a:r>
              <a:rPr lang="zh-CN" altLang="en-US">
                <a:solidFill>
                  <a:srgbClr val="848484"/>
                </a:solidFill>
                <a:latin typeface="Microsoft YaHei" panose="020B0503020204020204" pitchFamily="34" charset="-122"/>
                <a:ea typeface="Microsoft YaHei" panose="020B0503020204020204" pitchFamily="34" charset="-122"/>
              </a:rPr>
              <a:t>劳动者需要电子劳动合同</a:t>
            </a:r>
            <a:r>
              <a:rPr lang="zh-CN" altLang="en-US" b="1">
                <a:solidFill>
                  <a:srgbClr val="848484"/>
                </a:solidFill>
                <a:latin typeface="Microsoft YaHei" panose="020B0503020204020204" pitchFamily="34" charset="-122"/>
                <a:ea typeface="Microsoft YaHei" panose="020B0503020204020204" pitchFamily="34" charset="-122"/>
              </a:rPr>
              <a:t>纸质文本</a:t>
            </a:r>
            <a:r>
              <a:rPr lang="zh-CN" altLang="en-US">
                <a:solidFill>
                  <a:srgbClr val="848484"/>
                </a:solidFill>
                <a:latin typeface="Microsoft YaHei" panose="020B0503020204020204" pitchFamily="34" charset="-122"/>
                <a:ea typeface="Microsoft YaHei" panose="020B0503020204020204" pitchFamily="34" charset="-122"/>
              </a:rPr>
              <a:t>的，用人单位要至少</a:t>
            </a:r>
            <a:r>
              <a:rPr lang="zh-CN" altLang="en-US" b="1">
                <a:solidFill>
                  <a:srgbClr val="848484"/>
                </a:solidFill>
                <a:latin typeface="Microsoft YaHei" panose="020B0503020204020204" pitchFamily="34" charset="-122"/>
                <a:ea typeface="Microsoft YaHei" panose="020B0503020204020204" pitchFamily="34" charset="-122"/>
              </a:rPr>
              <a:t>免费提供一份</a:t>
            </a:r>
            <a:r>
              <a:rPr lang="zh-CN" altLang="en-US">
                <a:solidFill>
                  <a:srgbClr val="848484"/>
                </a:solidFill>
                <a:latin typeface="Microsoft YaHei" panose="020B0503020204020204" pitchFamily="34" charset="-122"/>
                <a:ea typeface="Microsoft YaHei" panose="020B0503020204020204" pitchFamily="34" charset="-122"/>
              </a:rPr>
              <a:t>，并通过盖章等方式证明与数据电文原件一致</a:t>
            </a:r>
            <a:endParaRPr lang="en-US" altLang="zh-CN">
              <a:solidFill>
                <a:srgbClr val="848484"/>
              </a:solidFill>
              <a:latin typeface="Microsoft YaHei" panose="020B0503020204020204" pitchFamily="34" charset="-122"/>
              <a:ea typeface="Microsoft YaHei" panose="020B0503020204020204" pitchFamily="34" charset="-122"/>
            </a:endParaRPr>
          </a:p>
          <a:p>
            <a:pPr marL="342900" indent="-342900">
              <a:buClr>
                <a:srgbClr val="F8652E"/>
              </a:buClr>
              <a:buFont typeface="Wingdings" panose="05000000000000000000" pitchFamily="2" charset="2"/>
              <a:buChar char="§"/>
            </a:pPr>
            <a:endParaRPr lang="en-GB">
              <a:solidFill>
                <a:srgbClr val="848484"/>
              </a:solidFill>
              <a:latin typeface="Microsoft YaHei" panose="020B0503020204020204" pitchFamily="34" charset="-122"/>
              <a:ea typeface="Microsoft YaHei" panose="020B0503020204020204" pitchFamily="34" charset="-122"/>
            </a:endParaRPr>
          </a:p>
          <a:p>
            <a:pPr marL="342900" indent="-342900">
              <a:buClr>
                <a:srgbClr val="F8652E"/>
              </a:buClr>
              <a:buFont typeface="Wingdings" panose="05000000000000000000" pitchFamily="2" charset="2"/>
              <a:buChar char="§"/>
            </a:pPr>
            <a:r>
              <a:rPr lang="zh-CN" altLang="en-US">
                <a:solidFill>
                  <a:srgbClr val="848484"/>
                </a:solidFill>
                <a:latin typeface="Microsoft YaHei" panose="020B0503020204020204" pitchFamily="34" charset="-122"/>
                <a:ea typeface="Microsoft YaHei" panose="020B0503020204020204" pitchFamily="34" charset="-122"/>
              </a:rPr>
              <a:t>电子劳动合同的</a:t>
            </a:r>
            <a:r>
              <a:rPr lang="zh-CN" altLang="en-US" b="1">
                <a:solidFill>
                  <a:srgbClr val="848484"/>
                </a:solidFill>
                <a:latin typeface="Microsoft YaHei" panose="020B0503020204020204" pitchFamily="34" charset="-122"/>
                <a:ea typeface="Microsoft YaHei" panose="020B0503020204020204" pitchFamily="34" charset="-122"/>
              </a:rPr>
              <a:t>储存期限</a:t>
            </a:r>
            <a:r>
              <a:rPr lang="zh-CN" altLang="en-US">
                <a:solidFill>
                  <a:srgbClr val="848484"/>
                </a:solidFill>
                <a:latin typeface="Microsoft YaHei" panose="020B0503020204020204" pitchFamily="34" charset="-122"/>
                <a:ea typeface="Microsoft YaHei" panose="020B0503020204020204" pitchFamily="34" charset="-122"/>
              </a:rPr>
              <a:t>要符合</a:t>
            </a:r>
            <a:r>
              <a:rPr lang="en-US" altLang="zh-CN">
                <a:solidFill>
                  <a:srgbClr val="848484"/>
                </a:solidFill>
                <a:latin typeface="Microsoft YaHei" panose="020B0503020204020204" pitchFamily="34" charset="-122"/>
                <a:ea typeface="Microsoft YaHei" panose="020B0503020204020204" pitchFamily="34" charset="-122"/>
              </a:rPr>
              <a:t>《</a:t>
            </a:r>
            <a:r>
              <a:rPr lang="zh-CN" altLang="en-US">
                <a:solidFill>
                  <a:srgbClr val="848484"/>
                </a:solidFill>
                <a:latin typeface="Microsoft YaHei" panose="020B0503020204020204" pitchFamily="34" charset="-122"/>
                <a:ea typeface="Microsoft YaHei" panose="020B0503020204020204" pitchFamily="34" charset="-122"/>
              </a:rPr>
              <a:t>中华人民共和国劳动合同法</a:t>
            </a:r>
            <a:r>
              <a:rPr lang="en-US" altLang="zh-CN">
                <a:solidFill>
                  <a:srgbClr val="848484"/>
                </a:solidFill>
                <a:latin typeface="Microsoft YaHei" panose="020B0503020204020204" pitchFamily="34" charset="-122"/>
                <a:ea typeface="Microsoft YaHei" panose="020B0503020204020204" pitchFamily="34" charset="-122"/>
              </a:rPr>
              <a:t>》</a:t>
            </a:r>
            <a:r>
              <a:rPr lang="zh-CN" altLang="en-US">
                <a:solidFill>
                  <a:srgbClr val="848484"/>
                </a:solidFill>
                <a:latin typeface="Microsoft YaHei" panose="020B0503020204020204" pitchFamily="34" charset="-122"/>
                <a:ea typeface="Microsoft YaHei" panose="020B0503020204020204" pitchFamily="34" charset="-122"/>
              </a:rPr>
              <a:t>关于劳动合同保存期限的规定</a:t>
            </a:r>
          </a:p>
        </p:txBody>
      </p:sp>
      <p:sp>
        <p:nvSpPr>
          <p:cNvPr id="4" name="Slide Number Placeholder 1">
            <a:extLst>
              <a:ext uri="{FF2B5EF4-FFF2-40B4-BE49-F238E27FC236}">
                <a16:creationId xmlns:a16="http://schemas.microsoft.com/office/drawing/2014/main" id="{66E7DA16-9855-CF7D-D4AD-9931CD6256B2}"/>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186</a:t>
            </a:fld>
            <a:endParaRPr lang="en-GB"/>
          </a:p>
        </p:txBody>
      </p:sp>
    </p:spTree>
    <p:extLst>
      <p:ext uri="{BB962C8B-B14F-4D97-AF65-F5344CB8AC3E}">
        <p14:creationId xmlns:p14="http://schemas.microsoft.com/office/powerpoint/2010/main" val="902392978"/>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8" name="Group 227"/>
          <p:cNvGrpSpPr/>
          <p:nvPr/>
        </p:nvGrpSpPr>
        <p:grpSpPr>
          <a:xfrm>
            <a:off x="6785150" y="1606502"/>
            <a:ext cx="6406401" cy="4445357"/>
            <a:chOff x="8399626" y="2600357"/>
            <a:chExt cx="6406401" cy="4445357"/>
          </a:xfrm>
        </p:grpSpPr>
        <p:sp>
          <p:nvSpPr>
            <p:cNvPr id="229" name="弧形 7">
              <a:extLst>
                <a:ext uri="{FF2B5EF4-FFF2-40B4-BE49-F238E27FC236}">
                  <a16:creationId xmlns:a16="http://schemas.microsoft.com/office/drawing/2014/main" id="{ECCBB89C-2BCC-4108-9E8C-AB79042CBB8E}"/>
                </a:ext>
              </a:extLst>
            </p:cNvPr>
            <p:cNvSpPr/>
            <p:nvPr/>
          </p:nvSpPr>
          <p:spPr>
            <a:xfrm>
              <a:off x="8399626" y="2630384"/>
              <a:ext cx="4415330" cy="4415330"/>
            </a:xfrm>
            <a:prstGeom prst="arc">
              <a:avLst>
                <a:gd name="adj1" fmla="val 12300824"/>
                <a:gd name="adj2" fmla="val 12294719"/>
              </a:avLst>
            </a:prstGeom>
            <a:noFill/>
            <a:ln w="22225" cap="rnd">
              <a:solidFill>
                <a:schemeClr val="accent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Century Gothic" panose="020B0502020202020204" pitchFamily="34" charset="0"/>
              </a:endParaRPr>
            </a:p>
          </p:txBody>
        </p:sp>
        <p:sp>
          <p:nvSpPr>
            <p:cNvPr id="230" name="椭圆 14">
              <a:extLst>
                <a:ext uri="{FF2B5EF4-FFF2-40B4-BE49-F238E27FC236}">
                  <a16:creationId xmlns:a16="http://schemas.microsoft.com/office/drawing/2014/main" id="{379BFA68-EA75-477A-BA77-181C41D7928E}"/>
                </a:ext>
              </a:extLst>
            </p:cNvPr>
            <p:cNvSpPr/>
            <p:nvPr/>
          </p:nvSpPr>
          <p:spPr>
            <a:xfrm>
              <a:off x="9901479" y="4348059"/>
              <a:ext cx="1338346" cy="133834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Century Gothic" panose="020B0502020202020204" pitchFamily="34" charset="0"/>
              </a:endParaRPr>
            </a:p>
          </p:txBody>
        </p:sp>
        <p:sp>
          <p:nvSpPr>
            <p:cNvPr id="231" name="矩形 21">
              <a:extLst>
                <a:ext uri="{FF2B5EF4-FFF2-40B4-BE49-F238E27FC236}">
                  <a16:creationId xmlns:a16="http://schemas.microsoft.com/office/drawing/2014/main" id="{020810D1-CB82-4320-9097-1060B4A27489}"/>
                </a:ext>
              </a:extLst>
            </p:cNvPr>
            <p:cNvSpPr/>
            <p:nvPr/>
          </p:nvSpPr>
          <p:spPr>
            <a:xfrm>
              <a:off x="9888504" y="4853868"/>
              <a:ext cx="1435375" cy="350092"/>
            </a:xfrm>
            <a:prstGeom prst="rect">
              <a:avLst/>
            </a:prstGeom>
          </p:spPr>
          <p:txBody>
            <a:bodyPr wrap="none">
              <a:spAutoFit/>
            </a:bodyPr>
            <a:lstStyle/>
            <a:p>
              <a:pPr algn="ctr"/>
              <a:r>
                <a:rPr lang="zh-CN" altLang="en-US" sz="1400">
                  <a:solidFill>
                    <a:schemeClr val="bg1"/>
                  </a:solidFill>
                  <a:latin typeface="Century Gothic" panose="020B0502020202020204" pitchFamily="34" charset="0"/>
                </a:rPr>
                <a:t>高职专科学校</a:t>
              </a:r>
              <a:endParaRPr lang="en-US" altLang="zh-CN" sz="1400">
                <a:solidFill>
                  <a:schemeClr val="bg1"/>
                </a:solidFill>
                <a:latin typeface="Century Gothic" panose="020B0502020202020204" pitchFamily="34" charset="0"/>
              </a:endParaRPr>
            </a:p>
          </p:txBody>
        </p:sp>
        <p:sp>
          <p:nvSpPr>
            <p:cNvPr id="232" name="椭圆 3">
              <a:extLst>
                <a:ext uri="{FF2B5EF4-FFF2-40B4-BE49-F238E27FC236}">
                  <a16:creationId xmlns:a16="http://schemas.microsoft.com/office/drawing/2014/main" id="{3FA16E2E-BFCA-4B1B-8054-1F841F87554A}"/>
                </a:ext>
              </a:extLst>
            </p:cNvPr>
            <p:cNvSpPr/>
            <p:nvPr/>
          </p:nvSpPr>
          <p:spPr>
            <a:xfrm flipH="1">
              <a:off x="9228767" y="3459525"/>
              <a:ext cx="2757048" cy="2757048"/>
            </a:xfrm>
            <a:prstGeom prst="ellipse">
              <a:avLst/>
            </a:prstGeom>
            <a:solidFill>
              <a:srgbClr val="848484">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Century Gothic" panose="020B0502020202020204" pitchFamily="34" charset="0"/>
              </a:endParaRPr>
            </a:p>
          </p:txBody>
        </p:sp>
        <p:sp>
          <p:nvSpPr>
            <p:cNvPr id="233" name="椭圆 5">
              <a:extLst>
                <a:ext uri="{FF2B5EF4-FFF2-40B4-BE49-F238E27FC236}">
                  <a16:creationId xmlns:a16="http://schemas.microsoft.com/office/drawing/2014/main" id="{00D0FB22-4096-4970-96B2-F9212CE0553D}"/>
                </a:ext>
              </a:extLst>
            </p:cNvPr>
            <p:cNvSpPr/>
            <p:nvPr/>
          </p:nvSpPr>
          <p:spPr>
            <a:xfrm flipH="1">
              <a:off x="9422304" y="3653062"/>
              <a:ext cx="2369971" cy="236997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Century Gothic" panose="020B0502020202020204" pitchFamily="34" charset="0"/>
              </a:endParaRPr>
            </a:p>
          </p:txBody>
        </p:sp>
        <p:sp>
          <p:nvSpPr>
            <p:cNvPr id="234" name="椭圆 10">
              <a:extLst>
                <a:ext uri="{FF2B5EF4-FFF2-40B4-BE49-F238E27FC236}">
                  <a16:creationId xmlns:a16="http://schemas.microsoft.com/office/drawing/2014/main" id="{184C27B3-6A23-44DF-9F77-5F09DB6E3957}"/>
                </a:ext>
              </a:extLst>
            </p:cNvPr>
            <p:cNvSpPr/>
            <p:nvPr/>
          </p:nvSpPr>
          <p:spPr>
            <a:xfrm>
              <a:off x="11456464" y="2600357"/>
              <a:ext cx="1338346" cy="133834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Century Gothic" panose="020B0502020202020204" pitchFamily="34" charset="0"/>
              </a:endParaRPr>
            </a:p>
          </p:txBody>
        </p:sp>
        <p:sp>
          <p:nvSpPr>
            <p:cNvPr id="235" name="椭圆 11">
              <a:extLst>
                <a:ext uri="{FF2B5EF4-FFF2-40B4-BE49-F238E27FC236}">
                  <a16:creationId xmlns:a16="http://schemas.microsoft.com/office/drawing/2014/main" id="{85C0F011-A01E-40E7-A6B0-6F74137E640E}"/>
                </a:ext>
              </a:extLst>
            </p:cNvPr>
            <p:cNvSpPr/>
            <p:nvPr/>
          </p:nvSpPr>
          <p:spPr>
            <a:xfrm>
              <a:off x="11618389" y="5487308"/>
              <a:ext cx="1338346" cy="133834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Century Gothic" panose="020B0502020202020204" pitchFamily="34" charset="0"/>
              </a:endParaRPr>
            </a:p>
          </p:txBody>
        </p:sp>
        <p:sp>
          <p:nvSpPr>
            <p:cNvPr id="236" name="椭圆 14">
              <a:extLst>
                <a:ext uri="{FF2B5EF4-FFF2-40B4-BE49-F238E27FC236}">
                  <a16:creationId xmlns:a16="http://schemas.microsoft.com/office/drawing/2014/main" id="{379BFA68-EA75-477A-BA77-181C41D7928E}"/>
                </a:ext>
              </a:extLst>
            </p:cNvPr>
            <p:cNvSpPr/>
            <p:nvPr/>
          </p:nvSpPr>
          <p:spPr>
            <a:xfrm>
              <a:off x="12073040" y="4029545"/>
              <a:ext cx="1338346" cy="133834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Century Gothic" panose="020B0502020202020204" pitchFamily="34" charset="0"/>
              </a:endParaRPr>
            </a:p>
          </p:txBody>
        </p:sp>
        <p:sp>
          <p:nvSpPr>
            <p:cNvPr id="237" name="矩形 15">
              <a:extLst>
                <a:ext uri="{FF2B5EF4-FFF2-40B4-BE49-F238E27FC236}">
                  <a16:creationId xmlns:a16="http://schemas.microsoft.com/office/drawing/2014/main" id="{A4CF739D-4486-47F2-9B79-E8648E1DDA62}"/>
                </a:ext>
              </a:extLst>
            </p:cNvPr>
            <p:cNvSpPr/>
            <p:nvPr/>
          </p:nvSpPr>
          <p:spPr>
            <a:xfrm flipH="1">
              <a:off x="9953026" y="4967327"/>
              <a:ext cx="1260329" cy="420110"/>
            </a:xfrm>
            <a:prstGeom prst="rect">
              <a:avLst/>
            </a:prstGeom>
          </p:spPr>
          <p:txBody>
            <a:bodyPr wrap="none">
              <a:spAutoFit/>
            </a:bodyPr>
            <a:lstStyle/>
            <a:p>
              <a:pPr algn="ctr"/>
              <a:r>
                <a:rPr lang="zh-CN" altLang="en-US" sz="1800" b="1">
                  <a:solidFill>
                    <a:schemeClr val="bg1"/>
                  </a:solidFill>
                  <a:latin typeface="Century Gothic" panose="020B0502020202020204" pitchFamily="34" charset="0"/>
                  <a:ea typeface="+mj-ea"/>
                </a:rPr>
                <a:t>职业学校</a:t>
              </a:r>
              <a:endParaRPr lang="en-GB" sz="1800" b="1">
                <a:solidFill>
                  <a:schemeClr val="bg1"/>
                </a:solidFill>
                <a:latin typeface="Century Gothic" panose="020B0502020202020204" pitchFamily="34" charset="0"/>
                <a:ea typeface="+mj-ea"/>
              </a:endParaRPr>
            </a:p>
          </p:txBody>
        </p:sp>
        <p:sp>
          <p:nvSpPr>
            <p:cNvPr id="238" name="矩形 20">
              <a:extLst>
                <a:ext uri="{FF2B5EF4-FFF2-40B4-BE49-F238E27FC236}">
                  <a16:creationId xmlns:a16="http://schemas.microsoft.com/office/drawing/2014/main" id="{8581EE88-DC76-4CF4-97C4-CBBDFC3D3CAC}"/>
                </a:ext>
              </a:extLst>
            </p:cNvPr>
            <p:cNvSpPr/>
            <p:nvPr/>
          </p:nvSpPr>
          <p:spPr>
            <a:xfrm>
              <a:off x="11407949" y="2963479"/>
              <a:ext cx="1435375" cy="595155"/>
            </a:xfrm>
            <a:prstGeom prst="rect">
              <a:avLst/>
            </a:prstGeom>
          </p:spPr>
          <p:txBody>
            <a:bodyPr wrap="none">
              <a:spAutoFit/>
            </a:bodyPr>
            <a:lstStyle/>
            <a:p>
              <a:pPr algn="ctr"/>
              <a:r>
                <a:rPr lang="zh-CN" altLang="en-US" sz="1400">
                  <a:solidFill>
                    <a:schemeClr val="bg1"/>
                  </a:solidFill>
                  <a:latin typeface="Century Gothic" panose="020B0502020202020204" pitchFamily="34" charset="0"/>
                </a:rPr>
                <a:t>职业</a:t>
              </a:r>
              <a:endParaRPr lang="en-US" altLang="zh-CN" sz="1400">
                <a:solidFill>
                  <a:schemeClr val="bg1"/>
                </a:solidFill>
                <a:latin typeface="Century Gothic" panose="020B0502020202020204" pitchFamily="34" charset="0"/>
              </a:endParaRPr>
            </a:p>
            <a:p>
              <a:pPr algn="ctr"/>
              <a:r>
                <a:rPr lang="zh-CN" altLang="en-US" sz="1400">
                  <a:solidFill>
                    <a:schemeClr val="bg1"/>
                  </a:solidFill>
                  <a:latin typeface="Century Gothic" panose="020B0502020202020204" pitchFamily="34" charset="0"/>
                </a:rPr>
                <a:t>中等专业学校</a:t>
              </a:r>
            </a:p>
          </p:txBody>
        </p:sp>
        <p:sp>
          <p:nvSpPr>
            <p:cNvPr id="239" name="矩形 21">
              <a:extLst>
                <a:ext uri="{FF2B5EF4-FFF2-40B4-BE49-F238E27FC236}">
                  <a16:creationId xmlns:a16="http://schemas.microsoft.com/office/drawing/2014/main" id="{020810D1-CB82-4320-9097-1060B4A27489}"/>
                </a:ext>
              </a:extLst>
            </p:cNvPr>
            <p:cNvSpPr/>
            <p:nvPr/>
          </p:nvSpPr>
          <p:spPr>
            <a:xfrm>
              <a:off x="10707016" y="4431617"/>
              <a:ext cx="4099011" cy="840220"/>
            </a:xfrm>
            <a:prstGeom prst="rect">
              <a:avLst/>
            </a:prstGeom>
          </p:spPr>
          <p:txBody>
            <a:bodyPr wrap="square">
              <a:spAutoFit/>
            </a:bodyPr>
            <a:lstStyle/>
            <a:p>
              <a:pPr algn="ctr"/>
              <a:r>
                <a:rPr lang="zh-CN" altLang="en-US" sz="1400">
                  <a:solidFill>
                    <a:schemeClr val="bg1"/>
                  </a:solidFill>
                  <a:latin typeface="Century Gothic" panose="020B0502020202020204" pitchFamily="34" charset="0"/>
                </a:rPr>
                <a:t>技工学校</a:t>
              </a:r>
              <a:endParaRPr lang="en-US" altLang="zh-CN" sz="1400">
                <a:solidFill>
                  <a:schemeClr val="bg1"/>
                </a:solidFill>
                <a:latin typeface="Century Gothic" panose="020B0502020202020204" pitchFamily="34" charset="0"/>
              </a:endParaRPr>
            </a:p>
            <a:p>
              <a:pPr algn="ctr"/>
              <a:r>
                <a:rPr lang="zh-CN" altLang="en-US" sz="1400">
                  <a:solidFill>
                    <a:schemeClr val="bg1"/>
                  </a:solidFill>
                  <a:latin typeface="Century Gothic" panose="020B0502020202020204" pitchFamily="34" charset="0"/>
                </a:rPr>
                <a:t>（中技，高技）</a:t>
              </a:r>
              <a:endParaRPr lang="en-US" altLang="zh-CN" sz="1400">
                <a:solidFill>
                  <a:schemeClr val="bg1"/>
                </a:solidFill>
                <a:latin typeface="Century Gothic" panose="020B0502020202020204" pitchFamily="34" charset="0"/>
              </a:endParaRPr>
            </a:p>
            <a:p>
              <a:pPr algn="ctr"/>
              <a:endParaRPr lang="zh-CN" altLang="en-US" sz="1400">
                <a:solidFill>
                  <a:schemeClr val="bg1"/>
                </a:solidFill>
                <a:latin typeface="Century Gothic" panose="020B0502020202020204" pitchFamily="34" charset="0"/>
              </a:endParaRPr>
            </a:p>
          </p:txBody>
        </p:sp>
        <p:sp>
          <p:nvSpPr>
            <p:cNvPr id="240" name="矩形 22">
              <a:extLst>
                <a:ext uri="{FF2B5EF4-FFF2-40B4-BE49-F238E27FC236}">
                  <a16:creationId xmlns:a16="http://schemas.microsoft.com/office/drawing/2014/main" id="{D9B38834-47DD-493B-BF44-A5DC65F351D0}"/>
                </a:ext>
              </a:extLst>
            </p:cNvPr>
            <p:cNvSpPr/>
            <p:nvPr/>
          </p:nvSpPr>
          <p:spPr>
            <a:xfrm>
              <a:off x="11572417" y="6042504"/>
              <a:ext cx="1435375" cy="350092"/>
            </a:xfrm>
            <a:prstGeom prst="rect">
              <a:avLst/>
            </a:prstGeom>
          </p:spPr>
          <p:txBody>
            <a:bodyPr wrap="none">
              <a:spAutoFit/>
            </a:bodyPr>
            <a:lstStyle/>
            <a:p>
              <a:pPr algn="ctr"/>
              <a:r>
                <a:rPr lang="zh-CN" altLang="en-US" sz="1400">
                  <a:solidFill>
                    <a:schemeClr val="bg1"/>
                  </a:solidFill>
                  <a:latin typeface="Century Gothic" panose="020B0502020202020204" pitchFamily="34" charset="0"/>
                </a:rPr>
                <a:t>职业高级中学</a:t>
              </a:r>
            </a:p>
          </p:txBody>
        </p:sp>
        <p:grpSp>
          <p:nvGrpSpPr>
            <p:cNvPr id="241" name="组合 39">
              <a:extLst>
                <a:ext uri="{FF2B5EF4-FFF2-40B4-BE49-F238E27FC236}">
                  <a16:creationId xmlns:a16="http://schemas.microsoft.com/office/drawing/2014/main" id="{B55A1B40-23F5-4363-816B-D47219B6FD2A}"/>
                </a:ext>
              </a:extLst>
            </p:cNvPr>
            <p:cNvGrpSpPr/>
            <p:nvPr/>
          </p:nvGrpSpPr>
          <p:grpSpPr>
            <a:xfrm>
              <a:off x="10290830" y="4205917"/>
              <a:ext cx="632921" cy="632131"/>
              <a:chOff x="7931311" y="2751325"/>
              <a:chExt cx="678521" cy="677675"/>
            </a:xfrm>
            <a:solidFill>
              <a:schemeClr val="bg1"/>
            </a:solidFill>
          </p:grpSpPr>
          <p:sp>
            <p:nvSpPr>
              <p:cNvPr id="242" name="Freeform 22">
                <a:extLst>
                  <a:ext uri="{FF2B5EF4-FFF2-40B4-BE49-F238E27FC236}">
                    <a16:creationId xmlns:a16="http://schemas.microsoft.com/office/drawing/2014/main" id="{FC0DB1EE-2F6E-4A21-A14E-EEBCDDF09C66}"/>
                  </a:ext>
                </a:extLst>
              </p:cNvPr>
              <p:cNvSpPr>
                <a:spLocks/>
              </p:cNvSpPr>
              <p:nvPr/>
            </p:nvSpPr>
            <p:spPr bwMode="auto">
              <a:xfrm>
                <a:off x="8338367" y="3180651"/>
                <a:ext cx="22552" cy="45103"/>
              </a:xfrm>
              <a:custGeom>
                <a:avLst/>
                <a:gdLst>
                  <a:gd name="T0" fmla="*/ 68 w 68"/>
                  <a:gd name="T1" fmla="*/ 34 h 137"/>
                  <a:gd name="T2" fmla="*/ 34 w 68"/>
                  <a:gd name="T3" fmla="*/ 0 h 137"/>
                  <a:gd name="T4" fmla="*/ 0 w 68"/>
                  <a:gd name="T5" fmla="*/ 34 h 137"/>
                  <a:gd name="T6" fmla="*/ 0 w 68"/>
                  <a:gd name="T7" fmla="*/ 102 h 137"/>
                  <a:gd name="T8" fmla="*/ 34 w 68"/>
                  <a:gd name="T9" fmla="*/ 137 h 137"/>
                  <a:gd name="T10" fmla="*/ 68 w 68"/>
                  <a:gd name="T11" fmla="*/ 102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5"/>
                      <a:pt x="53" y="0"/>
                      <a:pt x="34" y="0"/>
                    </a:cubicBezTo>
                    <a:cubicBezTo>
                      <a:pt x="15" y="0"/>
                      <a:pt x="0" y="15"/>
                      <a:pt x="0" y="34"/>
                    </a:cubicBezTo>
                    <a:cubicBezTo>
                      <a:pt x="0" y="102"/>
                      <a:pt x="0" y="102"/>
                      <a:pt x="0" y="102"/>
                    </a:cubicBezTo>
                    <a:cubicBezTo>
                      <a:pt x="0" y="121"/>
                      <a:pt x="15" y="137"/>
                      <a:pt x="34" y="137"/>
                    </a:cubicBezTo>
                    <a:cubicBezTo>
                      <a:pt x="53" y="137"/>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43" name="Freeform 23">
                <a:extLst>
                  <a:ext uri="{FF2B5EF4-FFF2-40B4-BE49-F238E27FC236}">
                    <a16:creationId xmlns:a16="http://schemas.microsoft.com/office/drawing/2014/main" id="{3594579E-DE92-4F05-973E-51EC391A1A7C}"/>
                  </a:ext>
                </a:extLst>
              </p:cNvPr>
              <p:cNvSpPr>
                <a:spLocks/>
              </p:cNvSpPr>
              <p:nvPr/>
            </p:nvSpPr>
            <p:spPr bwMode="auto">
              <a:xfrm>
                <a:off x="8338367" y="3316242"/>
                <a:ext cx="22552" cy="67373"/>
              </a:xfrm>
              <a:custGeom>
                <a:avLst/>
                <a:gdLst>
                  <a:gd name="T0" fmla="*/ 34 w 68"/>
                  <a:gd name="T1" fmla="*/ 0 h 204"/>
                  <a:gd name="T2" fmla="*/ 0 w 68"/>
                  <a:gd name="T3" fmla="*/ 34 h 204"/>
                  <a:gd name="T4" fmla="*/ 0 w 68"/>
                  <a:gd name="T5" fmla="*/ 170 h 204"/>
                  <a:gd name="T6" fmla="*/ 34 w 68"/>
                  <a:gd name="T7" fmla="*/ 204 h 204"/>
                  <a:gd name="T8" fmla="*/ 68 w 68"/>
                  <a:gd name="T9" fmla="*/ 170 h 204"/>
                  <a:gd name="T10" fmla="*/ 68 w 68"/>
                  <a:gd name="T11" fmla="*/ 34 h 204"/>
                  <a:gd name="T12" fmla="*/ 34 w 68"/>
                  <a:gd name="T13" fmla="*/ 0 h 204"/>
                </a:gdLst>
                <a:ahLst/>
                <a:cxnLst>
                  <a:cxn ang="0">
                    <a:pos x="T0" y="T1"/>
                  </a:cxn>
                  <a:cxn ang="0">
                    <a:pos x="T2" y="T3"/>
                  </a:cxn>
                  <a:cxn ang="0">
                    <a:pos x="T4" y="T5"/>
                  </a:cxn>
                  <a:cxn ang="0">
                    <a:pos x="T6" y="T7"/>
                  </a:cxn>
                  <a:cxn ang="0">
                    <a:pos x="T8" y="T9"/>
                  </a:cxn>
                  <a:cxn ang="0">
                    <a:pos x="T10" y="T11"/>
                  </a:cxn>
                  <a:cxn ang="0">
                    <a:pos x="T12" y="T13"/>
                  </a:cxn>
                </a:cxnLst>
                <a:rect l="0" t="0" r="r" b="b"/>
                <a:pathLst>
                  <a:path w="68" h="204">
                    <a:moveTo>
                      <a:pt x="34" y="0"/>
                    </a:moveTo>
                    <a:cubicBezTo>
                      <a:pt x="15" y="0"/>
                      <a:pt x="0" y="15"/>
                      <a:pt x="0" y="34"/>
                    </a:cubicBezTo>
                    <a:cubicBezTo>
                      <a:pt x="0" y="170"/>
                      <a:pt x="0" y="170"/>
                      <a:pt x="0" y="170"/>
                    </a:cubicBezTo>
                    <a:cubicBezTo>
                      <a:pt x="0" y="189"/>
                      <a:pt x="15" y="204"/>
                      <a:pt x="34" y="204"/>
                    </a:cubicBezTo>
                    <a:cubicBezTo>
                      <a:pt x="53" y="204"/>
                      <a:pt x="68" y="189"/>
                      <a:pt x="68" y="170"/>
                    </a:cubicBezTo>
                    <a:cubicBezTo>
                      <a:pt x="68" y="34"/>
                      <a:pt x="68" y="34"/>
                      <a:pt x="68" y="34"/>
                    </a:cubicBezTo>
                    <a:cubicBezTo>
                      <a:pt x="68" y="15"/>
                      <a:pt x="53"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44" name="Freeform 24">
                <a:extLst>
                  <a:ext uri="{FF2B5EF4-FFF2-40B4-BE49-F238E27FC236}">
                    <a16:creationId xmlns:a16="http://schemas.microsoft.com/office/drawing/2014/main" id="{C6035FBC-75E0-4C6B-8603-3CD4E4813988}"/>
                  </a:ext>
                </a:extLst>
              </p:cNvPr>
              <p:cNvSpPr>
                <a:spLocks/>
              </p:cNvSpPr>
              <p:nvPr/>
            </p:nvSpPr>
            <p:spPr bwMode="auto">
              <a:xfrm>
                <a:off x="8383470" y="3044778"/>
                <a:ext cx="22834" cy="45385"/>
              </a:xfrm>
              <a:custGeom>
                <a:avLst/>
                <a:gdLst>
                  <a:gd name="T0" fmla="*/ 69 w 69"/>
                  <a:gd name="T1" fmla="*/ 35 h 137"/>
                  <a:gd name="T2" fmla="*/ 34 w 69"/>
                  <a:gd name="T3" fmla="*/ 0 h 137"/>
                  <a:gd name="T4" fmla="*/ 0 w 69"/>
                  <a:gd name="T5" fmla="*/ 35 h 137"/>
                  <a:gd name="T6" fmla="*/ 0 w 69"/>
                  <a:gd name="T7" fmla="*/ 103 h 137"/>
                  <a:gd name="T8" fmla="*/ 34 w 69"/>
                  <a:gd name="T9" fmla="*/ 137 h 137"/>
                  <a:gd name="T10" fmla="*/ 69 w 69"/>
                  <a:gd name="T11" fmla="*/ 103 h 137"/>
                  <a:gd name="T12" fmla="*/ 69 w 69"/>
                  <a:gd name="T13" fmla="*/ 35 h 137"/>
                </a:gdLst>
                <a:ahLst/>
                <a:cxnLst>
                  <a:cxn ang="0">
                    <a:pos x="T0" y="T1"/>
                  </a:cxn>
                  <a:cxn ang="0">
                    <a:pos x="T2" y="T3"/>
                  </a:cxn>
                  <a:cxn ang="0">
                    <a:pos x="T4" y="T5"/>
                  </a:cxn>
                  <a:cxn ang="0">
                    <a:pos x="T6" y="T7"/>
                  </a:cxn>
                  <a:cxn ang="0">
                    <a:pos x="T8" y="T9"/>
                  </a:cxn>
                  <a:cxn ang="0">
                    <a:pos x="T10" y="T11"/>
                  </a:cxn>
                  <a:cxn ang="0">
                    <a:pos x="T12" y="T13"/>
                  </a:cxn>
                </a:cxnLst>
                <a:rect l="0" t="0" r="r" b="b"/>
                <a:pathLst>
                  <a:path w="69" h="137">
                    <a:moveTo>
                      <a:pt x="69" y="35"/>
                    </a:moveTo>
                    <a:cubicBezTo>
                      <a:pt x="69" y="16"/>
                      <a:pt x="53" y="0"/>
                      <a:pt x="34" y="0"/>
                    </a:cubicBezTo>
                    <a:cubicBezTo>
                      <a:pt x="16" y="0"/>
                      <a:pt x="0" y="16"/>
                      <a:pt x="0" y="35"/>
                    </a:cubicBezTo>
                    <a:cubicBezTo>
                      <a:pt x="0" y="103"/>
                      <a:pt x="0" y="103"/>
                      <a:pt x="0" y="103"/>
                    </a:cubicBezTo>
                    <a:cubicBezTo>
                      <a:pt x="0" y="122"/>
                      <a:pt x="16" y="137"/>
                      <a:pt x="34" y="137"/>
                    </a:cubicBezTo>
                    <a:cubicBezTo>
                      <a:pt x="53" y="137"/>
                      <a:pt x="69" y="122"/>
                      <a:pt x="69" y="103"/>
                    </a:cubicBezTo>
                    <a:lnTo>
                      <a:pt x="69"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45" name="Freeform 25">
                <a:extLst>
                  <a:ext uri="{FF2B5EF4-FFF2-40B4-BE49-F238E27FC236}">
                    <a16:creationId xmlns:a16="http://schemas.microsoft.com/office/drawing/2014/main" id="{4B7FF41C-421C-4847-8363-5586078B6F48}"/>
                  </a:ext>
                </a:extLst>
              </p:cNvPr>
              <p:cNvSpPr>
                <a:spLocks/>
              </p:cNvSpPr>
              <p:nvPr/>
            </p:nvSpPr>
            <p:spPr bwMode="auto">
              <a:xfrm>
                <a:off x="8338367" y="3112714"/>
                <a:ext cx="22552" cy="45385"/>
              </a:xfrm>
              <a:custGeom>
                <a:avLst/>
                <a:gdLst>
                  <a:gd name="T0" fmla="*/ 68 w 68"/>
                  <a:gd name="T1" fmla="*/ 34 h 137"/>
                  <a:gd name="T2" fmla="*/ 34 w 68"/>
                  <a:gd name="T3" fmla="*/ 0 h 137"/>
                  <a:gd name="T4" fmla="*/ 0 w 68"/>
                  <a:gd name="T5" fmla="*/ 34 h 137"/>
                  <a:gd name="T6" fmla="*/ 0 w 68"/>
                  <a:gd name="T7" fmla="*/ 103 h 137"/>
                  <a:gd name="T8" fmla="*/ 34 w 68"/>
                  <a:gd name="T9" fmla="*/ 137 h 137"/>
                  <a:gd name="T10" fmla="*/ 68 w 68"/>
                  <a:gd name="T11" fmla="*/ 103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6"/>
                      <a:pt x="53" y="0"/>
                      <a:pt x="34" y="0"/>
                    </a:cubicBezTo>
                    <a:cubicBezTo>
                      <a:pt x="15" y="0"/>
                      <a:pt x="0" y="16"/>
                      <a:pt x="0" y="34"/>
                    </a:cubicBezTo>
                    <a:cubicBezTo>
                      <a:pt x="0" y="103"/>
                      <a:pt x="0" y="103"/>
                      <a:pt x="0" y="103"/>
                    </a:cubicBezTo>
                    <a:cubicBezTo>
                      <a:pt x="0" y="122"/>
                      <a:pt x="15" y="137"/>
                      <a:pt x="34" y="137"/>
                    </a:cubicBezTo>
                    <a:cubicBezTo>
                      <a:pt x="53" y="137"/>
                      <a:pt x="68" y="122"/>
                      <a:pt x="68" y="103"/>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46" name="Freeform 26">
                <a:extLst>
                  <a:ext uri="{FF2B5EF4-FFF2-40B4-BE49-F238E27FC236}">
                    <a16:creationId xmlns:a16="http://schemas.microsoft.com/office/drawing/2014/main" id="{EECF00E1-9327-48AF-A328-2E412D136236}"/>
                  </a:ext>
                </a:extLst>
              </p:cNvPr>
              <p:cNvSpPr>
                <a:spLocks/>
              </p:cNvSpPr>
              <p:nvPr/>
            </p:nvSpPr>
            <p:spPr bwMode="auto">
              <a:xfrm>
                <a:off x="8338367" y="3248306"/>
                <a:ext cx="22552" cy="45103"/>
              </a:xfrm>
              <a:custGeom>
                <a:avLst/>
                <a:gdLst>
                  <a:gd name="T0" fmla="*/ 68 w 68"/>
                  <a:gd name="T1" fmla="*/ 34 h 136"/>
                  <a:gd name="T2" fmla="*/ 34 w 68"/>
                  <a:gd name="T3" fmla="*/ 0 h 136"/>
                  <a:gd name="T4" fmla="*/ 0 w 68"/>
                  <a:gd name="T5" fmla="*/ 34 h 136"/>
                  <a:gd name="T6" fmla="*/ 0 w 68"/>
                  <a:gd name="T7" fmla="*/ 102 h 136"/>
                  <a:gd name="T8" fmla="*/ 34 w 68"/>
                  <a:gd name="T9" fmla="*/ 136 h 136"/>
                  <a:gd name="T10" fmla="*/ 68 w 68"/>
                  <a:gd name="T11" fmla="*/ 102 h 136"/>
                  <a:gd name="T12" fmla="*/ 68 w 68"/>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8" h="136">
                    <a:moveTo>
                      <a:pt x="68" y="34"/>
                    </a:moveTo>
                    <a:cubicBezTo>
                      <a:pt x="68" y="15"/>
                      <a:pt x="53" y="0"/>
                      <a:pt x="34" y="0"/>
                    </a:cubicBezTo>
                    <a:cubicBezTo>
                      <a:pt x="15" y="0"/>
                      <a:pt x="0" y="15"/>
                      <a:pt x="0" y="34"/>
                    </a:cubicBezTo>
                    <a:cubicBezTo>
                      <a:pt x="0" y="102"/>
                      <a:pt x="0" y="102"/>
                      <a:pt x="0" y="102"/>
                    </a:cubicBezTo>
                    <a:cubicBezTo>
                      <a:pt x="0" y="121"/>
                      <a:pt x="15" y="136"/>
                      <a:pt x="34" y="136"/>
                    </a:cubicBezTo>
                    <a:cubicBezTo>
                      <a:pt x="53" y="136"/>
                      <a:pt x="68" y="121"/>
                      <a:pt x="68" y="102"/>
                    </a:cubicBezTo>
                    <a:cubicBezTo>
                      <a:pt x="68" y="34"/>
                      <a:pt x="68" y="34"/>
                      <a:pt x="68"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47" name="Freeform 27">
                <a:extLst>
                  <a:ext uri="{FF2B5EF4-FFF2-40B4-BE49-F238E27FC236}">
                    <a16:creationId xmlns:a16="http://schemas.microsoft.com/office/drawing/2014/main" id="{85F12870-AC7E-47E0-9CD7-7FACFEADD96A}"/>
                  </a:ext>
                </a:extLst>
              </p:cNvPr>
              <p:cNvSpPr>
                <a:spLocks/>
              </p:cNvSpPr>
              <p:nvPr/>
            </p:nvSpPr>
            <p:spPr bwMode="auto">
              <a:xfrm>
                <a:off x="8383470" y="3112714"/>
                <a:ext cx="22834" cy="45385"/>
              </a:xfrm>
              <a:custGeom>
                <a:avLst/>
                <a:gdLst>
                  <a:gd name="T0" fmla="*/ 69 w 69"/>
                  <a:gd name="T1" fmla="*/ 34 h 137"/>
                  <a:gd name="T2" fmla="*/ 34 w 69"/>
                  <a:gd name="T3" fmla="*/ 0 h 137"/>
                  <a:gd name="T4" fmla="*/ 0 w 69"/>
                  <a:gd name="T5" fmla="*/ 34 h 137"/>
                  <a:gd name="T6" fmla="*/ 0 w 69"/>
                  <a:gd name="T7" fmla="*/ 103 h 137"/>
                  <a:gd name="T8" fmla="*/ 34 w 69"/>
                  <a:gd name="T9" fmla="*/ 137 h 137"/>
                  <a:gd name="T10" fmla="*/ 69 w 69"/>
                  <a:gd name="T11" fmla="*/ 103 h 137"/>
                  <a:gd name="T12" fmla="*/ 69 w 69"/>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9" h="137">
                    <a:moveTo>
                      <a:pt x="69" y="34"/>
                    </a:moveTo>
                    <a:cubicBezTo>
                      <a:pt x="69" y="16"/>
                      <a:pt x="53" y="0"/>
                      <a:pt x="34" y="0"/>
                    </a:cubicBezTo>
                    <a:cubicBezTo>
                      <a:pt x="16" y="0"/>
                      <a:pt x="0" y="16"/>
                      <a:pt x="0" y="34"/>
                    </a:cubicBezTo>
                    <a:cubicBezTo>
                      <a:pt x="0" y="103"/>
                      <a:pt x="0" y="103"/>
                      <a:pt x="0" y="103"/>
                    </a:cubicBezTo>
                    <a:cubicBezTo>
                      <a:pt x="0" y="122"/>
                      <a:pt x="16" y="137"/>
                      <a:pt x="34" y="137"/>
                    </a:cubicBezTo>
                    <a:cubicBezTo>
                      <a:pt x="53" y="137"/>
                      <a:pt x="69" y="122"/>
                      <a:pt x="69" y="103"/>
                    </a:cubicBezTo>
                    <a:lnTo>
                      <a:pt x="69"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48" name="Freeform 28">
                <a:extLst>
                  <a:ext uri="{FF2B5EF4-FFF2-40B4-BE49-F238E27FC236}">
                    <a16:creationId xmlns:a16="http://schemas.microsoft.com/office/drawing/2014/main" id="{676E2C6D-A4BD-4100-AC35-D578E016A892}"/>
                  </a:ext>
                </a:extLst>
              </p:cNvPr>
              <p:cNvSpPr>
                <a:spLocks/>
              </p:cNvSpPr>
              <p:nvPr/>
            </p:nvSpPr>
            <p:spPr bwMode="auto">
              <a:xfrm>
                <a:off x="8292982" y="3044778"/>
                <a:ext cx="22834" cy="45385"/>
              </a:xfrm>
              <a:custGeom>
                <a:avLst/>
                <a:gdLst>
                  <a:gd name="T0" fmla="*/ 69 w 69"/>
                  <a:gd name="T1" fmla="*/ 35 h 137"/>
                  <a:gd name="T2" fmla="*/ 34 w 69"/>
                  <a:gd name="T3" fmla="*/ 0 h 137"/>
                  <a:gd name="T4" fmla="*/ 0 w 69"/>
                  <a:gd name="T5" fmla="*/ 35 h 137"/>
                  <a:gd name="T6" fmla="*/ 0 w 69"/>
                  <a:gd name="T7" fmla="*/ 103 h 137"/>
                  <a:gd name="T8" fmla="*/ 34 w 69"/>
                  <a:gd name="T9" fmla="*/ 137 h 137"/>
                  <a:gd name="T10" fmla="*/ 69 w 69"/>
                  <a:gd name="T11" fmla="*/ 103 h 137"/>
                  <a:gd name="T12" fmla="*/ 69 w 69"/>
                  <a:gd name="T13" fmla="*/ 35 h 137"/>
                </a:gdLst>
                <a:ahLst/>
                <a:cxnLst>
                  <a:cxn ang="0">
                    <a:pos x="T0" y="T1"/>
                  </a:cxn>
                  <a:cxn ang="0">
                    <a:pos x="T2" y="T3"/>
                  </a:cxn>
                  <a:cxn ang="0">
                    <a:pos x="T4" y="T5"/>
                  </a:cxn>
                  <a:cxn ang="0">
                    <a:pos x="T6" y="T7"/>
                  </a:cxn>
                  <a:cxn ang="0">
                    <a:pos x="T8" y="T9"/>
                  </a:cxn>
                  <a:cxn ang="0">
                    <a:pos x="T10" y="T11"/>
                  </a:cxn>
                  <a:cxn ang="0">
                    <a:pos x="T12" y="T13"/>
                  </a:cxn>
                </a:cxnLst>
                <a:rect l="0" t="0" r="r" b="b"/>
                <a:pathLst>
                  <a:path w="69" h="137">
                    <a:moveTo>
                      <a:pt x="69" y="35"/>
                    </a:moveTo>
                    <a:cubicBezTo>
                      <a:pt x="69" y="16"/>
                      <a:pt x="53" y="0"/>
                      <a:pt x="34" y="0"/>
                    </a:cubicBezTo>
                    <a:cubicBezTo>
                      <a:pt x="16" y="0"/>
                      <a:pt x="0" y="16"/>
                      <a:pt x="0" y="35"/>
                    </a:cubicBezTo>
                    <a:cubicBezTo>
                      <a:pt x="0" y="103"/>
                      <a:pt x="0" y="103"/>
                      <a:pt x="0" y="103"/>
                    </a:cubicBezTo>
                    <a:cubicBezTo>
                      <a:pt x="0" y="122"/>
                      <a:pt x="16" y="137"/>
                      <a:pt x="34" y="137"/>
                    </a:cubicBezTo>
                    <a:cubicBezTo>
                      <a:pt x="53" y="137"/>
                      <a:pt x="69" y="122"/>
                      <a:pt x="69" y="103"/>
                    </a:cubicBezTo>
                    <a:lnTo>
                      <a:pt x="69"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49" name="Freeform 29">
                <a:extLst>
                  <a:ext uri="{FF2B5EF4-FFF2-40B4-BE49-F238E27FC236}">
                    <a16:creationId xmlns:a16="http://schemas.microsoft.com/office/drawing/2014/main" id="{D90C993A-1AB6-4311-90B8-C78F4917B055}"/>
                  </a:ext>
                </a:extLst>
              </p:cNvPr>
              <p:cNvSpPr>
                <a:spLocks/>
              </p:cNvSpPr>
              <p:nvPr/>
            </p:nvSpPr>
            <p:spPr bwMode="auto">
              <a:xfrm>
                <a:off x="8338367" y="3044778"/>
                <a:ext cx="22552" cy="45385"/>
              </a:xfrm>
              <a:custGeom>
                <a:avLst/>
                <a:gdLst>
                  <a:gd name="T0" fmla="*/ 68 w 68"/>
                  <a:gd name="T1" fmla="*/ 35 h 137"/>
                  <a:gd name="T2" fmla="*/ 34 w 68"/>
                  <a:gd name="T3" fmla="*/ 0 h 137"/>
                  <a:gd name="T4" fmla="*/ 0 w 68"/>
                  <a:gd name="T5" fmla="*/ 35 h 137"/>
                  <a:gd name="T6" fmla="*/ 0 w 68"/>
                  <a:gd name="T7" fmla="*/ 103 h 137"/>
                  <a:gd name="T8" fmla="*/ 34 w 68"/>
                  <a:gd name="T9" fmla="*/ 137 h 137"/>
                  <a:gd name="T10" fmla="*/ 68 w 68"/>
                  <a:gd name="T11" fmla="*/ 103 h 137"/>
                  <a:gd name="T12" fmla="*/ 68 w 68"/>
                  <a:gd name="T13" fmla="*/ 35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5"/>
                    </a:moveTo>
                    <a:cubicBezTo>
                      <a:pt x="68" y="16"/>
                      <a:pt x="53" y="0"/>
                      <a:pt x="34" y="0"/>
                    </a:cubicBezTo>
                    <a:cubicBezTo>
                      <a:pt x="15" y="0"/>
                      <a:pt x="0" y="16"/>
                      <a:pt x="0" y="35"/>
                    </a:cubicBezTo>
                    <a:cubicBezTo>
                      <a:pt x="0" y="103"/>
                      <a:pt x="0" y="103"/>
                      <a:pt x="0" y="103"/>
                    </a:cubicBezTo>
                    <a:cubicBezTo>
                      <a:pt x="0" y="122"/>
                      <a:pt x="15" y="137"/>
                      <a:pt x="34" y="137"/>
                    </a:cubicBezTo>
                    <a:cubicBezTo>
                      <a:pt x="53" y="137"/>
                      <a:pt x="68" y="122"/>
                      <a:pt x="68" y="103"/>
                    </a:cubicBezTo>
                    <a:lnTo>
                      <a:pt x="68"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50" name="Freeform 30">
                <a:extLst>
                  <a:ext uri="{FF2B5EF4-FFF2-40B4-BE49-F238E27FC236}">
                    <a16:creationId xmlns:a16="http://schemas.microsoft.com/office/drawing/2014/main" id="{1466D9AC-49D0-4A07-82E2-7653E0B8CA99}"/>
                  </a:ext>
                </a:extLst>
              </p:cNvPr>
              <p:cNvSpPr>
                <a:spLocks/>
              </p:cNvSpPr>
              <p:nvPr/>
            </p:nvSpPr>
            <p:spPr bwMode="auto">
              <a:xfrm>
                <a:off x="8383470" y="2909468"/>
                <a:ext cx="22834" cy="45103"/>
              </a:xfrm>
              <a:custGeom>
                <a:avLst/>
                <a:gdLst>
                  <a:gd name="T0" fmla="*/ 69 w 69"/>
                  <a:gd name="T1" fmla="*/ 102 h 136"/>
                  <a:gd name="T2" fmla="*/ 69 w 69"/>
                  <a:gd name="T3" fmla="*/ 34 h 136"/>
                  <a:gd name="T4" fmla="*/ 34 w 69"/>
                  <a:gd name="T5" fmla="*/ 0 h 136"/>
                  <a:gd name="T6" fmla="*/ 0 w 69"/>
                  <a:gd name="T7" fmla="*/ 34 h 136"/>
                  <a:gd name="T8" fmla="*/ 0 w 69"/>
                  <a:gd name="T9" fmla="*/ 102 h 136"/>
                  <a:gd name="T10" fmla="*/ 34 w 69"/>
                  <a:gd name="T11" fmla="*/ 136 h 136"/>
                  <a:gd name="T12" fmla="*/ 69 w 69"/>
                  <a:gd name="T13" fmla="*/ 102 h 136"/>
                </a:gdLst>
                <a:ahLst/>
                <a:cxnLst>
                  <a:cxn ang="0">
                    <a:pos x="T0" y="T1"/>
                  </a:cxn>
                  <a:cxn ang="0">
                    <a:pos x="T2" y="T3"/>
                  </a:cxn>
                  <a:cxn ang="0">
                    <a:pos x="T4" y="T5"/>
                  </a:cxn>
                  <a:cxn ang="0">
                    <a:pos x="T6" y="T7"/>
                  </a:cxn>
                  <a:cxn ang="0">
                    <a:pos x="T8" y="T9"/>
                  </a:cxn>
                  <a:cxn ang="0">
                    <a:pos x="T10" y="T11"/>
                  </a:cxn>
                  <a:cxn ang="0">
                    <a:pos x="T12" y="T13"/>
                  </a:cxn>
                </a:cxnLst>
                <a:rect l="0" t="0" r="r" b="b"/>
                <a:pathLst>
                  <a:path w="69" h="136">
                    <a:moveTo>
                      <a:pt x="69" y="102"/>
                    </a:moveTo>
                    <a:cubicBezTo>
                      <a:pt x="69" y="34"/>
                      <a:pt x="69" y="34"/>
                      <a:pt x="69" y="34"/>
                    </a:cubicBezTo>
                    <a:cubicBezTo>
                      <a:pt x="69" y="15"/>
                      <a:pt x="53" y="0"/>
                      <a:pt x="34" y="0"/>
                    </a:cubicBezTo>
                    <a:cubicBezTo>
                      <a:pt x="16" y="0"/>
                      <a:pt x="0" y="15"/>
                      <a:pt x="0" y="34"/>
                    </a:cubicBezTo>
                    <a:cubicBezTo>
                      <a:pt x="0" y="102"/>
                      <a:pt x="0" y="102"/>
                      <a:pt x="0" y="102"/>
                    </a:cubicBezTo>
                    <a:cubicBezTo>
                      <a:pt x="0" y="121"/>
                      <a:pt x="16" y="136"/>
                      <a:pt x="34" y="136"/>
                    </a:cubicBezTo>
                    <a:cubicBezTo>
                      <a:pt x="53" y="136"/>
                      <a:pt x="69" y="121"/>
                      <a:pt x="69"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51" name="Freeform 31">
                <a:extLst>
                  <a:ext uri="{FF2B5EF4-FFF2-40B4-BE49-F238E27FC236}">
                    <a16:creationId xmlns:a16="http://schemas.microsoft.com/office/drawing/2014/main" id="{3D1AD871-0ADA-4534-BBA8-27816AB6909A}"/>
                  </a:ext>
                </a:extLst>
              </p:cNvPr>
              <p:cNvSpPr>
                <a:spLocks/>
              </p:cNvSpPr>
              <p:nvPr/>
            </p:nvSpPr>
            <p:spPr bwMode="auto">
              <a:xfrm>
                <a:off x="8292982" y="3112714"/>
                <a:ext cx="22834" cy="45385"/>
              </a:xfrm>
              <a:custGeom>
                <a:avLst/>
                <a:gdLst>
                  <a:gd name="T0" fmla="*/ 69 w 69"/>
                  <a:gd name="T1" fmla="*/ 34 h 137"/>
                  <a:gd name="T2" fmla="*/ 34 w 69"/>
                  <a:gd name="T3" fmla="*/ 0 h 137"/>
                  <a:gd name="T4" fmla="*/ 0 w 69"/>
                  <a:gd name="T5" fmla="*/ 34 h 137"/>
                  <a:gd name="T6" fmla="*/ 0 w 69"/>
                  <a:gd name="T7" fmla="*/ 103 h 137"/>
                  <a:gd name="T8" fmla="*/ 34 w 69"/>
                  <a:gd name="T9" fmla="*/ 137 h 137"/>
                  <a:gd name="T10" fmla="*/ 69 w 69"/>
                  <a:gd name="T11" fmla="*/ 103 h 137"/>
                  <a:gd name="T12" fmla="*/ 69 w 69"/>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9" h="137">
                    <a:moveTo>
                      <a:pt x="69" y="34"/>
                    </a:moveTo>
                    <a:cubicBezTo>
                      <a:pt x="69" y="16"/>
                      <a:pt x="53" y="0"/>
                      <a:pt x="34" y="0"/>
                    </a:cubicBezTo>
                    <a:cubicBezTo>
                      <a:pt x="16" y="0"/>
                      <a:pt x="0" y="16"/>
                      <a:pt x="0" y="34"/>
                    </a:cubicBezTo>
                    <a:cubicBezTo>
                      <a:pt x="0" y="103"/>
                      <a:pt x="0" y="103"/>
                      <a:pt x="0" y="103"/>
                    </a:cubicBezTo>
                    <a:cubicBezTo>
                      <a:pt x="0" y="122"/>
                      <a:pt x="16" y="137"/>
                      <a:pt x="34" y="137"/>
                    </a:cubicBezTo>
                    <a:cubicBezTo>
                      <a:pt x="53" y="137"/>
                      <a:pt x="69" y="122"/>
                      <a:pt x="69" y="103"/>
                    </a:cubicBezTo>
                    <a:lnTo>
                      <a:pt x="69"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52" name="Freeform 32">
                <a:extLst>
                  <a:ext uri="{FF2B5EF4-FFF2-40B4-BE49-F238E27FC236}">
                    <a16:creationId xmlns:a16="http://schemas.microsoft.com/office/drawing/2014/main" id="{E649EF9E-DA1E-4935-A8E2-4698FB13DB6A}"/>
                  </a:ext>
                </a:extLst>
              </p:cNvPr>
              <p:cNvSpPr>
                <a:spLocks/>
              </p:cNvSpPr>
              <p:nvPr/>
            </p:nvSpPr>
            <p:spPr bwMode="auto">
              <a:xfrm>
                <a:off x="8428855" y="2909468"/>
                <a:ext cx="22552" cy="45103"/>
              </a:xfrm>
              <a:custGeom>
                <a:avLst/>
                <a:gdLst>
                  <a:gd name="T0" fmla="*/ 68 w 68"/>
                  <a:gd name="T1" fmla="*/ 34 h 136"/>
                  <a:gd name="T2" fmla="*/ 34 w 68"/>
                  <a:gd name="T3" fmla="*/ 0 h 136"/>
                  <a:gd name="T4" fmla="*/ 0 w 68"/>
                  <a:gd name="T5" fmla="*/ 34 h 136"/>
                  <a:gd name="T6" fmla="*/ 0 w 68"/>
                  <a:gd name="T7" fmla="*/ 102 h 136"/>
                  <a:gd name="T8" fmla="*/ 34 w 68"/>
                  <a:gd name="T9" fmla="*/ 136 h 136"/>
                  <a:gd name="T10" fmla="*/ 68 w 68"/>
                  <a:gd name="T11" fmla="*/ 102 h 136"/>
                  <a:gd name="T12" fmla="*/ 68 w 68"/>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8" h="136">
                    <a:moveTo>
                      <a:pt x="68" y="34"/>
                    </a:moveTo>
                    <a:cubicBezTo>
                      <a:pt x="68" y="15"/>
                      <a:pt x="53" y="0"/>
                      <a:pt x="34" y="0"/>
                    </a:cubicBezTo>
                    <a:cubicBezTo>
                      <a:pt x="15" y="0"/>
                      <a:pt x="0" y="15"/>
                      <a:pt x="0" y="34"/>
                    </a:cubicBezTo>
                    <a:cubicBezTo>
                      <a:pt x="0" y="102"/>
                      <a:pt x="0" y="102"/>
                      <a:pt x="0" y="102"/>
                    </a:cubicBezTo>
                    <a:cubicBezTo>
                      <a:pt x="0" y="121"/>
                      <a:pt x="15" y="136"/>
                      <a:pt x="34" y="136"/>
                    </a:cubicBezTo>
                    <a:cubicBezTo>
                      <a:pt x="53" y="136"/>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53" name="Freeform 33">
                <a:extLst>
                  <a:ext uri="{FF2B5EF4-FFF2-40B4-BE49-F238E27FC236}">
                    <a16:creationId xmlns:a16="http://schemas.microsoft.com/office/drawing/2014/main" id="{4E874F2B-32FD-4DA8-8F34-222D88155D72}"/>
                  </a:ext>
                </a:extLst>
              </p:cNvPr>
              <p:cNvSpPr>
                <a:spLocks/>
              </p:cNvSpPr>
              <p:nvPr/>
            </p:nvSpPr>
            <p:spPr bwMode="auto">
              <a:xfrm>
                <a:off x="8292982" y="3180651"/>
                <a:ext cx="22834" cy="45103"/>
              </a:xfrm>
              <a:custGeom>
                <a:avLst/>
                <a:gdLst>
                  <a:gd name="T0" fmla="*/ 34 w 69"/>
                  <a:gd name="T1" fmla="*/ 0 h 137"/>
                  <a:gd name="T2" fmla="*/ 0 w 69"/>
                  <a:gd name="T3" fmla="*/ 34 h 137"/>
                  <a:gd name="T4" fmla="*/ 0 w 69"/>
                  <a:gd name="T5" fmla="*/ 102 h 137"/>
                  <a:gd name="T6" fmla="*/ 34 w 69"/>
                  <a:gd name="T7" fmla="*/ 137 h 137"/>
                  <a:gd name="T8" fmla="*/ 69 w 69"/>
                  <a:gd name="T9" fmla="*/ 102 h 137"/>
                  <a:gd name="T10" fmla="*/ 69 w 69"/>
                  <a:gd name="T11" fmla="*/ 34 h 137"/>
                  <a:gd name="T12" fmla="*/ 34 w 69"/>
                  <a:gd name="T13" fmla="*/ 0 h 137"/>
                </a:gdLst>
                <a:ahLst/>
                <a:cxnLst>
                  <a:cxn ang="0">
                    <a:pos x="T0" y="T1"/>
                  </a:cxn>
                  <a:cxn ang="0">
                    <a:pos x="T2" y="T3"/>
                  </a:cxn>
                  <a:cxn ang="0">
                    <a:pos x="T4" y="T5"/>
                  </a:cxn>
                  <a:cxn ang="0">
                    <a:pos x="T6" y="T7"/>
                  </a:cxn>
                  <a:cxn ang="0">
                    <a:pos x="T8" y="T9"/>
                  </a:cxn>
                  <a:cxn ang="0">
                    <a:pos x="T10" y="T11"/>
                  </a:cxn>
                  <a:cxn ang="0">
                    <a:pos x="T12" y="T13"/>
                  </a:cxn>
                </a:cxnLst>
                <a:rect l="0" t="0" r="r" b="b"/>
                <a:pathLst>
                  <a:path w="69" h="137">
                    <a:moveTo>
                      <a:pt x="34" y="0"/>
                    </a:moveTo>
                    <a:cubicBezTo>
                      <a:pt x="16" y="0"/>
                      <a:pt x="0" y="15"/>
                      <a:pt x="0" y="34"/>
                    </a:cubicBezTo>
                    <a:cubicBezTo>
                      <a:pt x="0" y="102"/>
                      <a:pt x="0" y="102"/>
                      <a:pt x="0" y="102"/>
                    </a:cubicBezTo>
                    <a:cubicBezTo>
                      <a:pt x="0" y="121"/>
                      <a:pt x="16" y="137"/>
                      <a:pt x="34" y="137"/>
                    </a:cubicBezTo>
                    <a:cubicBezTo>
                      <a:pt x="53" y="137"/>
                      <a:pt x="69" y="121"/>
                      <a:pt x="69" y="102"/>
                    </a:cubicBezTo>
                    <a:cubicBezTo>
                      <a:pt x="69" y="34"/>
                      <a:pt x="69" y="34"/>
                      <a:pt x="69" y="34"/>
                    </a:cubicBezTo>
                    <a:cubicBezTo>
                      <a:pt x="69" y="15"/>
                      <a:pt x="53"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54" name="Freeform 34">
                <a:extLst>
                  <a:ext uri="{FF2B5EF4-FFF2-40B4-BE49-F238E27FC236}">
                    <a16:creationId xmlns:a16="http://schemas.microsoft.com/office/drawing/2014/main" id="{656CF111-A382-466C-B064-6DD30B10C6DF}"/>
                  </a:ext>
                </a:extLst>
              </p:cNvPr>
              <p:cNvSpPr>
                <a:spLocks/>
              </p:cNvSpPr>
              <p:nvPr/>
            </p:nvSpPr>
            <p:spPr bwMode="auto">
              <a:xfrm>
                <a:off x="8473959" y="3248306"/>
                <a:ext cx="22834" cy="45103"/>
              </a:xfrm>
              <a:custGeom>
                <a:avLst/>
                <a:gdLst>
                  <a:gd name="T0" fmla="*/ 69 w 69"/>
                  <a:gd name="T1" fmla="*/ 34 h 136"/>
                  <a:gd name="T2" fmla="*/ 35 w 69"/>
                  <a:gd name="T3" fmla="*/ 0 h 136"/>
                  <a:gd name="T4" fmla="*/ 0 w 69"/>
                  <a:gd name="T5" fmla="*/ 34 h 136"/>
                  <a:gd name="T6" fmla="*/ 0 w 69"/>
                  <a:gd name="T7" fmla="*/ 102 h 136"/>
                  <a:gd name="T8" fmla="*/ 35 w 69"/>
                  <a:gd name="T9" fmla="*/ 136 h 136"/>
                  <a:gd name="T10" fmla="*/ 69 w 69"/>
                  <a:gd name="T11" fmla="*/ 102 h 136"/>
                  <a:gd name="T12" fmla="*/ 69 w 69"/>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9" h="136">
                    <a:moveTo>
                      <a:pt x="69" y="34"/>
                    </a:moveTo>
                    <a:cubicBezTo>
                      <a:pt x="69" y="15"/>
                      <a:pt x="53" y="0"/>
                      <a:pt x="35" y="0"/>
                    </a:cubicBezTo>
                    <a:cubicBezTo>
                      <a:pt x="16" y="0"/>
                      <a:pt x="0" y="15"/>
                      <a:pt x="0" y="34"/>
                    </a:cubicBezTo>
                    <a:cubicBezTo>
                      <a:pt x="0" y="102"/>
                      <a:pt x="0" y="102"/>
                      <a:pt x="0" y="102"/>
                    </a:cubicBezTo>
                    <a:cubicBezTo>
                      <a:pt x="0" y="121"/>
                      <a:pt x="16" y="136"/>
                      <a:pt x="35" y="136"/>
                    </a:cubicBezTo>
                    <a:cubicBezTo>
                      <a:pt x="53" y="136"/>
                      <a:pt x="69" y="121"/>
                      <a:pt x="69" y="102"/>
                    </a:cubicBezTo>
                    <a:cubicBezTo>
                      <a:pt x="69" y="34"/>
                      <a:pt x="69" y="34"/>
                      <a:pt x="69"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55" name="Freeform 35">
                <a:extLst>
                  <a:ext uri="{FF2B5EF4-FFF2-40B4-BE49-F238E27FC236}">
                    <a16:creationId xmlns:a16="http://schemas.microsoft.com/office/drawing/2014/main" id="{6B2B6129-93A1-4967-8BB6-7F80ECC79D40}"/>
                  </a:ext>
                </a:extLst>
              </p:cNvPr>
              <p:cNvSpPr>
                <a:spLocks/>
              </p:cNvSpPr>
              <p:nvPr/>
            </p:nvSpPr>
            <p:spPr bwMode="auto">
              <a:xfrm>
                <a:off x="8473959" y="3316242"/>
                <a:ext cx="22834" cy="67373"/>
              </a:xfrm>
              <a:custGeom>
                <a:avLst/>
                <a:gdLst>
                  <a:gd name="T0" fmla="*/ 35 w 69"/>
                  <a:gd name="T1" fmla="*/ 0 h 204"/>
                  <a:gd name="T2" fmla="*/ 0 w 69"/>
                  <a:gd name="T3" fmla="*/ 34 h 204"/>
                  <a:gd name="T4" fmla="*/ 0 w 69"/>
                  <a:gd name="T5" fmla="*/ 170 h 204"/>
                  <a:gd name="T6" fmla="*/ 35 w 69"/>
                  <a:gd name="T7" fmla="*/ 204 h 204"/>
                  <a:gd name="T8" fmla="*/ 69 w 69"/>
                  <a:gd name="T9" fmla="*/ 170 h 204"/>
                  <a:gd name="T10" fmla="*/ 69 w 69"/>
                  <a:gd name="T11" fmla="*/ 34 h 204"/>
                  <a:gd name="T12" fmla="*/ 35 w 69"/>
                  <a:gd name="T13" fmla="*/ 0 h 204"/>
                </a:gdLst>
                <a:ahLst/>
                <a:cxnLst>
                  <a:cxn ang="0">
                    <a:pos x="T0" y="T1"/>
                  </a:cxn>
                  <a:cxn ang="0">
                    <a:pos x="T2" y="T3"/>
                  </a:cxn>
                  <a:cxn ang="0">
                    <a:pos x="T4" y="T5"/>
                  </a:cxn>
                  <a:cxn ang="0">
                    <a:pos x="T6" y="T7"/>
                  </a:cxn>
                  <a:cxn ang="0">
                    <a:pos x="T8" y="T9"/>
                  </a:cxn>
                  <a:cxn ang="0">
                    <a:pos x="T10" y="T11"/>
                  </a:cxn>
                  <a:cxn ang="0">
                    <a:pos x="T12" y="T13"/>
                  </a:cxn>
                </a:cxnLst>
                <a:rect l="0" t="0" r="r" b="b"/>
                <a:pathLst>
                  <a:path w="69" h="204">
                    <a:moveTo>
                      <a:pt x="35" y="0"/>
                    </a:moveTo>
                    <a:cubicBezTo>
                      <a:pt x="16" y="0"/>
                      <a:pt x="0" y="15"/>
                      <a:pt x="0" y="34"/>
                    </a:cubicBezTo>
                    <a:cubicBezTo>
                      <a:pt x="0" y="170"/>
                      <a:pt x="0" y="170"/>
                      <a:pt x="0" y="170"/>
                    </a:cubicBezTo>
                    <a:cubicBezTo>
                      <a:pt x="0" y="189"/>
                      <a:pt x="16" y="204"/>
                      <a:pt x="35" y="204"/>
                    </a:cubicBezTo>
                    <a:cubicBezTo>
                      <a:pt x="53" y="204"/>
                      <a:pt x="69" y="189"/>
                      <a:pt x="69" y="170"/>
                    </a:cubicBezTo>
                    <a:cubicBezTo>
                      <a:pt x="69" y="34"/>
                      <a:pt x="69" y="34"/>
                      <a:pt x="69" y="34"/>
                    </a:cubicBezTo>
                    <a:cubicBezTo>
                      <a:pt x="69" y="15"/>
                      <a:pt x="53" y="0"/>
                      <a:pt x="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56" name="Freeform 36">
                <a:extLst>
                  <a:ext uri="{FF2B5EF4-FFF2-40B4-BE49-F238E27FC236}">
                    <a16:creationId xmlns:a16="http://schemas.microsoft.com/office/drawing/2014/main" id="{3887545B-FE15-4460-B8E2-53DAF9992071}"/>
                  </a:ext>
                </a:extLst>
              </p:cNvPr>
              <p:cNvSpPr>
                <a:spLocks/>
              </p:cNvSpPr>
              <p:nvPr/>
            </p:nvSpPr>
            <p:spPr bwMode="auto">
              <a:xfrm>
                <a:off x="8519344" y="3180651"/>
                <a:ext cx="22552" cy="45103"/>
              </a:xfrm>
              <a:custGeom>
                <a:avLst/>
                <a:gdLst>
                  <a:gd name="T0" fmla="*/ 34 w 68"/>
                  <a:gd name="T1" fmla="*/ 0 h 137"/>
                  <a:gd name="T2" fmla="*/ 0 w 68"/>
                  <a:gd name="T3" fmla="*/ 34 h 137"/>
                  <a:gd name="T4" fmla="*/ 0 w 68"/>
                  <a:gd name="T5" fmla="*/ 102 h 137"/>
                  <a:gd name="T6" fmla="*/ 34 w 68"/>
                  <a:gd name="T7" fmla="*/ 137 h 137"/>
                  <a:gd name="T8" fmla="*/ 68 w 68"/>
                  <a:gd name="T9" fmla="*/ 102 h 137"/>
                  <a:gd name="T10" fmla="*/ 68 w 68"/>
                  <a:gd name="T11" fmla="*/ 34 h 137"/>
                  <a:gd name="T12" fmla="*/ 34 w 68"/>
                  <a:gd name="T13" fmla="*/ 0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34" y="0"/>
                    </a:moveTo>
                    <a:cubicBezTo>
                      <a:pt x="15" y="0"/>
                      <a:pt x="0" y="15"/>
                      <a:pt x="0" y="34"/>
                    </a:cubicBezTo>
                    <a:cubicBezTo>
                      <a:pt x="0" y="102"/>
                      <a:pt x="0" y="102"/>
                      <a:pt x="0" y="102"/>
                    </a:cubicBezTo>
                    <a:cubicBezTo>
                      <a:pt x="0" y="121"/>
                      <a:pt x="15" y="137"/>
                      <a:pt x="34" y="137"/>
                    </a:cubicBezTo>
                    <a:cubicBezTo>
                      <a:pt x="53" y="137"/>
                      <a:pt x="68" y="121"/>
                      <a:pt x="68" y="102"/>
                    </a:cubicBezTo>
                    <a:cubicBezTo>
                      <a:pt x="68" y="34"/>
                      <a:pt x="68" y="34"/>
                      <a:pt x="68" y="34"/>
                    </a:cubicBezTo>
                    <a:cubicBezTo>
                      <a:pt x="68" y="15"/>
                      <a:pt x="53"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57" name="Freeform 37">
                <a:extLst>
                  <a:ext uri="{FF2B5EF4-FFF2-40B4-BE49-F238E27FC236}">
                    <a16:creationId xmlns:a16="http://schemas.microsoft.com/office/drawing/2014/main" id="{B3F96768-57DC-44A8-B71E-FEF6907B1EC6}"/>
                  </a:ext>
                </a:extLst>
              </p:cNvPr>
              <p:cNvSpPr>
                <a:spLocks/>
              </p:cNvSpPr>
              <p:nvPr/>
            </p:nvSpPr>
            <p:spPr bwMode="auto">
              <a:xfrm>
                <a:off x="8338367" y="2819262"/>
                <a:ext cx="248913" cy="406492"/>
              </a:xfrm>
              <a:custGeom>
                <a:avLst/>
                <a:gdLst>
                  <a:gd name="T0" fmla="*/ 34 w 751"/>
                  <a:gd name="T1" fmla="*/ 409 h 1229"/>
                  <a:gd name="T2" fmla="*/ 68 w 751"/>
                  <a:gd name="T3" fmla="*/ 375 h 1229"/>
                  <a:gd name="T4" fmla="*/ 68 w 751"/>
                  <a:gd name="T5" fmla="*/ 231 h 1229"/>
                  <a:gd name="T6" fmla="*/ 409 w 751"/>
                  <a:gd name="T7" fmla="*/ 146 h 1229"/>
                  <a:gd name="T8" fmla="*/ 409 w 751"/>
                  <a:gd name="T9" fmla="*/ 717 h 1229"/>
                  <a:gd name="T10" fmla="*/ 432 w 751"/>
                  <a:gd name="T11" fmla="*/ 749 h 1229"/>
                  <a:gd name="T12" fmla="*/ 682 w 751"/>
                  <a:gd name="T13" fmla="*/ 843 h 1229"/>
                  <a:gd name="T14" fmla="*/ 682 w 751"/>
                  <a:gd name="T15" fmla="*/ 1194 h 1229"/>
                  <a:gd name="T16" fmla="*/ 717 w 751"/>
                  <a:gd name="T17" fmla="*/ 1229 h 1229"/>
                  <a:gd name="T18" fmla="*/ 751 w 751"/>
                  <a:gd name="T19" fmla="*/ 1194 h 1229"/>
                  <a:gd name="T20" fmla="*/ 751 w 751"/>
                  <a:gd name="T21" fmla="*/ 819 h 1229"/>
                  <a:gd name="T22" fmla="*/ 729 w 751"/>
                  <a:gd name="T23" fmla="*/ 787 h 1229"/>
                  <a:gd name="T24" fmla="*/ 478 w 751"/>
                  <a:gd name="T25" fmla="*/ 693 h 1229"/>
                  <a:gd name="T26" fmla="*/ 478 w 751"/>
                  <a:gd name="T27" fmla="*/ 34 h 1229"/>
                  <a:gd name="T28" fmla="*/ 444 w 751"/>
                  <a:gd name="T29" fmla="*/ 0 h 1229"/>
                  <a:gd name="T30" fmla="*/ 409 w 751"/>
                  <a:gd name="T31" fmla="*/ 34 h 1229"/>
                  <a:gd name="T32" fmla="*/ 409 w 751"/>
                  <a:gd name="T33" fmla="*/ 76 h 1229"/>
                  <a:gd name="T34" fmla="*/ 26 w 751"/>
                  <a:gd name="T35" fmla="*/ 171 h 1229"/>
                  <a:gd name="T36" fmla="*/ 0 w 751"/>
                  <a:gd name="T37" fmla="*/ 205 h 1229"/>
                  <a:gd name="T38" fmla="*/ 0 w 751"/>
                  <a:gd name="T39" fmla="*/ 375 h 1229"/>
                  <a:gd name="T40" fmla="*/ 34 w 751"/>
                  <a:gd name="T41" fmla="*/ 409 h 1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1" h="1229">
                    <a:moveTo>
                      <a:pt x="34" y="409"/>
                    </a:moveTo>
                    <a:cubicBezTo>
                      <a:pt x="53" y="409"/>
                      <a:pt x="68" y="394"/>
                      <a:pt x="68" y="375"/>
                    </a:cubicBezTo>
                    <a:cubicBezTo>
                      <a:pt x="68" y="231"/>
                      <a:pt x="68" y="231"/>
                      <a:pt x="68" y="231"/>
                    </a:cubicBezTo>
                    <a:cubicBezTo>
                      <a:pt x="409" y="146"/>
                      <a:pt x="409" y="146"/>
                      <a:pt x="409" y="146"/>
                    </a:cubicBezTo>
                    <a:cubicBezTo>
                      <a:pt x="409" y="717"/>
                      <a:pt x="409" y="717"/>
                      <a:pt x="409" y="717"/>
                    </a:cubicBezTo>
                    <a:cubicBezTo>
                      <a:pt x="409" y="731"/>
                      <a:pt x="418" y="744"/>
                      <a:pt x="432" y="749"/>
                    </a:cubicBezTo>
                    <a:cubicBezTo>
                      <a:pt x="682" y="843"/>
                      <a:pt x="682" y="843"/>
                      <a:pt x="682" y="843"/>
                    </a:cubicBezTo>
                    <a:cubicBezTo>
                      <a:pt x="682" y="1194"/>
                      <a:pt x="682" y="1194"/>
                      <a:pt x="682" y="1194"/>
                    </a:cubicBezTo>
                    <a:cubicBezTo>
                      <a:pt x="682" y="1213"/>
                      <a:pt x="698" y="1229"/>
                      <a:pt x="717" y="1229"/>
                    </a:cubicBezTo>
                    <a:cubicBezTo>
                      <a:pt x="735" y="1229"/>
                      <a:pt x="751" y="1213"/>
                      <a:pt x="751" y="1194"/>
                    </a:cubicBezTo>
                    <a:cubicBezTo>
                      <a:pt x="751" y="819"/>
                      <a:pt x="751" y="819"/>
                      <a:pt x="751" y="819"/>
                    </a:cubicBezTo>
                    <a:cubicBezTo>
                      <a:pt x="751" y="805"/>
                      <a:pt x="742" y="792"/>
                      <a:pt x="729" y="787"/>
                    </a:cubicBezTo>
                    <a:cubicBezTo>
                      <a:pt x="478" y="693"/>
                      <a:pt x="478" y="693"/>
                      <a:pt x="478" y="693"/>
                    </a:cubicBezTo>
                    <a:cubicBezTo>
                      <a:pt x="478" y="34"/>
                      <a:pt x="478" y="34"/>
                      <a:pt x="478" y="34"/>
                    </a:cubicBezTo>
                    <a:cubicBezTo>
                      <a:pt x="478" y="15"/>
                      <a:pt x="462" y="0"/>
                      <a:pt x="444" y="0"/>
                    </a:cubicBezTo>
                    <a:cubicBezTo>
                      <a:pt x="425" y="0"/>
                      <a:pt x="409" y="15"/>
                      <a:pt x="409" y="34"/>
                    </a:cubicBezTo>
                    <a:cubicBezTo>
                      <a:pt x="409" y="76"/>
                      <a:pt x="409" y="76"/>
                      <a:pt x="409" y="76"/>
                    </a:cubicBezTo>
                    <a:cubicBezTo>
                      <a:pt x="26" y="171"/>
                      <a:pt x="26" y="171"/>
                      <a:pt x="26" y="171"/>
                    </a:cubicBezTo>
                    <a:cubicBezTo>
                      <a:pt x="10" y="175"/>
                      <a:pt x="0" y="189"/>
                      <a:pt x="0" y="205"/>
                    </a:cubicBezTo>
                    <a:cubicBezTo>
                      <a:pt x="0" y="375"/>
                      <a:pt x="0" y="375"/>
                      <a:pt x="0" y="375"/>
                    </a:cubicBezTo>
                    <a:cubicBezTo>
                      <a:pt x="0" y="394"/>
                      <a:pt x="15" y="409"/>
                      <a:pt x="34" y="4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58" name="Freeform 38">
                <a:extLst>
                  <a:ext uri="{FF2B5EF4-FFF2-40B4-BE49-F238E27FC236}">
                    <a16:creationId xmlns:a16="http://schemas.microsoft.com/office/drawing/2014/main" id="{BE32E274-16CC-4E12-B448-675587FCF9AE}"/>
                  </a:ext>
                </a:extLst>
              </p:cNvPr>
              <p:cNvSpPr>
                <a:spLocks/>
              </p:cNvSpPr>
              <p:nvPr/>
            </p:nvSpPr>
            <p:spPr bwMode="auto">
              <a:xfrm>
                <a:off x="8519344" y="3112714"/>
                <a:ext cx="22552" cy="45385"/>
              </a:xfrm>
              <a:custGeom>
                <a:avLst/>
                <a:gdLst>
                  <a:gd name="T0" fmla="*/ 68 w 68"/>
                  <a:gd name="T1" fmla="*/ 34 h 137"/>
                  <a:gd name="T2" fmla="*/ 34 w 68"/>
                  <a:gd name="T3" fmla="*/ 0 h 137"/>
                  <a:gd name="T4" fmla="*/ 0 w 68"/>
                  <a:gd name="T5" fmla="*/ 34 h 137"/>
                  <a:gd name="T6" fmla="*/ 0 w 68"/>
                  <a:gd name="T7" fmla="*/ 103 h 137"/>
                  <a:gd name="T8" fmla="*/ 34 w 68"/>
                  <a:gd name="T9" fmla="*/ 137 h 137"/>
                  <a:gd name="T10" fmla="*/ 68 w 68"/>
                  <a:gd name="T11" fmla="*/ 103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6"/>
                      <a:pt x="53" y="0"/>
                      <a:pt x="34" y="0"/>
                    </a:cubicBezTo>
                    <a:cubicBezTo>
                      <a:pt x="15" y="0"/>
                      <a:pt x="0" y="16"/>
                      <a:pt x="0" y="34"/>
                    </a:cubicBezTo>
                    <a:cubicBezTo>
                      <a:pt x="0" y="103"/>
                      <a:pt x="0" y="103"/>
                      <a:pt x="0" y="103"/>
                    </a:cubicBezTo>
                    <a:cubicBezTo>
                      <a:pt x="0" y="122"/>
                      <a:pt x="15" y="137"/>
                      <a:pt x="34" y="137"/>
                    </a:cubicBezTo>
                    <a:cubicBezTo>
                      <a:pt x="53" y="137"/>
                      <a:pt x="68" y="122"/>
                      <a:pt x="68" y="103"/>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59" name="Freeform 39">
                <a:extLst>
                  <a:ext uri="{FF2B5EF4-FFF2-40B4-BE49-F238E27FC236}">
                    <a16:creationId xmlns:a16="http://schemas.microsoft.com/office/drawing/2014/main" id="{F0C581DE-87CA-4B1A-BBB3-DB8374B32EC2}"/>
                  </a:ext>
                </a:extLst>
              </p:cNvPr>
              <p:cNvSpPr>
                <a:spLocks/>
              </p:cNvSpPr>
              <p:nvPr/>
            </p:nvSpPr>
            <p:spPr bwMode="auto">
              <a:xfrm>
                <a:off x="8473959" y="3112714"/>
                <a:ext cx="22834" cy="45385"/>
              </a:xfrm>
              <a:custGeom>
                <a:avLst/>
                <a:gdLst>
                  <a:gd name="T0" fmla="*/ 69 w 69"/>
                  <a:gd name="T1" fmla="*/ 34 h 137"/>
                  <a:gd name="T2" fmla="*/ 35 w 69"/>
                  <a:gd name="T3" fmla="*/ 0 h 137"/>
                  <a:gd name="T4" fmla="*/ 0 w 69"/>
                  <a:gd name="T5" fmla="*/ 34 h 137"/>
                  <a:gd name="T6" fmla="*/ 0 w 69"/>
                  <a:gd name="T7" fmla="*/ 103 h 137"/>
                  <a:gd name="T8" fmla="*/ 35 w 69"/>
                  <a:gd name="T9" fmla="*/ 137 h 137"/>
                  <a:gd name="T10" fmla="*/ 69 w 69"/>
                  <a:gd name="T11" fmla="*/ 103 h 137"/>
                  <a:gd name="T12" fmla="*/ 69 w 69"/>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9" h="137">
                    <a:moveTo>
                      <a:pt x="69" y="34"/>
                    </a:moveTo>
                    <a:cubicBezTo>
                      <a:pt x="69" y="16"/>
                      <a:pt x="53" y="0"/>
                      <a:pt x="35" y="0"/>
                    </a:cubicBezTo>
                    <a:cubicBezTo>
                      <a:pt x="16" y="0"/>
                      <a:pt x="0" y="16"/>
                      <a:pt x="0" y="34"/>
                    </a:cubicBezTo>
                    <a:cubicBezTo>
                      <a:pt x="0" y="103"/>
                      <a:pt x="0" y="103"/>
                      <a:pt x="0" y="103"/>
                    </a:cubicBezTo>
                    <a:cubicBezTo>
                      <a:pt x="0" y="122"/>
                      <a:pt x="16" y="137"/>
                      <a:pt x="35" y="137"/>
                    </a:cubicBezTo>
                    <a:cubicBezTo>
                      <a:pt x="53" y="137"/>
                      <a:pt x="69" y="122"/>
                      <a:pt x="69" y="103"/>
                    </a:cubicBezTo>
                    <a:lnTo>
                      <a:pt x="69"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60" name="Freeform 40">
                <a:extLst>
                  <a:ext uri="{FF2B5EF4-FFF2-40B4-BE49-F238E27FC236}">
                    <a16:creationId xmlns:a16="http://schemas.microsoft.com/office/drawing/2014/main" id="{76511DCD-7DA6-472B-A7B1-CCF2328EC059}"/>
                  </a:ext>
                </a:extLst>
              </p:cNvPr>
              <p:cNvSpPr>
                <a:spLocks/>
              </p:cNvSpPr>
              <p:nvPr/>
            </p:nvSpPr>
            <p:spPr bwMode="auto">
              <a:xfrm>
                <a:off x="8383470" y="3248306"/>
                <a:ext cx="22834" cy="45103"/>
              </a:xfrm>
              <a:custGeom>
                <a:avLst/>
                <a:gdLst>
                  <a:gd name="T0" fmla="*/ 69 w 69"/>
                  <a:gd name="T1" fmla="*/ 34 h 136"/>
                  <a:gd name="T2" fmla="*/ 34 w 69"/>
                  <a:gd name="T3" fmla="*/ 0 h 136"/>
                  <a:gd name="T4" fmla="*/ 0 w 69"/>
                  <a:gd name="T5" fmla="*/ 34 h 136"/>
                  <a:gd name="T6" fmla="*/ 0 w 69"/>
                  <a:gd name="T7" fmla="*/ 102 h 136"/>
                  <a:gd name="T8" fmla="*/ 34 w 69"/>
                  <a:gd name="T9" fmla="*/ 136 h 136"/>
                  <a:gd name="T10" fmla="*/ 69 w 69"/>
                  <a:gd name="T11" fmla="*/ 102 h 136"/>
                  <a:gd name="T12" fmla="*/ 69 w 69"/>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9" h="136">
                    <a:moveTo>
                      <a:pt x="69" y="34"/>
                    </a:moveTo>
                    <a:cubicBezTo>
                      <a:pt x="69" y="15"/>
                      <a:pt x="53" y="0"/>
                      <a:pt x="34" y="0"/>
                    </a:cubicBezTo>
                    <a:cubicBezTo>
                      <a:pt x="16" y="0"/>
                      <a:pt x="0" y="15"/>
                      <a:pt x="0" y="34"/>
                    </a:cubicBezTo>
                    <a:cubicBezTo>
                      <a:pt x="0" y="102"/>
                      <a:pt x="0" y="102"/>
                      <a:pt x="0" y="102"/>
                    </a:cubicBezTo>
                    <a:cubicBezTo>
                      <a:pt x="0" y="121"/>
                      <a:pt x="16" y="136"/>
                      <a:pt x="34" y="136"/>
                    </a:cubicBezTo>
                    <a:cubicBezTo>
                      <a:pt x="53" y="136"/>
                      <a:pt x="69" y="121"/>
                      <a:pt x="69" y="102"/>
                    </a:cubicBezTo>
                    <a:lnTo>
                      <a:pt x="69"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61" name="Freeform 41">
                <a:extLst>
                  <a:ext uri="{FF2B5EF4-FFF2-40B4-BE49-F238E27FC236}">
                    <a16:creationId xmlns:a16="http://schemas.microsoft.com/office/drawing/2014/main" id="{72956CA5-0925-4486-BDAD-67BD364B9481}"/>
                  </a:ext>
                </a:extLst>
              </p:cNvPr>
              <p:cNvSpPr>
                <a:spLocks/>
              </p:cNvSpPr>
              <p:nvPr/>
            </p:nvSpPr>
            <p:spPr bwMode="auto">
              <a:xfrm>
                <a:off x="8473959" y="3180651"/>
                <a:ext cx="22834" cy="45103"/>
              </a:xfrm>
              <a:custGeom>
                <a:avLst/>
                <a:gdLst>
                  <a:gd name="T0" fmla="*/ 69 w 69"/>
                  <a:gd name="T1" fmla="*/ 34 h 137"/>
                  <a:gd name="T2" fmla="*/ 35 w 69"/>
                  <a:gd name="T3" fmla="*/ 0 h 137"/>
                  <a:gd name="T4" fmla="*/ 0 w 69"/>
                  <a:gd name="T5" fmla="*/ 34 h 137"/>
                  <a:gd name="T6" fmla="*/ 0 w 69"/>
                  <a:gd name="T7" fmla="*/ 102 h 137"/>
                  <a:gd name="T8" fmla="*/ 35 w 69"/>
                  <a:gd name="T9" fmla="*/ 137 h 137"/>
                  <a:gd name="T10" fmla="*/ 69 w 69"/>
                  <a:gd name="T11" fmla="*/ 102 h 137"/>
                  <a:gd name="T12" fmla="*/ 69 w 69"/>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9" h="137">
                    <a:moveTo>
                      <a:pt x="69" y="34"/>
                    </a:moveTo>
                    <a:cubicBezTo>
                      <a:pt x="69" y="15"/>
                      <a:pt x="53" y="0"/>
                      <a:pt x="35" y="0"/>
                    </a:cubicBezTo>
                    <a:cubicBezTo>
                      <a:pt x="16" y="0"/>
                      <a:pt x="0" y="15"/>
                      <a:pt x="0" y="34"/>
                    </a:cubicBezTo>
                    <a:cubicBezTo>
                      <a:pt x="0" y="102"/>
                      <a:pt x="0" y="102"/>
                      <a:pt x="0" y="102"/>
                    </a:cubicBezTo>
                    <a:cubicBezTo>
                      <a:pt x="0" y="121"/>
                      <a:pt x="16" y="137"/>
                      <a:pt x="35" y="137"/>
                    </a:cubicBezTo>
                    <a:cubicBezTo>
                      <a:pt x="53" y="137"/>
                      <a:pt x="69" y="121"/>
                      <a:pt x="69" y="102"/>
                    </a:cubicBezTo>
                    <a:lnTo>
                      <a:pt x="69"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62" name="Freeform 42">
                <a:extLst>
                  <a:ext uri="{FF2B5EF4-FFF2-40B4-BE49-F238E27FC236}">
                    <a16:creationId xmlns:a16="http://schemas.microsoft.com/office/drawing/2014/main" id="{BBBCF720-044D-4421-A66B-5521FC6BE3AC}"/>
                  </a:ext>
                </a:extLst>
              </p:cNvPr>
              <p:cNvSpPr>
                <a:spLocks/>
              </p:cNvSpPr>
              <p:nvPr/>
            </p:nvSpPr>
            <p:spPr bwMode="auto">
              <a:xfrm>
                <a:off x="8383470" y="3316242"/>
                <a:ext cx="22834" cy="67373"/>
              </a:xfrm>
              <a:custGeom>
                <a:avLst/>
                <a:gdLst>
                  <a:gd name="T0" fmla="*/ 34 w 69"/>
                  <a:gd name="T1" fmla="*/ 0 h 204"/>
                  <a:gd name="T2" fmla="*/ 0 w 69"/>
                  <a:gd name="T3" fmla="*/ 34 h 204"/>
                  <a:gd name="T4" fmla="*/ 0 w 69"/>
                  <a:gd name="T5" fmla="*/ 170 h 204"/>
                  <a:gd name="T6" fmla="*/ 34 w 69"/>
                  <a:gd name="T7" fmla="*/ 204 h 204"/>
                  <a:gd name="T8" fmla="*/ 69 w 69"/>
                  <a:gd name="T9" fmla="*/ 170 h 204"/>
                  <a:gd name="T10" fmla="*/ 69 w 69"/>
                  <a:gd name="T11" fmla="*/ 34 h 204"/>
                  <a:gd name="T12" fmla="*/ 34 w 69"/>
                  <a:gd name="T13" fmla="*/ 0 h 204"/>
                </a:gdLst>
                <a:ahLst/>
                <a:cxnLst>
                  <a:cxn ang="0">
                    <a:pos x="T0" y="T1"/>
                  </a:cxn>
                  <a:cxn ang="0">
                    <a:pos x="T2" y="T3"/>
                  </a:cxn>
                  <a:cxn ang="0">
                    <a:pos x="T4" y="T5"/>
                  </a:cxn>
                  <a:cxn ang="0">
                    <a:pos x="T6" y="T7"/>
                  </a:cxn>
                  <a:cxn ang="0">
                    <a:pos x="T8" y="T9"/>
                  </a:cxn>
                  <a:cxn ang="0">
                    <a:pos x="T10" y="T11"/>
                  </a:cxn>
                  <a:cxn ang="0">
                    <a:pos x="T12" y="T13"/>
                  </a:cxn>
                </a:cxnLst>
                <a:rect l="0" t="0" r="r" b="b"/>
                <a:pathLst>
                  <a:path w="69" h="204">
                    <a:moveTo>
                      <a:pt x="34" y="0"/>
                    </a:moveTo>
                    <a:cubicBezTo>
                      <a:pt x="16" y="0"/>
                      <a:pt x="0" y="15"/>
                      <a:pt x="0" y="34"/>
                    </a:cubicBezTo>
                    <a:cubicBezTo>
                      <a:pt x="0" y="170"/>
                      <a:pt x="0" y="170"/>
                      <a:pt x="0" y="170"/>
                    </a:cubicBezTo>
                    <a:cubicBezTo>
                      <a:pt x="0" y="189"/>
                      <a:pt x="16" y="204"/>
                      <a:pt x="34" y="204"/>
                    </a:cubicBezTo>
                    <a:cubicBezTo>
                      <a:pt x="53" y="204"/>
                      <a:pt x="69" y="189"/>
                      <a:pt x="69" y="170"/>
                    </a:cubicBezTo>
                    <a:cubicBezTo>
                      <a:pt x="69" y="34"/>
                      <a:pt x="69" y="34"/>
                      <a:pt x="69" y="34"/>
                    </a:cubicBezTo>
                    <a:cubicBezTo>
                      <a:pt x="69" y="15"/>
                      <a:pt x="53"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63" name="Freeform 43">
                <a:extLst>
                  <a:ext uri="{FF2B5EF4-FFF2-40B4-BE49-F238E27FC236}">
                    <a16:creationId xmlns:a16="http://schemas.microsoft.com/office/drawing/2014/main" id="{C4C35C65-FA80-41A2-9590-097BFC8A03F3}"/>
                  </a:ext>
                </a:extLst>
              </p:cNvPr>
              <p:cNvSpPr>
                <a:spLocks/>
              </p:cNvSpPr>
              <p:nvPr/>
            </p:nvSpPr>
            <p:spPr bwMode="auto">
              <a:xfrm>
                <a:off x="8383470" y="3180651"/>
                <a:ext cx="22834" cy="45103"/>
              </a:xfrm>
              <a:custGeom>
                <a:avLst/>
                <a:gdLst>
                  <a:gd name="T0" fmla="*/ 69 w 69"/>
                  <a:gd name="T1" fmla="*/ 34 h 137"/>
                  <a:gd name="T2" fmla="*/ 34 w 69"/>
                  <a:gd name="T3" fmla="*/ 0 h 137"/>
                  <a:gd name="T4" fmla="*/ 0 w 69"/>
                  <a:gd name="T5" fmla="*/ 34 h 137"/>
                  <a:gd name="T6" fmla="*/ 0 w 69"/>
                  <a:gd name="T7" fmla="*/ 102 h 137"/>
                  <a:gd name="T8" fmla="*/ 34 w 69"/>
                  <a:gd name="T9" fmla="*/ 137 h 137"/>
                  <a:gd name="T10" fmla="*/ 69 w 69"/>
                  <a:gd name="T11" fmla="*/ 102 h 137"/>
                  <a:gd name="T12" fmla="*/ 69 w 69"/>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9" h="137">
                    <a:moveTo>
                      <a:pt x="69" y="34"/>
                    </a:moveTo>
                    <a:cubicBezTo>
                      <a:pt x="69" y="15"/>
                      <a:pt x="53" y="0"/>
                      <a:pt x="34" y="0"/>
                    </a:cubicBezTo>
                    <a:cubicBezTo>
                      <a:pt x="16" y="0"/>
                      <a:pt x="0" y="15"/>
                      <a:pt x="0" y="34"/>
                    </a:cubicBezTo>
                    <a:cubicBezTo>
                      <a:pt x="0" y="102"/>
                      <a:pt x="0" y="102"/>
                      <a:pt x="0" y="102"/>
                    </a:cubicBezTo>
                    <a:cubicBezTo>
                      <a:pt x="0" y="121"/>
                      <a:pt x="16" y="137"/>
                      <a:pt x="34" y="137"/>
                    </a:cubicBezTo>
                    <a:cubicBezTo>
                      <a:pt x="53" y="137"/>
                      <a:pt x="69" y="121"/>
                      <a:pt x="69" y="102"/>
                    </a:cubicBezTo>
                    <a:lnTo>
                      <a:pt x="69"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64" name="Freeform 44">
                <a:extLst>
                  <a:ext uri="{FF2B5EF4-FFF2-40B4-BE49-F238E27FC236}">
                    <a16:creationId xmlns:a16="http://schemas.microsoft.com/office/drawing/2014/main" id="{9DB3F817-762F-4A4B-873D-F028F3012DD7}"/>
                  </a:ext>
                </a:extLst>
              </p:cNvPr>
              <p:cNvSpPr>
                <a:spLocks/>
              </p:cNvSpPr>
              <p:nvPr/>
            </p:nvSpPr>
            <p:spPr bwMode="auto">
              <a:xfrm>
                <a:off x="8247879" y="2954289"/>
                <a:ext cx="203528" cy="429326"/>
              </a:xfrm>
              <a:custGeom>
                <a:avLst/>
                <a:gdLst>
                  <a:gd name="T0" fmla="*/ 580 w 614"/>
                  <a:gd name="T1" fmla="*/ 1298 h 1298"/>
                  <a:gd name="T2" fmla="*/ 614 w 614"/>
                  <a:gd name="T3" fmla="*/ 1264 h 1298"/>
                  <a:gd name="T4" fmla="*/ 614 w 614"/>
                  <a:gd name="T5" fmla="*/ 172 h 1298"/>
                  <a:gd name="T6" fmla="*/ 588 w 614"/>
                  <a:gd name="T7" fmla="*/ 139 h 1298"/>
                  <a:gd name="T8" fmla="*/ 42 w 614"/>
                  <a:gd name="T9" fmla="*/ 2 h 1298"/>
                  <a:gd name="T10" fmla="*/ 13 w 614"/>
                  <a:gd name="T11" fmla="*/ 9 h 1298"/>
                  <a:gd name="T12" fmla="*/ 0 w 614"/>
                  <a:gd name="T13" fmla="*/ 36 h 1298"/>
                  <a:gd name="T14" fmla="*/ 0 w 614"/>
                  <a:gd name="T15" fmla="*/ 786 h 1298"/>
                  <a:gd name="T16" fmla="*/ 34 w 614"/>
                  <a:gd name="T17" fmla="*/ 821 h 1298"/>
                  <a:gd name="T18" fmla="*/ 68 w 614"/>
                  <a:gd name="T19" fmla="*/ 786 h 1298"/>
                  <a:gd name="T20" fmla="*/ 68 w 614"/>
                  <a:gd name="T21" fmla="*/ 79 h 1298"/>
                  <a:gd name="T22" fmla="*/ 546 w 614"/>
                  <a:gd name="T23" fmla="*/ 199 h 1298"/>
                  <a:gd name="T24" fmla="*/ 546 w 614"/>
                  <a:gd name="T25" fmla="*/ 1264 h 1298"/>
                  <a:gd name="T26" fmla="*/ 580 w 614"/>
                  <a:gd name="T27" fmla="*/ 1298 h 1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4" h="1298">
                    <a:moveTo>
                      <a:pt x="580" y="1298"/>
                    </a:moveTo>
                    <a:cubicBezTo>
                      <a:pt x="599" y="1298"/>
                      <a:pt x="614" y="1283"/>
                      <a:pt x="614" y="1264"/>
                    </a:cubicBezTo>
                    <a:cubicBezTo>
                      <a:pt x="614" y="172"/>
                      <a:pt x="614" y="172"/>
                      <a:pt x="614" y="172"/>
                    </a:cubicBezTo>
                    <a:cubicBezTo>
                      <a:pt x="614" y="156"/>
                      <a:pt x="603" y="143"/>
                      <a:pt x="588" y="139"/>
                    </a:cubicBezTo>
                    <a:cubicBezTo>
                      <a:pt x="42" y="2"/>
                      <a:pt x="42" y="2"/>
                      <a:pt x="42" y="2"/>
                    </a:cubicBezTo>
                    <a:cubicBezTo>
                      <a:pt x="32" y="0"/>
                      <a:pt x="21" y="2"/>
                      <a:pt x="13" y="9"/>
                    </a:cubicBezTo>
                    <a:cubicBezTo>
                      <a:pt x="5" y="15"/>
                      <a:pt x="0" y="25"/>
                      <a:pt x="0" y="36"/>
                    </a:cubicBezTo>
                    <a:cubicBezTo>
                      <a:pt x="0" y="786"/>
                      <a:pt x="0" y="786"/>
                      <a:pt x="0" y="786"/>
                    </a:cubicBezTo>
                    <a:cubicBezTo>
                      <a:pt x="0" y="805"/>
                      <a:pt x="15" y="821"/>
                      <a:pt x="34" y="821"/>
                    </a:cubicBezTo>
                    <a:cubicBezTo>
                      <a:pt x="53" y="821"/>
                      <a:pt x="68" y="805"/>
                      <a:pt x="68" y="786"/>
                    </a:cubicBezTo>
                    <a:cubicBezTo>
                      <a:pt x="68" y="79"/>
                      <a:pt x="68" y="79"/>
                      <a:pt x="68" y="79"/>
                    </a:cubicBezTo>
                    <a:cubicBezTo>
                      <a:pt x="546" y="199"/>
                      <a:pt x="546" y="199"/>
                      <a:pt x="546" y="199"/>
                    </a:cubicBezTo>
                    <a:cubicBezTo>
                      <a:pt x="546" y="1264"/>
                      <a:pt x="546" y="1264"/>
                      <a:pt x="546" y="1264"/>
                    </a:cubicBezTo>
                    <a:cubicBezTo>
                      <a:pt x="546" y="1283"/>
                      <a:pt x="561" y="1298"/>
                      <a:pt x="580" y="12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65" name="Freeform 45">
                <a:extLst>
                  <a:ext uri="{FF2B5EF4-FFF2-40B4-BE49-F238E27FC236}">
                    <a16:creationId xmlns:a16="http://schemas.microsoft.com/office/drawing/2014/main" id="{6873F15D-3CBE-4360-BD7A-6E2936CE4E87}"/>
                  </a:ext>
                </a:extLst>
              </p:cNvPr>
              <p:cNvSpPr>
                <a:spLocks/>
              </p:cNvSpPr>
              <p:nvPr/>
            </p:nvSpPr>
            <p:spPr bwMode="auto">
              <a:xfrm>
                <a:off x="8157672" y="2977405"/>
                <a:ext cx="22552" cy="45103"/>
              </a:xfrm>
              <a:custGeom>
                <a:avLst/>
                <a:gdLst>
                  <a:gd name="T0" fmla="*/ 68 w 68"/>
                  <a:gd name="T1" fmla="*/ 34 h 136"/>
                  <a:gd name="T2" fmla="*/ 34 w 68"/>
                  <a:gd name="T3" fmla="*/ 0 h 136"/>
                  <a:gd name="T4" fmla="*/ 0 w 68"/>
                  <a:gd name="T5" fmla="*/ 34 h 136"/>
                  <a:gd name="T6" fmla="*/ 0 w 68"/>
                  <a:gd name="T7" fmla="*/ 102 h 136"/>
                  <a:gd name="T8" fmla="*/ 34 w 68"/>
                  <a:gd name="T9" fmla="*/ 136 h 136"/>
                  <a:gd name="T10" fmla="*/ 68 w 68"/>
                  <a:gd name="T11" fmla="*/ 102 h 136"/>
                  <a:gd name="T12" fmla="*/ 68 w 68"/>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8" h="136">
                    <a:moveTo>
                      <a:pt x="68" y="34"/>
                    </a:moveTo>
                    <a:cubicBezTo>
                      <a:pt x="68" y="15"/>
                      <a:pt x="53" y="0"/>
                      <a:pt x="34" y="0"/>
                    </a:cubicBezTo>
                    <a:cubicBezTo>
                      <a:pt x="15" y="0"/>
                      <a:pt x="0" y="15"/>
                      <a:pt x="0" y="34"/>
                    </a:cubicBezTo>
                    <a:cubicBezTo>
                      <a:pt x="0" y="102"/>
                      <a:pt x="0" y="102"/>
                      <a:pt x="0" y="102"/>
                    </a:cubicBezTo>
                    <a:cubicBezTo>
                      <a:pt x="0" y="121"/>
                      <a:pt x="15" y="136"/>
                      <a:pt x="34" y="136"/>
                    </a:cubicBezTo>
                    <a:cubicBezTo>
                      <a:pt x="53" y="136"/>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66" name="Freeform 46">
                <a:extLst>
                  <a:ext uri="{FF2B5EF4-FFF2-40B4-BE49-F238E27FC236}">
                    <a16:creationId xmlns:a16="http://schemas.microsoft.com/office/drawing/2014/main" id="{27E156EB-B764-4F90-8DED-C846C405602A}"/>
                  </a:ext>
                </a:extLst>
              </p:cNvPr>
              <p:cNvSpPr>
                <a:spLocks/>
              </p:cNvSpPr>
              <p:nvPr/>
            </p:nvSpPr>
            <p:spPr bwMode="auto">
              <a:xfrm>
                <a:off x="8157672" y="2909468"/>
                <a:ext cx="22552" cy="45103"/>
              </a:xfrm>
              <a:custGeom>
                <a:avLst/>
                <a:gdLst>
                  <a:gd name="T0" fmla="*/ 68 w 68"/>
                  <a:gd name="T1" fmla="*/ 34 h 136"/>
                  <a:gd name="T2" fmla="*/ 34 w 68"/>
                  <a:gd name="T3" fmla="*/ 0 h 136"/>
                  <a:gd name="T4" fmla="*/ 0 w 68"/>
                  <a:gd name="T5" fmla="*/ 34 h 136"/>
                  <a:gd name="T6" fmla="*/ 0 w 68"/>
                  <a:gd name="T7" fmla="*/ 102 h 136"/>
                  <a:gd name="T8" fmla="*/ 34 w 68"/>
                  <a:gd name="T9" fmla="*/ 136 h 136"/>
                  <a:gd name="T10" fmla="*/ 68 w 68"/>
                  <a:gd name="T11" fmla="*/ 102 h 136"/>
                  <a:gd name="T12" fmla="*/ 68 w 68"/>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8" h="136">
                    <a:moveTo>
                      <a:pt x="68" y="34"/>
                    </a:moveTo>
                    <a:cubicBezTo>
                      <a:pt x="68" y="15"/>
                      <a:pt x="53" y="0"/>
                      <a:pt x="34" y="0"/>
                    </a:cubicBezTo>
                    <a:cubicBezTo>
                      <a:pt x="15" y="0"/>
                      <a:pt x="0" y="15"/>
                      <a:pt x="0" y="34"/>
                    </a:cubicBezTo>
                    <a:cubicBezTo>
                      <a:pt x="0" y="102"/>
                      <a:pt x="0" y="102"/>
                      <a:pt x="0" y="102"/>
                    </a:cubicBezTo>
                    <a:cubicBezTo>
                      <a:pt x="0" y="121"/>
                      <a:pt x="15" y="136"/>
                      <a:pt x="34" y="136"/>
                    </a:cubicBezTo>
                    <a:cubicBezTo>
                      <a:pt x="53" y="136"/>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67" name="Freeform 47">
                <a:extLst>
                  <a:ext uri="{FF2B5EF4-FFF2-40B4-BE49-F238E27FC236}">
                    <a16:creationId xmlns:a16="http://schemas.microsoft.com/office/drawing/2014/main" id="{B5EEF0F7-2DB4-49A4-A75D-E6F45CEB8723}"/>
                  </a:ext>
                </a:extLst>
              </p:cNvPr>
              <p:cNvSpPr>
                <a:spLocks/>
              </p:cNvSpPr>
              <p:nvPr/>
            </p:nvSpPr>
            <p:spPr bwMode="auto">
              <a:xfrm>
                <a:off x="8067184" y="3248306"/>
                <a:ext cx="22552" cy="45103"/>
              </a:xfrm>
              <a:custGeom>
                <a:avLst/>
                <a:gdLst>
                  <a:gd name="T0" fmla="*/ 68 w 68"/>
                  <a:gd name="T1" fmla="*/ 34 h 136"/>
                  <a:gd name="T2" fmla="*/ 34 w 68"/>
                  <a:gd name="T3" fmla="*/ 0 h 136"/>
                  <a:gd name="T4" fmla="*/ 0 w 68"/>
                  <a:gd name="T5" fmla="*/ 34 h 136"/>
                  <a:gd name="T6" fmla="*/ 0 w 68"/>
                  <a:gd name="T7" fmla="*/ 102 h 136"/>
                  <a:gd name="T8" fmla="*/ 34 w 68"/>
                  <a:gd name="T9" fmla="*/ 136 h 136"/>
                  <a:gd name="T10" fmla="*/ 68 w 68"/>
                  <a:gd name="T11" fmla="*/ 102 h 136"/>
                  <a:gd name="T12" fmla="*/ 68 w 68"/>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8" h="136">
                    <a:moveTo>
                      <a:pt x="68" y="34"/>
                    </a:moveTo>
                    <a:cubicBezTo>
                      <a:pt x="68" y="15"/>
                      <a:pt x="53" y="0"/>
                      <a:pt x="34" y="0"/>
                    </a:cubicBezTo>
                    <a:cubicBezTo>
                      <a:pt x="15" y="0"/>
                      <a:pt x="0" y="15"/>
                      <a:pt x="0" y="34"/>
                    </a:cubicBezTo>
                    <a:cubicBezTo>
                      <a:pt x="0" y="102"/>
                      <a:pt x="0" y="102"/>
                      <a:pt x="0" y="102"/>
                    </a:cubicBezTo>
                    <a:cubicBezTo>
                      <a:pt x="0" y="121"/>
                      <a:pt x="15" y="136"/>
                      <a:pt x="34" y="136"/>
                    </a:cubicBezTo>
                    <a:cubicBezTo>
                      <a:pt x="53" y="136"/>
                      <a:pt x="68" y="121"/>
                      <a:pt x="68" y="102"/>
                    </a:cubicBezTo>
                    <a:cubicBezTo>
                      <a:pt x="68" y="34"/>
                      <a:pt x="68" y="34"/>
                      <a:pt x="68"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68" name="Freeform 48">
                <a:extLst>
                  <a:ext uri="{FF2B5EF4-FFF2-40B4-BE49-F238E27FC236}">
                    <a16:creationId xmlns:a16="http://schemas.microsoft.com/office/drawing/2014/main" id="{34BC0271-E1DC-4304-89DD-637475A8DAD8}"/>
                  </a:ext>
                </a:extLst>
              </p:cNvPr>
              <p:cNvSpPr>
                <a:spLocks/>
              </p:cNvSpPr>
              <p:nvPr/>
            </p:nvSpPr>
            <p:spPr bwMode="auto">
              <a:xfrm>
                <a:off x="7976696" y="3067611"/>
                <a:ext cx="158143" cy="316004"/>
              </a:xfrm>
              <a:custGeom>
                <a:avLst/>
                <a:gdLst>
                  <a:gd name="T0" fmla="*/ 34 w 477"/>
                  <a:gd name="T1" fmla="*/ 273 h 955"/>
                  <a:gd name="T2" fmla="*/ 68 w 477"/>
                  <a:gd name="T3" fmla="*/ 239 h 955"/>
                  <a:gd name="T4" fmla="*/ 68 w 477"/>
                  <a:gd name="T5" fmla="*/ 68 h 955"/>
                  <a:gd name="T6" fmla="*/ 409 w 477"/>
                  <a:gd name="T7" fmla="*/ 68 h 955"/>
                  <a:gd name="T8" fmla="*/ 409 w 477"/>
                  <a:gd name="T9" fmla="*/ 921 h 955"/>
                  <a:gd name="T10" fmla="*/ 443 w 477"/>
                  <a:gd name="T11" fmla="*/ 955 h 955"/>
                  <a:gd name="T12" fmla="*/ 477 w 477"/>
                  <a:gd name="T13" fmla="*/ 921 h 955"/>
                  <a:gd name="T14" fmla="*/ 477 w 477"/>
                  <a:gd name="T15" fmla="*/ 34 h 955"/>
                  <a:gd name="T16" fmla="*/ 443 w 477"/>
                  <a:gd name="T17" fmla="*/ 0 h 955"/>
                  <a:gd name="T18" fmla="*/ 34 w 477"/>
                  <a:gd name="T19" fmla="*/ 0 h 955"/>
                  <a:gd name="T20" fmla="*/ 0 w 477"/>
                  <a:gd name="T21" fmla="*/ 34 h 955"/>
                  <a:gd name="T22" fmla="*/ 0 w 477"/>
                  <a:gd name="T23" fmla="*/ 239 h 955"/>
                  <a:gd name="T24" fmla="*/ 34 w 477"/>
                  <a:gd name="T25" fmla="*/ 273 h 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7" h="955">
                    <a:moveTo>
                      <a:pt x="34" y="273"/>
                    </a:moveTo>
                    <a:cubicBezTo>
                      <a:pt x="53" y="273"/>
                      <a:pt x="68" y="258"/>
                      <a:pt x="68" y="239"/>
                    </a:cubicBezTo>
                    <a:cubicBezTo>
                      <a:pt x="68" y="68"/>
                      <a:pt x="68" y="68"/>
                      <a:pt x="68" y="68"/>
                    </a:cubicBezTo>
                    <a:cubicBezTo>
                      <a:pt x="409" y="68"/>
                      <a:pt x="409" y="68"/>
                      <a:pt x="409" y="68"/>
                    </a:cubicBezTo>
                    <a:cubicBezTo>
                      <a:pt x="409" y="921"/>
                      <a:pt x="409" y="921"/>
                      <a:pt x="409" y="921"/>
                    </a:cubicBezTo>
                    <a:cubicBezTo>
                      <a:pt x="409" y="940"/>
                      <a:pt x="424" y="955"/>
                      <a:pt x="443" y="955"/>
                    </a:cubicBezTo>
                    <a:cubicBezTo>
                      <a:pt x="462" y="955"/>
                      <a:pt x="477" y="940"/>
                      <a:pt x="477" y="921"/>
                    </a:cubicBezTo>
                    <a:cubicBezTo>
                      <a:pt x="477" y="34"/>
                      <a:pt x="477" y="34"/>
                      <a:pt x="477" y="34"/>
                    </a:cubicBezTo>
                    <a:cubicBezTo>
                      <a:pt x="477" y="15"/>
                      <a:pt x="462" y="0"/>
                      <a:pt x="443" y="0"/>
                    </a:cubicBezTo>
                    <a:cubicBezTo>
                      <a:pt x="34" y="0"/>
                      <a:pt x="34" y="0"/>
                      <a:pt x="34" y="0"/>
                    </a:cubicBezTo>
                    <a:cubicBezTo>
                      <a:pt x="15" y="0"/>
                      <a:pt x="0" y="15"/>
                      <a:pt x="0" y="34"/>
                    </a:cubicBezTo>
                    <a:cubicBezTo>
                      <a:pt x="0" y="239"/>
                      <a:pt x="0" y="239"/>
                      <a:pt x="0" y="239"/>
                    </a:cubicBezTo>
                    <a:cubicBezTo>
                      <a:pt x="0" y="258"/>
                      <a:pt x="15" y="273"/>
                      <a:pt x="34" y="2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69" name="Freeform 49">
                <a:extLst>
                  <a:ext uri="{FF2B5EF4-FFF2-40B4-BE49-F238E27FC236}">
                    <a16:creationId xmlns:a16="http://schemas.microsoft.com/office/drawing/2014/main" id="{4D4A83F7-9692-4DB6-BAAA-B0A702BF693E}"/>
                  </a:ext>
                </a:extLst>
              </p:cNvPr>
              <p:cNvSpPr>
                <a:spLocks/>
              </p:cNvSpPr>
              <p:nvPr/>
            </p:nvSpPr>
            <p:spPr bwMode="auto">
              <a:xfrm>
                <a:off x="8112287" y="2977405"/>
                <a:ext cx="22552" cy="45103"/>
              </a:xfrm>
              <a:custGeom>
                <a:avLst/>
                <a:gdLst>
                  <a:gd name="T0" fmla="*/ 0 w 68"/>
                  <a:gd name="T1" fmla="*/ 34 h 136"/>
                  <a:gd name="T2" fmla="*/ 0 w 68"/>
                  <a:gd name="T3" fmla="*/ 102 h 136"/>
                  <a:gd name="T4" fmla="*/ 34 w 68"/>
                  <a:gd name="T5" fmla="*/ 136 h 136"/>
                  <a:gd name="T6" fmla="*/ 68 w 68"/>
                  <a:gd name="T7" fmla="*/ 102 h 136"/>
                  <a:gd name="T8" fmla="*/ 68 w 68"/>
                  <a:gd name="T9" fmla="*/ 34 h 136"/>
                  <a:gd name="T10" fmla="*/ 34 w 68"/>
                  <a:gd name="T11" fmla="*/ 0 h 136"/>
                  <a:gd name="T12" fmla="*/ 0 w 68"/>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8" h="136">
                    <a:moveTo>
                      <a:pt x="0" y="34"/>
                    </a:moveTo>
                    <a:cubicBezTo>
                      <a:pt x="0" y="102"/>
                      <a:pt x="0" y="102"/>
                      <a:pt x="0" y="102"/>
                    </a:cubicBezTo>
                    <a:cubicBezTo>
                      <a:pt x="0" y="121"/>
                      <a:pt x="15" y="136"/>
                      <a:pt x="34" y="136"/>
                    </a:cubicBezTo>
                    <a:cubicBezTo>
                      <a:pt x="53" y="136"/>
                      <a:pt x="68" y="121"/>
                      <a:pt x="68" y="102"/>
                    </a:cubicBezTo>
                    <a:cubicBezTo>
                      <a:pt x="68" y="34"/>
                      <a:pt x="68" y="34"/>
                      <a:pt x="68" y="34"/>
                    </a:cubicBezTo>
                    <a:cubicBezTo>
                      <a:pt x="68" y="15"/>
                      <a:pt x="53" y="0"/>
                      <a:pt x="34" y="0"/>
                    </a:cubicBezTo>
                    <a:cubicBezTo>
                      <a:pt x="15" y="0"/>
                      <a:pt x="0" y="15"/>
                      <a:pt x="0"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70" name="Freeform 50">
                <a:extLst>
                  <a:ext uri="{FF2B5EF4-FFF2-40B4-BE49-F238E27FC236}">
                    <a16:creationId xmlns:a16="http://schemas.microsoft.com/office/drawing/2014/main" id="{0138095F-2890-411E-81FB-8E20176A206A}"/>
                  </a:ext>
                </a:extLst>
              </p:cNvPr>
              <p:cNvSpPr>
                <a:spLocks/>
              </p:cNvSpPr>
              <p:nvPr/>
            </p:nvSpPr>
            <p:spPr bwMode="auto">
              <a:xfrm>
                <a:off x="8157672" y="2841813"/>
                <a:ext cx="22552" cy="45103"/>
              </a:xfrm>
              <a:custGeom>
                <a:avLst/>
                <a:gdLst>
                  <a:gd name="T0" fmla="*/ 68 w 68"/>
                  <a:gd name="T1" fmla="*/ 34 h 137"/>
                  <a:gd name="T2" fmla="*/ 34 w 68"/>
                  <a:gd name="T3" fmla="*/ 0 h 137"/>
                  <a:gd name="T4" fmla="*/ 0 w 68"/>
                  <a:gd name="T5" fmla="*/ 34 h 137"/>
                  <a:gd name="T6" fmla="*/ 0 w 68"/>
                  <a:gd name="T7" fmla="*/ 102 h 137"/>
                  <a:gd name="T8" fmla="*/ 34 w 68"/>
                  <a:gd name="T9" fmla="*/ 137 h 137"/>
                  <a:gd name="T10" fmla="*/ 68 w 68"/>
                  <a:gd name="T11" fmla="*/ 102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5"/>
                      <a:pt x="53" y="0"/>
                      <a:pt x="34" y="0"/>
                    </a:cubicBezTo>
                    <a:cubicBezTo>
                      <a:pt x="15" y="0"/>
                      <a:pt x="0" y="15"/>
                      <a:pt x="0" y="34"/>
                    </a:cubicBezTo>
                    <a:cubicBezTo>
                      <a:pt x="0" y="102"/>
                      <a:pt x="0" y="102"/>
                      <a:pt x="0" y="102"/>
                    </a:cubicBezTo>
                    <a:cubicBezTo>
                      <a:pt x="0" y="121"/>
                      <a:pt x="15" y="137"/>
                      <a:pt x="34" y="137"/>
                    </a:cubicBezTo>
                    <a:cubicBezTo>
                      <a:pt x="53" y="137"/>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71" name="Freeform 51">
                <a:extLst>
                  <a:ext uri="{FF2B5EF4-FFF2-40B4-BE49-F238E27FC236}">
                    <a16:creationId xmlns:a16="http://schemas.microsoft.com/office/drawing/2014/main" id="{3A3EF8A3-8C80-42F6-8D1B-BD59287C1CFA}"/>
                  </a:ext>
                </a:extLst>
              </p:cNvPr>
              <p:cNvSpPr>
                <a:spLocks/>
              </p:cNvSpPr>
              <p:nvPr/>
            </p:nvSpPr>
            <p:spPr bwMode="auto">
              <a:xfrm>
                <a:off x="8067184" y="3316242"/>
                <a:ext cx="22552" cy="67373"/>
              </a:xfrm>
              <a:custGeom>
                <a:avLst/>
                <a:gdLst>
                  <a:gd name="T0" fmla="*/ 34 w 68"/>
                  <a:gd name="T1" fmla="*/ 0 h 204"/>
                  <a:gd name="T2" fmla="*/ 0 w 68"/>
                  <a:gd name="T3" fmla="*/ 34 h 204"/>
                  <a:gd name="T4" fmla="*/ 0 w 68"/>
                  <a:gd name="T5" fmla="*/ 170 h 204"/>
                  <a:gd name="T6" fmla="*/ 34 w 68"/>
                  <a:gd name="T7" fmla="*/ 204 h 204"/>
                  <a:gd name="T8" fmla="*/ 68 w 68"/>
                  <a:gd name="T9" fmla="*/ 170 h 204"/>
                  <a:gd name="T10" fmla="*/ 68 w 68"/>
                  <a:gd name="T11" fmla="*/ 34 h 204"/>
                  <a:gd name="T12" fmla="*/ 34 w 68"/>
                  <a:gd name="T13" fmla="*/ 0 h 204"/>
                </a:gdLst>
                <a:ahLst/>
                <a:cxnLst>
                  <a:cxn ang="0">
                    <a:pos x="T0" y="T1"/>
                  </a:cxn>
                  <a:cxn ang="0">
                    <a:pos x="T2" y="T3"/>
                  </a:cxn>
                  <a:cxn ang="0">
                    <a:pos x="T4" y="T5"/>
                  </a:cxn>
                  <a:cxn ang="0">
                    <a:pos x="T6" y="T7"/>
                  </a:cxn>
                  <a:cxn ang="0">
                    <a:pos x="T8" y="T9"/>
                  </a:cxn>
                  <a:cxn ang="0">
                    <a:pos x="T10" y="T11"/>
                  </a:cxn>
                  <a:cxn ang="0">
                    <a:pos x="T12" y="T13"/>
                  </a:cxn>
                </a:cxnLst>
                <a:rect l="0" t="0" r="r" b="b"/>
                <a:pathLst>
                  <a:path w="68" h="204">
                    <a:moveTo>
                      <a:pt x="34" y="0"/>
                    </a:moveTo>
                    <a:cubicBezTo>
                      <a:pt x="15" y="0"/>
                      <a:pt x="0" y="15"/>
                      <a:pt x="0" y="34"/>
                    </a:cubicBezTo>
                    <a:cubicBezTo>
                      <a:pt x="0" y="170"/>
                      <a:pt x="0" y="170"/>
                      <a:pt x="0" y="170"/>
                    </a:cubicBezTo>
                    <a:cubicBezTo>
                      <a:pt x="0" y="189"/>
                      <a:pt x="15" y="204"/>
                      <a:pt x="34" y="204"/>
                    </a:cubicBezTo>
                    <a:cubicBezTo>
                      <a:pt x="53" y="204"/>
                      <a:pt x="68" y="189"/>
                      <a:pt x="68" y="170"/>
                    </a:cubicBezTo>
                    <a:cubicBezTo>
                      <a:pt x="68" y="34"/>
                      <a:pt x="68" y="34"/>
                      <a:pt x="68" y="34"/>
                    </a:cubicBezTo>
                    <a:cubicBezTo>
                      <a:pt x="68" y="15"/>
                      <a:pt x="53"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72" name="Freeform 52">
                <a:extLst>
                  <a:ext uri="{FF2B5EF4-FFF2-40B4-BE49-F238E27FC236}">
                    <a16:creationId xmlns:a16="http://schemas.microsoft.com/office/drawing/2014/main" id="{8E0F4D8E-F948-4F48-AC2E-1661E7941AA7}"/>
                  </a:ext>
                </a:extLst>
              </p:cNvPr>
              <p:cNvSpPr>
                <a:spLocks noEditPoints="1"/>
              </p:cNvSpPr>
              <p:nvPr/>
            </p:nvSpPr>
            <p:spPr bwMode="auto">
              <a:xfrm>
                <a:off x="7931311" y="3180651"/>
                <a:ext cx="678521" cy="248349"/>
              </a:xfrm>
              <a:custGeom>
                <a:avLst/>
                <a:gdLst>
                  <a:gd name="T0" fmla="*/ 2014 w 2048"/>
                  <a:gd name="T1" fmla="*/ 683 h 751"/>
                  <a:gd name="T2" fmla="*/ 1946 w 2048"/>
                  <a:gd name="T3" fmla="*/ 683 h 751"/>
                  <a:gd name="T4" fmla="*/ 1946 w 2048"/>
                  <a:gd name="T5" fmla="*/ 473 h 751"/>
                  <a:gd name="T6" fmla="*/ 2048 w 2048"/>
                  <a:gd name="T7" fmla="*/ 341 h 751"/>
                  <a:gd name="T8" fmla="*/ 1911 w 2048"/>
                  <a:gd name="T9" fmla="*/ 205 h 751"/>
                  <a:gd name="T10" fmla="*/ 1775 w 2048"/>
                  <a:gd name="T11" fmla="*/ 341 h 751"/>
                  <a:gd name="T12" fmla="*/ 1877 w 2048"/>
                  <a:gd name="T13" fmla="*/ 473 h 751"/>
                  <a:gd name="T14" fmla="*/ 1877 w 2048"/>
                  <a:gd name="T15" fmla="*/ 683 h 751"/>
                  <a:gd name="T16" fmla="*/ 1024 w 2048"/>
                  <a:gd name="T17" fmla="*/ 683 h 751"/>
                  <a:gd name="T18" fmla="*/ 1024 w 2048"/>
                  <a:gd name="T19" fmla="*/ 543 h 751"/>
                  <a:gd name="T20" fmla="*/ 1161 w 2048"/>
                  <a:gd name="T21" fmla="*/ 376 h 751"/>
                  <a:gd name="T22" fmla="*/ 990 w 2048"/>
                  <a:gd name="T23" fmla="*/ 205 h 751"/>
                  <a:gd name="T24" fmla="*/ 819 w 2048"/>
                  <a:gd name="T25" fmla="*/ 376 h 751"/>
                  <a:gd name="T26" fmla="*/ 956 w 2048"/>
                  <a:gd name="T27" fmla="*/ 543 h 751"/>
                  <a:gd name="T28" fmla="*/ 956 w 2048"/>
                  <a:gd name="T29" fmla="*/ 683 h 751"/>
                  <a:gd name="T30" fmla="*/ 205 w 2048"/>
                  <a:gd name="T31" fmla="*/ 683 h 751"/>
                  <a:gd name="T32" fmla="*/ 205 w 2048"/>
                  <a:gd name="T33" fmla="*/ 338 h 751"/>
                  <a:gd name="T34" fmla="*/ 341 w 2048"/>
                  <a:gd name="T35" fmla="*/ 171 h 751"/>
                  <a:gd name="T36" fmla="*/ 171 w 2048"/>
                  <a:gd name="T37" fmla="*/ 0 h 751"/>
                  <a:gd name="T38" fmla="*/ 0 w 2048"/>
                  <a:gd name="T39" fmla="*/ 171 h 751"/>
                  <a:gd name="T40" fmla="*/ 137 w 2048"/>
                  <a:gd name="T41" fmla="*/ 338 h 751"/>
                  <a:gd name="T42" fmla="*/ 137 w 2048"/>
                  <a:gd name="T43" fmla="*/ 683 h 751"/>
                  <a:gd name="T44" fmla="*/ 34 w 2048"/>
                  <a:gd name="T45" fmla="*/ 683 h 751"/>
                  <a:gd name="T46" fmla="*/ 0 w 2048"/>
                  <a:gd name="T47" fmla="*/ 717 h 751"/>
                  <a:gd name="T48" fmla="*/ 34 w 2048"/>
                  <a:gd name="T49" fmla="*/ 751 h 751"/>
                  <a:gd name="T50" fmla="*/ 2014 w 2048"/>
                  <a:gd name="T51" fmla="*/ 751 h 751"/>
                  <a:gd name="T52" fmla="*/ 2048 w 2048"/>
                  <a:gd name="T53" fmla="*/ 717 h 751"/>
                  <a:gd name="T54" fmla="*/ 2014 w 2048"/>
                  <a:gd name="T55" fmla="*/ 683 h 751"/>
                  <a:gd name="T56" fmla="*/ 68 w 2048"/>
                  <a:gd name="T57" fmla="*/ 171 h 751"/>
                  <a:gd name="T58" fmla="*/ 171 w 2048"/>
                  <a:gd name="T59" fmla="*/ 68 h 751"/>
                  <a:gd name="T60" fmla="*/ 273 w 2048"/>
                  <a:gd name="T61" fmla="*/ 171 h 751"/>
                  <a:gd name="T62" fmla="*/ 171 w 2048"/>
                  <a:gd name="T63" fmla="*/ 273 h 751"/>
                  <a:gd name="T64" fmla="*/ 68 w 2048"/>
                  <a:gd name="T65" fmla="*/ 171 h 751"/>
                  <a:gd name="T66" fmla="*/ 887 w 2048"/>
                  <a:gd name="T67" fmla="*/ 376 h 751"/>
                  <a:gd name="T68" fmla="*/ 990 w 2048"/>
                  <a:gd name="T69" fmla="*/ 273 h 751"/>
                  <a:gd name="T70" fmla="*/ 1092 w 2048"/>
                  <a:gd name="T71" fmla="*/ 376 h 751"/>
                  <a:gd name="T72" fmla="*/ 990 w 2048"/>
                  <a:gd name="T73" fmla="*/ 478 h 751"/>
                  <a:gd name="T74" fmla="*/ 887 w 2048"/>
                  <a:gd name="T75" fmla="*/ 376 h 751"/>
                  <a:gd name="T76" fmla="*/ 1843 w 2048"/>
                  <a:gd name="T77" fmla="*/ 341 h 751"/>
                  <a:gd name="T78" fmla="*/ 1911 w 2048"/>
                  <a:gd name="T79" fmla="*/ 273 h 751"/>
                  <a:gd name="T80" fmla="*/ 1980 w 2048"/>
                  <a:gd name="T81" fmla="*/ 341 h 751"/>
                  <a:gd name="T82" fmla="*/ 1911 w 2048"/>
                  <a:gd name="T83" fmla="*/ 410 h 751"/>
                  <a:gd name="T84" fmla="*/ 1843 w 2048"/>
                  <a:gd name="T85" fmla="*/ 341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48" h="751">
                    <a:moveTo>
                      <a:pt x="2014" y="683"/>
                    </a:moveTo>
                    <a:cubicBezTo>
                      <a:pt x="1946" y="683"/>
                      <a:pt x="1946" y="683"/>
                      <a:pt x="1946" y="683"/>
                    </a:cubicBezTo>
                    <a:cubicBezTo>
                      <a:pt x="1946" y="473"/>
                      <a:pt x="1946" y="473"/>
                      <a:pt x="1946" y="473"/>
                    </a:cubicBezTo>
                    <a:cubicBezTo>
                      <a:pt x="2004" y="458"/>
                      <a:pt x="2048" y="405"/>
                      <a:pt x="2048" y="341"/>
                    </a:cubicBezTo>
                    <a:cubicBezTo>
                      <a:pt x="2048" y="266"/>
                      <a:pt x="1987" y="205"/>
                      <a:pt x="1911" y="205"/>
                    </a:cubicBezTo>
                    <a:cubicBezTo>
                      <a:pt x="1836" y="205"/>
                      <a:pt x="1775" y="266"/>
                      <a:pt x="1775" y="341"/>
                    </a:cubicBezTo>
                    <a:cubicBezTo>
                      <a:pt x="1775" y="405"/>
                      <a:pt x="1819" y="458"/>
                      <a:pt x="1877" y="473"/>
                    </a:cubicBezTo>
                    <a:cubicBezTo>
                      <a:pt x="1877" y="683"/>
                      <a:pt x="1877" y="683"/>
                      <a:pt x="1877" y="683"/>
                    </a:cubicBezTo>
                    <a:cubicBezTo>
                      <a:pt x="1024" y="683"/>
                      <a:pt x="1024" y="683"/>
                      <a:pt x="1024" y="683"/>
                    </a:cubicBezTo>
                    <a:cubicBezTo>
                      <a:pt x="1024" y="543"/>
                      <a:pt x="1024" y="543"/>
                      <a:pt x="1024" y="543"/>
                    </a:cubicBezTo>
                    <a:cubicBezTo>
                      <a:pt x="1102" y="527"/>
                      <a:pt x="1161" y="458"/>
                      <a:pt x="1161" y="376"/>
                    </a:cubicBezTo>
                    <a:cubicBezTo>
                      <a:pt x="1161" y="281"/>
                      <a:pt x="1084" y="205"/>
                      <a:pt x="990" y="205"/>
                    </a:cubicBezTo>
                    <a:cubicBezTo>
                      <a:pt x="896" y="205"/>
                      <a:pt x="819" y="281"/>
                      <a:pt x="819" y="376"/>
                    </a:cubicBezTo>
                    <a:cubicBezTo>
                      <a:pt x="819" y="458"/>
                      <a:pt x="878" y="527"/>
                      <a:pt x="956" y="543"/>
                    </a:cubicBezTo>
                    <a:cubicBezTo>
                      <a:pt x="956" y="683"/>
                      <a:pt x="956" y="683"/>
                      <a:pt x="956" y="683"/>
                    </a:cubicBezTo>
                    <a:cubicBezTo>
                      <a:pt x="205" y="683"/>
                      <a:pt x="205" y="683"/>
                      <a:pt x="205" y="683"/>
                    </a:cubicBezTo>
                    <a:cubicBezTo>
                      <a:pt x="205" y="338"/>
                      <a:pt x="205" y="338"/>
                      <a:pt x="205" y="338"/>
                    </a:cubicBezTo>
                    <a:cubicBezTo>
                      <a:pt x="283" y="322"/>
                      <a:pt x="341" y="253"/>
                      <a:pt x="341" y="171"/>
                    </a:cubicBezTo>
                    <a:cubicBezTo>
                      <a:pt x="341" y="77"/>
                      <a:pt x="265" y="0"/>
                      <a:pt x="171" y="0"/>
                    </a:cubicBezTo>
                    <a:cubicBezTo>
                      <a:pt x="77" y="0"/>
                      <a:pt x="0" y="77"/>
                      <a:pt x="0" y="171"/>
                    </a:cubicBezTo>
                    <a:cubicBezTo>
                      <a:pt x="0" y="253"/>
                      <a:pt x="59" y="322"/>
                      <a:pt x="137" y="338"/>
                    </a:cubicBezTo>
                    <a:cubicBezTo>
                      <a:pt x="137" y="683"/>
                      <a:pt x="137" y="683"/>
                      <a:pt x="137" y="683"/>
                    </a:cubicBezTo>
                    <a:cubicBezTo>
                      <a:pt x="34" y="683"/>
                      <a:pt x="34" y="683"/>
                      <a:pt x="34" y="683"/>
                    </a:cubicBezTo>
                    <a:cubicBezTo>
                      <a:pt x="15" y="683"/>
                      <a:pt x="0" y="698"/>
                      <a:pt x="0" y="717"/>
                    </a:cubicBezTo>
                    <a:cubicBezTo>
                      <a:pt x="0" y="736"/>
                      <a:pt x="15" y="751"/>
                      <a:pt x="34" y="751"/>
                    </a:cubicBezTo>
                    <a:cubicBezTo>
                      <a:pt x="2014" y="751"/>
                      <a:pt x="2014" y="751"/>
                      <a:pt x="2014" y="751"/>
                    </a:cubicBezTo>
                    <a:cubicBezTo>
                      <a:pt x="2033" y="751"/>
                      <a:pt x="2048" y="736"/>
                      <a:pt x="2048" y="717"/>
                    </a:cubicBezTo>
                    <a:cubicBezTo>
                      <a:pt x="2048" y="698"/>
                      <a:pt x="2033" y="683"/>
                      <a:pt x="2014" y="683"/>
                    </a:cubicBezTo>
                    <a:close/>
                    <a:moveTo>
                      <a:pt x="68" y="171"/>
                    </a:moveTo>
                    <a:cubicBezTo>
                      <a:pt x="68" y="114"/>
                      <a:pt x="114" y="68"/>
                      <a:pt x="171" y="68"/>
                    </a:cubicBezTo>
                    <a:cubicBezTo>
                      <a:pt x="227" y="68"/>
                      <a:pt x="273" y="114"/>
                      <a:pt x="273" y="171"/>
                    </a:cubicBezTo>
                    <a:cubicBezTo>
                      <a:pt x="273" y="227"/>
                      <a:pt x="227" y="273"/>
                      <a:pt x="171" y="273"/>
                    </a:cubicBezTo>
                    <a:cubicBezTo>
                      <a:pt x="114" y="273"/>
                      <a:pt x="68" y="227"/>
                      <a:pt x="68" y="171"/>
                    </a:cubicBezTo>
                    <a:close/>
                    <a:moveTo>
                      <a:pt x="887" y="376"/>
                    </a:moveTo>
                    <a:cubicBezTo>
                      <a:pt x="887" y="319"/>
                      <a:pt x="933" y="273"/>
                      <a:pt x="990" y="273"/>
                    </a:cubicBezTo>
                    <a:cubicBezTo>
                      <a:pt x="1046" y="273"/>
                      <a:pt x="1092" y="319"/>
                      <a:pt x="1092" y="376"/>
                    </a:cubicBezTo>
                    <a:cubicBezTo>
                      <a:pt x="1092" y="432"/>
                      <a:pt x="1046" y="478"/>
                      <a:pt x="990" y="478"/>
                    </a:cubicBezTo>
                    <a:cubicBezTo>
                      <a:pt x="933" y="478"/>
                      <a:pt x="887" y="432"/>
                      <a:pt x="887" y="376"/>
                    </a:cubicBezTo>
                    <a:close/>
                    <a:moveTo>
                      <a:pt x="1843" y="341"/>
                    </a:moveTo>
                    <a:cubicBezTo>
                      <a:pt x="1843" y="304"/>
                      <a:pt x="1874" y="273"/>
                      <a:pt x="1911" y="273"/>
                    </a:cubicBezTo>
                    <a:cubicBezTo>
                      <a:pt x="1949" y="273"/>
                      <a:pt x="1980" y="304"/>
                      <a:pt x="1980" y="341"/>
                    </a:cubicBezTo>
                    <a:cubicBezTo>
                      <a:pt x="1980" y="379"/>
                      <a:pt x="1949" y="410"/>
                      <a:pt x="1911" y="410"/>
                    </a:cubicBezTo>
                    <a:cubicBezTo>
                      <a:pt x="1874" y="410"/>
                      <a:pt x="1843" y="379"/>
                      <a:pt x="1843" y="3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73" name="Freeform 53">
                <a:extLst>
                  <a:ext uri="{FF2B5EF4-FFF2-40B4-BE49-F238E27FC236}">
                    <a16:creationId xmlns:a16="http://schemas.microsoft.com/office/drawing/2014/main" id="{440171A5-8919-4D8E-A521-8949C8423403}"/>
                  </a:ext>
                </a:extLst>
              </p:cNvPr>
              <p:cNvSpPr>
                <a:spLocks/>
              </p:cNvSpPr>
              <p:nvPr/>
            </p:nvSpPr>
            <p:spPr bwMode="auto">
              <a:xfrm>
                <a:off x="8021799" y="3316242"/>
                <a:ext cx="22552" cy="67373"/>
              </a:xfrm>
              <a:custGeom>
                <a:avLst/>
                <a:gdLst>
                  <a:gd name="T0" fmla="*/ 0 w 68"/>
                  <a:gd name="T1" fmla="*/ 34 h 204"/>
                  <a:gd name="T2" fmla="*/ 0 w 68"/>
                  <a:gd name="T3" fmla="*/ 170 h 204"/>
                  <a:gd name="T4" fmla="*/ 34 w 68"/>
                  <a:gd name="T5" fmla="*/ 204 h 204"/>
                  <a:gd name="T6" fmla="*/ 68 w 68"/>
                  <a:gd name="T7" fmla="*/ 170 h 204"/>
                  <a:gd name="T8" fmla="*/ 68 w 68"/>
                  <a:gd name="T9" fmla="*/ 34 h 204"/>
                  <a:gd name="T10" fmla="*/ 34 w 68"/>
                  <a:gd name="T11" fmla="*/ 0 h 204"/>
                  <a:gd name="T12" fmla="*/ 0 w 68"/>
                  <a:gd name="T13" fmla="*/ 34 h 204"/>
                </a:gdLst>
                <a:ahLst/>
                <a:cxnLst>
                  <a:cxn ang="0">
                    <a:pos x="T0" y="T1"/>
                  </a:cxn>
                  <a:cxn ang="0">
                    <a:pos x="T2" y="T3"/>
                  </a:cxn>
                  <a:cxn ang="0">
                    <a:pos x="T4" y="T5"/>
                  </a:cxn>
                  <a:cxn ang="0">
                    <a:pos x="T6" y="T7"/>
                  </a:cxn>
                  <a:cxn ang="0">
                    <a:pos x="T8" y="T9"/>
                  </a:cxn>
                  <a:cxn ang="0">
                    <a:pos x="T10" y="T11"/>
                  </a:cxn>
                  <a:cxn ang="0">
                    <a:pos x="T12" y="T13"/>
                  </a:cxn>
                </a:cxnLst>
                <a:rect l="0" t="0" r="r" b="b"/>
                <a:pathLst>
                  <a:path w="68" h="204">
                    <a:moveTo>
                      <a:pt x="0" y="34"/>
                    </a:moveTo>
                    <a:cubicBezTo>
                      <a:pt x="0" y="170"/>
                      <a:pt x="0" y="170"/>
                      <a:pt x="0" y="170"/>
                    </a:cubicBezTo>
                    <a:cubicBezTo>
                      <a:pt x="0" y="189"/>
                      <a:pt x="15" y="204"/>
                      <a:pt x="34" y="204"/>
                    </a:cubicBezTo>
                    <a:cubicBezTo>
                      <a:pt x="53" y="204"/>
                      <a:pt x="68" y="189"/>
                      <a:pt x="68" y="170"/>
                    </a:cubicBezTo>
                    <a:cubicBezTo>
                      <a:pt x="68" y="34"/>
                      <a:pt x="68" y="34"/>
                      <a:pt x="68" y="34"/>
                    </a:cubicBezTo>
                    <a:cubicBezTo>
                      <a:pt x="68" y="15"/>
                      <a:pt x="53" y="0"/>
                      <a:pt x="34" y="0"/>
                    </a:cubicBezTo>
                    <a:cubicBezTo>
                      <a:pt x="15" y="0"/>
                      <a:pt x="0" y="15"/>
                      <a:pt x="0"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74" name="Freeform 54">
                <a:extLst>
                  <a:ext uri="{FF2B5EF4-FFF2-40B4-BE49-F238E27FC236}">
                    <a16:creationId xmlns:a16="http://schemas.microsoft.com/office/drawing/2014/main" id="{36EF5CC0-E519-40BC-A994-373B9C503008}"/>
                  </a:ext>
                </a:extLst>
              </p:cNvPr>
              <p:cNvSpPr>
                <a:spLocks/>
              </p:cNvSpPr>
              <p:nvPr/>
            </p:nvSpPr>
            <p:spPr bwMode="auto">
              <a:xfrm>
                <a:off x="8067184" y="3112714"/>
                <a:ext cx="22552" cy="45385"/>
              </a:xfrm>
              <a:custGeom>
                <a:avLst/>
                <a:gdLst>
                  <a:gd name="T0" fmla="*/ 68 w 68"/>
                  <a:gd name="T1" fmla="*/ 34 h 137"/>
                  <a:gd name="T2" fmla="*/ 34 w 68"/>
                  <a:gd name="T3" fmla="*/ 0 h 137"/>
                  <a:gd name="T4" fmla="*/ 0 w 68"/>
                  <a:gd name="T5" fmla="*/ 34 h 137"/>
                  <a:gd name="T6" fmla="*/ 0 w 68"/>
                  <a:gd name="T7" fmla="*/ 103 h 137"/>
                  <a:gd name="T8" fmla="*/ 34 w 68"/>
                  <a:gd name="T9" fmla="*/ 137 h 137"/>
                  <a:gd name="T10" fmla="*/ 68 w 68"/>
                  <a:gd name="T11" fmla="*/ 103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6"/>
                      <a:pt x="53" y="0"/>
                      <a:pt x="34" y="0"/>
                    </a:cubicBezTo>
                    <a:cubicBezTo>
                      <a:pt x="15" y="0"/>
                      <a:pt x="0" y="16"/>
                      <a:pt x="0" y="34"/>
                    </a:cubicBezTo>
                    <a:cubicBezTo>
                      <a:pt x="0" y="103"/>
                      <a:pt x="0" y="103"/>
                      <a:pt x="0" y="103"/>
                    </a:cubicBezTo>
                    <a:cubicBezTo>
                      <a:pt x="0" y="122"/>
                      <a:pt x="15" y="137"/>
                      <a:pt x="34" y="137"/>
                    </a:cubicBezTo>
                    <a:cubicBezTo>
                      <a:pt x="53" y="137"/>
                      <a:pt x="68" y="122"/>
                      <a:pt x="68" y="103"/>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75" name="Freeform 55">
                <a:extLst>
                  <a:ext uri="{FF2B5EF4-FFF2-40B4-BE49-F238E27FC236}">
                    <a16:creationId xmlns:a16="http://schemas.microsoft.com/office/drawing/2014/main" id="{77412391-9305-4CDB-A172-19D40ECE0ACB}"/>
                  </a:ext>
                </a:extLst>
              </p:cNvPr>
              <p:cNvSpPr>
                <a:spLocks/>
              </p:cNvSpPr>
              <p:nvPr/>
            </p:nvSpPr>
            <p:spPr bwMode="auto">
              <a:xfrm>
                <a:off x="8067184" y="3180651"/>
                <a:ext cx="22552" cy="45103"/>
              </a:xfrm>
              <a:custGeom>
                <a:avLst/>
                <a:gdLst>
                  <a:gd name="T0" fmla="*/ 68 w 68"/>
                  <a:gd name="T1" fmla="*/ 34 h 137"/>
                  <a:gd name="T2" fmla="*/ 34 w 68"/>
                  <a:gd name="T3" fmla="*/ 0 h 137"/>
                  <a:gd name="T4" fmla="*/ 0 w 68"/>
                  <a:gd name="T5" fmla="*/ 34 h 137"/>
                  <a:gd name="T6" fmla="*/ 0 w 68"/>
                  <a:gd name="T7" fmla="*/ 102 h 137"/>
                  <a:gd name="T8" fmla="*/ 34 w 68"/>
                  <a:gd name="T9" fmla="*/ 137 h 137"/>
                  <a:gd name="T10" fmla="*/ 68 w 68"/>
                  <a:gd name="T11" fmla="*/ 102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5"/>
                      <a:pt x="53" y="0"/>
                      <a:pt x="34" y="0"/>
                    </a:cubicBezTo>
                    <a:cubicBezTo>
                      <a:pt x="15" y="0"/>
                      <a:pt x="0" y="15"/>
                      <a:pt x="0" y="34"/>
                    </a:cubicBezTo>
                    <a:cubicBezTo>
                      <a:pt x="0" y="102"/>
                      <a:pt x="0" y="102"/>
                      <a:pt x="0" y="102"/>
                    </a:cubicBezTo>
                    <a:cubicBezTo>
                      <a:pt x="0" y="121"/>
                      <a:pt x="15" y="137"/>
                      <a:pt x="34" y="137"/>
                    </a:cubicBezTo>
                    <a:cubicBezTo>
                      <a:pt x="53" y="137"/>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76" name="Freeform 56">
                <a:extLst>
                  <a:ext uri="{FF2B5EF4-FFF2-40B4-BE49-F238E27FC236}">
                    <a16:creationId xmlns:a16="http://schemas.microsoft.com/office/drawing/2014/main" id="{926FFC35-52E5-45FC-86DC-0EBEA67E1DA6}"/>
                  </a:ext>
                </a:extLst>
              </p:cNvPr>
              <p:cNvSpPr>
                <a:spLocks/>
              </p:cNvSpPr>
              <p:nvPr/>
            </p:nvSpPr>
            <p:spPr bwMode="auto">
              <a:xfrm>
                <a:off x="8021799" y="3112714"/>
                <a:ext cx="22552" cy="45385"/>
              </a:xfrm>
              <a:custGeom>
                <a:avLst/>
                <a:gdLst>
                  <a:gd name="T0" fmla="*/ 0 w 68"/>
                  <a:gd name="T1" fmla="*/ 34 h 137"/>
                  <a:gd name="T2" fmla="*/ 0 w 68"/>
                  <a:gd name="T3" fmla="*/ 103 h 137"/>
                  <a:gd name="T4" fmla="*/ 34 w 68"/>
                  <a:gd name="T5" fmla="*/ 137 h 137"/>
                  <a:gd name="T6" fmla="*/ 68 w 68"/>
                  <a:gd name="T7" fmla="*/ 103 h 137"/>
                  <a:gd name="T8" fmla="*/ 68 w 68"/>
                  <a:gd name="T9" fmla="*/ 34 h 137"/>
                  <a:gd name="T10" fmla="*/ 34 w 68"/>
                  <a:gd name="T11" fmla="*/ 0 h 137"/>
                  <a:gd name="T12" fmla="*/ 0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0" y="34"/>
                    </a:moveTo>
                    <a:cubicBezTo>
                      <a:pt x="0" y="103"/>
                      <a:pt x="0" y="103"/>
                      <a:pt x="0" y="103"/>
                    </a:cubicBezTo>
                    <a:cubicBezTo>
                      <a:pt x="0" y="122"/>
                      <a:pt x="15" y="137"/>
                      <a:pt x="34" y="137"/>
                    </a:cubicBezTo>
                    <a:cubicBezTo>
                      <a:pt x="53" y="137"/>
                      <a:pt x="68" y="122"/>
                      <a:pt x="68" y="103"/>
                    </a:cubicBezTo>
                    <a:cubicBezTo>
                      <a:pt x="68" y="34"/>
                      <a:pt x="68" y="34"/>
                      <a:pt x="68" y="34"/>
                    </a:cubicBezTo>
                    <a:cubicBezTo>
                      <a:pt x="68" y="16"/>
                      <a:pt x="53" y="0"/>
                      <a:pt x="34" y="0"/>
                    </a:cubicBezTo>
                    <a:cubicBezTo>
                      <a:pt x="15" y="0"/>
                      <a:pt x="0" y="16"/>
                      <a:pt x="0"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77" name="Freeform 57">
                <a:extLst>
                  <a:ext uri="{FF2B5EF4-FFF2-40B4-BE49-F238E27FC236}">
                    <a16:creationId xmlns:a16="http://schemas.microsoft.com/office/drawing/2014/main" id="{982EAA40-8E6B-4DB8-9B78-DCC471EA701D}"/>
                  </a:ext>
                </a:extLst>
              </p:cNvPr>
              <p:cNvSpPr>
                <a:spLocks/>
              </p:cNvSpPr>
              <p:nvPr/>
            </p:nvSpPr>
            <p:spPr bwMode="auto">
              <a:xfrm>
                <a:off x="8157672" y="3180651"/>
                <a:ext cx="22552" cy="45103"/>
              </a:xfrm>
              <a:custGeom>
                <a:avLst/>
                <a:gdLst>
                  <a:gd name="T0" fmla="*/ 68 w 68"/>
                  <a:gd name="T1" fmla="*/ 34 h 137"/>
                  <a:gd name="T2" fmla="*/ 34 w 68"/>
                  <a:gd name="T3" fmla="*/ 0 h 137"/>
                  <a:gd name="T4" fmla="*/ 0 w 68"/>
                  <a:gd name="T5" fmla="*/ 34 h 137"/>
                  <a:gd name="T6" fmla="*/ 0 w 68"/>
                  <a:gd name="T7" fmla="*/ 102 h 137"/>
                  <a:gd name="T8" fmla="*/ 34 w 68"/>
                  <a:gd name="T9" fmla="*/ 137 h 137"/>
                  <a:gd name="T10" fmla="*/ 68 w 68"/>
                  <a:gd name="T11" fmla="*/ 102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5"/>
                      <a:pt x="53" y="0"/>
                      <a:pt x="34" y="0"/>
                    </a:cubicBezTo>
                    <a:cubicBezTo>
                      <a:pt x="15" y="0"/>
                      <a:pt x="0" y="15"/>
                      <a:pt x="0" y="34"/>
                    </a:cubicBezTo>
                    <a:cubicBezTo>
                      <a:pt x="0" y="102"/>
                      <a:pt x="0" y="102"/>
                      <a:pt x="0" y="102"/>
                    </a:cubicBezTo>
                    <a:cubicBezTo>
                      <a:pt x="0" y="121"/>
                      <a:pt x="15" y="137"/>
                      <a:pt x="34" y="137"/>
                    </a:cubicBezTo>
                    <a:cubicBezTo>
                      <a:pt x="53" y="137"/>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78" name="Freeform 58">
                <a:extLst>
                  <a:ext uri="{FF2B5EF4-FFF2-40B4-BE49-F238E27FC236}">
                    <a16:creationId xmlns:a16="http://schemas.microsoft.com/office/drawing/2014/main" id="{E5229FC8-54FE-4480-B1F1-45F8AFFFF8D7}"/>
                  </a:ext>
                </a:extLst>
              </p:cNvPr>
              <p:cNvSpPr>
                <a:spLocks/>
              </p:cNvSpPr>
              <p:nvPr/>
            </p:nvSpPr>
            <p:spPr bwMode="auto">
              <a:xfrm>
                <a:off x="8202494" y="3044778"/>
                <a:ext cx="22552" cy="45385"/>
              </a:xfrm>
              <a:custGeom>
                <a:avLst/>
                <a:gdLst>
                  <a:gd name="T0" fmla="*/ 68 w 68"/>
                  <a:gd name="T1" fmla="*/ 35 h 137"/>
                  <a:gd name="T2" fmla="*/ 34 w 68"/>
                  <a:gd name="T3" fmla="*/ 0 h 137"/>
                  <a:gd name="T4" fmla="*/ 0 w 68"/>
                  <a:gd name="T5" fmla="*/ 35 h 137"/>
                  <a:gd name="T6" fmla="*/ 0 w 68"/>
                  <a:gd name="T7" fmla="*/ 103 h 137"/>
                  <a:gd name="T8" fmla="*/ 34 w 68"/>
                  <a:gd name="T9" fmla="*/ 137 h 137"/>
                  <a:gd name="T10" fmla="*/ 68 w 68"/>
                  <a:gd name="T11" fmla="*/ 103 h 137"/>
                  <a:gd name="T12" fmla="*/ 68 w 68"/>
                  <a:gd name="T13" fmla="*/ 35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5"/>
                    </a:moveTo>
                    <a:cubicBezTo>
                      <a:pt x="68" y="16"/>
                      <a:pt x="53" y="0"/>
                      <a:pt x="34" y="0"/>
                    </a:cubicBezTo>
                    <a:cubicBezTo>
                      <a:pt x="15" y="0"/>
                      <a:pt x="0" y="16"/>
                      <a:pt x="0" y="35"/>
                    </a:cubicBezTo>
                    <a:cubicBezTo>
                      <a:pt x="0" y="103"/>
                      <a:pt x="0" y="103"/>
                      <a:pt x="0" y="103"/>
                    </a:cubicBezTo>
                    <a:cubicBezTo>
                      <a:pt x="0" y="122"/>
                      <a:pt x="15" y="137"/>
                      <a:pt x="34" y="137"/>
                    </a:cubicBezTo>
                    <a:cubicBezTo>
                      <a:pt x="53" y="137"/>
                      <a:pt x="68" y="122"/>
                      <a:pt x="68" y="103"/>
                    </a:cubicBezTo>
                    <a:lnTo>
                      <a:pt x="68"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79" name="Freeform 59">
                <a:extLst>
                  <a:ext uri="{FF2B5EF4-FFF2-40B4-BE49-F238E27FC236}">
                    <a16:creationId xmlns:a16="http://schemas.microsoft.com/office/drawing/2014/main" id="{7EA7F232-9B64-449E-855D-24BDC3B5DD3A}"/>
                  </a:ext>
                </a:extLst>
              </p:cNvPr>
              <p:cNvSpPr>
                <a:spLocks/>
              </p:cNvSpPr>
              <p:nvPr/>
            </p:nvSpPr>
            <p:spPr bwMode="auto">
              <a:xfrm>
                <a:off x="8202494" y="2977405"/>
                <a:ext cx="22552" cy="45103"/>
              </a:xfrm>
              <a:custGeom>
                <a:avLst/>
                <a:gdLst>
                  <a:gd name="T0" fmla="*/ 68 w 68"/>
                  <a:gd name="T1" fmla="*/ 34 h 136"/>
                  <a:gd name="T2" fmla="*/ 34 w 68"/>
                  <a:gd name="T3" fmla="*/ 0 h 136"/>
                  <a:gd name="T4" fmla="*/ 0 w 68"/>
                  <a:gd name="T5" fmla="*/ 34 h 136"/>
                  <a:gd name="T6" fmla="*/ 0 w 68"/>
                  <a:gd name="T7" fmla="*/ 102 h 136"/>
                  <a:gd name="T8" fmla="*/ 34 w 68"/>
                  <a:gd name="T9" fmla="*/ 136 h 136"/>
                  <a:gd name="T10" fmla="*/ 68 w 68"/>
                  <a:gd name="T11" fmla="*/ 102 h 136"/>
                  <a:gd name="T12" fmla="*/ 68 w 68"/>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8" h="136">
                    <a:moveTo>
                      <a:pt x="68" y="34"/>
                    </a:moveTo>
                    <a:cubicBezTo>
                      <a:pt x="68" y="15"/>
                      <a:pt x="53" y="0"/>
                      <a:pt x="34" y="0"/>
                    </a:cubicBezTo>
                    <a:cubicBezTo>
                      <a:pt x="15" y="0"/>
                      <a:pt x="0" y="15"/>
                      <a:pt x="0" y="34"/>
                    </a:cubicBezTo>
                    <a:cubicBezTo>
                      <a:pt x="0" y="102"/>
                      <a:pt x="0" y="102"/>
                      <a:pt x="0" y="102"/>
                    </a:cubicBezTo>
                    <a:cubicBezTo>
                      <a:pt x="0" y="121"/>
                      <a:pt x="15" y="136"/>
                      <a:pt x="34" y="136"/>
                    </a:cubicBezTo>
                    <a:cubicBezTo>
                      <a:pt x="53" y="136"/>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80" name="Freeform 60">
                <a:extLst>
                  <a:ext uri="{FF2B5EF4-FFF2-40B4-BE49-F238E27FC236}">
                    <a16:creationId xmlns:a16="http://schemas.microsoft.com/office/drawing/2014/main" id="{4230151E-001F-450D-9501-42227A7BEF10}"/>
                  </a:ext>
                </a:extLst>
              </p:cNvPr>
              <p:cNvSpPr>
                <a:spLocks/>
              </p:cNvSpPr>
              <p:nvPr/>
            </p:nvSpPr>
            <p:spPr bwMode="auto">
              <a:xfrm>
                <a:off x="8202494" y="3112714"/>
                <a:ext cx="22552" cy="45385"/>
              </a:xfrm>
              <a:custGeom>
                <a:avLst/>
                <a:gdLst>
                  <a:gd name="T0" fmla="*/ 68 w 68"/>
                  <a:gd name="T1" fmla="*/ 34 h 137"/>
                  <a:gd name="T2" fmla="*/ 34 w 68"/>
                  <a:gd name="T3" fmla="*/ 0 h 137"/>
                  <a:gd name="T4" fmla="*/ 0 w 68"/>
                  <a:gd name="T5" fmla="*/ 34 h 137"/>
                  <a:gd name="T6" fmla="*/ 0 w 68"/>
                  <a:gd name="T7" fmla="*/ 103 h 137"/>
                  <a:gd name="T8" fmla="*/ 34 w 68"/>
                  <a:gd name="T9" fmla="*/ 137 h 137"/>
                  <a:gd name="T10" fmla="*/ 68 w 68"/>
                  <a:gd name="T11" fmla="*/ 103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6"/>
                      <a:pt x="53" y="0"/>
                      <a:pt x="34" y="0"/>
                    </a:cubicBezTo>
                    <a:cubicBezTo>
                      <a:pt x="15" y="0"/>
                      <a:pt x="0" y="16"/>
                      <a:pt x="0" y="34"/>
                    </a:cubicBezTo>
                    <a:cubicBezTo>
                      <a:pt x="0" y="103"/>
                      <a:pt x="0" y="103"/>
                      <a:pt x="0" y="103"/>
                    </a:cubicBezTo>
                    <a:cubicBezTo>
                      <a:pt x="0" y="122"/>
                      <a:pt x="15" y="137"/>
                      <a:pt x="34" y="137"/>
                    </a:cubicBezTo>
                    <a:cubicBezTo>
                      <a:pt x="53" y="137"/>
                      <a:pt x="68" y="122"/>
                      <a:pt x="68" y="103"/>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81" name="Freeform 61">
                <a:extLst>
                  <a:ext uri="{FF2B5EF4-FFF2-40B4-BE49-F238E27FC236}">
                    <a16:creationId xmlns:a16="http://schemas.microsoft.com/office/drawing/2014/main" id="{F5BE368C-F504-4CBE-84DB-8FA152A8C15F}"/>
                  </a:ext>
                </a:extLst>
              </p:cNvPr>
              <p:cNvSpPr>
                <a:spLocks/>
              </p:cNvSpPr>
              <p:nvPr/>
            </p:nvSpPr>
            <p:spPr bwMode="auto">
              <a:xfrm>
                <a:off x="8202494" y="3180651"/>
                <a:ext cx="22552" cy="45103"/>
              </a:xfrm>
              <a:custGeom>
                <a:avLst/>
                <a:gdLst>
                  <a:gd name="T0" fmla="*/ 34 w 68"/>
                  <a:gd name="T1" fmla="*/ 0 h 137"/>
                  <a:gd name="T2" fmla="*/ 0 w 68"/>
                  <a:gd name="T3" fmla="*/ 34 h 137"/>
                  <a:gd name="T4" fmla="*/ 0 w 68"/>
                  <a:gd name="T5" fmla="*/ 102 h 137"/>
                  <a:gd name="T6" fmla="*/ 34 w 68"/>
                  <a:gd name="T7" fmla="*/ 137 h 137"/>
                  <a:gd name="T8" fmla="*/ 68 w 68"/>
                  <a:gd name="T9" fmla="*/ 102 h 137"/>
                  <a:gd name="T10" fmla="*/ 68 w 68"/>
                  <a:gd name="T11" fmla="*/ 34 h 137"/>
                  <a:gd name="T12" fmla="*/ 34 w 68"/>
                  <a:gd name="T13" fmla="*/ 0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34" y="0"/>
                    </a:moveTo>
                    <a:cubicBezTo>
                      <a:pt x="15" y="0"/>
                      <a:pt x="0" y="15"/>
                      <a:pt x="0" y="34"/>
                    </a:cubicBezTo>
                    <a:cubicBezTo>
                      <a:pt x="0" y="102"/>
                      <a:pt x="0" y="102"/>
                      <a:pt x="0" y="102"/>
                    </a:cubicBezTo>
                    <a:cubicBezTo>
                      <a:pt x="0" y="121"/>
                      <a:pt x="15" y="137"/>
                      <a:pt x="34" y="137"/>
                    </a:cubicBezTo>
                    <a:cubicBezTo>
                      <a:pt x="53" y="137"/>
                      <a:pt x="68" y="121"/>
                      <a:pt x="68" y="102"/>
                    </a:cubicBezTo>
                    <a:cubicBezTo>
                      <a:pt x="68" y="34"/>
                      <a:pt x="68" y="34"/>
                      <a:pt x="68" y="34"/>
                    </a:cubicBezTo>
                    <a:cubicBezTo>
                      <a:pt x="68" y="15"/>
                      <a:pt x="53"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82" name="Freeform 62">
                <a:extLst>
                  <a:ext uri="{FF2B5EF4-FFF2-40B4-BE49-F238E27FC236}">
                    <a16:creationId xmlns:a16="http://schemas.microsoft.com/office/drawing/2014/main" id="{2FB2ED58-AA0F-4532-9E68-76462E325AF8}"/>
                  </a:ext>
                </a:extLst>
              </p:cNvPr>
              <p:cNvSpPr>
                <a:spLocks/>
              </p:cNvSpPr>
              <p:nvPr/>
            </p:nvSpPr>
            <p:spPr bwMode="auto">
              <a:xfrm>
                <a:off x="8202494" y="2909468"/>
                <a:ext cx="22552" cy="45103"/>
              </a:xfrm>
              <a:custGeom>
                <a:avLst/>
                <a:gdLst>
                  <a:gd name="T0" fmla="*/ 68 w 68"/>
                  <a:gd name="T1" fmla="*/ 34 h 136"/>
                  <a:gd name="T2" fmla="*/ 34 w 68"/>
                  <a:gd name="T3" fmla="*/ 0 h 136"/>
                  <a:gd name="T4" fmla="*/ 0 w 68"/>
                  <a:gd name="T5" fmla="*/ 34 h 136"/>
                  <a:gd name="T6" fmla="*/ 0 w 68"/>
                  <a:gd name="T7" fmla="*/ 102 h 136"/>
                  <a:gd name="T8" fmla="*/ 34 w 68"/>
                  <a:gd name="T9" fmla="*/ 136 h 136"/>
                  <a:gd name="T10" fmla="*/ 68 w 68"/>
                  <a:gd name="T11" fmla="*/ 102 h 136"/>
                  <a:gd name="T12" fmla="*/ 68 w 68"/>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8" h="136">
                    <a:moveTo>
                      <a:pt x="68" y="34"/>
                    </a:moveTo>
                    <a:cubicBezTo>
                      <a:pt x="68" y="15"/>
                      <a:pt x="53" y="0"/>
                      <a:pt x="34" y="0"/>
                    </a:cubicBezTo>
                    <a:cubicBezTo>
                      <a:pt x="15" y="0"/>
                      <a:pt x="0" y="15"/>
                      <a:pt x="0" y="34"/>
                    </a:cubicBezTo>
                    <a:cubicBezTo>
                      <a:pt x="0" y="102"/>
                      <a:pt x="0" y="102"/>
                      <a:pt x="0" y="102"/>
                    </a:cubicBezTo>
                    <a:cubicBezTo>
                      <a:pt x="0" y="121"/>
                      <a:pt x="15" y="136"/>
                      <a:pt x="34" y="136"/>
                    </a:cubicBezTo>
                    <a:cubicBezTo>
                      <a:pt x="53" y="136"/>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83" name="Freeform 63">
                <a:extLst>
                  <a:ext uri="{FF2B5EF4-FFF2-40B4-BE49-F238E27FC236}">
                    <a16:creationId xmlns:a16="http://schemas.microsoft.com/office/drawing/2014/main" id="{3DFA423C-EE4B-482F-B32A-AD4F5B56A5C7}"/>
                  </a:ext>
                </a:extLst>
              </p:cNvPr>
              <p:cNvSpPr>
                <a:spLocks/>
              </p:cNvSpPr>
              <p:nvPr/>
            </p:nvSpPr>
            <p:spPr bwMode="auto">
              <a:xfrm>
                <a:off x="8157672" y="3248306"/>
                <a:ext cx="22552" cy="45103"/>
              </a:xfrm>
              <a:custGeom>
                <a:avLst/>
                <a:gdLst>
                  <a:gd name="T0" fmla="*/ 68 w 68"/>
                  <a:gd name="T1" fmla="*/ 34 h 136"/>
                  <a:gd name="T2" fmla="*/ 34 w 68"/>
                  <a:gd name="T3" fmla="*/ 0 h 136"/>
                  <a:gd name="T4" fmla="*/ 0 w 68"/>
                  <a:gd name="T5" fmla="*/ 34 h 136"/>
                  <a:gd name="T6" fmla="*/ 0 w 68"/>
                  <a:gd name="T7" fmla="*/ 102 h 136"/>
                  <a:gd name="T8" fmla="*/ 34 w 68"/>
                  <a:gd name="T9" fmla="*/ 136 h 136"/>
                  <a:gd name="T10" fmla="*/ 68 w 68"/>
                  <a:gd name="T11" fmla="*/ 102 h 136"/>
                  <a:gd name="T12" fmla="*/ 68 w 68"/>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8" h="136">
                    <a:moveTo>
                      <a:pt x="68" y="34"/>
                    </a:moveTo>
                    <a:cubicBezTo>
                      <a:pt x="68" y="15"/>
                      <a:pt x="53" y="0"/>
                      <a:pt x="34" y="0"/>
                    </a:cubicBezTo>
                    <a:cubicBezTo>
                      <a:pt x="15" y="0"/>
                      <a:pt x="0" y="15"/>
                      <a:pt x="0" y="34"/>
                    </a:cubicBezTo>
                    <a:cubicBezTo>
                      <a:pt x="0" y="102"/>
                      <a:pt x="0" y="102"/>
                      <a:pt x="0" y="102"/>
                    </a:cubicBezTo>
                    <a:cubicBezTo>
                      <a:pt x="0" y="121"/>
                      <a:pt x="15" y="136"/>
                      <a:pt x="34" y="136"/>
                    </a:cubicBezTo>
                    <a:cubicBezTo>
                      <a:pt x="53" y="136"/>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84" name="Freeform 64">
                <a:extLst>
                  <a:ext uri="{FF2B5EF4-FFF2-40B4-BE49-F238E27FC236}">
                    <a16:creationId xmlns:a16="http://schemas.microsoft.com/office/drawing/2014/main" id="{544F19C5-3E53-4F53-A5BB-55D056520FB3}"/>
                  </a:ext>
                </a:extLst>
              </p:cNvPr>
              <p:cNvSpPr>
                <a:spLocks/>
              </p:cNvSpPr>
              <p:nvPr/>
            </p:nvSpPr>
            <p:spPr bwMode="auto">
              <a:xfrm>
                <a:off x="8067184" y="2751325"/>
                <a:ext cx="203246" cy="293452"/>
              </a:xfrm>
              <a:custGeom>
                <a:avLst/>
                <a:gdLst>
                  <a:gd name="T0" fmla="*/ 34 w 614"/>
                  <a:gd name="T1" fmla="*/ 887 h 887"/>
                  <a:gd name="T2" fmla="*/ 68 w 614"/>
                  <a:gd name="T3" fmla="*/ 853 h 887"/>
                  <a:gd name="T4" fmla="*/ 68 w 614"/>
                  <a:gd name="T5" fmla="*/ 601 h 887"/>
                  <a:gd name="T6" fmla="*/ 186 w 614"/>
                  <a:gd name="T7" fmla="*/ 543 h 887"/>
                  <a:gd name="T8" fmla="*/ 204 w 614"/>
                  <a:gd name="T9" fmla="*/ 512 h 887"/>
                  <a:gd name="T10" fmla="*/ 204 w 614"/>
                  <a:gd name="T11" fmla="*/ 226 h 887"/>
                  <a:gd name="T12" fmla="*/ 375 w 614"/>
                  <a:gd name="T13" fmla="*/ 141 h 887"/>
                  <a:gd name="T14" fmla="*/ 546 w 614"/>
                  <a:gd name="T15" fmla="*/ 226 h 887"/>
                  <a:gd name="T16" fmla="*/ 546 w 614"/>
                  <a:gd name="T17" fmla="*/ 512 h 887"/>
                  <a:gd name="T18" fmla="*/ 580 w 614"/>
                  <a:gd name="T19" fmla="*/ 546 h 887"/>
                  <a:gd name="T20" fmla="*/ 614 w 614"/>
                  <a:gd name="T21" fmla="*/ 512 h 887"/>
                  <a:gd name="T22" fmla="*/ 614 w 614"/>
                  <a:gd name="T23" fmla="*/ 205 h 887"/>
                  <a:gd name="T24" fmla="*/ 595 w 614"/>
                  <a:gd name="T25" fmla="*/ 174 h 887"/>
                  <a:gd name="T26" fmla="*/ 409 w 614"/>
                  <a:gd name="T27" fmla="*/ 81 h 887"/>
                  <a:gd name="T28" fmla="*/ 409 w 614"/>
                  <a:gd name="T29" fmla="*/ 34 h 887"/>
                  <a:gd name="T30" fmla="*/ 375 w 614"/>
                  <a:gd name="T31" fmla="*/ 0 h 887"/>
                  <a:gd name="T32" fmla="*/ 341 w 614"/>
                  <a:gd name="T33" fmla="*/ 34 h 887"/>
                  <a:gd name="T34" fmla="*/ 341 w 614"/>
                  <a:gd name="T35" fmla="*/ 81 h 887"/>
                  <a:gd name="T36" fmla="*/ 155 w 614"/>
                  <a:gd name="T37" fmla="*/ 174 h 887"/>
                  <a:gd name="T38" fmla="*/ 136 w 614"/>
                  <a:gd name="T39" fmla="*/ 205 h 887"/>
                  <a:gd name="T40" fmla="*/ 136 w 614"/>
                  <a:gd name="T41" fmla="*/ 491 h 887"/>
                  <a:gd name="T42" fmla="*/ 18 w 614"/>
                  <a:gd name="T43" fmla="*/ 550 h 887"/>
                  <a:gd name="T44" fmla="*/ 0 w 614"/>
                  <a:gd name="T45" fmla="*/ 580 h 887"/>
                  <a:gd name="T46" fmla="*/ 0 w 614"/>
                  <a:gd name="T47" fmla="*/ 853 h 887"/>
                  <a:gd name="T48" fmla="*/ 34 w 614"/>
                  <a:gd name="T49" fmla="*/ 887 h 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14" h="887">
                    <a:moveTo>
                      <a:pt x="34" y="887"/>
                    </a:moveTo>
                    <a:cubicBezTo>
                      <a:pt x="53" y="887"/>
                      <a:pt x="68" y="872"/>
                      <a:pt x="68" y="853"/>
                    </a:cubicBezTo>
                    <a:cubicBezTo>
                      <a:pt x="68" y="601"/>
                      <a:pt x="68" y="601"/>
                      <a:pt x="68" y="601"/>
                    </a:cubicBezTo>
                    <a:cubicBezTo>
                      <a:pt x="186" y="543"/>
                      <a:pt x="186" y="543"/>
                      <a:pt x="186" y="543"/>
                    </a:cubicBezTo>
                    <a:cubicBezTo>
                      <a:pt x="197" y="537"/>
                      <a:pt x="204" y="525"/>
                      <a:pt x="204" y="512"/>
                    </a:cubicBezTo>
                    <a:cubicBezTo>
                      <a:pt x="204" y="226"/>
                      <a:pt x="204" y="226"/>
                      <a:pt x="204" y="226"/>
                    </a:cubicBezTo>
                    <a:cubicBezTo>
                      <a:pt x="375" y="141"/>
                      <a:pt x="375" y="141"/>
                      <a:pt x="375" y="141"/>
                    </a:cubicBezTo>
                    <a:cubicBezTo>
                      <a:pt x="546" y="226"/>
                      <a:pt x="546" y="226"/>
                      <a:pt x="546" y="226"/>
                    </a:cubicBezTo>
                    <a:cubicBezTo>
                      <a:pt x="546" y="512"/>
                      <a:pt x="546" y="512"/>
                      <a:pt x="546" y="512"/>
                    </a:cubicBezTo>
                    <a:cubicBezTo>
                      <a:pt x="546" y="531"/>
                      <a:pt x="561" y="546"/>
                      <a:pt x="580" y="546"/>
                    </a:cubicBezTo>
                    <a:cubicBezTo>
                      <a:pt x="599" y="546"/>
                      <a:pt x="614" y="531"/>
                      <a:pt x="614" y="512"/>
                    </a:cubicBezTo>
                    <a:cubicBezTo>
                      <a:pt x="614" y="205"/>
                      <a:pt x="614" y="205"/>
                      <a:pt x="614" y="205"/>
                    </a:cubicBezTo>
                    <a:cubicBezTo>
                      <a:pt x="614" y="192"/>
                      <a:pt x="607" y="180"/>
                      <a:pt x="595" y="174"/>
                    </a:cubicBezTo>
                    <a:cubicBezTo>
                      <a:pt x="409" y="81"/>
                      <a:pt x="409" y="81"/>
                      <a:pt x="409" y="81"/>
                    </a:cubicBezTo>
                    <a:cubicBezTo>
                      <a:pt x="409" y="34"/>
                      <a:pt x="409" y="34"/>
                      <a:pt x="409" y="34"/>
                    </a:cubicBezTo>
                    <a:cubicBezTo>
                      <a:pt x="409" y="15"/>
                      <a:pt x="394" y="0"/>
                      <a:pt x="375" y="0"/>
                    </a:cubicBezTo>
                    <a:cubicBezTo>
                      <a:pt x="356" y="0"/>
                      <a:pt x="341" y="15"/>
                      <a:pt x="341" y="34"/>
                    </a:cubicBezTo>
                    <a:cubicBezTo>
                      <a:pt x="341" y="81"/>
                      <a:pt x="341" y="81"/>
                      <a:pt x="341" y="81"/>
                    </a:cubicBezTo>
                    <a:cubicBezTo>
                      <a:pt x="155" y="174"/>
                      <a:pt x="155" y="174"/>
                      <a:pt x="155" y="174"/>
                    </a:cubicBezTo>
                    <a:cubicBezTo>
                      <a:pt x="143" y="180"/>
                      <a:pt x="136" y="192"/>
                      <a:pt x="136" y="205"/>
                    </a:cubicBezTo>
                    <a:cubicBezTo>
                      <a:pt x="136" y="491"/>
                      <a:pt x="136" y="491"/>
                      <a:pt x="136" y="491"/>
                    </a:cubicBezTo>
                    <a:cubicBezTo>
                      <a:pt x="18" y="550"/>
                      <a:pt x="18" y="550"/>
                      <a:pt x="18" y="550"/>
                    </a:cubicBezTo>
                    <a:cubicBezTo>
                      <a:pt x="7" y="556"/>
                      <a:pt x="0" y="567"/>
                      <a:pt x="0" y="580"/>
                    </a:cubicBezTo>
                    <a:cubicBezTo>
                      <a:pt x="0" y="853"/>
                      <a:pt x="0" y="853"/>
                      <a:pt x="0" y="853"/>
                    </a:cubicBezTo>
                    <a:cubicBezTo>
                      <a:pt x="0" y="872"/>
                      <a:pt x="15" y="887"/>
                      <a:pt x="34" y="88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85" name="Freeform 65">
                <a:extLst>
                  <a:ext uri="{FF2B5EF4-FFF2-40B4-BE49-F238E27FC236}">
                    <a16:creationId xmlns:a16="http://schemas.microsoft.com/office/drawing/2014/main" id="{8C867ACB-A96C-48A2-A628-BD55F1E0524D}"/>
                  </a:ext>
                </a:extLst>
              </p:cNvPr>
              <p:cNvSpPr>
                <a:spLocks/>
              </p:cNvSpPr>
              <p:nvPr/>
            </p:nvSpPr>
            <p:spPr bwMode="auto">
              <a:xfrm>
                <a:off x="8157672" y="3112714"/>
                <a:ext cx="22552" cy="45385"/>
              </a:xfrm>
              <a:custGeom>
                <a:avLst/>
                <a:gdLst>
                  <a:gd name="T0" fmla="*/ 68 w 68"/>
                  <a:gd name="T1" fmla="*/ 34 h 137"/>
                  <a:gd name="T2" fmla="*/ 34 w 68"/>
                  <a:gd name="T3" fmla="*/ 0 h 137"/>
                  <a:gd name="T4" fmla="*/ 0 w 68"/>
                  <a:gd name="T5" fmla="*/ 34 h 137"/>
                  <a:gd name="T6" fmla="*/ 0 w 68"/>
                  <a:gd name="T7" fmla="*/ 103 h 137"/>
                  <a:gd name="T8" fmla="*/ 34 w 68"/>
                  <a:gd name="T9" fmla="*/ 137 h 137"/>
                  <a:gd name="T10" fmla="*/ 68 w 68"/>
                  <a:gd name="T11" fmla="*/ 103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6"/>
                      <a:pt x="53" y="0"/>
                      <a:pt x="34" y="0"/>
                    </a:cubicBezTo>
                    <a:cubicBezTo>
                      <a:pt x="15" y="0"/>
                      <a:pt x="0" y="16"/>
                      <a:pt x="0" y="34"/>
                    </a:cubicBezTo>
                    <a:cubicBezTo>
                      <a:pt x="0" y="103"/>
                      <a:pt x="0" y="103"/>
                      <a:pt x="0" y="103"/>
                    </a:cubicBezTo>
                    <a:cubicBezTo>
                      <a:pt x="0" y="122"/>
                      <a:pt x="15" y="137"/>
                      <a:pt x="34" y="137"/>
                    </a:cubicBezTo>
                    <a:cubicBezTo>
                      <a:pt x="53" y="137"/>
                      <a:pt x="68" y="122"/>
                      <a:pt x="68" y="103"/>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86" name="Freeform 66">
                <a:extLst>
                  <a:ext uri="{FF2B5EF4-FFF2-40B4-BE49-F238E27FC236}">
                    <a16:creationId xmlns:a16="http://schemas.microsoft.com/office/drawing/2014/main" id="{BFD8D2B4-2776-46F0-9433-575201596CFA}"/>
                  </a:ext>
                </a:extLst>
              </p:cNvPr>
              <p:cNvSpPr>
                <a:spLocks/>
              </p:cNvSpPr>
              <p:nvPr/>
            </p:nvSpPr>
            <p:spPr bwMode="auto">
              <a:xfrm>
                <a:off x="8157672" y="3316242"/>
                <a:ext cx="22552" cy="67373"/>
              </a:xfrm>
              <a:custGeom>
                <a:avLst/>
                <a:gdLst>
                  <a:gd name="T0" fmla="*/ 34 w 68"/>
                  <a:gd name="T1" fmla="*/ 0 h 204"/>
                  <a:gd name="T2" fmla="*/ 0 w 68"/>
                  <a:gd name="T3" fmla="*/ 34 h 204"/>
                  <a:gd name="T4" fmla="*/ 0 w 68"/>
                  <a:gd name="T5" fmla="*/ 170 h 204"/>
                  <a:gd name="T6" fmla="*/ 34 w 68"/>
                  <a:gd name="T7" fmla="*/ 204 h 204"/>
                  <a:gd name="T8" fmla="*/ 68 w 68"/>
                  <a:gd name="T9" fmla="*/ 170 h 204"/>
                  <a:gd name="T10" fmla="*/ 68 w 68"/>
                  <a:gd name="T11" fmla="*/ 34 h 204"/>
                  <a:gd name="T12" fmla="*/ 34 w 68"/>
                  <a:gd name="T13" fmla="*/ 0 h 204"/>
                </a:gdLst>
                <a:ahLst/>
                <a:cxnLst>
                  <a:cxn ang="0">
                    <a:pos x="T0" y="T1"/>
                  </a:cxn>
                  <a:cxn ang="0">
                    <a:pos x="T2" y="T3"/>
                  </a:cxn>
                  <a:cxn ang="0">
                    <a:pos x="T4" y="T5"/>
                  </a:cxn>
                  <a:cxn ang="0">
                    <a:pos x="T6" y="T7"/>
                  </a:cxn>
                  <a:cxn ang="0">
                    <a:pos x="T8" y="T9"/>
                  </a:cxn>
                  <a:cxn ang="0">
                    <a:pos x="T10" y="T11"/>
                  </a:cxn>
                  <a:cxn ang="0">
                    <a:pos x="T12" y="T13"/>
                  </a:cxn>
                </a:cxnLst>
                <a:rect l="0" t="0" r="r" b="b"/>
                <a:pathLst>
                  <a:path w="68" h="204">
                    <a:moveTo>
                      <a:pt x="34" y="0"/>
                    </a:moveTo>
                    <a:cubicBezTo>
                      <a:pt x="15" y="0"/>
                      <a:pt x="0" y="15"/>
                      <a:pt x="0" y="34"/>
                    </a:cubicBezTo>
                    <a:cubicBezTo>
                      <a:pt x="0" y="170"/>
                      <a:pt x="0" y="170"/>
                      <a:pt x="0" y="170"/>
                    </a:cubicBezTo>
                    <a:cubicBezTo>
                      <a:pt x="0" y="189"/>
                      <a:pt x="15" y="204"/>
                      <a:pt x="34" y="204"/>
                    </a:cubicBezTo>
                    <a:cubicBezTo>
                      <a:pt x="53" y="204"/>
                      <a:pt x="68" y="189"/>
                      <a:pt x="68" y="170"/>
                    </a:cubicBezTo>
                    <a:cubicBezTo>
                      <a:pt x="68" y="34"/>
                      <a:pt x="68" y="34"/>
                      <a:pt x="68" y="34"/>
                    </a:cubicBezTo>
                    <a:cubicBezTo>
                      <a:pt x="68" y="15"/>
                      <a:pt x="53"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87" name="Freeform 67">
                <a:extLst>
                  <a:ext uri="{FF2B5EF4-FFF2-40B4-BE49-F238E27FC236}">
                    <a16:creationId xmlns:a16="http://schemas.microsoft.com/office/drawing/2014/main" id="{F4864BBE-FDE4-4BC4-A2F1-3472EFA6B21D}"/>
                  </a:ext>
                </a:extLst>
              </p:cNvPr>
              <p:cNvSpPr>
                <a:spLocks/>
              </p:cNvSpPr>
              <p:nvPr/>
            </p:nvSpPr>
            <p:spPr bwMode="auto">
              <a:xfrm>
                <a:off x="8202494" y="2841813"/>
                <a:ext cx="22552" cy="45103"/>
              </a:xfrm>
              <a:custGeom>
                <a:avLst/>
                <a:gdLst>
                  <a:gd name="T0" fmla="*/ 68 w 68"/>
                  <a:gd name="T1" fmla="*/ 34 h 137"/>
                  <a:gd name="T2" fmla="*/ 34 w 68"/>
                  <a:gd name="T3" fmla="*/ 0 h 137"/>
                  <a:gd name="T4" fmla="*/ 0 w 68"/>
                  <a:gd name="T5" fmla="*/ 34 h 137"/>
                  <a:gd name="T6" fmla="*/ 0 w 68"/>
                  <a:gd name="T7" fmla="*/ 102 h 137"/>
                  <a:gd name="T8" fmla="*/ 34 w 68"/>
                  <a:gd name="T9" fmla="*/ 137 h 137"/>
                  <a:gd name="T10" fmla="*/ 68 w 68"/>
                  <a:gd name="T11" fmla="*/ 102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5"/>
                      <a:pt x="53" y="0"/>
                      <a:pt x="34" y="0"/>
                    </a:cubicBezTo>
                    <a:cubicBezTo>
                      <a:pt x="15" y="0"/>
                      <a:pt x="0" y="15"/>
                      <a:pt x="0" y="34"/>
                    </a:cubicBezTo>
                    <a:cubicBezTo>
                      <a:pt x="0" y="102"/>
                      <a:pt x="0" y="102"/>
                      <a:pt x="0" y="102"/>
                    </a:cubicBezTo>
                    <a:cubicBezTo>
                      <a:pt x="0" y="121"/>
                      <a:pt x="15" y="137"/>
                      <a:pt x="34" y="137"/>
                    </a:cubicBezTo>
                    <a:cubicBezTo>
                      <a:pt x="53" y="137"/>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88" name="Freeform 68">
                <a:extLst>
                  <a:ext uri="{FF2B5EF4-FFF2-40B4-BE49-F238E27FC236}">
                    <a16:creationId xmlns:a16="http://schemas.microsoft.com/office/drawing/2014/main" id="{D0A13C70-6936-4976-B51A-81160FAC24CA}"/>
                  </a:ext>
                </a:extLst>
              </p:cNvPr>
              <p:cNvSpPr>
                <a:spLocks/>
              </p:cNvSpPr>
              <p:nvPr/>
            </p:nvSpPr>
            <p:spPr bwMode="auto">
              <a:xfrm>
                <a:off x="8157672" y="3044778"/>
                <a:ext cx="22552" cy="45385"/>
              </a:xfrm>
              <a:custGeom>
                <a:avLst/>
                <a:gdLst>
                  <a:gd name="T0" fmla="*/ 68 w 68"/>
                  <a:gd name="T1" fmla="*/ 35 h 137"/>
                  <a:gd name="T2" fmla="*/ 34 w 68"/>
                  <a:gd name="T3" fmla="*/ 0 h 137"/>
                  <a:gd name="T4" fmla="*/ 0 w 68"/>
                  <a:gd name="T5" fmla="*/ 35 h 137"/>
                  <a:gd name="T6" fmla="*/ 0 w 68"/>
                  <a:gd name="T7" fmla="*/ 103 h 137"/>
                  <a:gd name="T8" fmla="*/ 34 w 68"/>
                  <a:gd name="T9" fmla="*/ 137 h 137"/>
                  <a:gd name="T10" fmla="*/ 68 w 68"/>
                  <a:gd name="T11" fmla="*/ 103 h 137"/>
                  <a:gd name="T12" fmla="*/ 68 w 68"/>
                  <a:gd name="T13" fmla="*/ 35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5"/>
                    </a:moveTo>
                    <a:cubicBezTo>
                      <a:pt x="68" y="16"/>
                      <a:pt x="53" y="0"/>
                      <a:pt x="34" y="0"/>
                    </a:cubicBezTo>
                    <a:cubicBezTo>
                      <a:pt x="15" y="0"/>
                      <a:pt x="0" y="16"/>
                      <a:pt x="0" y="35"/>
                    </a:cubicBezTo>
                    <a:cubicBezTo>
                      <a:pt x="0" y="103"/>
                      <a:pt x="0" y="103"/>
                      <a:pt x="0" y="103"/>
                    </a:cubicBezTo>
                    <a:cubicBezTo>
                      <a:pt x="0" y="122"/>
                      <a:pt x="15" y="137"/>
                      <a:pt x="34" y="137"/>
                    </a:cubicBezTo>
                    <a:cubicBezTo>
                      <a:pt x="53" y="137"/>
                      <a:pt x="68" y="122"/>
                      <a:pt x="68" y="103"/>
                    </a:cubicBezTo>
                    <a:lnTo>
                      <a:pt x="68"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grpSp>
      </p:grpSp>
      <p:grpSp>
        <p:nvGrpSpPr>
          <p:cNvPr id="154" name="Group 153"/>
          <p:cNvGrpSpPr/>
          <p:nvPr/>
        </p:nvGrpSpPr>
        <p:grpSpPr>
          <a:xfrm>
            <a:off x="694456" y="1546185"/>
            <a:ext cx="4960222" cy="4490663"/>
            <a:chOff x="2022071" y="1893161"/>
            <a:chExt cx="4360690" cy="3947886"/>
          </a:xfrm>
        </p:grpSpPr>
        <p:sp>
          <p:nvSpPr>
            <p:cNvPr id="155" name="椭圆 2">
              <a:extLst>
                <a:ext uri="{FF2B5EF4-FFF2-40B4-BE49-F238E27FC236}">
                  <a16:creationId xmlns:a16="http://schemas.microsoft.com/office/drawing/2014/main" id="{44407E70-8A18-4C67-A85E-A7C3C114F0E2}"/>
                </a:ext>
              </a:extLst>
            </p:cNvPr>
            <p:cNvSpPr/>
            <p:nvPr/>
          </p:nvSpPr>
          <p:spPr>
            <a:xfrm>
              <a:off x="3230027" y="2688313"/>
              <a:ext cx="2423809" cy="2423809"/>
            </a:xfrm>
            <a:prstGeom prst="ellipse">
              <a:avLst/>
            </a:prstGeom>
            <a:solidFill>
              <a:srgbClr val="848484">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Century Gothic" panose="020B0502020202020204" pitchFamily="34" charset="0"/>
              </a:endParaRPr>
            </a:p>
          </p:txBody>
        </p:sp>
        <p:sp>
          <p:nvSpPr>
            <p:cNvPr id="156" name="椭圆 4">
              <a:extLst>
                <a:ext uri="{FF2B5EF4-FFF2-40B4-BE49-F238E27FC236}">
                  <a16:creationId xmlns:a16="http://schemas.microsoft.com/office/drawing/2014/main" id="{3DB9E597-DEB8-4953-9DE6-AA45BC1C45FF}"/>
                </a:ext>
              </a:extLst>
            </p:cNvPr>
            <p:cNvSpPr/>
            <p:nvPr/>
          </p:nvSpPr>
          <p:spPr>
            <a:xfrm>
              <a:off x="3400173" y="2858458"/>
              <a:ext cx="2083518" cy="208351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Century Gothic" panose="020B0502020202020204" pitchFamily="34" charset="0"/>
              </a:endParaRPr>
            </a:p>
          </p:txBody>
        </p:sp>
        <p:sp>
          <p:nvSpPr>
            <p:cNvPr id="157" name="弧形 6">
              <a:extLst>
                <a:ext uri="{FF2B5EF4-FFF2-40B4-BE49-F238E27FC236}">
                  <a16:creationId xmlns:a16="http://schemas.microsoft.com/office/drawing/2014/main" id="{8F38371F-1A75-4A1A-9BCB-FF17D4CA11D9}"/>
                </a:ext>
              </a:extLst>
            </p:cNvPr>
            <p:cNvSpPr/>
            <p:nvPr/>
          </p:nvSpPr>
          <p:spPr>
            <a:xfrm>
              <a:off x="2501103" y="1959389"/>
              <a:ext cx="3881658" cy="3881658"/>
            </a:xfrm>
            <a:prstGeom prst="arc">
              <a:avLst>
                <a:gd name="adj1" fmla="val 1306205"/>
                <a:gd name="adj2" fmla="val 1298996"/>
              </a:avLst>
            </a:prstGeom>
            <a:noFill/>
            <a:ln w="22225" cap="rnd">
              <a:solidFill>
                <a:schemeClr val="accent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Century Gothic" panose="020B0502020202020204" pitchFamily="34" charset="0"/>
              </a:endParaRPr>
            </a:p>
          </p:txBody>
        </p:sp>
        <p:sp>
          <p:nvSpPr>
            <p:cNvPr id="158" name="椭圆 8">
              <a:extLst>
                <a:ext uri="{FF2B5EF4-FFF2-40B4-BE49-F238E27FC236}">
                  <a16:creationId xmlns:a16="http://schemas.microsoft.com/office/drawing/2014/main" id="{D2185133-BFC1-4494-9AFB-658FD3A446CB}"/>
                </a:ext>
              </a:extLst>
            </p:cNvPr>
            <p:cNvSpPr/>
            <p:nvPr/>
          </p:nvSpPr>
          <p:spPr>
            <a:xfrm>
              <a:off x="2607929" y="1893161"/>
              <a:ext cx="1176583" cy="11765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Century Gothic" panose="020B0502020202020204" pitchFamily="34" charset="0"/>
              </a:endParaRPr>
            </a:p>
          </p:txBody>
        </p:sp>
        <p:sp>
          <p:nvSpPr>
            <p:cNvPr id="159" name="椭圆 12">
              <a:extLst>
                <a:ext uri="{FF2B5EF4-FFF2-40B4-BE49-F238E27FC236}">
                  <a16:creationId xmlns:a16="http://schemas.microsoft.com/office/drawing/2014/main" id="{8F2902EE-F1E3-4FA5-A83E-687154CC45FF}"/>
                </a:ext>
              </a:extLst>
            </p:cNvPr>
            <p:cNvSpPr/>
            <p:nvPr/>
          </p:nvSpPr>
          <p:spPr>
            <a:xfrm>
              <a:off x="2022071" y="3961830"/>
              <a:ext cx="1176583" cy="11765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Century Gothic" panose="020B0502020202020204" pitchFamily="34" charset="0"/>
              </a:endParaRPr>
            </a:p>
          </p:txBody>
        </p:sp>
        <p:sp>
          <p:nvSpPr>
            <p:cNvPr id="160" name="矩形 16">
              <a:extLst>
                <a:ext uri="{FF2B5EF4-FFF2-40B4-BE49-F238E27FC236}">
                  <a16:creationId xmlns:a16="http://schemas.microsoft.com/office/drawing/2014/main" id="{72884826-6D16-46A6-A2B3-974AC2EF44AE}"/>
                </a:ext>
              </a:extLst>
            </p:cNvPr>
            <p:cNvSpPr/>
            <p:nvPr/>
          </p:nvSpPr>
          <p:spPr>
            <a:xfrm>
              <a:off x="2796733" y="2224800"/>
              <a:ext cx="793690" cy="459979"/>
            </a:xfrm>
            <a:prstGeom prst="rect">
              <a:avLst/>
            </a:prstGeom>
          </p:spPr>
          <p:txBody>
            <a:bodyPr wrap="none">
              <a:spAutoFit/>
            </a:bodyPr>
            <a:lstStyle/>
            <a:p>
              <a:r>
                <a:rPr lang="zh-CN" altLang="en-US" sz="1400">
                  <a:solidFill>
                    <a:schemeClr val="bg1"/>
                  </a:solidFill>
                  <a:latin typeface="Century Gothic" panose="020B0502020202020204" pitchFamily="34" charset="0"/>
                  <a:ea typeface="Microsoft YaHei" panose="020B0503020204020204" pitchFamily="34" charset="-122"/>
                  <a:cs typeface="Times New Roman" panose="02020603050405020304" pitchFamily="18" charset="0"/>
                </a:rPr>
                <a:t>普通本科</a:t>
              </a:r>
              <a:endParaRPr lang="en-US" altLang="zh-CN" sz="1400">
                <a:solidFill>
                  <a:schemeClr val="bg1"/>
                </a:solidFill>
                <a:latin typeface="Century Gothic" panose="020B0502020202020204" pitchFamily="34" charset="0"/>
                <a:ea typeface="Microsoft YaHei" panose="020B0503020204020204" pitchFamily="34" charset="-122"/>
                <a:cs typeface="Times New Roman" panose="02020603050405020304" pitchFamily="18" charset="0"/>
              </a:endParaRPr>
            </a:p>
            <a:p>
              <a:r>
                <a:rPr lang="zh-CN" altLang="en-US" sz="1400">
                  <a:solidFill>
                    <a:schemeClr val="bg1"/>
                  </a:solidFill>
                  <a:latin typeface="Century Gothic" panose="020B0502020202020204" pitchFamily="34" charset="0"/>
                  <a:ea typeface="Microsoft YaHei" panose="020B0503020204020204" pitchFamily="34" charset="-122"/>
                  <a:cs typeface="Times New Roman" panose="02020603050405020304" pitchFamily="18" charset="0"/>
                </a:rPr>
                <a:t>高等学校</a:t>
              </a:r>
              <a:endParaRPr lang="en-US" altLang="zh-CN" sz="1400">
                <a:solidFill>
                  <a:schemeClr val="bg1"/>
                </a:solidFill>
                <a:latin typeface="Century Gothic" panose="020B0502020202020204" pitchFamily="34" charset="0"/>
                <a:ea typeface="Microsoft YaHei" panose="020B0503020204020204" pitchFamily="34" charset="-122"/>
                <a:cs typeface="Times New Roman" panose="02020603050405020304" pitchFamily="18" charset="0"/>
              </a:endParaRPr>
            </a:p>
          </p:txBody>
        </p:sp>
        <p:sp>
          <p:nvSpPr>
            <p:cNvPr id="161" name="矩形 17">
              <a:extLst>
                <a:ext uri="{FF2B5EF4-FFF2-40B4-BE49-F238E27FC236}">
                  <a16:creationId xmlns:a16="http://schemas.microsoft.com/office/drawing/2014/main" id="{F604FBA0-CC48-4D25-818D-ECDA9471621B}"/>
                </a:ext>
              </a:extLst>
            </p:cNvPr>
            <p:cNvSpPr/>
            <p:nvPr/>
          </p:nvSpPr>
          <p:spPr>
            <a:xfrm>
              <a:off x="2061919" y="4449325"/>
              <a:ext cx="1261884" cy="307777"/>
            </a:xfrm>
            <a:prstGeom prst="rect">
              <a:avLst/>
            </a:prstGeom>
          </p:spPr>
          <p:txBody>
            <a:bodyPr wrap="none">
              <a:spAutoFit/>
            </a:bodyPr>
            <a:lstStyle/>
            <a:p>
              <a:r>
                <a:rPr lang="zh-CN" altLang="en-US" sz="1400">
                  <a:solidFill>
                    <a:schemeClr val="bg1"/>
                  </a:solidFill>
                  <a:latin typeface="Century Gothic" panose="020B0502020202020204" pitchFamily="34" charset="0"/>
                  <a:ea typeface="Microsoft YaHei" panose="020B0503020204020204" pitchFamily="34" charset="-122"/>
                  <a:cs typeface="Times New Roman" panose="02020603050405020304" pitchFamily="18" charset="0"/>
                </a:rPr>
                <a:t>高等专科学校</a:t>
              </a:r>
              <a:endParaRPr lang="en-US" sz="1400">
                <a:solidFill>
                  <a:schemeClr val="bg1"/>
                </a:solidFill>
                <a:latin typeface="Century Gothic" panose="020B0502020202020204" pitchFamily="34" charset="0"/>
              </a:endParaRPr>
            </a:p>
          </p:txBody>
        </p:sp>
        <p:sp>
          <p:nvSpPr>
            <p:cNvPr id="162" name="矩形 23">
              <a:extLst>
                <a:ext uri="{FF2B5EF4-FFF2-40B4-BE49-F238E27FC236}">
                  <a16:creationId xmlns:a16="http://schemas.microsoft.com/office/drawing/2014/main" id="{E5627E86-2DE9-45D9-82BB-27C25CA080DD}"/>
                </a:ext>
              </a:extLst>
            </p:cNvPr>
            <p:cNvSpPr/>
            <p:nvPr/>
          </p:nvSpPr>
          <p:spPr>
            <a:xfrm>
              <a:off x="3887936" y="4079992"/>
              <a:ext cx="1107997" cy="369332"/>
            </a:xfrm>
            <a:prstGeom prst="rect">
              <a:avLst/>
            </a:prstGeom>
          </p:spPr>
          <p:txBody>
            <a:bodyPr wrap="none">
              <a:spAutoFit/>
            </a:bodyPr>
            <a:lstStyle/>
            <a:p>
              <a:pPr algn="ctr"/>
              <a:r>
                <a:rPr lang="zh-CN" altLang="en-US" sz="1800" b="1">
                  <a:solidFill>
                    <a:schemeClr val="bg1"/>
                  </a:solidFill>
                  <a:latin typeface="Century Gothic" panose="020B0502020202020204" pitchFamily="34" charset="0"/>
                  <a:ea typeface="+mj-ea"/>
                </a:rPr>
                <a:t>高等学校</a:t>
              </a:r>
            </a:p>
          </p:txBody>
        </p:sp>
        <p:grpSp>
          <p:nvGrpSpPr>
            <p:cNvPr id="163" name="组合 24">
              <a:extLst>
                <a:ext uri="{FF2B5EF4-FFF2-40B4-BE49-F238E27FC236}">
                  <a16:creationId xmlns:a16="http://schemas.microsoft.com/office/drawing/2014/main" id="{1C7E34B2-ABB5-456C-BE3C-723931DA46AE}"/>
                </a:ext>
              </a:extLst>
            </p:cNvPr>
            <p:cNvGrpSpPr/>
            <p:nvPr/>
          </p:nvGrpSpPr>
          <p:grpSpPr>
            <a:xfrm>
              <a:off x="4159629" y="3341855"/>
              <a:ext cx="564911" cy="563709"/>
              <a:chOff x="3546475" y="2606675"/>
              <a:chExt cx="746126" cy="744538"/>
            </a:xfrm>
            <a:solidFill>
              <a:schemeClr val="bg1"/>
            </a:solidFill>
          </p:grpSpPr>
          <p:sp>
            <p:nvSpPr>
              <p:cNvPr id="164" name="Freeform 5">
                <a:extLst>
                  <a:ext uri="{FF2B5EF4-FFF2-40B4-BE49-F238E27FC236}">
                    <a16:creationId xmlns:a16="http://schemas.microsoft.com/office/drawing/2014/main" id="{9BC54AA9-043A-43C4-A4A6-86147F331C0A}"/>
                  </a:ext>
                </a:extLst>
              </p:cNvPr>
              <p:cNvSpPr>
                <a:spLocks noEditPoints="1"/>
              </p:cNvSpPr>
              <p:nvPr/>
            </p:nvSpPr>
            <p:spPr bwMode="auto">
              <a:xfrm>
                <a:off x="4043363" y="3048000"/>
                <a:ext cx="249238" cy="303213"/>
              </a:xfrm>
              <a:custGeom>
                <a:avLst/>
                <a:gdLst>
                  <a:gd name="T0" fmla="*/ 549 w 640"/>
                  <a:gd name="T1" fmla="*/ 110 h 784"/>
                  <a:gd name="T2" fmla="*/ 192 w 640"/>
                  <a:gd name="T3" fmla="*/ 208 h 784"/>
                  <a:gd name="T4" fmla="*/ 160 w 640"/>
                  <a:gd name="T5" fmla="*/ 208 h 784"/>
                  <a:gd name="T6" fmla="*/ 55 w 640"/>
                  <a:gd name="T7" fmla="*/ 409 h 784"/>
                  <a:gd name="T8" fmla="*/ 0 w 640"/>
                  <a:gd name="T9" fmla="*/ 624 h 784"/>
                  <a:gd name="T10" fmla="*/ 64 w 640"/>
                  <a:gd name="T11" fmla="*/ 624 h 784"/>
                  <a:gd name="T12" fmla="*/ 96 w 640"/>
                  <a:gd name="T13" fmla="*/ 464 h 784"/>
                  <a:gd name="T14" fmla="*/ 128 w 640"/>
                  <a:gd name="T15" fmla="*/ 496 h 784"/>
                  <a:gd name="T16" fmla="*/ 160 w 640"/>
                  <a:gd name="T17" fmla="*/ 784 h 784"/>
                  <a:gd name="T18" fmla="*/ 192 w 640"/>
                  <a:gd name="T19" fmla="*/ 496 h 784"/>
                  <a:gd name="T20" fmla="*/ 207 w 640"/>
                  <a:gd name="T21" fmla="*/ 444 h 784"/>
                  <a:gd name="T22" fmla="*/ 262 w 640"/>
                  <a:gd name="T23" fmla="*/ 404 h 784"/>
                  <a:gd name="T24" fmla="*/ 297 w 640"/>
                  <a:gd name="T25" fmla="*/ 400 h 784"/>
                  <a:gd name="T26" fmla="*/ 288 w 640"/>
                  <a:gd name="T27" fmla="*/ 651 h 784"/>
                  <a:gd name="T28" fmla="*/ 357 w 640"/>
                  <a:gd name="T29" fmla="*/ 770 h 784"/>
                  <a:gd name="T30" fmla="*/ 410 w 640"/>
                  <a:gd name="T31" fmla="*/ 770 h 784"/>
                  <a:gd name="T32" fmla="*/ 479 w 640"/>
                  <a:gd name="T33" fmla="*/ 651 h 784"/>
                  <a:gd name="T34" fmla="*/ 471 w 640"/>
                  <a:gd name="T35" fmla="*/ 400 h 784"/>
                  <a:gd name="T36" fmla="*/ 576 w 640"/>
                  <a:gd name="T37" fmla="*/ 496 h 784"/>
                  <a:gd name="T38" fmla="*/ 608 w 640"/>
                  <a:gd name="T39" fmla="*/ 784 h 784"/>
                  <a:gd name="T40" fmla="*/ 640 w 640"/>
                  <a:gd name="T41" fmla="*/ 496 h 784"/>
                  <a:gd name="T42" fmla="*/ 384 w 640"/>
                  <a:gd name="T43" fmla="*/ 80 h 784"/>
                  <a:gd name="T44" fmla="*/ 384 w 640"/>
                  <a:gd name="T45" fmla="*/ 336 h 784"/>
                  <a:gd name="T46" fmla="*/ 384 w 640"/>
                  <a:gd name="T47" fmla="*/ 80 h 784"/>
                  <a:gd name="T48" fmla="*/ 224 w 640"/>
                  <a:gd name="T49" fmla="*/ 336 h 784"/>
                  <a:gd name="T50" fmla="*/ 160 w 640"/>
                  <a:gd name="T51" fmla="*/ 400 h 784"/>
                  <a:gd name="T52" fmla="*/ 160 w 640"/>
                  <a:gd name="T53" fmla="*/ 272 h 784"/>
                  <a:gd name="T54" fmla="*/ 416 w 640"/>
                  <a:gd name="T55" fmla="*/ 649 h 784"/>
                  <a:gd name="T56" fmla="*/ 352 w 640"/>
                  <a:gd name="T57" fmla="*/ 649 h 784"/>
                  <a:gd name="T58" fmla="*/ 384 w 640"/>
                  <a:gd name="T59" fmla="*/ 454 h 784"/>
                  <a:gd name="T60" fmla="*/ 404 w 640"/>
                  <a:gd name="T61" fmla="*/ 400 h 784"/>
                  <a:gd name="T62" fmla="*/ 384 w 640"/>
                  <a:gd name="T63" fmla="*/ 469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40" h="784">
                    <a:moveTo>
                      <a:pt x="522" y="341"/>
                    </a:moveTo>
                    <a:cubicBezTo>
                      <a:pt x="582" y="279"/>
                      <a:pt x="593" y="185"/>
                      <a:pt x="549" y="110"/>
                    </a:cubicBezTo>
                    <a:cubicBezTo>
                      <a:pt x="505" y="36"/>
                      <a:pt x="417" y="0"/>
                      <a:pt x="333" y="23"/>
                    </a:cubicBezTo>
                    <a:cubicBezTo>
                      <a:pt x="250" y="46"/>
                      <a:pt x="192" y="121"/>
                      <a:pt x="192" y="208"/>
                    </a:cubicBezTo>
                    <a:cubicBezTo>
                      <a:pt x="192" y="212"/>
                      <a:pt x="192" y="212"/>
                      <a:pt x="192" y="212"/>
                    </a:cubicBezTo>
                    <a:cubicBezTo>
                      <a:pt x="182" y="209"/>
                      <a:pt x="171" y="208"/>
                      <a:pt x="160" y="208"/>
                    </a:cubicBezTo>
                    <a:cubicBezTo>
                      <a:pt x="112" y="208"/>
                      <a:pt x="69" y="235"/>
                      <a:pt x="46" y="277"/>
                    </a:cubicBezTo>
                    <a:cubicBezTo>
                      <a:pt x="24" y="319"/>
                      <a:pt x="28" y="370"/>
                      <a:pt x="55" y="409"/>
                    </a:cubicBezTo>
                    <a:cubicBezTo>
                      <a:pt x="21" y="425"/>
                      <a:pt x="0" y="459"/>
                      <a:pt x="0" y="496"/>
                    </a:cubicBezTo>
                    <a:cubicBezTo>
                      <a:pt x="0" y="624"/>
                      <a:pt x="0" y="624"/>
                      <a:pt x="0" y="624"/>
                    </a:cubicBezTo>
                    <a:cubicBezTo>
                      <a:pt x="0" y="642"/>
                      <a:pt x="14" y="656"/>
                      <a:pt x="32" y="656"/>
                    </a:cubicBezTo>
                    <a:cubicBezTo>
                      <a:pt x="50" y="656"/>
                      <a:pt x="64" y="642"/>
                      <a:pt x="64" y="624"/>
                    </a:cubicBezTo>
                    <a:cubicBezTo>
                      <a:pt x="64" y="496"/>
                      <a:pt x="64" y="496"/>
                      <a:pt x="64" y="496"/>
                    </a:cubicBezTo>
                    <a:cubicBezTo>
                      <a:pt x="64" y="478"/>
                      <a:pt x="78" y="464"/>
                      <a:pt x="96" y="464"/>
                    </a:cubicBezTo>
                    <a:cubicBezTo>
                      <a:pt x="131" y="464"/>
                      <a:pt x="131" y="464"/>
                      <a:pt x="131" y="464"/>
                    </a:cubicBezTo>
                    <a:cubicBezTo>
                      <a:pt x="129" y="475"/>
                      <a:pt x="128" y="485"/>
                      <a:pt x="128" y="496"/>
                    </a:cubicBezTo>
                    <a:cubicBezTo>
                      <a:pt x="128" y="752"/>
                      <a:pt x="128" y="752"/>
                      <a:pt x="128" y="752"/>
                    </a:cubicBezTo>
                    <a:cubicBezTo>
                      <a:pt x="128" y="770"/>
                      <a:pt x="142" y="784"/>
                      <a:pt x="160" y="784"/>
                    </a:cubicBezTo>
                    <a:cubicBezTo>
                      <a:pt x="178" y="784"/>
                      <a:pt x="192" y="770"/>
                      <a:pt x="192" y="752"/>
                    </a:cubicBezTo>
                    <a:cubicBezTo>
                      <a:pt x="192" y="496"/>
                      <a:pt x="192" y="496"/>
                      <a:pt x="192" y="496"/>
                    </a:cubicBezTo>
                    <a:cubicBezTo>
                      <a:pt x="192" y="481"/>
                      <a:pt x="196" y="466"/>
                      <a:pt x="203" y="452"/>
                    </a:cubicBezTo>
                    <a:cubicBezTo>
                      <a:pt x="205" y="450"/>
                      <a:pt x="206" y="447"/>
                      <a:pt x="207" y="444"/>
                    </a:cubicBezTo>
                    <a:cubicBezTo>
                      <a:pt x="218" y="427"/>
                      <a:pt x="234" y="414"/>
                      <a:pt x="253" y="407"/>
                    </a:cubicBezTo>
                    <a:cubicBezTo>
                      <a:pt x="256" y="406"/>
                      <a:pt x="259" y="405"/>
                      <a:pt x="262" y="404"/>
                    </a:cubicBezTo>
                    <a:cubicBezTo>
                      <a:pt x="271" y="401"/>
                      <a:pt x="279" y="400"/>
                      <a:pt x="288" y="400"/>
                    </a:cubicBezTo>
                    <a:cubicBezTo>
                      <a:pt x="297" y="400"/>
                      <a:pt x="297" y="400"/>
                      <a:pt x="297" y="400"/>
                    </a:cubicBezTo>
                    <a:cubicBezTo>
                      <a:pt x="320" y="467"/>
                      <a:pt x="320" y="467"/>
                      <a:pt x="320" y="467"/>
                    </a:cubicBezTo>
                    <a:cubicBezTo>
                      <a:pt x="288" y="651"/>
                      <a:pt x="288" y="651"/>
                      <a:pt x="288" y="651"/>
                    </a:cubicBezTo>
                    <a:cubicBezTo>
                      <a:pt x="287" y="659"/>
                      <a:pt x="289" y="667"/>
                      <a:pt x="293" y="674"/>
                    </a:cubicBezTo>
                    <a:cubicBezTo>
                      <a:pt x="357" y="770"/>
                      <a:pt x="357" y="770"/>
                      <a:pt x="357" y="770"/>
                    </a:cubicBezTo>
                    <a:cubicBezTo>
                      <a:pt x="363" y="778"/>
                      <a:pt x="373" y="784"/>
                      <a:pt x="384" y="784"/>
                    </a:cubicBezTo>
                    <a:cubicBezTo>
                      <a:pt x="394" y="784"/>
                      <a:pt x="404" y="778"/>
                      <a:pt x="410" y="770"/>
                    </a:cubicBezTo>
                    <a:cubicBezTo>
                      <a:pt x="474" y="674"/>
                      <a:pt x="474" y="674"/>
                      <a:pt x="474" y="674"/>
                    </a:cubicBezTo>
                    <a:cubicBezTo>
                      <a:pt x="479" y="667"/>
                      <a:pt x="481" y="659"/>
                      <a:pt x="479" y="651"/>
                    </a:cubicBezTo>
                    <a:cubicBezTo>
                      <a:pt x="447" y="467"/>
                      <a:pt x="447" y="467"/>
                      <a:pt x="447" y="467"/>
                    </a:cubicBezTo>
                    <a:cubicBezTo>
                      <a:pt x="471" y="400"/>
                      <a:pt x="471" y="400"/>
                      <a:pt x="471" y="400"/>
                    </a:cubicBezTo>
                    <a:cubicBezTo>
                      <a:pt x="480" y="400"/>
                      <a:pt x="480" y="400"/>
                      <a:pt x="480" y="400"/>
                    </a:cubicBezTo>
                    <a:cubicBezTo>
                      <a:pt x="533" y="400"/>
                      <a:pt x="576" y="443"/>
                      <a:pt x="576" y="496"/>
                    </a:cubicBezTo>
                    <a:cubicBezTo>
                      <a:pt x="576" y="752"/>
                      <a:pt x="576" y="752"/>
                      <a:pt x="576" y="752"/>
                    </a:cubicBezTo>
                    <a:cubicBezTo>
                      <a:pt x="576" y="770"/>
                      <a:pt x="590" y="784"/>
                      <a:pt x="608" y="784"/>
                    </a:cubicBezTo>
                    <a:cubicBezTo>
                      <a:pt x="626" y="784"/>
                      <a:pt x="640" y="770"/>
                      <a:pt x="640" y="752"/>
                    </a:cubicBezTo>
                    <a:cubicBezTo>
                      <a:pt x="640" y="496"/>
                      <a:pt x="640" y="496"/>
                      <a:pt x="640" y="496"/>
                    </a:cubicBezTo>
                    <a:cubicBezTo>
                      <a:pt x="640" y="424"/>
                      <a:pt x="592" y="360"/>
                      <a:pt x="522" y="341"/>
                    </a:cubicBezTo>
                    <a:close/>
                    <a:moveTo>
                      <a:pt x="384" y="80"/>
                    </a:moveTo>
                    <a:cubicBezTo>
                      <a:pt x="455" y="80"/>
                      <a:pt x="512" y="137"/>
                      <a:pt x="512" y="208"/>
                    </a:cubicBezTo>
                    <a:cubicBezTo>
                      <a:pt x="512" y="279"/>
                      <a:pt x="455" y="336"/>
                      <a:pt x="384" y="336"/>
                    </a:cubicBezTo>
                    <a:cubicBezTo>
                      <a:pt x="313" y="336"/>
                      <a:pt x="256" y="279"/>
                      <a:pt x="256" y="208"/>
                    </a:cubicBezTo>
                    <a:cubicBezTo>
                      <a:pt x="256" y="137"/>
                      <a:pt x="313" y="80"/>
                      <a:pt x="384" y="80"/>
                    </a:cubicBezTo>
                    <a:close/>
                    <a:moveTo>
                      <a:pt x="160" y="272"/>
                    </a:moveTo>
                    <a:cubicBezTo>
                      <a:pt x="195" y="272"/>
                      <a:pt x="224" y="301"/>
                      <a:pt x="224" y="336"/>
                    </a:cubicBezTo>
                    <a:cubicBezTo>
                      <a:pt x="224" y="341"/>
                      <a:pt x="224" y="345"/>
                      <a:pt x="224" y="350"/>
                    </a:cubicBezTo>
                    <a:cubicBezTo>
                      <a:pt x="199" y="361"/>
                      <a:pt x="177" y="378"/>
                      <a:pt x="160" y="400"/>
                    </a:cubicBezTo>
                    <a:cubicBezTo>
                      <a:pt x="125" y="400"/>
                      <a:pt x="96" y="371"/>
                      <a:pt x="96" y="336"/>
                    </a:cubicBezTo>
                    <a:cubicBezTo>
                      <a:pt x="96" y="301"/>
                      <a:pt x="125" y="272"/>
                      <a:pt x="160" y="272"/>
                    </a:cubicBezTo>
                    <a:close/>
                    <a:moveTo>
                      <a:pt x="384" y="469"/>
                    </a:moveTo>
                    <a:cubicBezTo>
                      <a:pt x="416" y="649"/>
                      <a:pt x="416" y="649"/>
                      <a:pt x="416" y="649"/>
                    </a:cubicBezTo>
                    <a:cubicBezTo>
                      <a:pt x="384" y="694"/>
                      <a:pt x="384" y="694"/>
                      <a:pt x="384" y="694"/>
                    </a:cubicBezTo>
                    <a:cubicBezTo>
                      <a:pt x="352" y="649"/>
                      <a:pt x="352" y="649"/>
                      <a:pt x="352" y="649"/>
                    </a:cubicBezTo>
                    <a:cubicBezTo>
                      <a:pt x="384" y="469"/>
                      <a:pt x="384" y="469"/>
                      <a:pt x="384" y="469"/>
                    </a:cubicBezTo>
                    <a:cubicBezTo>
                      <a:pt x="385" y="464"/>
                      <a:pt x="385" y="459"/>
                      <a:pt x="384" y="454"/>
                    </a:cubicBezTo>
                    <a:cubicBezTo>
                      <a:pt x="364" y="400"/>
                      <a:pt x="364" y="400"/>
                      <a:pt x="364" y="400"/>
                    </a:cubicBezTo>
                    <a:cubicBezTo>
                      <a:pt x="404" y="400"/>
                      <a:pt x="404" y="400"/>
                      <a:pt x="404" y="400"/>
                    </a:cubicBezTo>
                    <a:cubicBezTo>
                      <a:pt x="386" y="454"/>
                      <a:pt x="386" y="454"/>
                      <a:pt x="386" y="454"/>
                    </a:cubicBezTo>
                    <a:cubicBezTo>
                      <a:pt x="384" y="459"/>
                      <a:pt x="383" y="464"/>
                      <a:pt x="384" y="4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65" name="Freeform 6">
                <a:extLst>
                  <a:ext uri="{FF2B5EF4-FFF2-40B4-BE49-F238E27FC236}">
                    <a16:creationId xmlns:a16="http://schemas.microsoft.com/office/drawing/2014/main" id="{570A2C82-FA1A-43D5-9558-F4439C795307}"/>
                  </a:ext>
                </a:extLst>
              </p:cNvPr>
              <p:cNvSpPr>
                <a:spLocks/>
              </p:cNvSpPr>
              <p:nvPr/>
            </p:nvSpPr>
            <p:spPr bwMode="auto">
              <a:xfrm>
                <a:off x="4081463" y="2867025"/>
                <a:ext cx="100013" cy="112713"/>
              </a:xfrm>
              <a:custGeom>
                <a:avLst/>
                <a:gdLst>
                  <a:gd name="T0" fmla="*/ 224 w 256"/>
                  <a:gd name="T1" fmla="*/ 288 h 288"/>
                  <a:gd name="T2" fmla="*/ 256 w 256"/>
                  <a:gd name="T3" fmla="*/ 256 h 288"/>
                  <a:gd name="T4" fmla="*/ 256 w 256"/>
                  <a:gd name="T5" fmla="*/ 32 h 288"/>
                  <a:gd name="T6" fmla="*/ 224 w 256"/>
                  <a:gd name="T7" fmla="*/ 0 h 288"/>
                  <a:gd name="T8" fmla="*/ 32 w 256"/>
                  <a:gd name="T9" fmla="*/ 0 h 288"/>
                  <a:gd name="T10" fmla="*/ 0 w 256"/>
                  <a:gd name="T11" fmla="*/ 32 h 288"/>
                  <a:gd name="T12" fmla="*/ 0 w 256"/>
                  <a:gd name="T13" fmla="*/ 256 h 288"/>
                  <a:gd name="T14" fmla="*/ 32 w 256"/>
                  <a:gd name="T15" fmla="*/ 288 h 288"/>
                  <a:gd name="T16" fmla="*/ 64 w 256"/>
                  <a:gd name="T17" fmla="*/ 256 h 288"/>
                  <a:gd name="T18" fmla="*/ 64 w 256"/>
                  <a:gd name="T19" fmla="*/ 64 h 288"/>
                  <a:gd name="T20" fmla="*/ 192 w 256"/>
                  <a:gd name="T21" fmla="*/ 64 h 288"/>
                  <a:gd name="T22" fmla="*/ 192 w 256"/>
                  <a:gd name="T23" fmla="*/ 256 h 288"/>
                  <a:gd name="T24" fmla="*/ 224 w 256"/>
                  <a:gd name="T25" fmla="*/ 28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6" h="288">
                    <a:moveTo>
                      <a:pt x="224" y="288"/>
                    </a:moveTo>
                    <a:cubicBezTo>
                      <a:pt x="242" y="288"/>
                      <a:pt x="256" y="274"/>
                      <a:pt x="256" y="256"/>
                    </a:cubicBezTo>
                    <a:cubicBezTo>
                      <a:pt x="256" y="32"/>
                      <a:pt x="256" y="32"/>
                      <a:pt x="256" y="32"/>
                    </a:cubicBezTo>
                    <a:cubicBezTo>
                      <a:pt x="256" y="14"/>
                      <a:pt x="242" y="0"/>
                      <a:pt x="224" y="0"/>
                    </a:cubicBezTo>
                    <a:cubicBezTo>
                      <a:pt x="32" y="0"/>
                      <a:pt x="32" y="0"/>
                      <a:pt x="32" y="0"/>
                    </a:cubicBezTo>
                    <a:cubicBezTo>
                      <a:pt x="14" y="0"/>
                      <a:pt x="0" y="14"/>
                      <a:pt x="0" y="32"/>
                    </a:cubicBezTo>
                    <a:cubicBezTo>
                      <a:pt x="0" y="256"/>
                      <a:pt x="0" y="256"/>
                      <a:pt x="0" y="256"/>
                    </a:cubicBezTo>
                    <a:cubicBezTo>
                      <a:pt x="0" y="274"/>
                      <a:pt x="14" y="288"/>
                      <a:pt x="32" y="288"/>
                    </a:cubicBezTo>
                    <a:cubicBezTo>
                      <a:pt x="50" y="288"/>
                      <a:pt x="64" y="274"/>
                      <a:pt x="64" y="256"/>
                    </a:cubicBezTo>
                    <a:cubicBezTo>
                      <a:pt x="64" y="64"/>
                      <a:pt x="64" y="64"/>
                      <a:pt x="64" y="64"/>
                    </a:cubicBezTo>
                    <a:cubicBezTo>
                      <a:pt x="192" y="64"/>
                      <a:pt x="192" y="64"/>
                      <a:pt x="192" y="64"/>
                    </a:cubicBezTo>
                    <a:cubicBezTo>
                      <a:pt x="192" y="256"/>
                      <a:pt x="192" y="256"/>
                      <a:pt x="192" y="256"/>
                    </a:cubicBezTo>
                    <a:cubicBezTo>
                      <a:pt x="192" y="274"/>
                      <a:pt x="206" y="288"/>
                      <a:pt x="224" y="2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66" name="Freeform 7">
                <a:extLst>
                  <a:ext uri="{FF2B5EF4-FFF2-40B4-BE49-F238E27FC236}">
                    <a16:creationId xmlns:a16="http://schemas.microsoft.com/office/drawing/2014/main" id="{48C631DD-857C-4AF9-8F3E-AA27F7D87C2C}"/>
                  </a:ext>
                </a:extLst>
              </p:cNvPr>
              <p:cNvSpPr>
                <a:spLocks noEditPoints="1"/>
              </p:cNvSpPr>
              <p:nvPr/>
            </p:nvSpPr>
            <p:spPr bwMode="auto">
              <a:xfrm>
                <a:off x="3981450" y="2693988"/>
                <a:ext cx="285750" cy="285750"/>
              </a:xfrm>
              <a:custGeom>
                <a:avLst/>
                <a:gdLst>
                  <a:gd name="T0" fmla="*/ 192 w 736"/>
                  <a:gd name="T1" fmla="*/ 704 h 736"/>
                  <a:gd name="T2" fmla="*/ 192 w 736"/>
                  <a:gd name="T3" fmla="*/ 224 h 736"/>
                  <a:gd name="T4" fmla="*/ 320 w 736"/>
                  <a:gd name="T5" fmla="*/ 224 h 736"/>
                  <a:gd name="T6" fmla="*/ 320 w 736"/>
                  <a:gd name="T7" fmla="*/ 320 h 736"/>
                  <a:gd name="T8" fmla="*/ 352 w 736"/>
                  <a:gd name="T9" fmla="*/ 352 h 736"/>
                  <a:gd name="T10" fmla="*/ 672 w 736"/>
                  <a:gd name="T11" fmla="*/ 352 h 736"/>
                  <a:gd name="T12" fmla="*/ 672 w 736"/>
                  <a:gd name="T13" fmla="*/ 704 h 736"/>
                  <a:gd name="T14" fmla="*/ 704 w 736"/>
                  <a:gd name="T15" fmla="*/ 736 h 736"/>
                  <a:gd name="T16" fmla="*/ 736 w 736"/>
                  <a:gd name="T17" fmla="*/ 704 h 736"/>
                  <a:gd name="T18" fmla="*/ 736 w 736"/>
                  <a:gd name="T19" fmla="*/ 32 h 736"/>
                  <a:gd name="T20" fmla="*/ 704 w 736"/>
                  <a:gd name="T21" fmla="*/ 0 h 736"/>
                  <a:gd name="T22" fmla="*/ 576 w 736"/>
                  <a:gd name="T23" fmla="*/ 0 h 736"/>
                  <a:gd name="T24" fmla="*/ 544 w 736"/>
                  <a:gd name="T25" fmla="*/ 28 h 736"/>
                  <a:gd name="T26" fmla="*/ 516 w 736"/>
                  <a:gd name="T27" fmla="*/ 288 h 736"/>
                  <a:gd name="T28" fmla="*/ 384 w 736"/>
                  <a:gd name="T29" fmla="*/ 288 h 736"/>
                  <a:gd name="T30" fmla="*/ 384 w 736"/>
                  <a:gd name="T31" fmla="*/ 192 h 736"/>
                  <a:gd name="T32" fmla="*/ 352 w 736"/>
                  <a:gd name="T33" fmla="*/ 160 h 736"/>
                  <a:gd name="T34" fmla="*/ 160 w 736"/>
                  <a:gd name="T35" fmla="*/ 160 h 736"/>
                  <a:gd name="T36" fmla="*/ 128 w 736"/>
                  <a:gd name="T37" fmla="*/ 192 h 736"/>
                  <a:gd name="T38" fmla="*/ 128 w 736"/>
                  <a:gd name="T39" fmla="*/ 416 h 736"/>
                  <a:gd name="T40" fmla="*/ 32 w 736"/>
                  <a:gd name="T41" fmla="*/ 416 h 736"/>
                  <a:gd name="T42" fmla="*/ 0 w 736"/>
                  <a:gd name="T43" fmla="*/ 448 h 736"/>
                  <a:gd name="T44" fmla="*/ 0 w 736"/>
                  <a:gd name="T45" fmla="*/ 704 h 736"/>
                  <a:gd name="T46" fmla="*/ 32 w 736"/>
                  <a:gd name="T47" fmla="*/ 736 h 736"/>
                  <a:gd name="T48" fmla="*/ 64 w 736"/>
                  <a:gd name="T49" fmla="*/ 704 h 736"/>
                  <a:gd name="T50" fmla="*/ 64 w 736"/>
                  <a:gd name="T51" fmla="*/ 480 h 736"/>
                  <a:gd name="T52" fmla="*/ 128 w 736"/>
                  <a:gd name="T53" fmla="*/ 480 h 736"/>
                  <a:gd name="T54" fmla="*/ 128 w 736"/>
                  <a:gd name="T55" fmla="*/ 704 h 736"/>
                  <a:gd name="T56" fmla="*/ 160 w 736"/>
                  <a:gd name="T57" fmla="*/ 736 h 736"/>
                  <a:gd name="T58" fmla="*/ 192 w 736"/>
                  <a:gd name="T59" fmla="*/ 704 h 736"/>
                  <a:gd name="T60" fmla="*/ 605 w 736"/>
                  <a:gd name="T61" fmla="*/ 64 h 736"/>
                  <a:gd name="T62" fmla="*/ 672 w 736"/>
                  <a:gd name="T63" fmla="*/ 64 h 736"/>
                  <a:gd name="T64" fmla="*/ 672 w 736"/>
                  <a:gd name="T65" fmla="*/ 288 h 736"/>
                  <a:gd name="T66" fmla="*/ 580 w 736"/>
                  <a:gd name="T67" fmla="*/ 288 h 736"/>
                  <a:gd name="T68" fmla="*/ 605 w 736"/>
                  <a:gd name="T69" fmla="*/ 64 h 7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36" h="736">
                    <a:moveTo>
                      <a:pt x="192" y="704"/>
                    </a:moveTo>
                    <a:cubicBezTo>
                      <a:pt x="192" y="224"/>
                      <a:pt x="192" y="224"/>
                      <a:pt x="192" y="224"/>
                    </a:cubicBezTo>
                    <a:cubicBezTo>
                      <a:pt x="320" y="224"/>
                      <a:pt x="320" y="224"/>
                      <a:pt x="320" y="224"/>
                    </a:cubicBezTo>
                    <a:cubicBezTo>
                      <a:pt x="320" y="320"/>
                      <a:pt x="320" y="320"/>
                      <a:pt x="320" y="320"/>
                    </a:cubicBezTo>
                    <a:cubicBezTo>
                      <a:pt x="320" y="338"/>
                      <a:pt x="334" y="352"/>
                      <a:pt x="352" y="352"/>
                    </a:cubicBezTo>
                    <a:cubicBezTo>
                      <a:pt x="672" y="352"/>
                      <a:pt x="672" y="352"/>
                      <a:pt x="672" y="352"/>
                    </a:cubicBezTo>
                    <a:cubicBezTo>
                      <a:pt x="672" y="704"/>
                      <a:pt x="672" y="704"/>
                      <a:pt x="672" y="704"/>
                    </a:cubicBezTo>
                    <a:cubicBezTo>
                      <a:pt x="672" y="722"/>
                      <a:pt x="686" y="736"/>
                      <a:pt x="704" y="736"/>
                    </a:cubicBezTo>
                    <a:cubicBezTo>
                      <a:pt x="722" y="736"/>
                      <a:pt x="736" y="722"/>
                      <a:pt x="736" y="704"/>
                    </a:cubicBezTo>
                    <a:cubicBezTo>
                      <a:pt x="736" y="32"/>
                      <a:pt x="736" y="32"/>
                      <a:pt x="736" y="32"/>
                    </a:cubicBezTo>
                    <a:cubicBezTo>
                      <a:pt x="736" y="14"/>
                      <a:pt x="722" y="0"/>
                      <a:pt x="704" y="0"/>
                    </a:cubicBezTo>
                    <a:cubicBezTo>
                      <a:pt x="576" y="0"/>
                      <a:pt x="576" y="0"/>
                      <a:pt x="576" y="0"/>
                    </a:cubicBezTo>
                    <a:cubicBezTo>
                      <a:pt x="560" y="0"/>
                      <a:pt x="546" y="12"/>
                      <a:pt x="544" y="28"/>
                    </a:cubicBezTo>
                    <a:cubicBezTo>
                      <a:pt x="516" y="288"/>
                      <a:pt x="516" y="288"/>
                      <a:pt x="516" y="288"/>
                    </a:cubicBezTo>
                    <a:cubicBezTo>
                      <a:pt x="384" y="288"/>
                      <a:pt x="384" y="288"/>
                      <a:pt x="384" y="288"/>
                    </a:cubicBezTo>
                    <a:cubicBezTo>
                      <a:pt x="384" y="192"/>
                      <a:pt x="384" y="192"/>
                      <a:pt x="384" y="192"/>
                    </a:cubicBezTo>
                    <a:cubicBezTo>
                      <a:pt x="384" y="174"/>
                      <a:pt x="370" y="160"/>
                      <a:pt x="352" y="160"/>
                    </a:cubicBezTo>
                    <a:cubicBezTo>
                      <a:pt x="160" y="160"/>
                      <a:pt x="160" y="160"/>
                      <a:pt x="160" y="160"/>
                    </a:cubicBezTo>
                    <a:cubicBezTo>
                      <a:pt x="142" y="160"/>
                      <a:pt x="128" y="174"/>
                      <a:pt x="128" y="192"/>
                    </a:cubicBezTo>
                    <a:cubicBezTo>
                      <a:pt x="128" y="416"/>
                      <a:pt x="128" y="416"/>
                      <a:pt x="128" y="416"/>
                    </a:cubicBezTo>
                    <a:cubicBezTo>
                      <a:pt x="32" y="416"/>
                      <a:pt x="32" y="416"/>
                      <a:pt x="32" y="416"/>
                    </a:cubicBezTo>
                    <a:cubicBezTo>
                      <a:pt x="14" y="416"/>
                      <a:pt x="0" y="430"/>
                      <a:pt x="0" y="448"/>
                    </a:cubicBezTo>
                    <a:cubicBezTo>
                      <a:pt x="0" y="704"/>
                      <a:pt x="0" y="704"/>
                      <a:pt x="0" y="704"/>
                    </a:cubicBezTo>
                    <a:cubicBezTo>
                      <a:pt x="0" y="722"/>
                      <a:pt x="14" y="736"/>
                      <a:pt x="32" y="736"/>
                    </a:cubicBezTo>
                    <a:cubicBezTo>
                      <a:pt x="50" y="736"/>
                      <a:pt x="64" y="722"/>
                      <a:pt x="64" y="704"/>
                    </a:cubicBezTo>
                    <a:cubicBezTo>
                      <a:pt x="64" y="480"/>
                      <a:pt x="64" y="480"/>
                      <a:pt x="64" y="480"/>
                    </a:cubicBezTo>
                    <a:cubicBezTo>
                      <a:pt x="128" y="480"/>
                      <a:pt x="128" y="480"/>
                      <a:pt x="128" y="480"/>
                    </a:cubicBezTo>
                    <a:cubicBezTo>
                      <a:pt x="128" y="704"/>
                      <a:pt x="128" y="704"/>
                      <a:pt x="128" y="704"/>
                    </a:cubicBezTo>
                    <a:cubicBezTo>
                      <a:pt x="128" y="722"/>
                      <a:pt x="142" y="736"/>
                      <a:pt x="160" y="736"/>
                    </a:cubicBezTo>
                    <a:cubicBezTo>
                      <a:pt x="178" y="736"/>
                      <a:pt x="192" y="722"/>
                      <a:pt x="192" y="704"/>
                    </a:cubicBezTo>
                    <a:close/>
                    <a:moveTo>
                      <a:pt x="605" y="64"/>
                    </a:moveTo>
                    <a:cubicBezTo>
                      <a:pt x="672" y="64"/>
                      <a:pt x="672" y="64"/>
                      <a:pt x="672" y="64"/>
                    </a:cubicBezTo>
                    <a:cubicBezTo>
                      <a:pt x="672" y="288"/>
                      <a:pt x="672" y="288"/>
                      <a:pt x="672" y="288"/>
                    </a:cubicBezTo>
                    <a:cubicBezTo>
                      <a:pt x="580" y="288"/>
                      <a:pt x="580" y="288"/>
                      <a:pt x="580" y="288"/>
                    </a:cubicBezTo>
                    <a:lnTo>
                      <a:pt x="605" y="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67" name="Freeform 8">
                <a:extLst>
                  <a:ext uri="{FF2B5EF4-FFF2-40B4-BE49-F238E27FC236}">
                    <a16:creationId xmlns:a16="http://schemas.microsoft.com/office/drawing/2014/main" id="{07337D71-51B1-41E9-877C-BB68E6E9F190}"/>
                  </a:ext>
                </a:extLst>
              </p:cNvPr>
              <p:cNvSpPr>
                <a:spLocks noEditPoints="1"/>
              </p:cNvSpPr>
              <p:nvPr/>
            </p:nvSpPr>
            <p:spPr bwMode="auto">
              <a:xfrm>
                <a:off x="3559175" y="3078163"/>
                <a:ext cx="323850" cy="201613"/>
              </a:xfrm>
              <a:custGeom>
                <a:avLst/>
                <a:gdLst>
                  <a:gd name="T0" fmla="*/ 549 w 832"/>
                  <a:gd name="T1" fmla="*/ 384 h 518"/>
                  <a:gd name="T2" fmla="*/ 583 w 832"/>
                  <a:gd name="T3" fmla="*/ 493 h 518"/>
                  <a:gd name="T4" fmla="*/ 697 w 832"/>
                  <a:gd name="T5" fmla="*/ 493 h 518"/>
                  <a:gd name="T6" fmla="*/ 731 w 832"/>
                  <a:gd name="T7" fmla="*/ 384 h 518"/>
                  <a:gd name="T8" fmla="*/ 800 w 832"/>
                  <a:gd name="T9" fmla="*/ 384 h 518"/>
                  <a:gd name="T10" fmla="*/ 832 w 832"/>
                  <a:gd name="T11" fmla="*/ 352 h 518"/>
                  <a:gd name="T12" fmla="*/ 832 w 832"/>
                  <a:gd name="T13" fmla="*/ 221 h 518"/>
                  <a:gd name="T14" fmla="*/ 832 w 832"/>
                  <a:gd name="T15" fmla="*/ 220 h 518"/>
                  <a:gd name="T16" fmla="*/ 832 w 832"/>
                  <a:gd name="T17" fmla="*/ 216 h 518"/>
                  <a:gd name="T18" fmla="*/ 830 w 832"/>
                  <a:gd name="T19" fmla="*/ 212 h 518"/>
                  <a:gd name="T20" fmla="*/ 830 w 832"/>
                  <a:gd name="T21" fmla="*/ 208 h 518"/>
                  <a:gd name="T22" fmla="*/ 750 w 832"/>
                  <a:gd name="T23" fmla="*/ 80 h 518"/>
                  <a:gd name="T24" fmla="*/ 720 w 832"/>
                  <a:gd name="T25" fmla="*/ 64 h 518"/>
                  <a:gd name="T26" fmla="*/ 576 w 832"/>
                  <a:gd name="T27" fmla="*/ 64 h 518"/>
                  <a:gd name="T28" fmla="*/ 576 w 832"/>
                  <a:gd name="T29" fmla="*/ 32 h 518"/>
                  <a:gd name="T30" fmla="*/ 544 w 832"/>
                  <a:gd name="T31" fmla="*/ 0 h 518"/>
                  <a:gd name="T32" fmla="*/ 32 w 832"/>
                  <a:gd name="T33" fmla="*/ 0 h 518"/>
                  <a:gd name="T34" fmla="*/ 0 w 832"/>
                  <a:gd name="T35" fmla="*/ 32 h 518"/>
                  <a:gd name="T36" fmla="*/ 32 w 832"/>
                  <a:gd name="T37" fmla="*/ 64 h 518"/>
                  <a:gd name="T38" fmla="*/ 256 w 832"/>
                  <a:gd name="T39" fmla="*/ 64 h 518"/>
                  <a:gd name="T40" fmla="*/ 256 w 832"/>
                  <a:gd name="T41" fmla="*/ 160 h 518"/>
                  <a:gd name="T42" fmla="*/ 288 w 832"/>
                  <a:gd name="T43" fmla="*/ 192 h 518"/>
                  <a:gd name="T44" fmla="*/ 416 w 832"/>
                  <a:gd name="T45" fmla="*/ 192 h 518"/>
                  <a:gd name="T46" fmla="*/ 448 w 832"/>
                  <a:gd name="T47" fmla="*/ 160 h 518"/>
                  <a:gd name="T48" fmla="*/ 448 w 832"/>
                  <a:gd name="T49" fmla="*/ 64 h 518"/>
                  <a:gd name="T50" fmla="*/ 512 w 832"/>
                  <a:gd name="T51" fmla="*/ 64 h 518"/>
                  <a:gd name="T52" fmla="*/ 512 w 832"/>
                  <a:gd name="T53" fmla="*/ 320 h 518"/>
                  <a:gd name="T54" fmla="*/ 192 w 832"/>
                  <a:gd name="T55" fmla="*/ 320 h 518"/>
                  <a:gd name="T56" fmla="*/ 192 w 832"/>
                  <a:gd name="T57" fmla="*/ 306 h 518"/>
                  <a:gd name="T58" fmla="*/ 160 w 832"/>
                  <a:gd name="T59" fmla="*/ 274 h 518"/>
                  <a:gd name="T60" fmla="*/ 128 w 832"/>
                  <a:gd name="T61" fmla="*/ 306 h 518"/>
                  <a:gd name="T62" fmla="*/ 128 w 832"/>
                  <a:gd name="T63" fmla="*/ 352 h 518"/>
                  <a:gd name="T64" fmla="*/ 160 w 832"/>
                  <a:gd name="T65" fmla="*/ 384 h 518"/>
                  <a:gd name="T66" fmla="*/ 197 w 832"/>
                  <a:gd name="T67" fmla="*/ 384 h 518"/>
                  <a:gd name="T68" fmla="*/ 231 w 832"/>
                  <a:gd name="T69" fmla="*/ 493 h 518"/>
                  <a:gd name="T70" fmla="*/ 345 w 832"/>
                  <a:gd name="T71" fmla="*/ 493 h 518"/>
                  <a:gd name="T72" fmla="*/ 379 w 832"/>
                  <a:gd name="T73" fmla="*/ 384 h 518"/>
                  <a:gd name="T74" fmla="*/ 549 w 832"/>
                  <a:gd name="T75" fmla="*/ 384 h 518"/>
                  <a:gd name="T76" fmla="*/ 384 w 832"/>
                  <a:gd name="T77" fmla="*/ 128 h 518"/>
                  <a:gd name="T78" fmla="*/ 320 w 832"/>
                  <a:gd name="T79" fmla="*/ 128 h 518"/>
                  <a:gd name="T80" fmla="*/ 320 w 832"/>
                  <a:gd name="T81" fmla="*/ 64 h 518"/>
                  <a:gd name="T82" fmla="*/ 384 w 832"/>
                  <a:gd name="T83" fmla="*/ 64 h 518"/>
                  <a:gd name="T84" fmla="*/ 384 w 832"/>
                  <a:gd name="T85" fmla="*/ 128 h 518"/>
                  <a:gd name="T86" fmla="*/ 672 w 832"/>
                  <a:gd name="T87" fmla="*/ 416 h 518"/>
                  <a:gd name="T88" fmla="*/ 640 w 832"/>
                  <a:gd name="T89" fmla="*/ 448 h 518"/>
                  <a:gd name="T90" fmla="*/ 608 w 832"/>
                  <a:gd name="T91" fmla="*/ 416 h 518"/>
                  <a:gd name="T92" fmla="*/ 640 w 832"/>
                  <a:gd name="T93" fmla="*/ 384 h 518"/>
                  <a:gd name="T94" fmla="*/ 672 w 832"/>
                  <a:gd name="T95" fmla="*/ 416 h 518"/>
                  <a:gd name="T96" fmla="*/ 768 w 832"/>
                  <a:gd name="T97" fmla="*/ 320 h 518"/>
                  <a:gd name="T98" fmla="*/ 576 w 832"/>
                  <a:gd name="T99" fmla="*/ 320 h 518"/>
                  <a:gd name="T100" fmla="*/ 576 w 832"/>
                  <a:gd name="T101" fmla="*/ 256 h 518"/>
                  <a:gd name="T102" fmla="*/ 768 w 832"/>
                  <a:gd name="T103" fmla="*/ 256 h 518"/>
                  <a:gd name="T104" fmla="*/ 768 w 832"/>
                  <a:gd name="T105" fmla="*/ 320 h 518"/>
                  <a:gd name="T106" fmla="*/ 704 w 832"/>
                  <a:gd name="T107" fmla="*/ 128 h 518"/>
                  <a:gd name="T108" fmla="*/ 744 w 832"/>
                  <a:gd name="T109" fmla="*/ 192 h 518"/>
                  <a:gd name="T110" fmla="*/ 576 w 832"/>
                  <a:gd name="T111" fmla="*/ 192 h 518"/>
                  <a:gd name="T112" fmla="*/ 576 w 832"/>
                  <a:gd name="T113" fmla="*/ 128 h 518"/>
                  <a:gd name="T114" fmla="*/ 704 w 832"/>
                  <a:gd name="T115" fmla="*/ 128 h 518"/>
                  <a:gd name="T116" fmla="*/ 320 w 832"/>
                  <a:gd name="T117" fmla="*/ 416 h 518"/>
                  <a:gd name="T118" fmla="*/ 288 w 832"/>
                  <a:gd name="T119" fmla="*/ 448 h 518"/>
                  <a:gd name="T120" fmla="*/ 256 w 832"/>
                  <a:gd name="T121" fmla="*/ 416 h 518"/>
                  <a:gd name="T122" fmla="*/ 288 w 832"/>
                  <a:gd name="T123" fmla="*/ 384 h 518"/>
                  <a:gd name="T124" fmla="*/ 320 w 832"/>
                  <a:gd name="T125" fmla="*/ 416 h 5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32" h="518">
                    <a:moveTo>
                      <a:pt x="549" y="384"/>
                    </a:moveTo>
                    <a:cubicBezTo>
                      <a:pt x="535" y="424"/>
                      <a:pt x="549" y="468"/>
                      <a:pt x="583" y="493"/>
                    </a:cubicBezTo>
                    <a:cubicBezTo>
                      <a:pt x="617" y="518"/>
                      <a:pt x="663" y="518"/>
                      <a:pt x="697" y="493"/>
                    </a:cubicBezTo>
                    <a:cubicBezTo>
                      <a:pt x="731" y="468"/>
                      <a:pt x="745" y="424"/>
                      <a:pt x="731" y="384"/>
                    </a:cubicBezTo>
                    <a:cubicBezTo>
                      <a:pt x="800" y="384"/>
                      <a:pt x="800" y="384"/>
                      <a:pt x="800" y="384"/>
                    </a:cubicBezTo>
                    <a:cubicBezTo>
                      <a:pt x="818" y="384"/>
                      <a:pt x="832" y="370"/>
                      <a:pt x="832" y="352"/>
                    </a:cubicBezTo>
                    <a:cubicBezTo>
                      <a:pt x="832" y="221"/>
                      <a:pt x="832" y="221"/>
                      <a:pt x="832" y="221"/>
                    </a:cubicBezTo>
                    <a:cubicBezTo>
                      <a:pt x="832" y="221"/>
                      <a:pt x="832" y="221"/>
                      <a:pt x="832" y="220"/>
                    </a:cubicBezTo>
                    <a:cubicBezTo>
                      <a:pt x="832" y="216"/>
                      <a:pt x="832" y="216"/>
                      <a:pt x="832" y="216"/>
                    </a:cubicBezTo>
                    <a:cubicBezTo>
                      <a:pt x="832" y="214"/>
                      <a:pt x="831" y="213"/>
                      <a:pt x="830" y="212"/>
                    </a:cubicBezTo>
                    <a:cubicBezTo>
                      <a:pt x="830" y="208"/>
                      <a:pt x="830" y="208"/>
                      <a:pt x="830" y="208"/>
                    </a:cubicBezTo>
                    <a:cubicBezTo>
                      <a:pt x="750" y="80"/>
                      <a:pt x="750" y="80"/>
                      <a:pt x="750" y="80"/>
                    </a:cubicBezTo>
                    <a:cubicBezTo>
                      <a:pt x="744" y="69"/>
                      <a:pt x="732" y="63"/>
                      <a:pt x="720" y="64"/>
                    </a:cubicBezTo>
                    <a:cubicBezTo>
                      <a:pt x="576" y="64"/>
                      <a:pt x="576" y="64"/>
                      <a:pt x="576" y="64"/>
                    </a:cubicBezTo>
                    <a:cubicBezTo>
                      <a:pt x="576" y="32"/>
                      <a:pt x="576" y="32"/>
                      <a:pt x="576" y="32"/>
                    </a:cubicBezTo>
                    <a:cubicBezTo>
                      <a:pt x="576" y="14"/>
                      <a:pt x="562" y="0"/>
                      <a:pt x="544" y="0"/>
                    </a:cubicBezTo>
                    <a:cubicBezTo>
                      <a:pt x="32" y="0"/>
                      <a:pt x="32" y="0"/>
                      <a:pt x="32" y="0"/>
                    </a:cubicBezTo>
                    <a:cubicBezTo>
                      <a:pt x="14" y="0"/>
                      <a:pt x="0" y="14"/>
                      <a:pt x="0" y="32"/>
                    </a:cubicBezTo>
                    <a:cubicBezTo>
                      <a:pt x="0" y="50"/>
                      <a:pt x="14" y="64"/>
                      <a:pt x="32" y="64"/>
                    </a:cubicBezTo>
                    <a:cubicBezTo>
                      <a:pt x="256" y="64"/>
                      <a:pt x="256" y="64"/>
                      <a:pt x="256" y="64"/>
                    </a:cubicBezTo>
                    <a:cubicBezTo>
                      <a:pt x="256" y="160"/>
                      <a:pt x="256" y="160"/>
                      <a:pt x="256" y="160"/>
                    </a:cubicBezTo>
                    <a:cubicBezTo>
                      <a:pt x="256" y="178"/>
                      <a:pt x="270" y="192"/>
                      <a:pt x="288" y="192"/>
                    </a:cubicBezTo>
                    <a:cubicBezTo>
                      <a:pt x="416" y="192"/>
                      <a:pt x="416" y="192"/>
                      <a:pt x="416" y="192"/>
                    </a:cubicBezTo>
                    <a:cubicBezTo>
                      <a:pt x="434" y="192"/>
                      <a:pt x="448" y="178"/>
                      <a:pt x="448" y="160"/>
                    </a:cubicBezTo>
                    <a:cubicBezTo>
                      <a:pt x="448" y="64"/>
                      <a:pt x="448" y="64"/>
                      <a:pt x="448" y="64"/>
                    </a:cubicBezTo>
                    <a:cubicBezTo>
                      <a:pt x="512" y="64"/>
                      <a:pt x="512" y="64"/>
                      <a:pt x="512" y="64"/>
                    </a:cubicBezTo>
                    <a:cubicBezTo>
                      <a:pt x="512" y="320"/>
                      <a:pt x="512" y="320"/>
                      <a:pt x="512" y="320"/>
                    </a:cubicBezTo>
                    <a:cubicBezTo>
                      <a:pt x="192" y="320"/>
                      <a:pt x="192" y="320"/>
                      <a:pt x="192" y="320"/>
                    </a:cubicBezTo>
                    <a:cubicBezTo>
                      <a:pt x="192" y="306"/>
                      <a:pt x="192" y="306"/>
                      <a:pt x="192" y="306"/>
                    </a:cubicBezTo>
                    <a:cubicBezTo>
                      <a:pt x="192" y="288"/>
                      <a:pt x="178" y="274"/>
                      <a:pt x="160" y="274"/>
                    </a:cubicBezTo>
                    <a:cubicBezTo>
                      <a:pt x="142" y="274"/>
                      <a:pt x="128" y="288"/>
                      <a:pt x="128" y="306"/>
                    </a:cubicBezTo>
                    <a:cubicBezTo>
                      <a:pt x="128" y="352"/>
                      <a:pt x="128" y="352"/>
                      <a:pt x="128" y="352"/>
                    </a:cubicBezTo>
                    <a:cubicBezTo>
                      <a:pt x="128" y="370"/>
                      <a:pt x="142" y="384"/>
                      <a:pt x="160" y="384"/>
                    </a:cubicBezTo>
                    <a:cubicBezTo>
                      <a:pt x="197" y="384"/>
                      <a:pt x="197" y="384"/>
                      <a:pt x="197" y="384"/>
                    </a:cubicBezTo>
                    <a:cubicBezTo>
                      <a:pt x="183" y="424"/>
                      <a:pt x="197" y="468"/>
                      <a:pt x="231" y="493"/>
                    </a:cubicBezTo>
                    <a:cubicBezTo>
                      <a:pt x="265" y="518"/>
                      <a:pt x="311" y="518"/>
                      <a:pt x="345" y="493"/>
                    </a:cubicBezTo>
                    <a:cubicBezTo>
                      <a:pt x="379" y="468"/>
                      <a:pt x="393" y="424"/>
                      <a:pt x="379" y="384"/>
                    </a:cubicBezTo>
                    <a:lnTo>
                      <a:pt x="549" y="384"/>
                    </a:lnTo>
                    <a:close/>
                    <a:moveTo>
                      <a:pt x="384" y="128"/>
                    </a:moveTo>
                    <a:cubicBezTo>
                      <a:pt x="320" y="128"/>
                      <a:pt x="320" y="128"/>
                      <a:pt x="320" y="128"/>
                    </a:cubicBezTo>
                    <a:cubicBezTo>
                      <a:pt x="320" y="64"/>
                      <a:pt x="320" y="64"/>
                      <a:pt x="320" y="64"/>
                    </a:cubicBezTo>
                    <a:cubicBezTo>
                      <a:pt x="384" y="64"/>
                      <a:pt x="384" y="64"/>
                      <a:pt x="384" y="64"/>
                    </a:cubicBezTo>
                    <a:lnTo>
                      <a:pt x="384" y="128"/>
                    </a:lnTo>
                    <a:close/>
                    <a:moveTo>
                      <a:pt x="672" y="416"/>
                    </a:moveTo>
                    <a:cubicBezTo>
                      <a:pt x="672" y="434"/>
                      <a:pt x="658" y="448"/>
                      <a:pt x="640" y="448"/>
                    </a:cubicBezTo>
                    <a:cubicBezTo>
                      <a:pt x="622" y="448"/>
                      <a:pt x="608" y="434"/>
                      <a:pt x="608" y="416"/>
                    </a:cubicBezTo>
                    <a:cubicBezTo>
                      <a:pt x="608" y="398"/>
                      <a:pt x="622" y="384"/>
                      <a:pt x="640" y="384"/>
                    </a:cubicBezTo>
                    <a:cubicBezTo>
                      <a:pt x="658" y="384"/>
                      <a:pt x="672" y="398"/>
                      <a:pt x="672" y="416"/>
                    </a:cubicBezTo>
                    <a:close/>
                    <a:moveTo>
                      <a:pt x="768" y="320"/>
                    </a:moveTo>
                    <a:cubicBezTo>
                      <a:pt x="576" y="320"/>
                      <a:pt x="576" y="320"/>
                      <a:pt x="576" y="320"/>
                    </a:cubicBezTo>
                    <a:cubicBezTo>
                      <a:pt x="576" y="256"/>
                      <a:pt x="576" y="256"/>
                      <a:pt x="576" y="256"/>
                    </a:cubicBezTo>
                    <a:cubicBezTo>
                      <a:pt x="768" y="256"/>
                      <a:pt x="768" y="256"/>
                      <a:pt x="768" y="256"/>
                    </a:cubicBezTo>
                    <a:lnTo>
                      <a:pt x="768" y="320"/>
                    </a:lnTo>
                    <a:close/>
                    <a:moveTo>
                      <a:pt x="704" y="128"/>
                    </a:moveTo>
                    <a:cubicBezTo>
                      <a:pt x="744" y="192"/>
                      <a:pt x="744" y="192"/>
                      <a:pt x="744" y="192"/>
                    </a:cubicBezTo>
                    <a:cubicBezTo>
                      <a:pt x="576" y="192"/>
                      <a:pt x="576" y="192"/>
                      <a:pt x="576" y="192"/>
                    </a:cubicBezTo>
                    <a:cubicBezTo>
                      <a:pt x="576" y="128"/>
                      <a:pt x="576" y="128"/>
                      <a:pt x="576" y="128"/>
                    </a:cubicBezTo>
                    <a:lnTo>
                      <a:pt x="704" y="128"/>
                    </a:lnTo>
                    <a:close/>
                    <a:moveTo>
                      <a:pt x="320" y="416"/>
                    </a:moveTo>
                    <a:cubicBezTo>
                      <a:pt x="320" y="434"/>
                      <a:pt x="306" y="448"/>
                      <a:pt x="288" y="448"/>
                    </a:cubicBezTo>
                    <a:cubicBezTo>
                      <a:pt x="270" y="448"/>
                      <a:pt x="256" y="434"/>
                      <a:pt x="256" y="416"/>
                    </a:cubicBezTo>
                    <a:cubicBezTo>
                      <a:pt x="256" y="398"/>
                      <a:pt x="270" y="384"/>
                      <a:pt x="288" y="384"/>
                    </a:cubicBezTo>
                    <a:cubicBezTo>
                      <a:pt x="306" y="384"/>
                      <a:pt x="320" y="398"/>
                      <a:pt x="320" y="4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68" name="Freeform 9">
                <a:extLst>
                  <a:ext uri="{FF2B5EF4-FFF2-40B4-BE49-F238E27FC236}">
                    <a16:creationId xmlns:a16="http://schemas.microsoft.com/office/drawing/2014/main" id="{C7997CB7-6F7D-4BD3-A8F6-A1E9B4FF60C7}"/>
                  </a:ext>
                </a:extLst>
              </p:cNvPr>
              <p:cNvSpPr>
                <a:spLocks/>
              </p:cNvSpPr>
              <p:nvPr/>
            </p:nvSpPr>
            <p:spPr bwMode="auto">
              <a:xfrm>
                <a:off x="3584575" y="3140075"/>
                <a:ext cx="49213" cy="25400"/>
              </a:xfrm>
              <a:custGeom>
                <a:avLst/>
                <a:gdLst>
                  <a:gd name="T0" fmla="*/ 128 w 128"/>
                  <a:gd name="T1" fmla="*/ 32 h 64"/>
                  <a:gd name="T2" fmla="*/ 96 w 128"/>
                  <a:gd name="T3" fmla="*/ 0 h 64"/>
                  <a:gd name="T4" fmla="*/ 32 w 128"/>
                  <a:gd name="T5" fmla="*/ 0 h 64"/>
                  <a:gd name="T6" fmla="*/ 0 w 128"/>
                  <a:gd name="T7" fmla="*/ 32 h 64"/>
                  <a:gd name="T8" fmla="*/ 32 w 128"/>
                  <a:gd name="T9" fmla="*/ 64 h 64"/>
                  <a:gd name="T10" fmla="*/ 96 w 128"/>
                  <a:gd name="T11" fmla="*/ 64 h 64"/>
                  <a:gd name="T12" fmla="*/ 128 w 128"/>
                  <a:gd name="T13" fmla="*/ 32 h 64"/>
                </a:gdLst>
                <a:ahLst/>
                <a:cxnLst>
                  <a:cxn ang="0">
                    <a:pos x="T0" y="T1"/>
                  </a:cxn>
                  <a:cxn ang="0">
                    <a:pos x="T2" y="T3"/>
                  </a:cxn>
                  <a:cxn ang="0">
                    <a:pos x="T4" y="T5"/>
                  </a:cxn>
                  <a:cxn ang="0">
                    <a:pos x="T6" y="T7"/>
                  </a:cxn>
                  <a:cxn ang="0">
                    <a:pos x="T8" y="T9"/>
                  </a:cxn>
                  <a:cxn ang="0">
                    <a:pos x="T10" y="T11"/>
                  </a:cxn>
                  <a:cxn ang="0">
                    <a:pos x="T12" y="T13"/>
                  </a:cxn>
                </a:cxnLst>
                <a:rect l="0" t="0" r="r" b="b"/>
                <a:pathLst>
                  <a:path w="128" h="64">
                    <a:moveTo>
                      <a:pt x="128" y="32"/>
                    </a:moveTo>
                    <a:cubicBezTo>
                      <a:pt x="128" y="14"/>
                      <a:pt x="114" y="0"/>
                      <a:pt x="96" y="0"/>
                    </a:cubicBezTo>
                    <a:cubicBezTo>
                      <a:pt x="32" y="0"/>
                      <a:pt x="32" y="0"/>
                      <a:pt x="32" y="0"/>
                    </a:cubicBezTo>
                    <a:cubicBezTo>
                      <a:pt x="14" y="0"/>
                      <a:pt x="0" y="14"/>
                      <a:pt x="0" y="32"/>
                    </a:cubicBezTo>
                    <a:cubicBezTo>
                      <a:pt x="0" y="50"/>
                      <a:pt x="14" y="64"/>
                      <a:pt x="32" y="64"/>
                    </a:cubicBezTo>
                    <a:cubicBezTo>
                      <a:pt x="96" y="64"/>
                      <a:pt x="96" y="64"/>
                      <a:pt x="96" y="64"/>
                    </a:cubicBezTo>
                    <a:cubicBezTo>
                      <a:pt x="114" y="64"/>
                      <a:pt x="128" y="50"/>
                      <a:pt x="128"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69" name="Freeform 10">
                <a:extLst>
                  <a:ext uri="{FF2B5EF4-FFF2-40B4-BE49-F238E27FC236}">
                    <a16:creationId xmlns:a16="http://schemas.microsoft.com/office/drawing/2014/main" id="{27EC57EB-33CF-40A6-A2E7-0561769B37BD}"/>
                  </a:ext>
                </a:extLst>
              </p:cNvPr>
              <p:cNvSpPr>
                <a:spLocks noEditPoints="1"/>
              </p:cNvSpPr>
              <p:nvPr/>
            </p:nvSpPr>
            <p:spPr bwMode="auto">
              <a:xfrm>
                <a:off x="3546475" y="2606675"/>
                <a:ext cx="336550" cy="273050"/>
              </a:xfrm>
              <a:custGeom>
                <a:avLst/>
                <a:gdLst>
                  <a:gd name="T0" fmla="*/ 832 w 864"/>
                  <a:gd name="T1" fmla="*/ 704 h 704"/>
                  <a:gd name="T2" fmla="*/ 864 w 864"/>
                  <a:gd name="T3" fmla="*/ 672 h 704"/>
                  <a:gd name="T4" fmla="*/ 832 w 864"/>
                  <a:gd name="T5" fmla="*/ 640 h 704"/>
                  <a:gd name="T6" fmla="*/ 704 w 864"/>
                  <a:gd name="T7" fmla="*/ 640 h 704"/>
                  <a:gd name="T8" fmla="*/ 704 w 864"/>
                  <a:gd name="T9" fmla="*/ 576 h 704"/>
                  <a:gd name="T10" fmla="*/ 832 w 864"/>
                  <a:gd name="T11" fmla="*/ 576 h 704"/>
                  <a:gd name="T12" fmla="*/ 864 w 864"/>
                  <a:gd name="T13" fmla="*/ 544 h 704"/>
                  <a:gd name="T14" fmla="*/ 864 w 864"/>
                  <a:gd name="T15" fmla="*/ 160 h 704"/>
                  <a:gd name="T16" fmla="*/ 832 w 864"/>
                  <a:gd name="T17" fmla="*/ 128 h 704"/>
                  <a:gd name="T18" fmla="*/ 768 w 864"/>
                  <a:gd name="T19" fmla="*/ 128 h 704"/>
                  <a:gd name="T20" fmla="*/ 768 w 864"/>
                  <a:gd name="T21" fmla="*/ 32 h 704"/>
                  <a:gd name="T22" fmla="*/ 736 w 864"/>
                  <a:gd name="T23" fmla="*/ 0 h 704"/>
                  <a:gd name="T24" fmla="*/ 224 w 864"/>
                  <a:gd name="T25" fmla="*/ 0 h 704"/>
                  <a:gd name="T26" fmla="*/ 192 w 864"/>
                  <a:gd name="T27" fmla="*/ 32 h 704"/>
                  <a:gd name="T28" fmla="*/ 192 w 864"/>
                  <a:gd name="T29" fmla="*/ 160 h 704"/>
                  <a:gd name="T30" fmla="*/ 224 w 864"/>
                  <a:gd name="T31" fmla="*/ 192 h 704"/>
                  <a:gd name="T32" fmla="*/ 288 w 864"/>
                  <a:gd name="T33" fmla="*/ 192 h 704"/>
                  <a:gd name="T34" fmla="*/ 288 w 864"/>
                  <a:gd name="T35" fmla="*/ 256 h 704"/>
                  <a:gd name="T36" fmla="*/ 32 w 864"/>
                  <a:gd name="T37" fmla="*/ 256 h 704"/>
                  <a:gd name="T38" fmla="*/ 0 w 864"/>
                  <a:gd name="T39" fmla="*/ 288 h 704"/>
                  <a:gd name="T40" fmla="*/ 0 w 864"/>
                  <a:gd name="T41" fmla="*/ 672 h 704"/>
                  <a:gd name="T42" fmla="*/ 32 w 864"/>
                  <a:gd name="T43" fmla="*/ 704 h 704"/>
                  <a:gd name="T44" fmla="*/ 832 w 864"/>
                  <a:gd name="T45" fmla="*/ 704 h 704"/>
                  <a:gd name="T46" fmla="*/ 800 w 864"/>
                  <a:gd name="T47" fmla="*/ 320 h 704"/>
                  <a:gd name="T48" fmla="*/ 800 w 864"/>
                  <a:gd name="T49" fmla="*/ 384 h 704"/>
                  <a:gd name="T50" fmla="*/ 704 w 864"/>
                  <a:gd name="T51" fmla="*/ 384 h 704"/>
                  <a:gd name="T52" fmla="*/ 704 w 864"/>
                  <a:gd name="T53" fmla="*/ 320 h 704"/>
                  <a:gd name="T54" fmla="*/ 800 w 864"/>
                  <a:gd name="T55" fmla="*/ 320 h 704"/>
                  <a:gd name="T56" fmla="*/ 704 w 864"/>
                  <a:gd name="T57" fmla="*/ 512 h 704"/>
                  <a:gd name="T58" fmla="*/ 704 w 864"/>
                  <a:gd name="T59" fmla="*/ 448 h 704"/>
                  <a:gd name="T60" fmla="*/ 800 w 864"/>
                  <a:gd name="T61" fmla="*/ 448 h 704"/>
                  <a:gd name="T62" fmla="*/ 800 w 864"/>
                  <a:gd name="T63" fmla="*/ 512 h 704"/>
                  <a:gd name="T64" fmla="*/ 704 w 864"/>
                  <a:gd name="T65" fmla="*/ 512 h 704"/>
                  <a:gd name="T66" fmla="*/ 800 w 864"/>
                  <a:gd name="T67" fmla="*/ 256 h 704"/>
                  <a:gd name="T68" fmla="*/ 608 w 864"/>
                  <a:gd name="T69" fmla="*/ 256 h 704"/>
                  <a:gd name="T70" fmla="*/ 608 w 864"/>
                  <a:gd name="T71" fmla="*/ 192 h 704"/>
                  <a:gd name="T72" fmla="*/ 800 w 864"/>
                  <a:gd name="T73" fmla="*/ 192 h 704"/>
                  <a:gd name="T74" fmla="*/ 800 w 864"/>
                  <a:gd name="T75" fmla="*/ 256 h 704"/>
                  <a:gd name="T76" fmla="*/ 704 w 864"/>
                  <a:gd name="T77" fmla="*/ 128 h 704"/>
                  <a:gd name="T78" fmla="*/ 512 w 864"/>
                  <a:gd name="T79" fmla="*/ 128 h 704"/>
                  <a:gd name="T80" fmla="*/ 512 w 864"/>
                  <a:gd name="T81" fmla="*/ 64 h 704"/>
                  <a:gd name="T82" fmla="*/ 704 w 864"/>
                  <a:gd name="T83" fmla="*/ 64 h 704"/>
                  <a:gd name="T84" fmla="*/ 704 w 864"/>
                  <a:gd name="T85" fmla="*/ 128 h 704"/>
                  <a:gd name="T86" fmla="*/ 256 w 864"/>
                  <a:gd name="T87" fmla="*/ 64 h 704"/>
                  <a:gd name="T88" fmla="*/ 448 w 864"/>
                  <a:gd name="T89" fmla="*/ 64 h 704"/>
                  <a:gd name="T90" fmla="*/ 448 w 864"/>
                  <a:gd name="T91" fmla="*/ 128 h 704"/>
                  <a:gd name="T92" fmla="*/ 256 w 864"/>
                  <a:gd name="T93" fmla="*/ 128 h 704"/>
                  <a:gd name="T94" fmla="*/ 256 w 864"/>
                  <a:gd name="T95" fmla="*/ 64 h 704"/>
                  <a:gd name="T96" fmla="*/ 352 w 864"/>
                  <a:gd name="T97" fmla="*/ 192 h 704"/>
                  <a:gd name="T98" fmla="*/ 544 w 864"/>
                  <a:gd name="T99" fmla="*/ 192 h 704"/>
                  <a:gd name="T100" fmla="*/ 544 w 864"/>
                  <a:gd name="T101" fmla="*/ 256 h 704"/>
                  <a:gd name="T102" fmla="*/ 352 w 864"/>
                  <a:gd name="T103" fmla="*/ 256 h 704"/>
                  <a:gd name="T104" fmla="*/ 352 w 864"/>
                  <a:gd name="T105" fmla="*/ 192 h 704"/>
                  <a:gd name="T106" fmla="*/ 64 w 864"/>
                  <a:gd name="T107" fmla="*/ 320 h 704"/>
                  <a:gd name="T108" fmla="*/ 640 w 864"/>
                  <a:gd name="T109" fmla="*/ 320 h 704"/>
                  <a:gd name="T110" fmla="*/ 640 w 864"/>
                  <a:gd name="T111" fmla="*/ 640 h 704"/>
                  <a:gd name="T112" fmla="*/ 64 w 864"/>
                  <a:gd name="T113" fmla="*/ 640 h 704"/>
                  <a:gd name="T114" fmla="*/ 64 w 864"/>
                  <a:gd name="T115" fmla="*/ 320 h 7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64" h="704">
                    <a:moveTo>
                      <a:pt x="832" y="704"/>
                    </a:moveTo>
                    <a:cubicBezTo>
                      <a:pt x="850" y="704"/>
                      <a:pt x="864" y="690"/>
                      <a:pt x="864" y="672"/>
                    </a:cubicBezTo>
                    <a:cubicBezTo>
                      <a:pt x="864" y="654"/>
                      <a:pt x="850" y="640"/>
                      <a:pt x="832" y="640"/>
                    </a:cubicBezTo>
                    <a:cubicBezTo>
                      <a:pt x="704" y="640"/>
                      <a:pt x="704" y="640"/>
                      <a:pt x="704" y="640"/>
                    </a:cubicBezTo>
                    <a:cubicBezTo>
                      <a:pt x="704" y="576"/>
                      <a:pt x="704" y="576"/>
                      <a:pt x="704" y="576"/>
                    </a:cubicBezTo>
                    <a:cubicBezTo>
                      <a:pt x="832" y="576"/>
                      <a:pt x="832" y="576"/>
                      <a:pt x="832" y="576"/>
                    </a:cubicBezTo>
                    <a:cubicBezTo>
                      <a:pt x="850" y="576"/>
                      <a:pt x="864" y="562"/>
                      <a:pt x="864" y="544"/>
                    </a:cubicBezTo>
                    <a:cubicBezTo>
                      <a:pt x="864" y="160"/>
                      <a:pt x="864" y="160"/>
                      <a:pt x="864" y="160"/>
                    </a:cubicBezTo>
                    <a:cubicBezTo>
                      <a:pt x="864" y="142"/>
                      <a:pt x="850" y="128"/>
                      <a:pt x="832" y="128"/>
                    </a:cubicBezTo>
                    <a:cubicBezTo>
                      <a:pt x="768" y="128"/>
                      <a:pt x="768" y="128"/>
                      <a:pt x="768" y="128"/>
                    </a:cubicBezTo>
                    <a:cubicBezTo>
                      <a:pt x="768" y="32"/>
                      <a:pt x="768" y="32"/>
                      <a:pt x="768" y="32"/>
                    </a:cubicBezTo>
                    <a:cubicBezTo>
                      <a:pt x="768" y="14"/>
                      <a:pt x="754" y="0"/>
                      <a:pt x="736" y="0"/>
                    </a:cubicBezTo>
                    <a:cubicBezTo>
                      <a:pt x="224" y="0"/>
                      <a:pt x="224" y="0"/>
                      <a:pt x="224" y="0"/>
                    </a:cubicBezTo>
                    <a:cubicBezTo>
                      <a:pt x="206" y="0"/>
                      <a:pt x="192" y="14"/>
                      <a:pt x="192" y="32"/>
                    </a:cubicBezTo>
                    <a:cubicBezTo>
                      <a:pt x="192" y="160"/>
                      <a:pt x="192" y="160"/>
                      <a:pt x="192" y="160"/>
                    </a:cubicBezTo>
                    <a:cubicBezTo>
                      <a:pt x="192" y="178"/>
                      <a:pt x="206" y="192"/>
                      <a:pt x="224" y="192"/>
                    </a:cubicBezTo>
                    <a:cubicBezTo>
                      <a:pt x="288" y="192"/>
                      <a:pt x="288" y="192"/>
                      <a:pt x="288" y="192"/>
                    </a:cubicBezTo>
                    <a:cubicBezTo>
                      <a:pt x="288" y="256"/>
                      <a:pt x="288" y="256"/>
                      <a:pt x="288" y="256"/>
                    </a:cubicBezTo>
                    <a:cubicBezTo>
                      <a:pt x="32" y="256"/>
                      <a:pt x="32" y="256"/>
                      <a:pt x="32" y="256"/>
                    </a:cubicBezTo>
                    <a:cubicBezTo>
                      <a:pt x="14" y="256"/>
                      <a:pt x="0" y="270"/>
                      <a:pt x="0" y="288"/>
                    </a:cubicBezTo>
                    <a:cubicBezTo>
                      <a:pt x="0" y="672"/>
                      <a:pt x="0" y="672"/>
                      <a:pt x="0" y="672"/>
                    </a:cubicBezTo>
                    <a:cubicBezTo>
                      <a:pt x="0" y="690"/>
                      <a:pt x="14" y="704"/>
                      <a:pt x="32" y="704"/>
                    </a:cubicBezTo>
                    <a:lnTo>
                      <a:pt x="832" y="704"/>
                    </a:lnTo>
                    <a:close/>
                    <a:moveTo>
                      <a:pt x="800" y="320"/>
                    </a:moveTo>
                    <a:cubicBezTo>
                      <a:pt x="800" y="384"/>
                      <a:pt x="800" y="384"/>
                      <a:pt x="800" y="384"/>
                    </a:cubicBezTo>
                    <a:cubicBezTo>
                      <a:pt x="704" y="384"/>
                      <a:pt x="704" y="384"/>
                      <a:pt x="704" y="384"/>
                    </a:cubicBezTo>
                    <a:cubicBezTo>
                      <a:pt x="704" y="320"/>
                      <a:pt x="704" y="320"/>
                      <a:pt x="704" y="320"/>
                    </a:cubicBezTo>
                    <a:lnTo>
                      <a:pt x="800" y="320"/>
                    </a:lnTo>
                    <a:close/>
                    <a:moveTo>
                      <a:pt x="704" y="512"/>
                    </a:moveTo>
                    <a:cubicBezTo>
                      <a:pt x="704" y="448"/>
                      <a:pt x="704" y="448"/>
                      <a:pt x="704" y="448"/>
                    </a:cubicBezTo>
                    <a:cubicBezTo>
                      <a:pt x="800" y="448"/>
                      <a:pt x="800" y="448"/>
                      <a:pt x="800" y="448"/>
                    </a:cubicBezTo>
                    <a:cubicBezTo>
                      <a:pt x="800" y="512"/>
                      <a:pt x="800" y="512"/>
                      <a:pt x="800" y="512"/>
                    </a:cubicBezTo>
                    <a:lnTo>
                      <a:pt x="704" y="512"/>
                    </a:lnTo>
                    <a:close/>
                    <a:moveTo>
                      <a:pt x="800" y="256"/>
                    </a:moveTo>
                    <a:cubicBezTo>
                      <a:pt x="608" y="256"/>
                      <a:pt x="608" y="256"/>
                      <a:pt x="608" y="256"/>
                    </a:cubicBezTo>
                    <a:cubicBezTo>
                      <a:pt x="608" y="192"/>
                      <a:pt x="608" y="192"/>
                      <a:pt x="608" y="192"/>
                    </a:cubicBezTo>
                    <a:cubicBezTo>
                      <a:pt x="800" y="192"/>
                      <a:pt x="800" y="192"/>
                      <a:pt x="800" y="192"/>
                    </a:cubicBezTo>
                    <a:lnTo>
                      <a:pt x="800" y="256"/>
                    </a:lnTo>
                    <a:close/>
                    <a:moveTo>
                      <a:pt x="704" y="128"/>
                    </a:moveTo>
                    <a:cubicBezTo>
                      <a:pt x="512" y="128"/>
                      <a:pt x="512" y="128"/>
                      <a:pt x="512" y="128"/>
                    </a:cubicBezTo>
                    <a:cubicBezTo>
                      <a:pt x="512" y="64"/>
                      <a:pt x="512" y="64"/>
                      <a:pt x="512" y="64"/>
                    </a:cubicBezTo>
                    <a:cubicBezTo>
                      <a:pt x="704" y="64"/>
                      <a:pt x="704" y="64"/>
                      <a:pt x="704" y="64"/>
                    </a:cubicBezTo>
                    <a:lnTo>
                      <a:pt x="704" y="128"/>
                    </a:lnTo>
                    <a:close/>
                    <a:moveTo>
                      <a:pt x="256" y="64"/>
                    </a:moveTo>
                    <a:cubicBezTo>
                      <a:pt x="448" y="64"/>
                      <a:pt x="448" y="64"/>
                      <a:pt x="448" y="64"/>
                    </a:cubicBezTo>
                    <a:cubicBezTo>
                      <a:pt x="448" y="128"/>
                      <a:pt x="448" y="128"/>
                      <a:pt x="448" y="128"/>
                    </a:cubicBezTo>
                    <a:cubicBezTo>
                      <a:pt x="256" y="128"/>
                      <a:pt x="256" y="128"/>
                      <a:pt x="256" y="128"/>
                    </a:cubicBezTo>
                    <a:lnTo>
                      <a:pt x="256" y="64"/>
                    </a:lnTo>
                    <a:close/>
                    <a:moveTo>
                      <a:pt x="352" y="192"/>
                    </a:moveTo>
                    <a:cubicBezTo>
                      <a:pt x="544" y="192"/>
                      <a:pt x="544" y="192"/>
                      <a:pt x="544" y="192"/>
                    </a:cubicBezTo>
                    <a:cubicBezTo>
                      <a:pt x="544" y="256"/>
                      <a:pt x="544" y="256"/>
                      <a:pt x="544" y="256"/>
                    </a:cubicBezTo>
                    <a:cubicBezTo>
                      <a:pt x="352" y="256"/>
                      <a:pt x="352" y="256"/>
                      <a:pt x="352" y="256"/>
                    </a:cubicBezTo>
                    <a:lnTo>
                      <a:pt x="352" y="192"/>
                    </a:lnTo>
                    <a:close/>
                    <a:moveTo>
                      <a:pt x="64" y="320"/>
                    </a:moveTo>
                    <a:cubicBezTo>
                      <a:pt x="640" y="320"/>
                      <a:pt x="640" y="320"/>
                      <a:pt x="640" y="320"/>
                    </a:cubicBezTo>
                    <a:cubicBezTo>
                      <a:pt x="640" y="640"/>
                      <a:pt x="640" y="640"/>
                      <a:pt x="640" y="640"/>
                    </a:cubicBezTo>
                    <a:cubicBezTo>
                      <a:pt x="64" y="640"/>
                      <a:pt x="64" y="640"/>
                      <a:pt x="64" y="640"/>
                    </a:cubicBezTo>
                    <a:lnTo>
                      <a:pt x="64" y="3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70" name="Freeform 11">
                <a:extLst>
                  <a:ext uri="{FF2B5EF4-FFF2-40B4-BE49-F238E27FC236}">
                    <a16:creationId xmlns:a16="http://schemas.microsoft.com/office/drawing/2014/main" id="{7BC8BAC8-81BD-4177-B4DC-63B6FC4180F8}"/>
                  </a:ext>
                </a:extLst>
              </p:cNvPr>
              <p:cNvSpPr>
                <a:spLocks noEditPoints="1"/>
              </p:cNvSpPr>
              <p:nvPr/>
            </p:nvSpPr>
            <p:spPr bwMode="auto">
              <a:xfrm>
                <a:off x="3646488" y="2755900"/>
                <a:ext cx="74613" cy="74613"/>
              </a:xfrm>
              <a:custGeom>
                <a:avLst/>
                <a:gdLst>
                  <a:gd name="T0" fmla="*/ 96 w 192"/>
                  <a:gd name="T1" fmla="*/ 0 h 192"/>
                  <a:gd name="T2" fmla="*/ 0 w 192"/>
                  <a:gd name="T3" fmla="*/ 96 h 192"/>
                  <a:gd name="T4" fmla="*/ 96 w 192"/>
                  <a:gd name="T5" fmla="*/ 192 h 192"/>
                  <a:gd name="T6" fmla="*/ 192 w 192"/>
                  <a:gd name="T7" fmla="*/ 96 h 192"/>
                  <a:gd name="T8" fmla="*/ 96 w 192"/>
                  <a:gd name="T9" fmla="*/ 0 h 192"/>
                  <a:gd name="T10" fmla="*/ 96 w 192"/>
                  <a:gd name="T11" fmla="*/ 128 h 192"/>
                  <a:gd name="T12" fmla="*/ 64 w 192"/>
                  <a:gd name="T13" fmla="*/ 96 h 192"/>
                  <a:gd name="T14" fmla="*/ 96 w 192"/>
                  <a:gd name="T15" fmla="*/ 64 h 192"/>
                  <a:gd name="T16" fmla="*/ 128 w 192"/>
                  <a:gd name="T17" fmla="*/ 96 h 192"/>
                  <a:gd name="T18" fmla="*/ 96 w 192"/>
                  <a:gd name="T19" fmla="*/ 12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2" h="192">
                    <a:moveTo>
                      <a:pt x="96" y="0"/>
                    </a:moveTo>
                    <a:cubicBezTo>
                      <a:pt x="43" y="0"/>
                      <a:pt x="0" y="43"/>
                      <a:pt x="0" y="96"/>
                    </a:cubicBezTo>
                    <a:cubicBezTo>
                      <a:pt x="0" y="149"/>
                      <a:pt x="43" y="192"/>
                      <a:pt x="96" y="192"/>
                    </a:cubicBezTo>
                    <a:cubicBezTo>
                      <a:pt x="149" y="192"/>
                      <a:pt x="192" y="149"/>
                      <a:pt x="192" y="96"/>
                    </a:cubicBezTo>
                    <a:cubicBezTo>
                      <a:pt x="192" y="43"/>
                      <a:pt x="149" y="0"/>
                      <a:pt x="96" y="0"/>
                    </a:cubicBezTo>
                    <a:close/>
                    <a:moveTo>
                      <a:pt x="96" y="128"/>
                    </a:moveTo>
                    <a:cubicBezTo>
                      <a:pt x="78" y="128"/>
                      <a:pt x="64" y="114"/>
                      <a:pt x="64" y="96"/>
                    </a:cubicBezTo>
                    <a:cubicBezTo>
                      <a:pt x="64" y="78"/>
                      <a:pt x="78" y="64"/>
                      <a:pt x="96" y="64"/>
                    </a:cubicBezTo>
                    <a:cubicBezTo>
                      <a:pt x="114" y="64"/>
                      <a:pt x="128" y="78"/>
                      <a:pt x="128" y="96"/>
                    </a:cubicBezTo>
                    <a:cubicBezTo>
                      <a:pt x="128" y="114"/>
                      <a:pt x="114" y="128"/>
                      <a:pt x="96"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71" name="Oval 12">
                <a:extLst>
                  <a:ext uri="{FF2B5EF4-FFF2-40B4-BE49-F238E27FC236}">
                    <a16:creationId xmlns:a16="http://schemas.microsoft.com/office/drawing/2014/main" id="{01776FBA-9064-47EB-AC85-BFE63FCE3A8D}"/>
                  </a:ext>
                </a:extLst>
              </p:cNvPr>
              <p:cNvSpPr>
                <a:spLocks noChangeArrowheads="1"/>
              </p:cNvSpPr>
              <p:nvPr/>
            </p:nvSpPr>
            <p:spPr bwMode="auto">
              <a:xfrm>
                <a:off x="3744913" y="2779713"/>
                <a:ext cx="25400" cy="254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72" name="Oval 13">
                <a:extLst>
                  <a:ext uri="{FF2B5EF4-FFF2-40B4-BE49-F238E27FC236}">
                    <a16:creationId xmlns:a16="http://schemas.microsoft.com/office/drawing/2014/main" id="{D4712342-E3B3-4B8F-8FF3-D2F9D05E9371}"/>
                  </a:ext>
                </a:extLst>
              </p:cNvPr>
              <p:cNvSpPr>
                <a:spLocks noChangeArrowheads="1"/>
              </p:cNvSpPr>
              <p:nvPr/>
            </p:nvSpPr>
            <p:spPr bwMode="auto">
              <a:xfrm>
                <a:off x="3595688" y="2779713"/>
                <a:ext cx="25400" cy="254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73" name="Freeform 14">
                <a:extLst>
                  <a:ext uri="{FF2B5EF4-FFF2-40B4-BE49-F238E27FC236}">
                    <a16:creationId xmlns:a16="http://schemas.microsoft.com/office/drawing/2014/main" id="{71DA6683-0A0E-4988-B0A8-8C8373114418}"/>
                  </a:ext>
                </a:extLst>
              </p:cNvPr>
              <p:cNvSpPr>
                <a:spLocks/>
              </p:cNvSpPr>
              <p:nvPr/>
            </p:nvSpPr>
            <p:spPr bwMode="auto">
              <a:xfrm>
                <a:off x="3906838" y="2644775"/>
                <a:ext cx="249238" cy="73025"/>
              </a:xfrm>
              <a:custGeom>
                <a:avLst/>
                <a:gdLst>
                  <a:gd name="T0" fmla="*/ 32 w 640"/>
                  <a:gd name="T1" fmla="*/ 64 h 192"/>
                  <a:gd name="T2" fmla="*/ 480 w 640"/>
                  <a:gd name="T3" fmla="*/ 64 h 192"/>
                  <a:gd name="T4" fmla="*/ 576 w 640"/>
                  <a:gd name="T5" fmla="*/ 160 h 192"/>
                  <a:gd name="T6" fmla="*/ 608 w 640"/>
                  <a:gd name="T7" fmla="*/ 192 h 192"/>
                  <a:gd name="T8" fmla="*/ 640 w 640"/>
                  <a:gd name="T9" fmla="*/ 160 h 192"/>
                  <a:gd name="T10" fmla="*/ 480 w 640"/>
                  <a:gd name="T11" fmla="*/ 0 h 192"/>
                  <a:gd name="T12" fmla="*/ 32 w 640"/>
                  <a:gd name="T13" fmla="*/ 0 h 192"/>
                  <a:gd name="T14" fmla="*/ 0 w 640"/>
                  <a:gd name="T15" fmla="*/ 32 h 192"/>
                  <a:gd name="T16" fmla="*/ 32 w 640"/>
                  <a:gd name="T17" fmla="*/ 6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0" h="192">
                    <a:moveTo>
                      <a:pt x="32" y="64"/>
                    </a:moveTo>
                    <a:cubicBezTo>
                      <a:pt x="480" y="64"/>
                      <a:pt x="480" y="64"/>
                      <a:pt x="480" y="64"/>
                    </a:cubicBezTo>
                    <a:cubicBezTo>
                      <a:pt x="533" y="64"/>
                      <a:pt x="576" y="107"/>
                      <a:pt x="576" y="160"/>
                    </a:cubicBezTo>
                    <a:cubicBezTo>
                      <a:pt x="576" y="178"/>
                      <a:pt x="590" y="192"/>
                      <a:pt x="608" y="192"/>
                    </a:cubicBezTo>
                    <a:cubicBezTo>
                      <a:pt x="626" y="192"/>
                      <a:pt x="640" y="178"/>
                      <a:pt x="640" y="160"/>
                    </a:cubicBezTo>
                    <a:cubicBezTo>
                      <a:pt x="640" y="72"/>
                      <a:pt x="568" y="0"/>
                      <a:pt x="480" y="0"/>
                    </a:cubicBezTo>
                    <a:cubicBezTo>
                      <a:pt x="32" y="0"/>
                      <a:pt x="32" y="0"/>
                      <a:pt x="32" y="0"/>
                    </a:cubicBezTo>
                    <a:cubicBezTo>
                      <a:pt x="14" y="0"/>
                      <a:pt x="0" y="14"/>
                      <a:pt x="0" y="32"/>
                    </a:cubicBezTo>
                    <a:cubicBezTo>
                      <a:pt x="0" y="50"/>
                      <a:pt x="14" y="64"/>
                      <a:pt x="32"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74" name="Freeform 15">
                <a:extLst>
                  <a:ext uri="{FF2B5EF4-FFF2-40B4-BE49-F238E27FC236}">
                    <a16:creationId xmlns:a16="http://schemas.microsoft.com/office/drawing/2014/main" id="{E63B9C1D-F077-44BF-90F7-3EF8990FA547}"/>
                  </a:ext>
                </a:extLst>
              </p:cNvPr>
              <p:cNvSpPr>
                <a:spLocks/>
              </p:cNvSpPr>
              <p:nvPr/>
            </p:nvSpPr>
            <p:spPr bwMode="auto">
              <a:xfrm>
                <a:off x="3733800" y="3252788"/>
                <a:ext cx="247650" cy="98425"/>
              </a:xfrm>
              <a:custGeom>
                <a:avLst/>
                <a:gdLst>
                  <a:gd name="T0" fmla="*/ 608 w 640"/>
                  <a:gd name="T1" fmla="*/ 192 h 256"/>
                  <a:gd name="T2" fmla="*/ 160 w 640"/>
                  <a:gd name="T3" fmla="*/ 192 h 256"/>
                  <a:gd name="T4" fmla="*/ 64 w 640"/>
                  <a:gd name="T5" fmla="*/ 96 h 256"/>
                  <a:gd name="T6" fmla="*/ 64 w 640"/>
                  <a:gd name="T7" fmla="*/ 32 h 256"/>
                  <a:gd name="T8" fmla="*/ 32 w 640"/>
                  <a:gd name="T9" fmla="*/ 0 h 256"/>
                  <a:gd name="T10" fmla="*/ 0 w 640"/>
                  <a:gd name="T11" fmla="*/ 32 h 256"/>
                  <a:gd name="T12" fmla="*/ 0 w 640"/>
                  <a:gd name="T13" fmla="*/ 96 h 256"/>
                  <a:gd name="T14" fmla="*/ 160 w 640"/>
                  <a:gd name="T15" fmla="*/ 256 h 256"/>
                  <a:gd name="T16" fmla="*/ 608 w 640"/>
                  <a:gd name="T17" fmla="*/ 256 h 256"/>
                  <a:gd name="T18" fmla="*/ 640 w 640"/>
                  <a:gd name="T19" fmla="*/ 224 h 256"/>
                  <a:gd name="T20" fmla="*/ 608 w 640"/>
                  <a:gd name="T21" fmla="*/ 19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0" h="256">
                    <a:moveTo>
                      <a:pt x="608" y="192"/>
                    </a:moveTo>
                    <a:cubicBezTo>
                      <a:pt x="160" y="192"/>
                      <a:pt x="160" y="192"/>
                      <a:pt x="160" y="192"/>
                    </a:cubicBezTo>
                    <a:cubicBezTo>
                      <a:pt x="107" y="192"/>
                      <a:pt x="64" y="149"/>
                      <a:pt x="64" y="96"/>
                    </a:cubicBezTo>
                    <a:cubicBezTo>
                      <a:pt x="64" y="32"/>
                      <a:pt x="64" y="32"/>
                      <a:pt x="64" y="32"/>
                    </a:cubicBezTo>
                    <a:cubicBezTo>
                      <a:pt x="64" y="14"/>
                      <a:pt x="50" y="0"/>
                      <a:pt x="32" y="0"/>
                    </a:cubicBezTo>
                    <a:cubicBezTo>
                      <a:pt x="14" y="0"/>
                      <a:pt x="0" y="14"/>
                      <a:pt x="0" y="32"/>
                    </a:cubicBezTo>
                    <a:cubicBezTo>
                      <a:pt x="0" y="96"/>
                      <a:pt x="0" y="96"/>
                      <a:pt x="0" y="96"/>
                    </a:cubicBezTo>
                    <a:cubicBezTo>
                      <a:pt x="0" y="184"/>
                      <a:pt x="72" y="256"/>
                      <a:pt x="160" y="256"/>
                    </a:cubicBezTo>
                    <a:cubicBezTo>
                      <a:pt x="608" y="256"/>
                      <a:pt x="608" y="256"/>
                      <a:pt x="608" y="256"/>
                    </a:cubicBezTo>
                    <a:cubicBezTo>
                      <a:pt x="626" y="256"/>
                      <a:pt x="640" y="242"/>
                      <a:pt x="640" y="224"/>
                    </a:cubicBezTo>
                    <a:cubicBezTo>
                      <a:pt x="640" y="206"/>
                      <a:pt x="626" y="192"/>
                      <a:pt x="608" y="1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75" name="Freeform 16">
                <a:extLst>
                  <a:ext uri="{FF2B5EF4-FFF2-40B4-BE49-F238E27FC236}">
                    <a16:creationId xmlns:a16="http://schemas.microsoft.com/office/drawing/2014/main" id="{D7DA7A4F-A0DB-4531-8872-8A4AB3EE20E7}"/>
                  </a:ext>
                </a:extLst>
              </p:cNvPr>
              <p:cNvSpPr>
                <a:spLocks/>
              </p:cNvSpPr>
              <p:nvPr/>
            </p:nvSpPr>
            <p:spPr bwMode="auto">
              <a:xfrm>
                <a:off x="3695700" y="2916238"/>
                <a:ext cx="25400" cy="125413"/>
              </a:xfrm>
              <a:custGeom>
                <a:avLst/>
                <a:gdLst>
                  <a:gd name="T0" fmla="*/ 0 w 64"/>
                  <a:gd name="T1" fmla="*/ 32 h 320"/>
                  <a:gd name="T2" fmla="*/ 0 w 64"/>
                  <a:gd name="T3" fmla="*/ 288 h 320"/>
                  <a:gd name="T4" fmla="*/ 32 w 64"/>
                  <a:gd name="T5" fmla="*/ 320 h 320"/>
                  <a:gd name="T6" fmla="*/ 64 w 64"/>
                  <a:gd name="T7" fmla="*/ 288 h 320"/>
                  <a:gd name="T8" fmla="*/ 64 w 64"/>
                  <a:gd name="T9" fmla="*/ 32 h 320"/>
                  <a:gd name="T10" fmla="*/ 32 w 64"/>
                  <a:gd name="T11" fmla="*/ 0 h 320"/>
                  <a:gd name="T12" fmla="*/ 0 w 64"/>
                  <a:gd name="T13" fmla="*/ 32 h 320"/>
                </a:gdLst>
                <a:ahLst/>
                <a:cxnLst>
                  <a:cxn ang="0">
                    <a:pos x="T0" y="T1"/>
                  </a:cxn>
                  <a:cxn ang="0">
                    <a:pos x="T2" y="T3"/>
                  </a:cxn>
                  <a:cxn ang="0">
                    <a:pos x="T4" y="T5"/>
                  </a:cxn>
                  <a:cxn ang="0">
                    <a:pos x="T6" y="T7"/>
                  </a:cxn>
                  <a:cxn ang="0">
                    <a:pos x="T8" y="T9"/>
                  </a:cxn>
                  <a:cxn ang="0">
                    <a:pos x="T10" y="T11"/>
                  </a:cxn>
                  <a:cxn ang="0">
                    <a:pos x="T12" y="T13"/>
                  </a:cxn>
                </a:cxnLst>
                <a:rect l="0" t="0" r="r" b="b"/>
                <a:pathLst>
                  <a:path w="64" h="320">
                    <a:moveTo>
                      <a:pt x="0" y="32"/>
                    </a:moveTo>
                    <a:cubicBezTo>
                      <a:pt x="0" y="288"/>
                      <a:pt x="0" y="288"/>
                      <a:pt x="0" y="288"/>
                    </a:cubicBezTo>
                    <a:cubicBezTo>
                      <a:pt x="0" y="306"/>
                      <a:pt x="14" y="320"/>
                      <a:pt x="32" y="320"/>
                    </a:cubicBezTo>
                    <a:cubicBezTo>
                      <a:pt x="50" y="320"/>
                      <a:pt x="64" y="306"/>
                      <a:pt x="64" y="288"/>
                    </a:cubicBezTo>
                    <a:cubicBezTo>
                      <a:pt x="64" y="32"/>
                      <a:pt x="64" y="32"/>
                      <a:pt x="64" y="32"/>
                    </a:cubicBezTo>
                    <a:cubicBezTo>
                      <a:pt x="64" y="14"/>
                      <a:pt x="50" y="0"/>
                      <a:pt x="32" y="0"/>
                    </a:cubicBezTo>
                    <a:cubicBezTo>
                      <a:pt x="14" y="0"/>
                      <a:pt x="0" y="14"/>
                      <a:pt x="0"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76" name="Freeform 17">
                <a:extLst>
                  <a:ext uri="{FF2B5EF4-FFF2-40B4-BE49-F238E27FC236}">
                    <a16:creationId xmlns:a16="http://schemas.microsoft.com/office/drawing/2014/main" id="{6EB6FFFF-8D2D-44BD-98DB-2A453ED8D404}"/>
                  </a:ext>
                </a:extLst>
              </p:cNvPr>
              <p:cNvSpPr>
                <a:spLocks/>
              </p:cNvSpPr>
              <p:nvPr/>
            </p:nvSpPr>
            <p:spPr bwMode="auto">
              <a:xfrm>
                <a:off x="4081463" y="3016250"/>
                <a:ext cx="25400" cy="74613"/>
              </a:xfrm>
              <a:custGeom>
                <a:avLst/>
                <a:gdLst>
                  <a:gd name="T0" fmla="*/ 32 w 64"/>
                  <a:gd name="T1" fmla="*/ 0 h 192"/>
                  <a:gd name="T2" fmla="*/ 0 w 64"/>
                  <a:gd name="T3" fmla="*/ 32 h 192"/>
                  <a:gd name="T4" fmla="*/ 0 w 64"/>
                  <a:gd name="T5" fmla="*/ 160 h 192"/>
                  <a:gd name="T6" fmla="*/ 32 w 64"/>
                  <a:gd name="T7" fmla="*/ 192 h 192"/>
                  <a:gd name="T8" fmla="*/ 64 w 64"/>
                  <a:gd name="T9" fmla="*/ 160 h 192"/>
                  <a:gd name="T10" fmla="*/ 64 w 64"/>
                  <a:gd name="T11" fmla="*/ 32 h 192"/>
                  <a:gd name="T12" fmla="*/ 32 w 64"/>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64" h="192">
                    <a:moveTo>
                      <a:pt x="32" y="0"/>
                    </a:moveTo>
                    <a:cubicBezTo>
                      <a:pt x="14" y="0"/>
                      <a:pt x="0" y="14"/>
                      <a:pt x="0" y="32"/>
                    </a:cubicBezTo>
                    <a:cubicBezTo>
                      <a:pt x="0" y="160"/>
                      <a:pt x="0" y="160"/>
                      <a:pt x="0" y="160"/>
                    </a:cubicBezTo>
                    <a:cubicBezTo>
                      <a:pt x="0" y="178"/>
                      <a:pt x="14" y="192"/>
                      <a:pt x="32" y="192"/>
                    </a:cubicBezTo>
                    <a:cubicBezTo>
                      <a:pt x="50" y="192"/>
                      <a:pt x="64" y="178"/>
                      <a:pt x="64" y="160"/>
                    </a:cubicBezTo>
                    <a:cubicBezTo>
                      <a:pt x="64" y="32"/>
                      <a:pt x="64" y="32"/>
                      <a:pt x="64" y="32"/>
                    </a:cubicBezTo>
                    <a:cubicBezTo>
                      <a:pt x="64" y="14"/>
                      <a:pt x="50" y="0"/>
                      <a:pt x="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77" name="Freeform 18">
                <a:extLst>
                  <a:ext uri="{FF2B5EF4-FFF2-40B4-BE49-F238E27FC236}">
                    <a16:creationId xmlns:a16="http://schemas.microsoft.com/office/drawing/2014/main" id="{A8D17916-AC75-4AE5-A58A-399D67C8DE51}"/>
                  </a:ext>
                </a:extLst>
              </p:cNvPr>
              <p:cNvSpPr>
                <a:spLocks/>
              </p:cNvSpPr>
              <p:nvPr/>
            </p:nvSpPr>
            <p:spPr bwMode="auto">
              <a:xfrm>
                <a:off x="3856038" y="2940050"/>
                <a:ext cx="176213" cy="176213"/>
              </a:xfrm>
              <a:custGeom>
                <a:avLst/>
                <a:gdLst>
                  <a:gd name="T0" fmla="*/ 58 w 451"/>
                  <a:gd name="T1" fmla="*/ 12 h 451"/>
                  <a:gd name="T2" fmla="*/ 12 w 451"/>
                  <a:gd name="T3" fmla="*/ 12 h 451"/>
                  <a:gd name="T4" fmla="*/ 12 w 451"/>
                  <a:gd name="T5" fmla="*/ 58 h 451"/>
                  <a:gd name="T6" fmla="*/ 396 w 451"/>
                  <a:gd name="T7" fmla="*/ 442 h 451"/>
                  <a:gd name="T8" fmla="*/ 419 w 451"/>
                  <a:gd name="T9" fmla="*/ 451 h 451"/>
                  <a:gd name="T10" fmla="*/ 442 w 451"/>
                  <a:gd name="T11" fmla="*/ 442 h 451"/>
                  <a:gd name="T12" fmla="*/ 451 w 451"/>
                  <a:gd name="T13" fmla="*/ 419 h 451"/>
                  <a:gd name="T14" fmla="*/ 442 w 451"/>
                  <a:gd name="T15" fmla="*/ 396 h 451"/>
                  <a:gd name="T16" fmla="*/ 58 w 451"/>
                  <a:gd name="T17" fmla="*/ 12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1" h="451">
                    <a:moveTo>
                      <a:pt x="58" y="12"/>
                    </a:moveTo>
                    <a:cubicBezTo>
                      <a:pt x="45" y="0"/>
                      <a:pt x="25" y="0"/>
                      <a:pt x="12" y="12"/>
                    </a:cubicBezTo>
                    <a:cubicBezTo>
                      <a:pt x="0" y="25"/>
                      <a:pt x="0" y="45"/>
                      <a:pt x="12" y="58"/>
                    </a:cubicBezTo>
                    <a:cubicBezTo>
                      <a:pt x="396" y="442"/>
                      <a:pt x="396" y="442"/>
                      <a:pt x="396" y="442"/>
                    </a:cubicBezTo>
                    <a:cubicBezTo>
                      <a:pt x="402" y="448"/>
                      <a:pt x="410" y="451"/>
                      <a:pt x="419" y="451"/>
                    </a:cubicBezTo>
                    <a:cubicBezTo>
                      <a:pt x="428" y="451"/>
                      <a:pt x="436" y="448"/>
                      <a:pt x="442" y="442"/>
                    </a:cubicBezTo>
                    <a:cubicBezTo>
                      <a:pt x="448" y="436"/>
                      <a:pt x="451" y="428"/>
                      <a:pt x="451" y="419"/>
                    </a:cubicBezTo>
                    <a:cubicBezTo>
                      <a:pt x="451" y="410"/>
                      <a:pt x="448" y="402"/>
                      <a:pt x="442" y="396"/>
                    </a:cubicBezTo>
                    <a:lnTo>
                      <a:pt x="5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grpSp>
      </p:grpSp>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职业学校学生实习管理规定</a:t>
            </a:r>
            <a:r>
              <a:rPr lang="zh-CN" altLang="en-US" sz="2400">
                <a:latin typeface="Microsoft YaHei" panose="020B0503020204020204" pitchFamily="34" charset="-122"/>
                <a:ea typeface="Microsoft YaHei" panose="020B0503020204020204" pitchFamily="34" charset="-122"/>
              </a:rPr>
              <a:t>（</a:t>
            </a:r>
            <a:r>
              <a:rPr lang="en-US" altLang="zh-CN" sz="2400">
                <a:latin typeface="Microsoft YaHei" panose="020B0503020204020204" pitchFamily="34" charset="-122"/>
                <a:ea typeface="Microsoft YaHei" panose="020B0503020204020204" pitchFamily="34" charset="-122"/>
              </a:rPr>
              <a:t>2021</a:t>
            </a:r>
            <a:r>
              <a:rPr lang="zh-CN" altLang="en-US" sz="2400">
                <a:latin typeface="Microsoft YaHei" panose="020B0503020204020204" pitchFamily="34" charset="-122"/>
                <a:ea typeface="Microsoft YaHei" panose="020B0503020204020204" pitchFamily="34" charset="-122"/>
              </a:rPr>
              <a:t>年</a:t>
            </a:r>
            <a:r>
              <a:rPr lang="en-US" altLang="zh-CN" sz="2400">
                <a:latin typeface="Microsoft YaHei" panose="020B0503020204020204" pitchFamily="34" charset="-122"/>
                <a:ea typeface="Microsoft YaHei" panose="020B0503020204020204" pitchFamily="34" charset="-122"/>
              </a:rPr>
              <a:t>12</a:t>
            </a:r>
            <a:r>
              <a:rPr lang="zh-CN" altLang="en-US" sz="2400">
                <a:latin typeface="Microsoft YaHei" panose="020B0503020204020204" pitchFamily="34" charset="-122"/>
                <a:ea typeface="Microsoft YaHei" panose="020B0503020204020204" pitchFamily="34" charset="-122"/>
              </a:rPr>
              <a:t>月</a:t>
            </a:r>
            <a:r>
              <a:rPr lang="en-US" altLang="zh-CN" sz="2400">
                <a:latin typeface="Microsoft YaHei" panose="020B0503020204020204" pitchFamily="34" charset="-122"/>
                <a:ea typeface="Microsoft YaHei" panose="020B0503020204020204" pitchFamily="34" charset="-122"/>
              </a:rPr>
              <a:t>31</a:t>
            </a:r>
            <a:r>
              <a:rPr lang="zh-CN" altLang="en-US" sz="2400">
                <a:latin typeface="Microsoft YaHei" panose="020B0503020204020204" pitchFamily="34" charset="-122"/>
                <a:ea typeface="Microsoft YaHei" panose="020B0503020204020204" pitchFamily="34" charset="-122"/>
              </a:rPr>
              <a:t>日修订）</a:t>
            </a:r>
            <a:endParaRPr lang="en-GB" sz="2400">
              <a:latin typeface="Microsoft YaHei" panose="020B0503020204020204" pitchFamily="34" charset="-122"/>
              <a:ea typeface="Microsoft YaHei" panose="020B0503020204020204" pitchFamily="34" charset="-122"/>
            </a:endParaRPr>
          </a:p>
        </p:txBody>
      </p:sp>
      <p:sp>
        <p:nvSpPr>
          <p:cNvPr id="152" name="椭圆 3">
            <a:extLst>
              <a:ext uri="{FF2B5EF4-FFF2-40B4-BE49-F238E27FC236}">
                <a16:creationId xmlns:a16="http://schemas.microsoft.com/office/drawing/2014/main" id="{3FA16E2E-BFCA-4B1B-8054-1F841F87554A}"/>
              </a:ext>
            </a:extLst>
          </p:cNvPr>
          <p:cNvSpPr/>
          <p:nvPr/>
        </p:nvSpPr>
        <p:spPr>
          <a:xfrm flipH="1">
            <a:off x="5049756" y="2649510"/>
            <a:ext cx="2423808" cy="2423809"/>
          </a:xfrm>
          <a:prstGeom prst="ellipse">
            <a:avLst/>
          </a:prstGeom>
          <a:solidFill>
            <a:srgbClr val="848484">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椭圆 5">
            <a:extLst>
              <a:ext uri="{FF2B5EF4-FFF2-40B4-BE49-F238E27FC236}">
                <a16:creationId xmlns:a16="http://schemas.microsoft.com/office/drawing/2014/main" id="{00D0FB22-4096-4970-96B2-F9212CE0553D}"/>
              </a:ext>
            </a:extLst>
          </p:cNvPr>
          <p:cNvSpPr/>
          <p:nvPr/>
        </p:nvSpPr>
        <p:spPr>
          <a:xfrm flipH="1">
            <a:off x="5233250" y="2791694"/>
            <a:ext cx="2083517" cy="208351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Century Gothic" panose="020B0502020202020204" pitchFamily="34" charset="0"/>
            </a:endParaRPr>
          </a:p>
        </p:txBody>
      </p:sp>
      <p:sp>
        <p:nvSpPr>
          <p:cNvPr id="178" name="椭圆 11">
            <a:extLst>
              <a:ext uri="{FF2B5EF4-FFF2-40B4-BE49-F238E27FC236}">
                <a16:creationId xmlns:a16="http://schemas.microsoft.com/office/drawing/2014/main" id="{85C0F011-A01E-40E7-A6B0-6F74137E640E}"/>
              </a:ext>
            </a:extLst>
          </p:cNvPr>
          <p:cNvSpPr/>
          <p:nvPr/>
        </p:nvSpPr>
        <p:spPr>
          <a:xfrm>
            <a:off x="5675153" y="1800751"/>
            <a:ext cx="1176583" cy="11765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Century Gothic" panose="020B0502020202020204" pitchFamily="34" charset="0"/>
            </a:endParaRPr>
          </a:p>
        </p:txBody>
      </p:sp>
      <p:sp>
        <p:nvSpPr>
          <p:cNvPr id="179" name="矩形 15">
            <a:extLst>
              <a:ext uri="{FF2B5EF4-FFF2-40B4-BE49-F238E27FC236}">
                <a16:creationId xmlns:a16="http://schemas.microsoft.com/office/drawing/2014/main" id="{A4CF739D-4486-47F2-9B79-E8648E1DDA62}"/>
              </a:ext>
            </a:extLst>
          </p:cNvPr>
          <p:cNvSpPr/>
          <p:nvPr/>
        </p:nvSpPr>
        <p:spPr>
          <a:xfrm flipH="1">
            <a:off x="5473816" y="4092113"/>
            <a:ext cx="1569660" cy="369332"/>
          </a:xfrm>
          <a:prstGeom prst="rect">
            <a:avLst/>
          </a:prstGeom>
        </p:spPr>
        <p:txBody>
          <a:bodyPr wrap="none">
            <a:spAutoFit/>
          </a:bodyPr>
          <a:lstStyle/>
          <a:p>
            <a:pPr algn="ctr"/>
            <a:r>
              <a:rPr lang="zh-CN" altLang="en-US" sz="1800" b="1">
                <a:solidFill>
                  <a:schemeClr val="bg1"/>
                </a:solidFill>
                <a:latin typeface="Century Gothic" panose="020B0502020202020204" pitchFamily="34" charset="0"/>
                <a:ea typeface="+mj-ea"/>
              </a:rPr>
              <a:t>高等职业学校</a:t>
            </a:r>
          </a:p>
        </p:txBody>
      </p:sp>
      <p:grpSp>
        <p:nvGrpSpPr>
          <p:cNvPr id="180" name="组合 39">
            <a:extLst>
              <a:ext uri="{FF2B5EF4-FFF2-40B4-BE49-F238E27FC236}">
                <a16:creationId xmlns:a16="http://schemas.microsoft.com/office/drawing/2014/main" id="{B55A1B40-23F5-4363-816B-D47219B6FD2A}"/>
              </a:ext>
            </a:extLst>
          </p:cNvPr>
          <p:cNvGrpSpPr/>
          <p:nvPr/>
        </p:nvGrpSpPr>
        <p:grpSpPr>
          <a:xfrm>
            <a:off x="5968047" y="3336549"/>
            <a:ext cx="632921" cy="632131"/>
            <a:chOff x="7931311" y="2751325"/>
            <a:chExt cx="678521" cy="677675"/>
          </a:xfrm>
          <a:solidFill>
            <a:schemeClr val="bg1"/>
          </a:solidFill>
        </p:grpSpPr>
        <p:sp>
          <p:nvSpPr>
            <p:cNvPr id="181" name="Freeform 22">
              <a:extLst>
                <a:ext uri="{FF2B5EF4-FFF2-40B4-BE49-F238E27FC236}">
                  <a16:creationId xmlns:a16="http://schemas.microsoft.com/office/drawing/2014/main" id="{FC0DB1EE-2F6E-4A21-A14E-EEBCDDF09C66}"/>
                </a:ext>
              </a:extLst>
            </p:cNvPr>
            <p:cNvSpPr>
              <a:spLocks/>
            </p:cNvSpPr>
            <p:nvPr/>
          </p:nvSpPr>
          <p:spPr bwMode="auto">
            <a:xfrm>
              <a:off x="8338367" y="3180651"/>
              <a:ext cx="22552" cy="45103"/>
            </a:xfrm>
            <a:custGeom>
              <a:avLst/>
              <a:gdLst>
                <a:gd name="T0" fmla="*/ 68 w 68"/>
                <a:gd name="T1" fmla="*/ 34 h 137"/>
                <a:gd name="T2" fmla="*/ 34 w 68"/>
                <a:gd name="T3" fmla="*/ 0 h 137"/>
                <a:gd name="T4" fmla="*/ 0 w 68"/>
                <a:gd name="T5" fmla="*/ 34 h 137"/>
                <a:gd name="T6" fmla="*/ 0 w 68"/>
                <a:gd name="T7" fmla="*/ 102 h 137"/>
                <a:gd name="T8" fmla="*/ 34 w 68"/>
                <a:gd name="T9" fmla="*/ 137 h 137"/>
                <a:gd name="T10" fmla="*/ 68 w 68"/>
                <a:gd name="T11" fmla="*/ 102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5"/>
                    <a:pt x="53" y="0"/>
                    <a:pt x="34" y="0"/>
                  </a:cubicBezTo>
                  <a:cubicBezTo>
                    <a:pt x="15" y="0"/>
                    <a:pt x="0" y="15"/>
                    <a:pt x="0" y="34"/>
                  </a:cubicBezTo>
                  <a:cubicBezTo>
                    <a:pt x="0" y="102"/>
                    <a:pt x="0" y="102"/>
                    <a:pt x="0" y="102"/>
                  </a:cubicBezTo>
                  <a:cubicBezTo>
                    <a:pt x="0" y="121"/>
                    <a:pt x="15" y="137"/>
                    <a:pt x="34" y="137"/>
                  </a:cubicBezTo>
                  <a:cubicBezTo>
                    <a:pt x="53" y="137"/>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82" name="Freeform 23">
              <a:extLst>
                <a:ext uri="{FF2B5EF4-FFF2-40B4-BE49-F238E27FC236}">
                  <a16:creationId xmlns:a16="http://schemas.microsoft.com/office/drawing/2014/main" id="{3594579E-DE92-4F05-973E-51EC391A1A7C}"/>
                </a:ext>
              </a:extLst>
            </p:cNvPr>
            <p:cNvSpPr>
              <a:spLocks/>
            </p:cNvSpPr>
            <p:nvPr/>
          </p:nvSpPr>
          <p:spPr bwMode="auto">
            <a:xfrm>
              <a:off x="8338367" y="3316242"/>
              <a:ext cx="22552" cy="67373"/>
            </a:xfrm>
            <a:custGeom>
              <a:avLst/>
              <a:gdLst>
                <a:gd name="T0" fmla="*/ 34 w 68"/>
                <a:gd name="T1" fmla="*/ 0 h 204"/>
                <a:gd name="T2" fmla="*/ 0 w 68"/>
                <a:gd name="T3" fmla="*/ 34 h 204"/>
                <a:gd name="T4" fmla="*/ 0 w 68"/>
                <a:gd name="T5" fmla="*/ 170 h 204"/>
                <a:gd name="T6" fmla="*/ 34 w 68"/>
                <a:gd name="T7" fmla="*/ 204 h 204"/>
                <a:gd name="T8" fmla="*/ 68 w 68"/>
                <a:gd name="T9" fmla="*/ 170 h 204"/>
                <a:gd name="T10" fmla="*/ 68 w 68"/>
                <a:gd name="T11" fmla="*/ 34 h 204"/>
                <a:gd name="T12" fmla="*/ 34 w 68"/>
                <a:gd name="T13" fmla="*/ 0 h 204"/>
              </a:gdLst>
              <a:ahLst/>
              <a:cxnLst>
                <a:cxn ang="0">
                  <a:pos x="T0" y="T1"/>
                </a:cxn>
                <a:cxn ang="0">
                  <a:pos x="T2" y="T3"/>
                </a:cxn>
                <a:cxn ang="0">
                  <a:pos x="T4" y="T5"/>
                </a:cxn>
                <a:cxn ang="0">
                  <a:pos x="T6" y="T7"/>
                </a:cxn>
                <a:cxn ang="0">
                  <a:pos x="T8" y="T9"/>
                </a:cxn>
                <a:cxn ang="0">
                  <a:pos x="T10" y="T11"/>
                </a:cxn>
                <a:cxn ang="0">
                  <a:pos x="T12" y="T13"/>
                </a:cxn>
              </a:cxnLst>
              <a:rect l="0" t="0" r="r" b="b"/>
              <a:pathLst>
                <a:path w="68" h="204">
                  <a:moveTo>
                    <a:pt x="34" y="0"/>
                  </a:moveTo>
                  <a:cubicBezTo>
                    <a:pt x="15" y="0"/>
                    <a:pt x="0" y="15"/>
                    <a:pt x="0" y="34"/>
                  </a:cubicBezTo>
                  <a:cubicBezTo>
                    <a:pt x="0" y="170"/>
                    <a:pt x="0" y="170"/>
                    <a:pt x="0" y="170"/>
                  </a:cubicBezTo>
                  <a:cubicBezTo>
                    <a:pt x="0" y="189"/>
                    <a:pt x="15" y="204"/>
                    <a:pt x="34" y="204"/>
                  </a:cubicBezTo>
                  <a:cubicBezTo>
                    <a:pt x="53" y="204"/>
                    <a:pt x="68" y="189"/>
                    <a:pt x="68" y="170"/>
                  </a:cubicBezTo>
                  <a:cubicBezTo>
                    <a:pt x="68" y="34"/>
                    <a:pt x="68" y="34"/>
                    <a:pt x="68" y="34"/>
                  </a:cubicBezTo>
                  <a:cubicBezTo>
                    <a:pt x="68" y="15"/>
                    <a:pt x="53"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83" name="Freeform 24">
              <a:extLst>
                <a:ext uri="{FF2B5EF4-FFF2-40B4-BE49-F238E27FC236}">
                  <a16:creationId xmlns:a16="http://schemas.microsoft.com/office/drawing/2014/main" id="{C6035FBC-75E0-4C6B-8603-3CD4E4813988}"/>
                </a:ext>
              </a:extLst>
            </p:cNvPr>
            <p:cNvSpPr>
              <a:spLocks/>
            </p:cNvSpPr>
            <p:nvPr/>
          </p:nvSpPr>
          <p:spPr bwMode="auto">
            <a:xfrm>
              <a:off x="8383470" y="3044778"/>
              <a:ext cx="22834" cy="45385"/>
            </a:xfrm>
            <a:custGeom>
              <a:avLst/>
              <a:gdLst>
                <a:gd name="T0" fmla="*/ 69 w 69"/>
                <a:gd name="T1" fmla="*/ 35 h 137"/>
                <a:gd name="T2" fmla="*/ 34 w 69"/>
                <a:gd name="T3" fmla="*/ 0 h 137"/>
                <a:gd name="T4" fmla="*/ 0 w 69"/>
                <a:gd name="T5" fmla="*/ 35 h 137"/>
                <a:gd name="T6" fmla="*/ 0 w 69"/>
                <a:gd name="T7" fmla="*/ 103 h 137"/>
                <a:gd name="T8" fmla="*/ 34 w 69"/>
                <a:gd name="T9" fmla="*/ 137 h 137"/>
                <a:gd name="T10" fmla="*/ 69 w 69"/>
                <a:gd name="T11" fmla="*/ 103 h 137"/>
                <a:gd name="T12" fmla="*/ 69 w 69"/>
                <a:gd name="T13" fmla="*/ 35 h 137"/>
              </a:gdLst>
              <a:ahLst/>
              <a:cxnLst>
                <a:cxn ang="0">
                  <a:pos x="T0" y="T1"/>
                </a:cxn>
                <a:cxn ang="0">
                  <a:pos x="T2" y="T3"/>
                </a:cxn>
                <a:cxn ang="0">
                  <a:pos x="T4" y="T5"/>
                </a:cxn>
                <a:cxn ang="0">
                  <a:pos x="T6" y="T7"/>
                </a:cxn>
                <a:cxn ang="0">
                  <a:pos x="T8" y="T9"/>
                </a:cxn>
                <a:cxn ang="0">
                  <a:pos x="T10" y="T11"/>
                </a:cxn>
                <a:cxn ang="0">
                  <a:pos x="T12" y="T13"/>
                </a:cxn>
              </a:cxnLst>
              <a:rect l="0" t="0" r="r" b="b"/>
              <a:pathLst>
                <a:path w="69" h="137">
                  <a:moveTo>
                    <a:pt x="69" y="35"/>
                  </a:moveTo>
                  <a:cubicBezTo>
                    <a:pt x="69" y="16"/>
                    <a:pt x="53" y="0"/>
                    <a:pt x="34" y="0"/>
                  </a:cubicBezTo>
                  <a:cubicBezTo>
                    <a:pt x="16" y="0"/>
                    <a:pt x="0" y="16"/>
                    <a:pt x="0" y="35"/>
                  </a:cubicBezTo>
                  <a:cubicBezTo>
                    <a:pt x="0" y="103"/>
                    <a:pt x="0" y="103"/>
                    <a:pt x="0" y="103"/>
                  </a:cubicBezTo>
                  <a:cubicBezTo>
                    <a:pt x="0" y="122"/>
                    <a:pt x="16" y="137"/>
                    <a:pt x="34" y="137"/>
                  </a:cubicBezTo>
                  <a:cubicBezTo>
                    <a:pt x="53" y="137"/>
                    <a:pt x="69" y="122"/>
                    <a:pt x="69" y="103"/>
                  </a:cubicBezTo>
                  <a:lnTo>
                    <a:pt x="69"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84" name="Freeform 25">
              <a:extLst>
                <a:ext uri="{FF2B5EF4-FFF2-40B4-BE49-F238E27FC236}">
                  <a16:creationId xmlns:a16="http://schemas.microsoft.com/office/drawing/2014/main" id="{4B7FF41C-421C-4847-8363-5586078B6F48}"/>
                </a:ext>
              </a:extLst>
            </p:cNvPr>
            <p:cNvSpPr>
              <a:spLocks/>
            </p:cNvSpPr>
            <p:nvPr/>
          </p:nvSpPr>
          <p:spPr bwMode="auto">
            <a:xfrm>
              <a:off x="8338367" y="3112714"/>
              <a:ext cx="22552" cy="45385"/>
            </a:xfrm>
            <a:custGeom>
              <a:avLst/>
              <a:gdLst>
                <a:gd name="T0" fmla="*/ 68 w 68"/>
                <a:gd name="T1" fmla="*/ 34 h 137"/>
                <a:gd name="T2" fmla="*/ 34 w 68"/>
                <a:gd name="T3" fmla="*/ 0 h 137"/>
                <a:gd name="T4" fmla="*/ 0 w 68"/>
                <a:gd name="T5" fmla="*/ 34 h 137"/>
                <a:gd name="T6" fmla="*/ 0 w 68"/>
                <a:gd name="T7" fmla="*/ 103 h 137"/>
                <a:gd name="T8" fmla="*/ 34 w 68"/>
                <a:gd name="T9" fmla="*/ 137 h 137"/>
                <a:gd name="T10" fmla="*/ 68 w 68"/>
                <a:gd name="T11" fmla="*/ 103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6"/>
                    <a:pt x="53" y="0"/>
                    <a:pt x="34" y="0"/>
                  </a:cubicBezTo>
                  <a:cubicBezTo>
                    <a:pt x="15" y="0"/>
                    <a:pt x="0" y="16"/>
                    <a:pt x="0" y="34"/>
                  </a:cubicBezTo>
                  <a:cubicBezTo>
                    <a:pt x="0" y="103"/>
                    <a:pt x="0" y="103"/>
                    <a:pt x="0" y="103"/>
                  </a:cubicBezTo>
                  <a:cubicBezTo>
                    <a:pt x="0" y="122"/>
                    <a:pt x="15" y="137"/>
                    <a:pt x="34" y="137"/>
                  </a:cubicBezTo>
                  <a:cubicBezTo>
                    <a:pt x="53" y="137"/>
                    <a:pt x="68" y="122"/>
                    <a:pt x="68" y="103"/>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85" name="Freeform 26">
              <a:extLst>
                <a:ext uri="{FF2B5EF4-FFF2-40B4-BE49-F238E27FC236}">
                  <a16:creationId xmlns:a16="http://schemas.microsoft.com/office/drawing/2014/main" id="{EECF00E1-9327-48AF-A328-2E412D136236}"/>
                </a:ext>
              </a:extLst>
            </p:cNvPr>
            <p:cNvSpPr>
              <a:spLocks/>
            </p:cNvSpPr>
            <p:nvPr/>
          </p:nvSpPr>
          <p:spPr bwMode="auto">
            <a:xfrm>
              <a:off x="8338367" y="3248306"/>
              <a:ext cx="22552" cy="45103"/>
            </a:xfrm>
            <a:custGeom>
              <a:avLst/>
              <a:gdLst>
                <a:gd name="T0" fmla="*/ 68 w 68"/>
                <a:gd name="T1" fmla="*/ 34 h 136"/>
                <a:gd name="T2" fmla="*/ 34 w 68"/>
                <a:gd name="T3" fmla="*/ 0 h 136"/>
                <a:gd name="T4" fmla="*/ 0 w 68"/>
                <a:gd name="T5" fmla="*/ 34 h 136"/>
                <a:gd name="T6" fmla="*/ 0 w 68"/>
                <a:gd name="T7" fmla="*/ 102 h 136"/>
                <a:gd name="T8" fmla="*/ 34 w 68"/>
                <a:gd name="T9" fmla="*/ 136 h 136"/>
                <a:gd name="T10" fmla="*/ 68 w 68"/>
                <a:gd name="T11" fmla="*/ 102 h 136"/>
                <a:gd name="T12" fmla="*/ 68 w 68"/>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8" h="136">
                  <a:moveTo>
                    <a:pt x="68" y="34"/>
                  </a:moveTo>
                  <a:cubicBezTo>
                    <a:pt x="68" y="15"/>
                    <a:pt x="53" y="0"/>
                    <a:pt x="34" y="0"/>
                  </a:cubicBezTo>
                  <a:cubicBezTo>
                    <a:pt x="15" y="0"/>
                    <a:pt x="0" y="15"/>
                    <a:pt x="0" y="34"/>
                  </a:cubicBezTo>
                  <a:cubicBezTo>
                    <a:pt x="0" y="102"/>
                    <a:pt x="0" y="102"/>
                    <a:pt x="0" y="102"/>
                  </a:cubicBezTo>
                  <a:cubicBezTo>
                    <a:pt x="0" y="121"/>
                    <a:pt x="15" y="136"/>
                    <a:pt x="34" y="136"/>
                  </a:cubicBezTo>
                  <a:cubicBezTo>
                    <a:pt x="53" y="136"/>
                    <a:pt x="68" y="121"/>
                    <a:pt x="68" y="102"/>
                  </a:cubicBezTo>
                  <a:cubicBezTo>
                    <a:pt x="68" y="34"/>
                    <a:pt x="68" y="34"/>
                    <a:pt x="68"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86" name="Freeform 27">
              <a:extLst>
                <a:ext uri="{FF2B5EF4-FFF2-40B4-BE49-F238E27FC236}">
                  <a16:creationId xmlns:a16="http://schemas.microsoft.com/office/drawing/2014/main" id="{85F12870-AC7E-47E0-9CD7-7FACFEADD96A}"/>
                </a:ext>
              </a:extLst>
            </p:cNvPr>
            <p:cNvSpPr>
              <a:spLocks/>
            </p:cNvSpPr>
            <p:nvPr/>
          </p:nvSpPr>
          <p:spPr bwMode="auto">
            <a:xfrm>
              <a:off x="8383470" y="3112714"/>
              <a:ext cx="22834" cy="45385"/>
            </a:xfrm>
            <a:custGeom>
              <a:avLst/>
              <a:gdLst>
                <a:gd name="T0" fmla="*/ 69 w 69"/>
                <a:gd name="T1" fmla="*/ 34 h 137"/>
                <a:gd name="T2" fmla="*/ 34 w 69"/>
                <a:gd name="T3" fmla="*/ 0 h 137"/>
                <a:gd name="T4" fmla="*/ 0 w 69"/>
                <a:gd name="T5" fmla="*/ 34 h 137"/>
                <a:gd name="T6" fmla="*/ 0 w 69"/>
                <a:gd name="T7" fmla="*/ 103 h 137"/>
                <a:gd name="T8" fmla="*/ 34 w 69"/>
                <a:gd name="T9" fmla="*/ 137 h 137"/>
                <a:gd name="T10" fmla="*/ 69 w 69"/>
                <a:gd name="T11" fmla="*/ 103 h 137"/>
                <a:gd name="T12" fmla="*/ 69 w 69"/>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9" h="137">
                  <a:moveTo>
                    <a:pt x="69" y="34"/>
                  </a:moveTo>
                  <a:cubicBezTo>
                    <a:pt x="69" y="16"/>
                    <a:pt x="53" y="0"/>
                    <a:pt x="34" y="0"/>
                  </a:cubicBezTo>
                  <a:cubicBezTo>
                    <a:pt x="16" y="0"/>
                    <a:pt x="0" y="16"/>
                    <a:pt x="0" y="34"/>
                  </a:cubicBezTo>
                  <a:cubicBezTo>
                    <a:pt x="0" y="103"/>
                    <a:pt x="0" y="103"/>
                    <a:pt x="0" y="103"/>
                  </a:cubicBezTo>
                  <a:cubicBezTo>
                    <a:pt x="0" y="122"/>
                    <a:pt x="16" y="137"/>
                    <a:pt x="34" y="137"/>
                  </a:cubicBezTo>
                  <a:cubicBezTo>
                    <a:pt x="53" y="137"/>
                    <a:pt x="69" y="122"/>
                    <a:pt x="69" y="103"/>
                  </a:cubicBezTo>
                  <a:lnTo>
                    <a:pt x="69"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87" name="Freeform 28">
              <a:extLst>
                <a:ext uri="{FF2B5EF4-FFF2-40B4-BE49-F238E27FC236}">
                  <a16:creationId xmlns:a16="http://schemas.microsoft.com/office/drawing/2014/main" id="{676E2C6D-A4BD-4100-AC35-D578E016A892}"/>
                </a:ext>
              </a:extLst>
            </p:cNvPr>
            <p:cNvSpPr>
              <a:spLocks/>
            </p:cNvSpPr>
            <p:nvPr/>
          </p:nvSpPr>
          <p:spPr bwMode="auto">
            <a:xfrm>
              <a:off x="8292982" y="3044778"/>
              <a:ext cx="22834" cy="45385"/>
            </a:xfrm>
            <a:custGeom>
              <a:avLst/>
              <a:gdLst>
                <a:gd name="T0" fmla="*/ 69 w 69"/>
                <a:gd name="T1" fmla="*/ 35 h 137"/>
                <a:gd name="T2" fmla="*/ 34 w 69"/>
                <a:gd name="T3" fmla="*/ 0 h 137"/>
                <a:gd name="T4" fmla="*/ 0 w 69"/>
                <a:gd name="T5" fmla="*/ 35 h 137"/>
                <a:gd name="T6" fmla="*/ 0 w 69"/>
                <a:gd name="T7" fmla="*/ 103 h 137"/>
                <a:gd name="T8" fmla="*/ 34 w 69"/>
                <a:gd name="T9" fmla="*/ 137 h 137"/>
                <a:gd name="T10" fmla="*/ 69 w 69"/>
                <a:gd name="T11" fmla="*/ 103 h 137"/>
                <a:gd name="T12" fmla="*/ 69 w 69"/>
                <a:gd name="T13" fmla="*/ 35 h 137"/>
              </a:gdLst>
              <a:ahLst/>
              <a:cxnLst>
                <a:cxn ang="0">
                  <a:pos x="T0" y="T1"/>
                </a:cxn>
                <a:cxn ang="0">
                  <a:pos x="T2" y="T3"/>
                </a:cxn>
                <a:cxn ang="0">
                  <a:pos x="T4" y="T5"/>
                </a:cxn>
                <a:cxn ang="0">
                  <a:pos x="T6" y="T7"/>
                </a:cxn>
                <a:cxn ang="0">
                  <a:pos x="T8" y="T9"/>
                </a:cxn>
                <a:cxn ang="0">
                  <a:pos x="T10" y="T11"/>
                </a:cxn>
                <a:cxn ang="0">
                  <a:pos x="T12" y="T13"/>
                </a:cxn>
              </a:cxnLst>
              <a:rect l="0" t="0" r="r" b="b"/>
              <a:pathLst>
                <a:path w="69" h="137">
                  <a:moveTo>
                    <a:pt x="69" y="35"/>
                  </a:moveTo>
                  <a:cubicBezTo>
                    <a:pt x="69" y="16"/>
                    <a:pt x="53" y="0"/>
                    <a:pt x="34" y="0"/>
                  </a:cubicBezTo>
                  <a:cubicBezTo>
                    <a:pt x="16" y="0"/>
                    <a:pt x="0" y="16"/>
                    <a:pt x="0" y="35"/>
                  </a:cubicBezTo>
                  <a:cubicBezTo>
                    <a:pt x="0" y="103"/>
                    <a:pt x="0" y="103"/>
                    <a:pt x="0" y="103"/>
                  </a:cubicBezTo>
                  <a:cubicBezTo>
                    <a:pt x="0" y="122"/>
                    <a:pt x="16" y="137"/>
                    <a:pt x="34" y="137"/>
                  </a:cubicBezTo>
                  <a:cubicBezTo>
                    <a:pt x="53" y="137"/>
                    <a:pt x="69" y="122"/>
                    <a:pt x="69" y="103"/>
                  </a:cubicBezTo>
                  <a:lnTo>
                    <a:pt x="69"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88" name="Freeform 29">
              <a:extLst>
                <a:ext uri="{FF2B5EF4-FFF2-40B4-BE49-F238E27FC236}">
                  <a16:creationId xmlns:a16="http://schemas.microsoft.com/office/drawing/2014/main" id="{D90C993A-1AB6-4311-90B8-C78F4917B055}"/>
                </a:ext>
              </a:extLst>
            </p:cNvPr>
            <p:cNvSpPr>
              <a:spLocks/>
            </p:cNvSpPr>
            <p:nvPr/>
          </p:nvSpPr>
          <p:spPr bwMode="auto">
            <a:xfrm>
              <a:off x="8338367" y="3044778"/>
              <a:ext cx="22552" cy="45385"/>
            </a:xfrm>
            <a:custGeom>
              <a:avLst/>
              <a:gdLst>
                <a:gd name="T0" fmla="*/ 68 w 68"/>
                <a:gd name="T1" fmla="*/ 35 h 137"/>
                <a:gd name="T2" fmla="*/ 34 w 68"/>
                <a:gd name="T3" fmla="*/ 0 h 137"/>
                <a:gd name="T4" fmla="*/ 0 w 68"/>
                <a:gd name="T5" fmla="*/ 35 h 137"/>
                <a:gd name="T6" fmla="*/ 0 w 68"/>
                <a:gd name="T7" fmla="*/ 103 h 137"/>
                <a:gd name="T8" fmla="*/ 34 w 68"/>
                <a:gd name="T9" fmla="*/ 137 h 137"/>
                <a:gd name="T10" fmla="*/ 68 w 68"/>
                <a:gd name="T11" fmla="*/ 103 h 137"/>
                <a:gd name="T12" fmla="*/ 68 w 68"/>
                <a:gd name="T13" fmla="*/ 35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5"/>
                  </a:moveTo>
                  <a:cubicBezTo>
                    <a:pt x="68" y="16"/>
                    <a:pt x="53" y="0"/>
                    <a:pt x="34" y="0"/>
                  </a:cubicBezTo>
                  <a:cubicBezTo>
                    <a:pt x="15" y="0"/>
                    <a:pt x="0" y="16"/>
                    <a:pt x="0" y="35"/>
                  </a:cubicBezTo>
                  <a:cubicBezTo>
                    <a:pt x="0" y="103"/>
                    <a:pt x="0" y="103"/>
                    <a:pt x="0" y="103"/>
                  </a:cubicBezTo>
                  <a:cubicBezTo>
                    <a:pt x="0" y="122"/>
                    <a:pt x="15" y="137"/>
                    <a:pt x="34" y="137"/>
                  </a:cubicBezTo>
                  <a:cubicBezTo>
                    <a:pt x="53" y="137"/>
                    <a:pt x="68" y="122"/>
                    <a:pt x="68" y="103"/>
                  </a:cubicBezTo>
                  <a:lnTo>
                    <a:pt x="68"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89" name="Freeform 30">
              <a:extLst>
                <a:ext uri="{FF2B5EF4-FFF2-40B4-BE49-F238E27FC236}">
                  <a16:creationId xmlns:a16="http://schemas.microsoft.com/office/drawing/2014/main" id="{1466D9AC-49D0-4A07-82E2-7653E0B8CA99}"/>
                </a:ext>
              </a:extLst>
            </p:cNvPr>
            <p:cNvSpPr>
              <a:spLocks/>
            </p:cNvSpPr>
            <p:nvPr/>
          </p:nvSpPr>
          <p:spPr bwMode="auto">
            <a:xfrm>
              <a:off x="8383470" y="2909468"/>
              <a:ext cx="22834" cy="45103"/>
            </a:xfrm>
            <a:custGeom>
              <a:avLst/>
              <a:gdLst>
                <a:gd name="T0" fmla="*/ 69 w 69"/>
                <a:gd name="T1" fmla="*/ 102 h 136"/>
                <a:gd name="T2" fmla="*/ 69 w 69"/>
                <a:gd name="T3" fmla="*/ 34 h 136"/>
                <a:gd name="T4" fmla="*/ 34 w 69"/>
                <a:gd name="T5" fmla="*/ 0 h 136"/>
                <a:gd name="T6" fmla="*/ 0 w 69"/>
                <a:gd name="T7" fmla="*/ 34 h 136"/>
                <a:gd name="T8" fmla="*/ 0 w 69"/>
                <a:gd name="T9" fmla="*/ 102 h 136"/>
                <a:gd name="T10" fmla="*/ 34 w 69"/>
                <a:gd name="T11" fmla="*/ 136 h 136"/>
                <a:gd name="T12" fmla="*/ 69 w 69"/>
                <a:gd name="T13" fmla="*/ 102 h 136"/>
              </a:gdLst>
              <a:ahLst/>
              <a:cxnLst>
                <a:cxn ang="0">
                  <a:pos x="T0" y="T1"/>
                </a:cxn>
                <a:cxn ang="0">
                  <a:pos x="T2" y="T3"/>
                </a:cxn>
                <a:cxn ang="0">
                  <a:pos x="T4" y="T5"/>
                </a:cxn>
                <a:cxn ang="0">
                  <a:pos x="T6" y="T7"/>
                </a:cxn>
                <a:cxn ang="0">
                  <a:pos x="T8" y="T9"/>
                </a:cxn>
                <a:cxn ang="0">
                  <a:pos x="T10" y="T11"/>
                </a:cxn>
                <a:cxn ang="0">
                  <a:pos x="T12" y="T13"/>
                </a:cxn>
              </a:cxnLst>
              <a:rect l="0" t="0" r="r" b="b"/>
              <a:pathLst>
                <a:path w="69" h="136">
                  <a:moveTo>
                    <a:pt x="69" y="102"/>
                  </a:moveTo>
                  <a:cubicBezTo>
                    <a:pt x="69" y="34"/>
                    <a:pt x="69" y="34"/>
                    <a:pt x="69" y="34"/>
                  </a:cubicBezTo>
                  <a:cubicBezTo>
                    <a:pt x="69" y="15"/>
                    <a:pt x="53" y="0"/>
                    <a:pt x="34" y="0"/>
                  </a:cubicBezTo>
                  <a:cubicBezTo>
                    <a:pt x="16" y="0"/>
                    <a:pt x="0" y="15"/>
                    <a:pt x="0" y="34"/>
                  </a:cubicBezTo>
                  <a:cubicBezTo>
                    <a:pt x="0" y="102"/>
                    <a:pt x="0" y="102"/>
                    <a:pt x="0" y="102"/>
                  </a:cubicBezTo>
                  <a:cubicBezTo>
                    <a:pt x="0" y="121"/>
                    <a:pt x="16" y="136"/>
                    <a:pt x="34" y="136"/>
                  </a:cubicBezTo>
                  <a:cubicBezTo>
                    <a:pt x="53" y="136"/>
                    <a:pt x="69" y="121"/>
                    <a:pt x="69"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90" name="Freeform 31">
              <a:extLst>
                <a:ext uri="{FF2B5EF4-FFF2-40B4-BE49-F238E27FC236}">
                  <a16:creationId xmlns:a16="http://schemas.microsoft.com/office/drawing/2014/main" id="{3D1AD871-0ADA-4534-BBA8-27816AB6909A}"/>
                </a:ext>
              </a:extLst>
            </p:cNvPr>
            <p:cNvSpPr>
              <a:spLocks/>
            </p:cNvSpPr>
            <p:nvPr/>
          </p:nvSpPr>
          <p:spPr bwMode="auto">
            <a:xfrm>
              <a:off x="8292982" y="3112714"/>
              <a:ext cx="22834" cy="45385"/>
            </a:xfrm>
            <a:custGeom>
              <a:avLst/>
              <a:gdLst>
                <a:gd name="T0" fmla="*/ 69 w 69"/>
                <a:gd name="T1" fmla="*/ 34 h 137"/>
                <a:gd name="T2" fmla="*/ 34 w 69"/>
                <a:gd name="T3" fmla="*/ 0 h 137"/>
                <a:gd name="T4" fmla="*/ 0 w 69"/>
                <a:gd name="T5" fmla="*/ 34 h 137"/>
                <a:gd name="T6" fmla="*/ 0 w 69"/>
                <a:gd name="T7" fmla="*/ 103 h 137"/>
                <a:gd name="T8" fmla="*/ 34 w 69"/>
                <a:gd name="T9" fmla="*/ 137 h 137"/>
                <a:gd name="T10" fmla="*/ 69 w 69"/>
                <a:gd name="T11" fmla="*/ 103 h 137"/>
                <a:gd name="T12" fmla="*/ 69 w 69"/>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9" h="137">
                  <a:moveTo>
                    <a:pt x="69" y="34"/>
                  </a:moveTo>
                  <a:cubicBezTo>
                    <a:pt x="69" y="16"/>
                    <a:pt x="53" y="0"/>
                    <a:pt x="34" y="0"/>
                  </a:cubicBezTo>
                  <a:cubicBezTo>
                    <a:pt x="16" y="0"/>
                    <a:pt x="0" y="16"/>
                    <a:pt x="0" y="34"/>
                  </a:cubicBezTo>
                  <a:cubicBezTo>
                    <a:pt x="0" y="103"/>
                    <a:pt x="0" y="103"/>
                    <a:pt x="0" y="103"/>
                  </a:cubicBezTo>
                  <a:cubicBezTo>
                    <a:pt x="0" y="122"/>
                    <a:pt x="16" y="137"/>
                    <a:pt x="34" y="137"/>
                  </a:cubicBezTo>
                  <a:cubicBezTo>
                    <a:pt x="53" y="137"/>
                    <a:pt x="69" y="122"/>
                    <a:pt x="69" y="103"/>
                  </a:cubicBezTo>
                  <a:lnTo>
                    <a:pt x="69"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91" name="Freeform 32">
              <a:extLst>
                <a:ext uri="{FF2B5EF4-FFF2-40B4-BE49-F238E27FC236}">
                  <a16:creationId xmlns:a16="http://schemas.microsoft.com/office/drawing/2014/main" id="{E649EF9E-DA1E-4935-A8E2-4698FB13DB6A}"/>
                </a:ext>
              </a:extLst>
            </p:cNvPr>
            <p:cNvSpPr>
              <a:spLocks/>
            </p:cNvSpPr>
            <p:nvPr/>
          </p:nvSpPr>
          <p:spPr bwMode="auto">
            <a:xfrm>
              <a:off x="8428855" y="2909468"/>
              <a:ext cx="22552" cy="45103"/>
            </a:xfrm>
            <a:custGeom>
              <a:avLst/>
              <a:gdLst>
                <a:gd name="T0" fmla="*/ 68 w 68"/>
                <a:gd name="T1" fmla="*/ 34 h 136"/>
                <a:gd name="T2" fmla="*/ 34 w 68"/>
                <a:gd name="T3" fmla="*/ 0 h 136"/>
                <a:gd name="T4" fmla="*/ 0 w 68"/>
                <a:gd name="T5" fmla="*/ 34 h 136"/>
                <a:gd name="T6" fmla="*/ 0 w 68"/>
                <a:gd name="T7" fmla="*/ 102 h 136"/>
                <a:gd name="T8" fmla="*/ 34 w 68"/>
                <a:gd name="T9" fmla="*/ 136 h 136"/>
                <a:gd name="T10" fmla="*/ 68 w 68"/>
                <a:gd name="T11" fmla="*/ 102 h 136"/>
                <a:gd name="T12" fmla="*/ 68 w 68"/>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8" h="136">
                  <a:moveTo>
                    <a:pt x="68" y="34"/>
                  </a:moveTo>
                  <a:cubicBezTo>
                    <a:pt x="68" y="15"/>
                    <a:pt x="53" y="0"/>
                    <a:pt x="34" y="0"/>
                  </a:cubicBezTo>
                  <a:cubicBezTo>
                    <a:pt x="15" y="0"/>
                    <a:pt x="0" y="15"/>
                    <a:pt x="0" y="34"/>
                  </a:cubicBezTo>
                  <a:cubicBezTo>
                    <a:pt x="0" y="102"/>
                    <a:pt x="0" y="102"/>
                    <a:pt x="0" y="102"/>
                  </a:cubicBezTo>
                  <a:cubicBezTo>
                    <a:pt x="0" y="121"/>
                    <a:pt x="15" y="136"/>
                    <a:pt x="34" y="136"/>
                  </a:cubicBezTo>
                  <a:cubicBezTo>
                    <a:pt x="53" y="136"/>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92" name="Freeform 33">
              <a:extLst>
                <a:ext uri="{FF2B5EF4-FFF2-40B4-BE49-F238E27FC236}">
                  <a16:creationId xmlns:a16="http://schemas.microsoft.com/office/drawing/2014/main" id="{4E874F2B-32FD-4DA8-8F34-222D88155D72}"/>
                </a:ext>
              </a:extLst>
            </p:cNvPr>
            <p:cNvSpPr>
              <a:spLocks/>
            </p:cNvSpPr>
            <p:nvPr/>
          </p:nvSpPr>
          <p:spPr bwMode="auto">
            <a:xfrm>
              <a:off x="8292982" y="3180651"/>
              <a:ext cx="22834" cy="45103"/>
            </a:xfrm>
            <a:custGeom>
              <a:avLst/>
              <a:gdLst>
                <a:gd name="T0" fmla="*/ 34 w 69"/>
                <a:gd name="T1" fmla="*/ 0 h 137"/>
                <a:gd name="T2" fmla="*/ 0 w 69"/>
                <a:gd name="T3" fmla="*/ 34 h 137"/>
                <a:gd name="T4" fmla="*/ 0 w 69"/>
                <a:gd name="T5" fmla="*/ 102 h 137"/>
                <a:gd name="T6" fmla="*/ 34 w 69"/>
                <a:gd name="T7" fmla="*/ 137 h 137"/>
                <a:gd name="T8" fmla="*/ 69 w 69"/>
                <a:gd name="T9" fmla="*/ 102 h 137"/>
                <a:gd name="T10" fmla="*/ 69 w 69"/>
                <a:gd name="T11" fmla="*/ 34 h 137"/>
                <a:gd name="T12" fmla="*/ 34 w 69"/>
                <a:gd name="T13" fmla="*/ 0 h 137"/>
              </a:gdLst>
              <a:ahLst/>
              <a:cxnLst>
                <a:cxn ang="0">
                  <a:pos x="T0" y="T1"/>
                </a:cxn>
                <a:cxn ang="0">
                  <a:pos x="T2" y="T3"/>
                </a:cxn>
                <a:cxn ang="0">
                  <a:pos x="T4" y="T5"/>
                </a:cxn>
                <a:cxn ang="0">
                  <a:pos x="T6" y="T7"/>
                </a:cxn>
                <a:cxn ang="0">
                  <a:pos x="T8" y="T9"/>
                </a:cxn>
                <a:cxn ang="0">
                  <a:pos x="T10" y="T11"/>
                </a:cxn>
                <a:cxn ang="0">
                  <a:pos x="T12" y="T13"/>
                </a:cxn>
              </a:cxnLst>
              <a:rect l="0" t="0" r="r" b="b"/>
              <a:pathLst>
                <a:path w="69" h="137">
                  <a:moveTo>
                    <a:pt x="34" y="0"/>
                  </a:moveTo>
                  <a:cubicBezTo>
                    <a:pt x="16" y="0"/>
                    <a:pt x="0" y="15"/>
                    <a:pt x="0" y="34"/>
                  </a:cubicBezTo>
                  <a:cubicBezTo>
                    <a:pt x="0" y="102"/>
                    <a:pt x="0" y="102"/>
                    <a:pt x="0" y="102"/>
                  </a:cubicBezTo>
                  <a:cubicBezTo>
                    <a:pt x="0" y="121"/>
                    <a:pt x="16" y="137"/>
                    <a:pt x="34" y="137"/>
                  </a:cubicBezTo>
                  <a:cubicBezTo>
                    <a:pt x="53" y="137"/>
                    <a:pt x="69" y="121"/>
                    <a:pt x="69" y="102"/>
                  </a:cubicBezTo>
                  <a:cubicBezTo>
                    <a:pt x="69" y="34"/>
                    <a:pt x="69" y="34"/>
                    <a:pt x="69" y="34"/>
                  </a:cubicBezTo>
                  <a:cubicBezTo>
                    <a:pt x="69" y="15"/>
                    <a:pt x="53"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93" name="Freeform 34">
              <a:extLst>
                <a:ext uri="{FF2B5EF4-FFF2-40B4-BE49-F238E27FC236}">
                  <a16:creationId xmlns:a16="http://schemas.microsoft.com/office/drawing/2014/main" id="{656CF111-A382-466C-B064-6DD30B10C6DF}"/>
                </a:ext>
              </a:extLst>
            </p:cNvPr>
            <p:cNvSpPr>
              <a:spLocks/>
            </p:cNvSpPr>
            <p:nvPr/>
          </p:nvSpPr>
          <p:spPr bwMode="auto">
            <a:xfrm>
              <a:off x="8473959" y="3248306"/>
              <a:ext cx="22834" cy="45103"/>
            </a:xfrm>
            <a:custGeom>
              <a:avLst/>
              <a:gdLst>
                <a:gd name="T0" fmla="*/ 69 w 69"/>
                <a:gd name="T1" fmla="*/ 34 h 136"/>
                <a:gd name="T2" fmla="*/ 35 w 69"/>
                <a:gd name="T3" fmla="*/ 0 h 136"/>
                <a:gd name="T4" fmla="*/ 0 w 69"/>
                <a:gd name="T5" fmla="*/ 34 h 136"/>
                <a:gd name="T6" fmla="*/ 0 w 69"/>
                <a:gd name="T7" fmla="*/ 102 h 136"/>
                <a:gd name="T8" fmla="*/ 35 w 69"/>
                <a:gd name="T9" fmla="*/ 136 h 136"/>
                <a:gd name="T10" fmla="*/ 69 w 69"/>
                <a:gd name="T11" fmla="*/ 102 h 136"/>
                <a:gd name="T12" fmla="*/ 69 w 69"/>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9" h="136">
                  <a:moveTo>
                    <a:pt x="69" y="34"/>
                  </a:moveTo>
                  <a:cubicBezTo>
                    <a:pt x="69" y="15"/>
                    <a:pt x="53" y="0"/>
                    <a:pt x="35" y="0"/>
                  </a:cubicBezTo>
                  <a:cubicBezTo>
                    <a:pt x="16" y="0"/>
                    <a:pt x="0" y="15"/>
                    <a:pt x="0" y="34"/>
                  </a:cubicBezTo>
                  <a:cubicBezTo>
                    <a:pt x="0" y="102"/>
                    <a:pt x="0" y="102"/>
                    <a:pt x="0" y="102"/>
                  </a:cubicBezTo>
                  <a:cubicBezTo>
                    <a:pt x="0" y="121"/>
                    <a:pt x="16" y="136"/>
                    <a:pt x="35" y="136"/>
                  </a:cubicBezTo>
                  <a:cubicBezTo>
                    <a:pt x="53" y="136"/>
                    <a:pt x="69" y="121"/>
                    <a:pt x="69" y="102"/>
                  </a:cubicBezTo>
                  <a:cubicBezTo>
                    <a:pt x="69" y="34"/>
                    <a:pt x="69" y="34"/>
                    <a:pt x="69"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94" name="Freeform 35">
              <a:extLst>
                <a:ext uri="{FF2B5EF4-FFF2-40B4-BE49-F238E27FC236}">
                  <a16:creationId xmlns:a16="http://schemas.microsoft.com/office/drawing/2014/main" id="{6B2B6129-93A1-4967-8BB6-7F80ECC79D40}"/>
                </a:ext>
              </a:extLst>
            </p:cNvPr>
            <p:cNvSpPr>
              <a:spLocks/>
            </p:cNvSpPr>
            <p:nvPr/>
          </p:nvSpPr>
          <p:spPr bwMode="auto">
            <a:xfrm>
              <a:off x="8473959" y="3316242"/>
              <a:ext cx="22834" cy="67373"/>
            </a:xfrm>
            <a:custGeom>
              <a:avLst/>
              <a:gdLst>
                <a:gd name="T0" fmla="*/ 35 w 69"/>
                <a:gd name="T1" fmla="*/ 0 h 204"/>
                <a:gd name="T2" fmla="*/ 0 w 69"/>
                <a:gd name="T3" fmla="*/ 34 h 204"/>
                <a:gd name="T4" fmla="*/ 0 w 69"/>
                <a:gd name="T5" fmla="*/ 170 h 204"/>
                <a:gd name="T6" fmla="*/ 35 w 69"/>
                <a:gd name="T7" fmla="*/ 204 h 204"/>
                <a:gd name="T8" fmla="*/ 69 w 69"/>
                <a:gd name="T9" fmla="*/ 170 h 204"/>
                <a:gd name="T10" fmla="*/ 69 w 69"/>
                <a:gd name="T11" fmla="*/ 34 h 204"/>
                <a:gd name="T12" fmla="*/ 35 w 69"/>
                <a:gd name="T13" fmla="*/ 0 h 204"/>
              </a:gdLst>
              <a:ahLst/>
              <a:cxnLst>
                <a:cxn ang="0">
                  <a:pos x="T0" y="T1"/>
                </a:cxn>
                <a:cxn ang="0">
                  <a:pos x="T2" y="T3"/>
                </a:cxn>
                <a:cxn ang="0">
                  <a:pos x="T4" y="T5"/>
                </a:cxn>
                <a:cxn ang="0">
                  <a:pos x="T6" y="T7"/>
                </a:cxn>
                <a:cxn ang="0">
                  <a:pos x="T8" y="T9"/>
                </a:cxn>
                <a:cxn ang="0">
                  <a:pos x="T10" y="T11"/>
                </a:cxn>
                <a:cxn ang="0">
                  <a:pos x="T12" y="T13"/>
                </a:cxn>
              </a:cxnLst>
              <a:rect l="0" t="0" r="r" b="b"/>
              <a:pathLst>
                <a:path w="69" h="204">
                  <a:moveTo>
                    <a:pt x="35" y="0"/>
                  </a:moveTo>
                  <a:cubicBezTo>
                    <a:pt x="16" y="0"/>
                    <a:pt x="0" y="15"/>
                    <a:pt x="0" y="34"/>
                  </a:cubicBezTo>
                  <a:cubicBezTo>
                    <a:pt x="0" y="170"/>
                    <a:pt x="0" y="170"/>
                    <a:pt x="0" y="170"/>
                  </a:cubicBezTo>
                  <a:cubicBezTo>
                    <a:pt x="0" y="189"/>
                    <a:pt x="16" y="204"/>
                    <a:pt x="35" y="204"/>
                  </a:cubicBezTo>
                  <a:cubicBezTo>
                    <a:pt x="53" y="204"/>
                    <a:pt x="69" y="189"/>
                    <a:pt x="69" y="170"/>
                  </a:cubicBezTo>
                  <a:cubicBezTo>
                    <a:pt x="69" y="34"/>
                    <a:pt x="69" y="34"/>
                    <a:pt x="69" y="34"/>
                  </a:cubicBezTo>
                  <a:cubicBezTo>
                    <a:pt x="69" y="15"/>
                    <a:pt x="53" y="0"/>
                    <a:pt x="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95" name="Freeform 36">
              <a:extLst>
                <a:ext uri="{FF2B5EF4-FFF2-40B4-BE49-F238E27FC236}">
                  <a16:creationId xmlns:a16="http://schemas.microsoft.com/office/drawing/2014/main" id="{3887545B-FE15-4460-B8E2-53DAF9992071}"/>
                </a:ext>
              </a:extLst>
            </p:cNvPr>
            <p:cNvSpPr>
              <a:spLocks/>
            </p:cNvSpPr>
            <p:nvPr/>
          </p:nvSpPr>
          <p:spPr bwMode="auto">
            <a:xfrm>
              <a:off x="8519344" y="3180651"/>
              <a:ext cx="22552" cy="45103"/>
            </a:xfrm>
            <a:custGeom>
              <a:avLst/>
              <a:gdLst>
                <a:gd name="T0" fmla="*/ 34 w 68"/>
                <a:gd name="T1" fmla="*/ 0 h 137"/>
                <a:gd name="T2" fmla="*/ 0 w 68"/>
                <a:gd name="T3" fmla="*/ 34 h 137"/>
                <a:gd name="T4" fmla="*/ 0 w 68"/>
                <a:gd name="T5" fmla="*/ 102 h 137"/>
                <a:gd name="T6" fmla="*/ 34 w 68"/>
                <a:gd name="T7" fmla="*/ 137 h 137"/>
                <a:gd name="T8" fmla="*/ 68 w 68"/>
                <a:gd name="T9" fmla="*/ 102 h 137"/>
                <a:gd name="T10" fmla="*/ 68 w 68"/>
                <a:gd name="T11" fmla="*/ 34 h 137"/>
                <a:gd name="T12" fmla="*/ 34 w 68"/>
                <a:gd name="T13" fmla="*/ 0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34" y="0"/>
                  </a:moveTo>
                  <a:cubicBezTo>
                    <a:pt x="15" y="0"/>
                    <a:pt x="0" y="15"/>
                    <a:pt x="0" y="34"/>
                  </a:cubicBezTo>
                  <a:cubicBezTo>
                    <a:pt x="0" y="102"/>
                    <a:pt x="0" y="102"/>
                    <a:pt x="0" y="102"/>
                  </a:cubicBezTo>
                  <a:cubicBezTo>
                    <a:pt x="0" y="121"/>
                    <a:pt x="15" y="137"/>
                    <a:pt x="34" y="137"/>
                  </a:cubicBezTo>
                  <a:cubicBezTo>
                    <a:pt x="53" y="137"/>
                    <a:pt x="68" y="121"/>
                    <a:pt x="68" y="102"/>
                  </a:cubicBezTo>
                  <a:cubicBezTo>
                    <a:pt x="68" y="34"/>
                    <a:pt x="68" y="34"/>
                    <a:pt x="68" y="34"/>
                  </a:cubicBezTo>
                  <a:cubicBezTo>
                    <a:pt x="68" y="15"/>
                    <a:pt x="53"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96" name="Freeform 37">
              <a:extLst>
                <a:ext uri="{FF2B5EF4-FFF2-40B4-BE49-F238E27FC236}">
                  <a16:creationId xmlns:a16="http://schemas.microsoft.com/office/drawing/2014/main" id="{B3F96768-57DC-44A8-B71E-FEF6907B1EC6}"/>
                </a:ext>
              </a:extLst>
            </p:cNvPr>
            <p:cNvSpPr>
              <a:spLocks/>
            </p:cNvSpPr>
            <p:nvPr/>
          </p:nvSpPr>
          <p:spPr bwMode="auto">
            <a:xfrm>
              <a:off x="8338367" y="2819262"/>
              <a:ext cx="248913" cy="406492"/>
            </a:xfrm>
            <a:custGeom>
              <a:avLst/>
              <a:gdLst>
                <a:gd name="T0" fmla="*/ 34 w 751"/>
                <a:gd name="T1" fmla="*/ 409 h 1229"/>
                <a:gd name="T2" fmla="*/ 68 w 751"/>
                <a:gd name="T3" fmla="*/ 375 h 1229"/>
                <a:gd name="T4" fmla="*/ 68 w 751"/>
                <a:gd name="T5" fmla="*/ 231 h 1229"/>
                <a:gd name="T6" fmla="*/ 409 w 751"/>
                <a:gd name="T7" fmla="*/ 146 h 1229"/>
                <a:gd name="T8" fmla="*/ 409 w 751"/>
                <a:gd name="T9" fmla="*/ 717 h 1229"/>
                <a:gd name="T10" fmla="*/ 432 w 751"/>
                <a:gd name="T11" fmla="*/ 749 h 1229"/>
                <a:gd name="T12" fmla="*/ 682 w 751"/>
                <a:gd name="T13" fmla="*/ 843 h 1229"/>
                <a:gd name="T14" fmla="*/ 682 w 751"/>
                <a:gd name="T15" fmla="*/ 1194 h 1229"/>
                <a:gd name="T16" fmla="*/ 717 w 751"/>
                <a:gd name="T17" fmla="*/ 1229 h 1229"/>
                <a:gd name="T18" fmla="*/ 751 w 751"/>
                <a:gd name="T19" fmla="*/ 1194 h 1229"/>
                <a:gd name="T20" fmla="*/ 751 w 751"/>
                <a:gd name="T21" fmla="*/ 819 h 1229"/>
                <a:gd name="T22" fmla="*/ 729 w 751"/>
                <a:gd name="T23" fmla="*/ 787 h 1229"/>
                <a:gd name="T24" fmla="*/ 478 w 751"/>
                <a:gd name="T25" fmla="*/ 693 h 1229"/>
                <a:gd name="T26" fmla="*/ 478 w 751"/>
                <a:gd name="T27" fmla="*/ 34 h 1229"/>
                <a:gd name="T28" fmla="*/ 444 w 751"/>
                <a:gd name="T29" fmla="*/ 0 h 1229"/>
                <a:gd name="T30" fmla="*/ 409 w 751"/>
                <a:gd name="T31" fmla="*/ 34 h 1229"/>
                <a:gd name="T32" fmla="*/ 409 w 751"/>
                <a:gd name="T33" fmla="*/ 76 h 1229"/>
                <a:gd name="T34" fmla="*/ 26 w 751"/>
                <a:gd name="T35" fmla="*/ 171 h 1229"/>
                <a:gd name="T36" fmla="*/ 0 w 751"/>
                <a:gd name="T37" fmla="*/ 205 h 1229"/>
                <a:gd name="T38" fmla="*/ 0 w 751"/>
                <a:gd name="T39" fmla="*/ 375 h 1229"/>
                <a:gd name="T40" fmla="*/ 34 w 751"/>
                <a:gd name="T41" fmla="*/ 409 h 1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1" h="1229">
                  <a:moveTo>
                    <a:pt x="34" y="409"/>
                  </a:moveTo>
                  <a:cubicBezTo>
                    <a:pt x="53" y="409"/>
                    <a:pt x="68" y="394"/>
                    <a:pt x="68" y="375"/>
                  </a:cubicBezTo>
                  <a:cubicBezTo>
                    <a:pt x="68" y="231"/>
                    <a:pt x="68" y="231"/>
                    <a:pt x="68" y="231"/>
                  </a:cubicBezTo>
                  <a:cubicBezTo>
                    <a:pt x="409" y="146"/>
                    <a:pt x="409" y="146"/>
                    <a:pt x="409" y="146"/>
                  </a:cubicBezTo>
                  <a:cubicBezTo>
                    <a:pt x="409" y="717"/>
                    <a:pt x="409" y="717"/>
                    <a:pt x="409" y="717"/>
                  </a:cubicBezTo>
                  <a:cubicBezTo>
                    <a:pt x="409" y="731"/>
                    <a:pt x="418" y="744"/>
                    <a:pt x="432" y="749"/>
                  </a:cubicBezTo>
                  <a:cubicBezTo>
                    <a:pt x="682" y="843"/>
                    <a:pt x="682" y="843"/>
                    <a:pt x="682" y="843"/>
                  </a:cubicBezTo>
                  <a:cubicBezTo>
                    <a:pt x="682" y="1194"/>
                    <a:pt x="682" y="1194"/>
                    <a:pt x="682" y="1194"/>
                  </a:cubicBezTo>
                  <a:cubicBezTo>
                    <a:pt x="682" y="1213"/>
                    <a:pt x="698" y="1229"/>
                    <a:pt x="717" y="1229"/>
                  </a:cubicBezTo>
                  <a:cubicBezTo>
                    <a:pt x="735" y="1229"/>
                    <a:pt x="751" y="1213"/>
                    <a:pt x="751" y="1194"/>
                  </a:cubicBezTo>
                  <a:cubicBezTo>
                    <a:pt x="751" y="819"/>
                    <a:pt x="751" y="819"/>
                    <a:pt x="751" y="819"/>
                  </a:cubicBezTo>
                  <a:cubicBezTo>
                    <a:pt x="751" y="805"/>
                    <a:pt x="742" y="792"/>
                    <a:pt x="729" y="787"/>
                  </a:cubicBezTo>
                  <a:cubicBezTo>
                    <a:pt x="478" y="693"/>
                    <a:pt x="478" y="693"/>
                    <a:pt x="478" y="693"/>
                  </a:cubicBezTo>
                  <a:cubicBezTo>
                    <a:pt x="478" y="34"/>
                    <a:pt x="478" y="34"/>
                    <a:pt x="478" y="34"/>
                  </a:cubicBezTo>
                  <a:cubicBezTo>
                    <a:pt x="478" y="15"/>
                    <a:pt x="462" y="0"/>
                    <a:pt x="444" y="0"/>
                  </a:cubicBezTo>
                  <a:cubicBezTo>
                    <a:pt x="425" y="0"/>
                    <a:pt x="409" y="15"/>
                    <a:pt x="409" y="34"/>
                  </a:cubicBezTo>
                  <a:cubicBezTo>
                    <a:pt x="409" y="76"/>
                    <a:pt x="409" y="76"/>
                    <a:pt x="409" y="76"/>
                  </a:cubicBezTo>
                  <a:cubicBezTo>
                    <a:pt x="26" y="171"/>
                    <a:pt x="26" y="171"/>
                    <a:pt x="26" y="171"/>
                  </a:cubicBezTo>
                  <a:cubicBezTo>
                    <a:pt x="10" y="175"/>
                    <a:pt x="0" y="189"/>
                    <a:pt x="0" y="205"/>
                  </a:cubicBezTo>
                  <a:cubicBezTo>
                    <a:pt x="0" y="375"/>
                    <a:pt x="0" y="375"/>
                    <a:pt x="0" y="375"/>
                  </a:cubicBezTo>
                  <a:cubicBezTo>
                    <a:pt x="0" y="394"/>
                    <a:pt x="15" y="409"/>
                    <a:pt x="34" y="4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97" name="Freeform 38">
              <a:extLst>
                <a:ext uri="{FF2B5EF4-FFF2-40B4-BE49-F238E27FC236}">
                  <a16:creationId xmlns:a16="http://schemas.microsoft.com/office/drawing/2014/main" id="{BE32E274-16CC-4E12-B448-675587FCF9AE}"/>
                </a:ext>
              </a:extLst>
            </p:cNvPr>
            <p:cNvSpPr>
              <a:spLocks/>
            </p:cNvSpPr>
            <p:nvPr/>
          </p:nvSpPr>
          <p:spPr bwMode="auto">
            <a:xfrm>
              <a:off x="8519344" y="3112714"/>
              <a:ext cx="22552" cy="45385"/>
            </a:xfrm>
            <a:custGeom>
              <a:avLst/>
              <a:gdLst>
                <a:gd name="T0" fmla="*/ 68 w 68"/>
                <a:gd name="T1" fmla="*/ 34 h 137"/>
                <a:gd name="T2" fmla="*/ 34 w 68"/>
                <a:gd name="T3" fmla="*/ 0 h 137"/>
                <a:gd name="T4" fmla="*/ 0 w 68"/>
                <a:gd name="T5" fmla="*/ 34 h 137"/>
                <a:gd name="T6" fmla="*/ 0 w 68"/>
                <a:gd name="T7" fmla="*/ 103 h 137"/>
                <a:gd name="T8" fmla="*/ 34 w 68"/>
                <a:gd name="T9" fmla="*/ 137 h 137"/>
                <a:gd name="T10" fmla="*/ 68 w 68"/>
                <a:gd name="T11" fmla="*/ 103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6"/>
                    <a:pt x="53" y="0"/>
                    <a:pt x="34" y="0"/>
                  </a:cubicBezTo>
                  <a:cubicBezTo>
                    <a:pt x="15" y="0"/>
                    <a:pt x="0" y="16"/>
                    <a:pt x="0" y="34"/>
                  </a:cubicBezTo>
                  <a:cubicBezTo>
                    <a:pt x="0" y="103"/>
                    <a:pt x="0" y="103"/>
                    <a:pt x="0" y="103"/>
                  </a:cubicBezTo>
                  <a:cubicBezTo>
                    <a:pt x="0" y="122"/>
                    <a:pt x="15" y="137"/>
                    <a:pt x="34" y="137"/>
                  </a:cubicBezTo>
                  <a:cubicBezTo>
                    <a:pt x="53" y="137"/>
                    <a:pt x="68" y="122"/>
                    <a:pt x="68" y="103"/>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98" name="Freeform 39">
              <a:extLst>
                <a:ext uri="{FF2B5EF4-FFF2-40B4-BE49-F238E27FC236}">
                  <a16:creationId xmlns:a16="http://schemas.microsoft.com/office/drawing/2014/main" id="{F0C581DE-87CA-4B1A-BBB3-DB8374B32EC2}"/>
                </a:ext>
              </a:extLst>
            </p:cNvPr>
            <p:cNvSpPr>
              <a:spLocks/>
            </p:cNvSpPr>
            <p:nvPr/>
          </p:nvSpPr>
          <p:spPr bwMode="auto">
            <a:xfrm>
              <a:off x="8473959" y="3112714"/>
              <a:ext cx="22834" cy="45385"/>
            </a:xfrm>
            <a:custGeom>
              <a:avLst/>
              <a:gdLst>
                <a:gd name="T0" fmla="*/ 69 w 69"/>
                <a:gd name="T1" fmla="*/ 34 h 137"/>
                <a:gd name="T2" fmla="*/ 35 w 69"/>
                <a:gd name="T3" fmla="*/ 0 h 137"/>
                <a:gd name="T4" fmla="*/ 0 w 69"/>
                <a:gd name="T5" fmla="*/ 34 h 137"/>
                <a:gd name="T6" fmla="*/ 0 w 69"/>
                <a:gd name="T7" fmla="*/ 103 h 137"/>
                <a:gd name="T8" fmla="*/ 35 w 69"/>
                <a:gd name="T9" fmla="*/ 137 h 137"/>
                <a:gd name="T10" fmla="*/ 69 w 69"/>
                <a:gd name="T11" fmla="*/ 103 h 137"/>
                <a:gd name="T12" fmla="*/ 69 w 69"/>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9" h="137">
                  <a:moveTo>
                    <a:pt x="69" y="34"/>
                  </a:moveTo>
                  <a:cubicBezTo>
                    <a:pt x="69" y="16"/>
                    <a:pt x="53" y="0"/>
                    <a:pt x="35" y="0"/>
                  </a:cubicBezTo>
                  <a:cubicBezTo>
                    <a:pt x="16" y="0"/>
                    <a:pt x="0" y="16"/>
                    <a:pt x="0" y="34"/>
                  </a:cubicBezTo>
                  <a:cubicBezTo>
                    <a:pt x="0" y="103"/>
                    <a:pt x="0" y="103"/>
                    <a:pt x="0" y="103"/>
                  </a:cubicBezTo>
                  <a:cubicBezTo>
                    <a:pt x="0" y="122"/>
                    <a:pt x="16" y="137"/>
                    <a:pt x="35" y="137"/>
                  </a:cubicBezTo>
                  <a:cubicBezTo>
                    <a:pt x="53" y="137"/>
                    <a:pt x="69" y="122"/>
                    <a:pt x="69" y="103"/>
                  </a:cubicBezTo>
                  <a:lnTo>
                    <a:pt x="69"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199" name="Freeform 40">
              <a:extLst>
                <a:ext uri="{FF2B5EF4-FFF2-40B4-BE49-F238E27FC236}">
                  <a16:creationId xmlns:a16="http://schemas.microsoft.com/office/drawing/2014/main" id="{76511DCD-7DA6-472B-A7B1-CCF2328EC059}"/>
                </a:ext>
              </a:extLst>
            </p:cNvPr>
            <p:cNvSpPr>
              <a:spLocks/>
            </p:cNvSpPr>
            <p:nvPr/>
          </p:nvSpPr>
          <p:spPr bwMode="auto">
            <a:xfrm>
              <a:off x="8383470" y="3248306"/>
              <a:ext cx="22834" cy="45103"/>
            </a:xfrm>
            <a:custGeom>
              <a:avLst/>
              <a:gdLst>
                <a:gd name="T0" fmla="*/ 69 w 69"/>
                <a:gd name="T1" fmla="*/ 34 h 136"/>
                <a:gd name="T2" fmla="*/ 34 w 69"/>
                <a:gd name="T3" fmla="*/ 0 h 136"/>
                <a:gd name="T4" fmla="*/ 0 w 69"/>
                <a:gd name="T5" fmla="*/ 34 h 136"/>
                <a:gd name="T6" fmla="*/ 0 w 69"/>
                <a:gd name="T7" fmla="*/ 102 h 136"/>
                <a:gd name="T8" fmla="*/ 34 w 69"/>
                <a:gd name="T9" fmla="*/ 136 h 136"/>
                <a:gd name="T10" fmla="*/ 69 w 69"/>
                <a:gd name="T11" fmla="*/ 102 h 136"/>
                <a:gd name="T12" fmla="*/ 69 w 69"/>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9" h="136">
                  <a:moveTo>
                    <a:pt x="69" y="34"/>
                  </a:moveTo>
                  <a:cubicBezTo>
                    <a:pt x="69" y="15"/>
                    <a:pt x="53" y="0"/>
                    <a:pt x="34" y="0"/>
                  </a:cubicBezTo>
                  <a:cubicBezTo>
                    <a:pt x="16" y="0"/>
                    <a:pt x="0" y="15"/>
                    <a:pt x="0" y="34"/>
                  </a:cubicBezTo>
                  <a:cubicBezTo>
                    <a:pt x="0" y="102"/>
                    <a:pt x="0" y="102"/>
                    <a:pt x="0" y="102"/>
                  </a:cubicBezTo>
                  <a:cubicBezTo>
                    <a:pt x="0" y="121"/>
                    <a:pt x="16" y="136"/>
                    <a:pt x="34" y="136"/>
                  </a:cubicBezTo>
                  <a:cubicBezTo>
                    <a:pt x="53" y="136"/>
                    <a:pt x="69" y="121"/>
                    <a:pt x="69" y="102"/>
                  </a:cubicBezTo>
                  <a:lnTo>
                    <a:pt x="69"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00" name="Freeform 41">
              <a:extLst>
                <a:ext uri="{FF2B5EF4-FFF2-40B4-BE49-F238E27FC236}">
                  <a16:creationId xmlns:a16="http://schemas.microsoft.com/office/drawing/2014/main" id="{72956CA5-0925-4486-BDAD-67BD364B9481}"/>
                </a:ext>
              </a:extLst>
            </p:cNvPr>
            <p:cNvSpPr>
              <a:spLocks/>
            </p:cNvSpPr>
            <p:nvPr/>
          </p:nvSpPr>
          <p:spPr bwMode="auto">
            <a:xfrm>
              <a:off x="8473959" y="3180651"/>
              <a:ext cx="22834" cy="45103"/>
            </a:xfrm>
            <a:custGeom>
              <a:avLst/>
              <a:gdLst>
                <a:gd name="T0" fmla="*/ 69 w 69"/>
                <a:gd name="T1" fmla="*/ 34 h 137"/>
                <a:gd name="T2" fmla="*/ 35 w 69"/>
                <a:gd name="T3" fmla="*/ 0 h 137"/>
                <a:gd name="T4" fmla="*/ 0 w 69"/>
                <a:gd name="T5" fmla="*/ 34 h 137"/>
                <a:gd name="T6" fmla="*/ 0 w 69"/>
                <a:gd name="T7" fmla="*/ 102 h 137"/>
                <a:gd name="T8" fmla="*/ 35 w 69"/>
                <a:gd name="T9" fmla="*/ 137 h 137"/>
                <a:gd name="T10" fmla="*/ 69 w 69"/>
                <a:gd name="T11" fmla="*/ 102 h 137"/>
                <a:gd name="T12" fmla="*/ 69 w 69"/>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9" h="137">
                  <a:moveTo>
                    <a:pt x="69" y="34"/>
                  </a:moveTo>
                  <a:cubicBezTo>
                    <a:pt x="69" y="15"/>
                    <a:pt x="53" y="0"/>
                    <a:pt x="35" y="0"/>
                  </a:cubicBezTo>
                  <a:cubicBezTo>
                    <a:pt x="16" y="0"/>
                    <a:pt x="0" y="15"/>
                    <a:pt x="0" y="34"/>
                  </a:cubicBezTo>
                  <a:cubicBezTo>
                    <a:pt x="0" y="102"/>
                    <a:pt x="0" y="102"/>
                    <a:pt x="0" y="102"/>
                  </a:cubicBezTo>
                  <a:cubicBezTo>
                    <a:pt x="0" y="121"/>
                    <a:pt x="16" y="137"/>
                    <a:pt x="35" y="137"/>
                  </a:cubicBezTo>
                  <a:cubicBezTo>
                    <a:pt x="53" y="137"/>
                    <a:pt x="69" y="121"/>
                    <a:pt x="69" y="102"/>
                  </a:cubicBezTo>
                  <a:lnTo>
                    <a:pt x="69"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01" name="Freeform 42">
              <a:extLst>
                <a:ext uri="{FF2B5EF4-FFF2-40B4-BE49-F238E27FC236}">
                  <a16:creationId xmlns:a16="http://schemas.microsoft.com/office/drawing/2014/main" id="{BBBCF720-044D-4421-A66B-5521FC6BE3AC}"/>
                </a:ext>
              </a:extLst>
            </p:cNvPr>
            <p:cNvSpPr>
              <a:spLocks/>
            </p:cNvSpPr>
            <p:nvPr/>
          </p:nvSpPr>
          <p:spPr bwMode="auto">
            <a:xfrm>
              <a:off x="8383470" y="3316242"/>
              <a:ext cx="22834" cy="67373"/>
            </a:xfrm>
            <a:custGeom>
              <a:avLst/>
              <a:gdLst>
                <a:gd name="T0" fmla="*/ 34 w 69"/>
                <a:gd name="T1" fmla="*/ 0 h 204"/>
                <a:gd name="T2" fmla="*/ 0 w 69"/>
                <a:gd name="T3" fmla="*/ 34 h 204"/>
                <a:gd name="T4" fmla="*/ 0 w 69"/>
                <a:gd name="T5" fmla="*/ 170 h 204"/>
                <a:gd name="T6" fmla="*/ 34 w 69"/>
                <a:gd name="T7" fmla="*/ 204 h 204"/>
                <a:gd name="T8" fmla="*/ 69 w 69"/>
                <a:gd name="T9" fmla="*/ 170 h 204"/>
                <a:gd name="T10" fmla="*/ 69 w 69"/>
                <a:gd name="T11" fmla="*/ 34 h 204"/>
                <a:gd name="T12" fmla="*/ 34 w 69"/>
                <a:gd name="T13" fmla="*/ 0 h 204"/>
              </a:gdLst>
              <a:ahLst/>
              <a:cxnLst>
                <a:cxn ang="0">
                  <a:pos x="T0" y="T1"/>
                </a:cxn>
                <a:cxn ang="0">
                  <a:pos x="T2" y="T3"/>
                </a:cxn>
                <a:cxn ang="0">
                  <a:pos x="T4" y="T5"/>
                </a:cxn>
                <a:cxn ang="0">
                  <a:pos x="T6" y="T7"/>
                </a:cxn>
                <a:cxn ang="0">
                  <a:pos x="T8" y="T9"/>
                </a:cxn>
                <a:cxn ang="0">
                  <a:pos x="T10" y="T11"/>
                </a:cxn>
                <a:cxn ang="0">
                  <a:pos x="T12" y="T13"/>
                </a:cxn>
              </a:cxnLst>
              <a:rect l="0" t="0" r="r" b="b"/>
              <a:pathLst>
                <a:path w="69" h="204">
                  <a:moveTo>
                    <a:pt x="34" y="0"/>
                  </a:moveTo>
                  <a:cubicBezTo>
                    <a:pt x="16" y="0"/>
                    <a:pt x="0" y="15"/>
                    <a:pt x="0" y="34"/>
                  </a:cubicBezTo>
                  <a:cubicBezTo>
                    <a:pt x="0" y="170"/>
                    <a:pt x="0" y="170"/>
                    <a:pt x="0" y="170"/>
                  </a:cubicBezTo>
                  <a:cubicBezTo>
                    <a:pt x="0" y="189"/>
                    <a:pt x="16" y="204"/>
                    <a:pt x="34" y="204"/>
                  </a:cubicBezTo>
                  <a:cubicBezTo>
                    <a:pt x="53" y="204"/>
                    <a:pt x="69" y="189"/>
                    <a:pt x="69" y="170"/>
                  </a:cubicBezTo>
                  <a:cubicBezTo>
                    <a:pt x="69" y="34"/>
                    <a:pt x="69" y="34"/>
                    <a:pt x="69" y="34"/>
                  </a:cubicBezTo>
                  <a:cubicBezTo>
                    <a:pt x="69" y="15"/>
                    <a:pt x="53"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02" name="Freeform 43">
              <a:extLst>
                <a:ext uri="{FF2B5EF4-FFF2-40B4-BE49-F238E27FC236}">
                  <a16:creationId xmlns:a16="http://schemas.microsoft.com/office/drawing/2014/main" id="{C4C35C65-FA80-41A2-9590-097BFC8A03F3}"/>
                </a:ext>
              </a:extLst>
            </p:cNvPr>
            <p:cNvSpPr>
              <a:spLocks/>
            </p:cNvSpPr>
            <p:nvPr/>
          </p:nvSpPr>
          <p:spPr bwMode="auto">
            <a:xfrm>
              <a:off x="8383470" y="3180651"/>
              <a:ext cx="22834" cy="45103"/>
            </a:xfrm>
            <a:custGeom>
              <a:avLst/>
              <a:gdLst>
                <a:gd name="T0" fmla="*/ 69 w 69"/>
                <a:gd name="T1" fmla="*/ 34 h 137"/>
                <a:gd name="T2" fmla="*/ 34 w 69"/>
                <a:gd name="T3" fmla="*/ 0 h 137"/>
                <a:gd name="T4" fmla="*/ 0 w 69"/>
                <a:gd name="T5" fmla="*/ 34 h 137"/>
                <a:gd name="T6" fmla="*/ 0 w 69"/>
                <a:gd name="T7" fmla="*/ 102 h 137"/>
                <a:gd name="T8" fmla="*/ 34 w 69"/>
                <a:gd name="T9" fmla="*/ 137 h 137"/>
                <a:gd name="T10" fmla="*/ 69 w 69"/>
                <a:gd name="T11" fmla="*/ 102 h 137"/>
                <a:gd name="T12" fmla="*/ 69 w 69"/>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9" h="137">
                  <a:moveTo>
                    <a:pt x="69" y="34"/>
                  </a:moveTo>
                  <a:cubicBezTo>
                    <a:pt x="69" y="15"/>
                    <a:pt x="53" y="0"/>
                    <a:pt x="34" y="0"/>
                  </a:cubicBezTo>
                  <a:cubicBezTo>
                    <a:pt x="16" y="0"/>
                    <a:pt x="0" y="15"/>
                    <a:pt x="0" y="34"/>
                  </a:cubicBezTo>
                  <a:cubicBezTo>
                    <a:pt x="0" y="102"/>
                    <a:pt x="0" y="102"/>
                    <a:pt x="0" y="102"/>
                  </a:cubicBezTo>
                  <a:cubicBezTo>
                    <a:pt x="0" y="121"/>
                    <a:pt x="16" y="137"/>
                    <a:pt x="34" y="137"/>
                  </a:cubicBezTo>
                  <a:cubicBezTo>
                    <a:pt x="53" y="137"/>
                    <a:pt x="69" y="121"/>
                    <a:pt x="69" y="102"/>
                  </a:cubicBezTo>
                  <a:lnTo>
                    <a:pt x="69"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03" name="Freeform 44">
              <a:extLst>
                <a:ext uri="{FF2B5EF4-FFF2-40B4-BE49-F238E27FC236}">
                  <a16:creationId xmlns:a16="http://schemas.microsoft.com/office/drawing/2014/main" id="{9DB3F817-762F-4A4B-873D-F028F3012DD7}"/>
                </a:ext>
              </a:extLst>
            </p:cNvPr>
            <p:cNvSpPr>
              <a:spLocks/>
            </p:cNvSpPr>
            <p:nvPr/>
          </p:nvSpPr>
          <p:spPr bwMode="auto">
            <a:xfrm>
              <a:off x="8247879" y="2954289"/>
              <a:ext cx="203528" cy="429326"/>
            </a:xfrm>
            <a:custGeom>
              <a:avLst/>
              <a:gdLst>
                <a:gd name="T0" fmla="*/ 580 w 614"/>
                <a:gd name="T1" fmla="*/ 1298 h 1298"/>
                <a:gd name="T2" fmla="*/ 614 w 614"/>
                <a:gd name="T3" fmla="*/ 1264 h 1298"/>
                <a:gd name="T4" fmla="*/ 614 w 614"/>
                <a:gd name="T5" fmla="*/ 172 h 1298"/>
                <a:gd name="T6" fmla="*/ 588 w 614"/>
                <a:gd name="T7" fmla="*/ 139 h 1298"/>
                <a:gd name="T8" fmla="*/ 42 w 614"/>
                <a:gd name="T9" fmla="*/ 2 h 1298"/>
                <a:gd name="T10" fmla="*/ 13 w 614"/>
                <a:gd name="T11" fmla="*/ 9 h 1298"/>
                <a:gd name="T12" fmla="*/ 0 w 614"/>
                <a:gd name="T13" fmla="*/ 36 h 1298"/>
                <a:gd name="T14" fmla="*/ 0 w 614"/>
                <a:gd name="T15" fmla="*/ 786 h 1298"/>
                <a:gd name="T16" fmla="*/ 34 w 614"/>
                <a:gd name="T17" fmla="*/ 821 h 1298"/>
                <a:gd name="T18" fmla="*/ 68 w 614"/>
                <a:gd name="T19" fmla="*/ 786 h 1298"/>
                <a:gd name="T20" fmla="*/ 68 w 614"/>
                <a:gd name="T21" fmla="*/ 79 h 1298"/>
                <a:gd name="T22" fmla="*/ 546 w 614"/>
                <a:gd name="T23" fmla="*/ 199 h 1298"/>
                <a:gd name="T24" fmla="*/ 546 w 614"/>
                <a:gd name="T25" fmla="*/ 1264 h 1298"/>
                <a:gd name="T26" fmla="*/ 580 w 614"/>
                <a:gd name="T27" fmla="*/ 1298 h 1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4" h="1298">
                  <a:moveTo>
                    <a:pt x="580" y="1298"/>
                  </a:moveTo>
                  <a:cubicBezTo>
                    <a:pt x="599" y="1298"/>
                    <a:pt x="614" y="1283"/>
                    <a:pt x="614" y="1264"/>
                  </a:cubicBezTo>
                  <a:cubicBezTo>
                    <a:pt x="614" y="172"/>
                    <a:pt x="614" y="172"/>
                    <a:pt x="614" y="172"/>
                  </a:cubicBezTo>
                  <a:cubicBezTo>
                    <a:pt x="614" y="156"/>
                    <a:pt x="603" y="143"/>
                    <a:pt x="588" y="139"/>
                  </a:cubicBezTo>
                  <a:cubicBezTo>
                    <a:pt x="42" y="2"/>
                    <a:pt x="42" y="2"/>
                    <a:pt x="42" y="2"/>
                  </a:cubicBezTo>
                  <a:cubicBezTo>
                    <a:pt x="32" y="0"/>
                    <a:pt x="21" y="2"/>
                    <a:pt x="13" y="9"/>
                  </a:cubicBezTo>
                  <a:cubicBezTo>
                    <a:pt x="5" y="15"/>
                    <a:pt x="0" y="25"/>
                    <a:pt x="0" y="36"/>
                  </a:cubicBezTo>
                  <a:cubicBezTo>
                    <a:pt x="0" y="786"/>
                    <a:pt x="0" y="786"/>
                    <a:pt x="0" y="786"/>
                  </a:cubicBezTo>
                  <a:cubicBezTo>
                    <a:pt x="0" y="805"/>
                    <a:pt x="15" y="821"/>
                    <a:pt x="34" y="821"/>
                  </a:cubicBezTo>
                  <a:cubicBezTo>
                    <a:pt x="53" y="821"/>
                    <a:pt x="68" y="805"/>
                    <a:pt x="68" y="786"/>
                  </a:cubicBezTo>
                  <a:cubicBezTo>
                    <a:pt x="68" y="79"/>
                    <a:pt x="68" y="79"/>
                    <a:pt x="68" y="79"/>
                  </a:cubicBezTo>
                  <a:cubicBezTo>
                    <a:pt x="546" y="199"/>
                    <a:pt x="546" y="199"/>
                    <a:pt x="546" y="199"/>
                  </a:cubicBezTo>
                  <a:cubicBezTo>
                    <a:pt x="546" y="1264"/>
                    <a:pt x="546" y="1264"/>
                    <a:pt x="546" y="1264"/>
                  </a:cubicBezTo>
                  <a:cubicBezTo>
                    <a:pt x="546" y="1283"/>
                    <a:pt x="561" y="1298"/>
                    <a:pt x="580" y="12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04" name="Freeform 45">
              <a:extLst>
                <a:ext uri="{FF2B5EF4-FFF2-40B4-BE49-F238E27FC236}">
                  <a16:creationId xmlns:a16="http://schemas.microsoft.com/office/drawing/2014/main" id="{6873F15D-3CBE-4360-BD7A-6E2936CE4E87}"/>
                </a:ext>
              </a:extLst>
            </p:cNvPr>
            <p:cNvSpPr>
              <a:spLocks/>
            </p:cNvSpPr>
            <p:nvPr/>
          </p:nvSpPr>
          <p:spPr bwMode="auto">
            <a:xfrm>
              <a:off x="8157672" y="2977405"/>
              <a:ext cx="22552" cy="45103"/>
            </a:xfrm>
            <a:custGeom>
              <a:avLst/>
              <a:gdLst>
                <a:gd name="T0" fmla="*/ 68 w 68"/>
                <a:gd name="T1" fmla="*/ 34 h 136"/>
                <a:gd name="T2" fmla="*/ 34 w 68"/>
                <a:gd name="T3" fmla="*/ 0 h 136"/>
                <a:gd name="T4" fmla="*/ 0 w 68"/>
                <a:gd name="T5" fmla="*/ 34 h 136"/>
                <a:gd name="T6" fmla="*/ 0 w 68"/>
                <a:gd name="T7" fmla="*/ 102 h 136"/>
                <a:gd name="T8" fmla="*/ 34 w 68"/>
                <a:gd name="T9" fmla="*/ 136 h 136"/>
                <a:gd name="T10" fmla="*/ 68 w 68"/>
                <a:gd name="T11" fmla="*/ 102 h 136"/>
                <a:gd name="T12" fmla="*/ 68 w 68"/>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8" h="136">
                  <a:moveTo>
                    <a:pt x="68" y="34"/>
                  </a:moveTo>
                  <a:cubicBezTo>
                    <a:pt x="68" y="15"/>
                    <a:pt x="53" y="0"/>
                    <a:pt x="34" y="0"/>
                  </a:cubicBezTo>
                  <a:cubicBezTo>
                    <a:pt x="15" y="0"/>
                    <a:pt x="0" y="15"/>
                    <a:pt x="0" y="34"/>
                  </a:cubicBezTo>
                  <a:cubicBezTo>
                    <a:pt x="0" y="102"/>
                    <a:pt x="0" y="102"/>
                    <a:pt x="0" y="102"/>
                  </a:cubicBezTo>
                  <a:cubicBezTo>
                    <a:pt x="0" y="121"/>
                    <a:pt x="15" y="136"/>
                    <a:pt x="34" y="136"/>
                  </a:cubicBezTo>
                  <a:cubicBezTo>
                    <a:pt x="53" y="136"/>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05" name="Freeform 46">
              <a:extLst>
                <a:ext uri="{FF2B5EF4-FFF2-40B4-BE49-F238E27FC236}">
                  <a16:creationId xmlns:a16="http://schemas.microsoft.com/office/drawing/2014/main" id="{27E156EB-B764-4F90-8DED-C846C405602A}"/>
                </a:ext>
              </a:extLst>
            </p:cNvPr>
            <p:cNvSpPr>
              <a:spLocks/>
            </p:cNvSpPr>
            <p:nvPr/>
          </p:nvSpPr>
          <p:spPr bwMode="auto">
            <a:xfrm>
              <a:off x="8157672" y="2909468"/>
              <a:ext cx="22552" cy="45103"/>
            </a:xfrm>
            <a:custGeom>
              <a:avLst/>
              <a:gdLst>
                <a:gd name="T0" fmla="*/ 68 w 68"/>
                <a:gd name="T1" fmla="*/ 34 h 136"/>
                <a:gd name="T2" fmla="*/ 34 w 68"/>
                <a:gd name="T3" fmla="*/ 0 h 136"/>
                <a:gd name="T4" fmla="*/ 0 w 68"/>
                <a:gd name="T5" fmla="*/ 34 h 136"/>
                <a:gd name="T6" fmla="*/ 0 w 68"/>
                <a:gd name="T7" fmla="*/ 102 h 136"/>
                <a:gd name="T8" fmla="*/ 34 w 68"/>
                <a:gd name="T9" fmla="*/ 136 h 136"/>
                <a:gd name="T10" fmla="*/ 68 w 68"/>
                <a:gd name="T11" fmla="*/ 102 h 136"/>
                <a:gd name="T12" fmla="*/ 68 w 68"/>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8" h="136">
                  <a:moveTo>
                    <a:pt x="68" y="34"/>
                  </a:moveTo>
                  <a:cubicBezTo>
                    <a:pt x="68" y="15"/>
                    <a:pt x="53" y="0"/>
                    <a:pt x="34" y="0"/>
                  </a:cubicBezTo>
                  <a:cubicBezTo>
                    <a:pt x="15" y="0"/>
                    <a:pt x="0" y="15"/>
                    <a:pt x="0" y="34"/>
                  </a:cubicBezTo>
                  <a:cubicBezTo>
                    <a:pt x="0" y="102"/>
                    <a:pt x="0" y="102"/>
                    <a:pt x="0" y="102"/>
                  </a:cubicBezTo>
                  <a:cubicBezTo>
                    <a:pt x="0" y="121"/>
                    <a:pt x="15" y="136"/>
                    <a:pt x="34" y="136"/>
                  </a:cubicBezTo>
                  <a:cubicBezTo>
                    <a:pt x="53" y="136"/>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06" name="Freeform 47">
              <a:extLst>
                <a:ext uri="{FF2B5EF4-FFF2-40B4-BE49-F238E27FC236}">
                  <a16:creationId xmlns:a16="http://schemas.microsoft.com/office/drawing/2014/main" id="{B5EEF0F7-2DB4-49A4-A75D-E6F45CEB8723}"/>
                </a:ext>
              </a:extLst>
            </p:cNvPr>
            <p:cNvSpPr>
              <a:spLocks/>
            </p:cNvSpPr>
            <p:nvPr/>
          </p:nvSpPr>
          <p:spPr bwMode="auto">
            <a:xfrm>
              <a:off x="8067184" y="3248306"/>
              <a:ext cx="22552" cy="45103"/>
            </a:xfrm>
            <a:custGeom>
              <a:avLst/>
              <a:gdLst>
                <a:gd name="T0" fmla="*/ 68 w 68"/>
                <a:gd name="T1" fmla="*/ 34 h 136"/>
                <a:gd name="T2" fmla="*/ 34 w 68"/>
                <a:gd name="T3" fmla="*/ 0 h 136"/>
                <a:gd name="T4" fmla="*/ 0 w 68"/>
                <a:gd name="T5" fmla="*/ 34 h 136"/>
                <a:gd name="T6" fmla="*/ 0 w 68"/>
                <a:gd name="T7" fmla="*/ 102 h 136"/>
                <a:gd name="T8" fmla="*/ 34 w 68"/>
                <a:gd name="T9" fmla="*/ 136 h 136"/>
                <a:gd name="T10" fmla="*/ 68 w 68"/>
                <a:gd name="T11" fmla="*/ 102 h 136"/>
                <a:gd name="T12" fmla="*/ 68 w 68"/>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8" h="136">
                  <a:moveTo>
                    <a:pt x="68" y="34"/>
                  </a:moveTo>
                  <a:cubicBezTo>
                    <a:pt x="68" y="15"/>
                    <a:pt x="53" y="0"/>
                    <a:pt x="34" y="0"/>
                  </a:cubicBezTo>
                  <a:cubicBezTo>
                    <a:pt x="15" y="0"/>
                    <a:pt x="0" y="15"/>
                    <a:pt x="0" y="34"/>
                  </a:cubicBezTo>
                  <a:cubicBezTo>
                    <a:pt x="0" y="102"/>
                    <a:pt x="0" y="102"/>
                    <a:pt x="0" y="102"/>
                  </a:cubicBezTo>
                  <a:cubicBezTo>
                    <a:pt x="0" y="121"/>
                    <a:pt x="15" y="136"/>
                    <a:pt x="34" y="136"/>
                  </a:cubicBezTo>
                  <a:cubicBezTo>
                    <a:pt x="53" y="136"/>
                    <a:pt x="68" y="121"/>
                    <a:pt x="68" y="102"/>
                  </a:cubicBezTo>
                  <a:cubicBezTo>
                    <a:pt x="68" y="34"/>
                    <a:pt x="68" y="34"/>
                    <a:pt x="68"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07" name="Freeform 48">
              <a:extLst>
                <a:ext uri="{FF2B5EF4-FFF2-40B4-BE49-F238E27FC236}">
                  <a16:creationId xmlns:a16="http://schemas.microsoft.com/office/drawing/2014/main" id="{34BC0271-E1DC-4304-89DD-637475A8DAD8}"/>
                </a:ext>
              </a:extLst>
            </p:cNvPr>
            <p:cNvSpPr>
              <a:spLocks/>
            </p:cNvSpPr>
            <p:nvPr/>
          </p:nvSpPr>
          <p:spPr bwMode="auto">
            <a:xfrm>
              <a:off x="7976696" y="3067611"/>
              <a:ext cx="158143" cy="316004"/>
            </a:xfrm>
            <a:custGeom>
              <a:avLst/>
              <a:gdLst>
                <a:gd name="T0" fmla="*/ 34 w 477"/>
                <a:gd name="T1" fmla="*/ 273 h 955"/>
                <a:gd name="T2" fmla="*/ 68 w 477"/>
                <a:gd name="T3" fmla="*/ 239 h 955"/>
                <a:gd name="T4" fmla="*/ 68 w 477"/>
                <a:gd name="T5" fmla="*/ 68 h 955"/>
                <a:gd name="T6" fmla="*/ 409 w 477"/>
                <a:gd name="T7" fmla="*/ 68 h 955"/>
                <a:gd name="T8" fmla="*/ 409 w 477"/>
                <a:gd name="T9" fmla="*/ 921 h 955"/>
                <a:gd name="T10" fmla="*/ 443 w 477"/>
                <a:gd name="T11" fmla="*/ 955 h 955"/>
                <a:gd name="T12" fmla="*/ 477 w 477"/>
                <a:gd name="T13" fmla="*/ 921 h 955"/>
                <a:gd name="T14" fmla="*/ 477 w 477"/>
                <a:gd name="T15" fmla="*/ 34 h 955"/>
                <a:gd name="T16" fmla="*/ 443 w 477"/>
                <a:gd name="T17" fmla="*/ 0 h 955"/>
                <a:gd name="T18" fmla="*/ 34 w 477"/>
                <a:gd name="T19" fmla="*/ 0 h 955"/>
                <a:gd name="T20" fmla="*/ 0 w 477"/>
                <a:gd name="T21" fmla="*/ 34 h 955"/>
                <a:gd name="T22" fmla="*/ 0 w 477"/>
                <a:gd name="T23" fmla="*/ 239 h 955"/>
                <a:gd name="T24" fmla="*/ 34 w 477"/>
                <a:gd name="T25" fmla="*/ 273 h 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7" h="955">
                  <a:moveTo>
                    <a:pt x="34" y="273"/>
                  </a:moveTo>
                  <a:cubicBezTo>
                    <a:pt x="53" y="273"/>
                    <a:pt x="68" y="258"/>
                    <a:pt x="68" y="239"/>
                  </a:cubicBezTo>
                  <a:cubicBezTo>
                    <a:pt x="68" y="68"/>
                    <a:pt x="68" y="68"/>
                    <a:pt x="68" y="68"/>
                  </a:cubicBezTo>
                  <a:cubicBezTo>
                    <a:pt x="409" y="68"/>
                    <a:pt x="409" y="68"/>
                    <a:pt x="409" y="68"/>
                  </a:cubicBezTo>
                  <a:cubicBezTo>
                    <a:pt x="409" y="921"/>
                    <a:pt x="409" y="921"/>
                    <a:pt x="409" y="921"/>
                  </a:cubicBezTo>
                  <a:cubicBezTo>
                    <a:pt x="409" y="940"/>
                    <a:pt x="424" y="955"/>
                    <a:pt x="443" y="955"/>
                  </a:cubicBezTo>
                  <a:cubicBezTo>
                    <a:pt x="462" y="955"/>
                    <a:pt x="477" y="940"/>
                    <a:pt x="477" y="921"/>
                  </a:cubicBezTo>
                  <a:cubicBezTo>
                    <a:pt x="477" y="34"/>
                    <a:pt x="477" y="34"/>
                    <a:pt x="477" y="34"/>
                  </a:cubicBezTo>
                  <a:cubicBezTo>
                    <a:pt x="477" y="15"/>
                    <a:pt x="462" y="0"/>
                    <a:pt x="443" y="0"/>
                  </a:cubicBezTo>
                  <a:cubicBezTo>
                    <a:pt x="34" y="0"/>
                    <a:pt x="34" y="0"/>
                    <a:pt x="34" y="0"/>
                  </a:cubicBezTo>
                  <a:cubicBezTo>
                    <a:pt x="15" y="0"/>
                    <a:pt x="0" y="15"/>
                    <a:pt x="0" y="34"/>
                  </a:cubicBezTo>
                  <a:cubicBezTo>
                    <a:pt x="0" y="239"/>
                    <a:pt x="0" y="239"/>
                    <a:pt x="0" y="239"/>
                  </a:cubicBezTo>
                  <a:cubicBezTo>
                    <a:pt x="0" y="258"/>
                    <a:pt x="15" y="273"/>
                    <a:pt x="34" y="2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08" name="Freeform 49">
              <a:extLst>
                <a:ext uri="{FF2B5EF4-FFF2-40B4-BE49-F238E27FC236}">
                  <a16:creationId xmlns:a16="http://schemas.microsoft.com/office/drawing/2014/main" id="{4D4A83F7-9692-4DB6-BAAA-B0A702BF693E}"/>
                </a:ext>
              </a:extLst>
            </p:cNvPr>
            <p:cNvSpPr>
              <a:spLocks/>
            </p:cNvSpPr>
            <p:nvPr/>
          </p:nvSpPr>
          <p:spPr bwMode="auto">
            <a:xfrm>
              <a:off x="8112287" y="2977405"/>
              <a:ext cx="22552" cy="45103"/>
            </a:xfrm>
            <a:custGeom>
              <a:avLst/>
              <a:gdLst>
                <a:gd name="T0" fmla="*/ 0 w 68"/>
                <a:gd name="T1" fmla="*/ 34 h 136"/>
                <a:gd name="T2" fmla="*/ 0 w 68"/>
                <a:gd name="T3" fmla="*/ 102 h 136"/>
                <a:gd name="T4" fmla="*/ 34 w 68"/>
                <a:gd name="T5" fmla="*/ 136 h 136"/>
                <a:gd name="T6" fmla="*/ 68 w 68"/>
                <a:gd name="T7" fmla="*/ 102 h 136"/>
                <a:gd name="T8" fmla="*/ 68 w 68"/>
                <a:gd name="T9" fmla="*/ 34 h 136"/>
                <a:gd name="T10" fmla="*/ 34 w 68"/>
                <a:gd name="T11" fmla="*/ 0 h 136"/>
                <a:gd name="T12" fmla="*/ 0 w 68"/>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8" h="136">
                  <a:moveTo>
                    <a:pt x="0" y="34"/>
                  </a:moveTo>
                  <a:cubicBezTo>
                    <a:pt x="0" y="102"/>
                    <a:pt x="0" y="102"/>
                    <a:pt x="0" y="102"/>
                  </a:cubicBezTo>
                  <a:cubicBezTo>
                    <a:pt x="0" y="121"/>
                    <a:pt x="15" y="136"/>
                    <a:pt x="34" y="136"/>
                  </a:cubicBezTo>
                  <a:cubicBezTo>
                    <a:pt x="53" y="136"/>
                    <a:pt x="68" y="121"/>
                    <a:pt x="68" y="102"/>
                  </a:cubicBezTo>
                  <a:cubicBezTo>
                    <a:pt x="68" y="34"/>
                    <a:pt x="68" y="34"/>
                    <a:pt x="68" y="34"/>
                  </a:cubicBezTo>
                  <a:cubicBezTo>
                    <a:pt x="68" y="15"/>
                    <a:pt x="53" y="0"/>
                    <a:pt x="34" y="0"/>
                  </a:cubicBezTo>
                  <a:cubicBezTo>
                    <a:pt x="15" y="0"/>
                    <a:pt x="0" y="15"/>
                    <a:pt x="0"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09" name="Freeform 50">
              <a:extLst>
                <a:ext uri="{FF2B5EF4-FFF2-40B4-BE49-F238E27FC236}">
                  <a16:creationId xmlns:a16="http://schemas.microsoft.com/office/drawing/2014/main" id="{0138095F-2890-411E-81FB-8E20176A206A}"/>
                </a:ext>
              </a:extLst>
            </p:cNvPr>
            <p:cNvSpPr>
              <a:spLocks/>
            </p:cNvSpPr>
            <p:nvPr/>
          </p:nvSpPr>
          <p:spPr bwMode="auto">
            <a:xfrm>
              <a:off x="8157672" y="2841813"/>
              <a:ext cx="22552" cy="45103"/>
            </a:xfrm>
            <a:custGeom>
              <a:avLst/>
              <a:gdLst>
                <a:gd name="T0" fmla="*/ 68 w 68"/>
                <a:gd name="T1" fmla="*/ 34 h 137"/>
                <a:gd name="T2" fmla="*/ 34 w 68"/>
                <a:gd name="T3" fmla="*/ 0 h 137"/>
                <a:gd name="T4" fmla="*/ 0 w 68"/>
                <a:gd name="T5" fmla="*/ 34 h 137"/>
                <a:gd name="T6" fmla="*/ 0 w 68"/>
                <a:gd name="T7" fmla="*/ 102 h 137"/>
                <a:gd name="T8" fmla="*/ 34 w 68"/>
                <a:gd name="T9" fmla="*/ 137 h 137"/>
                <a:gd name="T10" fmla="*/ 68 w 68"/>
                <a:gd name="T11" fmla="*/ 102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5"/>
                    <a:pt x="53" y="0"/>
                    <a:pt x="34" y="0"/>
                  </a:cubicBezTo>
                  <a:cubicBezTo>
                    <a:pt x="15" y="0"/>
                    <a:pt x="0" y="15"/>
                    <a:pt x="0" y="34"/>
                  </a:cubicBezTo>
                  <a:cubicBezTo>
                    <a:pt x="0" y="102"/>
                    <a:pt x="0" y="102"/>
                    <a:pt x="0" y="102"/>
                  </a:cubicBezTo>
                  <a:cubicBezTo>
                    <a:pt x="0" y="121"/>
                    <a:pt x="15" y="137"/>
                    <a:pt x="34" y="137"/>
                  </a:cubicBezTo>
                  <a:cubicBezTo>
                    <a:pt x="53" y="137"/>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10" name="Freeform 51">
              <a:extLst>
                <a:ext uri="{FF2B5EF4-FFF2-40B4-BE49-F238E27FC236}">
                  <a16:creationId xmlns:a16="http://schemas.microsoft.com/office/drawing/2014/main" id="{3A3EF8A3-8C80-42F6-8D1B-BD59287C1CFA}"/>
                </a:ext>
              </a:extLst>
            </p:cNvPr>
            <p:cNvSpPr>
              <a:spLocks/>
            </p:cNvSpPr>
            <p:nvPr/>
          </p:nvSpPr>
          <p:spPr bwMode="auto">
            <a:xfrm>
              <a:off x="8067184" y="3316242"/>
              <a:ext cx="22552" cy="67373"/>
            </a:xfrm>
            <a:custGeom>
              <a:avLst/>
              <a:gdLst>
                <a:gd name="T0" fmla="*/ 34 w 68"/>
                <a:gd name="T1" fmla="*/ 0 h 204"/>
                <a:gd name="T2" fmla="*/ 0 w 68"/>
                <a:gd name="T3" fmla="*/ 34 h 204"/>
                <a:gd name="T4" fmla="*/ 0 w 68"/>
                <a:gd name="T5" fmla="*/ 170 h 204"/>
                <a:gd name="T6" fmla="*/ 34 w 68"/>
                <a:gd name="T7" fmla="*/ 204 h 204"/>
                <a:gd name="T8" fmla="*/ 68 w 68"/>
                <a:gd name="T9" fmla="*/ 170 h 204"/>
                <a:gd name="T10" fmla="*/ 68 w 68"/>
                <a:gd name="T11" fmla="*/ 34 h 204"/>
                <a:gd name="T12" fmla="*/ 34 w 68"/>
                <a:gd name="T13" fmla="*/ 0 h 204"/>
              </a:gdLst>
              <a:ahLst/>
              <a:cxnLst>
                <a:cxn ang="0">
                  <a:pos x="T0" y="T1"/>
                </a:cxn>
                <a:cxn ang="0">
                  <a:pos x="T2" y="T3"/>
                </a:cxn>
                <a:cxn ang="0">
                  <a:pos x="T4" y="T5"/>
                </a:cxn>
                <a:cxn ang="0">
                  <a:pos x="T6" y="T7"/>
                </a:cxn>
                <a:cxn ang="0">
                  <a:pos x="T8" y="T9"/>
                </a:cxn>
                <a:cxn ang="0">
                  <a:pos x="T10" y="T11"/>
                </a:cxn>
                <a:cxn ang="0">
                  <a:pos x="T12" y="T13"/>
                </a:cxn>
              </a:cxnLst>
              <a:rect l="0" t="0" r="r" b="b"/>
              <a:pathLst>
                <a:path w="68" h="204">
                  <a:moveTo>
                    <a:pt x="34" y="0"/>
                  </a:moveTo>
                  <a:cubicBezTo>
                    <a:pt x="15" y="0"/>
                    <a:pt x="0" y="15"/>
                    <a:pt x="0" y="34"/>
                  </a:cubicBezTo>
                  <a:cubicBezTo>
                    <a:pt x="0" y="170"/>
                    <a:pt x="0" y="170"/>
                    <a:pt x="0" y="170"/>
                  </a:cubicBezTo>
                  <a:cubicBezTo>
                    <a:pt x="0" y="189"/>
                    <a:pt x="15" y="204"/>
                    <a:pt x="34" y="204"/>
                  </a:cubicBezTo>
                  <a:cubicBezTo>
                    <a:pt x="53" y="204"/>
                    <a:pt x="68" y="189"/>
                    <a:pt x="68" y="170"/>
                  </a:cubicBezTo>
                  <a:cubicBezTo>
                    <a:pt x="68" y="34"/>
                    <a:pt x="68" y="34"/>
                    <a:pt x="68" y="34"/>
                  </a:cubicBezTo>
                  <a:cubicBezTo>
                    <a:pt x="68" y="15"/>
                    <a:pt x="53"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11" name="Freeform 52">
              <a:extLst>
                <a:ext uri="{FF2B5EF4-FFF2-40B4-BE49-F238E27FC236}">
                  <a16:creationId xmlns:a16="http://schemas.microsoft.com/office/drawing/2014/main" id="{8E0F4D8E-F948-4F48-AC2E-1661E7941AA7}"/>
                </a:ext>
              </a:extLst>
            </p:cNvPr>
            <p:cNvSpPr>
              <a:spLocks noEditPoints="1"/>
            </p:cNvSpPr>
            <p:nvPr/>
          </p:nvSpPr>
          <p:spPr bwMode="auto">
            <a:xfrm>
              <a:off x="7931311" y="3180651"/>
              <a:ext cx="678521" cy="248349"/>
            </a:xfrm>
            <a:custGeom>
              <a:avLst/>
              <a:gdLst>
                <a:gd name="T0" fmla="*/ 2014 w 2048"/>
                <a:gd name="T1" fmla="*/ 683 h 751"/>
                <a:gd name="T2" fmla="*/ 1946 w 2048"/>
                <a:gd name="T3" fmla="*/ 683 h 751"/>
                <a:gd name="T4" fmla="*/ 1946 w 2048"/>
                <a:gd name="T5" fmla="*/ 473 h 751"/>
                <a:gd name="T6" fmla="*/ 2048 w 2048"/>
                <a:gd name="T7" fmla="*/ 341 h 751"/>
                <a:gd name="T8" fmla="*/ 1911 w 2048"/>
                <a:gd name="T9" fmla="*/ 205 h 751"/>
                <a:gd name="T10" fmla="*/ 1775 w 2048"/>
                <a:gd name="T11" fmla="*/ 341 h 751"/>
                <a:gd name="T12" fmla="*/ 1877 w 2048"/>
                <a:gd name="T13" fmla="*/ 473 h 751"/>
                <a:gd name="T14" fmla="*/ 1877 w 2048"/>
                <a:gd name="T15" fmla="*/ 683 h 751"/>
                <a:gd name="T16" fmla="*/ 1024 w 2048"/>
                <a:gd name="T17" fmla="*/ 683 h 751"/>
                <a:gd name="T18" fmla="*/ 1024 w 2048"/>
                <a:gd name="T19" fmla="*/ 543 h 751"/>
                <a:gd name="T20" fmla="*/ 1161 w 2048"/>
                <a:gd name="T21" fmla="*/ 376 h 751"/>
                <a:gd name="T22" fmla="*/ 990 w 2048"/>
                <a:gd name="T23" fmla="*/ 205 h 751"/>
                <a:gd name="T24" fmla="*/ 819 w 2048"/>
                <a:gd name="T25" fmla="*/ 376 h 751"/>
                <a:gd name="T26" fmla="*/ 956 w 2048"/>
                <a:gd name="T27" fmla="*/ 543 h 751"/>
                <a:gd name="T28" fmla="*/ 956 w 2048"/>
                <a:gd name="T29" fmla="*/ 683 h 751"/>
                <a:gd name="T30" fmla="*/ 205 w 2048"/>
                <a:gd name="T31" fmla="*/ 683 h 751"/>
                <a:gd name="T32" fmla="*/ 205 w 2048"/>
                <a:gd name="T33" fmla="*/ 338 h 751"/>
                <a:gd name="T34" fmla="*/ 341 w 2048"/>
                <a:gd name="T35" fmla="*/ 171 h 751"/>
                <a:gd name="T36" fmla="*/ 171 w 2048"/>
                <a:gd name="T37" fmla="*/ 0 h 751"/>
                <a:gd name="T38" fmla="*/ 0 w 2048"/>
                <a:gd name="T39" fmla="*/ 171 h 751"/>
                <a:gd name="T40" fmla="*/ 137 w 2048"/>
                <a:gd name="T41" fmla="*/ 338 h 751"/>
                <a:gd name="T42" fmla="*/ 137 w 2048"/>
                <a:gd name="T43" fmla="*/ 683 h 751"/>
                <a:gd name="T44" fmla="*/ 34 w 2048"/>
                <a:gd name="T45" fmla="*/ 683 h 751"/>
                <a:gd name="T46" fmla="*/ 0 w 2048"/>
                <a:gd name="T47" fmla="*/ 717 h 751"/>
                <a:gd name="T48" fmla="*/ 34 w 2048"/>
                <a:gd name="T49" fmla="*/ 751 h 751"/>
                <a:gd name="T50" fmla="*/ 2014 w 2048"/>
                <a:gd name="T51" fmla="*/ 751 h 751"/>
                <a:gd name="T52" fmla="*/ 2048 w 2048"/>
                <a:gd name="T53" fmla="*/ 717 h 751"/>
                <a:gd name="T54" fmla="*/ 2014 w 2048"/>
                <a:gd name="T55" fmla="*/ 683 h 751"/>
                <a:gd name="T56" fmla="*/ 68 w 2048"/>
                <a:gd name="T57" fmla="*/ 171 h 751"/>
                <a:gd name="T58" fmla="*/ 171 w 2048"/>
                <a:gd name="T59" fmla="*/ 68 h 751"/>
                <a:gd name="T60" fmla="*/ 273 w 2048"/>
                <a:gd name="T61" fmla="*/ 171 h 751"/>
                <a:gd name="T62" fmla="*/ 171 w 2048"/>
                <a:gd name="T63" fmla="*/ 273 h 751"/>
                <a:gd name="T64" fmla="*/ 68 w 2048"/>
                <a:gd name="T65" fmla="*/ 171 h 751"/>
                <a:gd name="T66" fmla="*/ 887 w 2048"/>
                <a:gd name="T67" fmla="*/ 376 h 751"/>
                <a:gd name="T68" fmla="*/ 990 w 2048"/>
                <a:gd name="T69" fmla="*/ 273 h 751"/>
                <a:gd name="T70" fmla="*/ 1092 w 2048"/>
                <a:gd name="T71" fmla="*/ 376 h 751"/>
                <a:gd name="T72" fmla="*/ 990 w 2048"/>
                <a:gd name="T73" fmla="*/ 478 h 751"/>
                <a:gd name="T74" fmla="*/ 887 w 2048"/>
                <a:gd name="T75" fmla="*/ 376 h 751"/>
                <a:gd name="T76" fmla="*/ 1843 w 2048"/>
                <a:gd name="T77" fmla="*/ 341 h 751"/>
                <a:gd name="T78" fmla="*/ 1911 w 2048"/>
                <a:gd name="T79" fmla="*/ 273 h 751"/>
                <a:gd name="T80" fmla="*/ 1980 w 2048"/>
                <a:gd name="T81" fmla="*/ 341 h 751"/>
                <a:gd name="T82" fmla="*/ 1911 w 2048"/>
                <a:gd name="T83" fmla="*/ 410 h 751"/>
                <a:gd name="T84" fmla="*/ 1843 w 2048"/>
                <a:gd name="T85" fmla="*/ 341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48" h="751">
                  <a:moveTo>
                    <a:pt x="2014" y="683"/>
                  </a:moveTo>
                  <a:cubicBezTo>
                    <a:pt x="1946" y="683"/>
                    <a:pt x="1946" y="683"/>
                    <a:pt x="1946" y="683"/>
                  </a:cubicBezTo>
                  <a:cubicBezTo>
                    <a:pt x="1946" y="473"/>
                    <a:pt x="1946" y="473"/>
                    <a:pt x="1946" y="473"/>
                  </a:cubicBezTo>
                  <a:cubicBezTo>
                    <a:pt x="2004" y="458"/>
                    <a:pt x="2048" y="405"/>
                    <a:pt x="2048" y="341"/>
                  </a:cubicBezTo>
                  <a:cubicBezTo>
                    <a:pt x="2048" y="266"/>
                    <a:pt x="1987" y="205"/>
                    <a:pt x="1911" y="205"/>
                  </a:cubicBezTo>
                  <a:cubicBezTo>
                    <a:pt x="1836" y="205"/>
                    <a:pt x="1775" y="266"/>
                    <a:pt x="1775" y="341"/>
                  </a:cubicBezTo>
                  <a:cubicBezTo>
                    <a:pt x="1775" y="405"/>
                    <a:pt x="1819" y="458"/>
                    <a:pt x="1877" y="473"/>
                  </a:cubicBezTo>
                  <a:cubicBezTo>
                    <a:pt x="1877" y="683"/>
                    <a:pt x="1877" y="683"/>
                    <a:pt x="1877" y="683"/>
                  </a:cubicBezTo>
                  <a:cubicBezTo>
                    <a:pt x="1024" y="683"/>
                    <a:pt x="1024" y="683"/>
                    <a:pt x="1024" y="683"/>
                  </a:cubicBezTo>
                  <a:cubicBezTo>
                    <a:pt x="1024" y="543"/>
                    <a:pt x="1024" y="543"/>
                    <a:pt x="1024" y="543"/>
                  </a:cubicBezTo>
                  <a:cubicBezTo>
                    <a:pt x="1102" y="527"/>
                    <a:pt x="1161" y="458"/>
                    <a:pt x="1161" y="376"/>
                  </a:cubicBezTo>
                  <a:cubicBezTo>
                    <a:pt x="1161" y="281"/>
                    <a:pt x="1084" y="205"/>
                    <a:pt x="990" y="205"/>
                  </a:cubicBezTo>
                  <a:cubicBezTo>
                    <a:pt x="896" y="205"/>
                    <a:pt x="819" y="281"/>
                    <a:pt x="819" y="376"/>
                  </a:cubicBezTo>
                  <a:cubicBezTo>
                    <a:pt x="819" y="458"/>
                    <a:pt x="878" y="527"/>
                    <a:pt x="956" y="543"/>
                  </a:cubicBezTo>
                  <a:cubicBezTo>
                    <a:pt x="956" y="683"/>
                    <a:pt x="956" y="683"/>
                    <a:pt x="956" y="683"/>
                  </a:cubicBezTo>
                  <a:cubicBezTo>
                    <a:pt x="205" y="683"/>
                    <a:pt x="205" y="683"/>
                    <a:pt x="205" y="683"/>
                  </a:cubicBezTo>
                  <a:cubicBezTo>
                    <a:pt x="205" y="338"/>
                    <a:pt x="205" y="338"/>
                    <a:pt x="205" y="338"/>
                  </a:cubicBezTo>
                  <a:cubicBezTo>
                    <a:pt x="283" y="322"/>
                    <a:pt x="341" y="253"/>
                    <a:pt x="341" y="171"/>
                  </a:cubicBezTo>
                  <a:cubicBezTo>
                    <a:pt x="341" y="77"/>
                    <a:pt x="265" y="0"/>
                    <a:pt x="171" y="0"/>
                  </a:cubicBezTo>
                  <a:cubicBezTo>
                    <a:pt x="77" y="0"/>
                    <a:pt x="0" y="77"/>
                    <a:pt x="0" y="171"/>
                  </a:cubicBezTo>
                  <a:cubicBezTo>
                    <a:pt x="0" y="253"/>
                    <a:pt x="59" y="322"/>
                    <a:pt x="137" y="338"/>
                  </a:cubicBezTo>
                  <a:cubicBezTo>
                    <a:pt x="137" y="683"/>
                    <a:pt x="137" y="683"/>
                    <a:pt x="137" y="683"/>
                  </a:cubicBezTo>
                  <a:cubicBezTo>
                    <a:pt x="34" y="683"/>
                    <a:pt x="34" y="683"/>
                    <a:pt x="34" y="683"/>
                  </a:cubicBezTo>
                  <a:cubicBezTo>
                    <a:pt x="15" y="683"/>
                    <a:pt x="0" y="698"/>
                    <a:pt x="0" y="717"/>
                  </a:cubicBezTo>
                  <a:cubicBezTo>
                    <a:pt x="0" y="736"/>
                    <a:pt x="15" y="751"/>
                    <a:pt x="34" y="751"/>
                  </a:cubicBezTo>
                  <a:cubicBezTo>
                    <a:pt x="2014" y="751"/>
                    <a:pt x="2014" y="751"/>
                    <a:pt x="2014" y="751"/>
                  </a:cubicBezTo>
                  <a:cubicBezTo>
                    <a:pt x="2033" y="751"/>
                    <a:pt x="2048" y="736"/>
                    <a:pt x="2048" y="717"/>
                  </a:cubicBezTo>
                  <a:cubicBezTo>
                    <a:pt x="2048" y="698"/>
                    <a:pt x="2033" y="683"/>
                    <a:pt x="2014" y="683"/>
                  </a:cubicBezTo>
                  <a:close/>
                  <a:moveTo>
                    <a:pt x="68" y="171"/>
                  </a:moveTo>
                  <a:cubicBezTo>
                    <a:pt x="68" y="114"/>
                    <a:pt x="114" y="68"/>
                    <a:pt x="171" y="68"/>
                  </a:cubicBezTo>
                  <a:cubicBezTo>
                    <a:pt x="227" y="68"/>
                    <a:pt x="273" y="114"/>
                    <a:pt x="273" y="171"/>
                  </a:cubicBezTo>
                  <a:cubicBezTo>
                    <a:pt x="273" y="227"/>
                    <a:pt x="227" y="273"/>
                    <a:pt x="171" y="273"/>
                  </a:cubicBezTo>
                  <a:cubicBezTo>
                    <a:pt x="114" y="273"/>
                    <a:pt x="68" y="227"/>
                    <a:pt x="68" y="171"/>
                  </a:cubicBezTo>
                  <a:close/>
                  <a:moveTo>
                    <a:pt x="887" y="376"/>
                  </a:moveTo>
                  <a:cubicBezTo>
                    <a:pt x="887" y="319"/>
                    <a:pt x="933" y="273"/>
                    <a:pt x="990" y="273"/>
                  </a:cubicBezTo>
                  <a:cubicBezTo>
                    <a:pt x="1046" y="273"/>
                    <a:pt x="1092" y="319"/>
                    <a:pt x="1092" y="376"/>
                  </a:cubicBezTo>
                  <a:cubicBezTo>
                    <a:pt x="1092" y="432"/>
                    <a:pt x="1046" y="478"/>
                    <a:pt x="990" y="478"/>
                  </a:cubicBezTo>
                  <a:cubicBezTo>
                    <a:pt x="933" y="478"/>
                    <a:pt x="887" y="432"/>
                    <a:pt x="887" y="376"/>
                  </a:cubicBezTo>
                  <a:close/>
                  <a:moveTo>
                    <a:pt x="1843" y="341"/>
                  </a:moveTo>
                  <a:cubicBezTo>
                    <a:pt x="1843" y="304"/>
                    <a:pt x="1874" y="273"/>
                    <a:pt x="1911" y="273"/>
                  </a:cubicBezTo>
                  <a:cubicBezTo>
                    <a:pt x="1949" y="273"/>
                    <a:pt x="1980" y="304"/>
                    <a:pt x="1980" y="341"/>
                  </a:cubicBezTo>
                  <a:cubicBezTo>
                    <a:pt x="1980" y="379"/>
                    <a:pt x="1949" y="410"/>
                    <a:pt x="1911" y="410"/>
                  </a:cubicBezTo>
                  <a:cubicBezTo>
                    <a:pt x="1874" y="410"/>
                    <a:pt x="1843" y="379"/>
                    <a:pt x="1843" y="3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12" name="Freeform 53">
              <a:extLst>
                <a:ext uri="{FF2B5EF4-FFF2-40B4-BE49-F238E27FC236}">
                  <a16:creationId xmlns:a16="http://schemas.microsoft.com/office/drawing/2014/main" id="{440171A5-8919-4D8E-A521-8949C8423403}"/>
                </a:ext>
              </a:extLst>
            </p:cNvPr>
            <p:cNvSpPr>
              <a:spLocks/>
            </p:cNvSpPr>
            <p:nvPr/>
          </p:nvSpPr>
          <p:spPr bwMode="auto">
            <a:xfrm>
              <a:off x="8021799" y="3316242"/>
              <a:ext cx="22552" cy="67373"/>
            </a:xfrm>
            <a:custGeom>
              <a:avLst/>
              <a:gdLst>
                <a:gd name="T0" fmla="*/ 0 w 68"/>
                <a:gd name="T1" fmla="*/ 34 h 204"/>
                <a:gd name="T2" fmla="*/ 0 w 68"/>
                <a:gd name="T3" fmla="*/ 170 h 204"/>
                <a:gd name="T4" fmla="*/ 34 w 68"/>
                <a:gd name="T5" fmla="*/ 204 h 204"/>
                <a:gd name="T6" fmla="*/ 68 w 68"/>
                <a:gd name="T7" fmla="*/ 170 h 204"/>
                <a:gd name="T8" fmla="*/ 68 w 68"/>
                <a:gd name="T9" fmla="*/ 34 h 204"/>
                <a:gd name="T10" fmla="*/ 34 w 68"/>
                <a:gd name="T11" fmla="*/ 0 h 204"/>
                <a:gd name="T12" fmla="*/ 0 w 68"/>
                <a:gd name="T13" fmla="*/ 34 h 204"/>
              </a:gdLst>
              <a:ahLst/>
              <a:cxnLst>
                <a:cxn ang="0">
                  <a:pos x="T0" y="T1"/>
                </a:cxn>
                <a:cxn ang="0">
                  <a:pos x="T2" y="T3"/>
                </a:cxn>
                <a:cxn ang="0">
                  <a:pos x="T4" y="T5"/>
                </a:cxn>
                <a:cxn ang="0">
                  <a:pos x="T6" y="T7"/>
                </a:cxn>
                <a:cxn ang="0">
                  <a:pos x="T8" y="T9"/>
                </a:cxn>
                <a:cxn ang="0">
                  <a:pos x="T10" y="T11"/>
                </a:cxn>
                <a:cxn ang="0">
                  <a:pos x="T12" y="T13"/>
                </a:cxn>
              </a:cxnLst>
              <a:rect l="0" t="0" r="r" b="b"/>
              <a:pathLst>
                <a:path w="68" h="204">
                  <a:moveTo>
                    <a:pt x="0" y="34"/>
                  </a:moveTo>
                  <a:cubicBezTo>
                    <a:pt x="0" y="170"/>
                    <a:pt x="0" y="170"/>
                    <a:pt x="0" y="170"/>
                  </a:cubicBezTo>
                  <a:cubicBezTo>
                    <a:pt x="0" y="189"/>
                    <a:pt x="15" y="204"/>
                    <a:pt x="34" y="204"/>
                  </a:cubicBezTo>
                  <a:cubicBezTo>
                    <a:pt x="53" y="204"/>
                    <a:pt x="68" y="189"/>
                    <a:pt x="68" y="170"/>
                  </a:cubicBezTo>
                  <a:cubicBezTo>
                    <a:pt x="68" y="34"/>
                    <a:pt x="68" y="34"/>
                    <a:pt x="68" y="34"/>
                  </a:cubicBezTo>
                  <a:cubicBezTo>
                    <a:pt x="68" y="15"/>
                    <a:pt x="53" y="0"/>
                    <a:pt x="34" y="0"/>
                  </a:cubicBezTo>
                  <a:cubicBezTo>
                    <a:pt x="15" y="0"/>
                    <a:pt x="0" y="15"/>
                    <a:pt x="0"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13" name="Freeform 54">
              <a:extLst>
                <a:ext uri="{FF2B5EF4-FFF2-40B4-BE49-F238E27FC236}">
                  <a16:creationId xmlns:a16="http://schemas.microsoft.com/office/drawing/2014/main" id="{36EF5CC0-E519-40BC-A994-373B9C503008}"/>
                </a:ext>
              </a:extLst>
            </p:cNvPr>
            <p:cNvSpPr>
              <a:spLocks/>
            </p:cNvSpPr>
            <p:nvPr/>
          </p:nvSpPr>
          <p:spPr bwMode="auto">
            <a:xfrm>
              <a:off x="8067184" y="3112714"/>
              <a:ext cx="22552" cy="45385"/>
            </a:xfrm>
            <a:custGeom>
              <a:avLst/>
              <a:gdLst>
                <a:gd name="T0" fmla="*/ 68 w 68"/>
                <a:gd name="T1" fmla="*/ 34 h 137"/>
                <a:gd name="T2" fmla="*/ 34 w 68"/>
                <a:gd name="T3" fmla="*/ 0 h 137"/>
                <a:gd name="T4" fmla="*/ 0 w 68"/>
                <a:gd name="T5" fmla="*/ 34 h 137"/>
                <a:gd name="T6" fmla="*/ 0 w 68"/>
                <a:gd name="T7" fmla="*/ 103 h 137"/>
                <a:gd name="T8" fmla="*/ 34 w 68"/>
                <a:gd name="T9" fmla="*/ 137 h 137"/>
                <a:gd name="T10" fmla="*/ 68 w 68"/>
                <a:gd name="T11" fmla="*/ 103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6"/>
                    <a:pt x="53" y="0"/>
                    <a:pt x="34" y="0"/>
                  </a:cubicBezTo>
                  <a:cubicBezTo>
                    <a:pt x="15" y="0"/>
                    <a:pt x="0" y="16"/>
                    <a:pt x="0" y="34"/>
                  </a:cubicBezTo>
                  <a:cubicBezTo>
                    <a:pt x="0" y="103"/>
                    <a:pt x="0" y="103"/>
                    <a:pt x="0" y="103"/>
                  </a:cubicBezTo>
                  <a:cubicBezTo>
                    <a:pt x="0" y="122"/>
                    <a:pt x="15" y="137"/>
                    <a:pt x="34" y="137"/>
                  </a:cubicBezTo>
                  <a:cubicBezTo>
                    <a:pt x="53" y="137"/>
                    <a:pt x="68" y="122"/>
                    <a:pt x="68" y="103"/>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14" name="Freeform 55">
              <a:extLst>
                <a:ext uri="{FF2B5EF4-FFF2-40B4-BE49-F238E27FC236}">
                  <a16:creationId xmlns:a16="http://schemas.microsoft.com/office/drawing/2014/main" id="{77412391-9305-4CDB-A172-19D40ECE0ACB}"/>
                </a:ext>
              </a:extLst>
            </p:cNvPr>
            <p:cNvSpPr>
              <a:spLocks/>
            </p:cNvSpPr>
            <p:nvPr/>
          </p:nvSpPr>
          <p:spPr bwMode="auto">
            <a:xfrm>
              <a:off x="8067184" y="3180651"/>
              <a:ext cx="22552" cy="45103"/>
            </a:xfrm>
            <a:custGeom>
              <a:avLst/>
              <a:gdLst>
                <a:gd name="T0" fmla="*/ 68 w 68"/>
                <a:gd name="T1" fmla="*/ 34 h 137"/>
                <a:gd name="T2" fmla="*/ 34 w 68"/>
                <a:gd name="T3" fmla="*/ 0 h 137"/>
                <a:gd name="T4" fmla="*/ 0 w 68"/>
                <a:gd name="T5" fmla="*/ 34 h 137"/>
                <a:gd name="T6" fmla="*/ 0 w 68"/>
                <a:gd name="T7" fmla="*/ 102 h 137"/>
                <a:gd name="T8" fmla="*/ 34 w 68"/>
                <a:gd name="T9" fmla="*/ 137 h 137"/>
                <a:gd name="T10" fmla="*/ 68 w 68"/>
                <a:gd name="T11" fmla="*/ 102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5"/>
                    <a:pt x="53" y="0"/>
                    <a:pt x="34" y="0"/>
                  </a:cubicBezTo>
                  <a:cubicBezTo>
                    <a:pt x="15" y="0"/>
                    <a:pt x="0" y="15"/>
                    <a:pt x="0" y="34"/>
                  </a:cubicBezTo>
                  <a:cubicBezTo>
                    <a:pt x="0" y="102"/>
                    <a:pt x="0" y="102"/>
                    <a:pt x="0" y="102"/>
                  </a:cubicBezTo>
                  <a:cubicBezTo>
                    <a:pt x="0" y="121"/>
                    <a:pt x="15" y="137"/>
                    <a:pt x="34" y="137"/>
                  </a:cubicBezTo>
                  <a:cubicBezTo>
                    <a:pt x="53" y="137"/>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15" name="Freeform 56">
              <a:extLst>
                <a:ext uri="{FF2B5EF4-FFF2-40B4-BE49-F238E27FC236}">
                  <a16:creationId xmlns:a16="http://schemas.microsoft.com/office/drawing/2014/main" id="{926FFC35-52E5-45FC-86DC-0EBEA67E1DA6}"/>
                </a:ext>
              </a:extLst>
            </p:cNvPr>
            <p:cNvSpPr>
              <a:spLocks/>
            </p:cNvSpPr>
            <p:nvPr/>
          </p:nvSpPr>
          <p:spPr bwMode="auto">
            <a:xfrm>
              <a:off x="8021799" y="3112714"/>
              <a:ext cx="22552" cy="45385"/>
            </a:xfrm>
            <a:custGeom>
              <a:avLst/>
              <a:gdLst>
                <a:gd name="T0" fmla="*/ 0 w 68"/>
                <a:gd name="T1" fmla="*/ 34 h 137"/>
                <a:gd name="T2" fmla="*/ 0 w 68"/>
                <a:gd name="T3" fmla="*/ 103 h 137"/>
                <a:gd name="T4" fmla="*/ 34 w 68"/>
                <a:gd name="T5" fmla="*/ 137 h 137"/>
                <a:gd name="T6" fmla="*/ 68 w 68"/>
                <a:gd name="T7" fmla="*/ 103 h 137"/>
                <a:gd name="T8" fmla="*/ 68 w 68"/>
                <a:gd name="T9" fmla="*/ 34 h 137"/>
                <a:gd name="T10" fmla="*/ 34 w 68"/>
                <a:gd name="T11" fmla="*/ 0 h 137"/>
                <a:gd name="T12" fmla="*/ 0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0" y="34"/>
                  </a:moveTo>
                  <a:cubicBezTo>
                    <a:pt x="0" y="103"/>
                    <a:pt x="0" y="103"/>
                    <a:pt x="0" y="103"/>
                  </a:cubicBezTo>
                  <a:cubicBezTo>
                    <a:pt x="0" y="122"/>
                    <a:pt x="15" y="137"/>
                    <a:pt x="34" y="137"/>
                  </a:cubicBezTo>
                  <a:cubicBezTo>
                    <a:pt x="53" y="137"/>
                    <a:pt x="68" y="122"/>
                    <a:pt x="68" y="103"/>
                  </a:cubicBezTo>
                  <a:cubicBezTo>
                    <a:pt x="68" y="34"/>
                    <a:pt x="68" y="34"/>
                    <a:pt x="68" y="34"/>
                  </a:cubicBezTo>
                  <a:cubicBezTo>
                    <a:pt x="68" y="16"/>
                    <a:pt x="53" y="0"/>
                    <a:pt x="34" y="0"/>
                  </a:cubicBezTo>
                  <a:cubicBezTo>
                    <a:pt x="15" y="0"/>
                    <a:pt x="0" y="16"/>
                    <a:pt x="0"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16" name="Freeform 57">
              <a:extLst>
                <a:ext uri="{FF2B5EF4-FFF2-40B4-BE49-F238E27FC236}">
                  <a16:creationId xmlns:a16="http://schemas.microsoft.com/office/drawing/2014/main" id="{982EAA40-8E6B-4DB8-9B78-DCC471EA701D}"/>
                </a:ext>
              </a:extLst>
            </p:cNvPr>
            <p:cNvSpPr>
              <a:spLocks/>
            </p:cNvSpPr>
            <p:nvPr/>
          </p:nvSpPr>
          <p:spPr bwMode="auto">
            <a:xfrm>
              <a:off x="8157672" y="3180651"/>
              <a:ext cx="22552" cy="45103"/>
            </a:xfrm>
            <a:custGeom>
              <a:avLst/>
              <a:gdLst>
                <a:gd name="T0" fmla="*/ 68 w 68"/>
                <a:gd name="T1" fmla="*/ 34 h 137"/>
                <a:gd name="T2" fmla="*/ 34 w 68"/>
                <a:gd name="T3" fmla="*/ 0 h 137"/>
                <a:gd name="T4" fmla="*/ 0 w 68"/>
                <a:gd name="T5" fmla="*/ 34 h 137"/>
                <a:gd name="T6" fmla="*/ 0 w 68"/>
                <a:gd name="T7" fmla="*/ 102 h 137"/>
                <a:gd name="T8" fmla="*/ 34 w 68"/>
                <a:gd name="T9" fmla="*/ 137 h 137"/>
                <a:gd name="T10" fmla="*/ 68 w 68"/>
                <a:gd name="T11" fmla="*/ 102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5"/>
                    <a:pt x="53" y="0"/>
                    <a:pt x="34" y="0"/>
                  </a:cubicBezTo>
                  <a:cubicBezTo>
                    <a:pt x="15" y="0"/>
                    <a:pt x="0" y="15"/>
                    <a:pt x="0" y="34"/>
                  </a:cubicBezTo>
                  <a:cubicBezTo>
                    <a:pt x="0" y="102"/>
                    <a:pt x="0" y="102"/>
                    <a:pt x="0" y="102"/>
                  </a:cubicBezTo>
                  <a:cubicBezTo>
                    <a:pt x="0" y="121"/>
                    <a:pt x="15" y="137"/>
                    <a:pt x="34" y="137"/>
                  </a:cubicBezTo>
                  <a:cubicBezTo>
                    <a:pt x="53" y="137"/>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17" name="Freeform 58">
              <a:extLst>
                <a:ext uri="{FF2B5EF4-FFF2-40B4-BE49-F238E27FC236}">
                  <a16:creationId xmlns:a16="http://schemas.microsoft.com/office/drawing/2014/main" id="{E5229FC8-54FE-4480-B1F1-45F8AFFFF8D7}"/>
                </a:ext>
              </a:extLst>
            </p:cNvPr>
            <p:cNvSpPr>
              <a:spLocks/>
            </p:cNvSpPr>
            <p:nvPr/>
          </p:nvSpPr>
          <p:spPr bwMode="auto">
            <a:xfrm>
              <a:off x="8202494" y="3044778"/>
              <a:ext cx="22552" cy="45385"/>
            </a:xfrm>
            <a:custGeom>
              <a:avLst/>
              <a:gdLst>
                <a:gd name="T0" fmla="*/ 68 w 68"/>
                <a:gd name="T1" fmla="*/ 35 h 137"/>
                <a:gd name="T2" fmla="*/ 34 w 68"/>
                <a:gd name="T3" fmla="*/ 0 h 137"/>
                <a:gd name="T4" fmla="*/ 0 w 68"/>
                <a:gd name="T5" fmla="*/ 35 h 137"/>
                <a:gd name="T6" fmla="*/ 0 w 68"/>
                <a:gd name="T7" fmla="*/ 103 h 137"/>
                <a:gd name="T8" fmla="*/ 34 w 68"/>
                <a:gd name="T9" fmla="*/ 137 h 137"/>
                <a:gd name="T10" fmla="*/ 68 w 68"/>
                <a:gd name="T11" fmla="*/ 103 h 137"/>
                <a:gd name="T12" fmla="*/ 68 w 68"/>
                <a:gd name="T13" fmla="*/ 35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5"/>
                  </a:moveTo>
                  <a:cubicBezTo>
                    <a:pt x="68" y="16"/>
                    <a:pt x="53" y="0"/>
                    <a:pt x="34" y="0"/>
                  </a:cubicBezTo>
                  <a:cubicBezTo>
                    <a:pt x="15" y="0"/>
                    <a:pt x="0" y="16"/>
                    <a:pt x="0" y="35"/>
                  </a:cubicBezTo>
                  <a:cubicBezTo>
                    <a:pt x="0" y="103"/>
                    <a:pt x="0" y="103"/>
                    <a:pt x="0" y="103"/>
                  </a:cubicBezTo>
                  <a:cubicBezTo>
                    <a:pt x="0" y="122"/>
                    <a:pt x="15" y="137"/>
                    <a:pt x="34" y="137"/>
                  </a:cubicBezTo>
                  <a:cubicBezTo>
                    <a:pt x="53" y="137"/>
                    <a:pt x="68" y="122"/>
                    <a:pt x="68" y="103"/>
                  </a:cubicBezTo>
                  <a:lnTo>
                    <a:pt x="68"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18" name="Freeform 59">
              <a:extLst>
                <a:ext uri="{FF2B5EF4-FFF2-40B4-BE49-F238E27FC236}">
                  <a16:creationId xmlns:a16="http://schemas.microsoft.com/office/drawing/2014/main" id="{7EA7F232-9B64-449E-855D-24BDC3B5DD3A}"/>
                </a:ext>
              </a:extLst>
            </p:cNvPr>
            <p:cNvSpPr>
              <a:spLocks/>
            </p:cNvSpPr>
            <p:nvPr/>
          </p:nvSpPr>
          <p:spPr bwMode="auto">
            <a:xfrm>
              <a:off x="8202494" y="2977405"/>
              <a:ext cx="22552" cy="45103"/>
            </a:xfrm>
            <a:custGeom>
              <a:avLst/>
              <a:gdLst>
                <a:gd name="T0" fmla="*/ 68 w 68"/>
                <a:gd name="T1" fmla="*/ 34 h 136"/>
                <a:gd name="T2" fmla="*/ 34 w 68"/>
                <a:gd name="T3" fmla="*/ 0 h 136"/>
                <a:gd name="T4" fmla="*/ 0 w 68"/>
                <a:gd name="T5" fmla="*/ 34 h 136"/>
                <a:gd name="T6" fmla="*/ 0 w 68"/>
                <a:gd name="T7" fmla="*/ 102 h 136"/>
                <a:gd name="T8" fmla="*/ 34 w 68"/>
                <a:gd name="T9" fmla="*/ 136 h 136"/>
                <a:gd name="T10" fmla="*/ 68 w 68"/>
                <a:gd name="T11" fmla="*/ 102 h 136"/>
                <a:gd name="T12" fmla="*/ 68 w 68"/>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8" h="136">
                  <a:moveTo>
                    <a:pt x="68" y="34"/>
                  </a:moveTo>
                  <a:cubicBezTo>
                    <a:pt x="68" y="15"/>
                    <a:pt x="53" y="0"/>
                    <a:pt x="34" y="0"/>
                  </a:cubicBezTo>
                  <a:cubicBezTo>
                    <a:pt x="15" y="0"/>
                    <a:pt x="0" y="15"/>
                    <a:pt x="0" y="34"/>
                  </a:cubicBezTo>
                  <a:cubicBezTo>
                    <a:pt x="0" y="102"/>
                    <a:pt x="0" y="102"/>
                    <a:pt x="0" y="102"/>
                  </a:cubicBezTo>
                  <a:cubicBezTo>
                    <a:pt x="0" y="121"/>
                    <a:pt x="15" y="136"/>
                    <a:pt x="34" y="136"/>
                  </a:cubicBezTo>
                  <a:cubicBezTo>
                    <a:pt x="53" y="136"/>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19" name="Freeform 60">
              <a:extLst>
                <a:ext uri="{FF2B5EF4-FFF2-40B4-BE49-F238E27FC236}">
                  <a16:creationId xmlns:a16="http://schemas.microsoft.com/office/drawing/2014/main" id="{4230151E-001F-450D-9501-42227A7BEF10}"/>
                </a:ext>
              </a:extLst>
            </p:cNvPr>
            <p:cNvSpPr>
              <a:spLocks/>
            </p:cNvSpPr>
            <p:nvPr/>
          </p:nvSpPr>
          <p:spPr bwMode="auto">
            <a:xfrm>
              <a:off x="8202494" y="3112714"/>
              <a:ext cx="22552" cy="45385"/>
            </a:xfrm>
            <a:custGeom>
              <a:avLst/>
              <a:gdLst>
                <a:gd name="T0" fmla="*/ 68 w 68"/>
                <a:gd name="T1" fmla="*/ 34 h 137"/>
                <a:gd name="T2" fmla="*/ 34 w 68"/>
                <a:gd name="T3" fmla="*/ 0 h 137"/>
                <a:gd name="T4" fmla="*/ 0 w 68"/>
                <a:gd name="T5" fmla="*/ 34 h 137"/>
                <a:gd name="T6" fmla="*/ 0 w 68"/>
                <a:gd name="T7" fmla="*/ 103 h 137"/>
                <a:gd name="T8" fmla="*/ 34 w 68"/>
                <a:gd name="T9" fmla="*/ 137 h 137"/>
                <a:gd name="T10" fmla="*/ 68 w 68"/>
                <a:gd name="T11" fmla="*/ 103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6"/>
                    <a:pt x="53" y="0"/>
                    <a:pt x="34" y="0"/>
                  </a:cubicBezTo>
                  <a:cubicBezTo>
                    <a:pt x="15" y="0"/>
                    <a:pt x="0" y="16"/>
                    <a:pt x="0" y="34"/>
                  </a:cubicBezTo>
                  <a:cubicBezTo>
                    <a:pt x="0" y="103"/>
                    <a:pt x="0" y="103"/>
                    <a:pt x="0" y="103"/>
                  </a:cubicBezTo>
                  <a:cubicBezTo>
                    <a:pt x="0" y="122"/>
                    <a:pt x="15" y="137"/>
                    <a:pt x="34" y="137"/>
                  </a:cubicBezTo>
                  <a:cubicBezTo>
                    <a:pt x="53" y="137"/>
                    <a:pt x="68" y="122"/>
                    <a:pt x="68" y="103"/>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20" name="Freeform 61">
              <a:extLst>
                <a:ext uri="{FF2B5EF4-FFF2-40B4-BE49-F238E27FC236}">
                  <a16:creationId xmlns:a16="http://schemas.microsoft.com/office/drawing/2014/main" id="{F5BE368C-F504-4CBE-84DB-8FA152A8C15F}"/>
                </a:ext>
              </a:extLst>
            </p:cNvPr>
            <p:cNvSpPr>
              <a:spLocks/>
            </p:cNvSpPr>
            <p:nvPr/>
          </p:nvSpPr>
          <p:spPr bwMode="auto">
            <a:xfrm>
              <a:off x="8202494" y="3180651"/>
              <a:ext cx="22552" cy="45103"/>
            </a:xfrm>
            <a:custGeom>
              <a:avLst/>
              <a:gdLst>
                <a:gd name="T0" fmla="*/ 34 w 68"/>
                <a:gd name="T1" fmla="*/ 0 h 137"/>
                <a:gd name="T2" fmla="*/ 0 w 68"/>
                <a:gd name="T3" fmla="*/ 34 h 137"/>
                <a:gd name="T4" fmla="*/ 0 w 68"/>
                <a:gd name="T5" fmla="*/ 102 h 137"/>
                <a:gd name="T6" fmla="*/ 34 w 68"/>
                <a:gd name="T7" fmla="*/ 137 h 137"/>
                <a:gd name="T8" fmla="*/ 68 w 68"/>
                <a:gd name="T9" fmla="*/ 102 h 137"/>
                <a:gd name="T10" fmla="*/ 68 w 68"/>
                <a:gd name="T11" fmla="*/ 34 h 137"/>
                <a:gd name="T12" fmla="*/ 34 w 68"/>
                <a:gd name="T13" fmla="*/ 0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34" y="0"/>
                  </a:moveTo>
                  <a:cubicBezTo>
                    <a:pt x="15" y="0"/>
                    <a:pt x="0" y="15"/>
                    <a:pt x="0" y="34"/>
                  </a:cubicBezTo>
                  <a:cubicBezTo>
                    <a:pt x="0" y="102"/>
                    <a:pt x="0" y="102"/>
                    <a:pt x="0" y="102"/>
                  </a:cubicBezTo>
                  <a:cubicBezTo>
                    <a:pt x="0" y="121"/>
                    <a:pt x="15" y="137"/>
                    <a:pt x="34" y="137"/>
                  </a:cubicBezTo>
                  <a:cubicBezTo>
                    <a:pt x="53" y="137"/>
                    <a:pt x="68" y="121"/>
                    <a:pt x="68" y="102"/>
                  </a:cubicBezTo>
                  <a:cubicBezTo>
                    <a:pt x="68" y="34"/>
                    <a:pt x="68" y="34"/>
                    <a:pt x="68" y="34"/>
                  </a:cubicBezTo>
                  <a:cubicBezTo>
                    <a:pt x="68" y="15"/>
                    <a:pt x="53"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21" name="Freeform 62">
              <a:extLst>
                <a:ext uri="{FF2B5EF4-FFF2-40B4-BE49-F238E27FC236}">
                  <a16:creationId xmlns:a16="http://schemas.microsoft.com/office/drawing/2014/main" id="{2FB2ED58-AA0F-4532-9E68-76462E325AF8}"/>
                </a:ext>
              </a:extLst>
            </p:cNvPr>
            <p:cNvSpPr>
              <a:spLocks/>
            </p:cNvSpPr>
            <p:nvPr/>
          </p:nvSpPr>
          <p:spPr bwMode="auto">
            <a:xfrm>
              <a:off x="8202494" y="2909468"/>
              <a:ext cx="22552" cy="45103"/>
            </a:xfrm>
            <a:custGeom>
              <a:avLst/>
              <a:gdLst>
                <a:gd name="T0" fmla="*/ 68 w 68"/>
                <a:gd name="T1" fmla="*/ 34 h 136"/>
                <a:gd name="T2" fmla="*/ 34 w 68"/>
                <a:gd name="T3" fmla="*/ 0 h 136"/>
                <a:gd name="T4" fmla="*/ 0 w 68"/>
                <a:gd name="T5" fmla="*/ 34 h 136"/>
                <a:gd name="T6" fmla="*/ 0 w 68"/>
                <a:gd name="T7" fmla="*/ 102 h 136"/>
                <a:gd name="T8" fmla="*/ 34 w 68"/>
                <a:gd name="T9" fmla="*/ 136 h 136"/>
                <a:gd name="T10" fmla="*/ 68 w 68"/>
                <a:gd name="T11" fmla="*/ 102 h 136"/>
                <a:gd name="T12" fmla="*/ 68 w 68"/>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8" h="136">
                  <a:moveTo>
                    <a:pt x="68" y="34"/>
                  </a:moveTo>
                  <a:cubicBezTo>
                    <a:pt x="68" y="15"/>
                    <a:pt x="53" y="0"/>
                    <a:pt x="34" y="0"/>
                  </a:cubicBezTo>
                  <a:cubicBezTo>
                    <a:pt x="15" y="0"/>
                    <a:pt x="0" y="15"/>
                    <a:pt x="0" y="34"/>
                  </a:cubicBezTo>
                  <a:cubicBezTo>
                    <a:pt x="0" y="102"/>
                    <a:pt x="0" y="102"/>
                    <a:pt x="0" y="102"/>
                  </a:cubicBezTo>
                  <a:cubicBezTo>
                    <a:pt x="0" y="121"/>
                    <a:pt x="15" y="136"/>
                    <a:pt x="34" y="136"/>
                  </a:cubicBezTo>
                  <a:cubicBezTo>
                    <a:pt x="53" y="136"/>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22" name="Freeform 63">
              <a:extLst>
                <a:ext uri="{FF2B5EF4-FFF2-40B4-BE49-F238E27FC236}">
                  <a16:creationId xmlns:a16="http://schemas.microsoft.com/office/drawing/2014/main" id="{3DFA423C-EE4B-482F-B32A-AD4F5B56A5C7}"/>
                </a:ext>
              </a:extLst>
            </p:cNvPr>
            <p:cNvSpPr>
              <a:spLocks/>
            </p:cNvSpPr>
            <p:nvPr/>
          </p:nvSpPr>
          <p:spPr bwMode="auto">
            <a:xfrm>
              <a:off x="8157672" y="3248306"/>
              <a:ext cx="22552" cy="45103"/>
            </a:xfrm>
            <a:custGeom>
              <a:avLst/>
              <a:gdLst>
                <a:gd name="T0" fmla="*/ 68 w 68"/>
                <a:gd name="T1" fmla="*/ 34 h 136"/>
                <a:gd name="T2" fmla="*/ 34 w 68"/>
                <a:gd name="T3" fmla="*/ 0 h 136"/>
                <a:gd name="T4" fmla="*/ 0 w 68"/>
                <a:gd name="T5" fmla="*/ 34 h 136"/>
                <a:gd name="T6" fmla="*/ 0 w 68"/>
                <a:gd name="T7" fmla="*/ 102 h 136"/>
                <a:gd name="T8" fmla="*/ 34 w 68"/>
                <a:gd name="T9" fmla="*/ 136 h 136"/>
                <a:gd name="T10" fmla="*/ 68 w 68"/>
                <a:gd name="T11" fmla="*/ 102 h 136"/>
                <a:gd name="T12" fmla="*/ 68 w 68"/>
                <a:gd name="T13" fmla="*/ 34 h 136"/>
              </a:gdLst>
              <a:ahLst/>
              <a:cxnLst>
                <a:cxn ang="0">
                  <a:pos x="T0" y="T1"/>
                </a:cxn>
                <a:cxn ang="0">
                  <a:pos x="T2" y="T3"/>
                </a:cxn>
                <a:cxn ang="0">
                  <a:pos x="T4" y="T5"/>
                </a:cxn>
                <a:cxn ang="0">
                  <a:pos x="T6" y="T7"/>
                </a:cxn>
                <a:cxn ang="0">
                  <a:pos x="T8" y="T9"/>
                </a:cxn>
                <a:cxn ang="0">
                  <a:pos x="T10" y="T11"/>
                </a:cxn>
                <a:cxn ang="0">
                  <a:pos x="T12" y="T13"/>
                </a:cxn>
              </a:cxnLst>
              <a:rect l="0" t="0" r="r" b="b"/>
              <a:pathLst>
                <a:path w="68" h="136">
                  <a:moveTo>
                    <a:pt x="68" y="34"/>
                  </a:moveTo>
                  <a:cubicBezTo>
                    <a:pt x="68" y="15"/>
                    <a:pt x="53" y="0"/>
                    <a:pt x="34" y="0"/>
                  </a:cubicBezTo>
                  <a:cubicBezTo>
                    <a:pt x="15" y="0"/>
                    <a:pt x="0" y="15"/>
                    <a:pt x="0" y="34"/>
                  </a:cubicBezTo>
                  <a:cubicBezTo>
                    <a:pt x="0" y="102"/>
                    <a:pt x="0" y="102"/>
                    <a:pt x="0" y="102"/>
                  </a:cubicBezTo>
                  <a:cubicBezTo>
                    <a:pt x="0" y="121"/>
                    <a:pt x="15" y="136"/>
                    <a:pt x="34" y="136"/>
                  </a:cubicBezTo>
                  <a:cubicBezTo>
                    <a:pt x="53" y="136"/>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23" name="Freeform 64">
              <a:extLst>
                <a:ext uri="{FF2B5EF4-FFF2-40B4-BE49-F238E27FC236}">
                  <a16:creationId xmlns:a16="http://schemas.microsoft.com/office/drawing/2014/main" id="{544F19C5-3E53-4F53-A5BB-55D056520FB3}"/>
                </a:ext>
              </a:extLst>
            </p:cNvPr>
            <p:cNvSpPr>
              <a:spLocks/>
            </p:cNvSpPr>
            <p:nvPr/>
          </p:nvSpPr>
          <p:spPr bwMode="auto">
            <a:xfrm>
              <a:off x="8067184" y="2751325"/>
              <a:ext cx="203246" cy="293452"/>
            </a:xfrm>
            <a:custGeom>
              <a:avLst/>
              <a:gdLst>
                <a:gd name="T0" fmla="*/ 34 w 614"/>
                <a:gd name="T1" fmla="*/ 887 h 887"/>
                <a:gd name="T2" fmla="*/ 68 w 614"/>
                <a:gd name="T3" fmla="*/ 853 h 887"/>
                <a:gd name="T4" fmla="*/ 68 w 614"/>
                <a:gd name="T5" fmla="*/ 601 h 887"/>
                <a:gd name="T6" fmla="*/ 186 w 614"/>
                <a:gd name="T7" fmla="*/ 543 h 887"/>
                <a:gd name="T8" fmla="*/ 204 w 614"/>
                <a:gd name="T9" fmla="*/ 512 h 887"/>
                <a:gd name="T10" fmla="*/ 204 w 614"/>
                <a:gd name="T11" fmla="*/ 226 h 887"/>
                <a:gd name="T12" fmla="*/ 375 w 614"/>
                <a:gd name="T13" fmla="*/ 141 h 887"/>
                <a:gd name="T14" fmla="*/ 546 w 614"/>
                <a:gd name="T15" fmla="*/ 226 h 887"/>
                <a:gd name="T16" fmla="*/ 546 w 614"/>
                <a:gd name="T17" fmla="*/ 512 h 887"/>
                <a:gd name="T18" fmla="*/ 580 w 614"/>
                <a:gd name="T19" fmla="*/ 546 h 887"/>
                <a:gd name="T20" fmla="*/ 614 w 614"/>
                <a:gd name="T21" fmla="*/ 512 h 887"/>
                <a:gd name="T22" fmla="*/ 614 w 614"/>
                <a:gd name="T23" fmla="*/ 205 h 887"/>
                <a:gd name="T24" fmla="*/ 595 w 614"/>
                <a:gd name="T25" fmla="*/ 174 h 887"/>
                <a:gd name="T26" fmla="*/ 409 w 614"/>
                <a:gd name="T27" fmla="*/ 81 h 887"/>
                <a:gd name="T28" fmla="*/ 409 w 614"/>
                <a:gd name="T29" fmla="*/ 34 h 887"/>
                <a:gd name="T30" fmla="*/ 375 w 614"/>
                <a:gd name="T31" fmla="*/ 0 h 887"/>
                <a:gd name="T32" fmla="*/ 341 w 614"/>
                <a:gd name="T33" fmla="*/ 34 h 887"/>
                <a:gd name="T34" fmla="*/ 341 w 614"/>
                <a:gd name="T35" fmla="*/ 81 h 887"/>
                <a:gd name="T36" fmla="*/ 155 w 614"/>
                <a:gd name="T37" fmla="*/ 174 h 887"/>
                <a:gd name="T38" fmla="*/ 136 w 614"/>
                <a:gd name="T39" fmla="*/ 205 h 887"/>
                <a:gd name="T40" fmla="*/ 136 w 614"/>
                <a:gd name="T41" fmla="*/ 491 h 887"/>
                <a:gd name="T42" fmla="*/ 18 w 614"/>
                <a:gd name="T43" fmla="*/ 550 h 887"/>
                <a:gd name="T44" fmla="*/ 0 w 614"/>
                <a:gd name="T45" fmla="*/ 580 h 887"/>
                <a:gd name="T46" fmla="*/ 0 w 614"/>
                <a:gd name="T47" fmla="*/ 853 h 887"/>
                <a:gd name="T48" fmla="*/ 34 w 614"/>
                <a:gd name="T49" fmla="*/ 887 h 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14" h="887">
                  <a:moveTo>
                    <a:pt x="34" y="887"/>
                  </a:moveTo>
                  <a:cubicBezTo>
                    <a:pt x="53" y="887"/>
                    <a:pt x="68" y="872"/>
                    <a:pt x="68" y="853"/>
                  </a:cubicBezTo>
                  <a:cubicBezTo>
                    <a:pt x="68" y="601"/>
                    <a:pt x="68" y="601"/>
                    <a:pt x="68" y="601"/>
                  </a:cubicBezTo>
                  <a:cubicBezTo>
                    <a:pt x="186" y="543"/>
                    <a:pt x="186" y="543"/>
                    <a:pt x="186" y="543"/>
                  </a:cubicBezTo>
                  <a:cubicBezTo>
                    <a:pt x="197" y="537"/>
                    <a:pt x="204" y="525"/>
                    <a:pt x="204" y="512"/>
                  </a:cubicBezTo>
                  <a:cubicBezTo>
                    <a:pt x="204" y="226"/>
                    <a:pt x="204" y="226"/>
                    <a:pt x="204" y="226"/>
                  </a:cubicBezTo>
                  <a:cubicBezTo>
                    <a:pt x="375" y="141"/>
                    <a:pt x="375" y="141"/>
                    <a:pt x="375" y="141"/>
                  </a:cubicBezTo>
                  <a:cubicBezTo>
                    <a:pt x="546" y="226"/>
                    <a:pt x="546" y="226"/>
                    <a:pt x="546" y="226"/>
                  </a:cubicBezTo>
                  <a:cubicBezTo>
                    <a:pt x="546" y="512"/>
                    <a:pt x="546" y="512"/>
                    <a:pt x="546" y="512"/>
                  </a:cubicBezTo>
                  <a:cubicBezTo>
                    <a:pt x="546" y="531"/>
                    <a:pt x="561" y="546"/>
                    <a:pt x="580" y="546"/>
                  </a:cubicBezTo>
                  <a:cubicBezTo>
                    <a:pt x="599" y="546"/>
                    <a:pt x="614" y="531"/>
                    <a:pt x="614" y="512"/>
                  </a:cubicBezTo>
                  <a:cubicBezTo>
                    <a:pt x="614" y="205"/>
                    <a:pt x="614" y="205"/>
                    <a:pt x="614" y="205"/>
                  </a:cubicBezTo>
                  <a:cubicBezTo>
                    <a:pt x="614" y="192"/>
                    <a:pt x="607" y="180"/>
                    <a:pt x="595" y="174"/>
                  </a:cubicBezTo>
                  <a:cubicBezTo>
                    <a:pt x="409" y="81"/>
                    <a:pt x="409" y="81"/>
                    <a:pt x="409" y="81"/>
                  </a:cubicBezTo>
                  <a:cubicBezTo>
                    <a:pt x="409" y="34"/>
                    <a:pt x="409" y="34"/>
                    <a:pt x="409" y="34"/>
                  </a:cubicBezTo>
                  <a:cubicBezTo>
                    <a:pt x="409" y="15"/>
                    <a:pt x="394" y="0"/>
                    <a:pt x="375" y="0"/>
                  </a:cubicBezTo>
                  <a:cubicBezTo>
                    <a:pt x="356" y="0"/>
                    <a:pt x="341" y="15"/>
                    <a:pt x="341" y="34"/>
                  </a:cubicBezTo>
                  <a:cubicBezTo>
                    <a:pt x="341" y="81"/>
                    <a:pt x="341" y="81"/>
                    <a:pt x="341" y="81"/>
                  </a:cubicBezTo>
                  <a:cubicBezTo>
                    <a:pt x="155" y="174"/>
                    <a:pt x="155" y="174"/>
                    <a:pt x="155" y="174"/>
                  </a:cubicBezTo>
                  <a:cubicBezTo>
                    <a:pt x="143" y="180"/>
                    <a:pt x="136" y="192"/>
                    <a:pt x="136" y="205"/>
                  </a:cubicBezTo>
                  <a:cubicBezTo>
                    <a:pt x="136" y="491"/>
                    <a:pt x="136" y="491"/>
                    <a:pt x="136" y="491"/>
                  </a:cubicBezTo>
                  <a:cubicBezTo>
                    <a:pt x="18" y="550"/>
                    <a:pt x="18" y="550"/>
                    <a:pt x="18" y="550"/>
                  </a:cubicBezTo>
                  <a:cubicBezTo>
                    <a:pt x="7" y="556"/>
                    <a:pt x="0" y="567"/>
                    <a:pt x="0" y="580"/>
                  </a:cubicBezTo>
                  <a:cubicBezTo>
                    <a:pt x="0" y="853"/>
                    <a:pt x="0" y="853"/>
                    <a:pt x="0" y="853"/>
                  </a:cubicBezTo>
                  <a:cubicBezTo>
                    <a:pt x="0" y="872"/>
                    <a:pt x="15" y="887"/>
                    <a:pt x="34" y="88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24" name="Freeform 65">
              <a:extLst>
                <a:ext uri="{FF2B5EF4-FFF2-40B4-BE49-F238E27FC236}">
                  <a16:creationId xmlns:a16="http://schemas.microsoft.com/office/drawing/2014/main" id="{8C867ACB-A96C-48A2-A628-BD55F1E0524D}"/>
                </a:ext>
              </a:extLst>
            </p:cNvPr>
            <p:cNvSpPr>
              <a:spLocks/>
            </p:cNvSpPr>
            <p:nvPr/>
          </p:nvSpPr>
          <p:spPr bwMode="auto">
            <a:xfrm>
              <a:off x="8157672" y="3112714"/>
              <a:ext cx="22552" cy="45385"/>
            </a:xfrm>
            <a:custGeom>
              <a:avLst/>
              <a:gdLst>
                <a:gd name="T0" fmla="*/ 68 w 68"/>
                <a:gd name="T1" fmla="*/ 34 h 137"/>
                <a:gd name="T2" fmla="*/ 34 w 68"/>
                <a:gd name="T3" fmla="*/ 0 h 137"/>
                <a:gd name="T4" fmla="*/ 0 w 68"/>
                <a:gd name="T5" fmla="*/ 34 h 137"/>
                <a:gd name="T6" fmla="*/ 0 w 68"/>
                <a:gd name="T7" fmla="*/ 103 h 137"/>
                <a:gd name="T8" fmla="*/ 34 w 68"/>
                <a:gd name="T9" fmla="*/ 137 h 137"/>
                <a:gd name="T10" fmla="*/ 68 w 68"/>
                <a:gd name="T11" fmla="*/ 103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6"/>
                    <a:pt x="53" y="0"/>
                    <a:pt x="34" y="0"/>
                  </a:cubicBezTo>
                  <a:cubicBezTo>
                    <a:pt x="15" y="0"/>
                    <a:pt x="0" y="16"/>
                    <a:pt x="0" y="34"/>
                  </a:cubicBezTo>
                  <a:cubicBezTo>
                    <a:pt x="0" y="103"/>
                    <a:pt x="0" y="103"/>
                    <a:pt x="0" y="103"/>
                  </a:cubicBezTo>
                  <a:cubicBezTo>
                    <a:pt x="0" y="122"/>
                    <a:pt x="15" y="137"/>
                    <a:pt x="34" y="137"/>
                  </a:cubicBezTo>
                  <a:cubicBezTo>
                    <a:pt x="53" y="137"/>
                    <a:pt x="68" y="122"/>
                    <a:pt x="68" y="103"/>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25" name="Freeform 66">
              <a:extLst>
                <a:ext uri="{FF2B5EF4-FFF2-40B4-BE49-F238E27FC236}">
                  <a16:creationId xmlns:a16="http://schemas.microsoft.com/office/drawing/2014/main" id="{BFD8D2B4-2776-46F0-9433-575201596CFA}"/>
                </a:ext>
              </a:extLst>
            </p:cNvPr>
            <p:cNvSpPr>
              <a:spLocks/>
            </p:cNvSpPr>
            <p:nvPr/>
          </p:nvSpPr>
          <p:spPr bwMode="auto">
            <a:xfrm>
              <a:off x="8157672" y="3316242"/>
              <a:ext cx="22552" cy="67373"/>
            </a:xfrm>
            <a:custGeom>
              <a:avLst/>
              <a:gdLst>
                <a:gd name="T0" fmla="*/ 34 w 68"/>
                <a:gd name="T1" fmla="*/ 0 h 204"/>
                <a:gd name="T2" fmla="*/ 0 w 68"/>
                <a:gd name="T3" fmla="*/ 34 h 204"/>
                <a:gd name="T4" fmla="*/ 0 w 68"/>
                <a:gd name="T5" fmla="*/ 170 h 204"/>
                <a:gd name="T6" fmla="*/ 34 w 68"/>
                <a:gd name="T7" fmla="*/ 204 h 204"/>
                <a:gd name="T8" fmla="*/ 68 w 68"/>
                <a:gd name="T9" fmla="*/ 170 h 204"/>
                <a:gd name="T10" fmla="*/ 68 w 68"/>
                <a:gd name="T11" fmla="*/ 34 h 204"/>
                <a:gd name="T12" fmla="*/ 34 w 68"/>
                <a:gd name="T13" fmla="*/ 0 h 204"/>
              </a:gdLst>
              <a:ahLst/>
              <a:cxnLst>
                <a:cxn ang="0">
                  <a:pos x="T0" y="T1"/>
                </a:cxn>
                <a:cxn ang="0">
                  <a:pos x="T2" y="T3"/>
                </a:cxn>
                <a:cxn ang="0">
                  <a:pos x="T4" y="T5"/>
                </a:cxn>
                <a:cxn ang="0">
                  <a:pos x="T6" y="T7"/>
                </a:cxn>
                <a:cxn ang="0">
                  <a:pos x="T8" y="T9"/>
                </a:cxn>
                <a:cxn ang="0">
                  <a:pos x="T10" y="T11"/>
                </a:cxn>
                <a:cxn ang="0">
                  <a:pos x="T12" y="T13"/>
                </a:cxn>
              </a:cxnLst>
              <a:rect l="0" t="0" r="r" b="b"/>
              <a:pathLst>
                <a:path w="68" h="204">
                  <a:moveTo>
                    <a:pt x="34" y="0"/>
                  </a:moveTo>
                  <a:cubicBezTo>
                    <a:pt x="15" y="0"/>
                    <a:pt x="0" y="15"/>
                    <a:pt x="0" y="34"/>
                  </a:cubicBezTo>
                  <a:cubicBezTo>
                    <a:pt x="0" y="170"/>
                    <a:pt x="0" y="170"/>
                    <a:pt x="0" y="170"/>
                  </a:cubicBezTo>
                  <a:cubicBezTo>
                    <a:pt x="0" y="189"/>
                    <a:pt x="15" y="204"/>
                    <a:pt x="34" y="204"/>
                  </a:cubicBezTo>
                  <a:cubicBezTo>
                    <a:pt x="53" y="204"/>
                    <a:pt x="68" y="189"/>
                    <a:pt x="68" y="170"/>
                  </a:cubicBezTo>
                  <a:cubicBezTo>
                    <a:pt x="68" y="34"/>
                    <a:pt x="68" y="34"/>
                    <a:pt x="68" y="34"/>
                  </a:cubicBezTo>
                  <a:cubicBezTo>
                    <a:pt x="68" y="15"/>
                    <a:pt x="53"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26" name="Freeform 67">
              <a:extLst>
                <a:ext uri="{FF2B5EF4-FFF2-40B4-BE49-F238E27FC236}">
                  <a16:creationId xmlns:a16="http://schemas.microsoft.com/office/drawing/2014/main" id="{F4864BBE-FDE4-4BC4-A2F1-3472EFA6B21D}"/>
                </a:ext>
              </a:extLst>
            </p:cNvPr>
            <p:cNvSpPr>
              <a:spLocks/>
            </p:cNvSpPr>
            <p:nvPr/>
          </p:nvSpPr>
          <p:spPr bwMode="auto">
            <a:xfrm>
              <a:off x="8202494" y="2841813"/>
              <a:ext cx="22552" cy="45103"/>
            </a:xfrm>
            <a:custGeom>
              <a:avLst/>
              <a:gdLst>
                <a:gd name="T0" fmla="*/ 68 w 68"/>
                <a:gd name="T1" fmla="*/ 34 h 137"/>
                <a:gd name="T2" fmla="*/ 34 w 68"/>
                <a:gd name="T3" fmla="*/ 0 h 137"/>
                <a:gd name="T4" fmla="*/ 0 w 68"/>
                <a:gd name="T5" fmla="*/ 34 h 137"/>
                <a:gd name="T6" fmla="*/ 0 w 68"/>
                <a:gd name="T7" fmla="*/ 102 h 137"/>
                <a:gd name="T8" fmla="*/ 34 w 68"/>
                <a:gd name="T9" fmla="*/ 137 h 137"/>
                <a:gd name="T10" fmla="*/ 68 w 68"/>
                <a:gd name="T11" fmla="*/ 102 h 137"/>
                <a:gd name="T12" fmla="*/ 68 w 68"/>
                <a:gd name="T13" fmla="*/ 34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4"/>
                  </a:moveTo>
                  <a:cubicBezTo>
                    <a:pt x="68" y="15"/>
                    <a:pt x="53" y="0"/>
                    <a:pt x="34" y="0"/>
                  </a:cubicBezTo>
                  <a:cubicBezTo>
                    <a:pt x="15" y="0"/>
                    <a:pt x="0" y="15"/>
                    <a:pt x="0" y="34"/>
                  </a:cubicBezTo>
                  <a:cubicBezTo>
                    <a:pt x="0" y="102"/>
                    <a:pt x="0" y="102"/>
                    <a:pt x="0" y="102"/>
                  </a:cubicBezTo>
                  <a:cubicBezTo>
                    <a:pt x="0" y="121"/>
                    <a:pt x="15" y="137"/>
                    <a:pt x="34" y="137"/>
                  </a:cubicBezTo>
                  <a:cubicBezTo>
                    <a:pt x="53" y="137"/>
                    <a:pt x="68" y="121"/>
                    <a:pt x="68" y="102"/>
                  </a:cubicBezTo>
                  <a:lnTo>
                    <a:pt x="6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sp>
          <p:nvSpPr>
            <p:cNvPr id="227" name="Freeform 68">
              <a:extLst>
                <a:ext uri="{FF2B5EF4-FFF2-40B4-BE49-F238E27FC236}">
                  <a16:creationId xmlns:a16="http://schemas.microsoft.com/office/drawing/2014/main" id="{D0A13C70-6936-4976-B51A-81160FAC24CA}"/>
                </a:ext>
              </a:extLst>
            </p:cNvPr>
            <p:cNvSpPr>
              <a:spLocks/>
            </p:cNvSpPr>
            <p:nvPr/>
          </p:nvSpPr>
          <p:spPr bwMode="auto">
            <a:xfrm>
              <a:off x="8157672" y="3044778"/>
              <a:ext cx="22552" cy="45385"/>
            </a:xfrm>
            <a:custGeom>
              <a:avLst/>
              <a:gdLst>
                <a:gd name="T0" fmla="*/ 68 w 68"/>
                <a:gd name="T1" fmla="*/ 35 h 137"/>
                <a:gd name="T2" fmla="*/ 34 w 68"/>
                <a:gd name="T3" fmla="*/ 0 h 137"/>
                <a:gd name="T4" fmla="*/ 0 w 68"/>
                <a:gd name="T5" fmla="*/ 35 h 137"/>
                <a:gd name="T6" fmla="*/ 0 w 68"/>
                <a:gd name="T7" fmla="*/ 103 h 137"/>
                <a:gd name="T8" fmla="*/ 34 w 68"/>
                <a:gd name="T9" fmla="*/ 137 h 137"/>
                <a:gd name="T10" fmla="*/ 68 w 68"/>
                <a:gd name="T11" fmla="*/ 103 h 137"/>
                <a:gd name="T12" fmla="*/ 68 w 68"/>
                <a:gd name="T13" fmla="*/ 35 h 137"/>
              </a:gdLst>
              <a:ahLst/>
              <a:cxnLst>
                <a:cxn ang="0">
                  <a:pos x="T0" y="T1"/>
                </a:cxn>
                <a:cxn ang="0">
                  <a:pos x="T2" y="T3"/>
                </a:cxn>
                <a:cxn ang="0">
                  <a:pos x="T4" y="T5"/>
                </a:cxn>
                <a:cxn ang="0">
                  <a:pos x="T6" y="T7"/>
                </a:cxn>
                <a:cxn ang="0">
                  <a:pos x="T8" y="T9"/>
                </a:cxn>
                <a:cxn ang="0">
                  <a:pos x="T10" y="T11"/>
                </a:cxn>
                <a:cxn ang="0">
                  <a:pos x="T12" y="T13"/>
                </a:cxn>
              </a:cxnLst>
              <a:rect l="0" t="0" r="r" b="b"/>
              <a:pathLst>
                <a:path w="68" h="137">
                  <a:moveTo>
                    <a:pt x="68" y="35"/>
                  </a:moveTo>
                  <a:cubicBezTo>
                    <a:pt x="68" y="16"/>
                    <a:pt x="53" y="0"/>
                    <a:pt x="34" y="0"/>
                  </a:cubicBezTo>
                  <a:cubicBezTo>
                    <a:pt x="15" y="0"/>
                    <a:pt x="0" y="16"/>
                    <a:pt x="0" y="35"/>
                  </a:cubicBezTo>
                  <a:cubicBezTo>
                    <a:pt x="0" y="103"/>
                    <a:pt x="0" y="103"/>
                    <a:pt x="0" y="103"/>
                  </a:cubicBezTo>
                  <a:cubicBezTo>
                    <a:pt x="0" y="122"/>
                    <a:pt x="15" y="137"/>
                    <a:pt x="34" y="137"/>
                  </a:cubicBezTo>
                  <a:cubicBezTo>
                    <a:pt x="53" y="137"/>
                    <a:pt x="68" y="122"/>
                    <a:pt x="68" y="103"/>
                  </a:cubicBezTo>
                  <a:lnTo>
                    <a:pt x="68"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0">
                <a:solidFill>
                  <a:schemeClr val="bg1"/>
                </a:solidFill>
                <a:latin typeface="Century Gothic" panose="020B0502020202020204" pitchFamily="34" charset="0"/>
              </a:endParaRPr>
            </a:p>
          </p:txBody>
        </p:sp>
      </p:grpSp>
      <p:sp>
        <p:nvSpPr>
          <p:cNvPr id="289" name="矩形 22">
            <a:extLst>
              <a:ext uri="{FF2B5EF4-FFF2-40B4-BE49-F238E27FC236}">
                <a16:creationId xmlns:a16="http://schemas.microsoft.com/office/drawing/2014/main" id="{D9B38834-47DD-493B-BF44-A5DC65F351D0}"/>
              </a:ext>
            </a:extLst>
          </p:cNvPr>
          <p:cNvSpPr/>
          <p:nvPr/>
        </p:nvSpPr>
        <p:spPr>
          <a:xfrm>
            <a:off x="5655611" y="2216681"/>
            <a:ext cx="1261884" cy="307777"/>
          </a:xfrm>
          <a:prstGeom prst="rect">
            <a:avLst/>
          </a:prstGeom>
        </p:spPr>
        <p:txBody>
          <a:bodyPr wrap="none">
            <a:spAutoFit/>
          </a:bodyPr>
          <a:lstStyle/>
          <a:p>
            <a:pPr algn="ctr"/>
            <a:r>
              <a:rPr lang="zh-CN" altLang="en-US" sz="1400">
                <a:solidFill>
                  <a:schemeClr val="bg1"/>
                </a:solidFill>
                <a:latin typeface="Century Gothic" panose="020B0502020202020204" pitchFamily="34" charset="0"/>
              </a:rPr>
              <a:t>高职本科学校</a:t>
            </a:r>
          </a:p>
        </p:txBody>
      </p:sp>
      <p:sp>
        <p:nvSpPr>
          <p:cNvPr id="290" name="椭圆 11">
            <a:extLst>
              <a:ext uri="{FF2B5EF4-FFF2-40B4-BE49-F238E27FC236}">
                <a16:creationId xmlns:a16="http://schemas.microsoft.com/office/drawing/2014/main" id="{85C0F011-A01E-40E7-A6B0-6F74137E640E}"/>
              </a:ext>
            </a:extLst>
          </p:cNvPr>
          <p:cNvSpPr/>
          <p:nvPr/>
        </p:nvSpPr>
        <p:spPr>
          <a:xfrm>
            <a:off x="5688787" y="4670379"/>
            <a:ext cx="1176583" cy="11765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Century Gothic" panose="020B0502020202020204" pitchFamily="34" charset="0"/>
            </a:endParaRPr>
          </a:p>
        </p:txBody>
      </p:sp>
      <p:sp>
        <p:nvSpPr>
          <p:cNvPr id="291" name="矩形 22">
            <a:extLst>
              <a:ext uri="{FF2B5EF4-FFF2-40B4-BE49-F238E27FC236}">
                <a16:creationId xmlns:a16="http://schemas.microsoft.com/office/drawing/2014/main" id="{D9B38834-47DD-493B-BF44-A5DC65F351D0}"/>
              </a:ext>
            </a:extLst>
          </p:cNvPr>
          <p:cNvSpPr/>
          <p:nvPr/>
        </p:nvSpPr>
        <p:spPr>
          <a:xfrm>
            <a:off x="5644067" y="5138966"/>
            <a:ext cx="1261884" cy="307777"/>
          </a:xfrm>
          <a:prstGeom prst="rect">
            <a:avLst/>
          </a:prstGeom>
        </p:spPr>
        <p:txBody>
          <a:bodyPr wrap="none">
            <a:spAutoFit/>
          </a:bodyPr>
          <a:lstStyle/>
          <a:p>
            <a:pPr algn="ctr"/>
            <a:r>
              <a:rPr lang="zh-CN" altLang="en-US" sz="1400">
                <a:solidFill>
                  <a:schemeClr val="bg1"/>
                </a:solidFill>
                <a:latin typeface="Century Gothic" panose="020B0502020202020204" pitchFamily="34" charset="0"/>
              </a:rPr>
              <a:t>高职专科学校</a:t>
            </a:r>
          </a:p>
        </p:txBody>
      </p:sp>
      <p:sp>
        <p:nvSpPr>
          <p:cNvPr id="143" name="Slide Number Placeholder 1">
            <a:extLst>
              <a:ext uri="{FF2B5EF4-FFF2-40B4-BE49-F238E27FC236}">
                <a16:creationId xmlns:a16="http://schemas.microsoft.com/office/drawing/2014/main" id="{DA32CE92-AD1F-82D2-124E-374E7D50B67C}"/>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187</a:t>
            </a:fld>
            <a:endParaRPr lang="en-GB"/>
          </a:p>
        </p:txBody>
      </p:sp>
    </p:spTree>
    <p:extLst>
      <p:ext uri="{BB962C8B-B14F-4D97-AF65-F5344CB8AC3E}">
        <p14:creationId xmlns:p14="http://schemas.microsoft.com/office/powerpoint/2010/main" val="1861556570"/>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职业学校学生实习管理规定</a:t>
            </a:r>
            <a:r>
              <a:rPr lang="zh-CN" altLang="en-US" sz="2400">
                <a:latin typeface="Microsoft YaHei" panose="020B0503020204020204" pitchFamily="34" charset="-122"/>
                <a:ea typeface="Microsoft YaHei" panose="020B0503020204020204" pitchFamily="34" charset="-122"/>
              </a:rPr>
              <a:t>（</a:t>
            </a:r>
            <a:r>
              <a:rPr lang="en-US" altLang="zh-CN" sz="2400">
                <a:latin typeface="Microsoft YaHei" panose="020B0503020204020204" pitchFamily="34" charset="-122"/>
                <a:ea typeface="Microsoft YaHei" panose="020B0503020204020204" pitchFamily="34" charset="-122"/>
              </a:rPr>
              <a:t>2021</a:t>
            </a:r>
            <a:r>
              <a:rPr lang="zh-CN" altLang="en-US" sz="2400">
                <a:latin typeface="Microsoft YaHei" panose="020B0503020204020204" pitchFamily="34" charset="-122"/>
                <a:ea typeface="Microsoft YaHei" panose="020B0503020204020204" pitchFamily="34" charset="-122"/>
              </a:rPr>
              <a:t>年</a:t>
            </a:r>
            <a:r>
              <a:rPr lang="en-US" altLang="zh-CN" sz="2400">
                <a:latin typeface="Microsoft YaHei" panose="020B0503020204020204" pitchFamily="34" charset="-122"/>
                <a:ea typeface="Microsoft YaHei" panose="020B0503020204020204" pitchFamily="34" charset="-122"/>
              </a:rPr>
              <a:t>12</a:t>
            </a:r>
            <a:r>
              <a:rPr lang="zh-CN" altLang="en-US" sz="2400">
                <a:latin typeface="Microsoft YaHei" panose="020B0503020204020204" pitchFamily="34" charset="-122"/>
                <a:ea typeface="Microsoft YaHei" panose="020B0503020204020204" pitchFamily="34" charset="-122"/>
              </a:rPr>
              <a:t>月</a:t>
            </a:r>
            <a:r>
              <a:rPr lang="en-US" altLang="zh-CN" sz="2400">
                <a:latin typeface="Microsoft YaHei" panose="020B0503020204020204" pitchFamily="34" charset="-122"/>
                <a:ea typeface="Microsoft YaHei" panose="020B0503020204020204" pitchFamily="34" charset="-122"/>
              </a:rPr>
              <a:t>31</a:t>
            </a:r>
            <a:r>
              <a:rPr lang="zh-CN" altLang="en-US" sz="2400">
                <a:latin typeface="Microsoft YaHei" panose="020B0503020204020204" pitchFamily="34" charset="-122"/>
                <a:ea typeface="Microsoft YaHei" panose="020B0503020204020204" pitchFamily="34" charset="-122"/>
              </a:rPr>
              <a:t>日修订）</a:t>
            </a:r>
            <a:endParaRPr lang="en-GB" sz="2400">
              <a:latin typeface="Microsoft YaHei" panose="020B0503020204020204" pitchFamily="34" charset="-122"/>
              <a:ea typeface="Microsoft YaHei" panose="020B0503020204020204" pitchFamily="34" charset="-122"/>
            </a:endParaRP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19" name="Rectangle 18"/>
          <p:cNvSpPr/>
          <p:nvPr/>
        </p:nvSpPr>
        <p:spPr bwMode="gray">
          <a:xfrm>
            <a:off x="910850" y="1989594"/>
            <a:ext cx="2880400" cy="936130"/>
          </a:xfrm>
          <a:prstGeom prst="rect">
            <a:avLst/>
          </a:prstGeom>
          <a:solidFill>
            <a:schemeClr val="accent1"/>
          </a:solidFill>
          <a:ln w="12700" cap="rnd">
            <a:noFill/>
            <a:prstDash val="soli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144000" rIns="91440" bIns="82800" numCol="1" spcCol="0" rtlCol="0" fromWordArt="0" anchor="ctr" anchorCtr="0" forceAA="0" compatLnSpc="1">
            <a:prstTxWarp prst="textNoShape">
              <a:avLst/>
            </a:prstTxWarp>
            <a:noAutofit/>
          </a:bodyPr>
          <a:lstStyle/>
          <a:p>
            <a:pPr algn="ctr" defTabSz="449263" eaLnBrk="0" hangingPunct="0">
              <a:buClr>
                <a:srgbClr val="000000"/>
              </a:buClr>
              <a:buSzPct val="100000"/>
            </a:pPr>
            <a:r>
              <a:rPr lang="zh-CN" altLang="en-US" sz="2200" b="1">
                <a:latin typeface="Microsoft YaHei" panose="020B0503020204020204" pitchFamily="34" charset="-122"/>
                <a:ea typeface="Microsoft YaHei" panose="020B0503020204020204" pitchFamily="34" charset="-122"/>
              </a:rPr>
              <a:t>普通本科高等学校</a:t>
            </a:r>
            <a:endParaRPr lang="en-US" sz="2200" b="1" err="1">
              <a:latin typeface="Microsoft YaHei" panose="020B0503020204020204" pitchFamily="34" charset="-122"/>
              <a:ea typeface="Microsoft YaHei" panose="020B0503020204020204" pitchFamily="34" charset="-122"/>
            </a:endParaRPr>
          </a:p>
        </p:txBody>
      </p:sp>
      <p:sp>
        <p:nvSpPr>
          <p:cNvPr id="20" name="Rectangle 19"/>
          <p:cNvSpPr/>
          <p:nvPr/>
        </p:nvSpPr>
        <p:spPr bwMode="gray">
          <a:xfrm>
            <a:off x="4619183" y="1989594"/>
            <a:ext cx="2880400" cy="936130"/>
          </a:xfrm>
          <a:prstGeom prst="rect">
            <a:avLst/>
          </a:prstGeom>
          <a:solidFill>
            <a:schemeClr val="accent1"/>
          </a:solidFill>
          <a:ln w="12700" cap="rnd">
            <a:noFill/>
            <a:prstDash val="soli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144000" rIns="91440" bIns="82800" numCol="1" spcCol="0" rtlCol="0" fromWordArt="0" anchor="ctr" anchorCtr="0" forceAA="0" compatLnSpc="1">
            <a:prstTxWarp prst="textNoShape">
              <a:avLst/>
            </a:prstTxWarp>
            <a:noAutofit/>
          </a:bodyPr>
          <a:lstStyle/>
          <a:p>
            <a:pPr algn="ctr" defTabSz="449263" eaLnBrk="0" hangingPunct="0">
              <a:buClr>
                <a:srgbClr val="000000"/>
              </a:buClr>
              <a:buSzPct val="100000"/>
            </a:pPr>
            <a:r>
              <a:rPr lang="zh-CN" altLang="en-US" sz="2200" b="1">
                <a:latin typeface="Microsoft YaHei" panose="020B0503020204020204" pitchFamily="34" charset="-122"/>
                <a:ea typeface="Microsoft YaHei" panose="020B0503020204020204" pitchFamily="34" charset="-122"/>
              </a:rPr>
              <a:t>高等职业学校</a:t>
            </a:r>
            <a:endParaRPr lang="en-US" altLang="zh-CN" sz="2200" b="1">
              <a:latin typeface="Microsoft YaHei" panose="020B0503020204020204" pitchFamily="34" charset="-122"/>
              <a:ea typeface="Microsoft YaHei" panose="020B0503020204020204" pitchFamily="34" charset="-122"/>
            </a:endParaRPr>
          </a:p>
          <a:p>
            <a:pPr algn="ctr" defTabSz="449263" eaLnBrk="0" hangingPunct="0">
              <a:buClr>
                <a:srgbClr val="000000"/>
              </a:buClr>
              <a:buSzPct val="100000"/>
            </a:pPr>
            <a:r>
              <a:rPr lang="zh-CN" altLang="en-US" sz="2200" b="1">
                <a:latin typeface="Microsoft YaHei" panose="020B0503020204020204" pitchFamily="34" charset="-122"/>
                <a:ea typeface="Microsoft YaHei" panose="020B0503020204020204" pitchFamily="34" charset="-122"/>
              </a:rPr>
              <a:t>高等专科学校</a:t>
            </a:r>
            <a:endParaRPr lang="en-GB" sz="2200" b="1">
              <a:latin typeface="Microsoft YaHei" panose="020B0503020204020204" pitchFamily="34" charset="-122"/>
              <a:ea typeface="Microsoft YaHei" panose="020B0503020204020204" pitchFamily="34" charset="-122"/>
            </a:endParaRPr>
          </a:p>
        </p:txBody>
      </p:sp>
      <p:sp>
        <p:nvSpPr>
          <p:cNvPr id="21" name="Rectangle 20"/>
          <p:cNvSpPr/>
          <p:nvPr/>
        </p:nvSpPr>
        <p:spPr bwMode="gray">
          <a:xfrm>
            <a:off x="8327516" y="1992977"/>
            <a:ext cx="2880400" cy="936130"/>
          </a:xfrm>
          <a:prstGeom prst="rect">
            <a:avLst/>
          </a:prstGeom>
          <a:solidFill>
            <a:schemeClr val="accent1"/>
          </a:solidFill>
          <a:ln w="12700" cap="rnd">
            <a:noFill/>
            <a:prstDash val="soli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144000" rIns="91440" bIns="82800" numCol="1" spcCol="0" rtlCol="0" fromWordArt="0" anchor="ctr" anchorCtr="0" forceAA="0" compatLnSpc="1">
            <a:prstTxWarp prst="textNoShape">
              <a:avLst/>
            </a:prstTxWarp>
            <a:noAutofit/>
          </a:bodyPr>
          <a:lstStyle/>
          <a:p>
            <a:pPr algn="ctr"/>
            <a:r>
              <a:rPr lang="zh-CN" altLang="en-US" sz="2200" b="1">
                <a:latin typeface="Microsoft YaHei" panose="020B0503020204020204" pitchFamily="34" charset="-122"/>
                <a:ea typeface="Microsoft YaHei" panose="020B0503020204020204" pitchFamily="34" charset="-122"/>
              </a:rPr>
              <a:t>中等职业学校</a:t>
            </a:r>
            <a:endParaRPr lang="en-GB" sz="2200" b="1">
              <a:latin typeface="Microsoft YaHei" panose="020B0503020204020204" pitchFamily="34" charset="-122"/>
              <a:ea typeface="Microsoft YaHei" panose="020B0503020204020204" pitchFamily="34" charset="-122"/>
            </a:endParaRPr>
          </a:p>
        </p:txBody>
      </p:sp>
      <p:sp>
        <p:nvSpPr>
          <p:cNvPr id="22" name="Rectangle 21"/>
          <p:cNvSpPr/>
          <p:nvPr/>
        </p:nvSpPr>
        <p:spPr bwMode="gray">
          <a:xfrm>
            <a:off x="910850" y="3267922"/>
            <a:ext cx="2880400" cy="576080"/>
          </a:xfrm>
          <a:prstGeom prst="rect">
            <a:avLst/>
          </a:prstGeom>
          <a:solidFill>
            <a:srgbClr val="EAEAEA"/>
          </a:solidFill>
          <a:ln w="12700" cap="rnd">
            <a:noFill/>
            <a:prstDash val="soli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144000" rIns="91440" bIns="82800" numCol="1" spcCol="0" rtlCol="0" fromWordArt="0" anchor="ctr" anchorCtr="0" forceAA="0" compatLnSpc="1">
            <a:prstTxWarp prst="textNoShape">
              <a:avLst/>
            </a:prstTxWarp>
            <a:noAutofit/>
          </a:bodyPr>
          <a:lstStyle/>
          <a:p>
            <a:pPr algn="ctr" defTabSz="449263" eaLnBrk="0" hangingPunct="0">
              <a:buClr>
                <a:srgbClr val="000000"/>
              </a:buClr>
              <a:buSzPct val="100000"/>
            </a:pPr>
            <a:r>
              <a:rPr lang="zh-CN" altLang="en-US" sz="1400" b="1" kern="0">
                <a:solidFill>
                  <a:srgbClr val="848484"/>
                </a:solidFill>
                <a:latin typeface="Microsoft YaHei" panose="020B0503020204020204" pitchFamily="34" charset="-122"/>
                <a:ea typeface="Microsoft YaHei" panose="020B0503020204020204" pitchFamily="34" charset="-122"/>
              </a:rPr>
              <a:t>教育部关于加强和规范</a:t>
            </a:r>
            <a:endParaRPr lang="en-US" altLang="zh-CN" sz="1400" b="1" kern="0">
              <a:solidFill>
                <a:srgbClr val="848484"/>
              </a:solidFill>
              <a:latin typeface="Microsoft YaHei" panose="020B0503020204020204" pitchFamily="34" charset="-122"/>
              <a:ea typeface="Microsoft YaHei" panose="020B0503020204020204" pitchFamily="34" charset="-122"/>
            </a:endParaRPr>
          </a:p>
          <a:p>
            <a:pPr algn="ctr" defTabSz="449263" eaLnBrk="0" hangingPunct="0">
              <a:buClr>
                <a:srgbClr val="000000"/>
              </a:buClr>
              <a:buSzPct val="100000"/>
            </a:pPr>
            <a:r>
              <a:rPr lang="zh-CN" altLang="en-US" sz="1400" b="1" kern="0">
                <a:solidFill>
                  <a:srgbClr val="848484"/>
                </a:solidFill>
                <a:latin typeface="Microsoft YaHei" panose="020B0503020204020204" pitchFamily="34" charset="-122"/>
                <a:ea typeface="Microsoft YaHei" panose="020B0503020204020204" pitchFamily="34" charset="-122"/>
              </a:rPr>
              <a:t>普通本科高校实习管理工作的意见</a:t>
            </a:r>
            <a:endParaRPr lang="en-US" sz="1400" b="1" kern="0" err="1">
              <a:solidFill>
                <a:srgbClr val="848484"/>
              </a:solidFill>
              <a:latin typeface="Microsoft YaHei" panose="020B0503020204020204" pitchFamily="34" charset="-122"/>
              <a:ea typeface="Microsoft YaHei" panose="020B0503020204020204" pitchFamily="34" charset="-122"/>
            </a:endParaRPr>
          </a:p>
        </p:txBody>
      </p:sp>
      <p:sp>
        <p:nvSpPr>
          <p:cNvPr id="23" name="Rectangle 22"/>
          <p:cNvSpPr/>
          <p:nvPr/>
        </p:nvSpPr>
        <p:spPr bwMode="gray">
          <a:xfrm>
            <a:off x="4619183" y="4102487"/>
            <a:ext cx="6588733" cy="576072"/>
          </a:xfrm>
          <a:prstGeom prst="rect">
            <a:avLst/>
          </a:prstGeom>
          <a:solidFill>
            <a:srgbClr val="EAEAEA"/>
          </a:solidFill>
          <a:ln w="12700" cap="rnd">
            <a:noFill/>
            <a:prstDash val="soli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144000" rIns="91440" bIns="82800" numCol="1" spcCol="0" rtlCol="0" fromWordArt="0" anchor="ctr" anchorCtr="0" forceAA="0" compatLnSpc="1">
            <a:prstTxWarp prst="textNoShape">
              <a:avLst/>
            </a:prstTxWarp>
            <a:noAutofit/>
          </a:bodyPr>
          <a:lstStyle/>
          <a:p>
            <a:pPr algn="ctr" defTabSz="449263" eaLnBrk="0" hangingPunct="0">
              <a:buClr>
                <a:srgbClr val="000000"/>
              </a:buClr>
              <a:buSzPct val="100000"/>
            </a:pPr>
            <a:r>
              <a:rPr lang="zh-CN" altLang="en-US" sz="1400" b="1" kern="0">
                <a:solidFill>
                  <a:srgbClr val="848484"/>
                </a:solidFill>
                <a:latin typeface="Microsoft YaHei" panose="020B0503020204020204" pitchFamily="34" charset="-122"/>
                <a:ea typeface="Microsoft YaHei" panose="020B0503020204020204" pitchFamily="34" charset="-122"/>
              </a:rPr>
              <a:t>职业学校学生实习管理规定</a:t>
            </a:r>
            <a:endParaRPr lang="en-US" sz="1400" b="1" kern="0" err="1">
              <a:solidFill>
                <a:srgbClr val="848484"/>
              </a:solidFill>
              <a:latin typeface="Microsoft YaHei" panose="020B0503020204020204" pitchFamily="34" charset="-122"/>
              <a:ea typeface="Microsoft YaHei" panose="020B0503020204020204" pitchFamily="34" charset="-122"/>
            </a:endParaRPr>
          </a:p>
        </p:txBody>
      </p:sp>
      <p:sp>
        <p:nvSpPr>
          <p:cNvPr id="25" name="Rectangle 24"/>
          <p:cNvSpPr/>
          <p:nvPr/>
        </p:nvSpPr>
        <p:spPr bwMode="gray">
          <a:xfrm>
            <a:off x="814792" y="5019166"/>
            <a:ext cx="6588734" cy="576072"/>
          </a:xfrm>
          <a:prstGeom prst="rect">
            <a:avLst/>
          </a:prstGeom>
          <a:solidFill>
            <a:srgbClr val="EAEAEA"/>
          </a:solidFill>
          <a:ln w="12700" cap="rnd">
            <a:noFill/>
            <a:prstDash val="solid"/>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144000" rIns="91440" bIns="82800" numCol="1" spcCol="0" rtlCol="0" fromWordArt="0" anchor="ctr" anchorCtr="0" forceAA="0" compatLnSpc="1">
            <a:prstTxWarp prst="textNoShape">
              <a:avLst/>
            </a:prstTxWarp>
            <a:noAutofit/>
          </a:bodyPr>
          <a:lstStyle/>
          <a:p>
            <a:pPr algn="ctr" defTabSz="449263" eaLnBrk="0" hangingPunct="0">
              <a:buClr>
                <a:srgbClr val="000000"/>
              </a:buClr>
              <a:buSzPct val="100000"/>
            </a:pPr>
            <a:r>
              <a:rPr lang="zh-CN" altLang="en-US" sz="1400" b="1" kern="0">
                <a:solidFill>
                  <a:srgbClr val="848484"/>
                </a:solidFill>
                <a:latin typeface="Microsoft YaHei" panose="020B0503020204020204" pitchFamily="34" charset="-122"/>
                <a:ea typeface="Microsoft YaHei" panose="020B0503020204020204" pitchFamily="34" charset="-122"/>
              </a:rPr>
              <a:t>高等学校勤工助学管理办法</a:t>
            </a:r>
            <a:endParaRPr lang="en-US" sz="1400" b="1" kern="0" err="1">
              <a:solidFill>
                <a:srgbClr val="848484"/>
              </a:solidFill>
              <a:latin typeface="Microsoft YaHei" panose="020B0503020204020204" pitchFamily="34" charset="-122"/>
              <a:ea typeface="Microsoft YaHei" panose="020B0503020204020204" pitchFamily="34" charset="-122"/>
            </a:endParaRPr>
          </a:p>
        </p:txBody>
      </p:sp>
      <p:sp>
        <p:nvSpPr>
          <p:cNvPr id="10" name="Slide Number Placeholder 1">
            <a:extLst>
              <a:ext uri="{FF2B5EF4-FFF2-40B4-BE49-F238E27FC236}">
                <a16:creationId xmlns:a16="http://schemas.microsoft.com/office/drawing/2014/main" id="{694C09AD-0619-3E18-AB3F-537E565C2736}"/>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188</a:t>
            </a:fld>
            <a:endParaRPr lang="en-GB"/>
          </a:p>
        </p:txBody>
      </p:sp>
    </p:spTree>
    <p:extLst>
      <p:ext uri="{BB962C8B-B14F-4D97-AF65-F5344CB8AC3E}">
        <p14:creationId xmlns:p14="http://schemas.microsoft.com/office/powerpoint/2010/main" val="477464051"/>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Freeform 9">
            <a:extLst>
              <a:ext uri="{FF2B5EF4-FFF2-40B4-BE49-F238E27FC236}">
                <a16:creationId xmlns:a16="http://schemas.microsoft.com/office/drawing/2014/main" id="{1E29B09E-3013-4BC3-B18A-1816BC58928D}"/>
              </a:ext>
            </a:extLst>
          </p:cNvPr>
          <p:cNvSpPr>
            <a:spLocks noEditPoints="1"/>
          </p:cNvSpPr>
          <p:nvPr/>
        </p:nvSpPr>
        <p:spPr bwMode="auto">
          <a:xfrm>
            <a:off x="9876325" y="4057440"/>
            <a:ext cx="1391274" cy="1384369"/>
          </a:xfrm>
          <a:custGeom>
            <a:avLst/>
            <a:gdLst>
              <a:gd name="T0" fmla="*/ 1373 w 3209"/>
              <a:gd name="T1" fmla="*/ 3042 h 3192"/>
              <a:gd name="T2" fmla="*/ 1419 w 3209"/>
              <a:gd name="T3" fmla="*/ 2712 h 3192"/>
              <a:gd name="T4" fmla="*/ 1454 w 3209"/>
              <a:gd name="T5" fmla="*/ 2443 h 3192"/>
              <a:gd name="T6" fmla="*/ 1479 w 3209"/>
              <a:gd name="T7" fmla="*/ 2216 h 3192"/>
              <a:gd name="T8" fmla="*/ 1433 w 3209"/>
              <a:gd name="T9" fmla="*/ 2008 h 3192"/>
              <a:gd name="T10" fmla="*/ 1767 w 3209"/>
              <a:gd name="T11" fmla="*/ 1988 h 3192"/>
              <a:gd name="T12" fmla="*/ 1751 w 3209"/>
              <a:gd name="T13" fmla="*/ 2116 h 3192"/>
              <a:gd name="T14" fmla="*/ 1749 w 3209"/>
              <a:gd name="T15" fmla="*/ 2310 h 3192"/>
              <a:gd name="T16" fmla="*/ 1776 w 3209"/>
              <a:gd name="T17" fmla="*/ 2575 h 3192"/>
              <a:gd name="T18" fmla="*/ 1821 w 3209"/>
              <a:gd name="T19" fmla="*/ 2905 h 3192"/>
              <a:gd name="T20" fmla="*/ 1848 w 3209"/>
              <a:gd name="T21" fmla="*/ 3153 h 3192"/>
              <a:gd name="T22" fmla="*/ 1906 w 3209"/>
              <a:gd name="T23" fmla="*/ 3021 h 3192"/>
              <a:gd name="T24" fmla="*/ 1977 w 3209"/>
              <a:gd name="T25" fmla="*/ 2769 h 3192"/>
              <a:gd name="T26" fmla="*/ 2036 w 3209"/>
              <a:gd name="T27" fmla="*/ 2553 h 3192"/>
              <a:gd name="T28" fmla="*/ 2096 w 3209"/>
              <a:gd name="T29" fmla="*/ 2339 h 3192"/>
              <a:gd name="T30" fmla="*/ 2155 w 3209"/>
              <a:gd name="T31" fmla="*/ 2116 h 3192"/>
              <a:gd name="T32" fmla="*/ 2214 w 3209"/>
              <a:gd name="T33" fmla="*/ 1905 h 3192"/>
              <a:gd name="T34" fmla="*/ 2278 w 3209"/>
              <a:gd name="T35" fmla="*/ 1849 h 3192"/>
              <a:gd name="T36" fmla="*/ 2664 w 3209"/>
              <a:gd name="T37" fmla="*/ 1998 h 3192"/>
              <a:gd name="T38" fmla="*/ 3007 w 3209"/>
              <a:gd name="T39" fmla="*/ 2159 h 3192"/>
              <a:gd name="T40" fmla="*/ 3138 w 3209"/>
              <a:gd name="T41" fmla="*/ 2387 h 3192"/>
              <a:gd name="T42" fmla="*/ 3173 w 3209"/>
              <a:gd name="T43" fmla="*/ 2729 h 3192"/>
              <a:gd name="T44" fmla="*/ 3188 w 3209"/>
              <a:gd name="T45" fmla="*/ 2924 h 3192"/>
              <a:gd name="T46" fmla="*/ 3062 w 3209"/>
              <a:gd name="T47" fmla="*/ 3191 h 3192"/>
              <a:gd name="T48" fmla="*/ 160 w 3209"/>
              <a:gd name="T49" fmla="*/ 3190 h 3192"/>
              <a:gd name="T50" fmla="*/ 14 w 3209"/>
              <a:gd name="T51" fmla="*/ 2979 h 3192"/>
              <a:gd name="T52" fmla="*/ 33 w 3209"/>
              <a:gd name="T53" fmla="*/ 2780 h 3192"/>
              <a:gd name="T54" fmla="*/ 54 w 3209"/>
              <a:gd name="T55" fmla="*/ 2615 h 3192"/>
              <a:gd name="T56" fmla="*/ 111 w 3209"/>
              <a:gd name="T57" fmla="*/ 2258 h 3192"/>
              <a:gd name="T58" fmla="*/ 527 w 3209"/>
              <a:gd name="T59" fmla="*/ 2008 h 3192"/>
              <a:gd name="T60" fmla="*/ 931 w 3209"/>
              <a:gd name="T61" fmla="*/ 1849 h 3192"/>
              <a:gd name="T62" fmla="*/ 1025 w 3209"/>
              <a:gd name="T63" fmla="*/ 2001 h 3192"/>
              <a:gd name="T64" fmla="*/ 1084 w 3209"/>
              <a:gd name="T65" fmla="*/ 2218 h 3192"/>
              <a:gd name="T66" fmla="*/ 1155 w 3209"/>
              <a:gd name="T67" fmla="*/ 2478 h 3192"/>
              <a:gd name="T68" fmla="*/ 1215 w 3209"/>
              <a:gd name="T69" fmla="*/ 2694 h 3192"/>
              <a:gd name="T70" fmla="*/ 1273 w 3209"/>
              <a:gd name="T71" fmla="*/ 2911 h 3192"/>
              <a:gd name="T72" fmla="*/ 1338 w 3209"/>
              <a:gd name="T73" fmla="*/ 3159 h 3192"/>
              <a:gd name="T74" fmla="*/ 857 w 3209"/>
              <a:gd name="T75" fmla="*/ 800 h 3192"/>
              <a:gd name="T76" fmla="*/ 1004 w 3209"/>
              <a:gd name="T77" fmla="*/ 342 h 3192"/>
              <a:gd name="T78" fmla="*/ 1464 w 3209"/>
              <a:gd name="T79" fmla="*/ 19 h 3192"/>
              <a:gd name="T80" fmla="*/ 1741 w 3209"/>
              <a:gd name="T81" fmla="*/ 17 h 3192"/>
              <a:gd name="T82" fmla="*/ 2159 w 3209"/>
              <a:gd name="T83" fmla="*/ 270 h 3192"/>
              <a:gd name="T84" fmla="*/ 2333 w 3209"/>
              <a:gd name="T85" fmla="*/ 648 h 3192"/>
              <a:gd name="T86" fmla="*/ 2334 w 3209"/>
              <a:gd name="T87" fmla="*/ 976 h 3192"/>
              <a:gd name="T88" fmla="*/ 2229 w 3209"/>
              <a:gd name="T89" fmla="*/ 1284 h 3192"/>
              <a:gd name="T90" fmla="*/ 1793 w 3209"/>
              <a:gd name="T91" fmla="*/ 1675 h 3192"/>
              <a:gd name="T92" fmla="*/ 1266 w 3209"/>
              <a:gd name="T93" fmla="*/ 1599 h 3192"/>
              <a:gd name="T94" fmla="*/ 947 w 3209"/>
              <a:gd name="T95" fmla="*/ 1203 h 3192"/>
              <a:gd name="T96" fmla="*/ 874 w 3209"/>
              <a:gd name="T97" fmla="*/ 942 h 3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209" h="3192">
                <a:moveTo>
                  <a:pt x="1359" y="3176"/>
                </a:moveTo>
                <a:cubicBezTo>
                  <a:pt x="1364" y="3127"/>
                  <a:pt x="1367" y="3085"/>
                  <a:pt x="1373" y="3042"/>
                </a:cubicBezTo>
                <a:cubicBezTo>
                  <a:pt x="1383" y="2969"/>
                  <a:pt x="1395" y="2896"/>
                  <a:pt x="1406" y="2822"/>
                </a:cubicBezTo>
                <a:cubicBezTo>
                  <a:pt x="1411" y="2786"/>
                  <a:pt x="1414" y="2749"/>
                  <a:pt x="1419" y="2712"/>
                </a:cubicBezTo>
                <a:lnTo>
                  <a:pt x="1441" y="2542"/>
                </a:lnTo>
                <a:cubicBezTo>
                  <a:pt x="1446" y="2509"/>
                  <a:pt x="1450" y="2476"/>
                  <a:pt x="1454" y="2443"/>
                </a:cubicBezTo>
                <a:cubicBezTo>
                  <a:pt x="1459" y="2394"/>
                  <a:pt x="1462" y="2344"/>
                  <a:pt x="1468" y="2295"/>
                </a:cubicBezTo>
                <a:cubicBezTo>
                  <a:pt x="1471" y="2268"/>
                  <a:pt x="1476" y="2242"/>
                  <a:pt x="1479" y="2216"/>
                </a:cubicBezTo>
                <a:cubicBezTo>
                  <a:pt x="1484" y="2161"/>
                  <a:pt x="1462" y="2112"/>
                  <a:pt x="1447" y="2062"/>
                </a:cubicBezTo>
                <a:cubicBezTo>
                  <a:pt x="1443" y="2044"/>
                  <a:pt x="1436" y="2026"/>
                  <a:pt x="1433" y="2008"/>
                </a:cubicBezTo>
                <a:cubicBezTo>
                  <a:pt x="1433" y="2002"/>
                  <a:pt x="1444" y="1989"/>
                  <a:pt x="1450" y="1989"/>
                </a:cubicBezTo>
                <a:cubicBezTo>
                  <a:pt x="1556" y="1988"/>
                  <a:pt x="1662" y="1988"/>
                  <a:pt x="1767" y="1988"/>
                </a:cubicBezTo>
                <a:cubicBezTo>
                  <a:pt x="1782" y="1988"/>
                  <a:pt x="1788" y="1992"/>
                  <a:pt x="1782" y="2009"/>
                </a:cubicBezTo>
                <a:cubicBezTo>
                  <a:pt x="1770" y="2044"/>
                  <a:pt x="1761" y="2080"/>
                  <a:pt x="1751" y="2116"/>
                </a:cubicBezTo>
                <a:cubicBezTo>
                  <a:pt x="1747" y="2131"/>
                  <a:pt x="1742" y="2145"/>
                  <a:pt x="1740" y="2160"/>
                </a:cubicBezTo>
                <a:cubicBezTo>
                  <a:pt x="1731" y="2210"/>
                  <a:pt x="1739" y="2260"/>
                  <a:pt x="1749" y="2310"/>
                </a:cubicBezTo>
                <a:cubicBezTo>
                  <a:pt x="1757" y="2345"/>
                  <a:pt x="1759" y="2382"/>
                  <a:pt x="1762" y="2418"/>
                </a:cubicBezTo>
                <a:cubicBezTo>
                  <a:pt x="1767" y="2470"/>
                  <a:pt x="1770" y="2523"/>
                  <a:pt x="1776" y="2575"/>
                </a:cubicBezTo>
                <a:cubicBezTo>
                  <a:pt x="1786" y="2651"/>
                  <a:pt x="1798" y="2727"/>
                  <a:pt x="1809" y="2803"/>
                </a:cubicBezTo>
                <a:cubicBezTo>
                  <a:pt x="1814" y="2837"/>
                  <a:pt x="1818" y="2871"/>
                  <a:pt x="1821" y="2905"/>
                </a:cubicBezTo>
                <a:cubicBezTo>
                  <a:pt x="1827" y="2957"/>
                  <a:pt x="1830" y="3008"/>
                  <a:pt x="1835" y="3059"/>
                </a:cubicBezTo>
                <a:cubicBezTo>
                  <a:pt x="1838" y="3091"/>
                  <a:pt x="1843" y="3122"/>
                  <a:pt x="1848" y="3153"/>
                </a:cubicBezTo>
                <a:cubicBezTo>
                  <a:pt x="1848" y="3159"/>
                  <a:pt x="1856" y="3164"/>
                  <a:pt x="1866" y="3175"/>
                </a:cubicBezTo>
                <a:cubicBezTo>
                  <a:pt x="1881" y="3118"/>
                  <a:pt x="1893" y="3069"/>
                  <a:pt x="1906" y="3021"/>
                </a:cubicBezTo>
                <a:cubicBezTo>
                  <a:pt x="1920" y="2971"/>
                  <a:pt x="1936" y="2922"/>
                  <a:pt x="1950" y="2873"/>
                </a:cubicBezTo>
                <a:cubicBezTo>
                  <a:pt x="1960" y="2839"/>
                  <a:pt x="1968" y="2804"/>
                  <a:pt x="1977" y="2769"/>
                </a:cubicBezTo>
                <a:cubicBezTo>
                  <a:pt x="1988" y="2731"/>
                  <a:pt x="1999" y="2694"/>
                  <a:pt x="2009" y="2656"/>
                </a:cubicBezTo>
                <a:cubicBezTo>
                  <a:pt x="2019" y="2622"/>
                  <a:pt x="2027" y="2587"/>
                  <a:pt x="2036" y="2553"/>
                </a:cubicBezTo>
                <a:cubicBezTo>
                  <a:pt x="2046" y="2516"/>
                  <a:pt x="2057" y="2479"/>
                  <a:pt x="2068" y="2442"/>
                </a:cubicBezTo>
                <a:cubicBezTo>
                  <a:pt x="2077" y="2408"/>
                  <a:pt x="2086" y="2373"/>
                  <a:pt x="2096" y="2339"/>
                </a:cubicBezTo>
                <a:cubicBezTo>
                  <a:pt x="2106" y="2300"/>
                  <a:pt x="2118" y="2262"/>
                  <a:pt x="2128" y="2223"/>
                </a:cubicBezTo>
                <a:cubicBezTo>
                  <a:pt x="2138" y="2187"/>
                  <a:pt x="2146" y="2152"/>
                  <a:pt x="2155" y="2116"/>
                </a:cubicBezTo>
                <a:cubicBezTo>
                  <a:pt x="2165" y="2079"/>
                  <a:pt x="2177" y="2043"/>
                  <a:pt x="2187" y="2006"/>
                </a:cubicBezTo>
                <a:cubicBezTo>
                  <a:pt x="2196" y="1973"/>
                  <a:pt x="2205" y="1939"/>
                  <a:pt x="2214" y="1905"/>
                </a:cubicBezTo>
                <a:cubicBezTo>
                  <a:pt x="2218" y="1890"/>
                  <a:pt x="2218" y="1869"/>
                  <a:pt x="2228" y="1861"/>
                </a:cubicBezTo>
                <a:cubicBezTo>
                  <a:pt x="2240" y="1851"/>
                  <a:pt x="2264" y="1845"/>
                  <a:pt x="2278" y="1849"/>
                </a:cubicBezTo>
                <a:cubicBezTo>
                  <a:pt x="2342" y="1872"/>
                  <a:pt x="2404" y="1900"/>
                  <a:pt x="2467" y="1925"/>
                </a:cubicBezTo>
                <a:cubicBezTo>
                  <a:pt x="2532" y="1950"/>
                  <a:pt x="2598" y="1974"/>
                  <a:pt x="2664" y="1998"/>
                </a:cubicBezTo>
                <a:cubicBezTo>
                  <a:pt x="2716" y="2018"/>
                  <a:pt x="2767" y="2038"/>
                  <a:pt x="2819" y="2059"/>
                </a:cubicBezTo>
                <a:cubicBezTo>
                  <a:pt x="2886" y="2085"/>
                  <a:pt x="2949" y="2117"/>
                  <a:pt x="3007" y="2159"/>
                </a:cubicBezTo>
                <a:cubicBezTo>
                  <a:pt x="3060" y="2197"/>
                  <a:pt x="3101" y="2244"/>
                  <a:pt x="3124" y="2303"/>
                </a:cubicBezTo>
                <a:cubicBezTo>
                  <a:pt x="3135" y="2329"/>
                  <a:pt x="3135" y="2359"/>
                  <a:pt x="3138" y="2387"/>
                </a:cubicBezTo>
                <a:cubicBezTo>
                  <a:pt x="3143" y="2440"/>
                  <a:pt x="3146" y="2492"/>
                  <a:pt x="3151" y="2545"/>
                </a:cubicBezTo>
                <a:cubicBezTo>
                  <a:pt x="3158" y="2606"/>
                  <a:pt x="3166" y="2667"/>
                  <a:pt x="3173" y="2729"/>
                </a:cubicBezTo>
                <a:lnTo>
                  <a:pt x="3174" y="2737"/>
                </a:lnTo>
                <a:cubicBezTo>
                  <a:pt x="3178" y="2800"/>
                  <a:pt x="3183" y="2862"/>
                  <a:pt x="3188" y="2924"/>
                </a:cubicBezTo>
                <a:cubicBezTo>
                  <a:pt x="3191" y="2967"/>
                  <a:pt x="3195" y="3010"/>
                  <a:pt x="3200" y="3052"/>
                </a:cubicBezTo>
                <a:cubicBezTo>
                  <a:pt x="3209" y="3120"/>
                  <a:pt x="3135" y="3192"/>
                  <a:pt x="3062" y="3191"/>
                </a:cubicBezTo>
                <a:cubicBezTo>
                  <a:pt x="2660" y="3188"/>
                  <a:pt x="2257" y="3189"/>
                  <a:pt x="1855" y="3189"/>
                </a:cubicBezTo>
                <a:cubicBezTo>
                  <a:pt x="1290" y="3189"/>
                  <a:pt x="725" y="3189"/>
                  <a:pt x="160" y="3190"/>
                </a:cubicBezTo>
                <a:cubicBezTo>
                  <a:pt x="110" y="3190"/>
                  <a:pt x="66" y="3180"/>
                  <a:pt x="38" y="3140"/>
                </a:cubicBezTo>
                <a:cubicBezTo>
                  <a:pt x="5" y="3091"/>
                  <a:pt x="0" y="3036"/>
                  <a:pt x="14" y="2979"/>
                </a:cubicBezTo>
                <a:cubicBezTo>
                  <a:pt x="15" y="2974"/>
                  <a:pt x="18" y="2968"/>
                  <a:pt x="18" y="2963"/>
                </a:cubicBezTo>
                <a:cubicBezTo>
                  <a:pt x="23" y="2902"/>
                  <a:pt x="27" y="2841"/>
                  <a:pt x="33" y="2780"/>
                </a:cubicBezTo>
                <a:cubicBezTo>
                  <a:pt x="38" y="2728"/>
                  <a:pt x="47" y="2676"/>
                  <a:pt x="53" y="2624"/>
                </a:cubicBezTo>
                <a:lnTo>
                  <a:pt x="54" y="2615"/>
                </a:lnTo>
                <a:cubicBezTo>
                  <a:pt x="59" y="2555"/>
                  <a:pt x="58" y="2492"/>
                  <a:pt x="69" y="2433"/>
                </a:cubicBezTo>
                <a:cubicBezTo>
                  <a:pt x="80" y="2374"/>
                  <a:pt x="71" y="2313"/>
                  <a:pt x="111" y="2258"/>
                </a:cubicBezTo>
                <a:cubicBezTo>
                  <a:pt x="151" y="2205"/>
                  <a:pt x="198" y="2161"/>
                  <a:pt x="253" y="2126"/>
                </a:cubicBezTo>
                <a:cubicBezTo>
                  <a:pt x="338" y="2073"/>
                  <a:pt x="434" y="2043"/>
                  <a:pt x="527" y="2008"/>
                </a:cubicBezTo>
                <a:cubicBezTo>
                  <a:pt x="600" y="1980"/>
                  <a:pt x="672" y="1949"/>
                  <a:pt x="746" y="1920"/>
                </a:cubicBezTo>
                <a:cubicBezTo>
                  <a:pt x="807" y="1896"/>
                  <a:pt x="869" y="1872"/>
                  <a:pt x="931" y="1849"/>
                </a:cubicBezTo>
                <a:cubicBezTo>
                  <a:pt x="960" y="1838"/>
                  <a:pt x="986" y="1858"/>
                  <a:pt x="993" y="1887"/>
                </a:cubicBezTo>
                <a:cubicBezTo>
                  <a:pt x="1002" y="1925"/>
                  <a:pt x="1015" y="1963"/>
                  <a:pt x="1025" y="2001"/>
                </a:cubicBezTo>
                <a:cubicBezTo>
                  <a:pt x="1034" y="2035"/>
                  <a:pt x="1042" y="2070"/>
                  <a:pt x="1052" y="2104"/>
                </a:cubicBezTo>
                <a:cubicBezTo>
                  <a:pt x="1062" y="2142"/>
                  <a:pt x="1074" y="2180"/>
                  <a:pt x="1084" y="2218"/>
                </a:cubicBezTo>
                <a:cubicBezTo>
                  <a:pt x="1093" y="2251"/>
                  <a:pt x="1101" y="2285"/>
                  <a:pt x="1111" y="2318"/>
                </a:cubicBezTo>
                <a:cubicBezTo>
                  <a:pt x="1125" y="2372"/>
                  <a:pt x="1141" y="2424"/>
                  <a:pt x="1155" y="2478"/>
                </a:cubicBezTo>
                <a:cubicBezTo>
                  <a:pt x="1165" y="2511"/>
                  <a:pt x="1173" y="2545"/>
                  <a:pt x="1182" y="2578"/>
                </a:cubicBezTo>
                <a:cubicBezTo>
                  <a:pt x="1192" y="2617"/>
                  <a:pt x="1204" y="2655"/>
                  <a:pt x="1215" y="2694"/>
                </a:cubicBezTo>
                <a:cubicBezTo>
                  <a:pt x="1224" y="2729"/>
                  <a:pt x="1232" y="2764"/>
                  <a:pt x="1241" y="2798"/>
                </a:cubicBezTo>
                <a:cubicBezTo>
                  <a:pt x="1252" y="2836"/>
                  <a:pt x="1263" y="2873"/>
                  <a:pt x="1273" y="2911"/>
                </a:cubicBezTo>
                <a:cubicBezTo>
                  <a:pt x="1283" y="2946"/>
                  <a:pt x="1292" y="2980"/>
                  <a:pt x="1301" y="3015"/>
                </a:cubicBezTo>
                <a:cubicBezTo>
                  <a:pt x="1313" y="3063"/>
                  <a:pt x="1325" y="3111"/>
                  <a:pt x="1338" y="3159"/>
                </a:cubicBezTo>
                <a:cubicBezTo>
                  <a:pt x="1340" y="3165"/>
                  <a:pt x="1349" y="3168"/>
                  <a:pt x="1359" y="3176"/>
                </a:cubicBezTo>
                <a:close/>
                <a:moveTo>
                  <a:pt x="857" y="800"/>
                </a:moveTo>
                <a:cubicBezTo>
                  <a:pt x="869" y="739"/>
                  <a:pt x="882" y="664"/>
                  <a:pt x="897" y="588"/>
                </a:cubicBezTo>
                <a:cubicBezTo>
                  <a:pt x="914" y="499"/>
                  <a:pt x="955" y="418"/>
                  <a:pt x="1004" y="342"/>
                </a:cubicBezTo>
                <a:cubicBezTo>
                  <a:pt x="1075" y="231"/>
                  <a:pt x="1175" y="140"/>
                  <a:pt x="1292" y="79"/>
                </a:cubicBezTo>
                <a:cubicBezTo>
                  <a:pt x="1346" y="51"/>
                  <a:pt x="1403" y="28"/>
                  <a:pt x="1464" y="19"/>
                </a:cubicBezTo>
                <a:cubicBezTo>
                  <a:pt x="1509" y="13"/>
                  <a:pt x="1555" y="1"/>
                  <a:pt x="1600" y="1"/>
                </a:cubicBezTo>
                <a:cubicBezTo>
                  <a:pt x="1647" y="0"/>
                  <a:pt x="1695" y="8"/>
                  <a:pt x="1741" y="17"/>
                </a:cubicBezTo>
                <a:cubicBezTo>
                  <a:pt x="1785" y="26"/>
                  <a:pt x="1829" y="38"/>
                  <a:pt x="1870" y="55"/>
                </a:cubicBezTo>
                <a:cubicBezTo>
                  <a:pt x="1983" y="101"/>
                  <a:pt x="2082" y="175"/>
                  <a:pt x="2159" y="270"/>
                </a:cubicBezTo>
                <a:cubicBezTo>
                  <a:pt x="2216" y="341"/>
                  <a:pt x="2261" y="417"/>
                  <a:pt x="2294" y="499"/>
                </a:cubicBezTo>
                <a:cubicBezTo>
                  <a:pt x="2313" y="547"/>
                  <a:pt x="2322" y="598"/>
                  <a:pt x="2333" y="648"/>
                </a:cubicBezTo>
                <a:cubicBezTo>
                  <a:pt x="2342" y="694"/>
                  <a:pt x="2353" y="740"/>
                  <a:pt x="2353" y="786"/>
                </a:cubicBezTo>
                <a:cubicBezTo>
                  <a:pt x="2351" y="850"/>
                  <a:pt x="2344" y="913"/>
                  <a:pt x="2334" y="976"/>
                </a:cubicBezTo>
                <a:cubicBezTo>
                  <a:pt x="2329" y="1013"/>
                  <a:pt x="2318" y="1050"/>
                  <a:pt x="2310" y="1086"/>
                </a:cubicBezTo>
                <a:cubicBezTo>
                  <a:pt x="2294" y="1156"/>
                  <a:pt x="2263" y="1220"/>
                  <a:pt x="2229" y="1284"/>
                </a:cubicBezTo>
                <a:cubicBezTo>
                  <a:pt x="2173" y="1392"/>
                  <a:pt x="2096" y="1483"/>
                  <a:pt x="2001" y="1560"/>
                </a:cubicBezTo>
                <a:cubicBezTo>
                  <a:pt x="1939" y="1611"/>
                  <a:pt x="1869" y="1650"/>
                  <a:pt x="1793" y="1675"/>
                </a:cubicBezTo>
                <a:cubicBezTo>
                  <a:pt x="1724" y="1697"/>
                  <a:pt x="1655" y="1712"/>
                  <a:pt x="1584" y="1707"/>
                </a:cubicBezTo>
                <a:cubicBezTo>
                  <a:pt x="1470" y="1700"/>
                  <a:pt x="1360" y="1663"/>
                  <a:pt x="1266" y="1599"/>
                </a:cubicBezTo>
                <a:cubicBezTo>
                  <a:pt x="1181" y="1541"/>
                  <a:pt x="1107" y="1473"/>
                  <a:pt x="1052" y="1387"/>
                </a:cubicBezTo>
                <a:cubicBezTo>
                  <a:pt x="1013" y="1328"/>
                  <a:pt x="978" y="1266"/>
                  <a:pt x="947" y="1203"/>
                </a:cubicBezTo>
                <a:cubicBezTo>
                  <a:pt x="921" y="1148"/>
                  <a:pt x="905" y="1089"/>
                  <a:pt x="888" y="1032"/>
                </a:cubicBezTo>
                <a:cubicBezTo>
                  <a:pt x="879" y="1003"/>
                  <a:pt x="878" y="972"/>
                  <a:pt x="874" y="942"/>
                </a:cubicBezTo>
                <a:cubicBezTo>
                  <a:pt x="869" y="900"/>
                  <a:pt x="864" y="858"/>
                  <a:pt x="857" y="800"/>
                </a:cubicBezTo>
                <a:close/>
              </a:path>
            </a:pathLst>
          </a:custGeom>
          <a:solidFill>
            <a:srgbClr val="EEEEEE"/>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latin typeface="Century Gothic" panose="020B0502020202020204" pitchFamily="34" charset="0"/>
            </a:endParaRPr>
          </a:p>
        </p:txBody>
      </p:sp>
      <p:sp>
        <p:nvSpPr>
          <p:cNvPr id="293" name="Freeform 5">
            <a:extLst>
              <a:ext uri="{FF2B5EF4-FFF2-40B4-BE49-F238E27FC236}">
                <a16:creationId xmlns:a16="http://schemas.microsoft.com/office/drawing/2014/main" id="{84F3E617-CE59-4D10-9D40-368D29F2FD19}"/>
              </a:ext>
            </a:extLst>
          </p:cNvPr>
          <p:cNvSpPr>
            <a:spLocks noEditPoints="1"/>
          </p:cNvSpPr>
          <p:nvPr/>
        </p:nvSpPr>
        <p:spPr bwMode="auto">
          <a:xfrm>
            <a:off x="2439645" y="4007461"/>
            <a:ext cx="1403350" cy="1401763"/>
          </a:xfrm>
          <a:custGeom>
            <a:avLst/>
            <a:gdLst>
              <a:gd name="T0" fmla="*/ 801 w 2344"/>
              <a:gd name="T1" fmla="*/ 144 h 2344"/>
              <a:gd name="T2" fmla="*/ 200 w 2344"/>
              <a:gd name="T3" fmla="*/ 144 h 2344"/>
              <a:gd name="T4" fmla="*/ 0 w 2344"/>
              <a:gd name="T5" fmla="*/ 344 h 2344"/>
              <a:gd name="T6" fmla="*/ 0 w 2344"/>
              <a:gd name="T7" fmla="*/ 944 h 2344"/>
              <a:gd name="T8" fmla="*/ 200 w 2344"/>
              <a:gd name="T9" fmla="*/ 1144 h 2344"/>
              <a:gd name="T10" fmla="*/ 801 w 2344"/>
              <a:gd name="T11" fmla="*/ 1144 h 2344"/>
              <a:gd name="T12" fmla="*/ 1000 w 2344"/>
              <a:gd name="T13" fmla="*/ 944 h 2344"/>
              <a:gd name="T14" fmla="*/ 1000 w 2344"/>
              <a:gd name="T15" fmla="*/ 344 h 2344"/>
              <a:gd name="T16" fmla="*/ 801 w 2344"/>
              <a:gd name="T17" fmla="*/ 144 h 2344"/>
              <a:gd name="T18" fmla="*/ 2266 w 2344"/>
              <a:gd name="T19" fmla="*/ 503 h 2344"/>
              <a:gd name="T20" fmla="*/ 1842 w 2344"/>
              <a:gd name="T21" fmla="*/ 78 h 2344"/>
              <a:gd name="T22" fmla="*/ 1559 w 2344"/>
              <a:gd name="T23" fmla="*/ 78 h 2344"/>
              <a:gd name="T24" fmla="*/ 1500 w 2344"/>
              <a:gd name="T25" fmla="*/ 137 h 2344"/>
              <a:gd name="T26" fmla="*/ 1135 w 2344"/>
              <a:gd name="T27" fmla="*/ 503 h 2344"/>
              <a:gd name="T28" fmla="*/ 1076 w 2344"/>
              <a:gd name="T29" fmla="*/ 644 h 2344"/>
              <a:gd name="T30" fmla="*/ 1135 w 2344"/>
              <a:gd name="T31" fmla="*/ 785 h 2344"/>
              <a:gd name="T32" fmla="*/ 1193 w 2344"/>
              <a:gd name="T33" fmla="*/ 844 h 2344"/>
              <a:gd name="T34" fmla="*/ 1500 w 2344"/>
              <a:gd name="T35" fmla="*/ 1151 h 2344"/>
              <a:gd name="T36" fmla="*/ 1559 w 2344"/>
              <a:gd name="T37" fmla="*/ 1210 h 2344"/>
              <a:gd name="T38" fmla="*/ 1842 w 2344"/>
              <a:gd name="T39" fmla="*/ 1210 h 2344"/>
              <a:gd name="T40" fmla="*/ 2208 w 2344"/>
              <a:gd name="T41" fmla="*/ 844 h 2344"/>
              <a:gd name="T42" fmla="*/ 2266 w 2344"/>
              <a:gd name="T43" fmla="*/ 785 h 2344"/>
              <a:gd name="T44" fmla="*/ 2266 w 2344"/>
              <a:gd name="T45" fmla="*/ 503 h 2344"/>
              <a:gd name="T46" fmla="*/ 801 w 2344"/>
              <a:gd name="T47" fmla="*/ 1344 h 2344"/>
              <a:gd name="T48" fmla="*/ 200 w 2344"/>
              <a:gd name="T49" fmla="*/ 1344 h 2344"/>
              <a:gd name="T50" fmla="*/ 0 w 2344"/>
              <a:gd name="T51" fmla="*/ 1544 h 2344"/>
              <a:gd name="T52" fmla="*/ 0 w 2344"/>
              <a:gd name="T53" fmla="*/ 2144 h 2344"/>
              <a:gd name="T54" fmla="*/ 200 w 2344"/>
              <a:gd name="T55" fmla="*/ 2344 h 2344"/>
              <a:gd name="T56" fmla="*/ 801 w 2344"/>
              <a:gd name="T57" fmla="*/ 2344 h 2344"/>
              <a:gd name="T58" fmla="*/ 1000 w 2344"/>
              <a:gd name="T59" fmla="*/ 2144 h 2344"/>
              <a:gd name="T60" fmla="*/ 1000 w 2344"/>
              <a:gd name="T61" fmla="*/ 1544 h 2344"/>
              <a:gd name="T62" fmla="*/ 801 w 2344"/>
              <a:gd name="T63" fmla="*/ 1344 h 2344"/>
              <a:gd name="T64" fmla="*/ 2001 w 2344"/>
              <a:gd name="T65" fmla="*/ 1344 h 2344"/>
              <a:gd name="T66" fmla="*/ 1400 w 2344"/>
              <a:gd name="T67" fmla="*/ 1344 h 2344"/>
              <a:gd name="T68" fmla="*/ 1200 w 2344"/>
              <a:gd name="T69" fmla="*/ 1544 h 2344"/>
              <a:gd name="T70" fmla="*/ 1200 w 2344"/>
              <a:gd name="T71" fmla="*/ 2144 h 2344"/>
              <a:gd name="T72" fmla="*/ 1400 w 2344"/>
              <a:gd name="T73" fmla="*/ 2344 h 2344"/>
              <a:gd name="T74" fmla="*/ 2001 w 2344"/>
              <a:gd name="T75" fmla="*/ 2344 h 2344"/>
              <a:gd name="T76" fmla="*/ 2200 w 2344"/>
              <a:gd name="T77" fmla="*/ 2144 h 2344"/>
              <a:gd name="T78" fmla="*/ 2200 w 2344"/>
              <a:gd name="T79" fmla="*/ 1544 h 2344"/>
              <a:gd name="T80" fmla="*/ 2001 w 2344"/>
              <a:gd name="T81" fmla="*/ 1344 h 2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44" h="2344">
                <a:moveTo>
                  <a:pt x="801" y="144"/>
                </a:moveTo>
                <a:lnTo>
                  <a:pt x="200" y="144"/>
                </a:lnTo>
                <a:cubicBezTo>
                  <a:pt x="90" y="144"/>
                  <a:pt x="0" y="233"/>
                  <a:pt x="0" y="344"/>
                </a:cubicBezTo>
                <a:lnTo>
                  <a:pt x="0" y="944"/>
                </a:lnTo>
                <a:cubicBezTo>
                  <a:pt x="1" y="1054"/>
                  <a:pt x="90" y="1144"/>
                  <a:pt x="200" y="1144"/>
                </a:cubicBezTo>
                <a:lnTo>
                  <a:pt x="801" y="1144"/>
                </a:lnTo>
                <a:cubicBezTo>
                  <a:pt x="911" y="1144"/>
                  <a:pt x="1000" y="1054"/>
                  <a:pt x="1000" y="944"/>
                </a:cubicBezTo>
                <a:lnTo>
                  <a:pt x="1000" y="344"/>
                </a:lnTo>
                <a:cubicBezTo>
                  <a:pt x="1000" y="233"/>
                  <a:pt x="911" y="144"/>
                  <a:pt x="801" y="144"/>
                </a:cubicBezTo>
                <a:moveTo>
                  <a:pt x="2266" y="503"/>
                </a:moveTo>
                <a:lnTo>
                  <a:pt x="1842" y="78"/>
                </a:lnTo>
                <a:cubicBezTo>
                  <a:pt x="1764" y="0"/>
                  <a:pt x="1637" y="0"/>
                  <a:pt x="1559" y="78"/>
                </a:cubicBezTo>
                <a:lnTo>
                  <a:pt x="1500" y="137"/>
                </a:lnTo>
                <a:lnTo>
                  <a:pt x="1135" y="503"/>
                </a:lnTo>
                <a:cubicBezTo>
                  <a:pt x="1097" y="540"/>
                  <a:pt x="1076" y="591"/>
                  <a:pt x="1076" y="644"/>
                </a:cubicBezTo>
                <a:cubicBezTo>
                  <a:pt x="1076" y="697"/>
                  <a:pt x="1097" y="748"/>
                  <a:pt x="1135" y="785"/>
                </a:cubicBezTo>
                <a:lnTo>
                  <a:pt x="1193" y="844"/>
                </a:lnTo>
                <a:lnTo>
                  <a:pt x="1500" y="1151"/>
                </a:lnTo>
                <a:lnTo>
                  <a:pt x="1559" y="1210"/>
                </a:lnTo>
                <a:cubicBezTo>
                  <a:pt x="1637" y="1288"/>
                  <a:pt x="1764" y="1288"/>
                  <a:pt x="1842" y="1210"/>
                </a:cubicBezTo>
                <a:lnTo>
                  <a:pt x="2208" y="844"/>
                </a:lnTo>
                <a:lnTo>
                  <a:pt x="2266" y="785"/>
                </a:lnTo>
                <a:cubicBezTo>
                  <a:pt x="2344" y="707"/>
                  <a:pt x="2344" y="581"/>
                  <a:pt x="2266" y="503"/>
                </a:cubicBezTo>
                <a:moveTo>
                  <a:pt x="801" y="1344"/>
                </a:moveTo>
                <a:lnTo>
                  <a:pt x="200" y="1344"/>
                </a:lnTo>
                <a:cubicBezTo>
                  <a:pt x="90" y="1344"/>
                  <a:pt x="0" y="1433"/>
                  <a:pt x="0" y="1544"/>
                </a:cubicBezTo>
                <a:lnTo>
                  <a:pt x="0" y="2144"/>
                </a:lnTo>
                <a:cubicBezTo>
                  <a:pt x="1" y="2254"/>
                  <a:pt x="90" y="2344"/>
                  <a:pt x="200" y="2344"/>
                </a:cubicBezTo>
                <a:lnTo>
                  <a:pt x="801" y="2344"/>
                </a:lnTo>
                <a:cubicBezTo>
                  <a:pt x="911" y="2344"/>
                  <a:pt x="1000" y="2254"/>
                  <a:pt x="1000" y="2144"/>
                </a:cubicBezTo>
                <a:lnTo>
                  <a:pt x="1000" y="1544"/>
                </a:lnTo>
                <a:cubicBezTo>
                  <a:pt x="1000" y="1433"/>
                  <a:pt x="911" y="1344"/>
                  <a:pt x="801" y="1344"/>
                </a:cubicBezTo>
                <a:moveTo>
                  <a:pt x="2001" y="1344"/>
                </a:moveTo>
                <a:lnTo>
                  <a:pt x="1400" y="1344"/>
                </a:lnTo>
                <a:cubicBezTo>
                  <a:pt x="1290" y="1344"/>
                  <a:pt x="1200" y="1433"/>
                  <a:pt x="1200" y="1544"/>
                </a:cubicBezTo>
                <a:lnTo>
                  <a:pt x="1200" y="2144"/>
                </a:lnTo>
                <a:cubicBezTo>
                  <a:pt x="1201" y="2254"/>
                  <a:pt x="1290" y="2344"/>
                  <a:pt x="1400" y="2344"/>
                </a:cubicBezTo>
                <a:lnTo>
                  <a:pt x="2001" y="2344"/>
                </a:lnTo>
                <a:cubicBezTo>
                  <a:pt x="2111" y="2344"/>
                  <a:pt x="2200" y="2254"/>
                  <a:pt x="2200" y="2144"/>
                </a:cubicBezTo>
                <a:lnTo>
                  <a:pt x="2200" y="1544"/>
                </a:lnTo>
                <a:cubicBezTo>
                  <a:pt x="2200" y="1433"/>
                  <a:pt x="2111" y="1344"/>
                  <a:pt x="2001" y="1344"/>
                </a:cubicBezTo>
              </a:path>
            </a:pathLst>
          </a:custGeom>
          <a:solidFill>
            <a:srgbClr val="EEEEEE"/>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latin typeface="Century Gothic" panose="020B0502020202020204" pitchFamily="34" charset="0"/>
            </a:endParaRPr>
          </a:p>
        </p:txBody>
      </p:sp>
      <p:sp>
        <p:nvSpPr>
          <p:cNvPr id="294" name="Freeform 13">
            <a:extLst>
              <a:ext uri="{FF2B5EF4-FFF2-40B4-BE49-F238E27FC236}">
                <a16:creationId xmlns:a16="http://schemas.microsoft.com/office/drawing/2014/main" id="{F5A6AABB-1870-442D-9EA0-6A688D2BF496}"/>
              </a:ext>
            </a:extLst>
          </p:cNvPr>
          <p:cNvSpPr>
            <a:spLocks noEditPoints="1"/>
          </p:cNvSpPr>
          <p:nvPr/>
        </p:nvSpPr>
        <p:spPr bwMode="auto">
          <a:xfrm>
            <a:off x="6091428" y="4047949"/>
            <a:ext cx="1403350" cy="1403350"/>
          </a:xfrm>
          <a:custGeom>
            <a:avLst/>
            <a:gdLst>
              <a:gd name="T0" fmla="*/ 2078 w 3198"/>
              <a:gd name="T1" fmla="*/ 3199 h 3199"/>
              <a:gd name="T2" fmla="*/ 1927 w 3198"/>
              <a:gd name="T3" fmla="*/ 3131 h 3199"/>
              <a:gd name="T4" fmla="*/ 1590 w 3198"/>
              <a:gd name="T5" fmla="*/ 2923 h 3199"/>
              <a:gd name="T6" fmla="*/ 1256 w 3198"/>
              <a:gd name="T7" fmla="*/ 3127 h 3199"/>
              <a:gd name="T8" fmla="*/ 1106 w 3198"/>
              <a:gd name="T9" fmla="*/ 3194 h 3199"/>
              <a:gd name="T10" fmla="*/ 1029 w 3198"/>
              <a:gd name="T11" fmla="*/ 3177 h 3199"/>
              <a:gd name="T12" fmla="*/ 1025 w 3198"/>
              <a:gd name="T13" fmla="*/ 3175 h 3199"/>
              <a:gd name="T14" fmla="*/ 633 w 3198"/>
              <a:gd name="T15" fmla="*/ 2943 h 3199"/>
              <a:gd name="T16" fmla="*/ 629 w 3198"/>
              <a:gd name="T17" fmla="*/ 2940 h 3199"/>
              <a:gd name="T18" fmla="*/ 565 w 3198"/>
              <a:gd name="T19" fmla="*/ 2699 h 3199"/>
              <a:gd name="T20" fmla="*/ 602 w 3198"/>
              <a:gd name="T21" fmla="*/ 2531 h 3199"/>
              <a:gd name="T22" fmla="*/ 186 w 3198"/>
              <a:gd name="T23" fmla="*/ 2090 h 3199"/>
              <a:gd name="T24" fmla="*/ 169 w 3198"/>
              <a:gd name="T25" fmla="*/ 2090 h 3199"/>
              <a:gd name="T26" fmla="*/ 33 w 3198"/>
              <a:gd name="T27" fmla="*/ 1933 h 3199"/>
              <a:gd name="T28" fmla="*/ 0 w 3198"/>
              <a:gd name="T29" fmla="*/ 1601 h 3199"/>
              <a:gd name="T30" fmla="*/ 33 w 3198"/>
              <a:gd name="T31" fmla="*/ 1269 h 3199"/>
              <a:gd name="T32" fmla="*/ 172 w 3198"/>
              <a:gd name="T33" fmla="*/ 1112 h 3199"/>
              <a:gd name="T34" fmla="*/ 186 w 3198"/>
              <a:gd name="T35" fmla="*/ 1112 h 3199"/>
              <a:gd name="T36" fmla="*/ 602 w 3198"/>
              <a:gd name="T37" fmla="*/ 671 h 3199"/>
              <a:gd name="T38" fmla="*/ 565 w 3198"/>
              <a:gd name="T39" fmla="*/ 503 h 3199"/>
              <a:gd name="T40" fmla="*/ 629 w 3198"/>
              <a:gd name="T41" fmla="*/ 262 h 3199"/>
              <a:gd name="T42" fmla="*/ 633 w 3198"/>
              <a:gd name="T43" fmla="*/ 259 h 3199"/>
              <a:gd name="T44" fmla="*/ 1047 w 3198"/>
              <a:gd name="T45" fmla="*/ 18 h 3199"/>
              <a:gd name="T46" fmla="*/ 1052 w 3198"/>
              <a:gd name="T47" fmla="*/ 16 h 3199"/>
              <a:gd name="T48" fmla="*/ 1127 w 3198"/>
              <a:gd name="T49" fmla="*/ 0 h 3199"/>
              <a:gd name="T50" fmla="*/ 1278 w 3198"/>
              <a:gd name="T51" fmla="*/ 66 h 3199"/>
              <a:gd name="T52" fmla="*/ 1607 w 3198"/>
              <a:gd name="T53" fmla="*/ 262 h 3199"/>
              <a:gd name="T54" fmla="*/ 1934 w 3198"/>
              <a:gd name="T55" fmla="*/ 70 h 3199"/>
              <a:gd name="T56" fmla="*/ 2084 w 3198"/>
              <a:gd name="T57" fmla="*/ 5 h 3199"/>
              <a:gd name="T58" fmla="*/ 2161 w 3198"/>
              <a:gd name="T59" fmla="*/ 22 h 3199"/>
              <a:gd name="T60" fmla="*/ 2165 w 3198"/>
              <a:gd name="T61" fmla="*/ 24 h 3199"/>
              <a:gd name="T62" fmla="*/ 2565 w 3198"/>
              <a:gd name="T63" fmla="*/ 259 h 3199"/>
              <a:gd name="T64" fmla="*/ 2569 w 3198"/>
              <a:gd name="T65" fmla="*/ 262 h 3199"/>
              <a:gd name="T66" fmla="*/ 2632 w 3198"/>
              <a:gd name="T67" fmla="*/ 503 h 3199"/>
              <a:gd name="T68" fmla="*/ 2596 w 3198"/>
              <a:gd name="T69" fmla="*/ 671 h 3199"/>
              <a:gd name="T70" fmla="*/ 3012 w 3198"/>
              <a:gd name="T71" fmla="*/ 1112 h 3199"/>
              <a:gd name="T72" fmla="*/ 3026 w 3198"/>
              <a:gd name="T73" fmla="*/ 1112 h 3199"/>
              <a:gd name="T74" fmla="*/ 3165 w 3198"/>
              <a:gd name="T75" fmla="*/ 1269 h 3199"/>
              <a:gd name="T76" fmla="*/ 3198 w 3198"/>
              <a:gd name="T77" fmla="*/ 1601 h 3199"/>
              <a:gd name="T78" fmla="*/ 3165 w 3198"/>
              <a:gd name="T79" fmla="*/ 1933 h 3199"/>
              <a:gd name="T80" fmla="*/ 3026 w 3198"/>
              <a:gd name="T81" fmla="*/ 2090 h 3199"/>
              <a:gd name="T82" fmla="*/ 3012 w 3198"/>
              <a:gd name="T83" fmla="*/ 2090 h 3199"/>
              <a:gd name="T84" fmla="*/ 2596 w 3198"/>
              <a:gd name="T85" fmla="*/ 2531 h 3199"/>
              <a:gd name="T86" fmla="*/ 2632 w 3198"/>
              <a:gd name="T87" fmla="*/ 2699 h 3199"/>
              <a:gd name="T88" fmla="*/ 2569 w 3198"/>
              <a:gd name="T89" fmla="*/ 2940 h 3199"/>
              <a:gd name="T90" fmla="*/ 2565 w 3198"/>
              <a:gd name="T91" fmla="*/ 2943 h 3199"/>
              <a:gd name="T92" fmla="*/ 2158 w 3198"/>
              <a:gd name="T93" fmla="*/ 3181 h 3199"/>
              <a:gd name="T94" fmla="*/ 2154 w 3198"/>
              <a:gd name="T95" fmla="*/ 3183 h 3199"/>
              <a:gd name="T96" fmla="*/ 2078 w 3198"/>
              <a:gd name="T97" fmla="*/ 3199 h 3199"/>
              <a:gd name="T98" fmla="*/ 1592 w 3198"/>
              <a:gd name="T99" fmla="*/ 2185 h 3199"/>
              <a:gd name="T100" fmla="*/ 2146 w 3198"/>
              <a:gd name="T101" fmla="*/ 1599 h 3199"/>
              <a:gd name="T102" fmla="*/ 1592 w 3198"/>
              <a:gd name="T103" fmla="*/ 1012 h 3199"/>
              <a:gd name="T104" fmla="*/ 1038 w 3198"/>
              <a:gd name="T105" fmla="*/ 1599 h 3199"/>
              <a:gd name="T106" fmla="*/ 1592 w 3198"/>
              <a:gd name="T107" fmla="*/ 2185 h 3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198" h="3199">
                <a:moveTo>
                  <a:pt x="2078" y="3199"/>
                </a:moveTo>
                <a:cubicBezTo>
                  <a:pt x="2020" y="3199"/>
                  <a:pt x="1964" y="3174"/>
                  <a:pt x="1927" y="3131"/>
                </a:cubicBezTo>
                <a:cubicBezTo>
                  <a:pt x="1877" y="3073"/>
                  <a:pt x="1720" y="2923"/>
                  <a:pt x="1590" y="2923"/>
                </a:cubicBezTo>
                <a:cubicBezTo>
                  <a:pt x="1462" y="2923"/>
                  <a:pt x="1302" y="3074"/>
                  <a:pt x="1256" y="3127"/>
                </a:cubicBezTo>
                <a:cubicBezTo>
                  <a:pt x="1218" y="3170"/>
                  <a:pt x="1163" y="3194"/>
                  <a:pt x="1106" y="3194"/>
                </a:cubicBezTo>
                <a:cubicBezTo>
                  <a:pt x="1079" y="3194"/>
                  <a:pt x="1053" y="3188"/>
                  <a:pt x="1029" y="3177"/>
                </a:cubicBezTo>
                <a:lnTo>
                  <a:pt x="1025" y="3175"/>
                </a:lnTo>
                <a:lnTo>
                  <a:pt x="633" y="2943"/>
                </a:lnTo>
                <a:lnTo>
                  <a:pt x="629" y="2940"/>
                </a:lnTo>
                <a:cubicBezTo>
                  <a:pt x="557" y="2887"/>
                  <a:pt x="530" y="2784"/>
                  <a:pt x="565" y="2699"/>
                </a:cubicBezTo>
                <a:cubicBezTo>
                  <a:pt x="566" y="2699"/>
                  <a:pt x="602" y="2611"/>
                  <a:pt x="602" y="2531"/>
                </a:cubicBezTo>
                <a:cubicBezTo>
                  <a:pt x="602" y="2288"/>
                  <a:pt x="415" y="2090"/>
                  <a:pt x="186" y="2090"/>
                </a:cubicBezTo>
                <a:lnTo>
                  <a:pt x="169" y="2090"/>
                </a:lnTo>
                <a:cubicBezTo>
                  <a:pt x="104" y="2090"/>
                  <a:pt x="50" y="2029"/>
                  <a:pt x="33" y="1933"/>
                </a:cubicBezTo>
                <a:cubicBezTo>
                  <a:pt x="32" y="1925"/>
                  <a:pt x="0" y="1744"/>
                  <a:pt x="0" y="1601"/>
                </a:cubicBezTo>
                <a:cubicBezTo>
                  <a:pt x="0" y="1458"/>
                  <a:pt x="32" y="1277"/>
                  <a:pt x="33" y="1269"/>
                </a:cubicBezTo>
                <a:cubicBezTo>
                  <a:pt x="50" y="1172"/>
                  <a:pt x="105" y="1110"/>
                  <a:pt x="172" y="1112"/>
                </a:cubicBezTo>
                <a:lnTo>
                  <a:pt x="186" y="1112"/>
                </a:lnTo>
                <a:cubicBezTo>
                  <a:pt x="415" y="1112"/>
                  <a:pt x="602" y="914"/>
                  <a:pt x="602" y="671"/>
                </a:cubicBezTo>
                <a:cubicBezTo>
                  <a:pt x="602" y="591"/>
                  <a:pt x="566" y="504"/>
                  <a:pt x="565" y="503"/>
                </a:cubicBezTo>
                <a:cubicBezTo>
                  <a:pt x="530" y="418"/>
                  <a:pt x="557" y="315"/>
                  <a:pt x="629" y="262"/>
                </a:cubicBezTo>
                <a:lnTo>
                  <a:pt x="633" y="259"/>
                </a:lnTo>
                <a:lnTo>
                  <a:pt x="1047" y="18"/>
                </a:lnTo>
                <a:lnTo>
                  <a:pt x="1052" y="16"/>
                </a:lnTo>
                <a:cubicBezTo>
                  <a:pt x="1075" y="6"/>
                  <a:pt x="1100" y="0"/>
                  <a:pt x="1127" y="0"/>
                </a:cubicBezTo>
                <a:cubicBezTo>
                  <a:pt x="1185" y="0"/>
                  <a:pt x="1241" y="25"/>
                  <a:pt x="1278" y="66"/>
                </a:cubicBezTo>
                <a:cubicBezTo>
                  <a:pt x="1327" y="120"/>
                  <a:pt x="1482" y="262"/>
                  <a:pt x="1607" y="262"/>
                </a:cubicBezTo>
                <a:cubicBezTo>
                  <a:pt x="1731" y="262"/>
                  <a:pt x="1885" y="123"/>
                  <a:pt x="1934" y="70"/>
                </a:cubicBezTo>
                <a:cubicBezTo>
                  <a:pt x="1973" y="29"/>
                  <a:pt x="2027" y="5"/>
                  <a:pt x="2084" y="5"/>
                </a:cubicBezTo>
                <a:cubicBezTo>
                  <a:pt x="2111" y="5"/>
                  <a:pt x="2137" y="11"/>
                  <a:pt x="2161" y="22"/>
                </a:cubicBezTo>
                <a:lnTo>
                  <a:pt x="2165" y="24"/>
                </a:lnTo>
                <a:lnTo>
                  <a:pt x="2565" y="259"/>
                </a:lnTo>
                <a:lnTo>
                  <a:pt x="2569" y="262"/>
                </a:lnTo>
                <a:cubicBezTo>
                  <a:pt x="2641" y="315"/>
                  <a:pt x="2668" y="419"/>
                  <a:pt x="2632" y="503"/>
                </a:cubicBezTo>
                <a:cubicBezTo>
                  <a:pt x="2632" y="504"/>
                  <a:pt x="2596" y="591"/>
                  <a:pt x="2596" y="671"/>
                </a:cubicBezTo>
                <a:cubicBezTo>
                  <a:pt x="2596" y="914"/>
                  <a:pt x="2783" y="1112"/>
                  <a:pt x="3012" y="1112"/>
                </a:cubicBezTo>
                <a:lnTo>
                  <a:pt x="3026" y="1112"/>
                </a:lnTo>
                <a:cubicBezTo>
                  <a:pt x="3093" y="1110"/>
                  <a:pt x="3147" y="1172"/>
                  <a:pt x="3165" y="1269"/>
                </a:cubicBezTo>
                <a:cubicBezTo>
                  <a:pt x="3166" y="1277"/>
                  <a:pt x="3198" y="1458"/>
                  <a:pt x="3198" y="1601"/>
                </a:cubicBezTo>
                <a:cubicBezTo>
                  <a:pt x="3198" y="1744"/>
                  <a:pt x="3166" y="1925"/>
                  <a:pt x="3165" y="1933"/>
                </a:cubicBezTo>
                <a:cubicBezTo>
                  <a:pt x="3147" y="2030"/>
                  <a:pt x="3093" y="2092"/>
                  <a:pt x="3026" y="2090"/>
                </a:cubicBezTo>
                <a:lnTo>
                  <a:pt x="3012" y="2090"/>
                </a:lnTo>
                <a:cubicBezTo>
                  <a:pt x="2783" y="2090"/>
                  <a:pt x="2596" y="2288"/>
                  <a:pt x="2596" y="2531"/>
                </a:cubicBezTo>
                <a:cubicBezTo>
                  <a:pt x="2596" y="2611"/>
                  <a:pt x="2632" y="2699"/>
                  <a:pt x="2632" y="2699"/>
                </a:cubicBezTo>
                <a:cubicBezTo>
                  <a:pt x="2668" y="2784"/>
                  <a:pt x="2640" y="2887"/>
                  <a:pt x="2569" y="2940"/>
                </a:cubicBezTo>
                <a:lnTo>
                  <a:pt x="2565" y="2943"/>
                </a:lnTo>
                <a:lnTo>
                  <a:pt x="2158" y="3181"/>
                </a:lnTo>
                <a:lnTo>
                  <a:pt x="2154" y="3183"/>
                </a:lnTo>
                <a:cubicBezTo>
                  <a:pt x="2131" y="3194"/>
                  <a:pt x="2105" y="3199"/>
                  <a:pt x="2078" y="3199"/>
                </a:cubicBezTo>
                <a:close/>
                <a:moveTo>
                  <a:pt x="1592" y="2185"/>
                </a:moveTo>
                <a:cubicBezTo>
                  <a:pt x="1897" y="2185"/>
                  <a:pt x="2146" y="1922"/>
                  <a:pt x="2146" y="1599"/>
                </a:cubicBezTo>
                <a:cubicBezTo>
                  <a:pt x="2146" y="1275"/>
                  <a:pt x="1897" y="1012"/>
                  <a:pt x="1592" y="1012"/>
                </a:cubicBezTo>
                <a:cubicBezTo>
                  <a:pt x="1286" y="1012"/>
                  <a:pt x="1038" y="1275"/>
                  <a:pt x="1038" y="1599"/>
                </a:cubicBezTo>
                <a:cubicBezTo>
                  <a:pt x="1038" y="1922"/>
                  <a:pt x="1286" y="2185"/>
                  <a:pt x="1592" y="2185"/>
                </a:cubicBezTo>
                <a:close/>
              </a:path>
            </a:pathLst>
          </a:custGeom>
          <a:solidFill>
            <a:srgbClr val="EEEEEE"/>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latin typeface="Century Gothic" panose="020B0502020202020204" pitchFamily="34" charset="0"/>
            </a:endParaRPr>
          </a:p>
        </p:txBody>
      </p:sp>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职业学校学生实习管理规定</a:t>
            </a:r>
            <a:r>
              <a:rPr lang="zh-CN" altLang="en-US" sz="2400">
                <a:latin typeface="Microsoft YaHei" panose="020B0503020204020204" pitchFamily="34" charset="-122"/>
                <a:ea typeface="Microsoft YaHei" panose="020B0503020204020204" pitchFamily="34" charset="-122"/>
              </a:rPr>
              <a:t>（</a:t>
            </a:r>
            <a:r>
              <a:rPr lang="en-US" altLang="zh-CN" sz="2400">
                <a:latin typeface="Microsoft YaHei" panose="020B0503020204020204" pitchFamily="34" charset="-122"/>
                <a:ea typeface="Microsoft YaHei" panose="020B0503020204020204" pitchFamily="34" charset="-122"/>
              </a:rPr>
              <a:t>2021</a:t>
            </a:r>
            <a:r>
              <a:rPr lang="zh-CN" altLang="en-US" sz="2400">
                <a:latin typeface="Microsoft YaHei" panose="020B0503020204020204" pitchFamily="34" charset="-122"/>
                <a:ea typeface="Microsoft YaHei" panose="020B0503020204020204" pitchFamily="34" charset="-122"/>
              </a:rPr>
              <a:t>年</a:t>
            </a:r>
            <a:r>
              <a:rPr lang="en-US" altLang="zh-CN" sz="2400">
                <a:latin typeface="Microsoft YaHei" panose="020B0503020204020204" pitchFamily="34" charset="-122"/>
                <a:ea typeface="Microsoft YaHei" panose="020B0503020204020204" pitchFamily="34" charset="-122"/>
              </a:rPr>
              <a:t>12</a:t>
            </a:r>
            <a:r>
              <a:rPr lang="zh-CN" altLang="en-US" sz="2400">
                <a:latin typeface="Microsoft YaHei" panose="020B0503020204020204" pitchFamily="34" charset="-122"/>
                <a:ea typeface="Microsoft YaHei" panose="020B0503020204020204" pitchFamily="34" charset="-122"/>
              </a:rPr>
              <a:t>月</a:t>
            </a:r>
            <a:r>
              <a:rPr lang="en-US" altLang="zh-CN" sz="2400">
                <a:latin typeface="Microsoft YaHei" panose="020B0503020204020204" pitchFamily="34" charset="-122"/>
                <a:ea typeface="Microsoft YaHei" panose="020B0503020204020204" pitchFamily="34" charset="-122"/>
              </a:rPr>
              <a:t>31</a:t>
            </a:r>
            <a:r>
              <a:rPr lang="zh-CN" altLang="en-US" sz="2400">
                <a:latin typeface="Microsoft YaHei" panose="020B0503020204020204" pitchFamily="34" charset="-122"/>
                <a:ea typeface="Microsoft YaHei" panose="020B0503020204020204" pitchFamily="34" charset="-122"/>
              </a:rPr>
              <a:t>日修订）</a:t>
            </a:r>
            <a:endParaRPr lang="en-GB" sz="2400">
              <a:latin typeface="Microsoft YaHei" panose="020B0503020204020204" pitchFamily="34" charset="-122"/>
              <a:ea typeface="Microsoft YaHei" panose="020B0503020204020204" pitchFamily="34" charset="-122"/>
            </a:endParaRP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146" name="矩形 6">
            <a:extLst>
              <a:ext uri="{FF2B5EF4-FFF2-40B4-BE49-F238E27FC236}">
                <a16:creationId xmlns:a16="http://schemas.microsoft.com/office/drawing/2014/main" id="{754C5300-77A5-4C17-86C2-80424FD21BC7}"/>
              </a:ext>
            </a:extLst>
          </p:cNvPr>
          <p:cNvSpPr/>
          <p:nvPr/>
        </p:nvSpPr>
        <p:spPr>
          <a:xfrm>
            <a:off x="927051" y="2444020"/>
            <a:ext cx="2926080" cy="2252924"/>
          </a:xfrm>
          <a:prstGeom prst="rect">
            <a:avLst/>
          </a:prstGeom>
        </p:spPr>
        <p:txBody>
          <a:bodyPr wrap="square">
            <a:spAutoFit/>
          </a:bodyPr>
          <a:lstStyle/>
          <a:p>
            <a:pPr algn="just">
              <a:lnSpc>
                <a:spcPct val="130000"/>
              </a:lnSpc>
            </a:pPr>
            <a:r>
              <a:rPr lang="zh-CN" altLang="en-US">
                <a:solidFill>
                  <a:srgbClr val="848484"/>
                </a:solidFill>
                <a:latin typeface="Microsoft YaHei" panose="020B0503020204020204" pitchFamily="34" charset="-122"/>
                <a:ea typeface="Microsoft YaHei" panose="020B0503020204020204" pitchFamily="34" charset="-122"/>
              </a:rPr>
              <a:t>学生按照</a:t>
            </a:r>
            <a:r>
              <a:rPr lang="zh-CN" altLang="en-US" b="1">
                <a:solidFill>
                  <a:srgbClr val="848484"/>
                </a:solidFill>
                <a:latin typeface="Microsoft YaHei" panose="020B0503020204020204" pitchFamily="34" charset="-122"/>
                <a:ea typeface="Microsoft YaHei" panose="020B0503020204020204" pitchFamily="34" charset="-122"/>
              </a:rPr>
              <a:t>专业培养目标要求</a:t>
            </a:r>
            <a:r>
              <a:rPr lang="zh-CN" altLang="en-US">
                <a:solidFill>
                  <a:srgbClr val="848484"/>
                </a:solidFill>
                <a:latin typeface="Microsoft YaHei" panose="020B0503020204020204" pitchFamily="34" charset="-122"/>
                <a:ea typeface="Microsoft YaHei" panose="020B0503020204020204" pitchFamily="34" charset="-122"/>
              </a:rPr>
              <a:t>和</a:t>
            </a:r>
            <a:r>
              <a:rPr lang="zh-CN" altLang="en-US" b="1">
                <a:solidFill>
                  <a:srgbClr val="848484"/>
                </a:solidFill>
                <a:latin typeface="Microsoft YaHei" panose="020B0503020204020204" pitchFamily="34" charset="-122"/>
                <a:ea typeface="Microsoft YaHei" panose="020B0503020204020204" pitchFamily="34" charset="-122"/>
              </a:rPr>
              <a:t>人才培养方案安排</a:t>
            </a:r>
            <a:r>
              <a:rPr lang="zh-CN" altLang="en-US">
                <a:solidFill>
                  <a:srgbClr val="848484"/>
                </a:solidFill>
                <a:latin typeface="Microsoft YaHei" panose="020B0503020204020204" pitchFamily="34" charset="-122"/>
                <a:ea typeface="Microsoft YaHei" panose="020B0503020204020204" pitchFamily="34" charset="-122"/>
              </a:rPr>
              <a:t>，由</a:t>
            </a:r>
            <a:r>
              <a:rPr lang="zh-CN" altLang="en-US" b="1">
                <a:solidFill>
                  <a:srgbClr val="848484"/>
                </a:solidFill>
                <a:latin typeface="Microsoft YaHei" panose="020B0503020204020204" pitchFamily="34" charset="-122"/>
                <a:ea typeface="Microsoft YaHei" panose="020B0503020204020204" pitchFamily="34" charset="-122"/>
              </a:rPr>
              <a:t>职业学校安排</a:t>
            </a:r>
            <a:r>
              <a:rPr lang="zh-CN" altLang="en-US">
                <a:solidFill>
                  <a:srgbClr val="848484"/>
                </a:solidFill>
                <a:latin typeface="Microsoft YaHei" panose="020B0503020204020204" pitchFamily="34" charset="-122"/>
                <a:ea typeface="Microsoft YaHei" panose="020B0503020204020204" pitchFamily="34" charset="-122"/>
              </a:rPr>
              <a:t>或者</a:t>
            </a:r>
            <a:r>
              <a:rPr lang="zh-CN" altLang="en-US" b="1">
                <a:solidFill>
                  <a:srgbClr val="848484"/>
                </a:solidFill>
                <a:latin typeface="Microsoft YaHei" panose="020B0503020204020204" pitchFamily="34" charset="-122"/>
                <a:ea typeface="Microsoft YaHei" panose="020B0503020204020204" pitchFamily="34" charset="-122"/>
              </a:rPr>
              <a:t>经职业学校批准</a:t>
            </a:r>
            <a:r>
              <a:rPr lang="zh-CN" altLang="en-US">
                <a:solidFill>
                  <a:srgbClr val="848484"/>
                </a:solidFill>
                <a:latin typeface="Microsoft YaHei" panose="020B0503020204020204" pitchFamily="34" charset="-122"/>
                <a:ea typeface="Microsoft YaHei" panose="020B0503020204020204" pitchFamily="34" charset="-122"/>
              </a:rPr>
              <a:t>自行到企（事）业等单位进行职业道德和技术技能培养的</a:t>
            </a:r>
            <a:r>
              <a:rPr lang="zh-CN" altLang="en-US" b="1">
                <a:solidFill>
                  <a:srgbClr val="848484"/>
                </a:solidFill>
                <a:latin typeface="Microsoft YaHei" panose="020B0503020204020204" pitchFamily="34" charset="-122"/>
                <a:ea typeface="Microsoft YaHei" panose="020B0503020204020204" pitchFamily="34" charset="-122"/>
              </a:rPr>
              <a:t>实践性教育教学活动</a:t>
            </a:r>
            <a:endParaRPr lang="en-US" altLang="ja-JP" b="1">
              <a:solidFill>
                <a:srgbClr val="848484"/>
              </a:solidFill>
              <a:latin typeface="Microsoft YaHei" panose="020B0503020204020204" pitchFamily="34" charset="-122"/>
              <a:ea typeface="Microsoft YaHei" panose="020B0503020204020204" pitchFamily="34" charset="-122"/>
            </a:endParaRPr>
          </a:p>
        </p:txBody>
      </p:sp>
      <p:sp>
        <p:nvSpPr>
          <p:cNvPr id="147" name="矩形 7">
            <a:extLst>
              <a:ext uri="{FF2B5EF4-FFF2-40B4-BE49-F238E27FC236}">
                <a16:creationId xmlns:a16="http://schemas.microsoft.com/office/drawing/2014/main" id="{1CFF6180-3C8B-4271-BFA5-ACABBBF886D2}"/>
              </a:ext>
            </a:extLst>
          </p:cNvPr>
          <p:cNvSpPr/>
          <p:nvPr/>
        </p:nvSpPr>
        <p:spPr>
          <a:xfrm>
            <a:off x="927051" y="1656334"/>
            <a:ext cx="902811" cy="523220"/>
          </a:xfrm>
          <a:prstGeom prst="rect">
            <a:avLst/>
          </a:prstGeom>
        </p:spPr>
        <p:txBody>
          <a:bodyPr wrap="none">
            <a:spAutoFit/>
          </a:bodyPr>
          <a:lstStyle/>
          <a:p>
            <a:r>
              <a:rPr lang="zh-CN" altLang="en-US" sz="2800" b="1">
                <a:solidFill>
                  <a:srgbClr val="848484"/>
                </a:solidFill>
                <a:latin typeface="Microsoft YaHei" panose="020B0503020204020204" pitchFamily="34" charset="-122"/>
                <a:ea typeface="Microsoft YaHei" panose="020B0503020204020204" pitchFamily="34" charset="-122"/>
              </a:rPr>
              <a:t>实习</a:t>
            </a:r>
          </a:p>
        </p:txBody>
      </p:sp>
      <p:cxnSp>
        <p:nvCxnSpPr>
          <p:cNvPr id="148" name="直接连接符 9">
            <a:extLst>
              <a:ext uri="{FF2B5EF4-FFF2-40B4-BE49-F238E27FC236}">
                <a16:creationId xmlns:a16="http://schemas.microsoft.com/office/drawing/2014/main" id="{BFA42C7E-98D6-41F7-B733-D6EA44935C5E}"/>
              </a:ext>
            </a:extLst>
          </p:cNvPr>
          <p:cNvCxnSpPr>
            <a:cxnSpLocks/>
          </p:cNvCxnSpPr>
          <p:nvPr/>
        </p:nvCxnSpPr>
        <p:spPr>
          <a:xfrm>
            <a:off x="1035465" y="2276608"/>
            <a:ext cx="2807530" cy="0"/>
          </a:xfrm>
          <a:prstGeom prst="line">
            <a:avLst/>
          </a:prstGeom>
          <a:ln w="12700" cap="rnd">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9" name="矩形 10">
            <a:extLst>
              <a:ext uri="{FF2B5EF4-FFF2-40B4-BE49-F238E27FC236}">
                <a16:creationId xmlns:a16="http://schemas.microsoft.com/office/drawing/2014/main" id="{C432D333-5BE3-4346-9CB2-32E61C417DE6}"/>
              </a:ext>
            </a:extLst>
          </p:cNvPr>
          <p:cNvSpPr/>
          <p:nvPr/>
        </p:nvSpPr>
        <p:spPr>
          <a:xfrm>
            <a:off x="4585146" y="2444020"/>
            <a:ext cx="2926080" cy="1532727"/>
          </a:xfrm>
          <a:prstGeom prst="rect">
            <a:avLst/>
          </a:prstGeom>
        </p:spPr>
        <p:txBody>
          <a:bodyPr wrap="square">
            <a:spAutoFit/>
          </a:bodyPr>
          <a:lstStyle/>
          <a:p>
            <a:pPr algn="just">
              <a:lnSpc>
                <a:spcPct val="130000"/>
              </a:lnSpc>
            </a:pPr>
            <a:r>
              <a:rPr lang="zh-CN" altLang="en-US">
                <a:solidFill>
                  <a:srgbClr val="848484"/>
                </a:solidFill>
                <a:latin typeface="Microsoft YaHei" panose="020B0503020204020204" pitchFamily="34" charset="-122"/>
                <a:ea typeface="Microsoft YaHei" panose="020B0503020204020204" pitchFamily="34" charset="-122"/>
              </a:rPr>
              <a:t>学生</a:t>
            </a:r>
            <a:r>
              <a:rPr lang="zh-CN" altLang="en-US" b="1">
                <a:solidFill>
                  <a:srgbClr val="848484"/>
                </a:solidFill>
                <a:latin typeface="Microsoft YaHei" panose="020B0503020204020204" pitchFamily="34" charset="-122"/>
                <a:ea typeface="Microsoft YaHei" panose="020B0503020204020204" pitchFamily="34" charset="-122"/>
              </a:rPr>
              <a:t>在学校的组织下</a:t>
            </a:r>
            <a:r>
              <a:rPr lang="zh-CN" altLang="en-US">
                <a:solidFill>
                  <a:srgbClr val="848484"/>
                </a:solidFill>
                <a:latin typeface="Microsoft YaHei" panose="020B0503020204020204" pitchFamily="34" charset="-122"/>
                <a:ea typeface="Microsoft YaHei" panose="020B0503020204020204" pitchFamily="34" charset="-122"/>
              </a:rPr>
              <a:t>利用</a:t>
            </a:r>
            <a:r>
              <a:rPr lang="zh-CN" altLang="en-US" b="1">
                <a:solidFill>
                  <a:srgbClr val="848484"/>
                </a:solidFill>
                <a:latin typeface="Microsoft YaHei" panose="020B0503020204020204" pitchFamily="34" charset="-122"/>
                <a:ea typeface="Microsoft YaHei" panose="020B0503020204020204" pitchFamily="34" charset="-122"/>
              </a:rPr>
              <a:t>课余时间</a:t>
            </a:r>
            <a:r>
              <a:rPr lang="zh-CN" altLang="en-US">
                <a:solidFill>
                  <a:srgbClr val="848484"/>
                </a:solidFill>
                <a:latin typeface="Microsoft YaHei" panose="020B0503020204020204" pitchFamily="34" charset="-122"/>
                <a:ea typeface="Microsoft YaHei" panose="020B0503020204020204" pitchFamily="34" charset="-122"/>
              </a:rPr>
              <a:t>，通过劳动取得合法报酬，用于</a:t>
            </a:r>
            <a:r>
              <a:rPr lang="zh-CN" altLang="en-US" b="1">
                <a:solidFill>
                  <a:srgbClr val="848484"/>
                </a:solidFill>
                <a:latin typeface="Microsoft YaHei" panose="020B0503020204020204" pitchFamily="34" charset="-122"/>
                <a:ea typeface="Microsoft YaHei" panose="020B0503020204020204" pitchFamily="34" charset="-122"/>
              </a:rPr>
              <a:t>改善学习和生活条件</a:t>
            </a:r>
            <a:r>
              <a:rPr lang="zh-CN" altLang="en-US">
                <a:solidFill>
                  <a:srgbClr val="848484"/>
                </a:solidFill>
                <a:latin typeface="Microsoft YaHei" panose="020B0503020204020204" pitchFamily="34" charset="-122"/>
                <a:ea typeface="Microsoft YaHei" panose="020B0503020204020204" pitchFamily="34" charset="-122"/>
              </a:rPr>
              <a:t>的实践活动</a:t>
            </a:r>
          </a:p>
        </p:txBody>
      </p:sp>
      <p:sp>
        <p:nvSpPr>
          <p:cNvPr id="150" name="矩形 11">
            <a:extLst>
              <a:ext uri="{FF2B5EF4-FFF2-40B4-BE49-F238E27FC236}">
                <a16:creationId xmlns:a16="http://schemas.microsoft.com/office/drawing/2014/main" id="{6963AB72-7388-4BED-8ECF-41A1764E74BE}"/>
              </a:ext>
            </a:extLst>
          </p:cNvPr>
          <p:cNvSpPr/>
          <p:nvPr/>
        </p:nvSpPr>
        <p:spPr>
          <a:xfrm>
            <a:off x="4585146" y="1656334"/>
            <a:ext cx="2835549" cy="954107"/>
          </a:xfrm>
          <a:prstGeom prst="rect">
            <a:avLst/>
          </a:prstGeom>
        </p:spPr>
        <p:txBody>
          <a:bodyPr wrap="square">
            <a:spAutoFit/>
          </a:bodyPr>
          <a:lstStyle/>
          <a:p>
            <a:r>
              <a:rPr lang="zh-CN" altLang="en-US" sz="2800" b="1">
                <a:solidFill>
                  <a:srgbClr val="848484"/>
                </a:solidFill>
                <a:latin typeface="Microsoft YaHei" panose="020B0503020204020204" pitchFamily="34" charset="-122"/>
                <a:ea typeface="Microsoft YaHei" panose="020B0503020204020204" pitchFamily="34" charset="-122"/>
              </a:rPr>
              <a:t>勤工助学</a:t>
            </a:r>
          </a:p>
          <a:p>
            <a:endParaRPr lang="ja-JP" altLang="en-US" sz="2800" b="1">
              <a:solidFill>
                <a:srgbClr val="848484"/>
              </a:solidFill>
              <a:latin typeface="Microsoft YaHei" panose="020B0503020204020204" pitchFamily="34" charset="-122"/>
              <a:ea typeface="Microsoft YaHei" panose="020B0503020204020204" pitchFamily="34" charset="-122"/>
            </a:endParaRPr>
          </a:p>
        </p:txBody>
      </p:sp>
      <p:cxnSp>
        <p:nvCxnSpPr>
          <p:cNvPr id="151" name="直接连接符 15">
            <a:extLst>
              <a:ext uri="{FF2B5EF4-FFF2-40B4-BE49-F238E27FC236}">
                <a16:creationId xmlns:a16="http://schemas.microsoft.com/office/drawing/2014/main" id="{E7C4FB6C-25AD-4C0E-80D6-4400374736D3}"/>
              </a:ext>
            </a:extLst>
          </p:cNvPr>
          <p:cNvCxnSpPr>
            <a:cxnSpLocks/>
          </p:cNvCxnSpPr>
          <p:nvPr/>
        </p:nvCxnSpPr>
        <p:spPr>
          <a:xfrm>
            <a:off x="4687663" y="2276608"/>
            <a:ext cx="2807530" cy="0"/>
          </a:xfrm>
          <a:prstGeom prst="line">
            <a:avLst/>
          </a:prstGeom>
          <a:ln w="12700" cap="rnd">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2" name="直接连接符 19">
            <a:extLst>
              <a:ext uri="{FF2B5EF4-FFF2-40B4-BE49-F238E27FC236}">
                <a16:creationId xmlns:a16="http://schemas.microsoft.com/office/drawing/2014/main" id="{636F59FE-BE58-4B7A-BB91-689CDA9A53FC}"/>
              </a:ext>
            </a:extLst>
          </p:cNvPr>
          <p:cNvCxnSpPr>
            <a:cxnSpLocks/>
          </p:cNvCxnSpPr>
          <p:nvPr/>
        </p:nvCxnSpPr>
        <p:spPr>
          <a:xfrm>
            <a:off x="8351655" y="2276608"/>
            <a:ext cx="2807530" cy="0"/>
          </a:xfrm>
          <a:prstGeom prst="line">
            <a:avLst/>
          </a:prstGeom>
          <a:ln w="12700" cap="rnd">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95" name="Rectangle 3">
            <a:extLst>
              <a:ext uri="{FF2B5EF4-FFF2-40B4-BE49-F238E27FC236}">
                <a16:creationId xmlns:a16="http://schemas.microsoft.com/office/drawing/2014/main" id="{ED933F7E-38D2-4036-AD88-923A18E66543}"/>
              </a:ext>
            </a:extLst>
          </p:cNvPr>
          <p:cNvSpPr/>
          <p:nvPr/>
        </p:nvSpPr>
        <p:spPr>
          <a:xfrm>
            <a:off x="965646" y="5696453"/>
            <a:ext cx="2926080" cy="45719"/>
          </a:xfrm>
          <a:prstGeom prst="rect">
            <a:avLst/>
          </a:prstGeom>
          <a:solidFill>
            <a:srgbClr val="F865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Century Gothic" panose="020B0502020202020204" pitchFamily="34" charset="0"/>
            </a:endParaRPr>
          </a:p>
        </p:txBody>
      </p:sp>
      <p:sp>
        <p:nvSpPr>
          <p:cNvPr id="296" name="Rectangle 3">
            <a:extLst>
              <a:ext uri="{FF2B5EF4-FFF2-40B4-BE49-F238E27FC236}">
                <a16:creationId xmlns:a16="http://schemas.microsoft.com/office/drawing/2014/main" id="{E300BE1E-6D7E-4B7C-8C19-F56C19A7C62E}"/>
              </a:ext>
            </a:extLst>
          </p:cNvPr>
          <p:cNvSpPr/>
          <p:nvPr/>
        </p:nvSpPr>
        <p:spPr>
          <a:xfrm>
            <a:off x="4623741" y="5696453"/>
            <a:ext cx="2926080" cy="45719"/>
          </a:xfrm>
          <a:prstGeom prst="rect">
            <a:avLst/>
          </a:prstGeom>
          <a:solidFill>
            <a:srgbClr val="F865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Century Gothic" panose="020B0502020202020204" pitchFamily="34" charset="0"/>
            </a:endParaRPr>
          </a:p>
        </p:txBody>
      </p:sp>
      <p:sp>
        <p:nvSpPr>
          <p:cNvPr id="297" name="Rectangle 3">
            <a:extLst>
              <a:ext uri="{FF2B5EF4-FFF2-40B4-BE49-F238E27FC236}">
                <a16:creationId xmlns:a16="http://schemas.microsoft.com/office/drawing/2014/main" id="{A125B707-D316-4EF6-AF9D-B0CF9B15584D}"/>
              </a:ext>
            </a:extLst>
          </p:cNvPr>
          <p:cNvSpPr/>
          <p:nvPr/>
        </p:nvSpPr>
        <p:spPr>
          <a:xfrm>
            <a:off x="8353846" y="5696453"/>
            <a:ext cx="2926080" cy="45719"/>
          </a:xfrm>
          <a:prstGeom prst="rect">
            <a:avLst/>
          </a:prstGeom>
          <a:solidFill>
            <a:srgbClr val="F865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Century Gothic" panose="020B0502020202020204" pitchFamily="34" charset="0"/>
            </a:endParaRPr>
          </a:p>
        </p:txBody>
      </p:sp>
      <p:sp>
        <p:nvSpPr>
          <p:cNvPr id="298" name="Rectangle 297"/>
          <p:cNvSpPr/>
          <p:nvPr/>
        </p:nvSpPr>
        <p:spPr>
          <a:xfrm>
            <a:off x="8243240" y="1669698"/>
            <a:ext cx="902811" cy="523220"/>
          </a:xfrm>
          <a:prstGeom prst="rect">
            <a:avLst/>
          </a:prstGeom>
        </p:spPr>
        <p:txBody>
          <a:bodyPr wrap="none">
            <a:spAutoFit/>
          </a:bodyPr>
          <a:lstStyle/>
          <a:p>
            <a:r>
              <a:rPr lang="zh-CN" altLang="en-US" sz="2800" b="1">
                <a:solidFill>
                  <a:srgbClr val="848484"/>
                </a:solidFill>
                <a:latin typeface="Microsoft YaHei" panose="020B0503020204020204" pitchFamily="34" charset="-122"/>
                <a:ea typeface="Microsoft YaHei" panose="020B0503020204020204" pitchFamily="34" charset="-122"/>
              </a:rPr>
              <a:t>见习</a:t>
            </a:r>
            <a:endParaRPr lang="en-US" sz="2800" b="1">
              <a:solidFill>
                <a:srgbClr val="848484"/>
              </a:solidFill>
              <a:latin typeface="Microsoft YaHei" panose="020B0503020204020204" pitchFamily="34" charset="-122"/>
              <a:ea typeface="Microsoft YaHei" panose="020B0503020204020204" pitchFamily="34" charset="-122"/>
            </a:endParaRPr>
          </a:p>
        </p:txBody>
      </p:sp>
      <p:sp>
        <p:nvSpPr>
          <p:cNvPr id="299" name="矩形 10">
            <a:extLst>
              <a:ext uri="{FF2B5EF4-FFF2-40B4-BE49-F238E27FC236}">
                <a16:creationId xmlns:a16="http://schemas.microsoft.com/office/drawing/2014/main" id="{C432D333-5BE3-4346-9CB2-32E61C417DE6}"/>
              </a:ext>
            </a:extLst>
          </p:cNvPr>
          <p:cNvSpPr/>
          <p:nvPr/>
        </p:nvSpPr>
        <p:spPr>
          <a:xfrm>
            <a:off x="8243240" y="2446020"/>
            <a:ext cx="2926080" cy="1892826"/>
          </a:xfrm>
          <a:prstGeom prst="rect">
            <a:avLst/>
          </a:prstGeom>
        </p:spPr>
        <p:txBody>
          <a:bodyPr wrap="square">
            <a:spAutoFit/>
          </a:bodyPr>
          <a:lstStyle/>
          <a:p>
            <a:pPr algn="just">
              <a:lnSpc>
                <a:spcPct val="130000"/>
              </a:lnSpc>
            </a:pPr>
            <a:r>
              <a:rPr lang="zh-CN" altLang="en-US" b="1">
                <a:solidFill>
                  <a:srgbClr val="848484"/>
                </a:solidFill>
                <a:latin typeface="Microsoft YaHei" panose="020B0503020204020204" pitchFamily="34" charset="-122"/>
                <a:ea typeface="Microsoft YaHei" panose="020B0503020204020204" pitchFamily="34" charset="-122"/>
              </a:rPr>
              <a:t>各级人民政府或者人民团体</a:t>
            </a:r>
            <a:r>
              <a:rPr lang="zh-CN" altLang="en-US">
                <a:solidFill>
                  <a:srgbClr val="848484"/>
                </a:solidFill>
                <a:latin typeface="Microsoft YaHei" panose="020B0503020204020204" pitchFamily="34" charset="-122"/>
                <a:ea typeface="Microsoft YaHei" panose="020B0503020204020204" pitchFamily="34" charset="-122"/>
              </a:rPr>
              <a:t>组织</a:t>
            </a:r>
            <a:r>
              <a:rPr lang="zh-CN" altLang="en-US" b="1">
                <a:solidFill>
                  <a:srgbClr val="848484"/>
                </a:solidFill>
                <a:latin typeface="Microsoft YaHei" panose="020B0503020204020204" pitchFamily="34" charset="-122"/>
                <a:ea typeface="Microsoft YaHei" panose="020B0503020204020204" pitchFamily="34" charset="-122"/>
              </a:rPr>
              <a:t>毕业后尚未就业的毕业生</a:t>
            </a:r>
            <a:r>
              <a:rPr lang="zh-CN" altLang="en-US">
                <a:solidFill>
                  <a:srgbClr val="848484"/>
                </a:solidFill>
                <a:latin typeface="Microsoft YaHei" panose="020B0503020204020204" pitchFamily="34" charset="-122"/>
                <a:ea typeface="Microsoft YaHei" panose="020B0503020204020204" pitchFamily="34" charset="-122"/>
              </a:rPr>
              <a:t>到国家机关、企业事业单位、社会团体及其他社会组织进行的</a:t>
            </a:r>
            <a:r>
              <a:rPr lang="zh-CN" altLang="en-US" b="1">
                <a:solidFill>
                  <a:srgbClr val="848484"/>
                </a:solidFill>
                <a:latin typeface="Microsoft YaHei" panose="020B0503020204020204" pitchFamily="34" charset="-122"/>
                <a:ea typeface="Microsoft YaHei" panose="020B0503020204020204" pitchFamily="34" charset="-122"/>
              </a:rPr>
              <a:t>就业适应性训练</a:t>
            </a:r>
          </a:p>
        </p:txBody>
      </p:sp>
      <p:sp>
        <p:nvSpPr>
          <p:cNvPr id="19" name="Slide Number Placeholder 1">
            <a:extLst>
              <a:ext uri="{FF2B5EF4-FFF2-40B4-BE49-F238E27FC236}">
                <a16:creationId xmlns:a16="http://schemas.microsoft.com/office/drawing/2014/main" id="{58B235BE-E530-9C5C-78F3-3C84D87DD583}"/>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189</a:t>
            </a:fld>
            <a:endParaRPr lang="en-GB"/>
          </a:p>
        </p:txBody>
      </p:sp>
    </p:spTree>
    <p:extLst>
      <p:ext uri="{BB962C8B-B14F-4D97-AF65-F5344CB8AC3E}">
        <p14:creationId xmlns:p14="http://schemas.microsoft.com/office/powerpoint/2010/main" val="2257719633"/>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a:xfrm>
            <a:off x="450000" y="495300"/>
            <a:ext cx="11594516" cy="652463"/>
          </a:xfrm>
        </p:spPr>
        <p:txBody>
          <a:bodyPr/>
          <a:lstStyle/>
          <a:p>
            <a:r>
              <a:rPr lang="zh-CN" altLang="en-US" b="1">
                <a:latin typeface="Microsoft YaHei" panose="020B0503020204020204" pitchFamily="34" charset="-122"/>
                <a:ea typeface="Microsoft YaHei" panose="020B0503020204020204" pitchFamily="34" charset="-122"/>
              </a:rPr>
              <a:t>职业学校学生实习管理规定</a:t>
            </a:r>
            <a:r>
              <a:rPr lang="zh-CN" altLang="en-US" sz="2400">
                <a:latin typeface="Microsoft YaHei" panose="020B0503020204020204" pitchFamily="34" charset="-122"/>
                <a:ea typeface="Microsoft YaHei" panose="020B0503020204020204" pitchFamily="34" charset="-122"/>
              </a:rPr>
              <a:t>（</a:t>
            </a:r>
            <a:r>
              <a:rPr lang="en-US" altLang="zh-CN" sz="2400">
                <a:latin typeface="Microsoft YaHei" panose="020B0503020204020204" pitchFamily="34" charset="-122"/>
                <a:ea typeface="Microsoft YaHei" panose="020B0503020204020204" pitchFamily="34" charset="-122"/>
              </a:rPr>
              <a:t>2021</a:t>
            </a:r>
            <a:r>
              <a:rPr lang="zh-CN" altLang="en-US" sz="2400">
                <a:latin typeface="Microsoft YaHei" panose="020B0503020204020204" pitchFamily="34" charset="-122"/>
                <a:ea typeface="Microsoft YaHei" panose="020B0503020204020204" pitchFamily="34" charset="-122"/>
              </a:rPr>
              <a:t>年</a:t>
            </a:r>
            <a:r>
              <a:rPr lang="en-US" altLang="zh-CN" sz="2400">
                <a:latin typeface="Microsoft YaHei" panose="020B0503020204020204" pitchFamily="34" charset="-122"/>
                <a:ea typeface="Microsoft YaHei" panose="020B0503020204020204" pitchFamily="34" charset="-122"/>
              </a:rPr>
              <a:t>12</a:t>
            </a:r>
            <a:r>
              <a:rPr lang="zh-CN" altLang="en-US" sz="2400">
                <a:latin typeface="Microsoft YaHei" panose="020B0503020204020204" pitchFamily="34" charset="-122"/>
                <a:ea typeface="Microsoft YaHei" panose="020B0503020204020204" pitchFamily="34" charset="-122"/>
              </a:rPr>
              <a:t>月</a:t>
            </a:r>
            <a:r>
              <a:rPr lang="en-US" altLang="zh-CN" sz="2400">
                <a:latin typeface="Microsoft YaHei" panose="020B0503020204020204" pitchFamily="34" charset="-122"/>
                <a:ea typeface="Microsoft YaHei" panose="020B0503020204020204" pitchFamily="34" charset="-122"/>
              </a:rPr>
              <a:t>31</a:t>
            </a:r>
            <a:r>
              <a:rPr lang="zh-CN" altLang="en-US" sz="2400">
                <a:latin typeface="Microsoft YaHei" panose="020B0503020204020204" pitchFamily="34" charset="-122"/>
                <a:ea typeface="Microsoft YaHei" panose="020B0503020204020204" pitchFamily="34" charset="-122"/>
              </a:rPr>
              <a:t>日修订）</a:t>
            </a:r>
            <a:endParaRPr lang="en-GB" sz="2400">
              <a:latin typeface="Microsoft YaHei" panose="020B0503020204020204" pitchFamily="34" charset="-122"/>
              <a:ea typeface="Microsoft YaHei" panose="020B0503020204020204" pitchFamily="34" charset="-122"/>
            </a:endParaRP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6" name="Rectangle 5"/>
          <p:cNvSpPr/>
          <p:nvPr/>
        </p:nvSpPr>
        <p:spPr>
          <a:xfrm>
            <a:off x="540830" y="2611648"/>
            <a:ext cx="5265524" cy="3170099"/>
          </a:xfrm>
          <a:prstGeom prst="rect">
            <a:avLst/>
          </a:prstGeom>
        </p:spPr>
        <p:txBody>
          <a:bodyPr wrap="square">
            <a:spAutoFit/>
          </a:bodyPr>
          <a:lstStyle/>
          <a:p>
            <a:pPr lvl="0">
              <a:lnSpc>
                <a:spcPct val="120000"/>
              </a:lnSpc>
              <a:spcAft>
                <a:spcPts val="0"/>
              </a:spcAft>
            </a:pPr>
            <a:r>
              <a:rPr lang="zh-CN" altLang="en-US" sz="1400" b="1">
                <a:solidFill>
                  <a:srgbClr val="F8652E"/>
                </a:solidFill>
                <a:latin typeface="Century Gothic" panose="020B0502020202020204" pitchFamily="34" charset="0"/>
              </a:rPr>
              <a:t>认识实习：</a:t>
            </a:r>
            <a:r>
              <a:rPr lang="zh-CN" altLang="en-US" sz="1400">
                <a:solidFill>
                  <a:srgbClr val="848484"/>
                </a:solidFill>
                <a:latin typeface="Century Gothic" panose="020B0502020202020204" pitchFamily="34" charset="0"/>
              </a:rPr>
              <a:t>学生由职业学校组织到实习单位</a:t>
            </a:r>
            <a:r>
              <a:rPr lang="zh-CN" altLang="en-US" sz="1400" b="1">
                <a:solidFill>
                  <a:srgbClr val="848484"/>
                </a:solidFill>
                <a:latin typeface="Century Gothic" panose="020B0502020202020204" pitchFamily="34" charset="0"/>
              </a:rPr>
              <a:t>参观</a:t>
            </a:r>
            <a:r>
              <a:rPr lang="zh-CN" altLang="en-US" sz="1400">
                <a:solidFill>
                  <a:srgbClr val="848484"/>
                </a:solidFill>
                <a:latin typeface="Century Gothic" panose="020B0502020202020204" pitchFamily="34" charset="0"/>
              </a:rPr>
              <a:t>、</a:t>
            </a:r>
            <a:r>
              <a:rPr lang="zh-CN" altLang="en-US" sz="1400" b="1">
                <a:solidFill>
                  <a:srgbClr val="848484"/>
                </a:solidFill>
                <a:latin typeface="Century Gothic" panose="020B0502020202020204" pitchFamily="34" charset="0"/>
              </a:rPr>
              <a:t>观摩</a:t>
            </a:r>
            <a:r>
              <a:rPr lang="zh-CN" altLang="en-US" sz="1400">
                <a:solidFill>
                  <a:srgbClr val="848484"/>
                </a:solidFill>
                <a:latin typeface="Century Gothic" panose="020B0502020202020204" pitchFamily="34" charset="0"/>
              </a:rPr>
              <a:t>和</a:t>
            </a:r>
            <a:r>
              <a:rPr lang="zh-CN" altLang="en-US" sz="1400" b="1">
                <a:solidFill>
                  <a:srgbClr val="848484"/>
                </a:solidFill>
                <a:latin typeface="Century Gothic" panose="020B0502020202020204" pitchFamily="34" charset="0"/>
              </a:rPr>
              <a:t>体验</a:t>
            </a:r>
            <a:r>
              <a:rPr lang="zh-CN" altLang="en-US" sz="1400">
                <a:solidFill>
                  <a:srgbClr val="848484"/>
                </a:solidFill>
                <a:latin typeface="Century Gothic" panose="020B0502020202020204" pitchFamily="34" charset="0"/>
              </a:rPr>
              <a:t>，形成对实习单位和相关岗位的初步认识的活动</a:t>
            </a:r>
            <a:endParaRPr lang="en-US" sz="1400">
              <a:solidFill>
                <a:srgbClr val="848484"/>
              </a:solidFill>
              <a:latin typeface="Century Gothic" panose="020B0502020202020204" pitchFamily="34" charset="0"/>
            </a:endParaRPr>
          </a:p>
          <a:p>
            <a:pPr lvl="0">
              <a:lnSpc>
                <a:spcPct val="120000"/>
              </a:lnSpc>
              <a:spcBef>
                <a:spcPts val="1200"/>
              </a:spcBef>
            </a:pPr>
            <a:r>
              <a:rPr lang="zh-CN" altLang="en-US" sz="1400" b="1">
                <a:solidFill>
                  <a:srgbClr val="F8652E"/>
                </a:solidFill>
                <a:latin typeface="Century Gothic" panose="020B0502020202020204" pitchFamily="34" charset="0"/>
              </a:rPr>
              <a:t>跟岗实习：</a:t>
            </a:r>
            <a:r>
              <a:rPr lang="zh-CN" altLang="en-US" sz="1400">
                <a:solidFill>
                  <a:srgbClr val="848484"/>
                </a:solidFill>
                <a:latin typeface="Century Gothic" panose="020B0502020202020204" pitchFamily="34" charset="0"/>
              </a:rPr>
              <a:t>不具有独立操作能力、不能完全适应实习岗位要求的学生，由职业学校组织到实习单位的相应岗位，在专业人员指导下</a:t>
            </a:r>
            <a:r>
              <a:rPr lang="zh-CN" altLang="en-US" sz="1400" b="1">
                <a:solidFill>
                  <a:srgbClr val="848484"/>
                </a:solidFill>
                <a:latin typeface="Century Gothic" panose="020B0502020202020204" pitchFamily="34" charset="0"/>
              </a:rPr>
              <a:t>部分参与实际辅助工作</a:t>
            </a:r>
            <a:r>
              <a:rPr lang="zh-CN" altLang="en-US" sz="1400">
                <a:solidFill>
                  <a:srgbClr val="848484"/>
                </a:solidFill>
                <a:latin typeface="Century Gothic" panose="020B0502020202020204" pitchFamily="34" charset="0"/>
              </a:rPr>
              <a:t>的活动</a:t>
            </a:r>
            <a:endParaRPr lang="en-US" sz="1400">
              <a:solidFill>
                <a:srgbClr val="848484"/>
              </a:solidFill>
              <a:latin typeface="Century Gothic" panose="020B0502020202020204" pitchFamily="34" charset="0"/>
            </a:endParaRPr>
          </a:p>
          <a:p>
            <a:pPr lvl="0">
              <a:lnSpc>
                <a:spcPct val="120000"/>
              </a:lnSpc>
              <a:spcBef>
                <a:spcPts val="1200"/>
              </a:spcBef>
            </a:pPr>
            <a:r>
              <a:rPr lang="zh-CN" altLang="en-US" sz="1400" b="1">
                <a:solidFill>
                  <a:srgbClr val="F8652E"/>
                </a:solidFill>
                <a:latin typeface="Century Gothic" panose="020B0502020202020204" pitchFamily="34" charset="0"/>
              </a:rPr>
              <a:t>顶岗实习：</a:t>
            </a:r>
            <a:r>
              <a:rPr lang="zh-CN" altLang="en-US" sz="1400">
                <a:solidFill>
                  <a:srgbClr val="848484"/>
                </a:solidFill>
                <a:latin typeface="Century Gothic" panose="020B0502020202020204" pitchFamily="34" charset="0"/>
              </a:rPr>
              <a:t>初步具备实践岗位独立工作能力的学生，到相应实习岗位，</a:t>
            </a:r>
            <a:r>
              <a:rPr lang="zh-CN" altLang="en-US" sz="1400" b="1">
                <a:solidFill>
                  <a:srgbClr val="848484"/>
                </a:solidFill>
                <a:latin typeface="Century Gothic" panose="020B0502020202020204" pitchFamily="34" charset="0"/>
              </a:rPr>
              <a:t>相对独立参与实际工作</a:t>
            </a:r>
            <a:r>
              <a:rPr lang="zh-CN" altLang="en-US" sz="1400">
                <a:solidFill>
                  <a:srgbClr val="848484"/>
                </a:solidFill>
                <a:latin typeface="Century Gothic" panose="020B0502020202020204" pitchFamily="34" charset="0"/>
              </a:rPr>
              <a:t>的活动</a:t>
            </a:r>
            <a:endParaRPr lang="en-US" altLang="zh-CN" sz="1400">
              <a:solidFill>
                <a:srgbClr val="848484"/>
              </a:solidFill>
              <a:latin typeface="Century Gothic" panose="020B0502020202020204" pitchFamily="34" charset="0"/>
            </a:endParaRPr>
          </a:p>
          <a:p>
            <a:pPr marL="895335" lvl="1" indent="-285750">
              <a:lnSpc>
                <a:spcPct val="120000"/>
              </a:lnSpc>
              <a:buClr>
                <a:srgbClr val="939395"/>
              </a:buClr>
              <a:buFont typeface="Candara" panose="020E0502030303020204" pitchFamily="34" charset="0"/>
              <a:buChar char="‐"/>
            </a:pPr>
            <a:r>
              <a:rPr lang="zh-CN" altLang="en-US" sz="1300">
                <a:solidFill>
                  <a:srgbClr val="848484"/>
                </a:solidFill>
                <a:latin typeface="Century Gothic" panose="020B0502020202020204" pitchFamily="34" charset="0"/>
              </a:rPr>
              <a:t>顶岗实习学生的人数</a:t>
            </a:r>
            <a:r>
              <a:rPr lang="zh-CN" altLang="en-US" sz="1300" b="1">
                <a:solidFill>
                  <a:srgbClr val="848484"/>
                </a:solidFill>
                <a:latin typeface="Century Gothic" panose="020B0502020202020204" pitchFamily="34" charset="0"/>
              </a:rPr>
              <a:t>不超过</a:t>
            </a:r>
            <a:r>
              <a:rPr lang="zh-CN" altLang="en-US" sz="1300">
                <a:solidFill>
                  <a:srgbClr val="848484"/>
                </a:solidFill>
                <a:latin typeface="Century Gothic" panose="020B0502020202020204" pitchFamily="34" charset="0"/>
              </a:rPr>
              <a:t>实习单位</a:t>
            </a:r>
            <a:r>
              <a:rPr lang="zh-CN" altLang="en-US" sz="1300" b="1">
                <a:solidFill>
                  <a:srgbClr val="848484"/>
                </a:solidFill>
                <a:latin typeface="Century Gothic" panose="020B0502020202020204" pitchFamily="34" charset="0"/>
              </a:rPr>
              <a:t>在岗职工总数的</a:t>
            </a:r>
            <a:r>
              <a:rPr lang="en-US" sz="1300" b="1">
                <a:solidFill>
                  <a:srgbClr val="848484"/>
                </a:solidFill>
                <a:latin typeface="Century Gothic" panose="020B0502020202020204" pitchFamily="34" charset="0"/>
              </a:rPr>
              <a:t>10%</a:t>
            </a:r>
            <a:r>
              <a:rPr lang="zh-CN" altLang="en-US" sz="1300">
                <a:solidFill>
                  <a:srgbClr val="848484"/>
                </a:solidFill>
                <a:latin typeface="Century Gothic" panose="020B0502020202020204" pitchFamily="34" charset="0"/>
              </a:rPr>
              <a:t>，在具体岗位顶岗实习的学生人数</a:t>
            </a:r>
            <a:r>
              <a:rPr lang="zh-CN" altLang="en-US" sz="1300" b="1">
                <a:solidFill>
                  <a:srgbClr val="848484"/>
                </a:solidFill>
                <a:latin typeface="Century Gothic" panose="020B0502020202020204" pitchFamily="34" charset="0"/>
              </a:rPr>
              <a:t>不高于同类岗位在岗职工总人数的</a:t>
            </a:r>
            <a:r>
              <a:rPr lang="en-US" sz="1300" b="1">
                <a:solidFill>
                  <a:srgbClr val="848484"/>
                </a:solidFill>
                <a:latin typeface="Century Gothic" panose="020B0502020202020204" pitchFamily="34" charset="0"/>
              </a:rPr>
              <a:t>20%</a:t>
            </a:r>
          </a:p>
          <a:p>
            <a:pPr marL="895335" lvl="1" indent="-285750">
              <a:lnSpc>
                <a:spcPct val="120000"/>
              </a:lnSpc>
              <a:buClr>
                <a:srgbClr val="939395"/>
              </a:buClr>
              <a:buFont typeface="Candara" panose="020E0502030303020204" pitchFamily="34" charset="0"/>
              <a:buChar char="‐"/>
            </a:pPr>
            <a:r>
              <a:rPr lang="zh-CN" altLang="en-US" sz="1300">
                <a:solidFill>
                  <a:srgbClr val="848484"/>
                </a:solidFill>
                <a:latin typeface="Century Gothic" panose="020B0502020202020204" pitchFamily="34" charset="0"/>
              </a:rPr>
              <a:t>顶岗实习</a:t>
            </a:r>
            <a:r>
              <a:rPr lang="zh-CN" altLang="en-US" sz="1300" b="1">
                <a:solidFill>
                  <a:srgbClr val="848484"/>
                </a:solidFill>
                <a:latin typeface="Century Gothic" panose="020B0502020202020204" pitchFamily="34" charset="0"/>
              </a:rPr>
              <a:t>一般</a:t>
            </a:r>
            <a:r>
              <a:rPr lang="zh-CN" altLang="en-US" sz="1300">
                <a:solidFill>
                  <a:srgbClr val="848484"/>
                </a:solidFill>
                <a:latin typeface="Century Gothic" panose="020B0502020202020204" pitchFamily="34" charset="0"/>
              </a:rPr>
              <a:t>为</a:t>
            </a:r>
            <a:r>
              <a:rPr lang="en-US" sz="1300">
                <a:solidFill>
                  <a:srgbClr val="848484"/>
                </a:solidFill>
                <a:latin typeface="Century Gothic" panose="020B0502020202020204" pitchFamily="34" charset="0"/>
              </a:rPr>
              <a:t>6</a:t>
            </a:r>
            <a:r>
              <a:rPr lang="zh-CN" altLang="en-US" sz="1300">
                <a:solidFill>
                  <a:srgbClr val="848484"/>
                </a:solidFill>
                <a:latin typeface="Century Gothic" panose="020B0502020202020204" pitchFamily="34" charset="0"/>
              </a:rPr>
              <a:t>个月</a:t>
            </a:r>
            <a:endParaRPr lang="en-US" altLang="zh-CN" sz="1300">
              <a:solidFill>
                <a:srgbClr val="848484"/>
              </a:solidFill>
              <a:latin typeface="Century Gothic" panose="020B0502020202020204" pitchFamily="34" charset="0"/>
            </a:endParaRPr>
          </a:p>
        </p:txBody>
      </p:sp>
      <p:sp>
        <p:nvSpPr>
          <p:cNvPr id="7" name="TextBox 6"/>
          <p:cNvSpPr txBox="1"/>
          <p:nvPr/>
        </p:nvSpPr>
        <p:spPr>
          <a:xfrm>
            <a:off x="2422696" y="1948072"/>
            <a:ext cx="3312460" cy="413768"/>
          </a:xfrm>
          <a:prstGeom prst="rect">
            <a:avLst/>
          </a:prstGeom>
          <a:noFill/>
        </p:spPr>
        <p:txBody>
          <a:bodyPr vert="horz" wrap="square" lIns="0" rtlCol="0">
            <a:spAutoFit/>
          </a:bodyPr>
          <a:lstStyle/>
          <a:p>
            <a:pPr algn="l" rtl="0" eaLnBrk="1" fontAlgn="auto" hangingPunct="1">
              <a:lnSpc>
                <a:spcPts val="2200"/>
              </a:lnSpc>
              <a:spcBef>
                <a:spcPts val="0"/>
              </a:spcBef>
              <a:spcAft>
                <a:spcPts val="0"/>
              </a:spcAft>
              <a:buClr>
                <a:schemeClr val="tx2"/>
              </a:buClr>
            </a:pPr>
            <a:r>
              <a:rPr lang="en-US" altLang="zh-CN"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rPr>
              <a:t>2016</a:t>
            </a:r>
            <a:endParaRPr lang="en-US"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8" name="Rectangle 7"/>
          <p:cNvSpPr/>
          <p:nvPr/>
        </p:nvSpPr>
        <p:spPr>
          <a:xfrm>
            <a:off x="6373276" y="2611648"/>
            <a:ext cx="5265524" cy="2533001"/>
          </a:xfrm>
          <a:prstGeom prst="rect">
            <a:avLst/>
          </a:prstGeom>
        </p:spPr>
        <p:txBody>
          <a:bodyPr wrap="square">
            <a:spAutoFit/>
          </a:bodyPr>
          <a:lstStyle/>
          <a:p>
            <a:pPr>
              <a:lnSpc>
                <a:spcPct val="130000"/>
              </a:lnSpc>
            </a:pPr>
            <a:r>
              <a:rPr lang="zh-CN" altLang="en-US" sz="1400" b="1">
                <a:solidFill>
                  <a:srgbClr val="F8652E"/>
                </a:solidFill>
                <a:latin typeface="Century Gothic" panose="020B0502020202020204" pitchFamily="34" charset="0"/>
              </a:rPr>
              <a:t>认识实习：</a:t>
            </a:r>
            <a:r>
              <a:rPr lang="zh-CN" altLang="en-US" sz="1400">
                <a:solidFill>
                  <a:srgbClr val="848484"/>
                </a:solidFill>
                <a:latin typeface="Century Gothic" panose="020B0502020202020204" pitchFamily="34" charset="0"/>
              </a:rPr>
              <a:t>学生由职业学校组织到实习单位</a:t>
            </a:r>
            <a:r>
              <a:rPr lang="zh-CN" altLang="en-US" sz="1400" b="1">
                <a:solidFill>
                  <a:srgbClr val="848484"/>
                </a:solidFill>
                <a:latin typeface="Century Gothic" panose="020B0502020202020204" pitchFamily="34" charset="0"/>
              </a:rPr>
              <a:t>参观、观摩和体验</a:t>
            </a:r>
            <a:r>
              <a:rPr lang="zh-CN" altLang="en-US" sz="1400">
                <a:solidFill>
                  <a:srgbClr val="848484"/>
                </a:solidFill>
                <a:latin typeface="Century Gothic" panose="020B0502020202020204" pitchFamily="34" charset="0"/>
              </a:rPr>
              <a:t>，形成对实习单位和相关岗位的初步认识的活动</a:t>
            </a:r>
            <a:endParaRPr lang="en-GB" sz="1400">
              <a:solidFill>
                <a:srgbClr val="848484"/>
              </a:solidFill>
              <a:latin typeface="Century Gothic" panose="020B0502020202020204" pitchFamily="34" charset="0"/>
            </a:endParaRPr>
          </a:p>
          <a:p>
            <a:pPr>
              <a:lnSpc>
                <a:spcPct val="130000"/>
              </a:lnSpc>
            </a:pPr>
            <a:endParaRPr lang="en-US" altLang="zh-CN" sz="1400" b="1">
              <a:solidFill>
                <a:srgbClr val="F86524"/>
              </a:solidFill>
              <a:latin typeface="Century Gothic" panose="020B0502020202020204" pitchFamily="34" charset="0"/>
            </a:endParaRPr>
          </a:p>
          <a:p>
            <a:pPr>
              <a:lnSpc>
                <a:spcPct val="130000"/>
              </a:lnSpc>
            </a:pPr>
            <a:r>
              <a:rPr lang="zh-CN" altLang="en-US" sz="1400" b="1">
                <a:solidFill>
                  <a:srgbClr val="F8652E"/>
                </a:solidFill>
                <a:latin typeface="Century Gothic" panose="020B0502020202020204" pitchFamily="34" charset="0"/>
              </a:rPr>
              <a:t>岗位实习：</a:t>
            </a:r>
            <a:r>
              <a:rPr lang="zh-CN" altLang="en-US" sz="1400">
                <a:solidFill>
                  <a:srgbClr val="848484"/>
                </a:solidFill>
                <a:latin typeface="Century Gothic" panose="020B0502020202020204" pitchFamily="34" charset="0"/>
              </a:rPr>
              <a:t>具备一定实践岗位工作能力的学生，在专业人员指导下，</a:t>
            </a:r>
            <a:r>
              <a:rPr lang="zh-CN" altLang="en-US" sz="1400" b="1">
                <a:solidFill>
                  <a:srgbClr val="848484"/>
                </a:solidFill>
                <a:latin typeface="Century Gothic" panose="020B0502020202020204" pitchFamily="34" charset="0"/>
              </a:rPr>
              <a:t>辅助或相对独立</a:t>
            </a:r>
            <a:r>
              <a:rPr lang="zh-CN" altLang="en-US" sz="1400">
                <a:solidFill>
                  <a:srgbClr val="848484"/>
                </a:solidFill>
                <a:latin typeface="Century Gothic" panose="020B0502020202020204" pitchFamily="34" charset="0"/>
              </a:rPr>
              <a:t>参与实际工作的活动</a:t>
            </a:r>
            <a:endParaRPr lang="en-US" altLang="zh-CN" sz="1400" i="1">
              <a:solidFill>
                <a:srgbClr val="848484"/>
              </a:solidFill>
              <a:latin typeface="Century Gothic" panose="020B0502020202020204" pitchFamily="34" charset="0"/>
            </a:endParaRPr>
          </a:p>
          <a:p>
            <a:pPr marL="895335" lvl="1" indent="-285750">
              <a:lnSpc>
                <a:spcPct val="130000"/>
              </a:lnSpc>
              <a:buClr>
                <a:srgbClr val="939395"/>
              </a:buClr>
              <a:buFont typeface="Candara" panose="020E0502030303020204" pitchFamily="34" charset="0"/>
              <a:buChar char="‐"/>
            </a:pPr>
            <a:r>
              <a:rPr lang="zh-CN" altLang="en-US" sz="1300">
                <a:solidFill>
                  <a:srgbClr val="848484"/>
                </a:solidFill>
                <a:latin typeface="Century Gothic" panose="020B0502020202020204" pitchFamily="34" charset="0"/>
              </a:rPr>
              <a:t>岗位实习学生的人数</a:t>
            </a:r>
            <a:r>
              <a:rPr lang="zh-CN" altLang="en-US" sz="1300" b="1">
                <a:solidFill>
                  <a:srgbClr val="848484"/>
                </a:solidFill>
                <a:latin typeface="Century Gothic" panose="020B0502020202020204" pitchFamily="34" charset="0"/>
              </a:rPr>
              <a:t>一般不超过</a:t>
            </a:r>
            <a:r>
              <a:rPr lang="zh-CN" altLang="en-US" sz="1300">
                <a:solidFill>
                  <a:srgbClr val="848484"/>
                </a:solidFill>
                <a:latin typeface="Century Gothic" panose="020B0502020202020204" pitchFamily="34" charset="0"/>
              </a:rPr>
              <a:t>实习单位</a:t>
            </a:r>
            <a:r>
              <a:rPr lang="zh-CN" altLang="en-US" sz="1300" b="1">
                <a:solidFill>
                  <a:srgbClr val="848484"/>
                </a:solidFill>
                <a:latin typeface="Century Gothic" panose="020B0502020202020204" pitchFamily="34" charset="0"/>
              </a:rPr>
              <a:t>在岗职工总数的</a:t>
            </a:r>
            <a:r>
              <a:rPr lang="en-US" sz="1300" b="1">
                <a:solidFill>
                  <a:srgbClr val="848484"/>
                </a:solidFill>
                <a:latin typeface="Century Gothic" panose="020B0502020202020204" pitchFamily="34" charset="0"/>
              </a:rPr>
              <a:t>10%</a:t>
            </a:r>
            <a:r>
              <a:rPr lang="zh-CN" altLang="en-US" sz="1300">
                <a:solidFill>
                  <a:srgbClr val="848484"/>
                </a:solidFill>
                <a:latin typeface="Century Gothic" panose="020B0502020202020204" pitchFamily="34" charset="0"/>
              </a:rPr>
              <a:t>，在具体岗位实习的学生人数</a:t>
            </a:r>
            <a:r>
              <a:rPr lang="zh-CN" altLang="en-US" sz="1300" b="1">
                <a:solidFill>
                  <a:srgbClr val="848484"/>
                </a:solidFill>
                <a:latin typeface="Century Gothic" panose="020B0502020202020204" pitchFamily="34" charset="0"/>
              </a:rPr>
              <a:t>一般不高于同类岗位在岗职工总人数的</a:t>
            </a:r>
            <a:r>
              <a:rPr lang="en-US" sz="1300" b="1">
                <a:solidFill>
                  <a:srgbClr val="848484"/>
                </a:solidFill>
                <a:latin typeface="Century Gothic" panose="020B0502020202020204" pitchFamily="34" charset="0"/>
              </a:rPr>
              <a:t>20%</a:t>
            </a:r>
          </a:p>
          <a:p>
            <a:pPr marL="895335" lvl="1" indent="-285750">
              <a:lnSpc>
                <a:spcPct val="130000"/>
              </a:lnSpc>
              <a:buClr>
                <a:srgbClr val="939395"/>
              </a:buClr>
              <a:buFont typeface="Candara" panose="020E0502030303020204" pitchFamily="34" charset="0"/>
              <a:buChar char="‐"/>
            </a:pPr>
            <a:r>
              <a:rPr lang="zh-CN" altLang="en-US" sz="1300">
                <a:solidFill>
                  <a:srgbClr val="848484"/>
                </a:solidFill>
                <a:latin typeface="Century Gothic" panose="020B0502020202020204" pitchFamily="34" charset="0"/>
              </a:rPr>
              <a:t>学生在实习单位</a:t>
            </a:r>
            <a:r>
              <a:rPr lang="en-GB" sz="1300">
                <a:solidFill>
                  <a:srgbClr val="848484"/>
                </a:solidFill>
                <a:latin typeface="Century Gothic" panose="020B0502020202020204" pitchFamily="34" charset="0"/>
              </a:rPr>
              <a:t>的</a:t>
            </a:r>
            <a:r>
              <a:rPr lang="zh-CN" altLang="en-US" sz="1300">
                <a:solidFill>
                  <a:srgbClr val="848484"/>
                </a:solidFill>
                <a:latin typeface="Century Gothic" panose="020B0502020202020204" pitchFamily="34" charset="0"/>
              </a:rPr>
              <a:t>岗位实习时间</a:t>
            </a:r>
            <a:r>
              <a:rPr lang="zh-CN" altLang="en-US" sz="1300" b="1">
                <a:solidFill>
                  <a:srgbClr val="848484"/>
                </a:solidFill>
                <a:latin typeface="Century Gothic" panose="020B0502020202020204" pitchFamily="34" charset="0"/>
              </a:rPr>
              <a:t>一般</a:t>
            </a:r>
            <a:r>
              <a:rPr lang="zh-CN" altLang="en-US" sz="1300">
                <a:solidFill>
                  <a:srgbClr val="848484"/>
                </a:solidFill>
                <a:latin typeface="Century Gothic" panose="020B0502020202020204" pitchFamily="34" charset="0"/>
              </a:rPr>
              <a:t>为</a:t>
            </a:r>
            <a:r>
              <a:rPr lang="en-US" sz="1300">
                <a:solidFill>
                  <a:srgbClr val="848484"/>
                </a:solidFill>
                <a:latin typeface="Century Gothic" panose="020B0502020202020204" pitchFamily="34" charset="0"/>
              </a:rPr>
              <a:t>6</a:t>
            </a:r>
            <a:r>
              <a:rPr lang="zh-CN" altLang="en-US" sz="1300">
                <a:solidFill>
                  <a:srgbClr val="848484"/>
                </a:solidFill>
                <a:latin typeface="Century Gothic" panose="020B0502020202020204" pitchFamily="34" charset="0"/>
              </a:rPr>
              <a:t>个月</a:t>
            </a:r>
            <a:endParaRPr lang="en-GB" sz="1300">
              <a:solidFill>
                <a:srgbClr val="848484"/>
              </a:solidFill>
              <a:latin typeface="Century Gothic" panose="020B0502020202020204" pitchFamily="34" charset="0"/>
            </a:endParaRPr>
          </a:p>
        </p:txBody>
      </p:sp>
      <p:sp>
        <p:nvSpPr>
          <p:cNvPr id="9" name="TextBox 8"/>
          <p:cNvSpPr txBox="1"/>
          <p:nvPr/>
        </p:nvSpPr>
        <p:spPr>
          <a:xfrm>
            <a:off x="8543546" y="1948072"/>
            <a:ext cx="3312460" cy="413768"/>
          </a:xfrm>
          <a:prstGeom prst="rect">
            <a:avLst/>
          </a:prstGeom>
          <a:noFill/>
        </p:spPr>
        <p:txBody>
          <a:bodyPr vert="horz" wrap="square" lIns="0" rtlCol="0">
            <a:spAutoFit/>
          </a:bodyPr>
          <a:lstStyle/>
          <a:p>
            <a:pPr algn="l" rtl="0" eaLnBrk="1" fontAlgn="auto" hangingPunct="1">
              <a:lnSpc>
                <a:spcPts val="2200"/>
              </a:lnSpc>
              <a:spcBef>
                <a:spcPts val="0"/>
              </a:spcBef>
              <a:spcAft>
                <a:spcPts val="0"/>
              </a:spcAft>
              <a:buClr>
                <a:schemeClr val="tx2"/>
              </a:buClr>
            </a:pPr>
            <a:r>
              <a:rPr lang="en-US" altLang="zh-CN"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rPr>
              <a:t>2021</a:t>
            </a:r>
            <a:endParaRPr lang="en-US"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0" name="Shape 4088"/>
          <p:cNvSpPr/>
          <p:nvPr/>
        </p:nvSpPr>
        <p:spPr>
          <a:xfrm>
            <a:off x="1702596" y="1796354"/>
            <a:ext cx="360050" cy="488513"/>
          </a:xfrm>
          <a:custGeom>
            <a:avLst/>
            <a:gdLst/>
            <a:ahLst/>
            <a:cxnLst/>
            <a:rect l="0" t="0" r="0" b="0"/>
            <a:pathLst>
              <a:path w="120000" h="120000" extrusionOk="0">
                <a:moveTo>
                  <a:pt x="116957" y="32525"/>
                </a:moveTo>
                <a:lnTo>
                  <a:pt x="116957" y="32525"/>
                </a:lnTo>
                <a:cubicBezTo>
                  <a:pt x="39211" y="4188"/>
                  <a:pt x="39211" y="4188"/>
                  <a:pt x="39211" y="4188"/>
                </a:cubicBezTo>
                <a:cubicBezTo>
                  <a:pt x="30084" y="0"/>
                  <a:pt x="9126" y="6160"/>
                  <a:pt x="3042" y="13059"/>
                </a:cubicBezTo>
                <a:cubicBezTo>
                  <a:pt x="0" y="17248"/>
                  <a:pt x="0" y="19466"/>
                  <a:pt x="0" y="19466"/>
                </a:cubicBezTo>
                <a:cubicBezTo>
                  <a:pt x="3042" y="85010"/>
                  <a:pt x="3042" y="85010"/>
                  <a:pt x="3042" y="85010"/>
                </a:cubicBezTo>
                <a:cubicBezTo>
                  <a:pt x="3042" y="85010"/>
                  <a:pt x="6084" y="87227"/>
                  <a:pt x="6084" y="89445"/>
                </a:cubicBezTo>
                <a:cubicBezTo>
                  <a:pt x="12169" y="89445"/>
                  <a:pt x="75042" y="119753"/>
                  <a:pt x="75042" y="119753"/>
                </a:cubicBezTo>
                <a:cubicBezTo>
                  <a:pt x="78084" y="119753"/>
                  <a:pt x="78084" y="119753"/>
                  <a:pt x="78084" y="119753"/>
                </a:cubicBezTo>
                <a:cubicBezTo>
                  <a:pt x="81126" y="119753"/>
                  <a:pt x="81126" y="119753"/>
                  <a:pt x="81126" y="119753"/>
                </a:cubicBezTo>
                <a:cubicBezTo>
                  <a:pt x="83830" y="119753"/>
                  <a:pt x="83830" y="117782"/>
                  <a:pt x="83830" y="117782"/>
                </a:cubicBezTo>
                <a:cubicBezTo>
                  <a:pt x="83830" y="50020"/>
                  <a:pt x="83830" y="50020"/>
                  <a:pt x="83830" y="50020"/>
                </a:cubicBezTo>
                <a:cubicBezTo>
                  <a:pt x="83830" y="47802"/>
                  <a:pt x="83830" y="47802"/>
                  <a:pt x="81126" y="45585"/>
                </a:cubicBezTo>
                <a:cubicBezTo>
                  <a:pt x="14873" y="17248"/>
                  <a:pt x="14873" y="17248"/>
                  <a:pt x="14873" y="17248"/>
                </a:cubicBezTo>
                <a:cubicBezTo>
                  <a:pt x="14873" y="17248"/>
                  <a:pt x="17915" y="15030"/>
                  <a:pt x="24000" y="13059"/>
                </a:cubicBezTo>
                <a:cubicBezTo>
                  <a:pt x="30084" y="10841"/>
                  <a:pt x="32788" y="10841"/>
                  <a:pt x="36169" y="10841"/>
                </a:cubicBezTo>
                <a:cubicBezTo>
                  <a:pt x="36169" y="10841"/>
                  <a:pt x="99042" y="36960"/>
                  <a:pt x="101746" y="36960"/>
                </a:cubicBezTo>
                <a:cubicBezTo>
                  <a:pt x="104788" y="39178"/>
                  <a:pt x="104788" y="39178"/>
                  <a:pt x="104788" y="39178"/>
                </a:cubicBezTo>
                <a:cubicBezTo>
                  <a:pt x="104788" y="41396"/>
                  <a:pt x="104788" y="104722"/>
                  <a:pt x="104788" y="104722"/>
                </a:cubicBezTo>
                <a:cubicBezTo>
                  <a:pt x="104788" y="106694"/>
                  <a:pt x="107830" y="108911"/>
                  <a:pt x="110873" y="108911"/>
                </a:cubicBezTo>
                <a:cubicBezTo>
                  <a:pt x="113915" y="108911"/>
                  <a:pt x="119661" y="106694"/>
                  <a:pt x="119661" y="104722"/>
                </a:cubicBezTo>
                <a:cubicBezTo>
                  <a:pt x="119661" y="34743"/>
                  <a:pt x="119661" y="34743"/>
                  <a:pt x="119661" y="34743"/>
                </a:cubicBezTo>
                <a:lnTo>
                  <a:pt x="116957" y="32525"/>
                </a:lnTo>
              </a:path>
            </a:pathLst>
          </a:custGeom>
          <a:solidFill>
            <a:srgbClr val="848484"/>
          </a:solidFill>
          <a:ln>
            <a:noFill/>
          </a:ln>
        </p:spPr>
        <p:txBody>
          <a:bodyPr lIns="60933" tIns="30466" rIns="60933" bIns="30466" anchor="ctr" anchorCtr="0">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sz="2400" b="0" i="0" u="none" strike="noStrike" kern="0" cap="none" spc="0" normalizeH="0" baseline="0" noProof="0">
              <a:ln>
                <a:noFill/>
              </a:ln>
              <a:solidFill>
                <a:sysClr val="windowText" lastClr="000000"/>
              </a:solidFill>
              <a:effectLst/>
              <a:uLnTx/>
              <a:uFillTx/>
              <a:cs typeface="+mn-ea"/>
              <a:sym typeface="+mn-lt"/>
            </a:endParaRPr>
          </a:p>
        </p:txBody>
      </p:sp>
      <p:sp>
        <p:nvSpPr>
          <p:cNvPr id="11" name="Shape 4054"/>
          <p:cNvSpPr/>
          <p:nvPr/>
        </p:nvSpPr>
        <p:spPr>
          <a:xfrm>
            <a:off x="7679426" y="1869139"/>
            <a:ext cx="504070" cy="386197"/>
          </a:xfrm>
          <a:custGeom>
            <a:avLst/>
            <a:gdLst/>
            <a:ahLst/>
            <a:cxnLst/>
            <a:rect l="0" t="0" r="0" b="0"/>
            <a:pathLst>
              <a:path w="120000" h="120000" extrusionOk="0">
                <a:moveTo>
                  <a:pt x="19315" y="77905"/>
                </a:moveTo>
                <a:lnTo>
                  <a:pt x="19315" y="77905"/>
                </a:lnTo>
                <a:cubicBezTo>
                  <a:pt x="23420" y="92041"/>
                  <a:pt x="25593" y="97696"/>
                  <a:pt x="38390" y="103036"/>
                </a:cubicBezTo>
                <a:cubicBezTo>
                  <a:pt x="49014" y="111518"/>
                  <a:pt x="55533" y="119685"/>
                  <a:pt x="59879" y="119685"/>
                </a:cubicBezTo>
                <a:cubicBezTo>
                  <a:pt x="64225" y="119685"/>
                  <a:pt x="70744" y="111518"/>
                  <a:pt x="81368" y="105863"/>
                </a:cubicBezTo>
                <a:cubicBezTo>
                  <a:pt x="94164" y="97696"/>
                  <a:pt x="89818" y="97696"/>
                  <a:pt x="94164" y="81047"/>
                </a:cubicBezTo>
                <a:cubicBezTo>
                  <a:pt x="59879" y="103036"/>
                  <a:pt x="59879" y="103036"/>
                  <a:pt x="59879" y="103036"/>
                </a:cubicBezTo>
                <a:lnTo>
                  <a:pt x="19315" y="77905"/>
                </a:lnTo>
                <a:close/>
                <a:moveTo>
                  <a:pt x="117585" y="38952"/>
                </a:moveTo>
                <a:lnTo>
                  <a:pt x="117585" y="38952"/>
                </a:lnTo>
                <a:cubicBezTo>
                  <a:pt x="66156" y="2827"/>
                  <a:pt x="66156" y="2827"/>
                  <a:pt x="66156" y="2827"/>
                </a:cubicBezTo>
                <a:cubicBezTo>
                  <a:pt x="64225" y="0"/>
                  <a:pt x="57706" y="0"/>
                  <a:pt x="53360" y="2827"/>
                </a:cubicBezTo>
                <a:cubicBezTo>
                  <a:pt x="2173" y="38952"/>
                  <a:pt x="2173" y="38952"/>
                  <a:pt x="2173" y="38952"/>
                </a:cubicBezTo>
                <a:cubicBezTo>
                  <a:pt x="0" y="41780"/>
                  <a:pt x="0" y="44607"/>
                  <a:pt x="2173" y="50261"/>
                </a:cubicBezTo>
                <a:cubicBezTo>
                  <a:pt x="53360" y="86387"/>
                  <a:pt x="53360" y="86387"/>
                  <a:pt x="53360" y="86387"/>
                </a:cubicBezTo>
                <a:cubicBezTo>
                  <a:pt x="57706" y="89214"/>
                  <a:pt x="64225" y="89214"/>
                  <a:pt x="66156" y="86387"/>
                </a:cubicBezTo>
                <a:cubicBezTo>
                  <a:pt x="98511" y="61256"/>
                  <a:pt x="98511" y="61256"/>
                  <a:pt x="98511" y="61256"/>
                </a:cubicBezTo>
                <a:cubicBezTo>
                  <a:pt x="64225" y="50261"/>
                  <a:pt x="64225" y="50261"/>
                  <a:pt x="64225" y="50261"/>
                </a:cubicBezTo>
                <a:cubicBezTo>
                  <a:pt x="62052" y="50261"/>
                  <a:pt x="62052" y="52774"/>
                  <a:pt x="59879" y="52774"/>
                </a:cubicBezTo>
                <a:cubicBezTo>
                  <a:pt x="53360" y="52774"/>
                  <a:pt x="49014" y="47434"/>
                  <a:pt x="49014" y="41780"/>
                </a:cubicBezTo>
                <a:cubicBezTo>
                  <a:pt x="49014" y="38952"/>
                  <a:pt x="53360" y="33612"/>
                  <a:pt x="59879" y="33612"/>
                </a:cubicBezTo>
                <a:cubicBezTo>
                  <a:pt x="64225" y="33612"/>
                  <a:pt x="68571" y="36125"/>
                  <a:pt x="70744" y="38952"/>
                </a:cubicBezTo>
                <a:cubicBezTo>
                  <a:pt x="106961" y="55602"/>
                  <a:pt x="106961" y="55602"/>
                  <a:pt x="106961" y="55602"/>
                </a:cubicBezTo>
                <a:cubicBezTo>
                  <a:pt x="117585" y="50261"/>
                  <a:pt x="117585" y="50261"/>
                  <a:pt x="117585" y="50261"/>
                </a:cubicBezTo>
                <a:cubicBezTo>
                  <a:pt x="119758" y="44607"/>
                  <a:pt x="119758" y="41780"/>
                  <a:pt x="117585" y="38952"/>
                </a:cubicBezTo>
                <a:close/>
                <a:moveTo>
                  <a:pt x="102615" y="108691"/>
                </a:moveTo>
                <a:lnTo>
                  <a:pt x="102615" y="108691"/>
                </a:lnTo>
                <a:cubicBezTo>
                  <a:pt x="100442" y="111518"/>
                  <a:pt x="109134" y="114345"/>
                  <a:pt x="111307" y="105863"/>
                </a:cubicBezTo>
                <a:cubicBezTo>
                  <a:pt x="113239" y="66910"/>
                  <a:pt x="106961" y="55602"/>
                  <a:pt x="106961" y="55602"/>
                </a:cubicBezTo>
                <a:cubicBezTo>
                  <a:pt x="98511" y="61256"/>
                  <a:pt x="98511" y="61256"/>
                  <a:pt x="98511" y="61256"/>
                </a:cubicBezTo>
                <a:cubicBezTo>
                  <a:pt x="98511" y="61256"/>
                  <a:pt x="106961" y="69738"/>
                  <a:pt x="102615" y="108691"/>
                </a:cubicBezTo>
                <a:close/>
              </a:path>
            </a:pathLst>
          </a:custGeom>
          <a:solidFill>
            <a:srgbClr val="848484"/>
          </a:solidFill>
          <a:ln>
            <a:noFill/>
          </a:ln>
        </p:spPr>
        <p:txBody>
          <a:bodyPr lIns="60933" tIns="30466" rIns="60933" bIns="30466" anchor="ctr" anchorCtr="0">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sz="2400" b="0" i="0" u="none" strike="noStrike" kern="0" cap="none" spc="0" normalizeH="0" baseline="0" noProof="0">
              <a:ln>
                <a:noFill/>
              </a:ln>
              <a:solidFill>
                <a:sysClr val="windowText" lastClr="000000"/>
              </a:solidFill>
              <a:effectLst/>
              <a:uLnTx/>
              <a:uFillTx/>
              <a:cs typeface="+mn-ea"/>
              <a:sym typeface="+mn-lt"/>
            </a:endParaRPr>
          </a:p>
        </p:txBody>
      </p:sp>
      <p:cxnSp>
        <p:nvCxnSpPr>
          <p:cNvPr id="14" name="Straight Connector 13"/>
          <p:cNvCxnSpPr/>
          <p:nvPr/>
        </p:nvCxnSpPr>
        <p:spPr>
          <a:xfrm>
            <a:off x="6096000" y="1948072"/>
            <a:ext cx="0" cy="3833675"/>
          </a:xfrm>
          <a:prstGeom prst="line">
            <a:avLst/>
          </a:prstGeom>
        </p:spPr>
        <p:style>
          <a:lnRef idx="1">
            <a:schemeClr val="accent1"/>
          </a:lnRef>
          <a:fillRef idx="0">
            <a:schemeClr val="accent1"/>
          </a:fillRef>
          <a:effectRef idx="0">
            <a:schemeClr val="accent1"/>
          </a:effectRef>
          <a:fontRef idx="minor">
            <a:schemeClr val="tx1"/>
          </a:fontRef>
        </p:style>
      </p:cxnSp>
      <p:sp>
        <p:nvSpPr>
          <p:cNvPr id="12" name="Slide Number Placeholder 1">
            <a:extLst>
              <a:ext uri="{FF2B5EF4-FFF2-40B4-BE49-F238E27FC236}">
                <a16:creationId xmlns:a16="http://schemas.microsoft.com/office/drawing/2014/main" id="{DB12188B-A5B7-EDB0-1089-59D87056C1BB}"/>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190</a:t>
            </a:fld>
            <a:endParaRPr lang="en-GB"/>
          </a:p>
        </p:txBody>
      </p:sp>
    </p:spTree>
    <p:extLst>
      <p:ext uri="{BB962C8B-B14F-4D97-AF65-F5344CB8AC3E}">
        <p14:creationId xmlns:p14="http://schemas.microsoft.com/office/powerpoint/2010/main" val="3759159511"/>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a:xfrm>
            <a:off x="450000" y="495300"/>
            <a:ext cx="11594516" cy="652463"/>
          </a:xfrm>
        </p:spPr>
        <p:txBody>
          <a:bodyPr/>
          <a:lstStyle/>
          <a:p>
            <a:r>
              <a:rPr lang="zh-CN" altLang="en-US" b="1">
                <a:latin typeface="Microsoft YaHei" panose="020B0503020204020204" pitchFamily="34" charset="-122"/>
                <a:ea typeface="Microsoft YaHei" panose="020B0503020204020204" pitchFamily="34" charset="-122"/>
              </a:rPr>
              <a:t>职业学校学生实习管理规定</a:t>
            </a:r>
            <a:r>
              <a:rPr lang="zh-CN" altLang="en-US" sz="2400">
                <a:latin typeface="Microsoft YaHei" panose="020B0503020204020204" pitchFamily="34" charset="-122"/>
                <a:ea typeface="Microsoft YaHei" panose="020B0503020204020204" pitchFamily="34" charset="-122"/>
              </a:rPr>
              <a:t>（</a:t>
            </a:r>
            <a:r>
              <a:rPr lang="en-US" altLang="zh-CN" sz="2400">
                <a:latin typeface="Microsoft YaHei" panose="020B0503020204020204" pitchFamily="34" charset="-122"/>
                <a:ea typeface="Microsoft YaHei" panose="020B0503020204020204" pitchFamily="34" charset="-122"/>
              </a:rPr>
              <a:t>2021</a:t>
            </a:r>
            <a:r>
              <a:rPr lang="zh-CN" altLang="en-US" sz="2400">
                <a:latin typeface="Microsoft YaHei" panose="020B0503020204020204" pitchFamily="34" charset="-122"/>
                <a:ea typeface="Microsoft YaHei" panose="020B0503020204020204" pitchFamily="34" charset="-122"/>
              </a:rPr>
              <a:t>年</a:t>
            </a:r>
            <a:r>
              <a:rPr lang="en-US" altLang="zh-CN" sz="2400">
                <a:latin typeface="Microsoft YaHei" panose="020B0503020204020204" pitchFamily="34" charset="-122"/>
                <a:ea typeface="Microsoft YaHei" panose="020B0503020204020204" pitchFamily="34" charset="-122"/>
              </a:rPr>
              <a:t>12</a:t>
            </a:r>
            <a:r>
              <a:rPr lang="zh-CN" altLang="en-US" sz="2400">
                <a:latin typeface="Microsoft YaHei" panose="020B0503020204020204" pitchFamily="34" charset="-122"/>
                <a:ea typeface="Microsoft YaHei" panose="020B0503020204020204" pitchFamily="34" charset="-122"/>
              </a:rPr>
              <a:t>月</a:t>
            </a:r>
            <a:r>
              <a:rPr lang="en-US" altLang="zh-CN" sz="2400">
                <a:latin typeface="Microsoft YaHei" panose="020B0503020204020204" pitchFamily="34" charset="-122"/>
                <a:ea typeface="Microsoft YaHei" panose="020B0503020204020204" pitchFamily="34" charset="-122"/>
              </a:rPr>
              <a:t>31</a:t>
            </a:r>
            <a:r>
              <a:rPr lang="zh-CN" altLang="en-US" sz="2400">
                <a:latin typeface="Microsoft YaHei" panose="020B0503020204020204" pitchFamily="34" charset="-122"/>
                <a:ea typeface="Microsoft YaHei" panose="020B0503020204020204" pitchFamily="34" charset="-122"/>
              </a:rPr>
              <a:t>日修订）</a:t>
            </a:r>
            <a:endParaRPr lang="en-GB" sz="2400">
              <a:latin typeface="Microsoft YaHei" panose="020B0503020204020204" pitchFamily="34" charset="-122"/>
              <a:ea typeface="Microsoft YaHei" panose="020B0503020204020204" pitchFamily="34" charset="-122"/>
            </a:endParaRP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6" name="Rectangle 5"/>
          <p:cNvSpPr/>
          <p:nvPr/>
        </p:nvSpPr>
        <p:spPr>
          <a:xfrm>
            <a:off x="540830" y="2611648"/>
            <a:ext cx="5265524" cy="1021818"/>
          </a:xfrm>
          <a:prstGeom prst="rect">
            <a:avLst/>
          </a:prstGeom>
        </p:spPr>
        <p:txBody>
          <a:bodyPr wrap="square">
            <a:spAutoFit/>
          </a:bodyPr>
          <a:lstStyle/>
          <a:p>
            <a:pPr lvl="0">
              <a:lnSpc>
                <a:spcPct val="120000"/>
              </a:lnSpc>
              <a:spcAft>
                <a:spcPts val="0"/>
              </a:spcAft>
            </a:pPr>
            <a:r>
              <a:rPr lang="zh-CN" altLang="en-US" sz="1400" b="1">
                <a:solidFill>
                  <a:srgbClr val="F8652E"/>
                </a:solidFill>
                <a:latin typeface="Microsoft YaHei" panose="020B0503020204020204" pitchFamily="34" charset="-122"/>
                <a:ea typeface="Microsoft YaHei" panose="020B0503020204020204" pitchFamily="34" charset="-122"/>
              </a:rPr>
              <a:t>实习协议</a:t>
            </a:r>
            <a:endParaRPr lang="en-US" altLang="zh-CN" sz="1400" b="1">
              <a:solidFill>
                <a:srgbClr val="F8652E"/>
              </a:solidFill>
              <a:latin typeface="Microsoft YaHei" panose="020B0503020204020204" pitchFamily="34" charset="-122"/>
              <a:ea typeface="Microsoft YaHei" panose="020B0503020204020204" pitchFamily="34" charset="-122"/>
            </a:endParaRPr>
          </a:p>
          <a:p>
            <a:pPr lvl="0">
              <a:lnSpc>
                <a:spcPct val="120000"/>
              </a:lnSpc>
              <a:spcBef>
                <a:spcPts val="1200"/>
              </a:spcBef>
              <a:spcAft>
                <a:spcPts val="0"/>
              </a:spcAft>
            </a:pPr>
            <a:r>
              <a:rPr lang="zh-CN" altLang="en-US" sz="1400">
                <a:solidFill>
                  <a:srgbClr val="848484"/>
                </a:solidFill>
                <a:latin typeface="Microsoft YaHei" panose="020B0503020204020204" pitchFamily="34" charset="-122"/>
                <a:ea typeface="Microsoft YaHei" panose="020B0503020204020204" pitchFamily="34" charset="-122"/>
              </a:rPr>
              <a:t>学生参加跟岗实习、顶岗实习前，职业学校、实习单位、学生三方应签订实习协议</a:t>
            </a:r>
            <a:endParaRPr lang="en-US" altLang="zh-CN" sz="1400" b="1">
              <a:solidFill>
                <a:srgbClr val="F8652E"/>
              </a:solidFill>
              <a:latin typeface="Microsoft YaHei" panose="020B0503020204020204" pitchFamily="34" charset="-122"/>
              <a:ea typeface="Microsoft YaHei" panose="020B0503020204020204" pitchFamily="34" charset="-122"/>
            </a:endParaRPr>
          </a:p>
        </p:txBody>
      </p:sp>
      <p:sp>
        <p:nvSpPr>
          <p:cNvPr id="7" name="TextBox 6"/>
          <p:cNvSpPr txBox="1"/>
          <p:nvPr/>
        </p:nvSpPr>
        <p:spPr>
          <a:xfrm>
            <a:off x="2422696" y="1948072"/>
            <a:ext cx="3312460" cy="413768"/>
          </a:xfrm>
          <a:prstGeom prst="rect">
            <a:avLst/>
          </a:prstGeom>
          <a:noFill/>
        </p:spPr>
        <p:txBody>
          <a:bodyPr vert="horz" wrap="square" lIns="0" rtlCol="0">
            <a:spAutoFit/>
          </a:bodyPr>
          <a:lstStyle/>
          <a:p>
            <a:pPr algn="l" rtl="0" eaLnBrk="1" fontAlgn="auto" hangingPunct="1">
              <a:lnSpc>
                <a:spcPts val="2200"/>
              </a:lnSpc>
              <a:spcBef>
                <a:spcPts val="0"/>
              </a:spcBef>
              <a:spcAft>
                <a:spcPts val="0"/>
              </a:spcAft>
              <a:buClr>
                <a:schemeClr val="tx2"/>
              </a:buClr>
            </a:pPr>
            <a:r>
              <a:rPr lang="en-US" altLang="zh-CN"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rPr>
              <a:t>2016</a:t>
            </a:r>
            <a:endParaRPr lang="en-US"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8" name="Rectangle 7"/>
          <p:cNvSpPr/>
          <p:nvPr/>
        </p:nvSpPr>
        <p:spPr>
          <a:xfrm>
            <a:off x="6373276" y="2611648"/>
            <a:ext cx="5265524" cy="3810274"/>
          </a:xfrm>
          <a:prstGeom prst="rect">
            <a:avLst/>
          </a:prstGeom>
        </p:spPr>
        <p:txBody>
          <a:bodyPr wrap="square">
            <a:spAutoFit/>
          </a:bodyPr>
          <a:lstStyle/>
          <a:p>
            <a:pPr lvl="0">
              <a:lnSpc>
                <a:spcPct val="120000"/>
              </a:lnSpc>
              <a:spcAft>
                <a:spcPts val="0"/>
              </a:spcAft>
            </a:pPr>
            <a:r>
              <a:rPr lang="zh-CN" altLang="en-US" sz="1400" b="1">
                <a:solidFill>
                  <a:srgbClr val="F8652E"/>
                </a:solidFill>
                <a:latin typeface="Microsoft YaHei" panose="020B0503020204020204" pitchFamily="34" charset="-122"/>
                <a:ea typeface="Microsoft YaHei" panose="020B0503020204020204" pitchFamily="34" charset="-122"/>
              </a:rPr>
              <a:t>实习协议</a:t>
            </a:r>
            <a:endParaRPr lang="en-US" altLang="zh-CN" sz="1400" b="1">
              <a:solidFill>
                <a:srgbClr val="F8652E"/>
              </a:solidFill>
              <a:latin typeface="Microsoft YaHei" panose="020B0503020204020204" pitchFamily="34" charset="-122"/>
              <a:ea typeface="Microsoft YaHei" panose="020B0503020204020204" pitchFamily="34" charset="-122"/>
            </a:endParaRPr>
          </a:p>
          <a:p>
            <a:pPr lvl="0">
              <a:lnSpc>
                <a:spcPct val="120000"/>
              </a:lnSpc>
              <a:spcBef>
                <a:spcPts val="1200"/>
              </a:spcBef>
              <a:spcAft>
                <a:spcPts val="0"/>
              </a:spcAft>
            </a:pPr>
            <a:r>
              <a:rPr lang="zh-CN" altLang="en-US" sz="1400">
                <a:solidFill>
                  <a:srgbClr val="848484"/>
                </a:solidFill>
                <a:latin typeface="Microsoft YaHei" panose="020B0503020204020204" pitchFamily="34" charset="-122"/>
                <a:ea typeface="Microsoft YaHei" panose="020B0503020204020204" pitchFamily="34" charset="-122"/>
              </a:rPr>
              <a:t>学生参加岗位实习前，职业学校、实习单位、学生三方</a:t>
            </a:r>
            <a:r>
              <a:rPr lang="zh-CN" altLang="en-US" sz="1400" b="1">
                <a:solidFill>
                  <a:srgbClr val="848484"/>
                </a:solidFill>
                <a:latin typeface="Microsoft YaHei" panose="020B0503020204020204" pitchFamily="34" charset="-122"/>
                <a:ea typeface="Microsoft YaHei" panose="020B0503020204020204" pitchFamily="34" charset="-122"/>
              </a:rPr>
              <a:t>必须以</a:t>
            </a:r>
            <a:r>
              <a:rPr lang="en-GB" sz="1400" b="1" err="1">
                <a:solidFill>
                  <a:srgbClr val="848484"/>
                </a:solidFill>
                <a:latin typeface="Microsoft YaHei" panose="020B0503020204020204" pitchFamily="34" charset="-122"/>
                <a:ea typeface="Microsoft YaHei" panose="020B0503020204020204" pitchFamily="34" charset="-122"/>
              </a:rPr>
              <a:t>有关部门发布的</a:t>
            </a:r>
            <a:r>
              <a:rPr lang="zh-CN" altLang="en-US" sz="1400" b="1">
                <a:solidFill>
                  <a:srgbClr val="848484"/>
                </a:solidFill>
                <a:latin typeface="Microsoft YaHei" panose="020B0503020204020204" pitchFamily="34" charset="-122"/>
                <a:ea typeface="Microsoft YaHei" panose="020B0503020204020204" pitchFamily="34" charset="-122"/>
              </a:rPr>
              <a:t>实习协议示范文本为基础</a:t>
            </a:r>
            <a:r>
              <a:rPr lang="zh-CN" altLang="en-US" sz="1400">
                <a:solidFill>
                  <a:srgbClr val="848484"/>
                </a:solidFill>
                <a:latin typeface="Microsoft YaHei" panose="020B0503020204020204" pitchFamily="34" charset="-122"/>
                <a:ea typeface="Microsoft YaHei" panose="020B0503020204020204" pitchFamily="34" charset="-122"/>
              </a:rPr>
              <a:t>签订实习协议，并依法严格履行协议中有关条款</a:t>
            </a:r>
            <a:endParaRPr lang="en-US" altLang="zh-CN" sz="1400">
              <a:solidFill>
                <a:srgbClr val="848484"/>
              </a:solidFill>
              <a:latin typeface="Microsoft YaHei" panose="020B0503020204020204" pitchFamily="34" charset="-122"/>
              <a:ea typeface="Microsoft YaHei" panose="020B0503020204020204" pitchFamily="34" charset="-122"/>
            </a:endParaRPr>
          </a:p>
          <a:p>
            <a:pPr>
              <a:lnSpc>
                <a:spcPct val="120000"/>
              </a:lnSpc>
            </a:pPr>
            <a:endParaRPr lang="en-US" altLang="zh-CN" sz="1400" b="1">
              <a:solidFill>
                <a:srgbClr val="F8652E"/>
              </a:solidFill>
              <a:latin typeface="Microsoft YaHei" panose="020B0503020204020204" pitchFamily="34" charset="-122"/>
              <a:ea typeface="Microsoft YaHei" panose="020B0503020204020204" pitchFamily="34" charset="-122"/>
            </a:endParaRPr>
          </a:p>
          <a:p>
            <a:pPr>
              <a:lnSpc>
                <a:spcPct val="120000"/>
              </a:lnSpc>
            </a:pPr>
            <a:r>
              <a:rPr lang="zh-CN" altLang="en-US" sz="1400" b="1">
                <a:solidFill>
                  <a:srgbClr val="F8652E"/>
                </a:solidFill>
                <a:latin typeface="Microsoft YaHei" panose="020B0503020204020204" pitchFamily="34" charset="-122"/>
                <a:ea typeface="Microsoft YaHei" panose="020B0503020204020204" pitchFamily="34" charset="-122"/>
              </a:rPr>
              <a:t>知情同意书</a:t>
            </a:r>
            <a:endParaRPr lang="en-US" altLang="zh-CN" sz="1400" b="1">
              <a:solidFill>
                <a:srgbClr val="F8652E"/>
              </a:solidFill>
              <a:latin typeface="Microsoft YaHei" panose="020B0503020204020204" pitchFamily="34" charset="-122"/>
              <a:ea typeface="Microsoft YaHei" panose="020B0503020204020204" pitchFamily="34" charset="-122"/>
            </a:endParaRPr>
          </a:p>
          <a:p>
            <a:pPr>
              <a:lnSpc>
                <a:spcPct val="120000"/>
              </a:lnSpc>
              <a:spcBef>
                <a:spcPts val="1200"/>
              </a:spcBef>
            </a:pPr>
            <a:r>
              <a:rPr lang="zh-CN" altLang="en-US" sz="1400">
                <a:solidFill>
                  <a:srgbClr val="848484"/>
                </a:solidFill>
                <a:latin typeface="Microsoft YaHei" panose="020B0503020204020204" pitchFamily="34" charset="-122"/>
                <a:ea typeface="Microsoft YaHei" panose="020B0503020204020204" pitchFamily="34" charset="-122"/>
              </a:rPr>
              <a:t>职业学校安排</a:t>
            </a:r>
            <a:r>
              <a:rPr lang="zh-CN" altLang="en-US" sz="1400" b="1">
                <a:solidFill>
                  <a:srgbClr val="848484"/>
                </a:solidFill>
                <a:latin typeface="Microsoft YaHei" panose="020B0503020204020204" pitchFamily="34" charset="-122"/>
                <a:ea typeface="Microsoft YaHei" panose="020B0503020204020204" pitchFamily="34" charset="-122"/>
              </a:rPr>
              <a:t>岗位实习</a:t>
            </a:r>
            <a:r>
              <a:rPr lang="zh-CN" altLang="en-US" sz="1400">
                <a:solidFill>
                  <a:srgbClr val="848484"/>
                </a:solidFill>
                <a:latin typeface="Microsoft YaHei" panose="020B0503020204020204" pitchFamily="34" charset="-122"/>
                <a:ea typeface="Microsoft YaHei" panose="020B0503020204020204" pitchFamily="34" charset="-122"/>
              </a:rPr>
              <a:t>，应当取得</a:t>
            </a:r>
            <a:r>
              <a:rPr lang="zh-CN" altLang="en-US" sz="1400" b="1">
                <a:solidFill>
                  <a:srgbClr val="848484"/>
                </a:solidFill>
                <a:latin typeface="Microsoft YaHei" panose="020B0503020204020204" pitchFamily="34" charset="-122"/>
                <a:ea typeface="Microsoft YaHei" panose="020B0503020204020204" pitchFamily="34" charset="-122"/>
              </a:rPr>
              <a:t>学生及其法定监护人（或家长）</a:t>
            </a:r>
            <a:r>
              <a:rPr lang="zh-CN" altLang="en-US" sz="1400">
                <a:solidFill>
                  <a:srgbClr val="848484"/>
                </a:solidFill>
                <a:latin typeface="Microsoft YaHei" panose="020B0503020204020204" pitchFamily="34" charset="-122"/>
                <a:ea typeface="Microsoft YaHei" panose="020B0503020204020204" pitchFamily="34" charset="-122"/>
              </a:rPr>
              <a:t>签字的知情同意书</a:t>
            </a:r>
            <a:endParaRPr lang="en-US" altLang="zh-CN" sz="1400">
              <a:solidFill>
                <a:srgbClr val="848484"/>
              </a:solidFill>
              <a:latin typeface="Microsoft YaHei" panose="020B0503020204020204" pitchFamily="34" charset="-122"/>
              <a:ea typeface="Microsoft YaHei" panose="020B0503020204020204" pitchFamily="34" charset="-122"/>
            </a:endParaRPr>
          </a:p>
          <a:p>
            <a:pPr>
              <a:lnSpc>
                <a:spcPct val="120000"/>
              </a:lnSpc>
              <a:spcBef>
                <a:spcPts val="1200"/>
              </a:spcBef>
            </a:pPr>
            <a:endParaRPr lang="en-US" sz="1400">
              <a:solidFill>
                <a:srgbClr val="848484"/>
              </a:solidFill>
              <a:latin typeface="Microsoft YaHei" panose="020B0503020204020204" pitchFamily="34" charset="-122"/>
              <a:ea typeface="Microsoft YaHei" panose="020B0503020204020204" pitchFamily="34" charset="-122"/>
            </a:endParaRPr>
          </a:p>
          <a:p>
            <a:pPr>
              <a:lnSpc>
                <a:spcPct val="120000"/>
              </a:lnSpc>
              <a:spcBef>
                <a:spcPts val="1200"/>
              </a:spcBef>
            </a:pPr>
            <a:endParaRPr lang="en-US" sz="1400">
              <a:solidFill>
                <a:srgbClr val="848484"/>
              </a:solidFill>
              <a:latin typeface="Microsoft YaHei" panose="020B0503020204020204" pitchFamily="34" charset="-122"/>
              <a:ea typeface="Microsoft YaHei" panose="020B0503020204020204" pitchFamily="34" charset="-122"/>
            </a:endParaRPr>
          </a:p>
          <a:p>
            <a:pPr lvl="0">
              <a:lnSpc>
                <a:spcPct val="120000"/>
              </a:lnSpc>
              <a:spcAft>
                <a:spcPts val="0"/>
              </a:spcAft>
            </a:pPr>
            <a:endParaRPr lang="en-US" altLang="zh-CN" sz="1400" b="1">
              <a:solidFill>
                <a:srgbClr val="F8652E"/>
              </a:solidFill>
              <a:latin typeface="Microsoft YaHei" panose="020B0503020204020204" pitchFamily="34" charset="-122"/>
              <a:ea typeface="Microsoft YaHei" panose="020B0503020204020204" pitchFamily="34" charset="-122"/>
            </a:endParaRPr>
          </a:p>
          <a:p>
            <a:pPr>
              <a:lnSpc>
                <a:spcPct val="120000"/>
              </a:lnSpc>
            </a:pPr>
            <a:endParaRPr lang="en-US" altLang="zh-CN" sz="1400" b="1">
              <a:solidFill>
                <a:srgbClr val="F86524"/>
              </a:solidFill>
              <a:latin typeface="Microsoft YaHei" panose="020B0503020204020204" pitchFamily="34" charset="-122"/>
              <a:ea typeface="Microsoft YaHei" panose="020B0503020204020204" pitchFamily="34" charset="-122"/>
            </a:endParaRPr>
          </a:p>
        </p:txBody>
      </p:sp>
      <p:sp>
        <p:nvSpPr>
          <p:cNvPr id="9" name="TextBox 8"/>
          <p:cNvSpPr txBox="1"/>
          <p:nvPr/>
        </p:nvSpPr>
        <p:spPr>
          <a:xfrm>
            <a:off x="8543546" y="1948072"/>
            <a:ext cx="3312460" cy="413768"/>
          </a:xfrm>
          <a:prstGeom prst="rect">
            <a:avLst/>
          </a:prstGeom>
          <a:noFill/>
        </p:spPr>
        <p:txBody>
          <a:bodyPr vert="horz" wrap="square" lIns="0" rtlCol="0">
            <a:spAutoFit/>
          </a:bodyPr>
          <a:lstStyle/>
          <a:p>
            <a:pPr algn="l" rtl="0" eaLnBrk="1" fontAlgn="auto" hangingPunct="1">
              <a:lnSpc>
                <a:spcPts val="2200"/>
              </a:lnSpc>
              <a:spcBef>
                <a:spcPts val="0"/>
              </a:spcBef>
              <a:spcAft>
                <a:spcPts val="0"/>
              </a:spcAft>
              <a:buClr>
                <a:schemeClr val="tx2"/>
              </a:buClr>
            </a:pPr>
            <a:r>
              <a:rPr lang="en-US" altLang="zh-CN"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rPr>
              <a:t>2021</a:t>
            </a:r>
            <a:endParaRPr lang="en-US"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0" name="Shape 4088"/>
          <p:cNvSpPr/>
          <p:nvPr/>
        </p:nvSpPr>
        <p:spPr>
          <a:xfrm>
            <a:off x="1702596" y="1796354"/>
            <a:ext cx="360050" cy="488513"/>
          </a:xfrm>
          <a:custGeom>
            <a:avLst/>
            <a:gdLst/>
            <a:ahLst/>
            <a:cxnLst/>
            <a:rect l="0" t="0" r="0" b="0"/>
            <a:pathLst>
              <a:path w="120000" h="120000" extrusionOk="0">
                <a:moveTo>
                  <a:pt x="116957" y="32525"/>
                </a:moveTo>
                <a:lnTo>
                  <a:pt x="116957" y="32525"/>
                </a:lnTo>
                <a:cubicBezTo>
                  <a:pt x="39211" y="4188"/>
                  <a:pt x="39211" y="4188"/>
                  <a:pt x="39211" y="4188"/>
                </a:cubicBezTo>
                <a:cubicBezTo>
                  <a:pt x="30084" y="0"/>
                  <a:pt x="9126" y="6160"/>
                  <a:pt x="3042" y="13059"/>
                </a:cubicBezTo>
                <a:cubicBezTo>
                  <a:pt x="0" y="17248"/>
                  <a:pt x="0" y="19466"/>
                  <a:pt x="0" y="19466"/>
                </a:cubicBezTo>
                <a:cubicBezTo>
                  <a:pt x="3042" y="85010"/>
                  <a:pt x="3042" y="85010"/>
                  <a:pt x="3042" y="85010"/>
                </a:cubicBezTo>
                <a:cubicBezTo>
                  <a:pt x="3042" y="85010"/>
                  <a:pt x="6084" y="87227"/>
                  <a:pt x="6084" y="89445"/>
                </a:cubicBezTo>
                <a:cubicBezTo>
                  <a:pt x="12169" y="89445"/>
                  <a:pt x="75042" y="119753"/>
                  <a:pt x="75042" y="119753"/>
                </a:cubicBezTo>
                <a:cubicBezTo>
                  <a:pt x="78084" y="119753"/>
                  <a:pt x="78084" y="119753"/>
                  <a:pt x="78084" y="119753"/>
                </a:cubicBezTo>
                <a:cubicBezTo>
                  <a:pt x="81126" y="119753"/>
                  <a:pt x="81126" y="119753"/>
                  <a:pt x="81126" y="119753"/>
                </a:cubicBezTo>
                <a:cubicBezTo>
                  <a:pt x="83830" y="119753"/>
                  <a:pt x="83830" y="117782"/>
                  <a:pt x="83830" y="117782"/>
                </a:cubicBezTo>
                <a:cubicBezTo>
                  <a:pt x="83830" y="50020"/>
                  <a:pt x="83830" y="50020"/>
                  <a:pt x="83830" y="50020"/>
                </a:cubicBezTo>
                <a:cubicBezTo>
                  <a:pt x="83830" y="47802"/>
                  <a:pt x="83830" y="47802"/>
                  <a:pt x="81126" y="45585"/>
                </a:cubicBezTo>
                <a:cubicBezTo>
                  <a:pt x="14873" y="17248"/>
                  <a:pt x="14873" y="17248"/>
                  <a:pt x="14873" y="17248"/>
                </a:cubicBezTo>
                <a:cubicBezTo>
                  <a:pt x="14873" y="17248"/>
                  <a:pt x="17915" y="15030"/>
                  <a:pt x="24000" y="13059"/>
                </a:cubicBezTo>
                <a:cubicBezTo>
                  <a:pt x="30084" y="10841"/>
                  <a:pt x="32788" y="10841"/>
                  <a:pt x="36169" y="10841"/>
                </a:cubicBezTo>
                <a:cubicBezTo>
                  <a:pt x="36169" y="10841"/>
                  <a:pt x="99042" y="36960"/>
                  <a:pt x="101746" y="36960"/>
                </a:cubicBezTo>
                <a:cubicBezTo>
                  <a:pt x="104788" y="39178"/>
                  <a:pt x="104788" y="39178"/>
                  <a:pt x="104788" y="39178"/>
                </a:cubicBezTo>
                <a:cubicBezTo>
                  <a:pt x="104788" y="41396"/>
                  <a:pt x="104788" y="104722"/>
                  <a:pt x="104788" y="104722"/>
                </a:cubicBezTo>
                <a:cubicBezTo>
                  <a:pt x="104788" y="106694"/>
                  <a:pt x="107830" y="108911"/>
                  <a:pt x="110873" y="108911"/>
                </a:cubicBezTo>
                <a:cubicBezTo>
                  <a:pt x="113915" y="108911"/>
                  <a:pt x="119661" y="106694"/>
                  <a:pt x="119661" y="104722"/>
                </a:cubicBezTo>
                <a:cubicBezTo>
                  <a:pt x="119661" y="34743"/>
                  <a:pt x="119661" y="34743"/>
                  <a:pt x="119661" y="34743"/>
                </a:cubicBezTo>
                <a:lnTo>
                  <a:pt x="116957" y="32525"/>
                </a:lnTo>
              </a:path>
            </a:pathLst>
          </a:custGeom>
          <a:solidFill>
            <a:srgbClr val="848484"/>
          </a:solidFill>
          <a:ln>
            <a:noFill/>
          </a:ln>
        </p:spPr>
        <p:txBody>
          <a:bodyPr lIns="60933" tIns="30466" rIns="60933" bIns="30466" anchor="ctr" anchorCtr="0">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sz="2400" b="0" i="0" u="none" strike="noStrike" kern="0" cap="none" spc="0" normalizeH="0" baseline="0" noProof="0">
              <a:ln>
                <a:noFill/>
              </a:ln>
              <a:solidFill>
                <a:sysClr val="windowText" lastClr="000000"/>
              </a:solidFill>
              <a:effectLst/>
              <a:uLnTx/>
              <a:uFillTx/>
              <a:cs typeface="+mn-ea"/>
              <a:sym typeface="+mn-lt"/>
            </a:endParaRPr>
          </a:p>
        </p:txBody>
      </p:sp>
      <p:sp>
        <p:nvSpPr>
          <p:cNvPr id="11" name="Shape 4054"/>
          <p:cNvSpPr/>
          <p:nvPr/>
        </p:nvSpPr>
        <p:spPr>
          <a:xfrm>
            <a:off x="7679426" y="1869139"/>
            <a:ext cx="504070" cy="386197"/>
          </a:xfrm>
          <a:custGeom>
            <a:avLst/>
            <a:gdLst/>
            <a:ahLst/>
            <a:cxnLst/>
            <a:rect l="0" t="0" r="0" b="0"/>
            <a:pathLst>
              <a:path w="120000" h="120000" extrusionOk="0">
                <a:moveTo>
                  <a:pt x="19315" y="77905"/>
                </a:moveTo>
                <a:lnTo>
                  <a:pt x="19315" y="77905"/>
                </a:lnTo>
                <a:cubicBezTo>
                  <a:pt x="23420" y="92041"/>
                  <a:pt x="25593" y="97696"/>
                  <a:pt x="38390" y="103036"/>
                </a:cubicBezTo>
                <a:cubicBezTo>
                  <a:pt x="49014" y="111518"/>
                  <a:pt x="55533" y="119685"/>
                  <a:pt x="59879" y="119685"/>
                </a:cubicBezTo>
                <a:cubicBezTo>
                  <a:pt x="64225" y="119685"/>
                  <a:pt x="70744" y="111518"/>
                  <a:pt x="81368" y="105863"/>
                </a:cubicBezTo>
                <a:cubicBezTo>
                  <a:pt x="94164" y="97696"/>
                  <a:pt x="89818" y="97696"/>
                  <a:pt x="94164" y="81047"/>
                </a:cubicBezTo>
                <a:cubicBezTo>
                  <a:pt x="59879" y="103036"/>
                  <a:pt x="59879" y="103036"/>
                  <a:pt x="59879" y="103036"/>
                </a:cubicBezTo>
                <a:lnTo>
                  <a:pt x="19315" y="77905"/>
                </a:lnTo>
                <a:close/>
                <a:moveTo>
                  <a:pt x="117585" y="38952"/>
                </a:moveTo>
                <a:lnTo>
                  <a:pt x="117585" y="38952"/>
                </a:lnTo>
                <a:cubicBezTo>
                  <a:pt x="66156" y="2827"/>
                  <a:pt x="66156" y="2827"/>
                  <a:pt x="66156" y="2827"/>
                </a:cubicBezTo>
                <a:cubicBezTo>
                  <a:pt x="64225" y="0"/>
                  <a:pt x="57706" y="0"/>
                  <a:pt x="53360" y="2827"/>
                </a:cubicBezTo>
                <a:cubicBezTo>
                  <a:pt x="2173" y="38952"/>
                  <a:pt x="2173" y="38952"/>
                  <a:pt x="2173" y="38952"/>
                </a:cubicBezTo>
                <a:cubicBezTo>
                  <a:pt x="0" y="41780"/>
                  <a:pt x="0" y="44607"/>
                  <a:pt x="2173" y="50261"/>
                </a:cubicBezTo>
                <a:cubicBezTo>
                  <a:pt x="53360" y="86387"/>
                  <a:pt x="53360" y="86387"/>
                  <a:pt x="53360" y="86387"/>
                </a:cubicBezTo>
                <a:cubicBezTo>
                  <a:pt x="57706" y="89214"/>
                  <a:pt x="64225" y="89214"/>
                  <a:pt x="66156" y="86387"/>
                </a:cubicBezTo>
                <a:cubicBezTo>
                  <a:pt x="98511" y="61256"/>
                  <a:pt x="98511" y="61256"/>
                  <a:pt x="98511" y="61256"/>
                </a:cubicBezTo>
                <a:cubicBezTo>
                  <a:pt x="64225" y="50261"/>
                  <a:pt x="64225" y="50261"/>
                  <a:pt x="64225" y="50261"/>
                </a:cubicBezTo>
                <a:cubicBezTo>
                  <a:pt x="62052" y="50261"/>
                  <a:pt x="62052" y="52774"/>
                  <a:pt x="59879" y="52774"/>
                </a:cubicBezTo>
                <a:cubicBezTo>
                  <a:pt x="53360" y="52774"/>
                  <a:pt x="49014" y="47434"/>
                  <a:pt x="49014" y="41780"/>
                </a:cubicBezTo>
                <a:cubicBezTo>
                  <a:pt x="49014" y="38952"/>
                  <a:pt x="53360" y="33612"/>
                  <a:pt x="59879" y="33612"/>
                </a:cubicBezTo>
                <a:cubicBezTo>
                  <a:pt x="64225" y="33612"/>
                  <a:pt x="68571" y="36125"/>
                  <a:pt x="70744" y="38952"/>
                </a:cubicBezTo>
                <a:cubicBezTo>
                  <a:pt x="106961" y="55602"/>
                  <a:pt x="106961" y="55602"/>
                  <a:pt x="106961" y="55602"/>
                </a:cubicBezTo>
                <a:cubicBezTo>
                  <a:pt x="117585" y="50261"/>
                  <a:pt x="117585" y="50261"/>
                  <a:pt x="117585" y="50261"/>
                </a:cubicBezTo>
                <a:cubicBezTo>
                  <a:pt x="119758" y="44607"/>
                  <a:pt x="119758" y="41780"/>
                  <a:pt x="117585" y="38952"/>
                </a:cubicBezTo>
                <a:close/>
                <a:moveTo>
                  <a:pt x="102615" y="108691"/>
                </a:moveTo>
                <a:lnTo>
                  <a:pt x="102615" y="108691"/>
                </a:lnTo>
                <a:cubicBezTo>
                  <a:pt x="100442" y="111518"/>
                  <a:pt x="109134" y="114345"/>
                  <a:pt x="111307" y="105863"/>
                </a:cubicBezTo>
                <a:cubicBezTo>
                  <a:pt x="113239" y="66910"/>
                  <a:pt x="106961" y="55602"/>
                  <a:pt x="106961" y="55602"/>
                </a:cubicBezTo>
                <a:cubicBezTo>
                  <a:pt x="98511" y="61256"/>
                  <a:pt x="98511" y="61256"/>
                  <a:pt x="98511" y="61256"/>
                </a:cubicBezTo>
                <a:cubicBezTo>
                  <a:pt x="98511" y="61256"/>
                  <a:pt x="106961" y="69738"/>
                  <a:pt x="102615" y="108691"/>
                </a:cubicBezTo>
                <a:close/>
              </a:path>
            </a:pathLst>
          </a:custGeom>
          <a:solidFill>
            <a:srgbClr val="848484"/>
          </a:solidFill>
          <a:ln>
            <a:noFill/>
          </a:ln>
        </p:spPr>
        <p:txBody>
          <a:bodyPr lIns="60933" tIns="30466" rIns="60933" bIns="30466" anchor="ctr" anchorCtr="0">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sz="2400" b="0" i="0" u="none" strike="noStrike" kern="0" cap="none" spc="0" normalizeH="0" baseline="0" noProof="0">
              <a:ln>
                <a:noFill/>
              </a:ln>
              <a:solidFill>
                <a:sysClr val="windowText" lastClr="000000"/>
              </a:solidFill>
              <a:effectLst/>
              <a:uLnTx/>
              <a:uFillTx/>
              <a:cs typeface="+mn-ea"/>
              <a:sym typeface="+mn-lt"/>
            </a:endParaRPr>
          </a:p>
        </p:txBody>
      </p:sp>
      <p:sp>
        <p:nvSpPr>
          <p:cNvPr id="12" name="Rectangle 11"/>
          <p:cNvSpPr/>
          <p:nvPr/>
        </p:nvSpPr>
        <p:spPr>
          <a:xfrm>
            <a:off x="540830" y="4013957"/>
            <a:ext cx="5265524" cy="2209836"/>
          </a:xfrm>
          <a:prstGeom prst="rect">
            <a:avLst/>
          </a:prstGeom>
        </p:spPr>
        <p:txBody>
          <a:bodyPr wrap="square">
            <a:spAutoFit/>
          </a:bodyPr>
          <a:lstStyle/>
          <a:p>
            <a:pPr lvl="0">
              <a:lnSpc>
                <a:spcPct val="120000"/>
              </a:lnSpc>
              <a:spcAft>
                <a:spcPts val="0"/>
              </a:spcAft>
            </a:pPr>
            <a:r>
              <a:rPr lang="zh-CN" altLang="en-US" sz="1400" b="1">
                <a:solidFill>
                  <a:srgbClr val="F8652E"/>
                </a:solidFill>
                <a:latin typeface="Microsoft YaHei" panose="020B0503020204020204" pitchFamily="34" charset="-122"/>
                <a:ea typeface="Microsoft YaHei" panose="020B0503020204020204" pitchFamily="34" charset="-122"/>
              </a:rPr>
              <a:t>知情同意书</a:t>
            </a:r>
            <a:endParaRPr lang="en-US" altLang="zh-CN" sz="1400" b="1">
              <a:solidFill>
                <a:srgbClr val="F8652E"/>
              </a:solidFill>
              <a:latin typeface="Microsoft YaHei" panose="020B0503020204020204" pitchFamily="34" charset="-122"/>
              <a:ea typeface="Microsoft YaHei" panose="020B0503020204020204" pitchFamily="34" charset="-122"/>
            </a:endParaRPr>
          </a:p>
          <a:p>
            <a:pPr lvl="0">
              <a:lnSpc>
                <a:spcPct val="120000"/>
              </a:lnSpc>
              <a:spcBef>
                <a:spcPts val="1200"/>
              </a:spcBef>
              <a:spcAft>
                <a:spcPts val="0"/>
              </a:spcAft>
            </a:pPr>
            <a:r>
              <a:rPr lang="zh-CN" altLang="en-US" sz="1400" b="1">
                <a:solidFill>
                  <a:srgbClr val="848484"/>
                </a:solidFill>
                <a:latin typeface="Microsoft YaHei" panose="020B0503020204020204" pitchFamily="34" charset="-122"/>
                <a:ea typeface="Microsoft YaHei" panose="020B0503020204020204" pitchFamily="34" charset="-122"/>
              </a:rPr>
              <a:t>未满</a:t>
            </a:r>
            <a:r>
              <a:rPr lang="en-US" sz="1400" b="1">
                <a:solidFill>
                  <a:srgbClr val="848484"/>
                </a:solidFill>
                <a:latin typeface="Microsoft YaHei" panose="020B0503020204020204" pitchFamily="34" charset="-122"/>
                <a:ea typeface="Microsoft YaHei" panose="020B0503020204020204" pitchFamily="34" charset="-122"/>
              </a:rPr>
              <a:t>18</a:t>
            </a:r>
            <a:r>
              <a:rPr lang="zh-CN" altLang="en-US" sz="1400" b="1">
                <a:solidFill>
                  <a:srgbClr val="848484"/>
                </a:solidFill>
                <a:latin typeface="Microsoft YaHei" panose="020B0503020204020204" pitchFamily="34" charset="-122"/>
                <a:ea typeface="Microsoft YaHei" panose="020B0503020204020204" pitchFamily="34" charset="-122"/>
              </a:rPr>
              <a:t>周岁的</a:t>
            </a:r>
            <a:r>
              <a:rPr lang="zh-CN" altLang="en-US" sz="1400">
                <a:solidFill>
                  <a:srgbClr val="848484"/>
                </a:solidFill>
                <a:latin typeface="Microsoft YaHei" panose="020B0503020204020204" pitchFamily="34" charset="-122"/>
                <a:ea typeface="Microsoft YaHei" panose="020B0503020204020204" pitchFamily="34" charset="-122"/>
              </a:rPr>
              <a:t>学生参加跟岗实习、顶岗实习，应取得</a:t>
            </a:r>
            <a:r>
              <a:rPr lang="zh-CN" altLang="en-US" sz="1400" b="1">
                <a:solidFill>
                  <a:srgbClr val="848484"/>
                </a:solidFill>
                <a:latin typeface="Microsoft YaHei" panose="020B0503020204020204" pitchFamily="34" charset="-122"/>
                <a:ea typeface="Microsoft YaHei" panose="020B0503020204020204" pitchFamily="34" charset="-122"/>
              </a:rPr>
              <a:t>学生监护人</a:t>
            </a:r>
            <a:r>
              <a:rPr lang="zh-CN" altLang="en-US" sz="1400">
                <a:solidFill>
                  <a:srgbClr val="848484"/>
                </a:solidFill>
                <a:latin typeface="Microsoft YaHei" panose="020B0503020204020204" pitchFamily="34" charset="-122"/>
                <a:ea typeface="Microsoft YaHei" panose="020B0503020204020204" pitchFamily="34" charset="-122"/>
              </a:rPr>
              <a:t>签字的知情同意书</a:t>
            </a:r>
            <a:endParaRPr lang="en-US" altLang="zh-CN" sz="1400">
              <a:solidFill>
                <a:srgbClr val="848484"/>
              </a:solidFill>
              <a:latin typeface="Microsoft YaHei" panose="020B0503020204020204" pitchFamily="34" charset="-122"/>
              <a:ea typeface="Microsoft YaHei" panose="020B0503020204020204" pitchFamily="34" charset="-122"/>
            </a:endParaRPr>
          </a:p>
          <a:p>
            <a:pPr lvl="0">
              <a:lnSpc>
                <a:spcPct val="120000"/>
              </a:lnSpc>
              <a:spcBef>
                <a:spcPts val="1200"/>
              </a:spcBef>
              <a:spcAft>
                <a:spcPts val="0"/>
              </a:spcAft>
            </a:pPr>
            <a:r>
              <a:rPr lang="zh-CN" altLang="en-US" sz="1400">
                <a:solidFill>
                  <a:srgbClr val="848484"/>
                </a:solidFill>
                <a:latin typeface="Microsoft YaHei" panose="020B0503020204020204" pitchFamily="34" charset="-122"/>
                <a:ea typeface="Microsoft YaHei" panose="020B0503020204020204" pitchFamily="34" charset="-122"/>
              </a:rPr>
              <a:t>学生自行选择实习单位的顶岗实习，学生应在实习前将实习协议提交所在职业学校，</a:t>
            </a:r>
            <a:r>
              <a:rPr lang="zh-CN" altLang="en-US" sz="1400" b="1">
                <a:solidFill>
                  <a:srgbClr val="848484"/>
                </a:solidFill>
                <a:latin typeface="Microsoft YaHei" panose="020B0503020204020204" pitchFamily="34" charset="-122"/>
                <a:ea typeface="Microsoft YaHei" panose="020B0503020204020204" pitchFamily="34" charset="-122"/>
              </a:rPr>
              <a:t>未满</a:t>
            </a:r>
            <a:r>
              <a:rPr lang="en-US" sz="1400" b="1">
                <a:solidFill>
                  <a:srgbClr val="848484"/>
                </a:solidFill>
                <a:latin typeface="Microsoft YaHei" panose="020B0503020204020204" pitchFamily="34" charset="-122"/>
                <a:ea typeface="Microsoft YaHei" panose="020B0503020204020204" pitchFamily="34" charset="-122"/>
              </a:rPr>
              <a:t>18</a:t>
            </a:r>
            <a:r>
              <a:rPr lang="zh-CN" altLang="en-US" sz="1400" b="1">
                <a:solidFill>
                  <a:srgbClr val="848484"/>
                </a:solidFill>
                <a:latin typeface="Microsoft YaHei" panose="020B0503020204020204" pitchFamily="34" charset="-122"/>
                <a:ea typeface="Microsoft YaHei" panose="020B0503020204020204" pitchFamily="34" charset="-122"/>
              </a:rPr>
              <a:t>周岁学生</a:t>
            </a:r>
            <a:r>
              <a:rPr lang="zh-CN" altLang="en-US" sz="1400">
                <a:solidFill>
                  <a:srgbClr val="848484"/>
                </a:solidFill>
                <a:latin typeface="Microsoft YaHei" panose="020B0503020204020204" pitchFamily="34" charset="-122"/>
                <a:ea typeface="Microsoft YaHei" panose="020B0503020204020204" pitchFamily="34" charset="-122"/>
              </a:rPr>
              <a:t>还需要提交</a:t>
            </a:r>
            <a:r>
              <a:rPr lang="zh-CN" altLang="en-US" sz="1400" b="1">
                <a:solidFill>
                  <a:srgbClr val="848484"/>
                </a:solidFill>
                <a:latin typeface="Microsoft YaHei" panose="020B0503020204020204" pitchFamily="34" charset="-122"/>
                <a:ea typeface="Microsoft YaHei" panose="020B0503020204020204" pitchFamily="34" charset="-122"/>
              </a:rPr>
              <a:t>监护人</a:t>
            </a:r>
            <a:r>
              <a:rPr lang="zh-CN" altLang="en-US" sz="1400">
                <a:solidFill>
                  <a:srgbClr val="848484"/>
                </a:solidFill>
                <a:latin typeface="Microsoft YaHei" panose="020B0503020204020204" pitchFamily="34" charset="-122"/>
                <a:ea typeface="Microsoft YaHei" panose="020B0503020204020204" pitchFamily="34" charset="-122"/>
              </a:rPr>
              <a:t>签字的知情同意书</a:t>
            </a:r>
            <a:endParaRPr lang="en-US" altLang="zh-CN" sz="1400">
              <a:solidFill>
                <a:srgbClr val="848484"/>
              </a:solidFill>
              <a:latin typeface="Microsoft YaHei" panose="020B0503020204020204" pitchFamily="34" charset="-122"/>
              <a:ea typeface="Microsoft YaHei" panose="020B0503020204020204" pitchFamily="34" charset="-122"/>
            </a:endParaRPr>
          </a:p>
          <a:p>
            <a:pPr lvl="0">
              <a:lnSpc>
                <a:spcPct val="120000"/>
              </a:lnSpc>
              <a:spcAft>
                <a:spcPts val="0"/>
              </a:spcAft>
            </a:pPr>
            <a:endParaRPr lang="en-US" altLang="zh-CN" sz="1400" b="1">
              <a:solidFill>
                <a:srgbClr val="F8652E"/>
              </a:solidFill>
              <a:latin typeface="Microsoft YaHei" panose="020B0503020204020204" pitchFamily="34" charset="-122"/>
              <a:ea typeface="Microsoft YaHei" panose="020B0503020204020204" pitchFamily="34" charset="-122"/>
            </a:endParaRPr>
          </a:p>
        </p:txBody>
      </p:sp>
      <p:cxnSp>
        <p:nvCxnSpPr>
          <p:cNvPr id="13" name="Straight Connector 12"/>
          <p:cNvCxnSpPr/>
          <p:nvPr/>
        </p:nvCxnSpPr>
        <p:spPr>
          <a:xfrm>
            <a:off x="6096000" y="1948072"/>
            <a:ext cx="0" cy="3833675"/>
          </a:xfrm>
          <a:prstGeom prst="line">
            <a:avLst/>
          </a:prstGeom>
        </p:spPr>
        <p:style>
          <a:lnRef idx="1">
            <a:schemeClr val="accent1"/>
          </a:lnRef>
          <a:fillRef idx="0">
            <a:schemeClr val="accent1"/>
          </a:fillRef>
          <a:effectRef idx="0">
            <a:schemeClr val="accent1"/>
          </a:effectRef>
          <a:fontRef idx="minor">
            <a:schemeClr val="tx1"/>
          </a:fontRef>
        </p:style>
      </p:cxnSp>
      <p:sp>
        <p:nvSpPr>
          <p:cNvPr id="14" name="Slide Number Placeholder 1">
            <a:extLst>
              <a:ext uri="{FF2B5EF4-FFF2-40B4-BE49-F238E27FC236}">
                <a16:creationId xmlns:a16="http://schemas.microsoft.com/office/drawing/2014/main" id="{DDADFA30-AECF-EDF8-5019-390832EE3D6F}"/>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191</a:t>
            </a:fld>
            <a:endParaRPr lang="en-GB"/>
          </a:p>
        </p:txBody>
      </p:sp>
    </p:spTree>
    <p:extLst>
      <p:ext uri="{BB962C8B-B14F-4D97-AF65-F5344CB8AC3E}">
        <p14:creationId xmlns:p14="http://schemas.microsoft.com/office/powerpoint/2010/main" val="1307765754"/>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a:xfrm>
            <a:off x="450000" y="495300"/>
            <a:ext cx="11594516" cy="652463"/>
          </a:xfrm>
        </p:spPr>
        <p:txBody>
          <a:bodyPr/>
          <a:lstStyle/>
          <a:p>
            <a:r>
              <a:rPr lang="zh-CN" altLang="en-US" b="1">
                <a:latin typeface="Microsoft YaHei" panose="020B0503020204020204" pitchFamily="34" charset="-122"/>
                <a:ea typeface="Microsoft YaHei" panose="020B0503020204020204" pitchFamily="34" charset="-122"/>
              </a:rPr>
              <a:t>职业学校学生实习管理规定</a:t>
            </a:r>
            <a:r>
              <a:rPr lang="zh-CN" altLang="en-US" sz="2400">
                <a:latin typeface="Microsoft YaHei" panose="020B0503020204020204" pitchFamily="34" charset="-122"/>
                <a:ea typeface="Microsoft YaHei" panose="020B0503020204020204" pitchFamily="34" charset="-122"/>
              </a:rPr>
              <a:t>（</a:t>
            </a:r>
            <a:r>
              <a:rPr lang="en-US" altLang="zh-CN" sz="2400">
                <a:latin typeface="Microsoft YaHei" panose="020B0503020204020204" pitchFamily="34" charset="-122"/>
                <a:ea typeface="Microsoft YaHei" panose="020B0503020204020204" pitchFamily="34" charset="-122"/>
              </a:rPr>
              <a:t>2021</a:t>
            </a:r>
            <a:r>
              <a:rPr lang="zh-CN" altLang="en-US" sz="2400">
                <a:latin typeface="Microsoft YaHei" panose="020B0503020204020204" pitchFamily="34" charset="-122"/>
                <a:ea typeface="Microsoft YaHei" panose="020B0503020204020204" pitchFamily="34" charset="-122"/>
              </a:rPr>
              <a:t>年</a:t>
            </a:r>
            <a:r>
              <a:rPr lang="en-US" altLang="zh-CN" sz="2400">
                <a:latin typeface="Microsoft YaHei" panose="020B0503020204020204" pitchFamily="34" charset="-122"/>
                <a:ea typeface="Microsoft YaHei" panose="020B0503020204020204" pitchFamily="34" charset="-122"/>
              </a:rPr>
              <a:t>12</a:t>
            </a:r>
            <a:r>
              <a:rPr lang="zh-CN" altLang="en-US" sz="2400">
                <a:latin typeface="Microsoft YaHei" panose="020B0503020204020204" pitchFamily="34" charset="-122"/>
                <a:ea typeface="Microsoft YaHei" panose="020B0503020204020204" pitchFamily="34" charset="-122"/>
              </a:rPr>
              <a:t>月</a:t>
            </a:r>
            <a:r>
              <a:rPr lang="en-US" altLang="zh-CN" sz="2400">
                <a:latin typeface="Microsoft YaHei" panose="020B0503020204020204" pitchFamily="34" charset="-122"/>
                <a:ea typeface="Microsoft YaHei" panose="020B0503020204020204" pitchFamily="34" charset="-122"/>
              </a:rPr>
              <a:t>31</a:t>
            </a:r>
            <a:r>
              <a:rPr lang="zh-CN" altLang="en-US" sz="2400">
                <a:latin typeface="Microsoft YaHei" panose="020B0503020204020204" pitchFamily="34" charset="-122"/>
                <a:ea typeface="Microsoft YaHei" panose="020B0503020204020204" pitchFamily="34" charset="-122"/>
              </a:rPr>
              <a:t>日修订）</a:t>
            </a:r>
            <a:endParaRPr lang="en-GB" sz="2400">
              <a:latin typeface="Microsoft YaHei" panose="020B0503020204020204" pitchFamily="34" charset="-122"/>
              <a:ea typeface="Microsoft YaHei" panose="020B0503020204020204" pitchFamily="34" charset="-122"/>
            </a:endParaRP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7" name="TextBox 6"/>
          <p:cNvSpPr txBox="1"/>
          <p:nvPr/>
        </p:nvSpPr>
        <p:spPr>
          <a:xfrm>
            <a:off x="2422696" y="1948072"/>
            <a:ext cx="3312460" cy="413768"/>
          </a:xfrm>
          <a:prstGeom prst="rect">
            <a:avLst/>
          </a:prstGeom>
          <a:noFill/>
        </p:spPr>
        <p:txBody>
          <a:bodyPr vert="horz" wrap="square" lIns="0" rtlCol="0">
            <a:spAutoFit/>
          </a:bodyPr>
          <a:lstStyle/>
          <a:p>
            <a:pPr algn="l" rtl="0" eaLnBrk="1" fontAlgn="auto" hangingPunct="1">
              <a:lnSpc>
                <a:spcPts val="2200"/>
              </a:lnSpc>
              <a:spcBef>
                <a:spcPts val="0"/>
              </a:spcBef>
              <a:spcAft>
                <a:spcPts val="0"/>
              </a:spcAft>
              <a:buClr>
                <a:schemeClr val="tx2"/>
              </a:buClr>
            </a:pPr>
            <a:r>
              <a:rPr lang="en-US" altLang="zh-CN"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rPr>
              <a:t>2016</a:t>
            </a:r>
            <a:endParaRPr lang="en-US"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8" name="Rectangle 7"/>
          <p:cNvSpPr/>
          <p:nvPr/>
        </p:nvSpPr>
        <p:spPr>
          <a:xfrm>
            <a:off x="6373276" y="2764048"/>
            <a:ext cx="5265524" cy="2120902"/>
          </a:xfrm>
          <a:prstGeom prst="rect">
            <a:avLst/>
          </a:prstGeom>
        </p:spPr>
        <p:txBody>
          <a:bodyPr wrap="square">
            <a:spAutoFit/>
          </a:bodyPr>
          <a:lstStyle/>
          <a:p>
            <a:pPr>
              <a:lnSpc>
                <a:spcPct val="150000"/>
              </a:lnSpc>
              <a:spcBef>
                <a:spcPts val="1200"/>
              </a:spcBef>
            </a:pPr>
            <a:r>
              <a:rPr lang="zh-CN" altLang="en-US">
                <a:solidFill>
                  <a:srgbClr val="848484"/>
                </a:solidFill>
                <a:latin typeface="Microsoft YaHei" panose="020B0503020204020204" pitchFamily="34" charset="-122"/>
                <a:ea typeface="Microsoft YaHei" panose="020B0503020204020204" pitchFamily="34" charset="-122"/>
              </a:rPr>
              <a:t>职业学校和实习单位不得向学生收取实习押金、</a:t>
            </a:r>
            <a:r>
              <a:rPr lang="zh-CN" altLang="en-US" b="1">
                <a:solidFill>
                  <a:srgbClr val="848484"/>
                </a:solidFill>
                <a:latin typeface="Microsoft YaHei" panose="020B0503020204020204" pitchFamily="34" charset="-122"/>
                <a:ea typeface="Microsoft YaHei" panose="020B0503020204020204" pitchFamily="34" charset="-122"/>
              </a:rPr>
              <a:t>培训费</a:t>
            </a:r>
            <a:r>
              <a:rPr lang="zh-CN" altLang="en-US">
                <a:solidFill>
                  <a:srgbClr val="848484"/>
                </a:solidFill>
                <a:latin typeface="Microsoft YaHei" panose="020B0503020204020204" pitchFamily="34" charset="-122"/>
                <a:ea typeface="Microsoft YaHei" panose="020B0503020204020204" pitchFamily="34" charset="-122"/>
              </a:rPr>
              <a:t>、实习报酬提成、管理费、</a:t>
            </a:r>
            <a:r>
              <a:rPr lang="en-GB" b="1" err="1">
                <a:solidFill>
                  <a:srgbClr val="848484"/>
                </a:solidFill>
                <a:latin typeface="Microsoft YaHei" panose="020B0503020204020204" pitchFamily="34" charset="-122"/>
                <a:ea typeface="Microsoft YaHei" panose="020B0503020204020204" pitchFamily="34" charset="-122"/>
              </a:rPr>
              <a:t>实习材料费</a:t>
            </a:r>
            <a:r>
              <a:rPr lang="en-GB" b="1">
                <a:solidFill>
                  <a:srgbClr val="848484"/>
                </a:solidFill>
                <a:latin typeface="Microsoft YaHei" panose="020B0503020204020204" pitchFamily="34" charset="-122"/>
                <a:ea typeface="Microsoft YaHei" panose="020B0503020204020204" pitchFamily="34" charset="-122"/>
              </a:rPr>
              <a:t>、</a:t>
            </a:r>
            <a:r>
              <a:rPr lang="zh-CN" altLang="en-US" b="1">
                <a:solidFill>
                  <a:srgbClr val="848484"/>
                </a:solidFill>
                <a:latin typeface="Microsoft YaHei" panose="020B0503020204020204" pitchFamily="34" charset="-122"/>
                <a:ea typeface="Microsoft YaHei" panose="020B0503020204020204" pitchFamily="34" charset="-122"/>
              </a:rPr>
              <a:t>就业服务费</a:t>
            </a:r>
            <a:r>
              <a:rPr lang="zh-CN" altLang="en-US">
                <a:solidFill>
                  <a:srgbClr val="848484"/>
                </a:solidFill>
                <a:latin typeface="Microsoft YaHei" panose="020B0503020204020204" pitchFamily="34" charset="-122"/>
                <a:ea typeface="Microsoft YaHei" panose="020B0503020204020204" pitchFamily="34" charset="-122"/>
              </a:rPr>
              <a:t>或者其他形式的实习费用，不得扣押学生的</a:t>
            </a:r>
            <a:r>
              <a:rPr lang="zh-CN" altLang="en-US" b="1">
                <a:solidFill>
                  <a:srgbClr val="848484"/>
                </a:solidFill>
                <a:latin typeface="Microsoft YaHei" panose="020B0503020204020204" pitchFamily="34" charset="-122"/>
                <a:ea typeface="Microsoft YaHei" panose="020B0503020204020204" pitchFamily="34" charset="-122"/>
              </a:rPr>
              <a:t>学生证</a:t>
            </a:r>
            <a:r>
              <a:rPr lang="zh-CN" altLang="en-US">
                <a:solidFill>
                  <a:srgbClr val="848484"/>
                </a:solidFill>
                <a:latin typeface="Microsoft YaHei" panose="020B0503020204020204" pitchFamily="34" charset="-122"/>
                <a:ea typeface="Microsoft YaHei" panose="020B0503020204020204" pitchFamily="34" charset="-122"/>
              </a:rPr>
              <a:t>、居民身份证或其他证件，不得要求学生提供担保或者以其他名义收取学生财物</a:t>
            </a:r>
            <a:endParaRPr lang="en-US" altLang="zh-CN">
              <a:solidFill>
                <a:srgbClr val="848484"/>
              </a:solidFill>
              <a:latin typeface="Microsoft YaHei" panose="020B0503020204020204" pitchFamily="34" charset="-122"/>
              <a:ea typeface="Microsoft YaHei" panose="020B0503020204020204" pitchFamily="34" charset="-122"/>
            </a:endParaRPr>
          </a:p>
        </p:txBody>
      </p:sp>
      <p:sp>
        <p:nvSpPr>
          <p:cNvPr id="9" name="TextBox 8"/>
          <p:cNvSpPr txBox="1"/>
          <p:nvPr/>
        </p:nvSpPr>
        <p:spPr>
          <a:xfrm>
            <a:off x="8543546" y="1948072"/>
            <a:ext cx="3312460" cy="413768"/>
          </a:xfrm>
          <a:prstGeom prst="rect">
            <a:avLst/>
          </a:prstGeom>
          <a:noFill/>
        </p:spPr>
        <p:txBody>
          <a:bodyPr vert="horz" wrap="square" lIns="0" rtlCol="0">
            <a:spAutoFit/>
          </a:bodyPr>
          <a:lstStyle/>
          <a:p>
            <a:pPr algn="l" rtl="0" eaLnBrk="1" fontAlgn="auto" hangingPunct="1">
              <a:lnSpc>
                <a:spcPts val="2200"/>
              </a:lnSpc>
              <a:spcBef>
                <a:spcPts val="0"/>
              </a:spcBef>
              <a:spcAft>
                <a:spcPts val="0"/>
              </a:spcAft>
              <a:buClr>
                <a:schemeClr val="tx2"/>
              </a:buClr>
            </a:pPr>
            <a:r>
              <a:rPr lang="en-US" altLang="zh-CN"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rPr>
              <a:t>2021</a:t>
            </a:r>
            <a:endParaRPr lang="en-US"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0" name="Shape 4088"/>
          <p:cNvSpPr/>
          <p:nvPr/>
        </p:nvSpPr>
        <p:spPr>
          <a:xfrm>
            <a:off x="1702596" y="1796354"/>
            <a:ext cx="360050" cy="488513"/>
          </a:xfrm>
          <a:custGeom>
            <a:avLst/>
            <a:gdLst/>
            <a:ahLst/>
            <a:cxnLst/>
            <a:rect l="0" t="0" r="0" b="0"/>
            <a:pathLst>
              <a:path w="120000" h="120000" extrusionOk="0">
                <a:moveTo>
                  <a:pt x="116957" y="32525"/>
                </a:moveTo>
                <a:lnTo>
                  <a:pt x="116957" y="32525"/>
                </a:lnTo>
                <a:cubicBezTo>
                  <a:pt x="39211" y="4188"/>
                  <a:pt x="39211" y="4188"/>
                  <a:pt x="39211" y="4188"/>
                </a:cubicBezTo>
                <a:cubicBezTo>
                  <a:pt x="30084" y="0"/>
                  <a:pt x="9126" y="6160"/>
                  <a:pt x="3042" y="13059"/>
                </a:cubicBezTo>
                <a:cubicBezTo>
                  <a:pt x="0" y="17248"/>
                  <a:pt x="0" y="19466"/>
                  <a:pt x="0" y="19466"/>
                </a:cubicBezTo>
                <a:cubicBezTo>
                  <a:pt x="3042" y="85010"/>
                  <a:pt x="3042" y="85010"/>
                  <a:pt x="3042" y="85010"/>
                </a:cubicBezTo>
                <a:cubicBezTo>
                  <a:pt x="3042" y="85010"/>
                  <a:pt x="6084" y="87227"/>
                  <a:pt x="6084" y="89445"/>
                </a:cubicBezTo>
                <a:cubicBezTo>
                  <a:pt x="12169" y="89445"/>
                  <a:pt x="75042" y="119753"/>
                  <a:pt x="75042" y="119753"/>
                </a:cubicBezTo>
                <a:cubicBezTo>
                  <a:pt x="78084" y="119753"/>
                  <a:pt x="78084" y="119753"/>
                  <a:pt x="78084" y="119753"/>
                </a:cubicBezTo>
                <a:cubicBezTo>
                  <a:pt x="81126" y="119753"/>
                  <a:pt x="81126" y="119753"/>
                  <a:pt x="81126" y="119753"/>
                </a:cubicBezTo>
                <a:cubicBezTo>
                  <a:pt x="83830" y="119753"/>
                  <a:pt x="83830" y="117782"/>
                  <a:pt x="83830" y="117782"/>
                </a:cubicBezTo>
                <a:cubicBezTo>
                  <a:pt x="83830" y="50020"/>
                  <a:pt x="83830" y="50020"/>
                  <a:pt x="83830" y="50020"/>
                </a:cubicBezTo>
                <a:cubicBezTo>
                  <a:pt x="83830" y="47802"/>
                  <a:pt x="83830" y="47802"/>
                  <a:pt x="81126" y="45585"/>
                </a:cubicBezTo>
                <a:cubicBezTo>
                  <a:pt x="14873" y="17248"/>
                  <a:pt x="14873" y="17248"/>
                  <a:pt x="14873" y="17248"/>
                </a:cubicBezTo>
                <a:cubicBezTo>
                  <a:pt x="14873" y="17248"/>
                  <a:pt x="17915" y="15030"/>
                  <a:pt x="24000" y="13059"/>
                </a:cubicBezTo>
                <a:cubicBezTo>
                  <a:pt x="30084" y="10841"/>
                  <a:pt x="32788" y="10841"/>
                  <a:pt x="36169" y="10841"/>
                </a:cubicBezTo>
                <a:cubicBezTo>
                  <a:pt x="36169" y="10841"/>
                  <a:pt x="99042" y="36960"/>
                  <a:pt x="101746" y="36960"/>
                </a:cubicBezTo>
                <a:cubicBezTo>
                  <a:pt x="104788" y="39178"/>
                  <a:pt x="104788" y="39178"/>
                  <a:pt x="104788" y="39178"/>
                </a:cubicBezTo>
                <a:cubicBezTo>
                  <a:pt x="104788" y="41396"/>
                  <a:pt x="104788" y="104722"/>
                  <a:pt x="104788" y="104722"/>
                </a:cubicBezTo>
                <a:cubicBezTo>
                  <a:pt x="104788" y="106694"/>
                  <a:pt x="107830" y="108911"/>
                  <a:pt x="110873" y="108911"/>
                </a:cubicBezTo>
                <a:cubicBezTo>
                  <a:pt x="113915" y="108911"/>
                  <a:pt x="119661" y="106694"/>
                  <a:pt x="119661" y="104722"/>
                </a:cubicBezTo>
                <a:cubicBezTo>
                  <a:pt x="119661" y="34743"/>
                  <a:pt x="119661" y="34743"/>
                  <a:pt x="119661" y="34743"/>
                </a:cubicBezTo>
                <a:lnTo>
                  <a:pt x="116957" y="32525"/>
                </a:lnTo>
              </a:path>
            </a:pathLst>
          </a:custGeom>
          <a:solidFill>
            <a:srgbClr val="848484"/>
          </a:solidFill>
          <a:ln>
            <a:noFill/>
          </a:ln>
        </p:spPr>
        <p:txBody>
          <a:bodyPr lIns="60933" tIns="30466" rIns="60933" bIns="30466" anchor="ctr" anchorCtr="0">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sz="2400" b="0" i="0" u="none" strike="noStrike" kern="0" cap="none" spc="0" normalizeH="0" baseline="0" noProof="0">
              <a:ln>
                <a:noFill/>
              </a:ln>
              <a:solidFill>
                <a:sysClr val="windowText" lastClr="000000"/>
              </a:solidFill>
              <a:effectLst/>
              <a:uLnTx/>
              <a:uFillTx/>
              <a:cs typeface="+mn-ea"/>
              <a:sym typeface="+mn-lt"/>
            </a:endParaRPr>
          </a:p>
        </p:txBody>
      </p:sp>
      <p:sp>
        <p:nvSpPr>
          <p:cNvPr id="11" name="Shape 4054"/>
          <p:cNvSpPr/>
          <p:nvPr/>
        </p:nvSpPr>
        <p:spPr>
          <a:xfrm>
            <a:off x="7679426" y="1869139"/>
            <a:ext cx="504070" cy="386197"/>
          </a:xfrm>
          <a:custGeom>
            <a:avLst/>
            <a:gdLst/>
            <a:ahLst/>
            <a:cxnLst/>
            <a:rect l="0" t="0" r="0" b="0"/>
            <a:pathLst>
              <a:path w="120000" h="120000" extrusionOk="0">
                <a:moveTo>
                  <a:pt x="19315" y="77905"/>
                </a:moveTo>
                <a:lnTo>
                  <a:pt x="19315" y="77905"/>
                </a:lnTo>
                <a:cubicBezTo>
                  <a:pt x="23420" y="92041"/>
                  <a:pt x="25593" y="97696"/>
                  <a:pt x="38390" y="103036"/>
                </a:cubicBezTo>
                <a:cubicBezTo>
                  <a:pt x="49014" y="111518"/>
                  <a:pt x="55533" y="119685"/>
                  <a:pt x="59879" y="119685"/>
                </a:cubicBezTo>
                <a:cubicBezTo>
                  <a:pt x="64225" y="119685"/>
                  <a:pt x="70744" y="111518"/>
                  <a:pt x="81368" y="105863"/>
                </a:cubicBezTo>
                <a:cubicBezTo>
                  <a:pt x="94164" y="97696"/>
                  <a:pt x="89818" y="97696"/>
                  <a:pt x="94164" y="81047"/>
                </a:cubicBezTo>
                <a:cubicBezTo>
                  <a:pt x="59879" y="103036"/>
                  <a:pt x="59879" y="103036"/>
                  <a:pt x="59879" y="103036"/>
                </a:cubicBezTo>
                <a:lnTo>
                  <a:pt x="19315" y="77905"/>
                </a:lnTo>
                <a:close/>
                <a:moveTo>
                  <a:pt x="117585" y="38952"/>
                </a:moveTo>
                <a:lnTo>
                  <a:pt x="117585" y="38952"/>
                </a:lnTo>
                <a:cubicBezTo>
                  <a:pt x="66156" y="2827"/>
                  <a:pt x="66156" y="2827"/>
                  <a:pt x="66156" y="2827"/>
                </a:cubicBezTo>
                <a:cubicBezTo>
                  <a:pt x="64225" y="0"/>
                  <a:pt x="57706" y="0"/>
                  <a:pt x="53360" y="2827"/>
                </a:cubicBezTo>
                <a:cubicBezTo>
                  <a:pt x="2173" y="38952"/>
                  <a:pt x="2173" y="38952"/>
                  <a:pt x="2173" y="38952"/>
                </a:cubicBezTo>
                <a:cubicBezTo>
                  <a:pt x="0" y="41780"/>
                  <a:pt x="0" y="44607"/>
                  <a:pt x="2173" y="50261"/>
                </a:cubicBezTo>
                <a:cubicBezTo>
                  <a:pt x="53360" y="86387"/>
                  <a:pt x="53360" y="86387"/>
                  <a:pt x="53360" y="86387"/>
                </a:cubicBezTo>
                <a:cubicBezTo>
                  <a:pt x="57706" y="89214"/>
                  <a:pt x="64225" y="89214"/>
                  <a:pt x="66156" y="86387"/>
                </a:cubicBezTo>
                <a:cubicBezTo>
                  <a:pt x="98511" y="61256"/>
                  <a:pt x="98511" y="61256"/>
                  <a:pt x="98511" y="61256"/>
                </a:cubicBezTo>
                <a:cubicBezTo>
                  <a:pt x="64225" y="50261"/>
                  <a:pt x="64225" y="50261"/>
                  <a:pt x="64225" y="50261"/>
                </a:cubicBezTo>
                <a:cubicBezTo>
                  <a:pt x="62052" y="50261"/>
                  <a:pt x="62052" y="52774"/>
                  <a:pt x="59879" y="52774"/>
                </a:cubicBezTo>
                <a:cubicBezTo>
                  <a:pt x="53360" y="52774"/>
                  <a:pt x="49014" y="47434"/>
                  <a:pt x="49014" y="41780"/>
                </a:cubicBezTo>
                <a:cubicBezTo>
                  <a:pt x="49014" y="38952"/>
                  <a:pt x="53360" y="33612"/>
                  <a:pt x="59879" y="33612"/>
                </a:cubicBezTo>
                <a:cubicBezTo>
                  <a:pt x="64225" y="33612"/>
                  <a:pt x="68571" y="36125"/>
                  <a:pt x="70744" y="38952"/>
                </a:cubicBezTo>
                <a:cubicBezTo>
                  <a:pt x="106961" y="55602"/>
                  <a:pt x="106961" y="55602"/>
                  <a:pt x="106961" y="55602"/>
                </a:cubicBezTo>
                <a:cubicBezTo>
                  <a:pt x="117585" y="50261"/>
                  <a:pt x="117585" y="50261"/>
                  <a:pt x="117585" y="50261"/>
                </a:cubicBezTo>
                <a:cubicBezTo>
                  <a:pt x="119758" y="44607"/>
                  <a:pt x="119758" y="41780"/>
                  <a:pt x="117585" y="38952"/>
                </a:cubicBezTo>
                <a:close/>
                <a:moveTo>
                  <a:pt x="102615" y="108691"/>
                </a:moveTo>
                <a:lnTo>
                  <a:pt x="102615" y="108691"/>
                </a:lnTo>
                <a:cubicBezTo>
                  <a:pt x="100442" y="111518"/>
                  <a:pt x="109134" y="114345"/>
                  <a:pt x="111307" y="105863"/>
                </a:cubicBezTo>
                <a:cubicBezTo>
                  <a:pt x="113239" y="66910"/>
                  <a:pt x="106961" y="55602"/>
                  <a:pt x="106961" y="55602"/>
                </a:cubicBezTo>
                <a:cubicBezTo>
                  <a:pt x="98511" y="61256"/>
                  <a:pt x="98511" y="61256"/>
                  <a:pt x="98511" y="61256"/>
                </a:cubicBezTo>
                <a:cubicBezTo>
                  <a:pt x="98511" y="61256"/>
                  <a:pt x="106961" y="69738"/>
                  <a:pt x="102615" y="108691"/>
                </a:cubicBezTo>
                <a:close/>
              </a:path>
            </a:pathLst>
          </a:custGeom>
          <a:solidFill>
            <a:srgbClr val="848484"/>
          </a:solidFill>
          <a:ln>
            <a:noFill/>
          </a:ln>
        </p:spPr>
        <p:txBody>
          <a:bodyPr lIns="60933" tIns="30466" rIns="60933" bIns="30466" anchor="ctr" anchorCtr="0">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sz="2400" b="0" i="0" u="none" strike="noStrike" kern="0" cap="none" spc="0" normalizeH="0" baseline="0" noProof="0">
              <a:ln>
                <a:noFill/>
              </a:ln>
              <a:solidFill>
                <a:sysClr val="windowText" lastClr="000000"/>
              </a:solidFill>
              <a:effectLst/>
              <a:uLnTx/>
              <a:uFillTx/>
              <a:cs typeface="+mn-ea"/>
              <a:sym typeface="+mn-lt"/>
            </a:endParaRPr>
          </a:p>
        </p:txBody>
      </p:sp>
      <p:sp>
        <p:nvSpPr>
          <p:cNvPr id="12" name="Rectangle 11"/>
          <p:cNvSpPr/>
          <p:nvPr/>
        </p:nvSpPr>
        <p:spPr>
          <a:xfrm>
            <a:off x="693230" y="2764048"/>
            <a:ext cx="5125495" cy="1705403"/>
          </a:xfrm>
          <a:prstGeom prst="rect">
            <a:avLst/>
          </a:prstGeom>
        </p:spPr>
        <p:txBody>
          <a:bodyPr wrap="square">
            <a:spAutoFit/>
          </a:bodyPr>
          <a:lstStyle/>
          <a:p>
            <a:pPr lvl="0">
              <a:lnSpc>
                <a:spcPct val="150000"/>
              </a:lnSpc>
              <a:spcBef>
                <a:spcPts val="1200"/>
              </a:spcBef>
              <a:spcAft>
                <a:spcPts val="0"/>
              </a:spcAft>
            </a:pPr>
            <a:r>
              <a:rPr lang="zh-CN" altLang="en-US">
                <a:solidFill>
                  <a:srgbClr val="848484"/>
                </a:solidFill>
                <a:latin typeface="Microsoft YaHei" panose="020B0503020204020204" pitchFamily="34" charset="-122"/>
                <a:ea typeface="Microsoft YaHei" panose="020B0503020204020204" pitchFamily="34" charset="-122"/>
              </a:rPr>
              <a:t>职业学校和实习单位不得向学生收取实习押金、顶岗实习报酬提成、管理费或者其他形式的实习费用，不得扣押学生的居民身份证，不得要求学生提供担保或者以其他名义收取学生财物</a:t>
            </a:r>
            <a:endParaRPr lang="en-US">
              <a:solidFill>
                <a:srgbClr val="848484"/>
              </a:solidFill>
              <a:latin typeface="Microsoft YaHei" panose="020B0503020204020204" pitchFamily="34" charset="-122"/>
              <a:ea typeface="Microsoft YaHei" panose="020B0503020204020204" pitchFamily="34" charset="-122"/>
            </a:endParaRPr>
          </a:p>
        </p:txBody>
      </p:sp>
      <p:cxnSp>
        <p:nvCxnSpPr>
          <p:cNvPr id="14" name="Straight Connector 13"/>
          <p:cNvCxnSpPr/>
          <p:nvPr/>
        </p:nvCxnSpPr>
        <p:spPr>
          <a:xfrm>
            <a:off x="6096000" y="1948072"/>
            <a:ext cx="0" cy="3833675"/>
          </a:xfrm>
          <a:prstGeom prst="line">
            <a:avLst/>
          </a:prstGeom>
        </p:spPr>
        <p:style>
          <a:lnRef idx="1">
            <a:schemeClr val="accent1"/>
          </a:lnRef>
          <a:fillRef idx="0">
            <a:schemeClr val="accent1"/>
          </a:fillRef>
          <a:effectRef idx="0">
            <a:schemeClr val="accent1"/>
          </a:effectRef>
          <a:fontRef idx="minor">
            <a:schemeClr val="tx1"/>
          </a:fontRef>
        </p:style>
      </p:cxnSp>
      <p:sp>
        <p:nvSpPr>
          <p:cNvPr id="13" name="Slide Number Placeholder 1">
            <a:extLst>
              <a:ext uri="{FF2B5EF4-FFF2-40B4-BE49-F238E27FC236}">
                <a16:creationId xmlns:a16="http://schemas.microsoft.com/office/drawing/2014/main" id="{C68090E8-8E95-5251-86D9-7F1E7C96BAF4}"/>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192</a:t>
            </a:fld>
            <a:endParaRPr lang="en-GB"/>
          </a:p>
        </p:txBody>
      </p:sp>
    </p:spTree>
    <p:extLst>
      <p:ext uri="{BB962C8B-B14F-4D97-AF65-F5344CB8AC3E}">
        <p14:creationId xmlns:p14="http://schemas.microsoft.com/office/powerpoint/2010/main" val="2086006105"/>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a:xfrm>
            <a:off x="450000" y="495300"/>
            <a:ext cx="11594516" cy="652463"/>
          </a:xfrm>
        </p:spPr>
        <p:txBody>
          <a:bodyPr/>
          <a:lstStyle/>
          <a:p>
            <a:r>
              <a:rPr lang="zh-CN" altLang="en-US" b="1">
                <a:latin typeface="Microsoft YaHei" panose="020B0503020204020204" pitchFamily="34" charset="-122"/>
                <a:ea typeface="Microsoft YaHei" panose="020B0503020204020204" pitchFamily="34" charset="-122"/>
              </a:rPr>
              <a:t>职业学校学生实习管理规定</a:t>
            </a:r>
            <a:r>
              <a:rPr lang="zh-CN" altLang="en-US" sz="2400">
                <a:latin typeface="Microsoft YaHei" panose="020B0503020204020204" pitchFamily="34" charset="-122"/>
                <a:ea typeface="Microsoft YaHei" panose="020B0503020204020204" pitchFamily="34" charset="-122"/>
              </a:rPr>
              <a:t>（</a:t>
            </a:r>
            <a:r>
              <a:rPr lang="en-US" altLang="zh-CN" sz="2400">
                <a:latin typeface="Microsoft YaHei" panose="020B0503020204020204" pitchFamily="34" charset="-122"/>
                <a:ea typeface="Microsoft YaHei" panose="020B0503020204020204" pitchFamily="34" charset="-122"/>
              </a:rPr>
              <a:t>2021</a:t>
            </a:r>
            <a:r>
              <a:rPr lang="zh-CN" altLang="en-US" sz="2400">
                <a:latin typeface="Microsoft YaHei" panose="020B0503020204020204" pitchFamily="34" charset="-122"/>
                <a:ea typeface="Microsoft YaHei" panose="020B0503020204020204" pitchFamily="34" charset="-122"/>
              </a:rPr>
              <a:t>年</a:t>
            </a:r>
            <a:r>
              <a:rPr lang="en-US" altLang="zh-CN" sz="2400">
                <a:latin typeface="Microsoft YaHei" panose="020B0503020204020204" pitchFamily="34" charset="-122"/>
                <a:ea typeface="Microsoft YaHei" panose="020B0503020204020204" pitchFamily="34" charset="-122"/>
              </a:rPr>
              <a:t>12</a:t>
            </a:r>
            <a:r>
              <a:rPr lang="zh-CN" altLang="en-US" sz="2400">
                <a:latin typeface="Microsoft YaHei" panose="020B0503020204020204" pitchFamily="34" charset="-122"/>
                <a:ea typeface="Microsoft YaHei" panose="020B0503020204020204" pitchFamily="34" charset="-122"/>
              </a:rPr>
              <a:t>月</a:t>
            </a:r>
            <a:r>
              <a:rPr lang="en-US" altLang="zh-CN" sz="2400">
                <a:latin typeface="Microsoft YaHei" panose="020B0503020204020204" pitchFamily="34" charset="-122"/>
                <a:ea typeface="Microsoft YaHei" panose="020B0503020204020204" pitchFamily="34" charset="-122"/>
              </a:rPr>
              <a:t>31</a:t>
            </a:r>
            <a:r>
              <a:rPr lang="zh-CN" altLang="en-US" sz="2400">
                <a:latin typeface="Microsoft YaHei" panose="020B0503020204020204" pitchFamily="34" charset="-122"/>
                <a:ea typeface="Microsoft YaHei" panose="020B0503020204020204" pitchFamily="34" charset="-122"/>
              </a:rPr>
              <a:t>日修订）</a:t>
            </a:r>
            <a:endParaRPr lang="en-GB" sz="2400">
              <a:latin typeface="Microsoft YaHei" panose="020B0503020204020204" pitchFamily="34" charset="-122"/>
              <a:ea typeface="Microsoft YaHei" panose="020B0503020204020204" pitchFamily="34" charset="-122"/>
            </a:endParaRP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8" name="Rectangle 7"/>
          <p:cNvSpPr/>
          <p:nvPr/>
        </p:nvSpPr>
        <p:spPr>
          <a:xfrm>
            <a:off x="6373276" y="2764048"/>
            <a:ext cx="5265524" cy="2323713"/>
          </a:xfrm>
          <a:prstGeom prst="rect">
            <a:avLst/>
          </a:prstGeom>
        </p:spPr>
        <p:txBody>
          <a:bodyPr wrap="square">
            <a:spAutoFit/>
          </a:bodyPr>
          <a:lstStyle/>
          <a:p>
            <a:pPr lvl="0">
              <a:lnSpc>
                <a:spcPct val="150000"/>
              </a:lnSpc>
              <a:spcBef>
                <a:spcPts val="1200"/>
              </a:spcBef>
              <a:spcAft>
                <a:spcPts val="0"/>
              </a:spcAft>
            </a:pPr>
            <a:r>
              <a:rPr lang="zh-CN" altLang="en-US">
                <a:solidFill>
                  <a:srgbClr val="848484"/>
                </a:solidFill>
              </a:rPr>
              <a:t>鼓励保险公司对</a:t>
            </a:r>
            <a:r>
              <a:rPr lang="zh-CN" altLang="en-US" b="1">
                <a:solidFill>
                  <a:srgbClr val="848484"/>
                </a:solidFill>
              </a:rPr>
              <a:t>学徒制保险</a:t>
            </a:r>
            <a:r>
              <a:rPr lang="zh-CN" altLang="en-US">
                <a:solidFill>
                  <a:srgbClr val="848484"/>
                </a:solidFill>
              </a:rPr>
              <a:t>专门确定费率，实现学生实习保险全覆盖。积极探索职业学校实习学生参加</a:t>
            </a:r>
            <a:r>
              <a:rPr lang="zh-CN" altLang="en-US" b="1">
                <a:solidFill>
                  <a:srgbClr val="848484"/>
                </a:solidFill>
              </a:rPr>
              <a:t>工伤保险</a:t>
            </a:r>
            <a:r>
              <a:rPr lang="zh-CN" altLang="en-US">
                <a:solidFill>
                  <a:srgbClr val="848484"/>
                </a:solidFill>
              </a:rPr>
              <a:t>办法</a:t>
            </a:r>
            <a:endParaRPr lang="en-US" altLang="zh-CN">
              <a:solidFill>
                <a:srgbClr val="848484"/>
              </a:solidFill>
            </a:endParaRPr>
          </a:p>
          <a:p>
            <a:pPr lvl="0">
              <a:lnSpc>
                <a:spcPct val="150000"/>
              </a:lnSpc>
              <a:spcBef>
                <a:spcPts val="1200"/>
              </a:spcBef>
              <a:spcAft>
                <a:spcPts val="0"/>
              </a:spcAft>
            </a:pPr>
            <a:r>
              <a:rPr lang="en-GB" err="1">
                <a:solidFill>
                  <a:srgbClr val="848484"/>
                </a:solidFill>
              </a:rPr>
              <a:t>鼓励实习单位为实习学生购买</a:t>
            </a:r>
            <a:r>
              <a:rPr lang="en-GB" b="1" err="1">
                <a:solidFill>
                  <a:srgbClr val="848484"/>
                </a:solidFill>
              </a:rPr>
              <a:t>意外伤害险</a:t>
            </a:r>
            <a:r>
              <a:rPr lang="zh-CN" altLang="en-US">
                <a:solidFill>
                  <a:srgbClr val="848484"/>
                </a:solidFill>
              </a:rPr>
              <a:t>，</a:t>
            </a:r>
            <a:r>
              <a:rPr lang="en-GB" err="1">
                <a:solidFill>
                  <a:srgbClr val="848484"/>
                </a:solidFill>
              </a:rPr>
              <a:t>投保</a:t>
            </a:r>
            <a:r>
              <a:rPr lang="zh-CN" altLang="en-US">
                <a:solidFill>
                  <a:srgbClr val="848484"/>
                </a:solidFill>
              </a:rPr>
              <a:t>费用可从实习单位成本（费用）中列支</a:t>
            </a:r>
            <a:endParaRPr lang="en-US" altLang="zh-CN" b="1">
              <a:solidFill>
                <a:srgbClr val="848484"/>
              </a:solidFill>
              <a:latin typeface="Microsoft YaHei" panose="020B0503020204020204" pitchFamily="34" charset="-122"/>
              <a:ea typeface="Microsoft YaHei" panose="020B0503020204020204" pitchFamily="34" charset="-122"/>
            </a:endParaRPr>
          </a:p>
        </p:txBody>
      </p:sp>
      <p:sp>
        <p:nvSpPr>
          <p:cNvPr id="9" name="TextBox 8"/>
          <p:cNvSpPr txBox="1"/>
          <p:nvPr/>
        </p:nvSpPr>
        <p:spPr>
          <a:xfrm>
            <a:off x="5762246" y="1948072"/>
            <a:ext cx="3312460" cy="413768"/>
          </a:xfrm>
          <a:prstGeom prst="rect">
            <a:avLst/>
          </a:prstGeom>
          <a:noFill/>
        </p:spPr>
        <p:txBody>
          <a:bodyPr vert="horz" wrap="square" lIns="0" rtlCol="0">
            <a:spAutoFit/>
          </a:bodyPr>
          <a:lstStyle/>
          <a:p>
            <a:pPr algn="l" rtl="0" eaLnBrk="1" fontAlgn="auto" hangingPunct="1">
              <a:lnSpc>
                <a:spcPts val="2200"/>
              </a:lnSpc>
              <a:spcBef>
                <a:spcPts val="0"/>
              </a:spcBef>
              <a:spcAft>
                <a:spcPts val="0"/>
              </a:spcAft>
              <a:buClr>
                <a:schemeClr val="tx2"/>
              </a:buClr>
            </a:pPr>
            <a:r>
              <a:rPr lang="en-US" altLang="zh-CN"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rPr>
              <a:t>2021</a:t>
            </a:r>
            <a:endParaRPr lang="en-US"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1" name="Shape 4054"/>
          <p:cNvSpPr/>
          <p:nvPr/>
        </p:nvSpPr>
        <p:spPr>
          <a:xfrm>
            <a:off x="4898126" y="1869139"/>
            <a:ext cx="504070" cy="386197"/>
          </a:xfrm>
          <a:custGeom>
            <a:avLst/>
            <a:gdLst/>
            <a:ahLst/>
            <a:cxnLst/>
            <a:rect l="0" t="0" r="0" b="0"/>
            <a:pathLst>
              <a:path w="120000" h="120000" extrusionOk="0">
                <a:moveTo>
                  <a:pt x="19315" y="77905"/>
                </a:moveTo>
                <a:lnTo>
                  <a:pt x="19315" y="77905"/>
                </a:lnTo>
                <a:cubicBezTo>
                  <a:pt x="23420" y="92041"/>
                  <a:pt x="25593" y="97696"/>
                  <a:pt x="38390" y="103036"/>
                </a:cubicBezTo>
                <a:cubicBezTo>
                  <a:pt x="49014" y="111518"/>
                  <a:pt x="55533" y="119685"/>
                  <a:pt x="59879" y="119685"/>
                </a:cubicBezTo>
                <a:cubicBezTo>
                  <a:pt x="64225" y="119685"/>
                  <a:pt x="70744" y="111518"/>
                  <a:pt x="81368" y="105863"/>
                </a:cubicBezTo>
                <a:cubicBezTo>
                  <a:pt x="94164" y="97696"/>
                  <a:pt x="89818" y="97696"/>
                  <a:pt x="94164" y="81047"/>
                </a:cubicBezTo>
                <a:cubicBezTo>
                  <a:pt x="59879" y="103036"/>
                  <a:pt x="59879" y="103036"/>
                  <a:pt x="59879" y="103036"/>
                </a:cubicBezTo>
                <a:lnTo>
                  <a:pt x="19315" y="77905"/>
                </a:lnTo>
                <a:close/>
                <a:moveTo>
                  <a:pt x="117585" y="38952"/>
                </a:moveTo>
                <a:lnTo>
                  <a:pt x="117585" y="38952"/>
                </a:lnTo>
                <a:cubicBezTo>
                  <a:pt x="66156" y="2827"/>
                  <a:pt x="66156" y="2827"/>
                  <a:pt x="66156" y="2827"/>
                </a:cubicBezTo>
                <a:cubicBezTo>
                  <a:pt x="64225" y="0"/>
                  <a:pt x="57706" y="0"/>
                  <a:pt x="53360" y="2827"/>
                </a:cubicBezTo>
                <a:cubicBezTo>
                  <a:pt x="2173" y="38952"/>
                  <a:pt x="2173" y="38952"/>
                  <a:pt x="2173" y="38952"/>
                </a:cubicBezTo>
                <a:cubicBezTo>
                  <a:pt x="0" y="41780"/>
                  <a:pt x="0" y="44607"/>
                  <a:pt x="2173" y="50261"/>
                </a:cubicBezTo>
                <a:cubicBezTo>
                  <a:pt x="53360" y="86387"/>
                  <a:pt x="53360" y="86387"/>
                  <a:pt x="53360" y="86387"/>
                </a:cubicBezTo>
                <a:cubicBezTo>
                  <a:pt x="57706" y="89214"/>
                  <a:pt x="64225" y="89214"/>
                  <a:pt x="66156" y="86387"/>
                </a:cubicBezTo>
                <a:cubicBezTo>
                  <a:pt x="98511" y="61256"/>
                  <a:pt x="98511" y="61256"/>
                  <a:pt x="98511" y="61256"/>
                </a:cubicBezTo>
                <a:cubicBezTo>
                  <a:pt x="64225" y="50261"/>
                  <a:pt x="64225" y="50261"/>
                  <a:pt x="64225" y="50261"/>
                </a:cubicBezTo>
                <a:cubicBezTo>
                  <a:pt x="62052" y="50261"/>
                  <a:pt x="62052" y="52774"/>
                  <a:pt x="59879" y="52774"/>
                </a:cubicBezTo>
                <a:cubicBezTo>
                  <a:pt x="53360" y="52774"/>
                  <a:pt x="49014" y="47434"/>
                  <a:pt x="49014" y="41780"/>
                </a:cubicBezTo>
                <a:cubicBezTo>
                  <a:pt x="49014" y="38952"/>
                  <a:pt x="53360" y="33612"/>
                  <a:pt x="59879" y="33612"/>
                </a:cubicBezTo>
                <a:cubicBezTo>
                  <a:pt x="64225" y="33612"/>
                  <a:pt x="68571" y="36125"/>
                  <a:pt x="70744" y="38952"/>
                </a:cubicBezTo>
                <a:cubicBezTo>
                  <a:pt x="106961" y="55602"/>
                  <a:pt x="106961" y="55602"/>
                  <a:pt x="106961" y="55602"/>
                </a:cubicBezTo>
                <a:cubicBezTo>
                  <a:pt x="117585" y="50261"/>
                  <a:pt x="117585" y="50261"/>
                  <a:pt x="117585" y="50261"/>
                </a:cubicBezTo>
                <a:cubicBezTo>
                  <a:pt x="119758" y="44607"/>
                  <a:pt x="119758" y="41780"/>
                  <a:pt x="117585" y="38952"/>
                </a:cubicBezTo>
                <a:close/>
                <a:moveTo>
                  <a:pt x="102615" y="108691"/>
                </a:moveTo>
                <a:lnTo>
                  <a:pt x="102615" y="108691"/>
                </a:lnTo>
                <a:cubicBezTo>
                  <a:pt x="100442" y="111518"/>
                  <a:pt x="109134" y="114345"/>
                  <a:pt x="111307" y="105863"/>
                </a:cubicBezTo>
                <a:cubicBezTo>
                  <a:pt x="113239" y="66910"/>
                  <a:pt x="106961" y="55602"/>
                  <a:pt x="106961" y="55602"/>
                </a:cubicBezTo>
                <a:cubicBezTo>
                  <a:pt x="98511" y="61256"/>
                  <a:pt x="98511" y="61256"/>
                  <a:pt x="98511" y="61256"/>
                </a:cubicBezTo>
                <a:cubicBezTo>
                  <a:pt x="98511" y="61256"/>
                  <a:pt x="106961" y="69738"/>
                  <a:pt x="102615" y="108691"/>
                </a:cubicBezTo>
                <a:close/>
              </a:path>
            </a:pathLst>
          </a:custGeom>
          <a:solidFill>
            <a:srgbClr val="848484"/>
          </a:solidFill>
          <a:ln>
            <a:noFill/>
          </a:ln>
        </p:spPr>
        <p:txBody>
          <a:bodyPr lIns="60933" tIns="30466" rIns="60933" bIns="30466" anchor="ctr" anchorCtr="0">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sz="2400" b="0" i="0" u="none" strike="noStrike" kern="0" cap="none" spc="0" normalizeH="0" baseline="0" noProof="0">
              <a:ln>
                <a:noFill/>
              </a:ln>
              <a:solidFill>
                <a:sysClr val="windowText" lastClr="000000"/>
              </a:solidFill>
              <a:effectLst/>
              <a:uLnTx/>
              <a:uFillTx/>
              <a:cs typeface="+mn-ea"/>
              <a:sym typeface="+mn-lt"/>
            </a:endParaRPr>
          </a:p>
        </p:txBody>
      </p:sp>
      <p:sp>
        <p:nvSpPr>
          <p:cNvPr id="12" name="Rectangle 11"/>
          <p:cNvSpPr/>
          <p:nvPr/>
        </p:nvSpPr>
        <p:spPr>
          <a:xfrm>
            <a:off x="693230" y="2764048"/>
            <a:ext cx="5459920" cy="3011209"/>
          </a:xfrm>
          <a:prstGeom prst="rect">
            <a:avLst/>
          </a:prstGeom>
        </p:spPr>
        <p:txBody>
          <a:bodyPr wrap="square">
            <a:spAutoFit/>
          </a:bodyPr>
          <a:lstStyle/>
          <a:p>
            <a:pPr lvl="0">
              <a:lnSpc>
                <a:spcPct val="120000"/>
              </a:lnSpc>
              <a:spcBef>
                <a:spcPts val="1200"/>
              </a:spcBef>
              <a:spcAft>
                <a:spcPts val="0"/>
              </a:spcAft>
            </a:pPr>
            <a:r>
              <a:rPr lang="zh-CN" altLang="en-US">
                <a:solidFill>
                  <a:srgbClr val="848484"/>
                </a:solidFill>
              </a:rPr>
              <a:t>学生实习的</a:t>
            </a:r>
            <a:r>
              <a:rPr lang="zh-CN" altLang="en-US" b="1">
                <a:solidFill>
                  <a:srgbClr val="848484"/>
                </a:solidFill>
              </a:rPr>
              <a:t>本质是教学活动</a:t>
            </a:r>
            <a:r>
              <a:rPr lang="zh-CN" altLang="en-US">
                <a:solidFill>
                  <a:srgbClr val="848484"/>
                </a:solidFill>
              </a:rPr>
              <a:t>，是实践教学的重要环节</a:t>
            </a:r>
            <a:endParaRPr lang="en-US" altLang="zh-CN">
              <a:solidFill>
                <a:srgbClr val="848484"/>
              </a:solidFill>
            </a:endParaRPr>
          </a:p>
          <a:p>
            <a:pPr lvl="0">
              <a:lnSpc>
                <a:spcPct val="120000"/>
              </a:lnSpc>
              <a:spcBef>
                <a:spcPts val="1200"/>
              </a:spcBef>
              <a:spcAft>
                <a:spcPts val="0"/>
              </a:spcAft>
            </a:pPr>
            <a:r>
              <a:rPr lang="zh-CN" altLang="en-US">
                <a:solidFill>
                  <a:srgbClr val="848484"/>
                </a:solidFill>
              </a:rPr>
              <a:t>原则上</a:t>
            </a:r>
            <a:r>
              <a:rPr lang="zh-CN" altLang="en-US" b="1">
                <a:solidFill>
                  <a:srgbClr val="848484"/>
                </a:solidFill>
              </a:rPr>
              <a:t>不得跨专业大类</a:t>
            </a:r>
            <a:r>
              <a:rPr lang="zh-CN" altLang="en-US">
                <a:solidFill>
                  <a:srgbClr val="848484"/>
                </a:solidFill>
              </a:rPr>
              <a:t>安排实习</a:t>
            </a:r>
            <a:endParaRPr lang="en-US" altLang="zh-CN">
              <a:solidFill>
                <a:srgbClr val="848484"/>
              </a:solidFill>
            </a:endParaRPr>
          </a:p>
          <a:p>
            <a:pPr lvl="0">
              <a:lnSpc>
                <a:spcPct val="120000"/>
              </a:lnSpc>
              <a:spcBef>
                <a:spcPts val="1200"/>
              </a:spcBef>
              <a:spcAft>
                <a:spcPts val="0"/>
              </a:spcAft>
            </a:pPr>
            <a:r>
              <a:rPr lang="zh-CN" altLang="en-US" b="1">
                <a:solidFill>
                  <a:srgbClr val="848484"/>
                </a:solidFill>
              </a:rPr>
              <a:t>严禁</a:t>
            </a:r>
            <a:r>
              <a:rPr lang="en-GB" b="1" err="1">
                <a:solidFill>
                  <a:srgbClr val="848484"/>
                </a:solidFill>
              </a:rPr>
              <a:t>以营利为目的</a:t>
            </a:r>
            <a:r>
              <a:rPr lang="en-GB" err="1">
                <a:solidFill>
                  <a:srgbClr val="848484"/>
                </a:solidFill>
              </a:rPr>
              <a:t>违规组织</a:t>
            </a:r>
            <a:r>
              <a:rPr lang="zh-CN" altLang="en-US">
                <a:solidFill>
                  <a:srgbClr val="848484"/>
                </a:solidFill>
              </a:rPr>
              <a:t>实习</a:t>
            </a:r>
            <a:endParaRPr lang="en-US" altLang="zh-CN">
              <a:solidFill>
                <a:srgbClr val="848484"/>
              </a:solidFill>
            </a:endParaRPr>
          </a:p>
          <a:p>
            <a:pPr lvl="0">
              <a:lnSpc>
                <a:spcPct val="120000"/>
              </a:lnSpc>
              <a:spcBef>
                <a:spcPts val="1200"/>
              </a:spcBef>
              <a:spcAft>
                <a:spcPts val="0"/>
              </a:spcAft>
            </a:pPr>
            <a:r>
              <a:rPr lang="zh-CN" altLang="en-US">
                <a:solidFill>
                  <a:srgbClr val="848484"/>
                </a:solidFill>
              </a:rPr>
              <a:t>应基本覆盖专业所对应岗位（群）的典型工作任务，</a:t>
            </a:r>
            <a:r>
              <a:rPr lang="zh-CN" altLang="en-US" b="1">
                <a:solidFill>
                  <a:srgbClr val="848484"/>
                </a:solidFill>
              </a:rPr>
              <a:t>不得仅安排学生从事简单重复劳动</a:t>
            </a:r>
            <a:endParaRPr lang="en-US" altLang="zh-CN" b="1">
              <a:solidFill>
                <a:srgbClr val="848484"/>
              </a:solidFill>
            </a:endParaRPr>
          </a:p>
          <a:p>
            <a:pPr lvl="0">
              <a:lnSpc>
                <a:spcPct val="120000"/>
              </a:lnSpc>
              <a:spcBef>
                <a:spcPts val="1200"/>
              </a:spcBef>
              <a:spcAft>
                <a:spcPts val="0"/>
              </a:spcAft>
            </a:pPr>
            <a:r>
              <a:rPr lang="zh-CN" altLang="en-US">
                <a:solidFill>
                  <a:srgbClr val="848484"/>
                </a:solidFill>
                <a:latin typeface="Microsoft YaHei" panose="020B0503020204020204" pitchFamily="34" charset="-122"/>
                <a:ea typeface="Microsoft YaHei" panose="020B0503020204020204" pitchFamily="34" charset="-122"/>
              </a:rPr>
              <a:t>不得</a:t>
            </a:r>
            <a:r>
              <a:rPr lang="zh-CN" altLang="en-US">
                <a:solidFill>
                  <a:srgbClr val="848484"/>
                </a:solidFill>
              </a:rPr>
              <a:t>安排学生从事</a:t>
            </a:r>
            <a:r>
              <a:rPr lang="en-US" b="1">
                <a:solidFill>
                  <a:srgbClr val="848484"/>
                </a:solidFill>
              </a:rPr>
              <a:t>III</a:t>
            </a:r>
            <a:r>
              <a:rPr lang="zh-CN" altLang="en-US" b="1">
                <a:solidFill>
                  <a:srgbClr val="848484"/>
                </a:solidFill>
              </a:rPr>
              <a:t>级强度及以上体力劳动</a:t>
            </a:r>
            <a:r>
              <a:rPr lang="zh-CN" altLang="en-US">
                <a:solidFill>
                  <a:srgbClr val="848484"/>
                </a:solidFill>
              </a:rPr>
              <a:t>或其他</a:t>
            </a:r>
            <a:r>
              <a:rPr lang="en-GB" err="1">
                <a:solidFill>
                  <a:srgbClr val="848484"/>
                </a:solidFill>
              </a:rPr>
              <a:t>有害身心健康的实习</a:t>
            </a:r>
            <a:r>
              <a:rPr lang="zh-CN" altLang="en-US">
                <a:solidFill>
                  <a:srgbClr val="848484"/>
                </a:solidFill>
              </a:rPr>
              <a:t>（</a:t>
            </a:r>
            <a:r>
              <a:rPr lang="zh-CN" altLang="en-US" b="1">
                <a:solidFill>
                  <a:srgbClr val="848484"/>
                </a:solidFill>
              </a:rPr>
              <a:t>未成年工</a:t>
            </a:r>
            <a:r>
              <a:rPr lang="en-US" altLang="zh-CN" b="1">
                <a:solidFill>
                  <a:srgbClr val="848484"/>
                </a:solidFill>
              </a:rPr>
              <a:t>IV</a:t>
            </a:r>
            <a:r>
              <a:rPr lang="zh-CN" altLang="en-US" b="1">
                <a:solidFill>
                  <a:srgbClr val="848484"/>
                </a:solidFill>
              </a:rPr>
              <a:t>级</a:t>
            </a:r>
            <a:r>
              <a:rPr lang="zh-CN" altLang="en-US">
                <a:solidFill>
                  <a:srgbClr val="848484"/>
                </a:solidFill>
              </a:rPr>
              <a:t>）</a:t>
            </a:r>
            <a:endParaRPr lang="en-US">
              <a:solidFill>
                <a:srgbClr val="848484"/>
              </a:solidFill>
            </a:endParaRPr>
          </a:p>
        </p:txBody>
      </p:sp>
      <p:cxnSp>
        <p:nvCxnSpPr>
          <p:cNvPr id="14" name="Straight Connector 13"/>
          <p:cNvCxnSpPr/>
          <p:nvPr/>
        </p:nvCxnSpPr>
        <p:spPr>
          <a:xfrm>
            <a:off x="6257925" y="2764048"/>
            <a:ext cx="0" cy="3017699"/>
          </a:xfrm>
          <a:prstGeom prst="line">
            <a:avLst/>
          </a:prstGeom>
        </p:spPr>
        <p:style>
          <a:lnRef idx="1">
            <a:schemeClr val="accent1"/>
          </a:lnRef>
          <a:fillRef idx="0">
            <a:schemeClr val="accent1"/>
          </a:fillRef>
          <a:effectRef idx="0">
            <a:schemeClr val="accent1"/>
          </a:effectRef>
          <a:fontRef idx="minor">
            <a:schemeClr val="tx1"/>
          </a:fontRef>
        </p:style>
      </p:cxnSp>
      <p:sp>
        <p:nvSpPr>
          <p:cNvPr id="10" name="Slide Number Placeholder 1">
            <a:extLst>
              <a:ext uri="{FF2B5EF4-FFF2-40B4-BE49-F238E27FC236}">
                <a16:creationId xmlns:a16="http://schemas.microsoft.com/office/drawing/2014/main" id="{EE85AF6B-169C-875F-B59E-0F648C10A6FD}"/>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193</a:t>
            </a:fld>
            <a:endParaRPr lang="en-GB"/>
          </a:p>
        </p:txBody>
      </p:sp>
    </p:spTree>
    <p:extLst>
      <p:ext uri="{BB962C8B-B14F-4D97-AF65-F5344CB8AC3E}">
        <p14:creationId xmlns:p14="http://schemas.microsoft.com/office/powerpoint/2010/main" val="3407136641"/>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b="1"/>
              <a:t>江苏省工资支付条例</a:t>
            </a:r>
            <a:r>
              <a:rPr lang="zh-CN" altLang="en-US" sz="2400">
                <a:latin typeface="Microsoft YaHei" panose="020B0503020204020204" pitchFamily="34" charset="-122"/>
                <a:ea typeface="Microsoft YaHei" panose="020B0503020204020204" pitchFamily="34" charset="-122"/>
              </a:rPr>
              <a:t>（</a:t>
            </a:r>
            <a:r>
              <a:rPr lang="en-GB" sz="2400">
                <a:latin typeface="Microsoft YaHei" panose="020B0503020204020204" pitchFamily="34" charset="-122"/>
                <a:ea typeface="Microsoft YaHei" panose="020B0503020204020204" pitchFamily="34" charset="-122"/>
              </a:rPr>
              <a:t>2021</a:t>
            </a:r>
            <a:r>
              <a:rPr lang="zh-CN" altLang="en-US" sz="2400">
                <a:latin typeface="Microsoft YaHei" panose="020B0503020204020204" pitchFamily="34" charset="-122"/>
                <a:ea typeface="Microsoft YaHei" panose="020B0503020204020204" pitchFamily="34" charset="-122"/>
              </a:rPr>
              <a:t>年</a:t>
            </a:r>
            <a:r>
              <a:rPr lang="en-GB" sz="2400">
                <a:latin typeface="Microsoft YaHei" panose="020B0503020204020204" pitchFamily="34" charset="-122"/>
                <a:ea typeface="Microsoft YaHei" panose="020B0503020204020204" pitchFamily="34" charset="-122"/>
              </a:rPr>
              <a:t>9</a:t>
            </a:r>
            <a:r>
              <a:rPr lang="zh-CN" altLang="en-US" sz="2400">
                <a:latin typeface="Microsoft YaHei" panose="020B0503020204020204" pitchFamily="34" charset="-122"/>
                <a:ea typeface="Microsoft YaHei" panose="020B0503020204020204" pitchFamily="34" charset="-122"/>
              </a:rPr>
              <a:t>月</a:t>
            </a:r>
            <a:r>
              <a:rPr lang="en-GB" sz="2400">
                <a:latin typeface="Microsoft YaHei" panose="020B0503020204020204" pitchFamily="34" charset="-122"/>
                <a:ea typeface="Microsoft YaHei" panose="020B0503020204020204" pitchFamily="34" charset="-122"/>
              </a:rPr>
              <a:t>29</a:t>
            </a:r>
            <a:r>
              <a:rPr lang="zh-CN" altLang="en-US" sz="2400">
                <a:latin typeface="Microsoft YaHei" panose="020B0503020204020204" pitchFamily="34" charset="-122"/>
                <a:ea typeface="Microsoft YaHei" panose="020B0503020204020204" pitchFamily="34" charset="-122"/>
              </a:rPr>
              <a:t>日修正）</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6" name="Rectangle 5"/>
          <p:cNvSpPr/>
          <p:nvPr/>
        </p:nvSpPr>
        <p:spPr>
          <a:xfrm>
            <a:off x="540830" y="2761488"/>
            <a:ext cx="5265524" cy="2973122"/>
          </a:xfrm>
          <a:prstGeom prst="rect">
            <a:avLst/>
          </a:prstGeom>
        </p:spPr>
        <p:txBody>
          <a:bodyPr wrap="square">
            <a:spAutoFit/>
          </a:bodyPr>
          <a:lstStyle/>
          <a:p>
            <a:pPr lvl="0">
              <a:lnSpc>
                <a:spcPct val="130000"/>
              </a:lnSpc>
              <a:spcAft>
                <a:spcPts val="0"/>
              </a:spcAft>
            </a:pPr>
            <a:r>
              <a:rPr lang="zh-CN" altLang="en-US" sz="1600" b="1">
                <a:solidFill>
                  <a:srgbClr val="F8652E"/>
                </a:solidFill>
                <a:latin typeface="+mn-ea"/>
              </a:rPr>
              <a:t>第五十四条</a:t>
            </a:r>
            <a:r>
              <a:rPr lang="zh-CN" altLang="en-US" sz="1600" b="1">
                <a:solidFill>
                  <a:srgbClr val="F86524"/>
                </a:solidFill>
                <a:latin typeface="+mn-ea"/>
              </a:rPr>
              <a:t> </a:t>
            </a:r>
            <a:r>
              <a:rPr lang="zh-CN" altLang="en-US" sz="1600">
                <a:solidFill>
                  <a:srgbClr val="848484"/>
                </a:solidFill>
                <a:latin typeface="+mn-ea"/>
              </a:rPr>
              <a:t>用人单位有下列行为之一的，由劳动保障行政部门责令其在规定时间内支付劳动者</a:t>
            </a:r>
            <a:r>
              <a:rPr lang="zh-CN" altLang="en-US" sz="1600" b="1">
                <a:solidFill>
                  <a:srgbClr val="848484"/>
                </a:solidFill>
                <a:latin typeface="+mn-ea"/>
              </a:rPr>
              <a:t>应得的工资</a:t>
            </a:r>
            <a:r>
              <a:rPr lang="zh-CN" altLang="en-US" sz="1600">
                <a:solidFill>
                  <a:srgbClr val="848484"/>
                </a:solidFill>
                <a:latin typeface="+mn-ea"/>
              </a:rPr>
              <a:t>，并可以责令其按照劳动者</a:t>
            </a:r>
            <a:r>
              <a:rPr lang="zh-CN" altLang="en-US" sz="1600" b="1">
                <a:solidFill>
                  <a:srgbClr val="848484"/>
                </a:solidFill>
                <a:latin typeface="+mn-ea"/>
              </a:rPr>
              <a:t>应得工资的一倍以上三倍以下支付赔偿金</a:t>
            </a:r>
            <a:r>
              <a:rPr lang="zh-CN" altLang="en-US" sz="1600">
                <a:solidFill>
                  <a:srgbClr val="848484"/>
                </a:solidFill>
                <a:latin typeface="+mn-ea"/>
              </a:rPr>
              <a:t>；情节严重的或者被实施工资支付重点监察二个月以上并且尚未解除的，可以责令其按照劳动者应得工资的</a:t>
            </a:r>
            <a:r>
              <a:rPr lang="zh-CN" altLang="en-US" sz="1600" b="1">
                <a:solidFill>
                  <a:srgbClr val="848484"/>
                </a:solidFill>
                <a:latin typeface="+mn-ea"/>
              </a:rPr>
              <a:t>三倍以上五倍以下支付赔偿金</a:t>
            </a:r>
            <a:r>
              <a:rPr lang="zh-CN" altLang="en-US" sz="1600">
                <a:solidFill>
                  <a:srgbClr val="848484"/>
                </a:solidFill>
                <a:latin typeface="+mn-ea"/>
              </a:rPr>
              <a:t>：</a:t>
            </a:r>
            <a:r>
              <a:rPr lang="en-US" sz="1600">
                <a:solidFill>
                  <a:srgbClr val="848484"/>
                </a:solidFill>
                <a:latin typeface="+mn-ea"/>
              </a:rPr>
              <a:t> </a:t>
            </a:r>
            <a:br>
              <a:rPr lang="en-US" sz="1600">
                <a:solidFill>
                  <a:srgbClr val="848484"/>
                </a:solidFill>
                <a:latin typeface="+mn-ea"/>
              </a:rPr>
            </a:br>
            <a:r>
              <a:rPr lang="zh-CN" altLang="en-US" sz="1600">
                <a:solidFill>
                  <a:srgbClr val="848484"/>
                </a:solidFill>
                <a:latin typeface="+mn-ea"/>
              </a:rPr>
              <a:t>（一）克扣、无故拖欠劳动者工资的；</a:t>
            </a:r>
            <a:r>
              <a:rPr lang="en-US" sz="1600">
                <a:solidFill>
                  <a:srgbClr val="848484"/>
                </a:solidFill>
                <a:latin typeface="+mn-ea"/>
              </a:rPr>
              <a:t> </a:t>
            </a:r>
            <a:br>
              <a:rPr lang="en-US" sz="1600">
                <a:solidFill>
                  <a:srgbClr val="848484"/>
                </a:solidFill>
                <a:latin typeface="+mn-ea"/>
              </a:rPr>
            </a:br>
            <a:r>
              <a:rPr lang="zh-CN" altLang="en-US" sz="1600">
                <a:solidFill>
                  <a:srgbClr val="848484"/>
                </a:solidFill>
                <a:latin typeface="+mn-ea"/>
              </a:rPr>
              <a:t>（二）拒不支付劳动者加班加点工资的；</a:t>
            </a:r>
            <a:r>
              <a:rPr lang="en-US" sz="1600">
                <a:solidFill>
                  <a:srgbClr val="848484"/>
                </a:solidFill>
                <a:latin typeface="+mn-ea"/>
              </a:rPr>
              <a:t> </a:t>
            </a:r>
            <a:br>
              <a:rPr lang="en-US" sz="1600">
                <a:solidFill>
                  <a:srgbClr val="848484"/>
                </a:solidFill>
                <a:latin typeface="+mn-ea"/>
              </a:rPr>
            </a:br>
            <a:r>
              <a:rPr lang="zh-CN" altLang="en-US" sz="1600">
                <a:solidFill>
                  <a:srgbClr val="848484"/>
                </a:solidFill>
                <a:latin typeface="+mn-ea"/>
              </a:rPr>
              <a:t>（三）违反最低工资规定支付劳动者工资的。 </a:t>
            </a:r>
            <a:endParaRPr lang="en-US" sz="1600">
              <a:solidFill>
                <a:srgbClr val="848484"/>
              </a:solidFill>
              <a:latin typeface="+mn-ea"/>
            </a:endParaRPr>
          </a:p>
        </p:txBody>
      </p:sp>
      <p:sp>
        <p:nvSpPr>
          <p:cNvPr id="8" name="Rectangle 7"/>
          <p:cNvSpPr/>
          <p:nvPr/>
        </p:nvSpPr>
        <p:spPr>
          <a:xfrm>
            <a:off x="6373276" y="2761488"/>
            <a:ext cx="5265524" cy="2625975"/>
          </a:xfrm>
          <a:prstGeom prst="rect">
            <a:avLst/>
          </a:prstGeom>
        </p:spPr>
        <p:txBody>
          <a:bodyPr wrap="square">
            <a:spAutoFit/>
          </a:bodyPr>
          <a:lstStyle/>
          <a:p>
            <a:pPr>
              <a:lnSpc>
                <a:spcPct val="130000"/>
              </a:lnSpc>
            </a:pPr>
            <a:r>
              <a:rPr lang="zh-CN" altLang="en-US" sz="1600" b="1">
                <a:solidFill>
                  <a:srgbClr val="F8652E"/>
                </a:solidFill>
              </a:rPr>
              <a:t>第五十三条</a:t>
            </a:r>
            <a:r>
              <a:rPr lang="zh-CN" altLang="en-US" sz="1600">
                <a:solidFill>
                  <a:srgbClr val="848484"/>
                </a:solidFill>
              </a:rPr>
              <a:t> 用人单位有下列行为之一的，由人力资源社会保障行政部门责令限期支付</a:t>
            </a:r>
            <a:r>
              <a:rPr lang="zh-CN" altLang="en-US" sz="1600" b="1">
                <a:solidFill>
                  <a:srgbClr val="848484"/>
                </a:solidFill>
              </a:rPr>
              <a:t>劳动者工资、加班加点工资、劳动者工资低于当地最低工资标准的差额部分</a:t>
            </a:r>
            <a:r>
              <a:rPr lang="zh-CN" altLang="en-US" sz="1600">
                <a:solidFill>
                  <a:srgbClr val="848484"/>
                </a:solidFill>
              </a:rPr>
              <a:t>；</a:t>
            </a:r>
            <a:r>
              <a:rPr lang="zh-CN" altLang="en-US" sz="1600" b="1">
                <a:solidFill>
                  <a:srgbClr val="848484"/>
                </a:solidFill>
              </a:rPr>
              <a:t>逾期不支付的</a:t>
            </a:r>
            <a:r>
              <a:rPr lang="zh-CN" altLang="en-US" sz="1600">
                <a:solidFill>
                  <a:srgbClr val="848484"/>
                </a:solidFill>
              </a:rPr>
              <a:t>，责令用人单位按照</a:t>
            </a:r>
            <a:r>
              <a:rPr lang="zh-CN" altLang="en-US" sz="1600" b="1">
                <a:solidFill>
                  <a:srgbClr val="848484"/>
                </a:solidFill>
              </a:rPr>
              <a:t>应付金额百分之五十以上百分之一百以下</a:t>
            </a:r>
            <a:r>
              <a:rPr lang="zh-CN" altLang="en-US" sz="1600">
                <a:solidFill>
                  <a:srgbClr val="848484"/>
                </a:solidFill>
              </a:rPr>
              <a:t>的标准向劳动者</a:t>
            </a:r>
            <a:r>
              <a:rPr lang="zh-CN" altLang="en-US" sz="1600" b="1">
                <a:solidFill>
                  <a:srgbClr val="848484"/>
                </a:solidFill>
              </a:rPr>
              <a:t>加付赔偿金</a:t>
            </a:r>
            <a:r>
              <a:rPr lang="en-GB" sz="1600">
                <a:solidFill>
                  <a:srgbClr val="848484"/>
                </a:solidFill>
              </a:rPr>
              <a:t>:</a:t>
            </a:r>
          </a:p>
          <a:p>
            <a:pPr>
              <a:lnSpc>
                <a:spcPct val="130000"/>
              </a:lnSpc>
            </a:pPr>
            <a:r>
              <a:rPr lang="zh-CN" altLang="en-US" sz="1600">
                <a:solidFill>
                  <a:srgbClr val="848484"/>
                </a:solidFill>
              </a:rPr>
              <a:t>（一）克扣、无故拖欠劳动者工资的；</a:t>
            </a:r>
            <a:endParaRPr lang="en-GB" sz="1600">
              <a:solidFill>
                <a:srgbClr val="848484"/>
              </a:solidFill>
            </a:endParaRPr>
          </a:p>
          <a:p>
            <a:pPr>
              <a:lnSpc>
                <a:spcPct val="130000"/>
              </a:lnSpc>
            </a:pPr>
            <a:r>
              <a:rPr lang="zh-CN" altLang="en-US" sz="1600">
                <a:solidFill>
                  <a:srgbClr val="848484"/>
                </a:solidFill>
              </a:rPr>
              <a:t>（二）拒不支付劳动者加班加点工资的；</a:t>
            </a:r>
            <a:endParaRPr lang="en-GB" sz="1600">
              <a:solidFill>
                <a:srgbClr val="848484"/>
              </a:solidFill>
            </a:endParaRPr>
          </a:p>
          <a:p>
            <a:pPr>
              <a:lnSpc>
                <a:spcPct val="130000"/>
              </a:lnSpc>
            </a:pPr>
            <a:r>
              <a:rPr lang="zh-CN" altLang="en-US" sz="1600">
                <a:solidFill>
                  <a:srgbClr val="848484"/>
                </a:solidFill>
              </a:rPr>
              <a:t>（三）违反最低工资规定支付劳动者工资的。</a:t>
            </a:r>
            <a:endParaRPr lang="en-GB" sz="1600">
              <a:solidFill>
                <a:srgbClr val="848484"/>
              </a:solidFill>
            </a:endParaRPr>
          </a:p>
        </p:txBody>
      </p:sp>
      <p:sp>
        <p:nvSpPr>
          <p:cNvPr id="20" name="TextBox 19"/>
          <p:cNvSpPr txBox="1"/>
          <p:nvPr/>
        </p:nvSpPr>
        <p:spPr>
          <a:xfrm>
            <a:off x="2422696" y="1948072"/>
            <a:ext cx="3312460" cy="413768"/>
          </a:xfrm>
          <a:prstGeom prst="rect">
            <a:avLst/>
          </a:prstGeom>
          <a:noFill/>
        </p:spPr>
        <p:txBody>
          <a:bodyPr vert="horz" wrap="square" lIns="0" rtlCol="0">
            <a:spAutoFit/>
          </a:bodyPr>
          <a:lstStyle/>
          <a:p>
            <a:pPr algn="l" rtl="0" eaLnBrk="1" fontAlgn="auto" hangingPunct="1">
              <a:lnSpc>
                <a:spcPts val="2200"/>
              </a:lnSpc>
              <a:spcBef>
                <a:spcPts val="0"/>
              </a:spcBef>
              <a:spcAft>
                <a:spcPts val="0"/>
              </a:spcAft>
              <a:buClr>
                <a:schemeClr val="tx2"/>
              </a:buClr>
            </a:pPr>
            <a:r>
              <a:rPr lang="en-US" altLang="zh-CN"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rPr>
              <a:t>2010</a:t>
            </a:r>
            <a:endParaRPr lang="en-US"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21" name="TextBox 20"/>
          <p:cNvSpPr txBox="1"/>
          <p:nvPr/>
        </p:nvSpPr>
        <p:spPr>
          <a:xfrm>
            <a:off x="8543546" y="1948072"/>
            <a:ext cx="3312460" cy="413768"/>
          </a:xfrm>
          <a:prstGeom prst="rect">
            <a:avLst/>
          </a:prstGeom>
          <a:noFill/>
        </p:spPr>
        <p:txBody>
          <a:bodyPr vert="horz" wrap="square" lIns="0" rtlCol="0">
            <a:spAutoFit/>
          </a:bodyPr>
          <a:lstStyle/>
          <a:p>
            <a:pPr algn="l" rtl="0" eaLnBrk="1" fontAlgn="auto" hangingPunct="1">
              <a:lnSpc>
                <a:spcPts val="2200"/>
              </a:lnSpc>
              <a:spcBef>
                <a:spcPts val="0"/>
              </a:spcBef>
              <a:spcAft>
                <a:spcPts val="0"/>
              </a:spcAft>
              <a:buClr>
                <a:schemeClr val="tx2"/>
              </a:buClr>
            </a:pPr>
            <a:r>
              <a:rPr lang="en-US" altLang="zh-CN"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rPr>
              <a:t>2021</a:t>
            </a:r>
            <a:endParaRPr lang="en-US"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22" name="Shape 4088"/>
          <p:cNvSpPr/>
          <p:nvPr/>
        </p:nvSpPr>
        <p:spPr>
          <a:xfrm>
            <a:off x="1702596" y="1796354"/>
            <a:ext cx="360050" cy="488513"/>
          </a:xfrm>
          <a:custGeom>
            <a:avLst/>
            <a:gdLst/>
            <a:ahLst/>
            <a:cxnLst/>
            <a:rect l="0" t="0" r="0" b="0"/>
            <a:pathLst>
              <a:path w="120000" h="120000" extrusionOk="0">
                <a:moveTo>
                  <a:pt x="116957" y="32525"/>
                </a:moveTo>
                <a:lnTo>
                  <a:pt x="116957" y="32525"/>
                </a:lnTo>
                <a:cubicBezTo>
                  <a:pt x="39211" y="4188"/>
                  <a:pt x="39211" y="4188"/>
                  <a:pt x="39211" y="4188"/>
                </a:cubicBezTo>
                <a:cubicBezTo>
                  <a:pt x="30084" y="0"/>
                  <a:pt x="9126" y="6160"/>
                  <a:pt x="3042" y="13059"/>
                </a:cubicBezTo>
                <a:cubicBezTo>
                  <a:pt x="0" y="17248"/>
                  <a:pt x="0" y="19466"/>
                  <a:pt x="0" y="19466"/>
                </a:cubicBezTo>
                <a:cubicBezTo>
                  <a:pt x="3042" y="85010"/>
                  <a:pt x="3042" y="85010"/>
                  <a:pt x="3042" y="85010"/>
                </a:cubicBezTo>
                <a:cubicBezTo>
                  <a:pt x="3042" y="85010"/>
                  <a:pt x="6084" y="87227"/>
                  <a:pt x="6084" y="89445"/>
                </a:cubicBezTo>
                <a:cubicBezTo>
                  <a:pt x="12169" y="89445"/>
                  <a:pt x="75042" y="119753"/>
                  <a:pt x="75042" y="119753"/>
                </a:cubicBezTo>
                <a:cubicBezTo>
                  <a:pt x="78084" y="119753"/>
                  <a:pt x="78084" y="119753"/>
                  <a:pt x="78084" y="119753"/>
                </a:cubicBezTo>
                <a:cubicBezTo>
                  <a:pt x="81126" y="119753"/>
                  <a:pt x="81126" y="119753"/>
                  <a:pt x="81126" y="119753"/>
                </a:cubicBezTo>
                <a:cubicBezTo>
                  <a:pt x="83830" y="119753"/>
                  <a:pt x="83830" y="117782"/>
                  <a:pt x="83830" y="117782"/>
                </a:cubicBezTo>
                <a:cubicBezTo>
                  <a:pt x="83830" y="50020"/>
                  <a:pt x="83830" y="50020"/>
                  <a:pt x="83830" y="50020"/>
                </a:cubicBezTo>
                <a:cubicBezTo>
                  <a:pt x="83830" y="47802"/>
                  <a:pt x="83830" y="47802"/>
                  <a:pt x="81126" y="45585"/>
                </a:cubicBezTo>
                <a:cubicBezTo>
                  <a:pt x="14873" y="17248"/>
                  <a:pt x="14873" y="17248"/>
                  <a:pt x="14873" y="17248"/>
                </a:cubicBezTo>
                <a:cubicBezTo>
                  <a:pt x="14873" y="17248"/>
                  <a:pt x="17915" y="15030"/>
                  <a:pt x="24000" y="13059"/>
                </a:cubicBezTo>
                <a:cubicBezTo>
                  <a:pt x="30084" y="10841"/>
                  <a:pt x="32788" y="10841"/>
                  <a:pt x="36169" y="10841"/>
                </a:cubicBezTo>
                <a:cubicBezTo>
                  <a:pt x="36169" y="10841"/>
                  <a:pt x="99042" y="36960"/>
                  <a:pt x="101746" y="36960"/>
                </a:cubicBezTo>
                <a:cubicBezTo>
                  <a:pt x="104788" y="39178"/>
                  <a:pt x="104788" y="39178"/>
                  <a:pt x="104788" y="39178"/>
                </a:cubicBezTo>
                <a:cubicBezTo>
                  <a:pt x="104788" y="41396"/>
                  <a:pt x="104788" y="104722"/>
                  <a:pt x="104788" y="104722"/>
                </a:cubicBezTo>
                <a:cubicBezTo>
                  <a:pt x="104788" y="106694"/>
                  <a:pt x="107830" y="108911"/>
                  <a:pt x="110873" y="108911"/>
                </a:cubicBezTo>
                <a:cubicBezTo>
                  <a:pt x="113915" y="108911"/>
                  <a:pt x="119661" y="106694"/>
                  <a:pt x="119661" y="104722"/>
                </a:cubicBezTo>
                <a:cubicBezTo>
                  <a:pt x="119661" y="34743"/>
                  <a:pt x="119661" y="34743"/>
                  <a:pt x="119661" y="34743"/>
                </a:cubicBezTo>
                <a:lnTo>
                  <a:pt x="116957" y="32525"/>
                </a:lnTo>
              </a:path>
            </a:pathLst>
          </a:custGeom>
          <a:solidFill>
            <a:srgbClr val="848484"/>
          </a:solidFill>
          <a:ln>
            <a:noFill/>
          </a:ln>
        </p:spPr>
        <p:txBody>
          <a:bodyPr lIns="60933" tIns="30466" rIns="60933" bIns="30466" anchor="ctr" anchorCtr="0">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sz="2400" b="0" i="0" u="none" strike="noStrike" kern="0" cap="none" spc="0" normalizeH="0" baseline="0" noProof="0">
              <a:ln>
                <a:noFill/>
              </a:ln>
              <a:solidFill>
                <a:sysClr val="windowText" lastClr="000000"/>
              </a:solidFill>
              <a:effectLst/>
              <a:uLnTx/>
              <a:uFillTx/>
              <a:cs typeface="+mn-ea"/>
              <a:sym typeface="+mn-lt"/>
            </a:endParaRPr>
          </a:p>
        </p:txBody>
      </p:sp>
      <p:sp>
        <p:nvSpPr>
          <p:cNvPr id="23" name="Shape 4054"/>
          <p:cNvSpPr/>
          <p:nvPr/>
        </p:nvSpPr>
        <p:spPr>
          <a:xfrm>
            <a:off x="7679426" y="1869139"/>
            <a:ext cx="504070" cy="386197"/>
          </a:xfrm>
          <a:custGeom>
            <a:avLst/>
            <a:gdLst/>
            <a:ahLst/>
            <a:cxnLst/>
            <a:rect l="0" t="0" r="0" b="0"/>
            <a:pathLst>
              <a:path w="120000" h="120000" extrusionOk="0">
                <a:moveTo>
                  <a:pt x="19315" y="77905"/>
                </a:moveTo>
                <a:lnTo>
                  <a:pt x="19315" y="77905"/>
                </a:lnTo>
                <a:cubicBezTo>
                  <a:pt x="23420" y="92041"/>
                  <a:pt x="25593" y="97696"/>
                  <a:pt x="38390" y="103036"/>
                </a:cubicBezTo>
                <a:cubicBezTo>
                  <a:pt x="49014" y="111518"/>
                  <a:pt x="55533" y="119685"/>
                  <a:pt x="59879" y="119685"/>
                </a:cubicBezTo>
                <a:cubicBezTo>
                  <a:pt x="64225" y="119685"/>
                  <a:pt x="70744" y="111518"/>
                  <a:pt x="81368" y="105863"/>
                </a:cubicBezTo>
                <a:cubicBezTo>
                  <a:pt x="94164" y="97696"/>
                  <a:pt x="89818" y="97696"/>
                  <a:pt x="94164" y="81047"/>
                </a:cubicBezTo>
                <a:cubicBezTo>
                  <a:pt x="59879" y="103036"/>
                  <a:pt x="59879" y="103036"/>
                  <a:pt x="59879" y="103036"/>
                </a:cubicBezTo>
                <a:lnTo>
                  <a:pt x="19315" y="77905"/>
                </a:lnTo>
                <a:close/>
                <a:moveTo>
                  <a:pt x="117585" y="38952"/>
                </a:moveTo>
                <a:lnTo>
                  <a:pt x="117585" y="38952"/>
                </a:lnTo>
                <a:cubicBezTo>
                  <a:pt x="66156" y="2827"/>
                  <a:pt x="66156" y="2827"/>
                  <a:pt x="66156" y="2827"/>
                </a:cubicBezTo>
                <a:cubicBezTo>
                  <a:pt x="64225" y="0"/>
                  <a:pt x="57706" y="0"/>
                  <a:pt x="53360" y="2827"/>
                </a:cubicBezTo>
                <a:cubicBezTo>
                  <a:pt x="2173" y="38952"/>
                  <a:pt x="2173" y="38952"/>
                  <a:pt x="2173" y="38952"/>
                </a:cubicBezTo>
                <a:cubicBezTo>
                  <a:pt x="0" y="41780"/>
                  <a:pt x="0" y="44607"/>
                  <a:pt x="2173" y="50261"/>
                </a:cubicBezTo>
                <a:cubicBezTo>
                  <a:pt x="53360" y="86387"/>
                  <a:pt x="53360" y="86387"/>
                  <a:pt x="53360" y="86387"/>
                </a:cubicBezTo>
                <a:cubicBezTo>
                  <a:pt x="57706" y="89214"/>
                  <a:pt x="64225" y="89214"/>
                  <a:pt x="66156" y="86387"/>
                </a:cubicBezTo>
                <a:cubicBezTo>
                  <a:pt x="98511" y="61256"/>
                  <a:pt x="98511" y="61256"/>
                  <a:pt x="98511" y="61256"/>
                </a:cubicBezTo>
                <a:cubicBezTo>
                  <a:pt x="64225" y="50261"/>
                  <a:pt x="64225" y="50261"/>
                  <a:pt x="64225" y="50261"/>
                </a:cubicBezTo>
                <a:cubicBezTo>
                  <a:pt x="62052" y="50261"/>
                  <a:pt x="62052" y="52774"/>
                  <a:pt x="59879" y="52774"/>
                </a:cubicBezTo>
                <a:cubicBezTo>
                  <a:pt x="53360" y="52774"/>
                  <a:pt x="49014" y="47434"/>
                  <a:pt x="49014" y="41780"/>
                </a:cubicBezTo>
                <a:cubicBezTo>
                  <a:pt x="49014" y="38952"/>
                  <a:pt x="53360" y="33612"/>
                  <a:pt x="59879" y="33612"/>
                </a:cubicBezTo>
                <a:cubicBezTo>
                  <a:pt x="64225" y="33612"/>
                  <a:pt x="68571" y="36125"/>
                  <a:pt x="70744" y="38952"/>
                </a:cubicBezTo>
                <a:cubicBezTo>
                  <a:pt x="106961" y="55602"/>
                  <a:pt x="106961" y="55602"/>
                  <a:pt x="106961" y="55602"/>
                </a:cubicBezTo>
                <a:cubicBezTo>
                  <a:pt x="117585" y="50261"/>
                  <a:pt x="117585" y="50261"/>
                  <a:pt x="117585" y="50261"/>
                </a:cubicBezTo>
                <a:cubicBezTo>
                  <a:pt x="119758" y="44607"/>
                  <a:pt x="119758" y="41780"/>
                  <a:pt x="117585" y="38952"/>
                </a:cubicBezTo>
                <a:close/>
                <a:moveTo>
                  <a:pt x="102615" y="108691"/>
                </a:moveTo>
                <a:lnTo>
                  <a:pt x="102615" y="108691"/>
                </a:lnTo>
                <a:cubicBezTo>
                  <a:pt x="100442" y="111518"/>
                  <a:pt x="109134" y="114345"/>
                  <a:pt x="111307" y="105863"/>
                </a:cubicBezTo>
                <a:cubicBezTo>
                  <a:pt x="113239" y="66910"/>
                  <a:pt x="106961" y="55602"/>
                  <a:pt x="106961" y="55602"/>
                </a:cubicBezTo>
                <a:cubicBezTo>
                  <a:pt x="98511" y="61256"/>
                  <a:pt x="98511" y="61256"/>
                  <a:pt x="98511" y="61256"/>
                </a:cubicBezTo>
                <a:cubicBezTo>
                  <a:pt x="98511" y="61256"/>
                  <a:pt x="106961" y="69738"/>
                  <a:pt x="102615" y="108691"/>
                </a:cubicBezTo>
                <a:close/>
              </a:path>
            </a:pathLst>
          </a:custGeom>
          <a:solidFill>
            <a:srgbClr val="848484"/>
          </a:solidFill>
          <a:ln>
            <a:noFill/>
          </a:ln>
        </p:spPr>
        <p:txBody>
          <a:bodyPr lIns="60933" tIns="30466" rIns="60933" bIns="30466" anchor="ctr" anchorCtr="0">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sz="2400" b="0" i="0" u="none" strike="noStrike" kern="0" cap="none" spc="0" normalizeH="0" baseline="0" noProof="0">
              <a:ln>
                <a:noFill/>
              </a:ln>
              <a:solidFill>
                <a:sysClr val="windowText" lastClr="000000"/>
              </a:solidFill>
              <a:effectLst/>
              <a:uLnTx/>
              <a:uFillTx/>
              <a:cs typeface="+mn-ea"/>
              <a:sym typeface="+mn-lt"/>
            </a:endParaRPr>
          </a:p>
        </p:txBody>
      </p:sp>
      <p:cxnSp>
        <p:nvCxnSpPr>
          <p:cNvPr id="24" name="Straight Connector 23"/>
          <p:cNvCxnSpPr/>
          <p:nvPr/>
        </p:nvCxnSpPr>
        <p:spPr>
          <a:xfrm>
            <a:off x="6096000" y="1948072"/>
            <a:ext cx="0" cy="3833675"/>
          </a:xfrm>
          <a:prstGeom prst="line">
            <a:avLst/>
          </a:prstGeom>
        </p:spPr>
        <p:style>
          <a:lnRef idx="1">
            <a:schemeClr val="accent1"/>
          </a:lnRef>
          <a:fillRef idx="0">
            <a:schemeClr val="accent1"/>
          </a:fillRef>
          <a:effectRef idx="0">
            <a:schemeClr val="accent1"/>
          </a:effectRef>
          <a:fontRef idx="minor">
            <a:schemeClr val="tx1"/>
          </a:fontRef>
        </p:style>
      </p:cxnSp>
      <p:sp>
        <p:nvSpPr>
          <p:cNvPr id="11" name="Slide Number Placeholder 1">
            <a:extLst>
              <a:ext uri="{FF2B5EF4-FFF2-40B4-BE49-F238E27FC236}">
                <a16:creationId xmlns:a16="http://schemas.microsoft.com/office/drawing/2014/main" id="{0DEDBFC3-3752-4819-246C-D19E5618DC97}"/>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194</a:t>
            </a:fld>
            <a:endParaRPr lang="en-GB"/>
          </a:p>
        </p:txBody>
      </p:sp>
    </p:spTree>
    <p:extLst>
      <p:ext uri="{BB962C8B-B14F-4D97-AF65-F5344CB8AC3E}">
        <p14:creationId xmlns:p14="http://schemas.microsoft.com/office/powerpoint/2010/main" val="2284484747"/>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b="1"/>
              <a:t>江苏省工资支付条例</a:t>
            </a:r>
            <a:r>
              <a:rPr lang="zh-CN" altLang="en-US" sz="2400">
                <a:latin typeface="Microsoft YaHei" panose="020B0503020204020204" pitchFamily="34" charset="-122"/>
                <a:ea typeface="Microsoft YaHei" panose="020B0503020204020204" pitchFamily="34" charset="-122"/>
              </a:rPr>
              <a:t>（</a:t>
            </a:r>
            <a:r>
              <a:rPr lang="en-GB" sz="2400">
                <a:latin typeface="Microsoft YaHei" panose="020B0503020204020204" pitchFamily="34" charset="-122"/>
                <a:ea typeface="Microsoft YaHei" panose="020B0503020204020204" pitchFamily="34" charset="-122"/>
              </a:rPr>
              <a:t>2021</a:t>
            </a:r>
            <a:r>
              <a:rPr lang="zh-CN" altLang="en-US" sz="2400">
                <a:latin typeface="Microsoft YaHei" panose="020B0503020204020204" pitchFamily="34" charset="-122"/>
                <a:ea typeface="Microsoft YaHei" panose="020B0503020204020204" pitchFamily="34" charset="-122"/>
              </a:rPr>
              <a:t>年</a:t>
            </a:r>
            <a:r>
              <a:rPr lang="en-GB" sz="2400">
                <a:latin typeface="Microsoft YaHei" panose="020B0503020204020204" pitchFamily="34" charset="-122"/>
                <a:ea typeface="Microsoft YaHei" panose="020B0503020204020204" pitchFamily="34" charset="-122"/>
              </a:rPr>
              <a:t>9</a:t>
            </a:r>
            <a:r>
              <a:rPr lang="zh-CN" altLang="en-US" sz="2400">
                <a:latin typeface="Microsoft YaHei" panose="020B0503020204020204" pitchFamily="34" charset="-122"/>
                <a:ea typeface="Microsoft YaHei" panose="020B0503020204020204" pitchFamily="34" charset="-122"/>
              </a:rPr>
              <a:t>月</a:t>
            </a:r>
            <a:r>
              <a:rPr lang="en-GB" sz="2400">
                <a:latin typeface="Microsoft YaHei" panose="020B0503020204020204" pitchFamily="34" charset="-122"/>
                <a:ea typeface="Microsoft YaHei" panose="020B0503020204020204" pitchFamily="34" charset="-122"/>
              </a:rPr>
              <a:t>29</a:t>
            </a:r>
            <a:r>
              <a:rPr lang="zh-CN" altLang="en-US" sz="2400">
                <a:latin typeface="Microsoft YaHei" panose="020B0503020204020204" pitchFamily="34" charset="-122"/>
                <a:ea typeface="Microsoft YaHei" panose="020B0503020204020204" pitchFamily="34" charset="-122"/>
              </a:rPr>
              <a:t>日修正）</a:t>
            </a:r>
            <a:endParaRPr lang="zh-CN" altLang="en-US" sz="2400"/>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6" name="Rectangle 5"/>
          <p:cNvSpPr/>
          <p:nvPr/>
        </p:nvSpPr>
        <p:spPr>
          <a:xfrm>
            <a:off x="540830" y="2761488"/>
            <a:ext cx="5265524" cy="2751522"/>
          </a:xfrm>
          <a:prstGeom prst="rect">
            <a:avLst/>
          </a:prstGeom>
        </p:spPr>
        <p:txBody>
          <a:bodyPr wrap="square">
            <a:spAutoFit/>
          </a:bodyPr>
          <a:lstStyle/>
          <a:p>
            <a:pPr lvl="0">
              <a:lnSpc>
                <a:spcPct val="120000"/>
              </a:lnSpc>
              <a:spcAft>
                <a:spcPts val="0"/>
              </a:spcAft>
            </a:pPr>
            <a:r>
              <a:rPr lang="zh-CN" altLang="en-US" b="1">
                <a:solidFill>
                  <a:srgbClr val="F8652E"/>
                </a:solidFill>
              </a:rPr>
              <a:t>第五十五条</a:t>
            </a:r>
            <a:endParaRPr lang="en-US" altLang="zh-CN" b="1">
              <a:solidFill>
                <a:srgbClr val="F8652E"/>
              </a:solidFill>
            </a:endParaRPr>
          </a:p>
          <a:p>
            <a:pPr lvl="0">
              <a:lnSpc>
                <a:spcPct val="120000"/>
              </a:lnSpc>
              <a:spcAft>
                <a:spcPts val="0"/>
              </a:spcAft>
            </a:pPr>
            <a:r>
              <a:rPr lang="en-US" altLang="zh-CN">
                <a:solidFill>
                  <a:srgbClr val="848484"/>
                </a:solidFill>
              </a:rPr>
              <a:t>……</a:t>
            </a:r>
            <a:br>
              <a:rPr lang="en-US">
                <a:solidFill>
                  <a:srgbClr val="848484"/>
                </a:solidFill>
              </a:rPr>
            </a:br>
            <a:r>
              <a:rPr lang="zh-CN" altLang="en-US">
                <a:solidFill>
                  <a:srgbClr val="848484"/>
                </a:solidFill>
              </a:rPr>
              <a:t>用人单位违反本条例第十七条、第十八条第一款规定，未记录、提供劳动者工资清单，或者未记录劳动者出勤情况、出勤记录保存期限少于二年的，由劳动保障行政部门处以</a:t>
            </a:r>
            <a:r>
              <a:rPr lang="zh-CN" altLang="en-US" b="1">
                <a:solidFill>
                  <a:srgbClr val="848484"/>
                </a:solidFill>
              </a:rPr>
              <a:t>一千元以上一万元以下</a:t>
            </a:r>
            <a:r>
              <a:rPr lang="zh-CN" altLang="en-US">
                <a:solidFill>
                  <a:srgbClr val="848484"/>
                </a:solidFill>
              </a:rPr>
              <a:t>的罚款，并可以对其法定代表人或者主要负责人处以</a:t>
            </a:r>
            <a:r>
              <a:rPr lang="zh-CN" altLang="en-US" b="1">
                <a:solidFill>
                  <a:srgbClr val="848484"/>
                </a:solidFill>
              </a:rPr>
              <a:t>一千元以上五千元以下</a:t>
            </a:r>
            <a:r>
              <a:rPr lang="zh-CN" altLang="en-US">
                <a:solidFill>
                  <a:srgbClr val="848484"/>
                </a:solidFill>
              </a:rPr>
              <a:t>的罚款。 </a:t>
            </a:r>
            <a:endParaRPr lang="en-US" sz="1300">
              <a:solidFill>
                <a:srgbClr val="848484"/>
              </a:solidFill>
              <a:latin typeface="Century Gothic" panose="020B0502020202020204" pitchFamily="34" charset="0"/>
            </a:endParaRPr>
          </a:p>
        </p:txBody>
      </p:sp>
      <p:sp>
        <p:nvSpPr>
          <p:cNvPr id="8" name="Rectangle 7"/>
          <p:cNvSpPr/>
          <p:nvPr/>
        </p:nvSpPr>
        <p:spPr>
          <a:xfrm>
            <a:off x="6373276" y="2761488"/>
            <a:ext cx="5265524" cy="2862322"/>
          </a:xfrm>
          <a:prstGeom prst="rect">
            <a:avLst/>
          </a:prstGeom>
        </p:spPr>
        <p:txBody>
          <a:bodyPr wrap="square">
            <a:spAutoFit/>
          </a:bodyPr>
          <a:lstStyle/>
          <a:p>
            <a:r>
              <a:rPr lang="zh-CN" altLang="en-US" b="1">
                <a:solidFill>
                  <a:srgbClr val="F8652E"/>
                </a:solidFill>
              </a:rPr>
              <a:t>第五十四条</a:t>
            </a:r>
            <a:endParaRPr lang="en-US" altLang="zh-CN" b="1">
              <a:solidFill>
                <a:srgbClr val="F8652E"/>
              </a:solidFill>
            </a:endParaRPr>
          </a:p>
          <a:p>
            <a:r>
              <a:rPr lang="en-US" altLang="zh-CN">
                <a:solidFill>
                  <a:srgbClr val="848484"/>
                </a:solidFill>
              </a:rPr>
              <a:t>……</a:t>
            </a:r>
          </a:p>
          <a:p>
            <a:r>
              <a:rPr lang="zh-CN" altLang="en-US">
                <a:solidFill>
                  <a:srgbClr val="848484"/>
                </a:solidFill>
              </a:rPr>
              <a:t>用人单位违反本条例第十七条、第十八条第一款规定，</a:t>
            </a:r>
            <a:r>
              <a:rPr lang="zh-CN" altLang="en-US" b="1">
                <a:solidFill>
                  <a:srgbClr val="848484"/>
                </a:solidFill>
              </a:rPr>
              <a:t>未记录劳动者出勤情况、出勤记录保存期限少于二年的，或者未提供劳动者工资清单</a:t>
            </a:r>
            <a:r>
              <a:rPr lang="zh-CN" altLang="en-US">
                <a:solidFill>
                  <a:srgbClr val="848484"/>
                </a:solidFill>
              </a:rPr>
              <a:t>，由人力资源社会保障行政部门</a:t>
            </a:r>
            <a:r>
              <a:rPr lang="zh-CN" altLang="en-US" b="1">
                <a:solidFill>
                  <a:srgbClr val="848484"/>
                </a:solidFill>
              </a:rPr>
              <a:t>责令限期改正</a:t>
            </a:r>
            <a:r>
              <a:rPr lang="zh-CN" altLang="en-US">
                <a:solidFill>
                  <a:srgbClr val="848484"/>
                </a:solidFill>
              </a:rPr>
              <a:t>；</a:t>
            </a:r>
            <a:r>
              <a:rPr lang="zh-CN" altLang="en-US" b="1">
                <a:solidFill>
                  <a:srgbClr val="848484"/>
                </a:solidFill>
              </a:rPr>
              <a:t>逾期不改正的</a:t>
            </a:r>
            <a:r>
              <a:rPr lang="zh-CN" altLang="en-US">
                <a:solidFill>
                  <a:srgbClr val="848484"/>
                </a:solidFill>
              </a:rPr>
              <a:t>，对单位处以</a:t>
            </a:r>
            <a:r>
              <a:rPr lang="zh-CN" altLang="en-US" b="1">
                <a:solidFill>
                  <a:srgbClr val="848484"/>
                </a:solidFill>
              </a:rPr>
              <a:t>二万元以上五万元以下</a:t>
            </a:r>
            <a:r>
              <a:rPr lang="zh-CN" altLang="en-US">
                <a:solidFill>
                  <a:srgbClr val="848484"/>
                </a:solidFill>
              </a:rPr>
              <a:t>的罚款，对其法定代表人或者主要负责人、直接负责的主管人员和其他直接责任人员处以</a:t>
            </a:r>
            <a:r>
              <a:rPr lang="zh-CN" altLang="en-US" b="1">
                <a:solidFill>
                  <a:srgbClr val="848484"/>
                </a:solidFill>
              </a:rPr>
              <a:t>一万元以上三万元以下</a:t>
            </a:r>
            <a:r>
              <a:rPr lang="zh-CN" altLang="en-US">
                <a:solidFill>
                  <a:srgbClr val="848484"/>
                </a:solidFill>
              </a:rPr>
              <a:t>的罚款。</a:t>
            </a:r>
            <a:endParaRPr lang="en-GB">
              <a:solidFill>
                <a:srgbClr val="848484"/>
              </a:solidFill>
            </a:endParaRPr>
          </a:p>
        </p:txBody>
      </p:sp>
      <p:cxnSp>
        <p:nvCxnSpPr>
          <p:cNvPr id="16" name="Straight Connector 15"/>
          <p:cNvCxnSpPr/>
          <p:nvPr/>
        </p:nvCxnSpPr>
        <p:spPr>
          <a:xfrm>
            <a:off x="6096000" y="1948072"/>
            <a:ext cx="0" cy="3833675"/>
          </a:xfrm>
          <a:prstGeom prst="line">
            <a:avLst/>
          </a:prstGeom>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2422696" y="1948072"/>
            <a:ext cx="3312460" cy="413768"/>
          </a:xfrm>
          <a:prstGeom prst="rect">
            <a:avLst/>
          </a:prstGeom>
          <a:noFill/>
        </p:spPr>
        <p:txBody>
          <a:bodyPr vert="horz" wrap="square" lIns="0" rtlCol="0">
            <a:spAutoFit/>
          </a:bodyPr>
          <a:lstStyle/>
          <a:p>
            <a:pPr algn="l" rtl="0" eaLnBrk="1" fontAlgn="auto" hangingPunct="1">
              <a:lnSpc>
                <a:spcPts val="2200"/>
              </a:lnSpc>
              <a:spcBef>
                <a:spcPts val="0"/>
              </a:spcBef>
              <a:spcAft>
                <a:spcPts val="0"/>
              </a:spcAft>
              <a:buClr>
                <a:schemeClr val="tx2"/>
              </a:buClr>
            </a:pPr>
            <a:r>
              <a:rPr lang="en-US" altLang="zh-CN"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rPr>
              <a:t>2010</a:t>
            </a:r>
            <a:endParaRPr lang="en-US"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8" name="TextBox 17"/>
          <p:cNvSpPr txBox="1"/>
          <p:nvPr/>
        </p:nvSpPr>
        <p:spPr>
          <a:xfrm>
            <a:off x="8543546" y="1948072"/>
            <a:ext cx="3312460" cy="413768"/>
          </a:xfrm>
          <a:prstGeom prst="rect">
            <a:avLst/>
          </a:prstGeom>
          <a:noFill/>
        </p:spPr>
        <p:txBody>
          <a:bodyPr vert="horz" wrap="square" lIns="0" rtlCol="0">
            <a:spAutoFit/>
          </a:bodyPr>
          <a:lstStyle/>
          <a:p>
            <a:pPr algn="l" rtl="0" eaLnBrk="1" fontAlgn="auto" hangingPunct="1">
              <a:lnSpc>
                <a:spcPts val="2200"/>
              </a:lnSpc>
              <a:spcBef>
                <a:spcPts val="0"/>
              </a:spcBef>
              <a:spcAft>
                <a:spcPts val="0"/>
              </a:spcAft>
              <a:buClr>
                <a:schemeClr val="tx2"/>
              </a:buClr>
            </a:pPr>
            <a:r>
              <a:rPr lang="en-US" altLang="zh-CN"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rPr>
              <a:t>2021</a:t>
            </a:r>
            <a:endParaRPr lang="en-US"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9" name="Shape 4088"/>
          <p:cNvSpPr/>
          <p:nvPr/>
        </p:nvSpPr>
        <p:spPr>
          <a:xfrm>
            <a:off x="1702596" y="1796354"/>
            <a:ext cx="360050" cy="488513"/>
          </a:xfrm>
          <a:custGeom>
            <a:avLst/>
            <a:gdLst/>
            <a:ahLst/>
            <a:cxnLst/>
            <a:rect l="0" t="0" r="0" b="0"/>
            <a:pathLst>
              <a:path w="120000" h="120000" extrusionOk="0">
                <a:moveTo>
                  <a:pt x="116957" y="32525"/>
                </a:moveTo>
                <a:lnTo>
                  <a:pt x="116957" y="32525"/>
                </a:lnTo>
                <a:cubicBezTo>
                  <a:pt x="39211" y="4188"/>
                  <a:pt x="39211" y="4188"/>
                  <a:pt x="39211" y="4188"/>
                </a:cubicBezTo>
                <a:cubicBezTo>
                  <a:pt x="30084" y="0"/>
                  <a:pt x="9126" y="6160"/>
                  <a:pt x="3042" y="13059"/>
                </a:cubicBezTo>
                <a:cubicBezTo>
                  <a:pt x="0" y="17248"/>
                  <a:pt x="0" y="19466"/>
                  <a:pt x="0" y="19466"/>
                </a:cubicBezTo>
                <a:cubicBezTo>
                  <a:pt x="3042" y="85010"/>
                  <a:pt x="3042" y="85010"/>
                  <a:pt x="3042" y="85010"/>
                </a:cubicBezTo>
                <a:cubicBezTo>
                  <a:pt x="3042" y="85010"/>
                  <a:pt x="6084" y="87227"/>
                  <a:pt x="6084" y="89445"/>
                </a:cubicBezTo>
                <a:cubicBezTo>
                  <a:pt x="12169" y="89445"/>
                  <a:pt x="75042" y="119753"/>
                  <a:pt x="75042" y="119753"/>
                </a:cubicBezTo>
                <a:cubicBezTo>
                  <a:pt x="78084" y="119753"/>
                  <a:pt x="78084" y="119753"/>
                  <a:pt x="78084" y="119753"/>
                </a:cubicBezTo>
                <a:cubicBezTo>
                  <a:pt x="81126" y="119753"/>
                  <a:pt x="81126" y="119753"/>
                  <a:pt x="81126" y="119753"/>
                </a:cubicBezTo>
                <a:cubicBezTo>
                  <a:pt x="83830" y="119753"/>
                  <a:pt x="83830" y="117782"/>
                  <a:pt x="83830" y="117782"/>
                </a:cubicBezTo>
                <a:cubicBezTo>
                  <a:pt x="83830" y="50020"/>
                  <a:pt x="83830" y="50020"/>
                  <a:pt x="83830" y="50020"/>
                </a:cubicBezTo>
                <a:cubicBezTo>
                  <a:pt x="83830" y="47802"/>
                  <a:pt x="83830" y="47802"/>
                  <a:pt x="81126" y="45585"/>
                </a:cubicBezTo>
                <a:cubicBezTo>
                  <a:pt x="14873" y="17248"/>
                  <a:pt x="14873" y="17248"/>
                  <a:pt x="14873" y="17248"/>
                </a:cubicBezTo>
                <a:cubicBezTo>
                  <a:pt x="14873" y="17248"/>
                  <a:pt x="17915" y="15030"/>
                  <a:pt x="24000" y="13059"/>
                </a:cubicBezTo>
                <a:cubicBezTo>
                  <a:pt x="30084" y="10841"/>
                  <a:pt x="32788" y="10841"/>
                  <a:pt x="36169" y="10841"/>
                </a:cubicBezTo>
                <a:cubicBezTo>
                  <a:pt x="36169" y="10841"/>
                  <a:pt x="99042" y="36960"/>
                  <a:pt x="101746" y="36960"/>
                </a:cubicBezTo>
                <a:cubicBezTo>
                  <a:pt x="104788" y="39178"/>
                  <a:pt x="104788" y="39178"/>
                  <a:pt x="104788" y="39178"/>
                </a:cubicBezTo>
                <a:cubicBezTo>
                  <a:pt x="104788" y="41396"/>
                  <a:pt x="104788" y="104722"/>
                  <a:pt x="104788" y="104722"/>
                </a:cubicBezTo>
                <a:cubicBezTo>
                  <a:pt x="104788" y="106694"/>
                  <a:pt x="107830" y="108911"/>
                  <a:pt x="110873" y="108911"/>
                </a:cubicBezTo>
                <a:cubicBezTo>
                  <a:pt x="113915" y="108911"/>
                  <a:pt x="119661" y="106694"/>
                  <a:pt x="119661" y="104722"/>
                </a:cubicBezTo>
                <a:cubicBezTo>
                  <a:pt x="119661" y="34743"/>
                  <a:pt x="119661" y="34743"/>
                  <a:pt x="119661" y="34743"/>
                </a:cubicBezTo>
                <a:lnTo>
                  <a:pt x="116957" y="32525"/>
                </a:lnTo>
              </a:path>
            </a:pathLst>
          </a:custGeom>
          <a:solidFill>
            <a:srgbClr val="848484"/>
          </a:solidFill>
          <a:ln>
            <a:noFill/>
          </a:ln>
        </p:spPr>
        <p:txBody>
          <a:bodyPr lIns="60933" tIns="30466" rIns="60933" bIns="30466" anchor="ctr" anchorCtr="0">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sz="2400" b="0" i="0" u="none" strike="noStrike" kern="0" cap="none" spc="0" normalizeH="0" baseline="0" noProof="0">
              <a:ln>
                <a:noFill/>
              </a:ln>
              <a:solidFill>
                <a:sysClr val="windowText" lastClr="000000"/>
              </a:solidFill>
              <a:effectLst/>
              <a:uLnTx/>
              <a:uFillTx/>
              <a:cs typeface="+mn-ea"/>
              <a:sym typeface="+mn-lt"/>
            </a:endParaRPr>
          </a:p>
        </p:txBody>
      </p:sp>
      <p:sp>
        <p:nvSpPr>
          <p:cNvPr id="20" name="Shape 4054"/>
          <p:cNvSpPr/>
          <p:nvPr/>
        </p:nvSpPr>
        <p:spPr>
          <a:xfrm>
            <a:off x="7679426" y="1869139"/>
            <a:ext cx="504070" cy="386197"/>
          </a:xfrm>
          <a:custGeom>
            <a:avLst/>
            <a:gdLst/>
            <a:ahLst/>
            <a:cxnLst/>
            <a:rect l="0" t="0" r="0" b="0"/>
            <a:pathLst>
              <a:path w="120000" h="120000" extrusionOk="0">
                <a:moveTo>
                  <a:pt x="19315" y="77905"/>
                </a:moveTo>
                <a:lnTo>
                  <a:pt x="19315" y="77905"/>
                </a:lnTo>
                <a:cubicBezTo>
                  <a:pt x="23420" y="92041"/>
                  <a:pt x="25593" y="97696"/>
                  <a:pt x="38390" y="103036"/>
                </a:cubicBezTo>
                <a:cubicBezTo>
                  <a:pt x="49014" y="111518"/>
                  <a:pt x="55533" y="119685"/>
                  <a:pt x="59879" y="119685"/>
                </a:cubicBezTo>
                <a:cubicBezTo>
                  <a:pt x="64225" y="119685"/>
                  <a:pt x="70744" y="111518"/>
                  <a:pt x="81368" y="105863"/>
                </a:cubicBezTo>
                <a:cubicBezTo>
                  <a:pt x="94164" y="97696"/>
                  <a:pt x="89818" y="97696"/>
                  <a:pt x="94164" y="81047"/>
                </a:cubicBezTo>
                <a:cubicBezTo>
                  <a:pt x="59879" y="103036"/>
                  <a:pt x="59879" y="103036"/>
                  <a:pt x="59879" y="103036"/>
                </a:cubicBezTo>
                <a:lnTo>
                  <a:pt x="19315" y="77905"/>
                </a:lnTo>
                <a:close/>
                <a:moveTo>
                  <a:pt x="117585" y="38952"/>
                </a:moveTo>
                <a:lnTo>
                  <a:pt x="117585" y="38952"/>
                </a:lnTo>
                <a:cubicBezTo>
                  <a:pt x="66156" y="2827"/>
                  <a:pt x="66156" y="2827"/>
                  <a:pt x="66156" y="2827"/>
                </a:cubicBezTo>
                <a:cubicBezTo>
                  <a:pt x="64225" y="0"/>
                  <a:pt x="57706" y="0"/>
                  <a:pt x="53360" y="2827"/>
                </a:cubicBezTo>
                <a:cubicBezTo>
                  <a:pt x="2173" y="38952"/>
                  <a:pt x="2173" y="38952"/>
                  <a:pt x="2173" y="38952"/>
                </a:cubicBezTo>
                <a:cubicBezTo>
                  <a:pt x="0" y="41780"/>
                  <a:pt x="0" y="44607"/>
                  <a:pt x="2173" y="50261"/>
                </a:cubicBezTo>
                <a:cubicBezTo>
                  <a:pt x="53360" y="86387"/>
                  <a:pt x="53360" y="86387"/>
                  <a:pt x="53360" y="86387"/>
                </a:cubicBezTo>
                <a:cubicBezTo>
                  <a:pt x="57706" y="89214"/>
                  <a:pt x="64225" y="89214"/>
                  <a:pt x="66156" y="86387"/>
                </a:cubicBezTo>
                <a:cubicBezTo>
                  <a:pt x="98511" y="61256"/>
                  <a:pt x="98511" y="61256"/>
                  <a:pt x="98511" y="61256"/>
                </a:cubicBezTo>
                <a:cubicBezTo>
                  <a:pt x="64225" y="50261"/>
                  <a:pt x="64225" y="50261"/>
                  <a:pt x="64225" y="50261"/>
                </a:cubicBezTo>
                <a:cubicBezTo>
                  <a:pt x="62052" y="50261"/>
                  <a:pt x="62052" y="52774"/>
                  <a:pt x="59879" y="52774"/>
                </a:cubicBezTo>
                <a:cubicBezTo>
                  <a:pt x="53360" y="52774"/>
                  <a:pt x="49014" y="47434"/>
                  <a:pt x="49014" y="41780"/>
                </a:cubicBezTo>
                <a:cubicBezTo>
                  <a:pt x="49014" y="38952"/>
                  <a:pt x="53360" y="33612"/>
                  <a:pt x="59879" y="33612"/>
                </a:cubicBezTo>
                <a:cubicBezTo>
                  <a:pt x="64225" y="33612"/>
                  <a:pt x="68571" y="36125"/>
                  <a:pt x="70744" y="38952"/>
                </a:cubicBezTo>
                <a:cubicBezTo>
                  <a:pt x="106961" y="55602"/>
                  <a:pt x="106961" y="55602"/>
                  <a:pt x="106961" y="55602"/>
                </a:cubicBezTo>
                <a:cubicBezTo>
                  <a:pt x="117585" y="50261"/>
                  <a:pt x="117585" y="50261"/>
                  <a:pt x="117585" y="50261"/>
                </a:cubicBezTo>
                <a:cubicBezTo>
                  <a:pt x="119758" y="44607"/>
                  <a:pt x="119758" y="41780"/>
                  <a:pt x="117585" y="38952"/>
                </a:cubicBezTo>
                <a:close/>
                <a:moveTo>
                  <a:pt x="102615" y="108691"/>
                </a:moveTo>
                <a:lnTo>
                  <a:pt x="102615" y="108691"/>
                </a:lnTo>
                <a:cubicBezTo>
                  <a:pt x="100442" y="111518"/>
                  <a:pt x="109134" y="114345"/>
                  <a:pt x="111307" y="105863"/>
                </a:cubicBezTo>
                <a:cubicBezTo>
                  <a:pt x="113239" y="66910"/>
                  <a:pt x="106961" y="55602"/>
                  <a:pt x="106961" y="55602"/>
                </a:cubicBezTo>
                <a:cubicBezTo>
                  <a:pt x="98511" y="61256"/>
                  <a:pt x="98511" y="61256"/>
                  <a:pt x="98511" y="61256"/>
                </a:cubicBezTo>
                <a:cubicBezTo>
                  <a:pt x="98511" y="61256"/>
                  <a:pt x="106961" y="69738"/>
                  <a:pt x="102615" y="108691"/>
                </a:cubicBezTo>
                <a:close/>
              </a:path>
            </a:pathLst>
          </a:custGeom>
          <a:solidFill>
            <a:srgbClr val="848484"/>
          </a:solidFill>
          <a:ln>
            <a:noFill/>
          </a:ln>
        </p:spPr>
        <p:txBody>
          <a:bodyPr lIns="60933" tIns="30466" rIns="60933" bIns="30466" anchor="ctr" anchorCtr="0">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sz="2400" b="0" i="0" u="none" strike="noStrike" kern="0" cap="none" spc="0" normalizeH="0" baseline="0" noProof="0">
              <a:ln>
                <a:noFill/>
              </a:ln>
              <a:solidFill>
                <a:sysClr val="windowText" lastClr="000000"/>
              </a:solidFill>
              <a:effectLst/>
              <a:uLnTx/>
              <a:uFillTx/>
              <a:cs typeface="+mn-ea"/>
              <a:sym typeface="+mn-lt"/>
            </a:endParaRPr>
          </a:p>
        </p:txBody>
      </p:sp>
      <p:sp>
        <p:nvSpPr>
          <p:cNvPr id="11" name="Slide Number Placeholder 1">
            <a:extLst>
              <a:ext uri="{FF2B5EF4-FFF2-40B4-BE49-F238E27FC236}">
                <a16:creationId xmlns:a16="http://schemas.microsoft.com/office/drawing/2014/main" id="{7BB45656-DBAE-DB8D-75D3-BCBEEF9BAB63}"/>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195</a:t>
            </a:fld>
            <a:endParaRPr lang="en-GB"/>
          </a:p>
        </p:txBody>
      </p:sp>
    </p:spTree>
    <p:extLst>
      <p:ext uri="{BB962C8B-B14F-4D97-AF65-F5344CB8AC3E}">
        <p14:creationId xmlns:p14="http://schemas.microsoft.com/office/powerpoint/2010/main" val="1883282550"/>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b="1"/>
              <a:t>江苏省工资支付条例</a:t>
            </a:r>
            <a:r>
              <a:rPr lang="zh-CN" altLang="en-US" sz="2400">
                <a:latin typeface="Microsoft YaHei" panose="020B0503020204020204" pitchFamily="34" charset="-122"/>
                <a:ea typeface="Microsoft YaHei" panose="020B0503020204020204" pitchFamily="34" charset="-122"/>
              </a:rPr>
              <a:t>（</a:t>
            </a:r>
            <a:r>
              <a:rPr lang="en-GB" sz="2400">
                <a:latin typeface="Microsoft YaHei" panose="020B0503020204020204" pitchFamily="34" charset="-122"/>
                <a:ea typeface="Microsoft YaHei" panose="020B0503020204020204" pitchFamily="34" charset="-122"/>
              </a:rPr>
              <a:t>2021</a:t>
            </a:r>
            <a:r>
              <a:rPr lang="zh-CN" altLang="en-US" sz="2400">
                <a:latin typeface="Microsoft YaHei" panose="020B0503020204020204" pitchFamily="34" charset="-122"/>
                <a:ea typeface="Microsoft YaHei" panose="020B0503020204020204" pitchFamily="34" charset="-122"/>
              </a:rPr>
              <a:t>年</a:t>
            </a:r>
            <a:r>
              <a:rPr lang="en-GB" sz="2400">
                <a:latin typeface="Microsoft YaHei" panose="020B0503020204020204" pitchFamily="34" charset="-122"/>
                <a:ea typeface="Microsoft YaHei" panose="020B0503020204020204" pitchFamily="34" charset="-122"/>
              </a:rPr>
              <a:t>9</a:t>
            </a:r>
            <a:r>
              <a:rPr lang="zh-CN" altLang="en-US" sz="2400">
                <a:latin typeface="Microsoft YaHei" panose="020B0503020204020204" pitchFamily="34" charset="-122"/>
                <a:ea typeface="Microsoft YaHei" panose="020B0503020204020204" pitchFamily="34" charset="-122"/>
              </a:rPr>
              <a:t>月</a:t>
            </a:r>
            <a:r>
              <a:rPr lang="en-GB" sz="2400">
                <a:latin typeface="Microsoft YaHei" panose="020B0503020204020204" pitchFamily="34" charset="-122"/>
                <a:ea typeface="Microsoft YaHei" panose="020B0503020204020204" pitchFamily="34" charset="-122"/>
              </a:rPr>
              <a:t>29</a:t>
            </a:r>
            <a:r>
              <a:rPr lang="zh-CN" altLang="en-US" sz="2400">
                <a:latin typeface="Microsoft YaHei" panose="020B0503020204020204" pitchFamily="34" charset="-122"/>
                <a:ea typeface="Microsoft YaHei" panose="020B0503020204020204" pitchFamily="34" charset="-122"/>
              </a:rPr>
              <a:t>日修正）</a:t>
            </a:r>
            <a:endParaRPr lang="zh-CN" altLang="en-US" sz="2400"/>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6" name="Rectangle 5"/>
          <p:cNvSpPr/>
          <p:nvPr/>
        </p:nvSpPr>
        <p:spPr>
          <a:xfrm>
            <a:off x="553201" y="2761488"/>
            <a:ext cx="5265524" cy="3000821"/>
          </a:xfrm>
          <a:prstGeom prst="rect">
            <a:avLst/>
          </a:prstGeom>
        </p:spPr>
        <p:txBody>
          <a:bodyPr wrap="square">
            <a:spAutoFit/>
          </a:bodyPr>
          <a:lstStyle/>
          <a:p>
            <a:pPr lvl="0">
              <a:lnSpc>
                <a:spcPct val="150000"/>
              </a:lnSpc>
              <a:spcAft>
                <a:spcPts val="0"/>
              </a:spcAft>
            </a:pPr>
            <a:r>
              <a:rPr lang="zh-CN" altLang="en-US" b="1">
                <a:solidFill>
                  <a:srgbClr val="F8652E"/>
                </a:solidFill>
              </a:rPr>
              <a:t>第五十七条</a:t>
            </a:r>
            <a:r>
              <a:rPr lang="zh-CN" altLang="en-US">
                <a:solidFill>
                  <a:srgbClr val="848484"/>
                </a:solidFill>
              </a:rPr>
              <a:t> 用人单位违反本条例第十五条规定，未以货币形式支付劳动者工资，或者指定劳动者消费地点、场合、限制消费方式的，由劳动保障行政部门责令限期改正；逾期不改正的，可以责令给予劳动者同等金额一倍的赔偿，并可以对用人单位处以</a:t>
            </a:r>
            <a:r>
              <a:rPr lang="zh-CN" altLang="en-US" b="1">
                <a:solidFill>
                  <a:srgbClr val="848484"/>
                </a:solidFill>
              </a:rPr>
              <a:t>五千元以上二万元以下</a:t>
            </a:r>
            <a:r>
              <a:rPr lang="zh-CN" altLang="en-US">
                <a:solidFill>
                  <a:srgbClr val="848484"/>
                </a:solidFill>
              </a:rPr>
              <a:t>的罚款，对其法定代表人或者主要负责人处以</a:t>
            </a:r>
            <a:r>
              <a:rPr lang="zh-CN" altLang="en-US" b="1">
                <a:solidFill>
                  <a:srgbClr val="848484"/>
                </a:solidFill>
              </a:rPr>
              <a:t>一千元以上一万元以下</a:t>
            </a:r>
            <a:r>
              <a:rPr lang="zh-CN" altLang="en-US">
                <a:solidFill>
                  <a:srgbClr val="848484"/>
                </a:solidFill>
              </a:rPr>
              <a:t>的罚款。</a:t>
            </a:r>
            <a:r>
              <a:rPr lang="en-US">
                <a:solidFill>
                  <a:srgbClr val="848484"/>
                </a:solidFill>
              </a:rPr>
              <a:t> </a:t>
            </a:r>
            <a:r>
              <a:rPr lang="zh-CN" altLang="en-US">
                <a:solidFill>
                  <a:srgbClr val="848484"/>
                </a:solidFill>
              </a:rPr>
              <a:t> </a:t>
            </a:r>
            <a:endParaRPr lang="en-US" sz="1300">
              <a:solidFill>
                <a:srgbClr val="848484"/>
              </a:solidFill>
              <a:latin typeface="Century Gothic" panose="020B0502020202020204" pitchFamily="34" charset="0"/>
            </a:endParaRPr>
          </a:p>
        </p:txBody>
      </p:sp>
      <p:sp>
        <p:nvSpPr>
          <p:cNvPr id="8" name="Rectangle 7"/>
          <p:cNvSpPr/>
          <p:nvPr/>
        </p:nvSpPr>
        <p:spPr>
          <a:xfrm>
            <a:off x="6373276" y="2761488"/>
            <a:ext cx="5265524" cy="3000821"/>
          </a:xfrm>
          <a:prstGeom prst="rect">
            <a:avLst/>
          </a:prstGeom>
        </p:spPr>
        <p:txBody>
          <a:bodyPr wrap="square">
            <a:spAutoFit/>
          </a:bodyPr>
          <a:lstStyle/>
          <a:p>
            <a:pPr>
              <a:lnSpc>
                <a:spcPct val="150000"/>
              </a:lnSpc>
            </a:pPr>
            <a:r>
              <a:rPr lang="zh-CN" altLang="en-US" b="1">
                <a:solidFill>
                  <a:srgbClr val="F8652E"/>
                </a:solidFill>
              </a:rPr>
              <a:t>第五十六条</a:t>
            </a:r>
            <a:r>
              <a:rPr lang="zh-CN" altLang="en-US">
                <a:solidFill>
                  <a:srgbClr val="848484"/>
                </a:solidFill>
              </a:rPr>
              <a:t> 用人单位违反本条例第十五条规定，</a:t>
            </a:r>
            <a:r>
              <a:rPr lang="zh-CN" altLang="en-US" b="1">
                <a:solidFill>
                  <a:srgbClr val="848484"/>
                </a:solidFill>
              </a:rPr>
              <a:t>未以货币形式支付劳动者工资</a:t>
            </a:r>
            <a:r>
              <a:rPr lang="zh-CN" altLang="en-US">
                <a:solidFill>
                  <a:srgbClr val="848484"/>
                </a:solidFill>
              </a:rPr>
              <a:t>，或者指定劳动者消费地点、场合、限制消费方式的，由人力资源社会保障行政部门责令限期改正；逾期不改正的，对用人单位处以</a:t>
            </a:r>
            <a:r>
              <a:rPr lang="zh-CN" altLang="en-US" b="1">
                <a:solidFill>
                  <a:srgbClr val="848484"/>
                </a:solidFill>
              </a:rPr>
              <a:t>二万元以上五万元以下</a:t>
            </a:r>
            <a:r>
              <a:rPr lang="zh-CN" altLang="en-US">
                <a:solidFill>
                  <a:srgbClr val="848484"/>
                </a:solidFill>
              </a:rPr>
              <a:t>的罚款，对其法定代表人或者主要负责人处以</a:t>
            </a:r>
            <a:r>
              <a:rPr lang="zh-CN" altLang="en-US" b="1">
                <a:solidFill>
                  <a:srgbClr val="848484"/>
                </a:solidFill>
              </a:rPr>
              <a:t>一万元以上三万元以下</a:t>
            </a:r>
            <a:r>
              <a:rPr lang="zh-CN" altLang="en-US">
                <a:solidFill>
                  <a:srgbClr val="848484"/>
                </a:solidFill>
              </a:rPr>
              <a:t>的罚款</a:t>
            </a:r>
            <a:endParaRPr lang="en-GB">
              <a:solidFill>
                <a:srgbClr val="848484"/>
              </a:solidFill>
            </a:endParaRPr>
          </a:p>
        </p:txBody>
      </p:sp>
      <p:sp>
        <p:nvSpPr>
          <p:cNvPr id="12" name="TextBox 11"/>
          <p:cNvSpPr txBox="1"/>
          <p:nvPr/>
        </p:nvSpPr>
        <p:spPr>
          <a:xfrm>
            <a:off x="2422696" y="1948072"/>
            <a:ext cx="3312460" cy="413768"/>
          </a:xfrm>
          <a:prstGeom prst="rect">
            <a:avLst/>
          </a:prstGeom>
          <a:noFill/>
        </p:spPr>
        <p:txBody>
          <a:bodyPr vert="horz" wrap="square" lIns="0" rtlCol="0">
            <a:spAutoFit/>
          </a:bodyPr>
          <a:lstStyle/>
          <a:p>
            <a:pPr algn="l" rtl="0" eaLnBrk="1" fontAlgn="auto" hangingPunct="1">
              <a:lnSpc>
                <a:spcPts val="2200"/>
              </a:lnSpc>
              <a:spcBef>
                <a:spcPts val="0"/>
              </a:spcBef>
              <a:spcAft>
                <a:spcPts val="0"/>
              </a:spcAft>
              <a:buClr>
                <a:schemeClr val="tx2"/>
              </a:buClr>
            </a:pPr>
            <a:r>
              <a:rPr lang="en-US" altLang="zh-CN"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rPr>
              <a:t>2010</a:t>
            </a:r>
            <a:endParaRPr lang="en-US"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3" name="TextBox 12"/>
          <p:cNvSpPr txBox="1"/>
          <p:nvPr/>
        </p:nvSpPr>
        <p:spPr>
          <a:xfrm>
            <a:off x="8543546" y="1948072"/>
            <a:ext cx="3312460" cy="413768"/>
          </a:xfrm>
          <a:prstGeom prst="rect">
            <a:avLst/>
          </a:prstGeom>
          <a:noFill/>
        </p:spPr>
        <p:txBody>
          <a:bodyPr vert="horz" wrap="square" lIns="0" rtlCol="0">
            <a:spAutoFit/>
          </a:bodyPr>
          <a:lstStyle/>
          <a:p>
            <a:pPr algn="l" rtl="0" eaLnBrk="1" fontAlgn="auto" hangingPunct="1">
              <a:lnSpc>
                <a:spcPts val="2200"/>
              </a:lnSpc>
              <a:spcBef>
                <a:spcPts val="0"/>
              </a:spcBef>
              <a:spcAft>
                <a:spcPts val="0"/>
              </a:spcAft>
              <a:buClr>
                <a:schemeClr val="tx2"/>
              </a:buClr>
            </a:pPr>
            <a:r>
              <a:rPr lang="en-US" altLang="zh-CN"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rPr>
              <a:t>2021</a:t>
            </a:r>
            <a:endParaRPr lang="en-US"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4" name="Shape 4088"/>
          <p:cNvSpPr/>
          <p:nvPr/>
        </p:nvSpPr>
        <p:spPr>
          <a:xfrm>
            <a:off x="1702596" y="1796354"/>
            <a:ext cx="360050" cy="488513"/>
          </a:xfrm>
          <a:custGeom>
            <a:avLst/>
            <a:gdLst/>
            <a:ahLst/>
            <a:cxnLst/>
            <a:rect l="0" t="0" r="0" b="0"/>
            <a:pathLst>
              <a:path w="120000" h="120000" extrusionOk="0">
                <a:moveTo>
                  <a:pt x="116957" y="32525"/>
                </a:moveTo>
                <a:lnTo>
                  <a:pt x="116957" y="32525"/>
                </a:lnTo>
                <a:cubicBezTo>
                  <a:pt x="39211" y="4188"/>
                  <a:pt x="39211" y="4188"/>
                  <a:pt x="39211" y="4188"/>
                </a:cubicBezTo>
                <a:cubicBezTo>
                  <a:pt x="30084" y="0"/>
                  <a:pt x="9126" y="6160"/>
                  <a:pt x="3042" y="13059"/>
                </a:cubicBezTo>
                <a:cubicBezTo>
                  <a:pt x="0" y="17248"/>
                  <a:pt x="0" y="19466"/>
                  <a:pt x="0" y="19466"/>
                </a:cubicBezTo>
                <a:cubicBezTo>
                  <a:pt x="3042" y="85010"/>
                  <a:pt x="3042" y="85010"/>
                  <a:pt x="3042" y="85010"/>
                </a:cubicBezTo>
                <a:cubicBezTo>
                  <a:pt x="3042" y="85010"/>
                  <a:pt x="6084" y="87227"/>
                  <a:pt x="6084" y="89445"/>
                </a:cubicBezTo>
                <a:cubicBezTo>
                  <a:pt x="12169" y="89445"/>
                  <a:pt x="75042" y="119753"/>
                  <a:pt x="75042" y="119753"/>
                </a:cubicBezTo>
                <a:cubicBezTo>
                  <a:pt x="78084" y="119753"/>
                  <a:pt x="78084" y="119753"/>
                  <a:pt x="78084" y="119753"/>
                </a:cubicBezTo>
                <a:cubicBezTo>
                  <a:pt x="81126" y="119753"/>
                  <a:pt x="81126" y="119753"/>
                  <a:pt x="81126" y="119753"/>
                </a:cubicBezTo>
                <a:cubicBezTo>
                  <a:pt x="83830" y="119753"/>
                  <a:pt x="83830" y="117782"/>
                  <a:pt x="83830" y="117782"/>
                </a:cubicBezTo>
                <a:cubicBezTo>
                  <a:pt x="83830" y="50020"/>
                  <a:pt x="83830" y="50020"/>
                  <a:pt x="83830" y="50020"/>
                </a:cubicBezTo>
                <a:cubicBezTo>
                  <a:pt x="83830" y="47802"/>
                  <a:pt x="83830" y="47802"/>
                  <a:pt x="81126" y="45585"/>
                </a:cubicBezTo>
                <a:cubicBezTo>
                  <a:pt x="14873" y="17248"/>
                  <a:pt x="14873" y="17248"/>
                  <a:pt x="14873" y="17248"/>
                </a:cubicBezTo>
                <a:cubicBezTo>
                  <a:pt x="14873" y="17248"/>
                  <a:pt x="17915" y="15030"/>
                  <a:pt x="24000" y="13059"/>
                </a:cubicBezTo>
                <a:cubicBezTo>
                  <a:pt x="30084" y="10841"/>
                  <a:pt x="32788" y="10841"/>
                  <a:pt x="36169" y="10841"/>
                </a:cubicBezTo>
                <a:cubicBezTo>
                  <a:pt x="36169" y="10841"/>
                  <a:pt x="99042" y="36960"/>
                  <a:pt x="101746" y="36960"/>
                </a:cubicBezTo>
                <a:cubicBezTo>
                  <a:pt x="104788" y="39178"/>
                  <a:pt x="104788" y="39178"/>
                  <a:pt x="104788" y="39178"/>
                </a:cubicBezTo>
                <a:cubicBezTo>
                  <a:pt x="104788" y="41396"/>
                  <a:pt x="104788" y="104722"/>
                  <a:pt x="104788" y="104722"/>
                </a:cubicBezTo>
                <a:cubicBezTo>
                  <a:pt x="104788" y="106694"/>
                  <a:pt x="107830" y="108911"/>
                  <a:pt x="110873" y="108911"/>
                </a:cubicBezTo>
                <a:cubicBezTo>
                  <a:pt x="113915" y="108911"/>
                  <a:pt x="119661" y="106694"/>
                  <a:pt x="119661" y="104722"/>
                </a:cubicBezTo>
                <a:cubicBezTo>
                  <a:pt x="119661" y="34743"/>
                  <a:pt x="119661" y="34743"/>
                  <a:pt x="119661" y="34743"/>
                </a:cubicBezTo>
                <a:lnTo>
                  <a:pt x="116957" y="32525"/>
                </a:lnTo>
              </a:path>
            </a:pathLst>
          </a:custGeom>
          <a:solidFill>
            <a:srgbClr val="848484"/>
          </a:solidFill>
          <a:ln>
            <a:noFill/>
          </a:ln>
        </p:spPr>
        <p:txBody>
          <a:bodyPr lIns="60933" tIns="30466" rIns="60933" bIns="30466" anchor="ctr" anchorCtr="0">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sz="2400" b="0" i="0" u="none" strike="noStrike" kern="0" cap="none" spc="0" normalizeH="0" baseline="0" noProof="0">
              <a:ln>
                <a:noFill/>
              </a:ln>
              <a:solidFill>
                <a:sysClr val="windowText" lastClr="000000"/>
              </a:solidFill>
              <a:effectLst/>
              <a:uLnTx/>
              <a:uFillTx/>
              <a:cs typeface="+mn-ea"/>
              <a:sym typeface="+mn-lt"/>
            </a:endParaRPr>
          </a:p>
        </p:txBody>
      </p:sp>
      <p:sp>
        <p:nvSpPr>
          <p:cNvPr id="15" name="Shape 4054"/>
          <p:cNvSpPr/>
          <p:nvPr/>
        </p:nvSpPr>
        <p:spPr>
          <a:xfrm>
            <a:off x="7679426" y="1869139"/>
            <a:ext cx="504070" cy="386197"/>
          </a:xfrm>
          <a:custGeom>
            <a:avLst/>
            <a:gdLst/>
            <a:ahLst/>
            <a:cxnLst/>
            <a:rect l="0" t="0" r="0" b="0"/>
            <a:pathLst>
              <a:path w="120000" h="120000" extrusionOk="0">
                <a:moveTo>
                  <a:pt x="19315" y="77905"/>
                </a:moveTo>
                <a:lnTo>
                  <a:pt x="19315" y="77905"/>
                </a:lnTo>
                <a:cubicBezTo>
                  <a:pt x="23420" y="92041"/>
                  <a:pt x="25593" y="97696"/>
                  <a:pt x="38390" y="103036"/>
                </a:cubicBezTo>
                <a:cubicBezTo>
                  <a:pt x="49014" y="111518"/>
                  <a:pt x="55533" y="119685"/>
                  <a:pt x="59879" y="119685"/>
                </a:cubicBezTo>
                <a:cubicBezTo>
                  <a:pt x="64225" y="119685"/>
                  <a:pt x="70744" y="111518"/>
                  <a:pt x="81368" y="105863"/>
                </a:cubicBezTo>
                <a:cubicBezTo>
                  <a:pt x="94164" y="97696"/>
                  <a:pt x="89818" y="97696"/>
                  <a:pt x="94164" y="81047"/>
                </a:cubicBezTo>
                <a:cubicBezTo>
                  <a:pt x="59879" y="103036"/>
                  <a:pt x="59879" y="103036"/>
                  <a:pt x="59879" y="103036"/>
                </a:cubicBezTo>
                <a:lnTo>
                  <a:pt x="19315" y="77905"/>
                </a:lnTo>
                <a:close/>
                <a:moveTo>
                  <a:pt x="117585" y="38952"/>
                </a:moveTo>
                <a:lnTo>
                  <a:pt x="117585" y="38952"/>
                </a:lnTo>
                <a:cubicBezTo>
                  <a:pt x="66156" y="2827"/>
                  <a:pt x="66156" y="2827"/>
                  <a:pt x="66156" y="2827"/>
                </a:cubicBezTo>
                <a:cubicBezTo>
                  <a:pt x="64225" y="0"/>
                  <a:pt x="57706" y="0"/>
                  <a:pt x="53360" y="2827"/>
                </a:cubicBezTo>
                <a:cubicBezTo>
                  <a:pt x="2173" y="38952"/>
                  <a:pt x="2173" y="38952"/>
                  <a:pt x="2173" y="38952"/>
                </a:cubicBezTo>
                <a:cubicBezTo>
                  <a:pt x="0" y="41780"/>
                  <a:pt x="0" y="44607"/>
                  <a:pt x="2173" y="50261"/>
                </a:cubicBezTo>
                <a:cubicBezTo>
                  <a:pt x="53360" y="86387"/>
                  <a:pt x="53360" y="86387"/>
                  <a:pt x="53360" y="86387"/>
                </a:cubicBezTo>
                <a:cubicBezTo>
                  <a:pt x="57706" y="89214"/>
                  <a:pt x="64225" y="89214"/>
                  <a:pt x="66156" y="86387"/>
                </a:cubicBezTo>
                <a:cubicBezTo>
                  <a:pt x="98511" y="61256"/>
                  <a:pt x="98511" y="61256"/>
                  <a:pt x="98511" y="61256"/>
                </a:cubicBezTo>
                <a:cubicBezTo>
                  <a:pt x="64225" y="50261"/>
                  <a:pt x="64225" y="50261"/>
                  <a:pt x="64225" y="50261"/>
                </a:cubicBezTo>
                <a:cubicBezTo>
                  <a:pt x="62052" y="50261"/>
                  <a:pt x="62052" y="52774"/>
                  <a:pt x="59879" y="52774"/>
                </a:cubicBezTo>
                <a:cubicBezTo>
                  <a:pt x="53360" y="52774"/>
                  <a:pt x="49014" y="47434"/>
                  <a:pt x="49014" y="41780"/>
                </a:cubicBezTo>
                <a:cubicBezTo>
                  <a:pt x="49014" y="38952"/>
                  <a:pt x="53360" y="33612"/>
                  <a:pt x="59879" y="33612"/>
                </a:cubicBezTo>
                <a:cubicBezTo>
                  <a:pt x="64225" y="33612"/>
                  <a:pt x="68571" y="36125"/>
                  <a:pt x="70744" y="38952"/>
                </a:cubicBezTo>
                <a:cubicBezTo>
                  <a:pt x="106961" y="55602"/>
                  <a:pt x="106961" y="55602"/>
                  <a:pt x="106961" y="55602"/>
                </a:cubicBezTo>
                <a:cubicBezTo>
                  <a:pt x="117585" y="50261"/>
                  <a:pt x="117585" y="50261"/>
                  <a:pt x="117585" y="50261"/>
                </a:cubicBezTo>
                <a:cubicBezTo>
                  <a:pt x="119758" y="44607"/>
                  <a:pt x="119758" y="41780"/>
                  <a:pt x="117585" y="38952"/>
                </a:cubicBezTo>
                <a:close/>
                <a:moveTo>
                  <a:pt x="102615" y="108691"/>
                </a:moveTo>
                <a:lnTo>
                  <a:pt x="102615" y="108691"/>
                </a:lnTo>
                <a:cubicBezTo>
                  <a:pt x="100442" y="111518"/>
                  <a:pt x="109134" y="114345"/>
                  <a:pt x="111307" y="105863"/>
                </a:cubicBezTo>
                <a:cubicBezTo>
                  <a:pt x="113239" y="66910"/>
                  <a:pt x="106961" y="55602"/>
                  <a:pt x="106961" y="55602"/>
                </a:cubicBezTo>
                <a:cubicBezTo>
                  <a:pt x="98511" y="61256"/>
                  <a:pt x="98511" y="61256"/>
                  <a:pt x="98511" y="61256"/>
                </a:cubicBezTo>
                <a:cubicBezTo>
                  <a:pt x="98511" y="61256"/>
                  <a:pt x="106961" y="69738"/>
                  <a:pt x="102615" y="108691"/>
                </a:cubicBezTo>
                <a:close/>
              </a:path>
            </a:pathLst>
          </a:custGeom>
          <a:solidFill>
            <a:srgbClr val="848484"/>
          </a:solidFill>
          <a:ln>
            <a:noFill/>
          </a:ln>
        </p:spPr>
        <p:txBody>
          <a:bodyPr lIns="60933" tIns="30466" rIns="60933" bIns="30466" anchor="ctr" anchorCtr="0">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sz="2400" b="0" i="0" u="none" strike="noStrike" kern="0" cap="none" spc="0" normalizeH="0" baseline="0" noProof="0">
              <a:ln>
                <a:noFill/>
              </a:ln>
              <a:solidFill>
                <a:sysClr val="windowText" lastClr="000000"/>
              </a:solidFill>
              <a:effectLst/>
              <a:uLnTx/>
              <a:uFillTx/>
              <a:cs typeface="+mn-ea"/>
              <a:sym typeface="+mn-lt"/>
            </a:endParaRPr>
          </a:p>
        </p:txBody>
      </p:sp>
      <p:cxnSp>
        <p:nvCxnSpPr>
          <p:cNvPr id="16" name="Straight Connector 15"/>
          <p:cNvCxnSpPr/>
          <p:nvPr/>
        </p:nvCxnSpPr>
        <p:spPr>
          <a:xfrm>
            <a:off x="6096000" y="1948072"/>
            <a:ext cx="0" cy="3833675"/>
          </a:xfrm>
          <a:prstGeom prst="line">
            <a:avLst/>
          </a:prstGeom>
        </p:spPr>
        <p:style>
          <a:lnRef idx="1">
            <a:schemeClr val="accent1"/>
          </a:lnRef>
          <a:fillRef idx="0">
            <a:schemeClr val="accent1"/>
          </a:fillRef>
          <a:effectRef idx="0">
            <a:schemeClr val="accent1"/>
          </a:effectRef>
          <a:fontRef idx="minor">
            <a:schemeClr val="tx1"/>
          </a:fontRef>
        </p:style>
      </p:cxnSp>
      <p:sp>
        <p:nvSpPr>
          <p:cNvPr id="11" name="Slide Number Placeholder 1">
            <a:extLst>
              <a:ext uri="{FF2B5EF4-FFF2-40B4-BE49-F238E27FC236}">
                <a16:creationId xmlns:a16="http://schemas.microsoft.com/office/drawing/2014/main" id="{72BDA54C-6925-41F0-4FE3-60EFB1F4D5B3}"/>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196</a:t>
            </a:fld>
            <a:endParaRPr lang="en-GB"/>
          </a:p>
        </p:txBody>
      </p:sp>
    </p:spTree>
    <p:extLst>
      <p:ext uri="{BB962C8B-B14F-4D97-AF65-F5344CB8AC3E}">
        <p14:creationId xmlns:p14="http://schemas.microsoft.com/office/powerpoint/2010/main" val="547515453"/>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江苏省工资支付条例</a:t>
            </a:r>
            <a:r>
              <a:rPr lang="zh-CN" altLang="en-US" sz="2400">
                <a:latin typeface="Microsoft YaHei" panose="020B0503020204020204" pitchFamily="34" charset="-122"/>
                <a:ea typeface="Microsoft YaHei" panose="020B0503020204020204" pitchFamily="34" charset="-122"/>
              </a:rPr>
              <a:t>（</a:t>
            </a:r>
            <a:r>
              <a:rPr lang="en-GB" sz="2400">
                <a:latin typeface="Microsoft YaHei" panose="020B0503020204020204" pitchFamily="34" charset="-122"/>
                <a:ea typeface="Microsoft YaHei" panose="020B0503020204020204" pitchFamily="34" charset="-122"/>
              </a:rPr>
              <a:t>2021</a:t>
            </a:r>
            <a:r>
              <a:rPr lang="zh-CN" altLang="en-US" sz="2400">
                <a:latin typeface="Microsoft YaHei" panose="020B0503020204020204" pitchFamily="34" charset="-122"/>
                <a:ea typeface="Microsoft YaHei" panose="020B0503020204020204" pitchFamily="34" charset="-122"/>
              </a:rPr>
              <a:t>年</a:t>
            </a:r>
            <a:r>
              <a:rPr lang="en-GB" sz="2400">
                <a:latin typeface="Microsoft YaHei" panose="020B0503020204020204" pitchFamily="34" charset="-122"/>
                <a:ea typeface="Microsoft YaHei" panose="020B0503020204020204" pitchFamily="34" charset="-122"/>
              </a:rPr>
              <a:t>9</a:t>
            </a:r>
            <a:r>
              <a:rPr lang="zh-CN" altLang="en-US" sz="2400">
                <a:latin typeface="Microsoft YaHei" panose="020B0503020204020204" pitchFamily="34" charset="-122"/>
                <a:ea typeface="Microsoft YaHei" panose="020B0503020204020204" pitchFamily="34" charset="-122"/>
              </a:rPr>
              <a:t>月</a:t>
            </a:r>
            <a:r>
              <a:rPr lang="en-GB" sz="2400">
                <a:latin typeface="Microsoft YaHei" panose="020B0503020204020204" pitchFamily="34" charset="-122"/>
                <a:ea typeface="Microsoft YaHei" panose="020B0503020204020204" pitchFamily="34" charset="-122"/>
              </a:rPr>
              <a:t>29</a:t>
            </a:r>
            <a:r>
              <a:rPr lang="zh-CN" altLang="en-US" sz="2400">
                <a:latin typeface="Microsoft YaHei" panose="020B0503020204020204" pitchFamily="34" charset="-122"/>
                <a:ea typeface="Microsoft YaHei" panose="020B0503020204020204" pitchFamily="34" charset="-122"/>
              </a:rPr>
              <a:t>日修正）</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6" name="Rectangle 5"/>
          <p:cNvSpPr/>
          <p:nvPr/>
        </p:nvSpPr>
        <p:spPr>
          <a:xfrm>
            <a:off x="540830" y="2761488"/>
            <a:ext cx="5265524" cy="3300904"/>
          </a:xfrm>
          <a:prstGeom prst="rect">
            <a:avLst/>
          </a:prstGeom>
        </p:spPr>
        <p:txBody>
          <a:bodyPr wrap="square">
            <a:spAutoFit/>
          </a:bodyPr>
          <a:lstStyle/>
          <a:p>
            <a:pPr lvl="0">
              <a:lnSpc>
                <a:spcPct val="150000"/>
              </a:lnSpc>
              <a:spcAft>
                <a:spcPts val="0"/>
              </a:spcAft>
            </a:pPr>
            <a:r>
              <a:rPr lang="zh-CN" altLang="en-US" b="1">
                <a:solidFill>
                  <a:srgbClr val="F8652E"/>
                </a:solidFill>
                <a:latin typeface="Microsoft YaHei" panose="020B0503020204020204" pitchFamily="34" charset="-122"/>
                <a:ea typeface="Microsoft YaHei" panose="020B0503020204020204" pitchFamily="34" charset="-122"/>
              </a:rPr>
              <a:t>第五十九条</a:t>
            </a:r>
            <a:r>
              <a:rPr lang="zh-CN" altLang="en-US">
                <a:solidFill>
                  <a:srgbClr val="848484"/>
                </a:solidFill>
                <a:latin typeface="Microsoft YaHei" panose="020B0503020204020204" pitchFamily="34" charset="-122"/>
                <a:ea typeface="Microsoft YaHei" panose="020B0503020204020204" pitchFamily="34" charset="-122"/>
              </a:rPr>
              <a:t> 用人单位违反本条例第四十四条第二款规定，弄虚作假或者阻碍、拒绝监督检查的，由劳动保障行政部门予以警告，处以一千元以上一万元以下的罚款，并可以对其法定代表人或者主要负责人以及直接责任人处以一千元以上一万元以下的罚款；构成违反治安管理行为的，由公安机关依法予以处罚；构成犯罪的，依法追究刑事责任。</a:t>
            </a:r>
            <a:r>
              <a:rPr lang="en-US">
                <a:solidFill>
                  <a:srgbClr val="848484"/>
                </a:solidFill>
                <a:latin typeface="Microsoft YaHei" panose="020B0503020204020204" pitchFamily="34" charset="-122"/>
                <a:ea typeface="Microsoft YaHei" panose="020B0503020204020204" pitchFamily="34" charset="-122"/>
              </a:rPr>
              <a:t> </a:t>
            </a:r>
            <a:br>
              <a:rPr lang="en-US">
                <a:solidFill>
                  <a:srgbClr val="848484"/>
                </a:solidFill>
              </a:rPr>
            </a:br>
            <a:endParaRPr lang="en-US" sz="1300">
              <a:solidFill>
                <a:srgbClr val="848484"/>
              </a:solidFill>
              <a:latin typeface="Century Gothic" panose="020B0502020202020204" pitchFamily="34" charset="0"/>
            </a:endParaRPr>
          </a:p>
        </p:txBody>
      </p:sp>
      <p:sp>
        <p:nvSpPr>
          <p:cNvPr id="8" name="Rectangle 7"/>
          <p:cNvSpPr/>
          <p:nvPr/>
        </p:nvSpPr>
        <p:spPr>
          <a:xfrm>
            <a:off x="6373276" y="2761488"/>
            <a:ext cx="5265524" cy="2585323"/>
          </a:xfrm>
          <a:prstGeom prst="rect">
            <a:avLst/>
          </a:prstGeom>
        </p:spPr>
        <p:txBody>
          <a:bodyPr wrap="square">
            <a:spAutoFit/>
          </a:bodyPr>
          <a:lstStyle/>
          <a:p>
            <a:pPr>
              <a:lnSpc>
                <a:spcPct val="150000"/>
              </a:lnSpc>
            </a:pPr>
            <a:r>
              <a:rPr lang="zh-CN" altLang="en-US" b="1">
                <a:solidFill>
                  <a:srgbClr val="F8652E"/>
                </a:solidFill>
                <a:latin typeface="Microsoft YaHei" panose="020B0503020204020204" pitchFamily="34" charset="-122"/>
                <a:ea typeface="Microsoft YaHei" panose="020B0503020204020204" pitchFamily="34" charset="-122"/>
              </a:rPr>
              <a:t>第五十八条</a:t>
            </a:r>
            <a:r>
              <a:rPr lang="zh-CN" altLang="en-US">
                <a:solidFill>
                  <a:srgbClr val="848484"/>
                </a:solidFill>
                <a:latin typeface="Microsoft YaHei" panose="020B0503020204020204" pitchFamily="34" charset="-122"/>
                <a:ea typeface="Microsoft YaHei" panose="020B0503020204020204" pitchFamily="34" charset="-122"/>
              </a:rPr>
              <a:t> 用人单位违反本条例第四十三条第二款规定，</a:t>
            </a:r>
            <a:r>
              <a:rPr lang="zh-CN" altLang="en-US" b="1">
                <a:solidFill>
                  <a:srgbClr val="848484"/>
                </a:solidFill>
                <a:latin typeface="Microsoft YaHei" panose="020B0503020204020204" pitchFamily="34" charset="-122"/>
                <a:ea typeface="Microsoft YaHei" panose="020B0503020204020204" pitchFamily="34" charset="-122"/>
              </a:rPr>
              <a:t>弄虚作假或者阻碍、拒绝监督检查的</a:t>
            </a:r>
            <a:r>
              <a:rPr lang="zh-CN" altLang="en-US">
                <a:solidFill>
                  <a:srgbClr val="848484"/>
                </a:solidFill>
                <a:latin typeface="Microsoft YaHei" panose="020B0503020204020204" pitchFamily="34" charset="-122"/>
                <a:ea typeface="Microsoft YaHei" panose="020B0503020204020204" pitchFamily="34" charset="-122"/>
              </a:rPr>
              <a:t>，由人力资源社会保障行政部门责令改正，处以</a:t>
            </a:r>
            <a:r>
              <a:rPr lang="zh-CN" altLang="en-US" b="1">
                <a:solidFill>
                  <a:srgbClr val="848484"/>
                </a:solidFill>
                <a:latin typeface="Microsoft YaHei" panose="020B0503020204020204" pitchFamily="34" charset="-122"/>
                <a:ea typeface="Microsoft YaHei" panose="020B0503020204020204" pitchFamily="34" charset="-122"/>
              </a:rPr>
              <a:t>二千元以上二万元以下</a:t>
            </a:r>
            <a:r>
              <a:rPr lang="zh-CN" altLang="en-US">
                <a:solidFill>
                  <a:srgbClr val="848484"/>
                </a:solidFill>
                <a:latin typeface="Microsoft YaHei" panose="020B0503020204020204" pitchFamily="34" charset="-122"/>
                <a:ea typeface="Microsoft YaHei" panose="020B0503020204020204" pitchFamily="34" charset="-122"/>
              </a:rPr>
              <a:t>的罚款；构成违反治安管理行为的，由公安机关依法予以处罚；构成犯罪的，依法追究刑事责任。</a:t>
            </a:r>
            <a:endParaRPr lang="en-GB">
              <a:solidFill>
                <a:srgbClr val="848484"/>
              </a:solidFill>
              <a:latin typeface="Microsoft YaHei" panose="020B0503020204020204" pitchFamily="34" charset="-122"/>
              <a:ea typeface="Microsoft YaHei" panose="020B0503020204020204" pitchFamily="34" charset="-122"/>
            </a:endParaRPr>
          </a:p>
        </p:txBody>
      </p:sp>
      <p:cxnSp>
        <p:nvCxnSpPr>
          <p:cNvPr id="12" name="Straight Connector 11"/>
          <p:cNvCxnSpPr/>
          <p:nvPr/>
        </p:nvCxnSpPr>
        <p:spPr>
          <a:xfrm>
            <a:off x="6096000" y="1948072"/>
            <a:ext cx="0" cy="3833675"/>
          </a:xfrm>
          <a:prstGeom prst="line">
            <a:avLst/>
          </a:prstGeom>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2422696" y="1948072"/>
            <a:ext cx="3312460" cy="413768"/>
          </a:xfrm>
          <a:prstGeom prst="rect">
            <a:avLst/>
          </a:prstGeom>
          <a:noFill/>
        </p:spPr>
        <p:txBody>
          <a:bodyPr vert="horz" wrap="square" lIns="0" rtlCol="0">
            <a:spAutoFit/>
          </a:bodyPr>
          <a:lstStyle/>
          <a:p>
            <a:pPr algn="l" rtl="0" eaLnBrk="1" fontAlgn="auto" hangingPunct="1">
              <a:lnSpc>
                <a:spcPts val="2200"/>
              </a:lnSpc>
              <a:spcBef>
                <a:spcPts val="0"/>
              </a:spcBef>
              <a:spcAft>
                <a:spcPts val="0"/>
              </a:spcAft>
              <a:buClr>
                <a:schemeClr val="tx2"/>
              </a:buClr>
            </a:pPr>
            <a:r>
              <a:rPr lang="en-US" altLang="zh-CN"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rPr>
              <a:t>2010</a:t>
            </a:r>
            <a:endParaRPr lang="en-US"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4" name="TextBox 13"/>
          <p:cNvSpPr txBox="1"/>
          <p:nvPr/>
        </p:nvSpPr>
        <p:spPr>
          <a:xfrm>
            <a:off x="8543546" y="1948072"/>
            <a:ext cx="3312460" cy="413768"/>
          </a:xfrm>
          <a:prstGeom prst="rect">
            <a:avLst/>
          </a:prstGeom>
          <a:noFill/>
        </p:spPr>
        <p:txBody>
          <a:bodyPr vert="horz" wrap="square" lIns="0" rtlCol="0">
            <a:spAutoFit/>
          </a:bodyPr>
          <a:lstStyle/>
          <a:p>
            <a:pPr algn="l" rtl="0" eaLnBrk="1" fontAlgn="auto" hangingPunct="1">
              <a:lnSpc>
                <a:spcPts val="2200"/>
              </a:lnSpc>
              <a:spcBef>
                <a:spcPts val="0"/>
              </a:spcBef>
              <a:spcAft>
                <a:spcPts val="0"/>
              </a:spcAft>
              <a:buClr>
                <a:schemeClr val="tx2"/>
              </a:buClr>
            </a:pPr>
            <a:r>
              <a:rPr lang="en-US" altLang="zh-CN"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rPr>
              <a:t>2021</a:t>
            </a:r>
            <a:endParaRPr lang="en-US" sz="3600" b="1" i="0" u="none" baseline="0">
              <a:solidFill>
                <a:srgbClr val="848484"/>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5" name="Shape 4088"/>
          <p:cNvSpPr/>
          <p:nvPr/>
        </p:nvSpPr>
        <p:spPr>
          <a:xfrm>
            <a:off x="1702596" y="1796354"/>
            <a:ext cx="360050" cy="488513"/>
          </a:xfrm>
          <a:custGeom>
            <a:avLst/>
            <a:gdLst/>
            <a:ahLst/>
            <a:cxnLst/>
            <a:rect l="0" t="0" r="0" b="0"/>
            <a:pathLst>
              <a:path w="120000" h="120000" extrusionOk="0">
                <a:moveTo>
                  <a:pt x="116957" y="32525"/>
                </a:moveTo>
                <a:lnTo>
                  <a:pt x="116957" y="32525"/>
                </a:lnTo>
                <a:cubicBezTo>
                  <a:pt x="39211" y="4188"/>
                  <a:pt x="39211" y="4188"/>
                  <a:pt x="39211" y="4188"/>
                </a:cubicBezTo>
                <a:cubicBezTo>
                  <a:pt x="30084" y="0"/>
                  <a:pt x="9126" y="6160"/>
                  <a:pt x="3042" y="13059"/>
                </a:cubicBezTo>
                <a:cubicBezTo>
                  <a:pt x="0" y="17248"/>
                  <a:pt x="0" y="19466"/>
                  <a:pt x="0" y="19466"/>
                </a:cubicBezTo>
                <a:cubicBezTo>
                  <a:pt x="3042" y="85010"/>
                  <a:pt x="3042" y="85010"/>
                  <a:pt x="3042" y="85010"/>
                </a:cubicBezTo>
                <a:cubicBezTo>
                  <a:pt x="3042" y="85010"/>
                  <a:pt x="6084" y="87227"/>
                  <a:pt x="6084" y="89445"/>
                </a:cubicBezTo>
                <a:cubicBezTo>
                  <a:pt x="12169" y="89445"/>
                  <a:pt x="75042" y="119753"/>
                  <a:pt x="75042" y="119753"/>
                </a:cubicBezTo>
                <a:cubicBezTo>
                  <a:pt x="78084" y="119753"/>
                  <a:pt x="78084" y="119753"/>
                  <a:pt x="78084" y="119753"/>
                </a:cubicBezTo>
                <a:cubicBezTo>
                  <a:pt x="81126" y="119753"/>
                  <a:pt x="81126" y="119753"/>
                  <a:pt x="81126" y="119753"/>
                </a:cubicBezTo>
                <a:cubicBezTo>
                  <a:pt x="83830" y="119753"/>
                  <a:pt x="83830" y="117782"/>
                  <a:pt x="83830" y="117782"/>
                </a:cubicBezTo>
                <a:cubicBezTo>
                  <a:pt x="83830" y="50020"/>
                  <a:pt x="83830" y="50020"/>
                  <a:pt x="83830" y="50020"/>
                </a:cubicBezTo>
                <a:cubicBezTo>
                  <a:pt x="83830" y="47802"/>
                  <a:pt x="83830" y="47802"/>
                  <a:pt x="81126" y="45585"/>
                </a:cubicBezTo>
                <a:cubicBezTo>
                  <a:pt x="14873" y="17248"/>
                  <a:pt x="14873" y="17248"/>
                  <a:pt x="14873" y="17248"/>
                </a:cubicBezTo>
                <a:cubicBezTo>
                  <a:pt x="14873" y="17248"/>
                  <a:pt x="17915" y="15030"/>
                  <a:pt x="24000" y="13059"/>
                </a:cubicBezTo>
                <a:cubicBezTo>
                  <a:pt x="30084" y="10841"/>
                  <a:pt x="32788" y="10841"/>
                  <a:pt x="36169" y="10841"/>
                </a:cubicBezTo>
                <a:cubicBezTo>
                  <a:pt x="36169" y="10841"/>
                  <a:pt x="99042" y="36960"/>
                  <a:pt x="101746" y="36960"/>
                </a:cubicBezTo>
                <a:cubicBezTo>
                  <a:pt x="104788" y="39178"/>
                  <a:pt x="104788" y="39178"/>
                  <a:pt x="104788" y="39178"/>
                </a:cubicBezTo>
                <a:cubicBezTo>
                  <a:pt x="104788" y="41396"/>
                  <a:pt x="104788" y="104722"/>
                  <a:pt x="104788" y="104722"/>
                </a:cubicBezTo>
                <a:cubicBezTo>
                  <a:pt x="104788" y="106694"/>
                  <a:pt x="107830" y="108911"/>
                  <a:pt x="110873" y="108911"/>
                </a:cubicBezTo>
                <a:cubicBezTo>
                  <a:pt x="113915" y="108911"/>
                  <a:pt x="119661" y="106694"/>
                  <a:pt x="119661" y="104722"/>
                </a:cubicBezTo>
                <a:cubicBezTo>
                  <a:pt x="119661" y="34743"/>
                  <a:pt x="119661" y="34743"/>
                  <a:pt x="119661" y="34743"/>
                </a:cubicBezTo>
                <a:lnTo>
                  <a:pt x="116957" y="32525"/>
                </a:lnTo>
              </a:path>
            </a:pathLst>
          </a:custGeom>
          <a:solidFill>
            <a:srgbClr val="848484"/>
          </a:solidFill>
          <a:ln>
            <a:noFill/>
          </a:ln>
        </p:spPr>
        <p:txBody>
          <a:bodyPr lIns="60933" tIns="30466" rIns="60933" bIns="30466" anchor="ctr" anchorCtr="0">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sz="2400" b="0" i="0" u="none" strike="noStrike" kern="0" cap="none" spc="0" normalizeH="0" baseline="0" noProof="0">
              <a:ln>
                <a:noFill/>
              </a:ln>
              <a:solidFill>
                <a:sysClr val="windowText" lastClr="000000"/>
              </a:solidFill>
              <a:effectLst/>
              <a:uLnTx/>
              <a:uFillTx/>
              <a:cs typeface="+mn-ea"/>
              <a:sym typeface="+mn-lt"/>
            </a:endParaRPr>
          </a:p>
        </p:txBody>
      </p:sp>
      <p:sp>
        <p:nvSpPr>
          <p:cNvPr id="16" name="Shape 4054"/>
          <p:cNvSpPr/>
          <p:nvPr/>
        </p:nvSpPr>
        <p:spPr>
          <a:xfrm>
            <a:off x="7679426" y="1869139"/>
            <a:ext cx="504070" cy="386197"/>
          </a:xfrm>
          <a:custGeom>
            <a:avLst/>
            <a:gdLst/>
            <a:ahLst/>
            <a:cxnLst/>
            <a:rect l="0" t="0" r="0" b="0"/>
            <a:pathLst>
              <a:path w="120000" h="120000" extrusionOk="0">
                <a:moveTo>
                  <a:pt x="19315" y="77905"/>
                </a:moveTo>
                <a:lnTo>
                  <a:pt x="19315" y="77905"/>
                </a:lnTo>
                <a:cubicBezTo>
                  <a:pt x="23420" y="92041"/>
                  <a:pt x="25593" y="97696"/>
                  <a:pt x="38390" y="103036"/>
                </a:cubicBezTo>
                <a:cubicBezTo>
                  <a:pt x="49014" y="111518"/>
                  <a:pt x="55533" y="119685"/>
                  <a:pt x="59879" y="119685"/>
                </a:cubicBezTo>
                <a:cubicBezTo>
                  <a:pt x="64225" y="119685"/>
                  <a:pt x="70744" y="111518"/>
                  <a:pt x="81368" y="105863"/>
                </a:cubicBezTo>
                <a:cubicBezTo>
                  <a:pt x="94164" y="97696"/>
                  <a:pt x="89818" y="97696"/>
                  <a:pt x="94164" y="81047"/>
                </a:cubicBezTo>
                <a:cubicBezTo>
                  <a:pt x="59879" y="103036"/>
                  <a:pt x="59879" y="103036"/>
                  <a:pt x="59879" y="103036"/>
                </a:cubicBezTo>
                <a:lnTo>
                  <a:pt x="19315" y="77905"/>
                </a:lnTo>
                <a:close/>
                <a:moveTo>
                  <a:pt x="117585" y="38952"/>
                </a:moveTo>
                <a:lnTo>
                  <a:pt x="117585" y="38952"/>
                </a:lnTo>
                <a:cubicBezTo>
                  <a:pt x="66156" y="2827"/>
                  <a:pt x="66156" y="2827"/>
                  <a:pt x="66156" y="2827"/>
                </a:cubicBezTo>
                <a:cubicBezTo>
                  <a:pt x="64225" y="0"/>
                  <a:pt x="57706" y="0"/>
                  <a:pt x="53360" y="2827"/>
                </a:cubicBezTo>
                <a:cubicBezTo>
                  <a:pt x="2173" y="38952"/>
                  <a:pt x="2173" y="38952"/>
                  <a:pt x="2173" y="38952"/>
                </a:cubicBezTo>
                <a:cubicBezTo>
                  <a:pt x="0" y="41780"/>
                  <a:pt x="0" y="44607"/>
                  <a:pt x="2173" y="50261"/>
                </a:cubicBezTo>
                <a:cubicBezTo>
                  <a:pt x="53360" y="86387"/>
                  <a:pt x="53360" y="86387"/>
                  <a:pt x="53360" y="86387"/>
                </a:cubicBezTo>
                <a:cubicBezTo>
                  <a:pt x="57706" y="89214"/>
                  <a:pt x="64225" y="89214"/>
                  <a:pt x="66156" y="86387"/>
                </a:cubicBezTo>
                <a:cubicBezTo>
                  <a:pt x="98511" y="61256"/>
                  <a:pt x="98511" y="61256"/>
                  <a:pt x="98511" y="61256"/>
                </a:cubicBezTo>
                <a:cubicBezTo>
                  <a:pt x="64225" y="50261"/>
                  <a:pt x="64225" y="50261"/>
                  <a:pt x="64225" y="50261"/>
                </a:cubicBezTo>
                <a:cubicBezTo>
                  <a:pt x="62052" y="50261"/>
                  <a:pt x="62052" y="52774"/>
                  <a:pt x="59879" y="52774"/>
                </a:cubicBezTo>
                <a:cubicBezTo>
                  <a:pt x="53360" y="52774"/>
                  <a:pt x="49014" y="47434"/>
                  <a:pt x="49014" y="41780"/>
                </a:cubicBezTo>
                <a:cubicBezTo>
                  <a:pt x="49014" y="38952"/>
                  <a:pt x="53360" y="33612"/>
                  <a:pt x="59879" y="33612"/>
                </a:cubicBezTo>
                <a:cubicBezTo>
                  <a:pt x="64225" y="33612"/>
                  <a:pt x="68571" y="36125"/>
                  <a:pt x="70744" y="38952"/>
                </a:cubicBezTo>
                <a:cubicBezTo>
                  <a:pt x="106961" y="55602"/>
                  <a:pt x="106961" y="55602"/>
                  <a:pt x="106961" y="55602"/>
                </a:cubicBezTo>
                <a:cubicBezTo>
                  <a:pt x="117585" y="50261"/>
                  <a:pt x="117585" y="50261"/>
                  <a:pt x="117585" y="50261"/>
                </a:cubicBezTo>
                <a:cubicBezTo>
                  <a:pt x="119758" y="44607"/>
                  <a:pt x="119758" y="41780"/>
                  <a:pt x="117585" y="38952"/>
                </a:cubicBezTo>
                <a:close/>
                <a:moveTo>
                  <a:pt x="102615" y="108691"/>
                </a:moveTo>
                <a:lnTo>
                  <a:pt x="102615" y="108691"/>
                </a:lnTo>
                <a:cubicBezTo>
                  <a:pt x="100442" y="111518"/>
                  <a:pt x="109134" y="114345"/>
                  <a:pt x="111307" y="105863"/>
                </a:cubicBezTo>
                <a:cubicBezTo>
                  <a:pt x="113239" y="66910"/>
                  <a:pt x="106961" y="55602"/>
                  <a:pt x="106961" y="55602"/>
                </a:cubicBezTo>
                <a:cubicBezTo>
                  <a:pt x="98511" y="61256"/>
                  <a:pt x="98511" y="61256"/>
                  <a:pt x="98511" y="61256"/>
                </a:cubicBezTo>
                <a:cubicBezTo>
                  <a:pt x="98511" y="61256"/>
                  <a:pt x="106961" y="69738"/>
                  <a:pt x="102615" y="108691"/>
                </a:cubicBezTo>
                <a:close/>
              </a:path>
            </a:pathLst>
          </a:custGeom>
          <a:solidFill>
            <a:srgbClr val="848484"/>
          </a:solidFill>
          <a:ln>
            <a:noFill/>
          </a:ln>
        </p:spPr>
        <p:txBody>
          <a:bodyPr lIns="60933" tIns="30466" rIns="60933" bIns="30466" anchor="ctr" anchorCtr="0">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sz="2400" b="0" i="0" u="none" strike="noStrike" kern="0" cap="none" spc="0" normalizeH="0" baseline="0" noProof="0">
              <a:ln>
                <a:noFill/>
              </a:ln>
              <a:solidFill>
                <a:sysClr val="windowText" lastClr="000000"/>
              </a:solidFill>
              <a:effectLst/>
              <a:uLnTx/>
              <a:uFillTx/>
              <a:cs typeface="+mn-ea"/>
              <a:sym typeface="+mn-lt"/>
            </a:endParaRPr>
          </a:p>
        </p:txBody>
      </p:sp>
      <p:sp>
        <p:nvSpPr>
          <p:cNvPr id="11" name="Slide Number Placeholder 1">
            <a:extLst>
              <a:ext uri="{FF2B5EF4-FFF2-40B4-BE49-F238E27FC236}">
                <a16:creationId xmlns:a16="http://schemas.microsoft.com/office/drawing/2014/main" id="{6FE07625-7AAA-0900-6812-B4E59DF3D11E}"/>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197</a:t>
            </a:fld>
            <a:endParaRPr lang="en-GB"/>
          </a:p>
        </p:txBody>
      </p:sp>
    </p:spTree>
    <p:extLst>
      <p:ext uri="{BB962C8B-B14F-4D97-AF65-F5344CB8AC3E}">
        <p14:creationId xmlns:p14="http://schemas.microsoft.com/office/powerpoint/2010/main" val="1156757461"/>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生育相关的法规</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12" name="Rectangle 11"/>
          <p:cNvSpPr/>
          <p:nvPr/>
        </p:nvSpPr>
        <p:spPr>
          <a:xfrm>
            <a:off x="450000" y="2139981"/>
            <a:ext cx="10648306" cy="923330"/>
          </a:xfrm>
          <a:prstGeom prst="rect">
            <a:avLst/>
          </a:prstGeom>
        </p:spPr>
        <p:txBody>
          <a:bodyPr wrap="square">
            <a:spAutoFit/>
          </a:bodyPr>
          <a:lstStyle/>
          <a:p>
            <a:r>
              <a:rPr lang="zh-CN" altLang="en-US" b="1">
                <a:solidFill>
                  <a:srgbClr val="F8652E"/>
                </a:solidFill>
                <a:latin typeface="+mj-ea"/>
                <a:ea typeface="+mj-ea"/>
              </a:rPr>
              <a:t>问题</a:t>
            </a:r>
            <a:endParaRPr lang="en-US" altLang="zh-CN" b="1">
              <a:solidFill>
                <a:srgbClr val="F8652E"/>
              </a:solidFill>
              <a:latin typeface="+mj-ea"/>
              <a:ea typeface="+mj-ea"/>
            </a:endParaRPr>
          </a:p>
          <a:p>
            <a:endParaRPr lang="en-US" altLang="zh-CN">
              <a:solidFill>
                <a:srgbClr val="848484"/>
              </a:solidFill>
              <a:latin typeface="+mj-ea"/>
              <a:ea typeface="+mj-ea"/>
            </a:endParaRPr>
          </a:p>
          <a:p>
            <a:r>
              <a:rPr lang="zh-CN" altLang="en-US">
                <a:solidFill>
                  <a:srgbClr val="848484"/>
                </a:solidFill>
                <a:latin typeface="+mj-ea"/>
                <a:ea typeface="+mj-ea"/>
              </a:rPr>
              <a:t>当前一位在广东工作的女性，在生育时遇有难产，请问她可以享受总共多少天产假？</a:t>
            </a:r>
          </a:p>
        </p:txBody>
      </p:sp>
      <p:sp>
        <p:nvSpPr>
          <p:cNvPr id="5" name="Slide Number Placeholder 1">
            <a:extLst>
              <a:ext uri="{FF2B5EF4-FFF2-40B4-BE49-F238E27FC236}">
                <a16:creationId xmlns:a16="http://schemas.microsoft.com/office/drawing/2014/main" id="{F998BFBA-34EB-34CE-CDAA-8DBF958EAEBD}"/>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198</a:t>
            </a:fld>
            <a:endParaRPr lang="en-GB"/>
          </a:p>
        </p:txBody>
      </p:sp>
    </p:spTree>
    <p:extLst>
      <p:ext uri="{BB962C8B-B14F-4D97-AF65-F5344CB8AC3E}">
        <p14:creationId xmlns:p14="http://schemas.microsoft.com/office/powerpoint/2010/main" val="1397773144"/>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生育相关的法规</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12" name="Rectangle 11"/>
          <p:cNvSpPr/>
          <p:nvPr/>
        </p:nvSpPr>
        <p:spPr>
          <a:xfrm>
            <a:off x="383647" y="1389483"/>
            <a:ext cx="10648306" cy="5539978"/>
          </a:xfrm>
          <a:prstGeom prst="rect">
            <a:avLst/>
          </a:prstGeom>
        </p:spPr>
        <p:txBody>
          <a:bodyPr wrap="square">
            <a:spAutoFit/>
          </a:bodyPr>
          <a:lstStyle/>
          <a:p>
            <a:r>
              <a:rPr lang="zh-CN" altLang="en-US" b="1">
                <a:solidFill>
                  <a:srgbClr val="F8652E"/>
                </a:solidFill>
                <a:latin typeface="Microsoft YaHei" panose="020B0503020204020204" pitchFamily="34" charset="-122"/>
                <a:ea typeface="Microsoft YaHei" panose="020B0503020204020204" pitchFamily="34" charset="-122"/>
              </a:rPr>
              <a:t>女职工劳动保护特别规定</a:t>
            </a:r>
            <a:r>
              <a:rPr lang="zh-CN" altLang="en-US" sz="1600">
                <a:solidFill>
                  <a:srgbClr val="F8652E"/>
                </a:solidFill>
                <a:latin typeface="Microsoft YaHei" panose="020B0503020204020204" pitchFamily="34" charset="-122"/>
                <a:ea typeface="Microsoft YaHei" panose="020B0503020204020204" pitchFamily="34" charset="-122"/>
              </a:rPr>
              <a:t>（</a:t>
            </a:r>
            <a:r>
              <a:rPr lang="en-US" altLang="zh-CN" sz="1600">
                <a:solidFill>
                  <a:srgbClr val="F8652E"/>
                </a:solidFill>
                <a:latin typeface="Microsoft YaHei" panose="020B0503020204020204" pitchFamily="34" charset="-122"/>
                <a:ea typeface="Microsoft YaHei" panose="020B0503020204020204" pitchFamily="34" charset="-122"/>
              </a:rPr>
              <a:t>2012</a:t>
            </a:r>
            <a:r>
              <a:rPr lang="zh-CN" altLang="en-US" sz="1600">
                <a:solidFill>
                  <a:srgbClr val="F8652E"/>
                </a:solidFill>
                <a:latin typeface="Microsoft YaHei" panose="020B0503020204020204" pitchFamily="34" charset="-122"/>
                <a:ea typeface="Microsoft YaHei" panose="020B0503020204020204" pitchFamily="34" charset="-122"/>
              </a:rPr>
              <a:t>年</a:t>
            </a:r>
            <a:r>
              <a:rPr lang="en-US" altLang="zh-CN" sz="1600">
                <a:solidFill>
                  <a:srgbClr val="F8652E"/>
                </a:solidFill>
                <a:latin typeface="Microsoft YaHei" panose="020B0503020204020204" pitchFamily="34" charset="-122"/>
                <a:ea typeface="Microsoft YaHei" panose="020B0503020204020204" pitchFamily="34" charset="-122"/>
              </a:rPr>
              <a:t>4</a:t>
            </a:r>
            <a:r>
              <a:rPr lang="zh-CN" altLang="en-US" sz="1600">
                <a:solidFill>
                  <a:srgbClr val="F8652E"/>
                </a:solidFill>
                <a:latin typeface="Microsoft YaHei" panose="020B0503020204020204" pitchFamily="34" charset="-122"/>
                <a:ea typeface="Microsoft YaHei" panose="020B0503020204020204" pitchFamily="34" charset="-122"/>
              </a:rPr>
              <a:t>月</a:t>
            </a:r>
            <a:r>
              <a:rPr lang="en-US" altLang="zh-CN" sz="1600">
                <a:solidFill>
                  <a:srgbClr val="F8652E"/>
                </a:solidFill>
                <a:latin typeface="Microsoft YaHei" panose="020B0503020204020204" pitchFamily="34" charset="-122"/>
                <a:ea typeface="Microsoft YaHei" panose="020B0503020204020204" pitchFamily="34" charset="-122"/>
              </a:rPr>
              <a:t>28</a:t>
            </a:r>
            <a:r>
              <a:rPr lang="zh-CN" altLang="en-US" sz="1600">
                <a:solidFill>
                  <a:srgbClr val="F8652E"/>
                </a:solidFill>
                <a:latin typeface="Microsoft YaHei" panose="020B0503020204020204" pitchFamily="34" charset="-122"/>
                <a:ea typeface="Microsoft YaHei" panose="020B0503020204020204" pitchFamily="34" charset="-122"/>
              </a:rPr>
              <a:t>日起施行）</a:t>
            </a:r>
            <a:endParaRPr lang="en-US" altLang="zh-CN" sz="1600">
              <a:solidFill>
                <a:srgbClr val="F8652E"/>
              </a:solidFill>
              <a:latin typeface="Microsoft YaHei" panose="020B0503020204020204" pitchFamily="34" charset="-122"/>
              <a:ea typeface="Microsoft YaHei" panose="020B0503020204020204" pitchFamily="34" charset="-122"/>
            </a:endParaRPr>
          </a:p>
          <a:p>
            <a:pPr>
              <a:spcBef>
                <a:spcPts val="1200"/>
              </a:spcBef>
            </a:pPr>
            <a:r>
              <a:rPr lang="zh-CN" altLang="en-US" b="1">
                <a:solidFill>
                  <a:srgbClr val="848484"/>
                </a:solidFill>
                <a:latin typeface="Microsoft YaHei" panose="020B0503020204020204" pitchFamily="34" charset="-122"/>
                <a:ea typeface="Microsoft YaHei" panose="020B0503020204020204" pitchFamily="34" charset="-122"/>
              </a:rPr>
              <a:t>第七条 </a:t>
            </a:r>
            <a:r>
              <a:rPr lang="zh-CN" altLang="en-US">
                <a:solidFill>
                  <a:srgbClr val="848484"/>
                </a:solidFill>
                <a:latin typeface="Microsoft YaHei" panose="020B0503020204020204" pitchFamily="34" charset="-122"/>
                <a:ea typeface="Microsoft YaHei" panose="020B0503020204020204" pitchFamily="34" charset="-122"/>
              </a:rPr>
              <a:t>女职工生育享受</a:t>
            </a:r>
            <a:r>
              <a:rPr lang="en-US" altLang="zh-CN">
                <a:solidFill>
                  <a:srgbClr val="848484"/>
                </a:solidFill>
                <a:latin typeface="Microsoft YaHei" panose="020B0503020204020204" pitchFamily="34" charset="-122"/>
                <a:ea typeface="Microsoft YaHei" panose="020B0503020204020204" pitchFamily="34" charset="-122"/>
              </a:rPr>
              <a:t>98</a:t>
            </a:r>
            <a:r>
              <a:rPr lang="zh-CN" altLang="en-US">
                <a:solidFill>
                  <a:srgbClr val="848484"/>
                </a:solidFill>
                <a:latin typeface="Microsoft YaHei" panose="020B0503020204020204" pitchFamily="34" charset="-122"/>
                <a:ea typeface="Microsoft YaHei" panose="020B0503020204020204" pitchFamily="34" charset="-122"/>
              </a:rPr>
              <a:t>天产假，其中产前可以休假</a:t>
            </a:r>
            <a:r>
              <a:rPr lang="en-US" altLang="zh-CN">
                <a:solidFill>
                  <a:srgbClr val="848484"/>
                </a:solidFill>
                <a:latin typeface="Microsoft YaHei" panose="020B0503020204020204" pitchFamily="34" charset="-122"/>
                <a:ea typeface="Microsoft YaHei" panose="020B0503020204020204" pitchFamily="34" charset="-122"/>
              </a:rPr>
              <a:t>15</a:t>
            </a:r>
            <a:r>
              <a:rPr lang="zh-CN" altLang="en-US">
                <a:solidFill>
                  <a:srgbClr val="848484"/>
                </a:solidFill>
                <a:latin typeface="Microsoft YaHei" panose="020B0503020204020204" pitchFamily="34" charset="-122"/>
                <a:ea typeface="Microsoft YaHei" panose="020B0503020204020204" pitchFamily="34" charset="-122"/>
              </a:rPr>
              <a:t>天；</a:t>
            </a:r>
            <a:r>
              <a:rPr lang="zh-CN" altLang="en-US" b="1">
                <a:solidFill>
                  <a:srgbClr val="848484"/>
                </a:solidFill>
                <a:latin typeface="Microsoft YaHei" panose="020B0503020204020204" pitchFamily="34" charset="-122"/>
                <a:ea typeface="Microsoft YaHei" panose="020B0503020204020204" pitchFamily="34" charset="-122"/>
              </a:rPr>
              <a:t>难产的，增加产假</a:t>
            </a:r>
            <a:r>
              <a:rPr lang="en-US" altLang="zh-CN" b="1">
                <a:solidFill>
                  <a:srgbClr val="848484"/>
                </a:solidFill>
                <a:latin typeface="Microsoft YaHei" panose="020B0503020204020204" pitchFamily="34" charset="-122"/>
                <a:ea typeface="Microsoft YaHei" panose="020B0503020204020204" pitchFamily="34" charset="-122"/>
              </a:rPr>
              <a:t>15</a:t>
            </a:r>
            <a:r>
              <a:rPr lang="zh-CN" altLang="en-US" b="1">
                <a:solidFill>
                  <a:srgbClr val="848484"/>
                </a:solidFill>
                <a:latin typeface="Microsoft YaHei" panose="020B0503020204020204" pitchFamily="34" charset="-122"/>
                <a:ea typeface="Microsoft YaHei" panose="020B0503020204020204" pitchFamily="34" charset="-122"/>
              </a:rPr>
              <a:t>天</a:t>
            </a:r>
            <a:r>
              <a:rPr lang="zh-CN" altLang="en-US">
                <a:solidFill>
                  <a:srgbClr val="848484"/>
                </a:solidFill>
                <a:latin typeface="Microsoft YaHei" panose="020B0503020204020204" pitchFamily="34" charset="-122"/>
                <a:ea typeface="Microsoft YaHei" panose="020B0503020204020204" pitchFamily="34" charset="-122"/>
              </a:rPr>
              <a:t>；生育多胞胎的，每多生育</a:t>
            </a:r>
            <a:r>
              <a:rPr lang="en-US" altLang="zh-CN">
                <a:solidFill>
                  <a:srgbClr val="848484"/>
                </a:solidFill>
                <a:latin typeface="Microsoft YaHei" panose="020B0503020204020204" pitchFamily="34" charset="-122"/>
                <a:ea typeface="Microsoft YaHei" panose="020B0503020204020204" pitchFamily="34" charset="-122"/>
              </a:rPr>
              <a:t>1</a:t>
            </a:r>
            <a:r>
              <a:rPr lang="zh-CN" altLang="en-US">
                <a:solidFill>
                  <a:srgbClr val="848484"/>
                </a:solidFill>
                <a:latin typeface="Microsoft YaHei" panose="020B0503020204020204" pitchFamily="34" charset="-122"/>
                <a:ea typeface="Microsoft YaHei" panose="020B0503020204020204" pitchFamily="34" charset="-122"/>
              </a:rPr>
              <a:t>个婴儿，增加产假</a:t>
            </a:r>
            <a:r>
              <a:rPr lang="en-US" altLang="zh-CN">
                <a:solidFill>
                  <a:srgbClr val="848484"/>
                </a:solidFill>
                <a:latin typeface="Microsoft YaHei" panose="020B0503020204020204" pitchFamily="34" charset="-122"/>
                <a:ea typeface="Microsoft YaHei" panose="020B0503020204020204" pitchFamily="34" charset="-122"/>
              </a:rPr>
              <a:t>15</a:t>
            </a:r>
            <a:r>
              <a:rPr lang="zh-CN" altLang="en-US">
                <a:solidFill>
                  <a:srgbClr val="848484"/>
                </a:solidFill>
                <a:latin typeface="Microsoft YaHei" panose="020B0503020204020204" pitchFamily="34" charset="-122"/>
                <a:ea typeface="Microsoft YaHei" panose="020B0503020204020204" pitchFamily="34" charset="-122"/>
              </a:rPr>
              <a:t>天。女职工怀孕未满</a:t>
            </a:r>
            <a:r>
              <a:rPr lang="en-US" altLang="zh-CN">
                <a:solidFill>
                  <a:srgbClr val="848484"/>
                </a:solidFill>
                <a:latin typeface="Microsoft YaHei" panose="020B0503020204020204" pitchFamily="34" charset="-122"/>
                <a:ea typeface="Microsoft YaHei" panose="020B0503020204020204" pitchFamily="34" charset="-122"/>
              </a:rPr>
              <a:t>4</a:t>
            </a:r>
            <a:r>
              <a:rPr lang="zh-CN" altLang="en-US">
                <a:solidFill>
                  <a:srgbClr val="848484"/>
                </a:solidFill>
                <a:latin typeface="Microsoft YaHei" panose="020B0503020204020204" pitchFamily="34" charset="-122"/>
                <a:ea typeface="Microsoft YaHei" panose="020B0503020204020204" pitchFamily="34" charset="-122"/>
              </a:rPr>
              <a:t>个月流产的，享受</a:t>
            </a:r>
            <a:r>
              <a:rPr lang="en-US" altLang="zh-CN" b="1">
                <a:solidFill>
                  <a:srgbClr val="848484"/>
                </a:solidFill>
                <a:latin typeface="Microsoft YaHei" panose="020B0503020204020204" pitchFamily="34" charset="-122"/>
                <a:ea typeface="Microsoft YaHei" panose="020B0503020204020204" pitchFamily="34" charset="-122"/>
              </a:rPr>
              <a:t>15</a:t>
            </a:r>
            <a:r>
              <a:rPr lang="zh-CN" altLang="en-US" b="1">
                <a:solidFill>
                  <a:srgbClr val="848484"/>
                </a:solidFill>
                <a:latin typeface="Microsoft YaHei" panose="020B0503020204020204" pitchFamily="34" charset="-122"/>
                <a:ea typeface="Microsoft YaHei" panose="020B0503020204020204" pitchFamily="34" charset="-122"/>
              </a:rPr>
              <a:t>天产假</a:t>
            </a:r>
            <a:r>
              <a:rPr lang="zh-CN" altLang="en-US">
                <a:solidFill>
                  <a:srgbClr val="848484"/>
                </a:solidFill>
                <a:latin typeface="Microsoft YaHei" panose="020B0503020204020204" pitchFamily="34" charset="-122"/>
                <a:ea typeface="Microsoft YaHei" panose="020B0503020204020204" pitchFamily="34" charset="-122"/>
              </a:rPr>
              <a:t>；怀孕满</a:t>
            </a:r>
            <a:r>
              <a:rPr lang="en-US" altLang="zh-CN">
                <a:solidFill>
                  <a:srgbClr val="848484"/>
                </a:solidFill>
                <a:latin typeface="Microsoft YaHei" panose="020B0503020204020204" pitchFamily="34" charset="-122"/>
                <a:ea typeface="Microsoft YaHei" panose="020B0503020204020204" pitchFamily="34" charset="-122"/>
              </a:rPr>
              <a:t>4</a:t>
            </a:r>
            <a:r>
              <a:rPr lang="zh-CN" altLang="en-US">
                <a:solidFill>
                  <a:srgbClr val="848484"/>
                </a:solidFill>
                <a:latin typeface="Microsoft YaHei" panose="020B0503020204020204" pitchFamily="34" charset="-122"/>
                <a:ea typeface="Microsoft YaHei" panose="020B0503020204020204" pitchFamily="34" charset="-122"/>
              </a:rPr>
              <a:t>个月流产的，享受</a:t>
            </a:r>
            <a:r>
              <a:rPr lang="en-US" altLang="zh-CN">
                <a:solidFill>
                  <a:srgbClr val="848484"/>
                </a:solidFill>
                <a:latin typeface="Microsoft YaHei" panose="020B0503020204020204" pitchFamily="34" charset="-122"/>
                <a:ea typeface="Microsoft YaHei" panose="020B0503020204020204" pitchFamily="34" charset="-122"/>
              </a:rPr>
              <a:t>42</a:t>
            </a:r>
            <a:r>
              <a:rPr lang="zh-CN" altLang="en-US">
                <a:solidFill>
                  <a:srgbClr val="848484"/>
                </a:solidFill>
                <a:latin typeface="Microsoft YaHei" panose="020B0503020204020204" pitchFamily="34" charset="-122"/>
                <a:ea typeface="Microsoft YaHei" panose="020B0503020204020204" pitchFamily="34" charset="-122"/>
              </a:rPr>
              <a:t>天产假。</a:t>
            </a:r>
            <a:endParaRPr lang="en-US" altLang="zh-CN">
              <a:solidFill>
                <a:srgbClr val="848484"/>
              </a:solidFill>
              <a:latin typeface="Microsoft YaHei" panose="020B0503020204020204" pitchFamily="34" charset="-122"/>
              <a:ea typeface="Microsoft YaHei" panose="020B0503020204020204" pitchFamily="34" charset="-122"/>
            </a:endParaRPr>
          </a:p>
          <a:p>
            <a:endParaRPr lang="en-US" altLang="zh-CN">
              <a:solidFill>
                <a:srgbClr val="848484"/>
              </a:solidFill>
              <a:latin typeface="Microsoft YaHei" panose="020B0503020204020204" pitchFamily="34" charset="-122"/>
              <a:ea typeface="Microsoft YaHei" panose="020B0503020204020204" pitchFamily="34" charset="-122"/>
            </a:endParaRPr>
          </a:p>
          <a:p>
            <a:r>
              <a:rPr lang="zh-CN" altLang="en-US" b="1">
                <a:solidFill>
                  <a:srgbClr val="F8652E"/>
                </a:solidFill>
                <a:latin typeface="Microsoft YaHei" panose="020B0503020204020204" pitchFamily="34" charset="-122"/>
                <a:ea typeface="Microsoft YaHei" panose="020B0503020204020204" pitchFamily="34" charset="-122"/>
              </a:rPr>
              <a:t>广东省实施</a:t>
            </a:r>
            <a:r>
              <a:rPr lang="en-US" altLang="zh-CN" b="1">
                <a:solidFill>
                  <a:srgbClr val="F8652E"/>
                </a:solidFill>
                <a:latin typeface="Microsoft YaHei" panose="020B0503020204020204" pitchFamily="34" charset="-122"/>
                <a:ea typeface="Microsoft YaHei" panose="020B0503020204020204" pitchFamily="34" charset="-122"/>
              </a:rPr>
              <a:t>《</a:t>
            </a:r>
            <a:r>
              <a:rPr lang="zh-CN" altLang="en-US" b="1">
                <a:solidFill>
                  <a:srgbClr val="F8652E"/>
                </a:solidFill>
                <a:latin typeface="Microsoft YaHei" panose="020B0503020204020204" pitchFamily="34" charset="-122"/>
                <a:ea typeface="Microsoft YaHei" panose="020B0503020204020204" pitchFamily="34" charset="-122"/>
              </a:rPr>
              <a:t>女职工劳动保护特别规定</a:t>
            </a:r>
            <a:r>
              <a:rPr lang="en-US" altLang="zh-CN" b="1">
                <a:solidFill>
                  <a:srgbClr val="F8652E"/>
                </a:solidFill>
                <a:latin typeface="Microsoft YaHei" panose="020B0503020204020204" pitchFamily="34" charset="-122"/>
                <a:ea typeface="Microsoft YaHei" panose="020B0503020204020204" pitchFamily="34" charset="-122"/>
              </a:rPr>
              <a:t>》</a:t>
            </a:r>
            <a:r>
              <a:rPr lang="zh-CN" altLang="en-US" b="1">
                <a:solidFill>
                  <a:srgbClr val="F8652E"/>
                </a:solidFill>
                <a:latin typeface="Microsoft YaHei" panose="020B0503020204020204" pitchFamily="34" charset="-122"/>
                <a:ea typeface="Microsoft YaHei" panose="020B0503020204020204" pitchFamily="34" charset="-122"/>
              </a:rPr>
              <a:t>办法</a:t>
            </a:r>
            <a:r>
              <a:rPr lang="zh-CN" altLang="en-US" sz="1600">
                <a:solidFill>
                  <a:srgbClr val="F8652E"/>
                </a:solidFill>
                <a:latin typeface="Microsoft YaHei" panose="020B0503020204020204" pitchFamily="34" charset="-122"/>
                <a:ea typeface="Microsoft YaHei" panose="020B0503020204020204" pitchFamily="34" charset="-122"/>
              </a:rPr>
              <a:t>（</a:t>
            </a:r>
            <a:r>
              <a:rPr lang="en-US" altLang="zh-CN" sz="1600">
                <a:solidFill>
                  <a:srgbClr val="F8652E"/>
                </a:solidFill>
                <a:latin typeface="Microsoft YaHei" panose="020B0503020204020204" pitchFamily="34" charset="-122"/>
                <a:ea typeface="Microsoft YaHei" panose="020B0503020204020204" pitchFamily="34" charset="-122"/>
              </a:rPr>
              <a:t>2017</a:t>
            </a:r>
            <a:r>
              <a:rPr lang="zh-CN" altLang="en-US" sz="1600">
                <a:solidFill>
                  <a:srgbClr val="F8652E"/>
                </a:solidFill>
                <a:latin typeface="Microsoft YaHei" panose="020B0503020204020204" pitchFamily="34" charset="-122"/>
                <a:ea typeface="Microsoft YaHei" panose="020B0503020204020204" pitchFamily="34" charset="-122"/>
              </a:rPr>
              <a:t>年</a:t>
            </a:r>
            <a:r>
              <a:rPr lang="en-US" altLang="zh-CN" sz="1600">
                <a:solidFill>
                  <a:srgbClr val="F8652E"/>
                </a:solidFill>
                <a:latin typeface="Microsoft YaHei" panose="020B0503020204020204" pitchFamily="34" charset="-122"/>
                <a:ea typeface="Microsoft YaHei" panose="020B0503020204020204" pitchFamily="34" charset="-122"/>
              </a:rPr>
              <a:t>2</a:t>
            </a:r>
            <a:r>
              <a:rPr lang="zh-CN" altLang="en-US" sz="1600">
                <a:solidFill>
                  <a:srgbClr val="F8652E"/>
                </a:solidFill>
                <a:latin typeface="Microsoft YaHei" panose="020B0503020204020204" pitchFamily="34" charset="-122"/>
                <a:ea typeface="Microsoft YaHei" panose="020B0503020204020204" pitchFamily="34" charset="-122"/>
              </a:rPr>
              <a:t>月</a:t>
            </a:r>
            <a:r>
              <a:rPr lang="en-US" altLang="zh-CN" sz="1600">
                <a:solidFill>
                  <a:srgbClr val="F8652E"/>
                </a:solidFill>
                <a:latin typeface="Microsoft YaHei" panose="020B0503020204020204" pitchFamily="34" charset="-122"/>
                <a:ea typeface="Microsoft YaHei" panose="020B0503020204020204" pitchFamily="34" charset="-122"/>
              </a:rPr>
              <a:t>1</a:t>
            </a:r>
            <a:r>
              <a:rPr lang="zh-CN" altLang="en-US" sz="1600">
                <a:solidFill>
                  <a:srgbClr val="F8652E"/>
                </a:solidFill>
                <a:latin typeface="Microsoft YaHei" panose="020B0503020204020204" pitchFamily="34" charset="-122"/>
                <a:ea typeface="Microsoft YaHei" panose="020B0503020204020204" pitchFamily="34" charset="-122"/>
              </a:rPr>
              <a:t>日起施行）</a:t>
            </a:r>
            <a:endParaRPr lang="en-US" altLang="zh-CN" sz="1600">
              <a:solidFill>
                <a:srgbClr val="F8652E"/>
              </a:solidFill>
              <a:latin typeface="Microsoft YaHei" panose="020B0503020204020204" pitchFamily="34" charset="-122"/>
              <a:ea typeface="Microsoft YaHei" panose="020B0503020204020204" pitchFamily="34" charset="-122"/>
            </a:endParaRPr>
          </a:p>
          <a:p>
            <a:pPr>
              <a:spcBef>
                <a:spcPts val="1200"/>
              </a:spcBef>
            </a:pPr>
            <a:r>
              <a:rPr lang="zh-CN" altLang="en-US" b="1">
                <a:solidFill>
                  <a:srgbClr val="848484"/>
                </a:solidFill>
                <a:latin typeface="Microsoft YaHei" panose="020B0503020204020204" pitchFamily="34" charset="-122"/>
                <a:ea typeface="Microsoft YaHei" panose="020B0503020204020204" pitchFamily="34" charset="-122"/>
              </a:rPr>
              <a:t>第十一条  </a:t>
            </a:r>
            <a:r>
              <a:rPr lang="zh-CN" altLang="en-US">
                <a:solidFill>
                  <a:srgbClr val="848484"/>
                </a:solidFill>
                <a:latin typeface="Microsoft YaHei" panose="020B0503020204020204" pitchFamily="34" charset="-122"/>
                <a:ea typeface="Microsoft YaHei" panose="020B0503020204020204" pitchFamily="34" charset="-122"/>
              </a:rPr>
              <a:t>女职工生育享受</a:t>
            </a:r>
            <a:r>
              <a:rPr lang="en-US" altLang="zh-CN">
                <a:solidFill>
                  <a:srgbClr val="848484"/>
                </a:solidFill>
                <a:latin typeface="Microsoft YaHei" panose="020B0503020204020204" pitchFamily="34" charset="-122"/>
                <a:ea typeface="Microsoft YaHei" panose="020B0503020204020204" pitchFamily="34" charset="-122"/>
              </a:rPr>
              <a:t>98</a:t>
            </a:r>
            <a:r>
              <a:rPr lang="zh-CN" altLang="en-US">
                <a:solidFill>
                  <a:srgbClr val="848484"/>
                </a:solidFill>
                <a:latin typeface="Microsoft YaHei" panose="020B0503020204020204" pitchFamily="34" charset="-122"/>
                <a:ea typeface="Microsoft YaHei" panose="020B0503020204020204" pitchFamily="34" charset="-122"/>
              </a:rPr>
              <a:t>天产假，其中产前可以休假</a:t>
            </a:r>
            <a:r>
              <a:rPr lang="en-US" altLang="zh-CN">
                <a:solidFill>
                  <a:srgbClr val="848484"/>
                </a:solidFill>
                <a:latin typeface="Microsoft YaHei" panose="020B0503020204020204" pitchFamily="34" charset="-122"/>
                <a:ea typeface="Microsoft YaHei" panose="020B0503020204020204" pitchFamily="34" charset="-122"/>
              </a:rPr>
              <a:t>15</a:t>
            </a:r>
            <a:r>
              <a:rPr lang="zh-CN" altLang="en-US">
                <a:solidFill>
                  <a:srgbClr val="848484"/>
                </a:solidFill>
                <a:latin typeface="Microsoft YaHei" panose="020B0503020204020204" pitchFamily="34" charset="-122"/>
                <a:ea typeface="Microsoft YaHei" panose="020B0503020204020204" pitchFamily="34" charset="-122"/>
              </a:rPr>
              <a:t>天；生育时遇有</a:t>
            </a:r>
            <a:r>
              <a:rPr lang="zh-CN" altLang="en-US" b="1">
                <a:solidFill>
                  <a:srgbClr val="848484"/>
                </a:solidFill>
                <a:latin typeface="Microsoft YaHei" panose="020B0503020204020204" pitchFamily="34" charset="-122"/>
                <a:ea typeface="Microsoft YaHei" panose="020B0503020204020204" pitchFamily="34" charset="-122"/>
              </a:rPr>
              <a:t>难产的，增加</a:t>
            </a:r>
            <a:r>
              <a:rPr lang="en-US" altLang="zh-CN" b="1">
                <a:solidFill>
                  <a:srgbClr val="848484"/>
                </a:solidFill>
                <a:latin typeface="Microsoft YaHei" panose="020B0503020204020204" pitchFamily="34" charset="-122"/>
                <a:ea typeface="Microsoft YaHei" panose="020B0503020204020204" pitchFamily="34" charset="-122"/>
              </a:rPr>
              <a:t>30</a:t>
            </a:r>
            <a:r>
              <a:rPr lang="zh-CN" altLang="en-US" b="1">
                <a:solidFill>
                  <a:srgbClr val="848484"/>
                </a:solidFill>
                <a:latin typeface="Microsoft YaHei" panose="020B0503020204020204" pitchFamily="34" charset="-122"/>
                <a:ea typeface="Microsoft YaHei" panose="020B0503020204020204" pitchFamily="34" charset="-122"/>
              </a:rPr>
              <a:t>天产假</a:t>
            </a:r>
            <a:r>
              <a:rPr lang="zh-CN" altLang="en-US">
                <a:solidFill>
                  <a:srgbClr val="848484"/>
                </a:solidFill>
                <a:latin typeface="Microsoft YaHei" panose="020B0503020204020204" pitchFamily="34" charset="-122"/>
                <a:ea typeface="Microsoft YaHei" panose="020B0503020204020204" pitchFamily="34" charset="-122"/>
              </a:rPr>
              <a:t>；生育多胞胎的，每多生育</a:t>
            </a:r>
            <a:r>
              <a:rPr lang="en-US" altLang="zh-CN">
                <a:solidFill>
                  <a:srgbClr val="848484"/>
                </a:solidFill>
                <a:latin typeface="Microsoft YaHei" panose="020B0503020204020204" pitchFamily="34" charset="-122"/>
                <a:ea typeface="Microsoft YaHei" panose="020B0503020204020204" pitchFamily="34" charset="-122"/>
              </a:rPr>
              <a:t>1</a:t>
            </a:r>
            <a:r>
              <a:rPr lang="zh-CN" altLang="en-US">
                <a:solidFill>
                  <a:srgbClr val="848484"/>
                </a:solidFill>
                <a:latin typeface="Microsoft YaHei" panose="020B0503020204020204" pitchFamily="34" charset="-122"/>
                <a:ea typeface="Microsoft YaHei" panose="020B0503020204020204" pitchFamily="34" charset="-122"/>
              </a:rPr>
              <a:t>个婴儿，增加</a:t>
            </a:r>
            <a:r>
              <a:rPr lang="en-US" altLang="zh-CN">
                <a:solidFill>
                  <a:srgbClr val="848484"/>
                </a:solidFill>
                <a:latin typeface="Microsoft YaHei" panose="020B0503020204020204" pitchFamily="34" charset="-122"/>
                <a:ea typeface="Microsoft YaHei" panose="020B0503020204020204" pitchFamily="34" charset="-122"/>
              </a:rPr>
              <a:t>15</a:t>
            </a:r>
            <a:r>
              <a:rPr lang="zh-CN" altLang="en-US">
                <a:solidFill>
                  <a:srgbClr val="848484"/>
                </a:solidFill>
                <a:latin typeface="Microsoft YaHei" panose="020B0503020204020204" pitchFamily="34" charset="-122"/>
                <a:ea typeface="Microsoft YaHei" panose="020B0503020204020204" pitchFamily="34" charset="-122"/>
              </a:rPr>
              <a:t>天产假；符合法律、法规规定生育子女的，按照</a:t>
            </a:r>
            <a:r>
              <a:rPr lang="en-US" altLang="zh-CN">
                <a:solidFill>
                  <a:srgbClr val="848484"/>
                </a:solidFill>
                <a:latin typeface="Microsoft YaHei" panose="020B0503020204020204" pitchFamily="34" charset="-122"/>
                <a:ea typeface="Microsoft YaHei" panose="020B0503020204020204" pitchFamily="34" charset="-122"/>
              </a:rPr>
              <a:t>《</a:t>
            </a:r>
            <a:r>
              <a:rPr lang="zh-CN" altLang="en-US">
                <a:solidFill>
                  <a:srgbClr val="848484"/>
                </a:solidFill>
                <a:latin typeface="Microsoft YaHei" panose="020B0503020204020204" pitchFamily="34" charset="-122"/>
                <a:ea typeface="Microsoft YaHei" panose="020B0503020204020204" pitchFamily="34" charset="-122"/>
              </a:rPr>
              <a:t>广东省人口与计划生育条例</a:t>
            </a:r>
            <a:r>
              <a:rPr lang="en-US" altLang="zh-CN">
                <a:solidFill>
                  <a:srgbClr val="848484"/>
                </a:solidFill>
                <a:latin typeface="Microsoft YaHei" panose="020B0503020204020204" pitchFamily="34" charset="-122"/>
                <a:ea typeface="Microsoft YaHei" panose="020B0503020204020204" pitchFamily="34" charset="-122"/>
              </a:rPr>
              <a:t>》</a:t>
            </a:r>
            <a:r>
              <a:rPr lang="zh-CN" altLang="en-US">
                <a:solidFill>
                  <a:srgbClr val="848484"/>
                </a:solidFill>
                <a:latin typeface="Microsoft YaHei" panose="020B0503020204020204" pitchFamily="34" charset="-122"/>
                <a:ea typeface="Microsoft YaHei" panose="020B0503020204020204" pitchFamily="34" charset="-122"/>
              </a:rPr>
              <a:t>的有关规定享受</a:t>
            </a:r>
            <a:r>
              <a:rPr lang="zh-CN" altLang="en-US" b="1">
                <a:solidFill>
                  <a:srgbClr val="848484"/>
                </a:solidFill>
                <a:latin typeface="Microsoft YaHei" panose="020B0503020204020204" pitchFamily="34" charset="-122"/>
                <a:ea typeface="Microsoft YaHei" panose="020B0503020204020204" pitchFamily="34" charset="-122"/>
              </a:rPr>
              <a:t>奖励假</a:t>
            </a:r>
            <a:r>
              <a:rPr lang="zh-CN" altLang="en-US">
                <a:solidFill>
                  <a:srgbClr val="848484"/>
                </a:solidFill>
                <a:latin typeface="Microsoft YaHei" panose="020B0503020204020204" pitchFamily="34" charset="-122"/>
                <a:ea typeface="Microsoft YaHei" panose="020B0503020204020204" pitchFamily="34" charset="-122"/>
              </a:rPr>
              <a:t>。女职工怀孕未满</a:t>
            </a:r>
            <a:r>
              <a:rPr lang="en-US" altLang="zh-CN">
                <a:solidFill>
                  <a:srgbClr val="848484"/>
                </a:solidFill>
                <a:latin typeface="Microsoft YaHei" panose="020B0503020204020204" pitchFamily="34" charset="-122"/>
                <a:ea typeface="Microsoft YaHei" panose="020B0503020204020204" pitchFamily="34" charset="-122"/>
              </a:rPr>
              <a:t>4</a:t>
            </a:r>
            <a:r>
              <a:rPr lang="zh-CN" altLang="en-US">
                <a:solidFill>
                  <a:srgbClr val="848484"/>
                </a:solidFill>
                <a:latin typeface="Microsoft YaHei" panose="020B0503020204020204" pitchFamily="34" charset="-122"/>
                <a:ea typeface="Microsoft YaHei" panose="020B0503020204020204" pitchFamily="34" charset="-122"/>
              </a:rPr>
              <a:t>个月终止妊娠的，根据医疗机构的意见，享受</a:t>
            </a:r>
            <a:r>
              <a:rPr lang="en-US" altLang="zh-CN" b="1">
                <a:solidFill>
                  <a:srgbClr val="848484"/>
                </a:solidFill>
                <a:latin typeface="Microsoft YaHei" panose="020B0503020204020204" pitchFamily="34" charset="-122"/>
                <a:ea typeface="Microsoft YaHei" panose="020B0503020204020204" pitchFamily="34" charset="-122"/>
              </a:rPr>
              <a:t>15</a:t>
            </a:r>
            <a:r>
              <a:rPr lang="zh-CN" altLang="en-US" b="1">
                <a:solidFill>
                  <a:srgbClr val="848484"/>
                </a:solidFill>
                <a:latin typeface="Microsoft YaHei" panose="020B0503020204020204" pitchFamily="34" charset="-122"/>
                <a:ea typeface="Microsoft YaHei" panose="020B0503020204020204" pitchFamily="34" charset="-122"/>
              </a:rPr>
              <a:t>天至</a:t>
            </a:r>
            <a:r>
              <a:rPr lang="en-US" altLang="zh-CN" b="1">
                <a:solidFill>
                  <a:srgbClr val="848484"/>
                </a:solidFill>
                <a:latin typeface="Microsoft YaHei" panose="020B0503020204020204" pitchFamily="34" charset="-122"/>
                <a:ea typeface="Microsoft YaHei" panose="020B0503020204020204" pitchFamily="34" charset="-122"/>
              </a:rPr>
              <a:t>30</a:t>
            </a:r>
            <a:r>
              <a:rPr lang="zh-CN" altLang="en-US" b="1">
                <a:solidFill>
                  <a:srgbClr val="848484"/>
                </a:solidFill>
                <a:latin typeface="Microsoft YaHei" panose="020B0503020204020204" pitchFamily="34" charset="-122"/>
                <a:ea typeface="Microsoft YaHei" panose="020B0503020204020204" pitchFamily="34" charset="-122"/>
              </a:rPr>
              <a:t>天产假</a:t>
            </a:r>
            <a:r>
              <a:rPr lang="zh-CN" altLang="en-US">
                <a:solidFill>
                  <a:srgbClr val="848484"/>
                </a:solidFill>
                <a:latin typeface="Microsoft YaHei" panose="020B0503020204020204" pitchFamily="34" charset="-122"/>
                <a:ea typeface="Microsoft YaHei" panose="020B0503020204020204" pitchFamily="34" charset="-122"/>
              </a:rPr>
              <a:t>；怀孕</a:t>
            </a:r>
            <a:r>
              <a:rPr lang="en-US" altLang="zh-CN">
                <a:solidFill>
                  <a:srgbClr val="848484"/>
                </a:solidFill>
                <a:latin typeface="Microsoft YaHei" panose="020B0503020204020204" pitchFamily="34" charset="-122"/>
                <a:ea typeface="Microsoft YaHei" panose="020B0503020204020204" pitchFamily="34" charset="-122"/>
              </a:rPr>
              <a:t>4</a:t>
            </a:r>
            <a:r>
              <a:rPr lang="zh-CN" altLang="en-US">
                <a:solidFill>
                  <a:srgbClr val="848484"/>
                </a:solidFill>
                <a:latin typeface="Microsoft YaHei" panose="020B0503020204020204" pitchFamily="34" charset="-122"/>
                <a:ea typeface="Microsoft YaHei" panose="020B0503020204020204" pitchFamily="34" charset="-122"/>
              </a:rPr>
              <a:t>个月以上</a:t>
            </a:r>
            <a:r>
              <a:rPr lang="en-US" altLang="zh-CN">
                <a:solidFill>
                  <a:srgbClr val="848484"/>
                </a:solidFill>
                <a:latin typeface="Microsoft YaHei" panose="020B0503020204020204" pitchFamily="34" charset="-122"/>
                <a:ea typeface="Microsoft YaHei" panose="020B0503020204020204" pitchFamily="34" charset="-122"/>
              </a:rPr>
              <a:t>7</a:t>
            </a:r>
            <a:r>
              <a:rPr lang="zh-CN" altLang="en-US">
                <a:solidFill>
                  <a:srgbClr val="848484"/>
                </a:solidFill>
                <a:latin typeface="Microsoft YaHei" panose="020B0503020204020204" pitchFamily="34" charset="-122"/>
                <a:ea typeface="Microsoft YaHei" panose="020B0503020204020204" pitchFamily="34" charset="-122"/>
              </a:rPr>
              <a:t>个月以下终止妊娠的，享受</a:t>
            </a:r>
            <a:r>
              <a:rPr lang="en-US" altLang="zh-CN">
                <a:solidFill>
                  <a:srgbClr val="848484"/>
                </a:solidFill>
                <a:latin typeface="Microsoft YaHei" panose="020B0503020204020204" pitchFamily="34" charset="-122"/>
                <a:ea typeface="Microsoft YaHei" panose="020B0503020204020204" pitchFamily="34" charset="-122"/>
              </a:rPr>
              <a:t>42</a:t>
            </a:r>
            <a:r>
              <a:rPr lang="zh-CN" altLang="en-US">
                <a:solidFill>
                  <a:srgbClr val="848484"/>
                </a:solidFill>
                <a:latin typeface="Microsoft YaHei" panose="020B0503020204020204" pitchFamily="34" charset="-122"/>
                <a:ea typeface="Microsoft YaHei" panose="020B0503020204020204" pitchFamily="34" charset="-122"/>
              </a:rPr>
              <a:t>天产假；</a:t>
            </a:r>
            <a:r>
              <a:rPr lang="zh-CN" altLang="en-US" b="1">
                <a:solidFill>
                  <a:srgbClr val="848484"/>
                </a:solidFill>
                <a:latin typeface="Microsoft YaHei" panose="020B0503020204020204" pitchFamily="34" charset="-122"/>
                <a:ea typeface="Microsoft YaHei" panose="020B0503020204020204" pitchFamily="34" charset="-122"/>
              </a:rPr>
              <a:t>怀孕满</a:t>
            </a:r>
            <a:r>
              <a:rPr lang="en-US" altLang="zh-CN" b="1">
                <a:solidFill>
                  <a:srgbClr val="848484"/>
                </a:solidFill>
                <a:latin typeface="Microsoft YaHei" panose="020B0503020204020204" pitchFamily="34" charset="-122"/>
                <a:ea typeface="Microsoft YaHei" panose="020B0503020204020204" pitchFamily="34" charset="-122"/>
              </a:rPr>
              <a:t>7</a:t>
            </a:r>
            <a:r>
              <a:rPr lang="zh-CN" altLang="en-US" b="1">
                <a:solidFill>
                  <a:srgbClr val="848484"/>
                </a:solidFill>
                <a:latin typeface="Microsoft YaHei" panose="020B0503020204020204" pitchFamily="34" charset="-122"/>
                <a:ea typeface="Microsoft YaHei" panose="020B0503020204020204" pitchFamily="34" charset="-122"/>
              </a:rPr>
              <a:t>个月终止妊娠的，享受</a:t>
            </a:r>
            <a:r>
              <a:rPr lang="en-US" altLang="zh-CN" b="1">
                <a:solidFill>
                  <a:srgbClr val="848484"/>
                </a:solidFill>
                <a:latin typeface="Microsoft YaHei" panose="020B0503020204020204" pitchFamily="34" charset="-122"/>
                <a:ea typeface="Microsoft YaHei" panose="020B0503020204020204" pitchFamily="34" charset="-122"/>
              </a:rPr>
              <a:t>75</a:t>
            </a:r>
            <a:r>
              <a:rPr lang="zh-CN" altLang="en-US" b="1">
                <a:solidFill>
                  <a:srgbClr val="848484"/>
                </a:solidFill>
                <a:latin typeface="Microsoft YaHei" panose="020B0503020204020204" pitchFamily="34" charset="-122"/>
                <a:ea typeface="Microsoft YaHei" panose="020B0503020204020204" pitchFamily="34" charset="-122"/>
              </a:rPr>
              <a:t>天产假</a:t>
            </a:r>
            <a:r>
              <a:rPr lang="zh-CN" altLang="en-US">
                <a:solidFill>
                  <a:srgbClr val="848484"/>
                </a:solidFill>
                <a:latin typeface="Microsoft YaHei" panose="020B0503020204020204" pitchFamily="34" charset="-122"/>
                <a:ea typeface="Microsoft YaHei" panose="020B0503020204020204" pitchFamily="34" charset="-122"/>
              </a:rPr>
              <a:t>。</a:t>
            </a:r>
            <a:endParaRPr lang="en-US" altLang="zh-CN">
              <a:solidFill>
                <a:srgbClr val="848484"/>
              </a:solidFill>
              <a:latin typeface="Microsoft YaHei" panose="020B0503020204020204" pitchFamily="34" charset="-122"/>
              <a:ea typeface="Microsoft YaHei" panose="020B0503020204020204" pitchFamily="34" charset="-122"/>
            </a:endParaRPr>
          </a:p>
          <a:p>
            <a:endParaRPr lang="en-US" altLang="zh-CN">
              <a:solidFill>
                <a:srgbClr val="848484"/>
              </a:solidFill>
              <a:latin typeface="Microsoft YaHei" panose="020B0503020204020204" pitchFamily="34" charset="-122"/>
              <a:ea typeface="Microsoft YaHei" panose="020B0503020204020204" pitchFamily="34" charset="-122"/>
            </a:endParaRPr>
          </a:p>
          <a:p>
            <a:r>
              <a:rPr lang="zh-CN" altLang="en-US" b="1">
                <a:solidFill>
                  <a:srgbClr val="F8652E"/>
                </a:solidFill>
                <a:latin typeface="Microsoft YaHei" panose="020B0503020204020204" pitchFamily="34" charset="-122"/>
                <a:ea typeface="Microsoft YaHei" panose="020B0503020204020204" pitchFamily="34" charset="-122"/>
              </a:rPr>
              <a:t>广东省企业职工假期待遇死亡抚恤待遇暂行规定</a:t>
            </a:r>
            <a:r>
              <a:rPr lang="zh-CN" altLang="en-US" sz="1600">
                <a:solidFill>
                  <a:srgbClr val="F8652E"/>
                </a:solidFill>
                <a:latin typeface="Microsoft YaHei" panose="020B0503020204020204" pitchFamily="34" charset="-122"/>
                <a:ea typeface="Microsoft YaHei" panose="020B0503020204020204" pitchFamily="34" charset="-122"/>
              </a:rPr>
              <a:t>（</a:t>
            </a:r>
            <a:r>
              <a:rPr lang="en-US" altLang="zh-CN" sz="1600">
                <a:solidFill>
                  <a:srgbClr val="F8652E"/>
                </a:solidFill>
                <a:latin typeface="Microsoft YaHei" panose="020B0503020204020204" pitchFamily="34" charset="-122"/>
                <a:ea typeface="Microsoft YaHei" panose="020B0503020204020204" pitchFamily="34" charset="-122"/>
              </a:rPr>
              <a:t>1997</a:t>
            </a:r>
            <a:r>
              <a:rPr lang="zh-CN" altLang="en-US" sz="1600">
                <a:solidFill>
                  <a:srgbClr val="F8652E"/>
                </a:solidFill>
                <a:latin typeface="Microsoft YaHei" panose="020B0503020204020204" pitchFamily="34" charset="-122"/>
                <a:ea typeface="Microsoft YaHei" panose="020B0503020204020204" pitchFamily="34" charset="-122"/>
              </a:rPr>
              <a:t>年</a:t>
            </a:r>
            <a:r>
              <a:rPr lang="en-US" altLang="zh-CN" sz="1600">
                <a:solidFill>
                  <a:srgbClr val="F8652E"/>
                </a:solidFill>
                <a:latin typeface="Microsoft YaHei" panose="020B0503020204020204" pitchFamily="34" charset="-122"/>
                <a:ea typeface="Microsoft YaHei" panose="020B0503020204020204" pitchFamily="34" charset="-122"/>
              </a:rPr>
              <a:t>4</a:t>
            </a:r>
            <a:r>
              <a:rPr lang="zh-CN" altLang="en-US" sz="1600">
                <a:solidFill>
                  <a:srgbClr val="F8652E"/>
                </a:solidFill>
                <a:latin typeface="Microsoft YaHei" panose="020B0503020204020204" pitchFamily="34" charset="-122"/>
                <a:ea typeface="Microsoft YaHei" panose="020B0503020204020204" pitchFamily="34" charset="-122"/>
              </a:rPr>
              <a:t>月</a:t>
            </a:r>
            <a:r>
              <a:rPr lang="en-US" altLang="zh-CN" sz="1600">
                <a:solidFill>
                  <a:srgbClr val="F8652E"/>
                </a:solidFill>
                <a:latin typeface="Microsoft YaHei" panose="020B0503020204020204" pitchFamily="34" charset="-122"/>
                <a:ea typeface="Microsoft YaHei" panose="020B0503020204020204" pitchFamily="34" charset="-122"/>
              </a:rPr>
              <a:t>28</a:t>
            </a:r>
            <a:r>
              <a:rPr lang="zh-CN" altLang="en-US" sz="1600">
                <a:solidFill>
                  <a:srgbClr val="F8652E"/>
                </a:solidFill>
                <a:latin typeface="Microsoft YaHei" panose="020B0503020204020204" pitchFamily="34" charset="-122"/>
                <a:ea typeface="Microsoft YaHei" panose="020B0503020204020204" pitchFamily="34" charset="-122"/>
              </a:rPr>
              <a:t>日 </a:t>
            </a:r>
            <a:r>
              <a:rPr lang="en-US" altLang="zh-CN" sz="1600">
                <a:solidFill>
                  <a:srgbClr val="F8652E"/>
                </a:solidFill>
                <a:latin typeface="Microsoft YaHei" panose="020B0503020204020204" pitchFamily="34" charset="-122"/>
                <a:ea typeface="Microsoft YaHei" panose="020B0503020204020204" pitchFamily="34" charset="-122"/>
              </a:rPr>
              <a:t>- 2023</a:t>
            </a:r>
            <a:r>
              <a:rPr lang="zh-CN" altLang="en-US" sz="1600">
                <a:solidFill>
                  <a:srgbClr val="F8652E"/>
                </a:solidFill>
                <a:latin typeface="Microsoft YaHei" panose="020B0503020204020204" pitchFamily="34" charset="-122"/>
                <a:ea typeface="Microsoft YaHei" panose="020B0503020204020204" pitchFamily="34" charset="-122"/>
              </a:rPr>
              <a:t>年</a:t>
            </a:r>
            <a:r>
              <a:rPr lang="en-US" altLang="zh-CN" sz="1600">
                <a:solidFill>
                  <a:srgbClr val="F8652E"/>
                </a:solidFill>
                <a:latin typeface="Microsoft YaHei" panose="020B0503020204020204" pitchFamily="34" charset="-122"/>
                <a:ea typeface="Microsoft YaHei" panose="020B0503020204020204" pitchFamily="34" charset="-122"/>
              </a:rPr>
              <a:t>6</a:t>
            </a:r>
            <a:r>
              <a:rPr lang="zh-CN" altLang="en-US" sz="1600">
                <a:solidFill>
                  <a:srgbClr val="F8652E"/>
                </a:solidFill>
                <a:latin typeface="Microsoft YaHei" panose="020B0503020204020204" pitchFamily="34" charset="-122"/>
                <a:ea typeface="Microsoft YaHei" panose="020B0503020204020204" pitchFamily="34" charset="-122"/>
              </a:rPr>
              <a:t>月</a:t>
            </a:r>
            <a:r>
              <a:rPr lang="en-US" altLang="zh-CN" sz="1600">
                <a:solidFill>
                  <a:srgbClr val="F8652E"/>
                </a:solidFill>
                <a:latin typeface="Microsoft YaHei" panose="020B0503020204020204" pitchFamily="34" charset="-122"/>
                <a:ea typeface="Microsoft YaHei" panose="020B0503020204020204" pitchFamily="34" charset="-122"/>
              </a:rPr>
              <a:t>30</a:t>
            </a:r>
            <a:r>
              <a:rPr lang="zh-CN" altLang="en-US" sz="1600">
                <a:solidFill>
                  <a:srgbClr val="F8652E"/>
                </a:solidFill>
                <a:latin typeface="Microsoft YaHei" panose="020B0503020204020204" pitchFamily="34" charset="-122"/>
                <a:ea typeface="Microsoft YaHei" panose="020B0503020204020204" pitchFamily="34" charset="-122"/>
              </a:rPr>
              <a:t>日 ）</a:t>
            </a:r>
            <a:endParaRPr lang="en-US" altLang="zh-CN" sz="1600">
              <a:solidFill>
                <a:srgbClr val="F8652E"/>
              </a:solidFill>
              <a:latin typeface="Microsoft YaHei" panose="020B0503020204020204" pitchFamily="34" charset="-122"/>
              <a:ea typeface="Microsoft YaHei" panose="020B0503020204020204" pitchFamily="34" charset="-122"/>
            </a:endParaRPr>
          </a:p>
          <a:p>
            <a:pPr>
              <a:spcBef>
                <a:spcPts val="1200"/>
              </a:spcBef>
            </a:pPr>
            <a:r>
              <a:rPr lang="zh-CN" altLang="en-US" b="1">
                <a:solidFill>
                  <a:srgbClr val="848484"/>
                </a:solidFill>
                <a:latin typeface="Microsoft YaHei" panose="020B0503020204020204" pitchFamily="34" charset="-122"/>
                <a:ea typeface="Microsoft YaHei" panose="020B0503020204020204" pitchFamily="34" charset="-122"/>
              </a:rPr>
              <a:t>第九条  </a:t>
            </a:r>
            <a:r>
              <a:rPr lang="zh-CN" altLang="en-US">
                <a:solidFill>
                  <a:srgbClr val="848484"/>
                </a:solidFill>
                <a:latin typeface="Microsoft YaHei" panose="020B0503020204020204" pitchFamily="34" charset="-122"/>
                <a:ea typeface="Microsoft YaHei" panose="020B0503020204020204" pitchFamily="34" charset="-122"/>
              </a:rPr>
              <a:t>年休假、婚假、丧假、探亲假、产假、看护假的假期原则上应一次性连续安排，假期内遇公休假日的，均不另加假期天数。</a:t>
            </a:r>
            <a:endParaRPr lang="en-US" altLang="zh-CN">
              <a:solidFill>
                <a:srgbClr val="848484"/>
              </a:solidFill>
              <a:latin typeface="Microsoft YaHei" panose="020B0503020204020204" pitchFamily="34" charset="-122"/>
              <a:ea typeface="Microsoft YaHei" panose="020B0503020204020204" pitchFamily="34" charset="-122"/>
            </a:endParaRPr>
          </a:p>
          <a:p>
            <a:endParaRPr lang="en-US" altLang="zh-CN">
              <a:solidFill>
                <a:srgbClr val="848484"/>
              </a:solidFill>
              <a:latin typeface="Microsoft YaHei" panose="020B0503020204020204" pitchFamily="34" charset="-122"/>
              <a:ea typeface="Microsoft YaHei" panose="020B0503020204020204" pitchFamily="34" charset="-122"/>
            </a:endParaRPr>
          </a:p>
          <a:p>
            <a:endParaRPr lang="zh-CN" altLang="en-US">
              <a:solidFill>
                <a:srgbClr val="848484"/>
              </a:solidFill>
              <a:latin typeface="Microsoft YaHei" panose="020B0503020204020204" pitchFamily="34" charset="-122"/>
              <a:ea typeface="Microsoft YaHei" panose="020B0503020204020204" pitchFamily="34" charset="-122"/>
            </a:endParaRPr>
          </a:p>
          <a:p>
            <a:endParaRPr lang="zh-CN" altLang="en-US">
              <a:solidFill>
                <a:srgbClr val="848484"/>
              </a:solidFill>
              <a:latin typeface="Microsoft YaHei" panose="020B0503020204020204" pitchFamily="34" charset="-122"/>
              <a:ea typeface="Microsoft YaHei" panose="020B0503020204020204" pitchFamily="34" charset="-122"/>
            </a:endParaRPr>
          </a:p>
        </p:txBody>
      </p:sp>
      <p:sp>
        <p:nvSpPr>
          <p:cNvPr id="5" name="Slide Number Placeholder 1">
            <a:extLst>
              <a:ext uri="{FF2B5EF4-FFF2-40B4-BE49-F238E27FC236}">
                <a16:creationId xmlns:a16="http://schemas.microsoft.com/office/drawing/2014/main" id="{EF37A1F5-C5CB-5EF1-8B51-1D33F0CCF1DE}"/>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199</a:t>
            </a:fld>
            <a:endParaRPr lang="en-GB"/>
          </a:p>
        </p:txBody>
      </p:sp>
    </p:spTree>
    <p:extLst>
      <p:ext uri="{BB962C8B-B14F-4D97-AF65-F5344CB8AC3E}">
        <p14:creationId xmlns:p14="http://schemas.microsoft.com/office/powerpoint/2010/main" val="3476721872"/>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生育相关的法规</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12" name="Rectangle 11"/>
          <p:cNvSpPr/>
          <p:nvPr/>
        </p:nvSpPr>
        <p:spPr>
          <a:xfrm>
            <a:off x="450000" y="1751792"/>
            <a:ext cx="10648306" cy="4001095"/>
          </a:xfrm>
          <a:prstGeom prst="rect">
            <a:avLst/>
          </a:prstGeom>
        </p:spPr>
        <p:txBody>
          <a:bodyPr wrap="square">
            <a:spAutoFit/>
          </a:bodyPr>
          <a:lstStyle/>
          <a:p>
            <a:r>
              <a:rPr lang="zh-CN" altLang="en-US" b="1">
                <a:solidFill>
                  <a:srgbClr val="F8652E"/>
                </a:solidFill>
                <a:latin typeface="Microsoft YaHei" panose="020B0503020204020204" pitchFamily="34" charset="-122"/>
                <a:ea typeface="Microsoft YaHei" panose="020B0503020204020204" pitchFamily="34" charset="-122"/>
              </a:rPr>
              <a:t>广东省人口与计划生育条例</a:t>
            </a:r>
            <a:r>
              <a:rPr lang="zh-CN" altLang="en-US" sz="1600">
                <a:solidFill>
                  <a:srgbClr val="F8652E"/>
                </a:solidFill>
                <a:latin typeface="Microsoft YaHei" panose="020B0503020204020204" pitchFamily="34" charset="-122"/>
                <a:ea typeface="Microsoft YaHei" panose="020B0503020204020204" pitchFamily="34" charset="-122"/>
              </a:rPr>
              <a:t>（</a:t>
            </a:r>
            <a:r>
              <a:rPr lang="en-US" altLang="zh-CN" sz="1600">
                <a:solidFill>
                  <a:srgbClr val="F8652E"/>
                </a:solidFill>
                <a:latin typeface="Microsoft YaHei" panose="020B0503020204020204" pitchFamily="34" charset="-122"/>
                <a:ea typeface="Microsoft YaHei" panose="020B0503020204020204" pitchFamily="34" charset="-122"/>
              </a:rPr>
              <a:t>2021</a:t>
            </a:r>
            <a:r>
              <a:rPr lang="zh-CN" altLang="en-US" sz="1600">
                <a:solidFill>
                  <a:srgbClr val="F8652E"/>
                </a:solidFill>
                <a:latin typeface="Microsoft YaHei" panose="020B0503020204020204" pitchFamily="34" charset="-122"/>
                <a:ea typeface="Microsoft YaHei" panose="020B0503020204020204" pitchFamily="34" charset="-122"/>
              </a:rPr>
              <a:t>年</a:t>
            </a:r>
            <a:r>
              <a:rPr lang="en-US" altLang="zh-CN" sz="1600">
                <a:solidFill>
                  <a:srgbClr val="F8652E"/>
                </a:solidFill>
                <a:latin typeface="Microsoft YaHei" panose="020B0503020204020204" pitchFamily="34" charset="-122"/>
                <a:ea typeface="Microsoft YaHei" panose="020B0503020204020204" pitchFamily="34" charset="-122"/>
              </a:rPr>
              <a:t>12</a:t>
            </a:r>
            <a:r>
              <a:rPr lang="zh-CN" altLang="en-US" sz="1600">
                <a:solidFill>
                  <a:srgbClr val="F8652E"/>
                </a:solidFill>
                <a:latin typeface="Microsoft YaHei" panose="020B0503020204020204" pitchFamily="34" charset="-122"/>
                <a:ea typeface="Microsoft YaHei" panose="020B0503020204020204" pitchFamily="34" charset="-122"/>
              </a:rPr>
              <a:t>月</a:t>
            </a:r>
            <a:r>
              <a:rPr lang="en-US" altLang="zh-CN" sz="1600">
                <a:solidFill>
                  <a:srgbClr val="F8652E"/>
                </a:solidFill>
                <a:latin typeface="Microsoft YaHei" panose="020B0503020204020204" pitchFamily="34" charset="-122"/>
                <a:ea typeface="Microsoft YaHei" panose="020B0503020204020204" pitchFamily="34" charset="-122"/>
              </a:rPr>
              <a:t>1</a:t>
            </a:r>
            <a:r>
              <a:rPr lang="zh-CN" altLang="en-US" sz="1600">
                <a:solidFill>
                  <a:srgbClr val="F8652E"/>
                </a:solidFill>
                <a:latin typeface="Microsoft YaHei" panose="020B0503020204020204" pitchFamily="34" charset="-122"/>
                <a:ea typeface="Microsoft YaHei" panose="020B0503020204020204" pitchFamily="34" charset="-122"/>
              </a:rPr>
              <a:t>日修正）</a:t>
            </a:r>
            <a:endParaRPr lang="en-US" altLang="zh-CN" sz="1600">
              <a:solidFill>
                <a:srgbClr val="F8652E"/>
              </a:solidFill>
              <a:latin typeface="Microsoft YaHei" panose="020B0503020204020204" pitchFamily="34" charset="-122"/>
              <a:ea typeface="Microsoft YaHei" panose="020B0503020204020204" pitchFamily="34" charset="-122"/>
            </a:endParaRPr>
          </a:p>
          <a:p>
            <a:endParaRPr lang="en-US" altLang="zh-CN">
              <a:solidFill>
                <a:srgbClr val="F8652E"/>
              </a:solidFill>
              <a:latin typeface="Microsoft YaHei" panose="020B0503020204020204" pitchFamily="34" charset="-122"/>
              <a:ea typeface="Microsoft YaHei" panose="020B0503020204020204" pitchFamily="34" charset="-122"/>
            </a:endParaRPr>
          </a:p>
          <a:p>
            <a:r>
              <a:rPr lang="zh-CN" altLang="en-US" b="1">
                <a:solidFill>
                  <a:srgbClr val="848484"/>
                </a:solidFill>
                <a:latin typeface="Microsoft YaHei" panose="020B0503020204020204" pitchFamily="34" charset="-122"/>
                <a:ea typeface="Microsoft YaHei" panose="020B0503020204020204" pitchFamily="34" charset="-122"/>
              </a:rPr>
              <a:t>产假，陪产假及育儿假</a:t>
            </a:r>
            <a:endParaRPr lang="en-US" altLang="zh-CN" b="1">
              <a:solidFill>
                <a:srgbClr val="848484"/>
              </a:solidFill>
              <a:latin typeface="Microsoft YaHei" panose="020B0503020204020204" pitchFamily="34" charset="-122"/>
              <a:ea typeface="Microsoft YaHei" panose="020B0503020204020204" pitchFamily="34" charset="-122"/>
            </a:endParaRPr>
          </a:p>
          <a:p>
            <a:pPr>
              <a:spcBef>
                <a:spcPts val="1200"/>
              </a:spcBef>
            </a:pPr>
            <a:r>
              <a:rPr lang="zh-CN" altLang="en-US" b="1">
                <a:solidFill>
                  <a:srgbClr val="848484"/>
                </a:solidFill>
                <a:latin typeface="Microsoft YaHei" panose="020B0503020204020204" pitchFamily="34" charset="-122"/>
                <a:ea typeface="Microsoft YaHei" panose="020B0503020204020204" pitchFamily="34" charset="-122"/>
              </a:rPr>
              <a:t>第三十条 </a:t>
            </a:r>
            <a:r>
              <a:rPr lang="zh-CN" altLang="en-US">
                <a:solidFill>
                  <a:srgbClr val="848484"/>
                </a:solidFill>
                <a:latin typeface="Microsoft YaHei" panose="020B0503020204020204" pitchFamily="34" charset="-122"/>
                <a:ea typeface="Microsoft YaHei" panose="020B0503020204020204" pitchFamily="34" charset="-122"/>
              </a:rPr>
              <a:t>符合法律、法规规定生育子女的夫妻，</a:t>
            </a:r>
            <a:r>
              <a:rPr lang="zh-CN" altLang="en-US" b="1">
                <a:solidFill>
                  <a:srgbClr val="848484"/>
                </a:solidFill>
                <a:latin typeface="Microsoft YaHei" panose="020B0503020204020204" pitchFamily="34" charset="-122"/>
                <a:ea typeface="Microsoft YaHei" panose="020B0503020204020204" pitchFamily="34" charset="-122"/>
              </a:rPr>
              <a:t>女方</a:t>
            </a:r>
            <a:r>
              <a:rPr lang="zh-CN" altLang="en-US">
                <a:solidFill>
                  <a:srgbClr val="848484"/>
                </a:solidFill>
                <a:latin typeface="Microsoft YaHei" panose="020B0503020204020204" pitchFamily="34" charset="-122"/>
                <a:ea typeface="Microsoft YaHei" panose="020B0503020204020204" pitchFamily="34" charset="-122"/>
              </a:rPr>
              <a:t>享受</a:t>
            </a:r>
            <a:r>
              <a:rPr lang="zh-CN" altLang="en-US" b="1">
                <a:solidFill>
                  <a:srgbClr val="848484"/>
                </a:solidFill>
                <a:latin typeface="Microsoft YaHei" panose="020B0503020204020204" pitchFamily="34" charset="-122"/>
                <a:ea typeface="Microsoft YaHei" panose="020B0503020204020204" pitchFamily="34" charset="-122"/>
              </a:rPr>
              <a:t>八十日的奖励假</a:t>
            </a:r>
            <a:r>
              <a:rPr lang="zh-CN" altLang="en-US">
                <a:solidFill>
                  <a:srgbClr val="848484"/>
                </a:solidFill>
                <a:latin typeface="Microsoft YaHei" panose="020B0503020204020204" pitchFamily="34" charset="-122"/>
                <a:ea typeface="Microsoft YaHei" panose="020B0503020204020204" pitchFamily="34" charset="-122"/>
              </a:rPr>
              <a:t>，</a:t>
            </a:r>
            <a:r>
              <a:rPr lang="zh-CN" altLang="en-US" b="1">
                <a:solidFill>
                  <a:srgbClr val="848484"/>
                </a:solidFill>
                <a:latin typeface="Microsoft YaHei" panose="020B0503020204020204" pitchFamily="34" charset="-122"/>
                <a:ea typeface="Microsoft YaHei" panose="020B0503020204020204" pitchFamily="34" charset="-122"/>
              </a:rPr>
              <a:t>男方</a:t>
            </a:r>
            <a:r>
              <a:rPr lang="zh-CN" altLang="en-US">
                <a:solidFill>
                  <a:srgbClr val="848484"/>
                </a:solidFill>
                <a:latin typeface="Microsoft YaHei" panose="020B0503020204020204" pitchFamily="34" charset="-122"/>
                <a:ea typeface="Microsoft YaHei" panose="020B0503020204020204" pitchFamily="34" charset="-122"/>
              </a:rPr>
              <a:t>享受</a:t>
            </a:r>
            <a:r>
              <a:rPr lang="zh-CN" altLang="en-US" b="1">
                <a:solidFill>
                  <a:srgbClr val="848484"/>
                </a:solidFill>
                <a:latin typeface="Microsoft YaHei" panose="020B0503020204020204" pitchFamily="34" charset="-122"/>
                <a:ea typeface="Microsoft YaHei" panose="020B0503020204020204" pitchFamily="34" charset="-122"/>
              </a:rPr>
              <a:t>十五日的陪产假</a:t>
            </a:r>
            <a:r>
              <a:rPr lang="zh-CN" altLang="en-US">
                <a:solidFill>
                  <a:srgbClr val="848484"/>
                </a:solidFill>
                <a:latin typeface="Microsoft YaHei" panose="020B0503020204020204" pitchFamily="34" charset="-122"/>
                <a:ea typeface="Microsoft YaHei" panose="020B0503020204020204" pitchFamily="34" charset="-122"/>
              </a:rPr>
              <a:t>。在规定假期内照发工资，不影响福利待遇和全勤评奖。</a:t>
            </a:r>
          </a:p>
          <a:p>
            <a:r>
              <a:rPr lang="zh-CN" altLang="en-US">
                <a:solidFill>
                  <a:srgbClr val="848484"/>
                </a:solidFill>
                <a:latin typeface="Microsoft YaHei" panose="020B0503020204020204" pitchFamily="34" charset="-122"/>
                <a:ea typeface="Microsoft YaHei" panose="020B0503020204020204" pitchFamily="34" charset="-122"/>
              </a:rPr>
              <a:t>　　</a:t>
            </a:r>
            <a:r>
              <a:rPr lang="en-US" altLang="zh-CN">
                <a:solidFill>
                  <a:srgbClr val="848484"/>
                </a:solidFill>
                <a:latin typeface="Microsoft YaHei" panose="020B0503020204020204" pitchFamily="34" charset="-122"/>
                <a:ea typeface="Microsoft YaHei" panose="020B0503020204020204" pitchFamily="34" charset="-122"/>
              </a:rPr>
              <a:t>	 </a:t>
            </a:r>
            <a:r>
              <a:rPr lang="zh-CN" altLang="en-US">
                <a:solidFill>
                  <a:srgbClr val="848484"/>
                </a:solidFill>
                <a:latin typeface="Microsoft YaHei" panose="020B0503020204020204" pitchFamily="34" charset="-122"/>
                <a:ea typeface="Microsoft YaHei" panose="020B0503020204020204" pitchFamily="34" charset="-122"/>
              </a:rPr>
              <a:t>符合法律、法规规定生育子女的，在</a:t>
            </a:r>
            <a:r>
              <a:rPr lang="zh-CN" altLang="en-US" b="1">
                <a:solidFill>
                  <a:srgbClr val="848484"/>
                </a:solidFill>
                <a:latin typeface="Microsoft YaHei" panose="020B0503020204020204" pitchFamily="34" charset="-122"/>
                <a:ea typeface="Microsoft YaHei" panose="020B0503020204020204" pitchFamily="34" charset="-122"/>
              </a:rPr>
              <a:t>子女三周岁以内</a:t>
            </a:r>
            <a:r>
              <a:rPr lang="zh-CN" altLang="en-US">
                <a:solidFill>
                  <a:srgbClr val="848484"/>
                </a:solidFill>
                <a:latin typeface="Microsoft YaHei" panose="020B0503020204020204" pitchFamily="34" charset="-122"/>
                <a:ea typeface="Microsoft YaHei" panose="020B0503020204020204" pitchFamily="34" charset="-122"/>
              </a:rPr>
              <a:t>，</a:t>
            </a:r>
            <a:r>
              <a:rPr lang="zh-CN" altLang="en-US" b="1">
                <a:solidFill>
                  <a:srgbClr val="848484"/>
                </a:solidFill>
                <a:latin typeface="Microsoft YaHei" panose="020B0503020204020204" pitchFamily="34" charset="-122"/>
                <a:ea typeface="Microsoft YaHei" panose="020B0503020204020204" pitchFamily="34" charset="-122"/>
              </a:rPr>
              <a:t>父母每年各享受十日的育儿假</a:t>
            </a:r>
            <a:r>
              <a:rPr lang="zh-CN" altLang="en-US">
                <a:solidFill>
                  <a:srgbClr val="848484"/>
                </a:solidFill>
                <a:latin typeface="Microsoft YaHei" panose="020B0503020204020204" pitchFamily="34" charset="-122"/>
                <a:ea typeface="Microsoft YaHei" panose="020B0503020204020204" pitchFamily="34" charset="-122"/>
              </a:rPr>
              <a:t>。假期用工成本分担，按照国家和省的有关规定执行。</a:t>
            </a:r>
            <a:endParaRPr lang="en-US" altLang="zh-CN">
              <a:solidFill>
                <a:srgbClr val="848484"/>
              </a:solidFill>
              <a:latin typeface="Microsoft YaHei" panose="020B0503020204020204" pitchFamily="34" charset="-122"/>
              <a:ea typeface="Microsoft YaHei" panose="020B0503020204020204" pitchFamily="34" charset="-122"/>
            </a:endParaRPr>
          </a:p>
          <a:p>
            <a:endParaRPr lang="en-US" altLang="zh-CN">
              <a:solidFill>
                <a:srgbClr val="848484"/>
              </a:solidFill>
              <a:latin typeface="Microsoft YaHei" panose="020B0503020204020204" pitchFamily="34" charset="-122"/>
              <a:ea typeface="Microsoft YaHei" panose="020B0503020204020204" pitchFamily="34" charset="-122"/>
            </a:endParaRPr>
          </a:p>
          <a:p>
            <a:r>
              <a:rPr lang="zh-CN" altLang="en-US" b="1">
                <a:solidFill>
                  <a:srgbClr val="848484"/>
                </a:solidFill>
                <a:latin typeface="Microsoft YaHei" panose="020B0503020204020204" pitchFamily="34" charset="-122"/>
                <a:ea typeface="Microsoft YaHei" panose="020B0503020204020204" pitchFamily="34" charset="-122"/>
              </a:rPr>
              <a:t>独生子女父母护理假</a:t>
            </a:r>
            <a:endParaRPr lang="en-US" altLang="zh-CN" b="1">
              <a:solidFill>
                <a:srgbClr val="848484"/>
              </a:solidFill>
              <a:latin typeface="Microsoft YaHei" panose="020B0503020204020204" pitchFamily="34" charset="-122"/>
              <a:ea typeface="Microsoft YaHei" panose="020B0503020204020204" pitchFamily="34" charset="-122"/>
            </a:endParaRPr>
          </a:p>
          <a:p>
            <a:pPr>
              <a:spcBef>
                <a:spcPts val="1200"/>
              </a:spcBef>
            </a:pPr>
            <a:r>
              <a:rPr lang="zh-CN" altLang="en-US" b="1">
                <a:solidFill>
                  <a:srgbClr val="848484"/>
                </a:solidFill>
                <a:latin typeface="Microsoft YaHei" panose="020B0503020204020204" pitchFamily="34" charset="-122"/>
                <a:ea typeface="Microsoft YaHei" panose="020B0503020204020204" pitchFamily="34" charset="-122"/>
              </a:rPr>
              <a:t>第三十六条 </a:t>
            </a:r>
            <a:r>
              <a:rPr lang="zh-CN" altLang="en-US">
                <a:solidFill>
                  <a:srgbClr val="848484"/>
                </a:solidFill>
                <a:latin typeface="Microsoft YaHei" panose="020B0503020204020204" pitchFamily="34" charset="-122"/>
                <a:ea typeface="Microsoft YaHei" panose="020B0503020204020204" pitchFamily="34" charset="-122"/>
              </a:rPr>
              <a:t>在国家提倡一对夫妻生育一个子女期间，自愿终身</a:t>
            </a:r>
            <a:r>
              <a:rPr lang="zh-CN" altLang="en-US" b="1">
                <a:solidFill>
                  <a:srgbClr val="848484"/>
                </a:solidFill>
                <a:latin typeface="Microsoft YaHei" panose="020B0503020204020204" pitchFamily="34" charset="-122"/>
                <a:ea typeface="Microsoft YaHei" panose="020B0503020204020204" pitchFamily="34" charset="-122"/>
              </a:rPr>
              <a:t>只生育一个子女的本省户籍夫妻</a:t>
            </a:r>
            <a:r>
              <a:rPr lang="zh-CN" altLang="en-US">
                <a:solidFill>
                  <a:srgbClr val="848484"/>
                </a:solidFill>
                <a:latin typeface="Microsoft YaHei" panose="020B0503020204020204" pitchFamily="34" charset="-122"/>
                <a:ea typeface="Microsoft YaHei" panose="020B0503020204020204" pitchFamily="34" charset="-122"/>
              </a:rPr>
              <a:t>，享受以下优待奖励补助：</a:t>
            </a:r>
            <a:endParaRPr lang="en-US" altLang="zh-CN">
              <a:solidFill>
                <a:srgbClr val="848484"/>
              </a:solidFill>
              <a:latin typeface="Microsoft YaHei" panose="020B0503020204020204" pitchFamily="34" charset="-122"/>
              <a:ea typeface="Microsoft YaHei" panose="020B0503020204020204" pitchFamily="34" charset="-122"/>
            </a:endParaRPr>
          </a:p>
          <a:p>
            <a:r>
              <a:rPr lang="zh-CN" altLang="en-US">
                <a:solidFill>
                  <a:srgbClr val="848484"/>
                </a:solidFill>
                <a:latin typeface="Microsoft YaHei" panose="020B0503020204020204" pitchFamily="34" charset="-122"/>
                <a:ea typeface="Microsoft YaHei" panose="020B0503020204020204" pitchFamily="34" charset="-122"/>
              </a:rPr>
              <a:t>（五）</a:t>
            </a:r>
            <a:r>
              <a:rPr lang="zh-CN" altLang="en-US" b="1">
                <a:solidFill>
                  <a:srgbClr val="848484"/>
                </a:solidFill>
                <a:latin typeface="Microsoft YaHei" panose="020B0503020204020204" pitchFamily="34" charset="-122"/>
                <a:ea typeface="Microsoft YaHei" panose="020B0503020204020204" pitchFamily="34" charset="-122"/>
              </a:rPr>
              <a:t>年满六十周岁</a:t>
            </a:r>
            <a:r>
              <a:rPr lang="zh-CN" altLang="en-US">
                <a:solidFill>
                  <a:srgbClr val="848484"/>
                </a:solidFill>
                <a:latin typeface="Microsoft YaHei" panose="020B0503020204020204" pitchFamily="34" charset="-122"/>
                <a:ea typeface="Microsoft YaHei" panose="020B0503020204020204" pitchFamily="34" charset="-122"/>
              </a:rPr>
              <a:t>，用人单位应当给予其</a:t>
            </a:r>
            <a:r>
              <a:rPr lang="zh-CN" altLang="en-US" b="1">
                <a:solidFill>
                  <a:srgbClr val="848484"/>
                </a:solidFill>
                <a:latin typeface="Microsoft YaHei" panose="020B0503020204020204" pitchFamily="34" charset="-122"/>
                <a:ea typeface="Microsoft YaHei" panose="020B0503020204020204" pitchFamily="34" charset="-122"/>
              </a:rPr>
              <a:t>子女每年五日的护理假</a:t>
            </a:r>
            <a:r>
              <a:rPr lang="zh-CN" altLang="en-US">
                <a:solidFill>
                  <a:srgbClr val="848484"/>
                </a:solidFill>
                <a:latin typeface="Microsoft YaHei" panose="020B0503020204020204" pitchFamily="34" charset="-122"/>
                <a:ea typeface="Microsoft YaHei" panose="020B0503020204020204" pitchFamily="34" charset="-122"/>
              </a:rPr>
              <a:t>；</a:t>
            </a:r>
            <a:r>
              <a:rPr lang="zh-CN" altLang="en-US" b="1">
                <a:solidFill>
                  <a:srgbClr val="848484"/>
                </a:solidFill>
                <a:latin typeface="Microsoft YaHei" panose="020B0503020204020204" pitchFamily="34" charset="-122"/>
                <a:ea typeface="Microsoft YaHei" panose="020B0503020204020204" pitchFamily="34" charset="-122"/>
              </a:rPr>
              <a:t>患病住院治疗</a:t>
            </a:r>
            <a:r>
              <a:rPr lang="zh-CN" altLang="en-US">
                <a:solidFill>
                  <a:srgbClr val="848484"/>
                </a:solidFill>
                <a:latin typeface="Microsoft YaHei" panose="020B0503020204020204" pitchFamily="34" charset="-122"/>
                <a:ea typeface="Microsoft YaHei" panose="020B0503020204020204" pitchFamily="34" charset="-122"/>
              </a:rPr>
              <a:t>的，给予其</a:t>
            </a:r>
            <a:r>
              <a:rPr lang="zh-CN" altLang="en-US" b="1">
                <a:solidFill>
                  <a:srgbClr val="848484"/>
                </a:solidFill>
                <a:latin typeface="Microsoft YaHei" panose="020B0503020204020204" pitchFamily="34" charset="-122"/>
                <a:ea typeface="Microsoft YaHei" panose="020B0503020204020204" pitchFamily="34" charset="-122"/>
              </a:rPr>
              <a:t>子女每年累计不超过十五日的护理假</a:t>
            </a:r>
            <a:r>
              <a:rPr lang="zh-CN" altLang="en-US">
                <a:solidFill>
                  <a:srgbClr val="848484"/>
                </a:solidFill>
                <a:latin typeface="Microsoft YaHei" panose="020B0503020204020204" pitchFamily="34" charset="-122"/>
                <a:ea typeface="Microsoft YaHei" panose="020B0503020204020204" pitchFamily="34" charset="-122"/>
              </a:rPr>
              <a:t>。</a:t>
            </a:r>
          </a:p>
        </p:txBody>
      </p:sp>
      <p:sp>
        <p:nvSpPr>
          <p:cNvPr id="5" name="Slide Number Placeholder 1">
            <a:extLst>
              <a:ext uri="{FF2B5EF4-FFF2-40B4-BE49-F238E27FC236}">
                <a16:creationId xmlns:a16="http://schemas.microsoft.com/office/drawing/2014/main" id="{4BAF2ED6-C0D0-0874-A840-F2B0A86D9178}"/>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200</a:t>
            </a:fld>
            <a:endParaRPr lang="en-GB"/>
          </a:p>
        </p:txBody>
      </p:sp>
    </p:spTree>
    <p:extLst>
      <p:ext uri="{BB962C8B-B14F-4D97-AF65-F5344CB8AC3E}">
        <p14:creationId xmlns:p14="http://schemas.microsoft.com/office/powerpoint/2010/main" val="3282540097"/>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生育相关的法规</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12" name="Rectangle 11"/>
          <p:cNvSpPr/>
          <p:nvPr/>
        </p:nvSpPr>
        <p:spPr>
          <a:xfrm>
            <a:off x="450000" y="1570817"/>
            <a:ext cx="10648306" cy="4770537"/>
          </a:xfrm>
          <a:prstGeom prst="rect">
            <a:avLst/>
          </a:prstGeom>
        </p:spPr>
        <p:txBody>
          <a:bodyPr wrap="square">
            <a:spAutoFit/>
          </a:bodyPr>
          <a:lstStyle/>
          <a:p>
            <a:r>
              <a:rPr lang="zh-CN" altLang="en-US" b="1">
                <a:solidFill>
                  <a:srgbClr val="F8652E"/>
                </a:solidFill>
                <a:latin typeface="Microsoft YaHei" panose="020B0503020204020204" pitchFamily="34" charset="-122"/>
                <a:ea typeface="Microsoft YaHei" panose="020B0503020204020204" pitchFamily="34" charset="-122"/>
              </a:rPr>
              <a:t>河南省人口与计划生育条例</a:t>
            </a:r>
            <a:r>
              <a:rPr lang="zh-CN" altLang="en-US" sz="1600">
                <a:solidFill>
                  <a:srgbClr val="F8652E"/>
                </a:solidFill>
                <a:latin typeface="Microsoft YaHei" panose="020B0503020204020204" pitchFamily="34" charset="-122"/>
                <a:ea typeface="Microsoft YaHei" panose="020B0503020204020204" pitchFamily="34" charset="-122"/>
              </a:rPr>
              <a:t>（</a:t>
            </a:r>
            <a:r>
              <a:rPr lang="en-US" altLang="zh-CN" sz="1600">
                <a:solidFill>
                  <a:srgbClr val="F8652E"/>
                </a:solidFill>
                <a:latin typeface="Microsoft YaHei" panose="020B0503020204020204" pitchFamily="34" charset="-122"/>
                <a:ea typeface="Microsoft YaHei" panose="020B0503020204020204" pitchFamily="34" charset="-122"/>
              </a:rPr>
              <a:t>2021</a:t>
            </a:r>
            <a:r>
              <a:rPr lang="zh-CN" altLang="en-US" sz="1600">
                <a:solidFill>
                  <a:srgbClr val="F8652E"/>
                </a:solidFill>
                <a:latin typeface="Microsoft YaHei" panose="020B0503020204020204" pitchFamily="34" charset="-122"/>
                <a:ea typeface="Microsoft YaHei" panose="020B0503020204020204" pitchFamily="34" charset="-122"/>
              </a:rPr>
              <a:t>年</a:t>
            </a:r>
            <a:r>
              <a:rPr lang="en-US" altLang="zh-CN" sz="1600">
                <a:solidFill>
                  <a:srgbClr val="F8652E"/>
                </a:solidFill>
                <a:latin typeface="Microsoft YaHei" panose="020B0503020204020204" pitchFamily="34" charset="-122"/>
                <a:ea typeface="Microsoft YaHei" panose="020B0503020204020204" pitchFamily="34" charset="-122"/>
              </a:rPr>
              <a:t>11</a:t>
            </a:r>
            <a:r>
              <a:rPr lang="zh-CN" altLang="en-US" sz="1600">
                <a:solidFill>
                  <a:srgbClr val="F8652E"/>
                </a:solidFill>
                <a:latin typeface="Microsoft YaHei" panose="020B0503020204020204" pitchFamily="34" charset="-122"/>
                <a:ea typeface="Microsoft YaHei" panose="020B0503020204020204" pitchFamily="34" charset="-122"/>
              </a:rPr>
              <a:t>月</a:t>
            </a:r>
            <a:r>
              <a:rPr lang="en-US" altLang="zh-CN" sz="1600">
                <a:solidFill>
                  <a:srgbClr val="F8652E"/>
                </a:solidFill>
                <a:latin typeface="Microsoft YaHei" panose="020B0503020204020204" pitchFamily="34" charset="-122"/>
                <a:ea typeface="Microsoft YaHei" panose="020B0503020204020204" pitchFamily="34" charset="-122"/>
              </a:rPr>
              <a:t>27</a:t>
            </a:r>
            <a:r>
              <a:rPr lang="zh-CN" altLang="en-US" sz="1600">
                <a:solidFill>
                  <a:srgbClr val="F8652E"/>
                </a:solidFill>
                <a:latin typeface="Microsoft YaHei" panose="020B0503020204020204" pitchFamily="34" charset="-122"/>
                <a:ea typeface="Microsoft YaHei" panose="020B0503020204020204" pitchFamily="34" charset="-122"/>
              </a:rPr>
              <a:t>日修正）</a:t>
            </a:r>
            <a:endParaRPr lang="en-US" altLang="zh-CN" sz="1600">
              <a:solidFill>
                <a:srgbClr val="F8652E"/>
              </a:solidFill>
              <a:latin typeface="Microsoft YaHei" panose="020B0503020204020204" pitchFamily="34" charset="-122"/>
              <a:ea typeface="Microsoft YaHei" panose="020B0503020204020204" pitchFamily="34" charset="-122"/>
            </a:endParaRPr>
          </a:p>
          <a:p>
            <a:pPr fontAlgn="t">
              <a:spcBef>
                <a:spcPts val="1200"/>
              </a:spcBef>
            </a:pPr>
            <a:r>
              <a:rPr lang="zh-CN" altLang="en-US" b="1">
                <a:solidFill>
                  <a:srgbClr val="848484"/>
                </a:solidFill>
                <a:latin typeface="Microsoft YaHei" panose="020B0503020204020204" pitchFamily="34" charset="-122"/>
                <a:ea typeface="Microsoft YaHei" panose="020B0503020204020204" pitchFamily="34" charset="-122"/>
              </a:rPr>
              <a:t>第二十五条  </a:t>
            </a:r>
            <a:r>
              <a:rPr lang="zh-CN" altLang="en-US">
                <a:solidFill>
                  <a:srgbClr val="848484"/>
                </a:solidFill>
                <a:latin typeface="Microsoft YaHei" panose="020B0503020204020204" pitchFamily="34" charset="-122"/>
                <a:ea typeface="Microsoft YaHei" panose="020B0503020204020204" pitchFamily="34" charset="-122"/>
              </a:rPr>
              <a:t>依法办理婚姻登记的夫妻，除国家规定的婚假外，增加婚假十八日，参加婚前医学检查的，再增加婚假七日；符合法律、法规规定生育子女的，除国家规定的产假外，</a:t>
            </a:r>
            <a:r>
              <a:rPr lang="zh-CN" altLang="en-US" b="1">
                <a:solidFill>
                  <a:srgbClr val="848484"/>
                </a:solidFill>
                <a:latin typeface="Microsoft YaHei" panose="020B0503020204020204" pitchFamily="34" charset="-122"/>
                <a:ea typeface="Microsoft YaHei" panose="020B0503020204020204" pitchFamily="34" charset="-122"/>
              </a:rPr>
              <a:t>增加产假三个月</a:t>
            </a:r>
            <a:r>
              <a:rPr lang="zh-CN" altLang="en-US">
                <a:solidFill>
                  <a:srgbClr val="848484"/>
                </a:solidFill>
                <a:latin typeface="Microsoft YaHei" panose="020B0503020204020204" pitchFamily="34" charset="-122"/>
                <a:ea typeface="Microsoft YaHei" panose="020B0503020204020204" pitchFamily="34" charset="-122"/>
              </a:rPr>
              <a:t>，给予其配偶护理假一个月；婚假、产假、护理假期间视为出勤。</a:t>
            </a:r>
          </a:p>
          <a:p>
            <a:pPr fontAlgn="t"/>
            <a:r>
              <a:rPr lang="zh-CN" altLang="en-US">
                <a:solidFill>
                  <a:srgbClr val="848484"/>
                </a:solidFill>
                <a:latin typeface="Microsoft YaHei" panose="020B0503020204020204" pitchFamily="34" charset="-122"/>
                <a:ea typeface="Microsoft YaHei" panose="020B0503020204020204" pitchFamily="34" charset="-122"/>
              </a:rPr>
              <a:t>　　</a:t>
            </a:r>
            <a:r>
              <a:rPr lang="en-US" altLang="zh-CN">
                <a:solidFill>
                  <a:srgbClr val="848484"/>
                </a:solidFill>
                <a:latin typeface="Microsoft YaHei" panose="020B0503020204020204" pitchFamily="34" charset="-122"/>
                <a:ea typeface="Microsoft YaHei" panose="020B0503020204020204" pitchFamily="34" charset="-122"/>
              </a:rPr>
              <a:t>	      </a:t>
            </a:r>
            <a:r>
              <a:rPr lang="zh-CN" altLang="en-US">
                <a:solidFill>
                  <a:srgbClr val="848484"/>
                </a:solidFill>
                <a:latin typeface="Microsoft YaHei" panose="020B0503020204020204" pitchFamily="34" charset="-122"/>
                <a:ea typeface="Microsoft YaHei" panose="020B0503020204020204" pitchFamily="34" charset="-122"/>
              </a:rPr>
              <a:t>符合法律、法规规定生育子女的，</a:t>
            </a:r>
            <a:r>
              <a:rPr lang="zh-CN" altLang="en-US" b="1">
                <a:solidFill>
                  <a:srgbClr val="848484"/>
                </a:solidFill>
                <a:latin typeface="Microsoft YaHei" panose="020B0503020204020204" pitchFamily="34" charset="-122"/>
                <a:ea typeface="Microsoft YaHei" panose="020B0503020204020204" pitchFamily="34" charset="-122"/>
              </a:rPr>
              <a:t>在子女年满三周岁前，每年应当分别给予夫妻双方十日育儿假</a:t>
            </a:r>
            <a:r>
              <a:rPr lang="zh-CN" altLang="en-US">
                <a:solidFill>
                  <a:srgbClr val="848484"/>
                </a:solidFill>
                <a:latin typeface="Microsoft YaHei" panose="020B0503020204020204" pitchFamily="34" charset="-122"/>
                <a:ea typeface="Microsoft YaHei" panose="020B0503020204020204" pitchFamily="34" charset="-122"/>
              </a:rPr>
              <a:t>，育儿假期间视为出勤。</a:t>
            </a:r>
          </a:p>
          <a:p>
            <a:endParaRPr lang="en-US" altLang="zh-CN" sz="1600">
              <a:solidFill>
                <a:srgbClr val="848484"/>
              </a:solidFill>
              <a:latin typeface="Microsoft YaHei" panose="020B0503020204020204" pitchFamily="34" charset="-122"/>
              <a:ea typeface="Microsoft YaHei" panose="020B0503020204020204" pitchFamily="34" charset="-122"/>
            </a:endParaRPr>
          </a:p>
          <a:p>
            <a:r>
              <a:rPr lang="zh-CN" altLang="en-US" b="1">
                <a:solidFill>
                  <a:srgbClr val="F8652E"/>
                </a:solidFill>
                <a:latin typeface="Microsoft YaHei" panose="020B0503020204020204" pitchFamily="34" charset="-122"/>
                <a:ea typeface="Microsoft YaHei" panose="020B0503020204020204" pitchFamily="34" charset="-122"/>
              </a:rPr>
              <a:t>浙江省人口与计划生育条例</a:t>
            </a:r>
            <a:r>
              <a:rPr lang="zh-CN" altLang="en-US" sz="1600">
                <a:solidFill>
                  <a:srgbClr val="F8652E"/>
                </a:solidFill>
                <a:latin typeface="Microsoft YaHei" panose="020B0503020204020204" pitchFamily="34" charset="-122"/>
                <a:ea typeface="Microsoft YaHei" panose="020B0503020204020204" pitchFamily="34" charset="-122"/>
              </a:rPr>
              <a:t>（</a:t>
            </a:r>
            <a:r>
              <a:rPr lang="en-US" altLang="zh-CN" sz="1600">
                <a:solidFill>
                  <a:srgbClr val="F8652E"/>
                </a:solidFill>
                <a:latin typeface="Microsoft YaHei" panose="020B0503020204020204" pitchFamily="34" charset="-122"/>
                <a:ea typeface="Microsoft YaHei" panose="020B0503020204020204" pitchFamily="34" charset="-122"/>
              </a:rPr>
              <a:t>2021</a:t>
            </a:r>
            <a:r>
              <a:rPr lang="zh-CN" altLang="en-US" sz="1600">
                <a:solidFill>
                  <a:srgbClr val="F8652E"/>
                </a:solidFill>
                <a:latin typeface="Microsoft YaHei" panose="020B0503020204020204" pitchFamily="34" charset="-122"/>
                <a:ea typeface="Microsoft YaHei" panose="020B0503020204020204" pitchFamily="34" charset="-122"/>
              </a:rPr>
              <a:t>年</a:t>
            </a:r>
            <a:r>
              <a:rPr lang="en-US" altLang="zh-CN" sz="1600">
                <a:solidFill>
                  <a:srgbClr val="F8652E"/>
                </a:solidFill>
                <a:latin typeface="Microsoft YaHei" panose="020B0503020204020204" pitchFamily="34" charset="-122"/>
                <a:ea typeface="Microsoft YaHei" panose="020B0503020204020204" pitchFamily="34" charset="-122"/>
              </a:rPr>
              <a:t>11</a:t>
            </a:r>
            <a:r>
              <a:rPr lang="zh-CN" altLang="en-US" sz="1600">
                <a:solidFill>
                  <a:srgbClr val="F8652E"/>
                </a:solidFill>
                <a:latin typeface="Microsoft YaHei" panose="020B0503020204020204" pitchFamily="34" charset="-122"/>
                <a:ea typeface="Microsoft YaHei" panose="020B0503020204020204" pitchFamily="34" charset="-122"/>
              </a:rPr>
              <a:t>月</a:t>
            </a:r>
            <a:r>
              <a:rPr lang="en-US" altLang="zh-CN" sz="1600">
                <a:solidFill>
                  <a:srgbClr val="F8652E"/>
                </a:solidFill>
                <a:latin typeface="Microsoft YaHei" panose="020B0503020204020204" pitchFamily="34" charset="-122"/>
                <a:ea typeface="Microsoft YaHei" panose="020B0503020204020204" pitchFamily="34" charset="-122"/>
              </a:rPr>
              <a:t>25</a:t>
            </a:r>
            <a:r>
              <a:rPr lang="zh-CN" altLang="en-US" sz="1600">
                <a:solidFill>
                  <a:srgbClr val="F8652E"/>
                </a:solidFill>
                <a:latin typeface="Microsoft YaHei" panose="020B0503020204020204" pitchFamily="34" charset="-122"/>
                <a:ea typeface="Microsoft YaHei" panose="020B0503020204020204" pitchFamily="34" charset="-122"/>
              </a:rPr>
              <a:t>日修正）</a:t>
            </a:r>
            <a:endParaRPr lang="en-US" altLang="zh-CN" sz="1600">
              <a:solidFill>
                <a:srgbClr val="F8652E"/>
              </a:solidFill>
              <a:latin typeface="Microsoft YaHei" panose="020B0503020204020204" pitchFamily="34" charset="-122"/>
              <a:ea typeface="Microsoft YaHei" panose="020B0503020204020204" pitchFamily="34" charset="-122"/>
            </a:endParaRPr>
          </a:p>
          <a:p>
            <a:pPr>
              <a:spcBef>
                <a:spcPts val="1200"/>
              </a:spcBef>
            </a:pPr>
            <a:r>
              <a:rPr lang="zh-CN" altLang="en-US" b="1">
                <a:solidFill>
                  <a:srgbClr val="848484"/>
                </a:solidFill>
                <a:latin typeface="Microsoft YaHei" panose="020B0503020204020204" pitchFamily="34" charset="-122"/>
                <a:ea typeface="Microsoft YaHei" panose="020B0503020204020204" pitchFamily="34" charset="-122"/>
              </a:rPr>
              <a:t>第二十二条  </a:t>
            </a:r>
            <a:r>
              <a:rPr lang="zh-CN" altLang="en-US">
                <a:solidFill>
                  <a:srgbClr val="848484"/>
                </a:solidFill>
                <a:latin typeface="Microsoft YaHei" panose="020B0503020204020204" pitchFamily="34" charset="-122"/>
                <a:ea typeface="Microsoft YaHei" panose="020B0503020204020204" pitchFamily="34" charset="-122"/>
              </a:rPr>
              <a:t>符合法律、法规规定生育子女的夫妻，可以获得下列福利待遇：</a:t>
            </a:r>
          </a:p>
          <a:p>
            <a:r>
              <a:rPr lang="zh-CN" altLang="en-US">
                <a:solidFill>
                  <a:srgbClr val="848484"/>
                </a:solidFill>
                <a:latin typeface="Microsoft YaHei" panose="020B0503020204020204" pitchFamily="34" charset="-122"/>
                <a:ea typeface="Microsoft YaHei" panose="020B0503020204020204" pitchFamily="34" charset="-122"/>
              </a:rPr>
              <a:t>（一）女方在享受国家规定产假的基础上，一</a:t>
            </a:r>
            <a:r>
              <a:rPr lang="zh-CN" altLang="en-US" b="1">
                <a:solidFill>
                  <a:srgbClr val="848484"/>
                </a:solidFill>
                <a:latin typeface="Microsoft YaHei" panose="020B0503020204020204" pitchFamily="34" charset="-122"/>
                <a:ea typeface="Microsoft YaHei" panose="020B0503020204020204" pitchFamily="34" charset="-122"/>
              </a:rPr>
              <a:t>孩延长产假六十天，二孩、三孩延长产假九十天</a:t>
            </a:r>
            <a:r>
              <a:rPr lang="zh-CN" altLang="en-US">
                <a:solidFill>
                  <a:srgbClr val="848484"/>
                </a:solidFill>
                <a:latin typeface="Microsoft YaHei" panose="020B0503020204020204" pitchFamily="34" charset="-122"/>
                <a:ea typeface="Microsoft YaHei" panose="020B0503020204020204" pitchFamily="34" charset="-122"/>
              </a:rPr>
              <a:t>，自生育之日起按照自然日计算；不影响晋级、调整工资、计算工龄；用人单位根据具体情况，可以给予其他优惠待遇；</a:t>
            </a:r>
          </a:p>
          <a:p>
            <a:r>
              <a:rPr lang="zh-CN" altLang="en-US">
                <a:solidFill>
                  <a:srgbClr val="848484"/>
                </a:solidFill>
                <a:latin typeface="Microsoft YaHei" panose="020B0503020204020204" pitchFamily="34" charset="-122"/>
                <a:ea typeface="Microsoft YaHei" panose="020B0503020204020204" pitchFamily="34" charset="-122"/>
              </a:rPr>
              <a:t>（二）男方享受十五天护理假，护理假期间的工资、奖金和其他福利待遇由用人单位照发；</a:t>
            </a:r>
          </a:p>
          <a:p>
            <a:r>
              <a:rPr lang="zh-CN" altLang="en-US">
                <a:solidFill>
                  <a:srgbClr val="848484"/>
                </a:solidFill>
                <a:latin typeface="Microsoft YaHei" panose="020B0503020204020204" pitchFamily="34" charset="-122"/>
                <a:ea typeface="Microsoft YaHei" panose="020B0503020204020204" pitchFamily="34" charset="-122"/>
              </a:rPr>
              <a:t>（三）</a:t>
            </a:r>
            <a:r>
              <a:rPr lang="zh-CN" altLang="en-US" b="1">
                <a:solidFill>
                  <a:srgbClr val="848484"/>
                </a:solidFill>
                <a:latin typeface="Microsoft YaHei" panose="020B0503020204020204" pitchFamily="34" charset="-122"/>
                <a:ea typeface="Microsoft YaHei" panose="020B0503020204020204" pitchFamily="34" charset="-122"/>
              </a:rPr>
              <a:t>在子女三周岁内，夫妻双方每年各享受十天育儿假</a:t>
            </a:r>
            <a:r>
              <a:rPr lang="zh-CN" altLang="en-US">
                <a:solidFill>
                  <a:srgbClr val="848484"/>
                </a:solidFill>
                <a:latin typeface="Microsoft YaHei" panose="020B0503020204020204" pitchFamily="34" charset="-122"/>
                <a:ea typeface="Microsoft YaHei" panose="020B0503020204020204" pitchFamily="34" charset="-122"/>
              </a:rPr>
              <a:t>，育儿假期间的工资、奖金和其他福利待遇由用人单位照发。</a:t>
            </a:r>
          </a:p>
          <a:p>
            <a:endParaRPr lang="en-US" altLang="zh-CN" sz="1600">
              <a:solidFill>
                <a:srgbClr val="848484"/>
              </a:solidFill>
              <a:latin typeface="Microsoft YaHei" panose="020B0503020204020204" pitchFamily="34" charset="-122"/>
              <a:ea typeface="Microsoft YaHei" panose="020B0503020204020204" pitchFamily="34" charset="-122"/>
            </a:endParaRPr>
          </a:p>
        </p:txBody>
      </p:sp>
      <p:sp>
        <p:nvSpPr>
          <p:cNvPr id="5" name="Slide Number Placeholder 1">
            <a:extLst>
              <a:ext uri="{FF2B5EF4-FFF2-40B4-BE49-F238E27FC236}">
                <a16:creationId xmlns:a16="http://schemas.microsoft.com/office/drawing/2014/main" id="{E3C139DC-53C1-42B1-3BDE-F3B6493572B3}"/>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201</a:t>
            </a:fld>
            <a:endParaRPr lang="en-GB"/>
          </a:p>
        </p:txBody>
      </p:sp>
    </p:spTree>
    <p:extLst>
      <p:ext uri="{BB962C8B-B14F-4D97-AF65-F5344CB8AC3E}">
        <p14:creationId xmlns:p14="http://schemas.microsoft.com/office/powerpoint/2010/main" val="2465824126"/>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生育相关的法规</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8" name="Rectangle 7"/>
          <p:cNvSpPr/>
          <p:nvPr/>
        </p:nvSpPr>
        <p:spPr>
          <a:xfrm>
            <a:off x="450000" y="2139981"/>
            <a:ext cx="10648306" cy="923330"/>
          </a:xfrm>
          <a:prstGeom prst="rect">
            <a:avLst/>
          </a:prstGeom>
        </p:spPr>
        <p:txBody>
          <a:bodyPr wrap="square">
            <a:spAutoFit/>
          </a:bodyPr>
          <a:lstStyle/>
          <a:p>
            <a:r>
              <a:rPr lang="zh-CN" altLang="en-US" b="1">
                <a:solidFill>
                  <a:srgbClr val="F8652E"/>
                </a:solidFill>
              </a:rPr>
              <a:t>问题</a:t>
            </a:r>
            <a:endParaRPr lang="en-US" altLang="zh-CN" b="1">
              <a:solidFill>
                <a:srgbClr val="F8652E"/>
              </a:solidFill>
            </a:endParaRPr>
          </a:p>
          <a:p>
            <a:endParaRPr lang="en-US" altLang="zh-CN">
              <a:solidFill>
                <a:srgbClr val="848484"/>
              </a:solidFill>
            </a:endParaRPr>
          </a:p>
          <a:p>
            <a:r>
              <a:rPr lang="zh-CN" altLang="en-US">
                <a:solidFill>
                  <a:srgbClr val="848484"/>
                </a:solidFill>
              </a:rPr>
              <a:t>一位在广东工作的女性，产假工资标准如何计算？</a:t>
            </a:r>
          </a:p>
        </p:txBody>
      </p:sp>
      <p:sp>
        <p:nvSpPr>
          <p:cNvPr id="5" name="Slide Number Placeholder 1">
            <a:extLst>
              <a:ext uri="{FF2B5EF4-FFF2-40B4-BE49-F238E27FC236}">
                <a16:creationId xmlns:a16="http://schemas.microsoft.com/office/drawing/2014/main" id="{D1785FF1-ED7E-768D-594C-75703195F0D0}"/>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202</a:t>
            </a:fld>
            <a:endParaRPr lang="en-GB"/>
          </a:p>
        </p:txBody>
      </p:sp>
    </p:spTree>
    <p:extLst>
      <p:ext uri="{BB962C8B-B14F-4D97-AF65-F5344CB8AC3E}">
        <p14:creationId xmlns:p14="http://schemas.microsoft.com/office/powerpoint/2010/main" val="792102252"/>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生育相关的法规</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12" name="Rectangle 11"/>
          <p:cNvSpPr/>
          <p:nvPr/>
        </p:nvSpPr>
        <p:spPr>
          <a:xfrm>
            <a:off x="383647" y="1389483"/>
            <a:ext cx="10648306" cy="5386090"/>
          </a:xfrm>
          <a:prstGeom prst="rect">
            <a:avLst/>
          </a:prstGeom>
        </p:spPr>
        <p:txBody>
          <a:bodyPr wrap="square">
            <a:spAutoFit/>
          </a:bodyPr>
          <a:lstStyle/>
          <a:p>
            <a:endParaRPr lang="zh-CN" altLang="en-US">
              <a:solidFill>
                <a:srgbClr val="848484"/>
              </a:solidFill>
            </a:endParaRPr>
          </a:p>
          <a:p>
            <a:r>
              <a:rPr lang="zh-CN" altLang="en-US" b="1">
                <a:solidFill>
                  <a:srgbClr val="F8652E"/>
                </a:solidFill>
                <a:latin typeface="Microsoft YaHei" panose="020B0503020204020204" pitchFamily="34" charset="-122"/>
                <a:ea typeface="Microsoft YaHei" panose="020B0503020204020204" pitchFamily="34" charset="-122"/>
              </a:rPr>
              <a:t>女职工劳动保护特别规定</a:t>
            </a:r>
            <a:r>
              <a:rPr lang="zh-CN" altLang="en-US" sz="1600">
                <a:solidFill>
                  <a:srgbClr val="F8652E"/>
                </a:solidFill>
                <a:latin typeface="Microsoft YaHei" panose="020B0503020204020204" pitchFamily="34" charset="-122"/>
                <a:ea typeface="Microsoft YaHei" panose="020B0503020204020204" pitchFamily="34" charset="-122"/>
              </a:rPr>
              <a:t>（</a:t>
            </a:r>
            <a:r>
              <a:rPr lang="en-US" altLang="zh-CN" sz="1600">
                <a:solidFill>
                  <a:srgbClr val="F8652E"/>
                </a:solidFill>
                <a:latin typeface="Microsoft YaHei" panose="020B0503020204020204" pitchFamily="34" charset="-122"/>
                <a:ea typeface="Microsoft YaHei" panose="020B0503020204020204" pitchFamily="34" charset="-122"/>
              </a:rPr>
              <a:t>2012</a:t>
            </a:r>
            <a:r>
              <a:rPr lang="zh-CN" altLang="en-US" sz="1600">
                <a:solidFill>
                  <a:srgbClr val="F8652E"/>
                </a:solidFill>
                <a:latin typeface="Microsoft YaHei" panose="020B0503020204020204" pitchFamily="34" charset="-122"/>
                <a:ea typeface="Microsoft YaHei" panose="020B0503020204020204" pitchFamily="34" charset="-122"/>
              </a:rPr>
              <a:t>年</a:t>
            </a:r>
            <a:r>
              <a:rPr lang="en-US" altLang="zh-CN" sz="1600">
                <a:solidFill>
                  <a:srgbClr val="F8652E"/>
                </a:solidFill>
                <a:latin typeface="Microsoft YaHei" panose="020B0503020204020204" pitchFamily="34" charset="-122"/>
                <a:ea typeface="Microsoft YaHei" panose="020B0503020204020204" pitchFamily="34" charset="-122"/>
              </a:rPr>
              <a:t>4</a:t>
            </a:r>
            <a:r>
              <a:rPr lang="zh-CN" altLang="en-US" sz="1600">
                <a:solidFill>
                  <a:srgbClr val="F8652E"/>
                </a:solidFill>
                <a:latin typeface="Microsoft YaHei" panose="020B0503020204020204" pitchFamily="34" charset="-122"/>
                <a:ea typeface="Microsoft YaHei" panose="020B0503020204020204" pitchFamily="34" charset="-122"/>
              </a:rPr>
              <a:t>月</a:t>
            </a:r>
            <a:r>
              <a:rPr lang="en-US" altLang="zh-CN" sz="1600">
                <a:solidFill>
                  <a:srgbClr val="F8652E"/>
                </a:solidFill>
                <a:latin typeface="Microsoft YaHei" panose="020B0503020204020204" pitchFamily="34" charset="-122"/>
                <a:ea typeface="Microsoft YaHei" panose="020B0503020204020204" pitchFamily="34" charset="-122"/>
              </a:rPr>
              <a:t>28</a:t>
            </a:r>
            <a:r>
              <a:rPr lang="zh-CN" altLang="en-US" sz="1600">
                <a:solidFill>
                  <a:srgbClr val="F8652E"/>
                </a:solidFill>
                <a:latin typeface="Microsoft YaHei" panose="020B0503020204020204" pitchFamily="34" charset="-122"/>
                <a:ea typeface="Microsoft YaHei" panose="020B0503020204020204" pitchFamily="34" charset="-122"/>
              </a:rPr>
              <a:t>日起施行）</a:t>
            </a:r>
            <a:endParaRPr lang="en-US" altLang="zh-CN" sz="1600">
              <a:solidFill>
                <a:srgbClr val="F8652E"/>
              </a:solidFill>
              <a:latin typeface="Microsoft YaHei" panose="020B0503020204020204" pitchFamily="34" charset="-122"/>
              <a:ea typeface="Microsoft YaHei" panose="020B0503020204020204" pitchFamily="34" charset="-122"/>
            </a:endParaRPr>
          </a:p>
          <a:p>
            <a:pPr>
              <a:spcBef>
                <a:spcPts val="1200"/>
              </a:spcBef>
            </a:pPr>
            <a:r>
              <a:rPr lang="zh-CN" altLang="en-US" b="1">
                <a:solidFill>
                  <a:srgbClr val="848484"/>
                </a:solidFill>
              </a:rPr>
              <a:t>第八条</a:t>
            </a:r>
            <a:r>
              <a:rPr lang="zh-CN" altLang="en-US" b="1"/>
              <a:t>  </a:t>
            </a:r>
            <a:r>
              <a:rPr lang="zh-CN" altLang="en-US">
                <a:solidFill>
                  <a:srgbClr val="848484"/>
                </a:solidFill>
              </a:rPr>
              <a:t>女职工产假期间的生育津贴，对</a:t>
            </a:r>
            <a:r>
              <a:rPr lang="zh-CN" altLang="en-US" b="1">
                <a:solidFill>
                  <a:srgbClr val="848484"/>
                </a:solidFill>
              </a:rPr>
              <a:t>已经参加生育保险的</a:t>
            </a:r>
            <a:r>
              <a:rPr lang="zh-CN" altLang="en-US">
                <a:solidFill>
                  <a:srgbClr val="848484"/>
                </a:solidFill>
              </a:rPr>
              <a:t>，按照</a:t>
            </a:r>
            <a:r>
              <a:rPr lang="zh-CN" altLang="en-US" b="1">
                <a:solidFill>
                  <a:srgbClr val="848484"/>
                </a:solidFill>
              </a:rPr>
              <a:t>用人单位上年度职工月平均工资的标准</a:t>
            </a:r>
            <a:r>
              <a:rPr lang="zh-CN" altLang="en-US">
                <a:solidFill>
                  <a:srgbClr val="848484"/>
                </a:solidFill>
              </a:rPr>
              <a:t>由生育保险基金支付；对</a:t>
            </a:r>
            <a:r>
              <a:rPr lang="zh-CN" altLang="en-US" b="1">
                <a:solidFill>
                  <a:srgbClr val="848484"/>
                </a:solidFill>
              </a:rPr>
              <a:t>未参加生育保险的</a:t>
            </a:r>
            <a:r>
              <a:rPr lang="zh-CN" altLang="en-US">
                <a:solidFill>
                  <a:srgbClr val="848484"/>
                </a:solidFill>
              </a:rPr>
              <a:t>，按照</a:t>
            </a:r>
            <a:r>
              <a:rPr lang="zh-CN" altLang="en-US" b="1">
                <a:solidFill>
                  <a:srgbClr val="848484"/>
                </a:solidFill>
              </a:rPr>
              <a:t>女职工产假前工资的标准</a:t>
            </a:r>
            <a:r>
              <a:rPr lang="zh-CN" altLang="en-US">
                <a:solidFill>
                  <a:srgbClr val="848484"/>
                </a:solidFill>
              </a:rPr>
              <a:t>由用人单位支付。女职工生育或者流产的医疗费用，按照生育保险规定的项目和标准，对已经参加生育保险的，由生育保险基金支付；对未参加生育保险的，由用人单位支付。</a:t>
            </a:r>
            <a:endParaRPr lang="en-US" altLang="zh-CN">
              <a:solidFill>
                <a:srgbClr val="848484"/>
              </a:solidFill>
            </a:endParaRPr>
          </a:p>
          <a:p>
            <a:endParaRPr lang="en-US" altLang="zh-CN">
              <a:solidFill>
                <a:srgbClr val="848484"/>
              </a:solidFill>
            </a:endParaRPr>
          </a:p>
          <a:p>
            <a:r>
              <a:rPr lang="zh-CN" altLang="en-US" b="1">
                <a:solidFill>
                  <a:srgbClr val="F8652E"/>
                </a:solidFill>
                <a:latin typeface="Microsoft YaHei" panose="020B0503020204020204" pitchFamily="34" charset="-122"/>
                <a:ea typeface="Microsoft YaHei" panose="020B0503020204020204" pitchFamily="34" charset="-122"/>
              </a:rPr>
              <a:t>广东省实施</a:t>
            </a:r>
            <a:r>
              <a:rPr lang="en-US" altLang="zh-CN" b="1">
                <a:solidFill>
                  <a:srgbClr val="F8652E"/>
                </a:solidFill>
                <a:latin typeface="Microsoft YaHei" panose="020B0503020204020204" pitchFamily="34" charset="-122"/>
                <a:ea typeface="Microsoft YaHei" panose="020B0503020204020204" pitchFamily="34" charset="-122"/>
              </a:rPr>
              <a:t>《</a:t>
            </a:r>
            <a:r>
              <a:rPr lang="zh-CN" altLang="en-US" b="1">
                <a:solidFill>
                  <a:srgbClr val="F8652E"/>
                </a:solidFill>
                <a:latin typeface="Microsoft YaHei" panose="020B0503020204020204" pitchFamily="34" charset="-122"/>
                <a:ea typeface="Microsoft YaHei" panose="020B0503020204020204" pitchFamily="34" charset="-122"/>
              </a:rPr>
              <a:t>女职工劳动保护特别规定</a:t>
            </a:r>
            <a:r>
              <a:rPr lang="en-US" altLang="zh-CN" b="1">
                <a:solidFill>
                  <a:srgbClr val="F8652E"/>
                </a:solidFill>
                <a:latin typeface="Microsoft YaHei" panose="020B0503020204020204" pitchFamily="34" charset="-122"/>
                <a:ea typeface="Microsoft YaHei" panose="020B0503020204020204" pitchFamily="34" charset="-122"/>
              </a:rPr>
              <a:t>》</a:t>
            </a:r>
            <a:r>
              <a:rPr lang="zh-CN" altLang="en-US" b="1">
                <a:solidFill>
                  <a:srgbClr val="F8652E"/>
                </a:solidFill>
                <a:latin typeface="Microsoft YaHei" panose="020B0503020204020204" pitchFamily="34" charset="-122"/>
                <a:ea typeface="Microsoft YaHei" panose="020B0503020204020204" pitchFamily="34" charset="-122"/>
              </a:rPr>
              <a:t>办法</a:t>
            </a:r>
            <a:r>
              <a:rPr lang="zh-CN" altLang="en-US" sz="1600">
                <a:solidFill>
                  <a:srgbClr val="F8652E"/>
                </a:solidFill>
                <a:latin typeface="Microsoft YaHei" panose="020B0503020204020204" pitchFamily="34" charset="-122"/>
                <a:ea typeface="Microsoft YaHei" panose="020B0503020204020204" pitchFamily="34" charset="-122"/>
              </a:rPr>
              <a:t>（</a:t>
            </a:r>
            <a:r>
              <a:rPr lang="en-US" altLang="zh-CN" sz="1600">
                <a:solidFill>
                  <a:srgbClr val="F8652E"/>
                </a:solidFill>
                <a:latin typeface="Microsoft YaHei" panose="020B0503020204020204" pitchFamily="34" charset="-122"/>
                <a:ea typeface="Microsoft YaHei" panose="020B0503020204020204" pitchFamily="34" charset="-122"/>
              </a:rPr>
              <a:t>2017</a:t>
            </a:r>
            <a:r>
              <a:rPr lang="zh-CN" altLang="en-US" sz="1600">
                <a:solidFill>
                  <a:srgbClr val="F8652E"/>
                </a:solidFill>
                <a:latin typeface="Microsoft YaHei" panose="020B0503020204020204" pitchFamily="34" charset="-122"/>
                <a:ea typeface="Microsoft YaHei" panose="020B0503020204020204" pitchFamily="34" charset="-122"/>
              </a:rPr>
              <a:t>年</a:t>
            </a:r>
            <a:r>
              <a:rPr lang="en-US" altLang="zh-CN" sz="1600">
                <a:solidFill>
                  <a:srgbClr val="F8652E"/>
                </a:solidFill>
                <a:latin typeface="Microsoft YaHei" panose="020B0503020204020204" pitchFamily="34" charset="-122"/>
                <a:ea typeface="Microsoft YaHei" panose="020B0503020204020204" pitchFamily="34" charset="-122"/>
              </a:rPr>
              <a:t>2</a:t>
            </a:r>
            <a:r>
              <a:rPr lang="zh-CN" altLang="en-US" sz="1600">
                <a:solidFill>
                  <a:srgbClr val="F8652E"/>
                </a:solidFill>
                <a:latin typeface="Microsoft YaHei" panose="020B0503020204020204" pitchFamily="34" charset="-122"/>
                <a:ea typeface="Microsoft YaHei" panose="020B0503020204020204" pitchFamily="34" charset="-122"/>
              </a:rPr>
              <a:t>月</a:t>
            </a:r>
            <a:r>
              <a:rPr lang="en-US" altLang="zh-CN" sz="1600">
                <a:solidFill>
                  <a:srgbClr val="F8652E"/>
                </a:solidFill>
                <a:latin typeface="Microsoft YaHei" panose="020B0503020204020204" pitchFamily="34" charset="-122"/>
                <a:ea typeface="Microsoft YaHei" panose="020B0503020204020204" pitchFamily="34" charset="-122"/>
              </a:rPr>
              <a:t>1</a:t>
            </a:r>
            <a:r>
              <a:rPr lang="zh-CN" altLang="en-US" sz="1600">
                <a:solidFill>
                  <a:srgbClr val="F8652E"/>
                </a:solidFill>
                <a:latin typeface="Microsoft YaHei" panose="020B0503020204020204" pitchFamily="34" charset="-122"/>
                <a:ea typeface="Microsoft YaHei" panose="020B0503020204020204" pitchFamily="34" charset="-122"/>
              </a:rPr>
              <a:t>日起施行）</a:t>
            </a:r>
            <a:endParaRPr lang="en-US" altLang="zh-CN" sz="1600">
              <a:solidFill>
                <a:srgbClr val="F8652E"/>
              </a:solidFill>
              <a:latin typeface="Microsoft YaHei" panose="020B0503020204020204" pitchFamily="34" charset="-122"/>
              <a:ea typeface="Microsoft YaHei" panose="020B0503020204020204" pitchFamily="34" charset="-122"/>
            </a:endParaRPr>
          </a:p>
          <a:p>
            <a:pPr>
              <a:spcBef>
                <a:spcPts val="1200"/>
              </a:spcBef>
            </a:pPr>
            <a:r>
              <a:rPr lang="zh-CN" altLang="en-US" b="1">
                <a:solidFill>
                  <a:srgbClr val="848484"/>
                </a:solidFill>
              </a:rPr>
              <a:t>第十三条 </a:t>
            </a:r>
            <a:r>
              <a:rPr lang="zh-CN" altLang="en-US">
                <a:solidFill>
                  <a:srgbClr val="848484"/>
                </a:solidFill>
              </a:rPr>
              <a:t>女职工按照规定休产假或者计划生育手术假的，享受国家和省规定的生育保险待遇。用人单位未参加生育保险或者欠缴生育保险费，造成女职工不能享受生育保险待遇的，由用人单位按照本省及所在统筹地区规定的生育保险待遇标准向女职工支付费用；其中</a:t>
            </a:r>
            <a:r>
              <a:rPr lang="zh-CN" altLang="en-US" b="1">
                <a:solidFill>
                  <a:srgbClr val="848484"/>
                </a:solidFill>
              </a:rPr>
              <a:t>生育津贴低于女职工原工资标准的，用人单位还应补足差额部分</a:t>
            </a:r>
            <a:r>
              <a:rPr lang="zh-CN" altLang="en-US">
                <a:solidFill>
                  <a:srgbClr val="848484"/>
                </a:solidFill>
              </a:rPr>
              <a:t>。</a:t>
            </a:r>
            <a:endParaRPr lang="en-US" altLang="zh-CN">
              <a:solidFill>
                <a:srgbClr val="848484"/>
              </a:solidFill>
            </a:endParaRPr>
          </a:p>
          <a:p>
            <a:r>
              <a:rPr lang="zh-CN" altLang="en-US">
                <a:solidFill>
                  <a:srgbClr val="848484"/>
                </a:solidFill>
              </a:rPr>
              <a:t>前款所称女职工原工资标准，是指女职工依法享受产假或者计划生育手术假</a:t>
            </a:r>
            <a:r>
              <a:rPr lang="zh-CN" altLang="en-US" b="1">
                <a:solidFill>
                  <a:srgbClr val="848484"/>
                </a:solidFill>
              </a:rPr>
              <a:t>前</a:t>
            </a:r>
            <a:r>
              <a:rPr lang="en-US" altLang="zh-CN" b="1">
                <a:solidFill>
                  <a:srgbClr val="848484"/>
                </a:solidFill>
              </a:rPr>
              <a:t>12</a:t>
            </a:r>
            <a:r>
              <a:rPr lang="zh-CN" altLang="en-US" b="1">
                <a:solidFill>
                  <a:srgbClr val="848484"/>
                </a:solidFill>
              </a:rPr>
              <a:t>个月的月平均工资</a:t>
            </a:r>
            <a:r>
              <a:rPr lang="zh-CN" altLang="en-US">
                <a:solidFill>
                  <a:srgbClr val="848484"/>
                </a:solidFill>
              </a:rPr>
              <a:t>。前</a:t>
            </a:r>
            <a:r>
              <a:rPr lang="en-US" altLang="zh-CN">
                <a:solidFill>
                  <a:srgbClr val="848484"/>
                </a:solidFill>
              </a:rPr>
              <a:t>12</a:t>
            </a:r>
            <a:r>
              <a:rPr lang="zh-CN" altLang="en-US">
                <a:solidFill>
                  <a:srgbClr val="848484"/>
                </a:solidFill>
              </a:rPr>
              <a:t>个月的月平均工资按照女职工</a:t>
            </a:r>
            <a:r>
              <a:rPr lang="zh-CN" altLang="en-US" b="1">
                <a:solidFill>
                  <a:srgbClr val="848484"/>
                </a:solidFill>
              </a:rPr>
              <a:t>应得的全部劳动报酬</a:t>
            </a:r>
            <a:r>
              <a:rPr lang="zh-CN" altLang="en-US">
                <a:solidFill>
                  <a:srgbClr val="848484"/>
                </a:solidFill>
              </a:rPr>
              <a:t>计算，包括</a:t>
            </a:r>
            <a:r>
              <a:rPr lang="zh-CN" altLang="en-US" b="1">
                <a:solidFill>
                  <a:srgbClr val="848484"/>
                </a:solidFill>
              </a:rPr>
              <a:t>计时工资或者计件工资以及奖金、津贴、补贴等货币性收入</a:t>
            </a:r>
            <a:r>
              <a:rPr lang="zh-CN" altLang="en-US">
                <a:solidFill>
                  <a:srgbClr val="848484"/>
                </a:solidFill>
              </a:rPr>
              <a:t>。前</a:t>
            </a:r>
            <a:r>
              <a:rPr lang="en-US" altLang="zh-CN">
                <a:solidFill>
                  <a:srgbClr val="848484"/>
                </a:solidFill>
              </a:rPr>
              <a:t>12</a:t>
            </a:r>
            <a:r>
              <a:rPr lang="zh-CN" altLang="en-US">
                <a:solidFill>
                  <a:srgbClr val="848484"/>
                </a:solidFill>
              </a:rPr>
              <a:t>个月的月平均工资低于女职工正常工作时间工资的，按照</a:t>
            </a:r>
            <a:r>
              <a:rPr lang="zh-CN" altLang="en-US" b="1">
                <a:solidFill>
                  <a:srgbClr val="848484"/>
                </a:solidFill>
              </a:rPr>
              <a:t>正常工作时间工资标准</a:t>
            </a:r>
            <a:r>
              <a:rPr lang="zh-CN" altLang="en-US">
                <a:solidFill>
                  <a:srgbClr val="848484"/>
                </a:solidFill>
              </a:rPr>
              <a:t>计算。女职工享受假期前在用人单位工作未满</a:t>
            </a:r>
            <a:r>
              <a:rPr lang="en-US" altLang="zh-CN">
                <a:solidFill>
                  <a:srgbClr val="848484"/>
                </a:solidFill>
              </a:rPr>
              <a:t>12</a:t>
            </a:r>
            <a:r>
              <a:rPr lang="zh-CN" altLang="en-US">
                <a:solidFill>
                  <a:srgbClr val="848484"/>
                </a:solidFill>
              </a:rPr>
              <a:t>个月的，按照其实际参加工作的月份数计算。</a:t>
            </a:r>
            <a:endParaRPr lang="en-US" altLang="zh-CN">
              <a:solidFill>
                <a:srgbClr val="848484"/>
              </a:solidFill>
            </a:endParaRPr>
          </a:p>
          <a:p>
            <a:endParaRPr lang="en-US" altLang="zh-CN">
              <a:solidFill>
                <a:srgbClr val="848484"/>
              </a:solidFill>
            </a:endParaRPr>
          </a:p>
          <a:p>
            <a:endParaRPr lang="zh-CN" altLang="en-US">
              <a:solidFill>
                <a:srgbClr val="848484"/>
              </a:solidFill>
            </a:endParaRPr>
          </a:p>
        </p:txBody>
      </p:sp>
      <p:sp>
        <p:nvSpPr>
          <p:cNvPr id="5" name="Slide Number Placeholder 1">
            <a:extLst>
              <a:ext uri="{FF2B5EF4-FFF2-40B4-BE49-F238E27FC236}">
                <a16:creationId xmlns:a16="http://schemas.microsoft.com/office/drawing/2014/main" id="{19F7C8B1-BBB5-64D2-6FD1-5908CE60199E}"/>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203</a:t>
            </a:fld>
            <a:endParaRPr lang="en-GB"/>
          </a:p>
        </p:txBody>
      </p:sp>
    </p:spTree>
    <p:extLst>
      <p:ext uri="{BB962C8B-B14F-4D97-AF65-F5344CB8AC3E}">
        <p14:creationId xmlns:p14="http://schemas.microsoft.com/office/powerpoint/2010/main" val="3240745184"/>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BCD3-538B-4CA8-B0AB-328FDC7D3330}"/>
              </a:ext>
            </a:extLst>
          </p:cNvPr>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生育相关的法规</a:t>
            </a:r>
          </a:p>
        </p:txBody>
      </p:sp>
      <p:sp>
        <p:nvSpPr>
          <p:cNvPr id="4" name="Footer Placeholder 3">
            <a:extLst>
              <a:ext uri="{FF2B5EF4-FFF2-40B4-BE49-F238E27FC236}">
                <a16:creationId xmlns:a16="http://schemas.microsoft.com/office/drawing/2014/main" id="{E1A05733-C007-4313-AC87-101954766BB0}"/>
              </a:ext>
            </a:extLst>
          </p:cNvPr>
          <p:cNvSpPr>
            <a:spLocks noGrp="1"/>
          </p:cNvSpPr>
          <p:nvPr>
            <p:ph type="ftr" sz="quarter" idx="11"/>
          </p:nvPr>
        </p:nvSpPr>
        <p:spPr/>
        <p:txBody>
          <a:bodyPr/>
          <a:lstStyle/>
          <a:p>
            <a:r>
              <a:rPr lang="en-GB"/>
              <a:t> </a:t>
            </a:r>
          </a:p>
        </p:txBody>
      </p:sp>
      <p:sp>
        <p:nvSpPr>
          <p:cNvPr id="12" name="Rectangle 11"/>
          <p:cNvSpPr/>
          <p:nvPr/>
        </p:nvSpPr>
        <p:spPr>
          <a:xfrm>
            <a:off x="383647" y="1389483"/>
            <a:ext cx="10648306" cy="4555093"/>
          </a:xfrm>
          <a:prstGeom prst="rect">
            <a:avLst/>
          </a:prstGeom>
        </p:spPr>
        <p:txBody>
          <a:bodyPr wrap="square">
            <a:spAutoFit/>
          </a:bodyPr>
          <a:lstStyle/>
          <a:p>
            <a:endParaRPr lang="zh-CN" altLang="en-US">
              <a:solidFill>
                <a:srgbClr val="848484"/>
              </a:solidFill>
              <a:latin typeface="Microsoft YaHei" panose="020B0503020204020204" pitchFamily="34" charset="-122"/>
              <a:ea typeface="Microsoft YaHei" panose="020B0503020204020204" pitchFamily="34" charset="-122"/>
            </a:endParaRPr>
          </a:p>
          <a:p>
            <a:r>
              <a:rPr lang="zh-CN" altLang="en-US" b="1">
                <a:solidFill>
                  <a:srgbClr val="F8652E"/>
                </a:solidFill>
                <a:latin typeface="Microsoft YaHei" panose="020B0503020204020204" pitchFamily="34" charset="-122"/>
                <a:ea typeface="Microsoft YaHei" panose="020B0503020204020204" pitchFamily="34" charset="-122"/>
              </a:rPr>
              <a:t>广东省职工生育保险规定</a:t>
            </a:r>
            <a:r>
              <a:rPr lang="zh-CN" altLang="en-US" sz="1600">
                <a:solidFill>
                  <a:srgbClr val="F8652E"/>
                </a:solidFill>
                <a:latin typeface="Microsoft YaHei" panose="020B0503020204020204" pitchFamily="34" charset="-122"/>
                <a:ea typeface="Microsoft YaHei" panose="020B0503020204020204" pitchFamily="34" charset="-122"/>
              </a:rPr>
              <a:t>（</a:t>
            </a:r>
            <a:r>
              <a:rPr lang="en-US" altLang="zh-CN" sz="1600">
                <a:solidFill>
                  <a:srgbClr val="F8652E"/>
                </a:solidFill>
                <a:latin typeface="Microsoft YaHei" panose="020B0503020204020204" pitchFamily="34" charset="-122"/>
                <a:ea typeface="Microsoft YaHei" panose="020B0503020204020204" pitchFamily="34" charset="-122"/>
              </a:rPr>
              <a:t>2021</a:t>
            </a:r>
            <a:r>
              <a:rPr lang="zh-CN" altLang="en-US" sz="1600">
                <a:solidFill>
                  <a:srgbClr val="F8652E"/>
                </a:solidFill>
                <a:latin typeface="Microsoft YaHei" panose="020B0503020204020204" pitchFamily="34" charset="-122"/>
                <a:ea typeface="Microsoft YaHei" panose="020B0503020204020204" pitchFamily="34" charset="-122"/>
              </a:rPr>
              <a:t>年</a:t>
            </a:r>
            <a:r>
              <a:rPr lang="en-US" altLang="zh-CN" sz="1600">
                <a:solidFill>
                  <a:srgbClr val="F8652E"/>
                </a:solidFill>
                <a:latin typeface="Microsoft YaHei" panose="020B0503020204020204" pitchFamily="34" charset="-122"/>
                <a:ea typeface="Microsoft YaHei" panose="020B0503020204020204" pitchFamily="34" charset="-122"/>
              </a:rPr>
              <a:t>10</a:t>
            </a:r>
            <a:r>
              <a:rPr lang="zh-CN" altLang="en-US" sz="1600">
                <a:solidFill>
                  <a:srgbClr val="F8652E"/>
                </a:solidFill>
                <a:latin typeface="Microsoft YaHei" panose="020B0503020204020204" pitchFamily="34" charset="-122"/>
                <a:ea typeface="Microsoft YaHei" panose="020B0503020204020204" pitchFamily="34" charset="-122"/>
              </a:rPr>
              <a:t>月</a:t>
            </a:r>
            <a:r>
              <a:rPr lang="en-US" altLang="zh-CN" sz="1600">
                <a:solidFill>
                  <a:srgbClr val="F8652E"/>
                </a:solidFill>
                <a:latin typeface="Microsoft YaHei" panose="020B0503020204020204" pitchFamily="34" charset="-122"/>
                <a:ea typeface="Microsoft YaHei" panose="020B0503020204020204" pitchFamily="34" charset="-122"/>
              </a:rPr>
              <a:t>1</a:t>
            </a:r>
            <a:r>
              <a:rPr lang="zh-CN" altLang="en-US" sz="1600">
                <a:solidFill>
                  <a:srgbClr val="F8652E"/>
                </a:solidFill>
                <a:latin typeface="Microsoft YaHei" panose="020B0503020204020204" pitchFamily="34" charset="-122"/>
                <a:ea typeface="Microsoft YaHei" panose="020B0503020204020204" pitchFamily="34" charset="-122"/>
              </a:rPr>
              <a:t>日起施行）</a:t>
            </a:r>
            <a:endParaRPr lang="en-US" altLang="zh-CN" sz="1600">
              <a:solidFill>
                <a:srgbClr val="F8652E"/>
              </a:solidFill>
              <a:latin typeface="Microsoft YaHei" panose="020B0503020204020204" pitchFamily="34" charset="-122"/>
              <a:ea typeface="Microsoft YaHei" panose="020B0503020204020204" pitchFamily="34" charset="-122"/>
            </a:endParaRPr>
          </a:p>
          <a:p>
            <a:pPr>
              <a:spcBef>
                <a:spcPts val="1200"/>
              </a:spcBef>
            </a:pPr>
            <a:r>
              <a:rPr lang="zh-CN" altLang="en-US" b="1">
                <a:solidFill>
                  <a:srgbClr val="848484"/>
                </a:solidFill>
                <a:latin typeface="Microsoft YaHei" panose="020B0503020204020204" pitchFamily="34" charset="-122"/>
                <a:ea typeface="Microsoft YaHei" panose="020B0503020204020204" pitchFamily="34" charset="-122"/>
              </a:rPr>
              <a:t>第十五条</a:t>
            </a:r>
            <a:r>
              <a:rPr lang="zh-CN" altLang="en-US">
                <a:solidFill>
                  <a:srgbClr val="848484"/>
                </a:solidFill>
                <a:latin typeface="Microsoft YaHei" panose="020B0503020204020204" pitchFamily="34" charset="-122"/>
                <a:ea typeface="Microsoft YaHei" panose="020B0503020204020204" pitchFamily="34" charset="-122"/>
              </a:rPr>
              <a:t>　职工应当享受的生育津贴，按照职工生育或者施行计划生育手术时</a:t>
            </a:r>
            <a:r>
              <a:rPr lang="zh-CN" altLang="en-US" b="1">
                <a:solidFill>
                  <a:srgbClr val="848484"/>
                </a:solidFill>
                <a:latin typeface="Microsoft YaHei" panose="020B0503020204020204" pitchFamily="34" charset="-122"/>
                <a:ea typeface="Microsoft YaHei" panose="020B0503020204020204" pitchFamily="34" charset="-122"/>
              </a:rPr>
              <a:t>用人单位上年度职工月平均工资除以</a:t>
            </a:r>
            <a:r>
              <a:rPr lang="en-US" altLang="zh-CN" b="1">
                <a:solidFill>
                  <a:srgbClr val="848484"/>
                </a:solidFill>
                <a:latin typeface="Microsoft YaHei" panose="020B0503020204020204" pitchFamily="34" charset="-122"/>
                <a:ea typeface="Microsoft YaHei" panose="020B0503020204020204" pitchFamily="34" charset="-122"/>
              </a:rPr>
              <a:t>30</a:t>
            </a:r>
            <a:r>
              <a:rPr lang="zh-CN" altLang="en-US" b="1">
                <a:solidFill>
                  <a:srgbClr val="848484"/>
                </a:solidFill>
                <a:latin typeface="Microsoft YaHei" panose="020B0503020204020204" pitchFamily="34" charset="-122"/>
                <a:ea typeface="Microsoft YaHei" panose="020B0503020204020204" pitchFamily="34" charset="-122"/>
              </a:rPr>
              <a:t>再乘以规定的假期天数计发</a:t>
            </a:r>
            <a:r>
              <a:rPr lang="zh-CN" altLang="en-US">
                <a:solidFill>
                  <a:srgbClr val="848484"/>
                </a:solidFill>
                <a:latin typeface="Microsoft YaHei" panose="020B0503020204020204" pitchFamily="34" charset="-122"/>
                <a:ea typeface="Microsoft YaHei" panose="020B0503020204020204" pitchFamily="34" charset="-122"/>
              </a:rPr>
              <a:t>。</a:t>
            </a:r>
          </a:p>
          <a:p>
            <a:r>
              <a:rPr lang="zh-CN" altLang="en-US">
                <a:solidFill>
                  <a:srgbClr val="848484"/>
                </a:solidFill>
                <a:latin typeface="Microsoft YaHei" panose="020B0503020204020204" pitchFamily="34" charset="-122"/>
                <a:ea typeface="Microsoft YaHei" panose="020B0503020204020204" pitchFamily="34" charset="-122"/>
              </a:rPr>
              <a:t>用人单位上年度职工月平均工资按照</a:t>
            </a:r>
            <a:r>
              <a:rPr lang="zh-CN" altLang="en-US" b="1">
                <a:solidFill>
                  <a:srgbClr val="848484"/>
                </a:solidFill>
                <a:latin typeface="Microsoft YaHei" panose="020B0503020204020204" pitchFamily="34" charset="-122"/>
                <a:ea typeface="Microsoft YaHei" panose="020B0503020204020204" pitchFamily="34" charset="-122"/>
              </a:rPr>
              <a:t>本单位上一自然年度参保职工各月缴费工资之和，除以其各月参保职工数之和确定</a:t>
            </a:r>
            <a:r>
              <a:rPr lang="zh-CN" altLang="en-US">
                <a:solidFill>
                  <a:srgbClr val="848484"/>
                </a:solidFill>
                <a:latin typeface="Microsoft YaHei" panose="020B0503020204020204" pitchFamily="34" charset="-122"/>
                <a:ea typeface="Microsoft YaHei" panose="020B0503020204020204" pitchFamily="34" charset="-122"/>
              </a:rPr>
              <a:t>。</a:t>
            </a:r>
          </a:p>
          <a:p>
            <a:r>
              <a:rPr lang="zh-CN" altLang="en-US">
                <a:solidFill>
                  <a:srgbClr val="848484"/>
                </a:solidFill>
                <a:latin typeface="Microsoft YaHei" panose="020B0503020204020204" pitchFamily="34" charset="-122"/>
                <a:ea typeface="Microsoft YaHei" panose="020B0503020204020204" pitchFamily="34" charset="-122"/>
              </a:rPr>
              <a:t>本年度新参保的用人单位，生育津贴以该单位本年度参保职工月平均工资为基数计算。</a:t>
            </a:r>
          </a:p>
          <a:p>
            <a:pPr>
              <a:spcBef>
                <a:spcPts val="1200"/>
              </a:spcBef>
            </a:pPr>
            <a:r>
              <a:rPr lang="zh-CN" altLang="en-US" b="1">
                <a:solidFill>
                  <a:srgbClr val="848484"/>
                </a:solidFill>
                <a:latin typeface="Microsoft YaHei" panose="020B0503020204020204" pitchFamily="34" charset="-122"/>
                <a:ea typeface="Microsoft YaHei" panose="020B0503020204020204" pitchFamily="34" charset="-122"/>
              </a:rPr>
              <a:t>第十七条</a:t>
            </a:r>
            <a:r>
              <a:rPr lang="zh-CN" altLang="en-US">
                <a:solidFill>
                  <a:srgbClr val="848484"/>
                </a:solidFill>
                <a:latin typeface="Microsoft YaHei" panose="020B0503020204020204" pitchFamily="34" charset="-122"/>
                <a:ea typeface="Microsoft YaHei" panose="020B0503020204020204" pitchFamily="34" charset="-122"/>
              </a:rPr>
              <a:t>　职工按照规定享受的生育津贴，由用人单位按照职工原工资标准</a:t>
            </a:r>
            <a:r>
              <a:rPr lang="zh-CN" altLang="en-US" b="1">
                <a:solidFill>
                  <a:srgbClr val="848484"/>
                </a:solidFill>
                <a:latin typeface="Microsoft YaHei" panose="020B0503020204020204" pitchFamily="34" charset="-122"/>
                <a:ea typeface="Microsoft YaHei" panose="020B0503020204020204" pitchFamily="34" charset="-122"/>
              </a:rPr>
              <a:t>先行垫付</a:t>
            </a:r>
            <a:r>
              <a:rPr lang="zh-CN" altLang="en-US">
                <a:solidFill>
                  <a:srgbClr val="848484"/>
                </a:solidFill>
                <a:latin typeface="Microsoft YaHei" panose="020B0503020204020204" pitchFamily="34" charset="-122"/>
                <a:ea typeface="Microsoft YaHei" panose="020B0503020204020204" pitchFamily="34" charset="-122"/>
              </a:rPr>
              <a:t>，再由医疗保障经办机构按照规定拨付给用人单位。有条件的地级以上市可以由医疗保障经办机构委托金融机构将生育津贴直接发放给职工。</a:t>
            </a:r>
          </a:p>
          <a:p>
            <a:r>
              <a:rPr lang="zh-CN" altLang="en-US">
                <a:solidFill>
                  <a:srgbClr val="848484"/>
                </a:solidFill>
                <a:latin typeface="Microsoft YaHei" panose="020B0503020204020204" pitchFamily="34" charset="-122"/>
                <a:ea typeface="Microsoft YaHei" panose="020B0503020204020204" pitchFamily="34" charset="-122"/>
              </a:rPr>
              <a:t>职工已经享受生育津贴的，视同用人单位已经支付相应数额的工资。生育津贴高于职工原工资标准的，用人单位应当将生育津贴余额支付给职工；生育津贴</a:t>
            </a:r>
            <a:r>
              <a:rPr lang="zh-CN" altLang="en-US" b="1">
                <a:solidFill>
                  <a:srgbClr val="848484"/>
                </a:solidFill>
                <a:latin typeface="Microsoft YaHei" panose="020B0503020204020204" pitchFamily="34" charset="-122"/>
                <a:ea typeface="Microsoft YaHei" panose="020B0503020204020204" pitchFamily="34" charset="-122"/>
              </a:rPr>
              <a:t>低于职工原工资标准的，差额部分由用人单位补足</a:t>
            </a:r>
            <a:r>
              <a:rPr lang="zh-CN" altLang="en-US">
                <a:solidFill>
                  <a:srgbClr val="848484"/>
                </a:solidFill>
                <a:latin typeface="Microsoft YaHei" panose="020B0503020204020204" pitchFamily="34" charset="-122"/>
                <a:ea typeface="Microsoft YaHei" panose="020B0503020204020204" pitchFamily="34" charset="-122"/>
              </a:rPr>
              <a:t>。</a:t>
            </a:r>
          </a:p>
          <a:p>
            <a:r>
              <a:rPr lang="zh-CN" altLang="en-US">
                <a:solidFill>
                  <a:srgbClr val="848484"/>
                </a:solidFill>
                <a:latin typeface="Microsoft YaHei" panose="020B0503020204020204" pitchFamily="34" charset="-122"/>
                <a:ea typeface="Microsoft YaHei" panose="020B0503020204020204" pitchFamily="34" charset="-122"/>
              </a:rPr>
              <a:t>职工依法享受的</a:t>
            </a:r>
            <a:r>
              <a:rPr lang="zh-CN" altLang="en-US" b="1">
                <a:solidFill>
                  <a:srgbClr val="848484"/>
                </a:solidFill>
                <a:latin typeface="Microsoft YaHei" panose="020B0503020204020204" pitchFamily="34" charset="-122"/>
                <a:ea typeface="Microsoft YaHei" panose="020B0503020204020204" pitchFamily="34" charset="-122"/>
              </a:rPr>
              <a:t>生育津贴，按照规定免征个人所得税</a:t>
            </a:r>
            <a:r>
              <a:rPr lang="zh-CN" altLang="en-US">
                <a:solidFill>
                  <a:srgbClr val="848484"/>
                </a:solidFill>
                <a:latin typeface="Microsoft YaHei" panose="020B0503020204020204" pitchFamily="34" charset="-122"/>
                <a:ea typeface="Microsoft YaHei" panose="020B0503020204020204" pitchFamily="34" charset="-122"/>
              </a:rPr>
              <a:t>。</a:t>
            </a:r>
          </a:p>
          <a:p>
            <a:r>
              <a:rPr lang="zh-CN" altLang="en-US">
                <a:solidFill>
                  <a:srgbClr val="848484"/>
                </a:solidFill>
                <a:latin typeface="Microsoft YaHei" panose="020B0503020204020204" pitchFamily="34" charset="-122"/>
                <a:ea typeface="Microsoft YaHei" panose="020B0503020204020204" pitchFamily="34" charset="-122"/>
              </a:rPr>
              <a:t>本条所称职工</a:t>
            </a:r>
            <a:r>
              <a:rPr lang="zh-CN" altLang="en-US" b="1">
                <a:solidFill>
                  <a:srgbClr val="848484"/>
                </a:solidFill>
                <a:latin typeface="Microsoft YaHei" panose="020B0503020204020204" pitchFamily="34" charset="-122"/>
                <a:ea typeface="Microsoft YaHei" panose="020B0503020204020204" pitchFamily="34" charset="-122"/>
              </a:rPr>
              <a:t>原工资标准</a:t>
            </a:r>
            <a:r>
              <a:rPr lang="zh-CN" altLang="en-US">
                <a:solidFill>
                  <a:srgbClr val="848484"/>
                </a:solidFill>
                <a:latin typeface="Microsoft YaHei" panose="020B0503020204020204" pitchFamily="34" charset="-122"/>
                <a:ea typeface="Microsoft YaHei" panose="020B0503020204020204" pitchFamily="34" charset="-122"/>
              </a:rPr>
              <a:t>，是指职工依法享受产假或者计划生育手术休假</a:t>
            </a:r>
            <a:r>
              <a:rPr lang="zh-CN" altLang="en-US" b="1">
                <a:solidFill>
                  <a:srgbClr val="848484"/>
                </a:solidFill>
                <a:latin typeface="Microsoft YaHei" panose="020B0503020204020204" pitchFamily="34" charset="-122"/>
                <a:ea typeface="Microsoft YaHei" panose="020B0503020204020204" pitchFamily="34" charset="-122"/>
              </a:rPr>
              <a:t>前</a:t>
            </a:r>
            <a:r>
              <a:rPr lang="en-US" altLang="zh-CN" b="1">
                <a:solidFill>
                  <a:srgbClr val="848484"/>
                </a:solidFill>
                <a:latin typeface="Microsoft YaHei" panose="020B0503020204020204" pitchFamily="34" charset="-122"/>
                <a:ea typeface="Microsoft YaHei" panose="020B0503020204020204" pitchFamily="34" charset="-122"/>
              </a:rPr>
              <a:t>12</a:t>
            </a:r>
            <a:r>
              <a:rPr lang="zh-CN" altLang="en-US" b="1">
                <a:solidFill>
                  <a:srgbClr val="848484"/>
                </a:solidFill>
                <a:latin typeface="Microsoft YaHei" panose="020B0503020204020204" pitchFamily="34" charset="-122"/>
                <a:ea typeface="Microsoft YaHei" panose="020B0503020204020204" pitchFamily="34" charset="-122"/>
              </a:rPr>
              <a:t>个月的月平均工资</a:t>
            </a:r>
            <a:r>
              <a:rPr lang="zh-CN" altLang="en-US">
                <a:solidFill>
                  <a:srgbClr val="848484"/>
                </a:solidFill>
                <a:latin typeface="Microsoft YaHei" panose="020B0503020204020204" pitchFamily="34" charset="-122"/>
                <a:ea typeface="Microsoft YaHei" panose="020B0503020204020204" pitchFamily="34" charset="-122"/>
              </a:rPr>
              <a:t>。职工依法享受假期前参加工作未满</a:t>
            </a:r>
            <a:r>
              <a:rPr lang="en-US" altLang="zh-CN">
                <a:solidFill>
                  <a:srgbClr val="848484"/>
                </a:solidFill>
                <a:latin typeface="Microsoft YaHei" panose="020B0503020204020204" pitchFamily="34" charset="-122"/>
                <a:ea typeface="Microsoft YaHei" panose="020B0503020204020204" pitchFamily="34" charset="-122"/>
              </a:rPr>
              <a:t>12</a:t>
            </a:r>
            <a:r>
              <a:rPr lang="zh-CN" altLang="en-US">
                <a:solidFill>
                  <a:srgbClr val="848484"/>
                </a:solidFill>
                <a:latin typeface="Microsoft YaHei" panose="020B0503020204020204" pitchFamily="34" charset="-122"/>
                <a:ea typeface="Microsoft YaHei" panose="020B0503020204020204" pitchFamily="34" charset="-122"/>
              </a:rPr>
              <a:t>个月的，按其实际参加工作的月份数计算。</a:t>
            </a:r>
          </a:p>
        </p:txBody>
      </p:sp>
      <p:sp>
        <p:nvSpPr>
          <p:cNvPr id="5" name="Slide Number Placeholder 1">
            <a:extLst>
              <a:ext uri="{FF2B5EF4-FFF2-40B4-BE49-F238E27FC236}">
                <a16:creationId xmlns:a16="http://schemas.microsoft.com/office/drawing/2014/main" id="{8ADBBBAA-132E-B523-9494-944A19B5DE14}"/>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204</a:t>
            </a:fld>
            <a:endParaRPr lang="en-GB"/>
          </a:p>
        </p:txBody>
      </p:sp>
    </p:spTree>
    <p:extLst>
      <p:ext uri="{BB962C8B-B14F-4D97-AF65-F5344CB8AC3E}">
        <p14:creationId xmlns:p14="http://schemas.microsoft.com/office/powerpoint/2010/main" val="2607432757"/>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AD55D-AAE7-4862-B3DD-2E15C63BDBCF}"/>
              </a:ext>
            </a:extLst>
          </p:cNvPr>
          <p:cNvSpPr>
            <a:spLocks noGrp="1"/>
          </p:cNvSpPr>
          <p:nvPr>
            <p:ph type="title"/>
          </p:nvPr>
        </p:nvSpPr>
        <p:spPr/>
        <p:txBody>
          <a:bodyPr/>
          <a:lstStyle/>
          <a:p>
            <a:r>
              <a:rPr lang="zh-CN" altLang="en-US">
                <a:latin typeface="+mj-ea"/>
              </a:rPr>
              <a:t>议程 </a:t>
            </a:r>
            <a:r>
              <a:rPr lang="en-US" altLang="zh-CN" sz="2400">
                <a:latin typeface="+mj-ea"/>
              </a:rPr>
              <a:t>Agenda</a:t>
            </a:r>
            <a:endParaRPr lang="zh-CN" altLang="en-US" sz="2400">
              <a:latin typeface="+mj-ea"/>
            </a:endParaRPr>
          </a:p>
        </p:txBody>
      </p:sp>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a:xfrm>
            <a:off x="450849" y="1845698"/>
            <a:ext cx="11741151" cy="400050"/>
          </a:xfrm>
        </p:spPr>
        <p:txBody>
          <a:bodyPr/>
          <a:lstStyle/>
          <a:p>
            <a:r>
              <a:rPr lang="zh-CN" altLang="en-US" b="0">
                <a:latin typeface="+mj-ea"/>
                <a:ea typeface="+mj-ea"/>
              </a:rPr>
              <a:t>劳工法规更新回顾</a:t>
            </a:r>
            <a:endParaRPr lang="en-US" altLang="zh-CN" b="0">
              <a:latin typeface="+mj-ea"/>
              <a:ea typeface="+mj-ea"/>
            </a:endParaRPr>
          </a:p>
          <a:p>
            <a:r>
              <a:rPr lang="en-US" altLang="zh-CN" b="0">
                <a:latin typeface="+mj-ea"/>
                <a:ea typeface="+mj-ea"/>
              </a:rPr>
              <a:t>Review of Updates on Labor Related Laws &amp; Regulations</a:t>
            </a:r>
            <a:endParaRPr lang="zh-CN" altLang="en-US" b="0">
              <a:latin typeface="+mj-ea"/>
              <a:ea typeface="+mj-ea"/>
            </a:endParaRPr>
          </a:p>
        </p:txBody>
      </p:sp>
      <p:sp>
        <p:nvSpPr>
          <p:cNvPr id="4" name="Text Placeholder 3">
            <a:extLst>
              <a:ext uri="{FF2B5EF4-FFF2-40B4-BE49-F238E27FC236}">
                <a16:creationId xmlns:a16="http://schemas.microsoft.com/office/drawing/2014/main" id="{B6CE52A2-C0BA-4F5F-B959-F1ED4951A323}"/>
              </a:ext>
            </a:extLst>
          </p:cNvPr>
          <p:cNvSpPr>
            <a:spLocks noGrp="1"/>
          </p:cNvSpPr>
          <p:nvPr>
            <p:ph type="body" sz="quarter" idx="11"/>
          </p:nvPr>
        </p:nvSpPr>
        <p:spPr>
          <a:xfrm>
            <a:off x="450849" y="4399587"/>
            <a:ext cx="11741151" cy="1096239"/>
          </a:xfrm>
        </p:spPr>
        <p:txBody>
          <a:bodyPr/>
          <a:lstStyle/>
          <a:p>
            <a:r>
              <a:rPr lang="zh-CN" altLang="en-US">
                <a:latin typeface="+mj-ea"/>
                <a:ea typeface="+mj-ea"/>
              </a:rPr>
              <a:t>综合计算工时工作制在制药行业的应用</a:t>
            </a:r>
            <a:endParaRPr lang="en-US" altLang="zh-CN">
              <a:latin typeface="+mj-ea"/>
              <a:ea typeface="+mj-ea"/>
            </a:endParaRPr>
          </a:p>
          <a:p>
            <a:r>
              <a:rPr lang="en-US" altLang="zh-CN">
                <a:latin typeface="+mj-ea"/>
                <a:ea typeface="+mj-ea"/>
              </a:rPr>
              <a:t>Application on Comprehensive Working Hours System </a:t>
            </a:r>
          </a:p>
          <a:p>
            <a:r>
              <a:rPr lang="en-US" altLang="zh-CN">
                <a:latin typeface="+mj-ea"/>
                <a:ea typeface="+mj-ea"/>
              </a:rPr>
              <a:t>in Pharmaceutical Industry</a:t>
            </a:r>
            <a:endParaRPr lang="zh-CN" altLang="en-US">
              <a:latin typeface="+mj-ea"/>
              <a:ea typeface="+mj-ea"/>
            </a:endParaRPr>
          </a:p>
        </p:txBody>
      </p:sp>
      <p:sp>
        <p:nvSpPr>
          <p:cNvPr id="7" name="Text Placeholder 6">
            <a:extLst>
              <a:ext uri="{FF2B5EF4-FFF2-40B4-BE49-F238E27FC236}">
                <a16:creationId xmlns:a16="http://schemas.microsoft.com/office/drawing/2014/main" id="{0F97A99C-AEAC-4122-A46C-8724642665A7}"/>
              </a:ext>
            </a:extLst>
          </p:cNvPr>
          <p:cNvSpPr>
            <a:spLocks noGrp="1"/>
          </p:cNvSpPr>
          <p:nvPr>
            <p:ph type="body" sz="quarter" idx="14"/>
          </p:nvPr>
        </p:nvSpPr>
        <p:spPr>
          <a:xfrm>
            <a:off x="450850" y="3122643"/>
            <a:ext cx="11531600" cy="732920"/>
          </a:xfrm>
        </p:spPr>
        <p:txBody>
          <a:bodyPr/>
          <a:lstStyle/>
          <a:p>
            <a:r>
              <a:rPr lang="zh-CN" altLang="en-US" b="1">
                <a:latin typeface="+mj-ea"/>
                <a:ea typeface="+mj-ea"/>
              </a:rPr>
              <a:t>疫情下劳工政策的调整与妥协 </a:t>
            </a:r>
            <a:endParaRPr lang="en-US" altLang="zh-CN" b="1">
              <a:latin typeface="+mj-ea"/>
              <a:ea typeface="+mj-ea"/>
            </a:endParaRPr>
          </a:p>
          <a:p>
            <a:r>
              <a:rPr lang="en-US" altLang="zh-CN" b="1">
                <a:latin typeface="+mj-ea"/>
                <a:ea typeface="+mj-ea"/>
              </a:rPr>
              <a:t>Adjustment &amp; Compromise of Labor Requirements in Pandemic</a:t>
            </a:r>
            <a:endParaRPr lang="zh-CN" altLang="en-US" b="1">
              <a:latin typeface="+mj-ea"/>
              <a:ea typeface="+mj-ea"/>
            </a:endParaRPr>
          </a:p>
        </p:txBody>
      </p:sp>
    </p:spTree>
    <p:extLst>
      <p:ext uri="{BB962C8B-B14F-4D97-AF65-F5344CB8AC3E}">
        <p14:creationId xmlns:p14="http://schemas.microsoft.com/office/powerpoint/2010/main" val="2556714301"/>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劳动合同存续</a:t>
            </a:r>
            <a:endParaRPr lang="en-US" b="1">
              <a:latin typeface="Microsoft YaHei" panose="020B0503020204020204" pitchFamily="34" charset="-122"/>
              <a:ea typeface="Microsoft YaHei" panose="020B0503020204020204" pitchFamily="34" charset="-122"/>
            </a:endParaRPr>
          </a:p>
        </p:txBody>
      </p:sp>
      <p:sp>
        <p:nvSpPr>
          <p:cNvPr id="3" name="Content Placeholder 2"/>
          <p:cNvSpPr>
            <a:spLocks noGrp="1"/>
          </p:cNvSpPr>
          <p:nvPr>
            <p:ph idx="1"/>
          </p:nvPr>
        </p:nvSpPr>
        <p:spPr/>
        <p:txBody>
          <a:bodyPr>
            <a:normAutofit/>
          </a:bodyPr>
          <a:lstStyle/>
          <a:p>
            <a:pPr>
              <a:lnSpc>
                <a:spcPct val="130000"/>
              </a:lnSpc>
            </a:pPr>
            <a:r>
              <a:rPr lang="zh-CN" altLang="en-US" sz="1800">
                <a:latin typeface="Microsoft YaHei" panose="020B0503020204020204" pitchFamily="34" charset="-122"/>
                <a:ea typeface="Microsoft YaHei" panose="020B0503020204020204" pitchFamily="34" charset="-122"/>
              </a:rPr>
              <a:t>用人单位</a:t>
            </a:r>
            <a:r>
              <a:rPr lang="zh-CN" altLang="en-US" sz="1800" b="1">
                <a:latin typeface="Microsoft YaHei" panose="020B0503020204020204" pitchFamily="34" charset="-122"/>
                <a:ea typeface="Microsoft YaHei" panose="020B0503020204020204" pitchFamily="34" charset="-122"/>
              </a:rPr>
              <a:t>不得解除和终止</a:t>
            </a:r>
            <a:r>
              <a:rPr lang="zh-CN" altLang="en-US" sz="1800">
                <a:latin typeface="Microsoft YaHei" panose="020B0503020204020204" pitchFamily="34" charset="-122"/>
                <a:ea typeface="Microsoft YaHei" panose="020B0503020204020204" pitchFamily="34" charset="-122"/>
              </a:rPr>
              <a:t>劳动合同的人员主要包括：</a:t>
            </a:r>
            <a:r>
              <a:rPr lang="zh-CN" altLang="en-US" sz="1800" b="1">
                <a:latin typeface="Microsoft YaHei" panose="020B0503020204020204" pitchFamily="34" charset="-122"/>
                <a:ea typeface="Microsoft YaHei" panose="020B0503020204020204" pitchFamily="34" charset="-122"/>
              </a:rPr>
              <a:t>新冠肺炎患者、病原携带者、疑似新冠肺炎患者、无症状感染者、密切接触者、被依法隔离者或者来自疫情相对严重地区的劳动者</a:t>
            </a:r>
            <a:r>
              <a:rPr lang="zh-CN" altLang="en-US" sz="1800">
                <a:latin typeface="Microsoft YaHei" panose="020B0503020204020204" pitchFamily="34" charset="-122"/>
                <a:ea typeface="Microsoft YaHei" panose="020B0503020204020204" pitchFamily="34" charset="-122"/>
              </a:rPr>
              <a:t>。对上述人员，劳动合同到期的，分别</a:t>
            </a:r>
            <a:r>
              <a:rPr lang="zh-CN" altLang="en-US" sz="1800" b="1">
                <a:latin typeface="Microsoft YaHei" panose="020B0503020204020204" pitchFamily="34" charset="-122"/>
                <a:ea typeface="Microsoft YaHei" panose="020B0503020204020204" pitchFamily="34" charset="-122"/>
              </a:rPr>
              <a:t>顺延</a:t>
            </a:r>
            <a:r>
              <a:rPr lang="zh-CN" altLang="en-US" sz="1800">
                <a:latin typeface="Microsoft YaHei" panose="020B0503020204020204" pitchFamily="34" charset="-122"/>
                <a:ea typeface="Microsoft YaHei" panose="020B0503020204020204" pitchFamily="34" charset="-122"/>
              </a:rPr>
              <a:t>至劳动者隔离治疗期、医学观察期、隔离期期满或者政府采取的紧急措施结束</a:t>
            </a:r>
            <a:endParaRPr lang="en-US" altLang="zh-CN" sz="1800">
              <a:latin typeface="Microsoft YaHei" panose="020B0503020204020204" pitchFamily="34" charset="-122"/>
              <a:ea typeface="Microsoft YaHei" panose="020B0503020204020204" pitchFamily="34" charset="-122"/>
            </a:endParaRPr>
          </a:p>
          <a:p>
            <a:pPr>
              <a:lnSpc>
                <a:spcPct val="130000"/>
              </a:lnSpc>
            </a:pPr>
            <a:r>
              <a:rPr lang="zh-CN" altLang="en-US" sz="1800">
                <a:latin typeface="Microsoft YaHei" panose="020B0503020204020204" pitchFamily="34" charset="-122"/>
                <a:ea typeface="Microsoft YaHei" panose="020B0503020204020204" pitchFamily="34" charset="-122"/>
              </a:rPr>
              <a:t>受疫情影响导致原劳动合同确实无法履行的，</a:t>
            </a:r>
            <a:r>
              <a:rPr lang="zh-CN" altLang="en-US" sz="1800" b="1">
                <a:latin typeface="Microsoft YaHei" panose="020B0503020204020204" pitchFamily="34" charset="-122"/>
                <a:ea typeface="Microsoft YaHei" panose="020B0503020204020204" pitchFamily="34" charset="-122"/>
              </a:rPr>
              <a:t>不得采取暂时停止履行劳动合同</a:t>
            </a:r>
            <a:r>
              <a:rPr lang="zh-CN" altLang="en-US" sz="1800">
                <a:latin typeface="Microsoft YaHei" panose="020B0503020204020204" pitchFamily="34" charset="-122"/>
                <a:ea typeface="Microsoft YaHei" panose="020B0503020204020204" pitchFamily="34" charset="-122"/>
              </a:rPr>
              <a:t>的做法，企业和劳动者</a:t>
            </a:r>
            <a:r>
              <a:rPr lang="zh-CN" altLang="en-US" sz="1800" b="1">
                <a:latin typeface="Microsoft YaHei" panose="020B0503020204020204" pitchFamily="34" charset="-122"/>
                <a:ea typeface="Microsoft YaHei" panose="020B0503020204020204" pitchFamily="34" charset="-122"/>
              </a:rPr>
              <a:t>协商一致</a:t>
            </a:r>
            <a:r>
              <a:rPr lang="zh-CN" altLang="en-US" sz="1800">
                <a:latin typeface="Microsoft YaHei" panose="020B0503020204020204" pitchFamily="34" charset="-122"/>
                <a:ea typeface="Microsoft YaHei" panose="020B0503020204020204" pitchFamily="34" charset="-122"/>
              </a:rPr>
              <a:t>，可</a:t>
            </a:r>
            <a:r>
              <a:rPr lang="zh-CN" altLang="en-US" sz="1800" b="1">
                <a:latin typeface="Microsoft YaHei" panose="020B0503020204020204" pitchFamily="34" charset="-122"/>
                <a:ea typeface="Microsoft YaHei" panose="020B0503020204020204" pitchFamily="34" charset="-122"/>
              </a:rPr>
              <a:t>依法变更劳动合同</a:t>
            </a:r>
            <a:r>
              <a:rPr lang="zh-CN" altLang="en-US" sz="1800">
                <a:latin typeface="Microsoft YaHei" panose="020B0503020204020204" pitchFamily="34" charset="-122"/>
                <a:ea typeface="Microsoft YaHei" panose="020B0503020204020204" pitchFamily="34" charset="-122"/>
              </a:rPr>
              <a:t>。如双方</a:t>
            </a:r>
            <a:r>
              <a:rPr lang="zh-CN" altLang="en-US" sz="1800" b="1">
                <a:latin typeface="Microsoft YaHei" panose="020B0503020204020204" pitchFamily="34" charset="-122"/>
                <a:ea typeface="Microsoft YaHei" panose="020B0503020204020204" pitchFamily="34" charset="-122"/>
              </a:rPr>
              <a:t>未能协商一致</a:t>
            </a:r>
            <a:r>
              <a:rPr lang="zh-CN" altLang="en-US" sz="1800">
                <a:latin typeface="Microsoft YaHei" panose="020B0503020204020204" pitchFamily="34" charset="-122"/>
                <a:ea typeface="Microsoft YaHei" panose="020B0503020204020204" pitchFamily="34" charset="-122"/>
              </a:rPr>
              <a:t>，用人单位根据劳动合同法第四十条、第四十一条规定解除劳动合同，应当依照劳动合同法第四十六条、第四十七条规定向劳动者支付经济补偿。</a:t>
            </a:r>
            <a:endParaRPr lang="en-US" altLang="zh-CN" sz="1800">
              <a:latin typeface="Microsoft YaHei" panose="020B0503020204020204" pitchFamily="34" charset="-122"/>
              <a:ea typeface="Microsoft YaHei" panose="020B0503020204020204" pitchFamily="34" charset="-122"/>
            </a:endParaRPr>
          </a:p>
          <a:p>
            <a:pPr>
              <a:lnSpc>
                <a:spcPct val="130000"/>
              </a:lnSpc>
            </a:pPr>
            <a:r>
              <a:rPr lang="zh-CN" altLang="en-US" sz="1800">
                <a:latin typeface="Microsoft YaHei" panose="020B0503020204020204" pitchFamily="34" charset="-122"/>
                <a:ea typeface="Microsoft YaHei" panose="020B0503020204020204" pitchFamily="34" charset="-122"/>
              </a:rPr>
              <a:t>受疫情影响企业与招用的劳动者不能依法</a:t>
            </a:r>
            <a:r>
              <a:rPr lang="zh-CN" altLang="en-US" sz="1800" b="1">
                <a:latin typeface="Microsoft YaHei" panose="020B0503020204020204" pitchFamily="34" charset="-122"/>
                <a:ea typeface="Microsoft YaHei" panose="020B0503020204020204" pitchFamily="34" charset="-122"/>
              </a:rPr>
              <a:t>及时</a:t>
            </a:r>
            <a:r>
              <a:rPr lang="zh-CN" altLang="en-US" sz="1800">
                <a:latin typeface="Microsoft YaHei" panose="020B0503020204020204" pitchFamily="34" charset="-122"/>
                <a:ea typeface="Microsoft YaHei" panose="020B0503020204020204" pitchFamily="34" charset="-122"/>
              </a:rPr>
              <a:t>订立或续订书面劳动合同，可通过</a:t>
            </a:r>
            <a:r>
              <a:rPr lang="zh-CN" altLang="en-US" sz="1800" b="1">
                <a:latin typeface="Microsoft YaHei" panose="020B0503020204020204" pitchFamily="34" charset="-122"/>
                <a:ea typeface="Microsoft YaHei" panose="020B0503020204020204" pitchFamily="34" charset="-122"/>
              </a:rPr>
              <a:t>协商合理顺延</a:t>
            </a:r>
            <a:r>
              <a:rPr lang="zh-CN" altLang="en-US" sz="1800">
                <a:latin typeface="Microsoft YaHei" panose="020B0503020204020204" pitchFamily="34" charset="-122"/>
                <a:ea typeface="Microsoft YaHei" panose="020B0503020204020204" pitchFamily="34" charset="-122"/>
              </a:rPr>
              <a:t>订立书面劳动合同的时间。</a:t>
            </a:r>
          </a:p>
          <a:p>
            <a:pPr>
              <a:lnSpc>
                <a:spcPct val="130000"/>
              </a:lnSpc>
            </a:pPr>
            <a:r>
              <a:rPr lang="zh-CN" altLang="en-US" sz="1800">
                <a:latin typeface="Microsoft YaHei" panose="020B0503020204020204" pitchFamily="34" charset="-122"/>
                <a:ea typeface="Microsoft YaHei" panose="020B0503020204020204" pitchFamily="34" charset="-122"/>
              </a:rPr>
              <a:t>用人单位</a:t>
            </a:r>
            <a:r>
              <a:rPr lang="zh-CN" altLang="en-US" sz="1800" b="1">
                <a:latin typeface="Microsoft YaHei" panose="020B0503020204020204" pitchFamily="34" charset="-122"/>
                <a:ea typeface="Microsoft YaHei" panose="020B0503020204020204" pitchFamily="34" charset="-122"/>
              </a:rPr>
              <a:t>要求</a:t>
            </a:r>
            <a:r>
              <a:rPr lang="zh-CN" altLang="en-US" sz="1800">
                <a:latin typeface="Microsoft YaHei" panose="020B0503020204020204" pitchFamily="34" charset="-122"/>
                <a:ea typeface="Microsoft YaHei" panose="020B0503020204020204" pitchFamily="34" charset="-122"/>
              </a:rPr>
              <a:t>劳动者到原疫情严重地区但</a:t>
            </a:r>
            <a:r>
              <a:rPr lang="zh-CN" altLang="en-US" sz="1800" b="1">
                <a:latin typeface="Microsoft YaHei" panose="020B0503020204020204" pitchFamily="34" charset="-122"/>
                <a:ea typeface="Microsoft YaHei" panose="020B0503020204020204" pitchFamily="34" charset="-122"/>
              </a:rPr>
              <a:t>已被确定为低风险地区</a:t>
            </a:r>
            <a:r>
              <a:rPr lang="zh-CN" altLang="en-US" sz="1800">
                <a:latin typeface="Microsoft YaHei" panose="020B0503020204020204" pitchFamily="34" charset="-122"/>
                <a:ea typeface="Microsoft YaHei" panose="020B0503020204020204" pitchFamily="34" charset="-122"/>
              </a:rPr>
              <a:t>工作、出差，劳动者</a:t>
            </a:r>
            <a:r>
              <a:rPr lang="zh-CN" altLang="en-US" sz="1800" b="1">
                <a:latin typeface="Microsoft YaHei" panose="020B0503020204020204" pitchFamily="34" charset="-122"/>
                <a:ea typeface="Microsoft YaHei" panose="020B0503020204020204" pitchFamily="34" charset="-122"/>
              </a:rPr>
              <a:t>无正当理由拒不服从</a:t>
            </a:r>
            <a:r>
              <a:rPr lang="zh-CN" altLang="en-US" sz="1800">
                <a:latin typeface="Microsoft YaHei" panose="020B0503020204020204" pitchFamily="34" charset="-122"/>
                <a:ea typeface="Microsoft YaHei" panose="020B0503020204020204" pitchFamily="34" charset="-122"/>
              </a:rPr>
              <a:t>的，用人单位有权依照法律法规、劳动合同约定或者规章制度处理。属于可以解除劳动合同情形的，用人单位依法解除劳动合同。</a:t>
            </a:r>
          </a:p>
          <a:p>
            <a:pPr marL="0" indent="0">
              <a:lnSpc>
                <a:spcPct val="130000"/>
              </a:lnSpc>
              <a:buNone/>
            </a:pPr>
            <a:endParaRPr lang="en-US" altLang="zh-CN" sz="1800">
              <a:latin typeface="Microsoft YaHei" panose="020B0503020204020204" pitchFamily="34" charset="-122"/>
              <a:ea typeface="Microsoft YaHei" panose="020B0503020204020204" pitchFamily="34" charset="-122"/>
            </a:endParaRPr>
          </a:p>
        </p:txBody>
      </p:sp>
      <p:sp>
        <p:nvSpPr>
          <p:cNvPr id="4" name="Footer Placeholder 3"/>
          <p:cNvSpPr>
            <a:spLocks noGrp="1"/>
          </p:cNvSpPr>
          <p:nvPr>
            <p:ph type="ftr" sz="quarter" idx="11"/>
          </p:nvPr>
        </p:nvSpPr>
        <p:spPr/>
        <p:txBody>
          <a:bodyPr/>
          <a:lstStyle/>
          <a:p>
            <a:r>
              <a:rPr lang="en-GB"/>
              <a:t> </a:t>
            </a:r>
          </a:p>
        </p:txBody>
      </p:sp>
      <p:sp>
        <p:nvSpPr>
          <p:cNvPr id="5" name="Slide Number Placeholder 1">
            <a:extLst>
              <a:ext uri="{FF2B5EF4-FFF2-40B4-BE49-F238E27FC236}">
                <a16:creationId xmlns:a16="http://schemas.microsoft.com/office/drawing/2014/main" id="{6F986A08-DC92-3A50-0803-A01EA0E7618D}"/>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206</a:t>
            </a:fld>
            <a:endParaRPr lang="en-GB"/>
          </a:p>
        </p:txBody>
      </p:sp>
    </p:spTree>
    <p:extLst>
      <p:ext uri="{BB962C8B-B14F-4D97-AF65-F5344CB8AC3E}">
        <p14:creationId xmlns:p14="http://schemas.microsoft.com/office/powerpoint/2010/main" val="3845689388"/>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工资支付</a:t>
            </a:r>
            <a:endParaRPr lang="en-US" b="1">
              <a:latin typeface="Microsoft YaHei" panose="020B0503020204020204" pitchFamily="34" charset="-122"/>
              <a:ea typeface="Microsoft YaHei" panose="020B0503020204020204" pitchFamily="34" charset="-122"/>
            </a:endParaRPr>
          </a:p>
        </p:txBody>
      </p:sp>
      <p:sp>
        <p:nvSpPr>
          <p:cNvPr id="3" name="Content Placeholder 2"/>
          <p:cNvSpPr>
            <a:spLocks noGrp="1"/>
          </p:cNvSpPr>
          <p:nvPr>
            <p:ph idx="1"/>
          </p:nvPr>
        </p:nvSpPr>
        <p:spPr/>
        <p:txBody>
          <a:bodyPr>
            <a:normAutofit lnSpcReduction="10000"/>
          </a:bodyPr>
          <a:lstStyle/>
          <a:p>
            <a:pPr>
              <a:lnSpc>
                <a:spcPct val="130000"/>
              </a:lnSpc>
            </a:pPr>
            <a:r>
              <a:rPr lang="zh-CN" altLang="en-US" sz="1800">
                <a:latin typeface="Microsoft YaHei" panose="020B0503020204020204" pitchFamily="34" charset="-122"/>
                <a:ea typeface="Microsoft YaHei" panose="020B0503020204020204" pitchFamily="34" charset="-122"/>
              </a:rPr>
              <a:t>根据</a:t>
            </a:r>
            <a:r>
              <a:rPr lang="en-US" altLang="zh-CN" sz="1800">
                <a:latin typeface="Microsoft YaHei" panose="020B0503020204020204" pitchFamily="34" charset="-122"/>
                <a:ea typeface="Microsoft YaHei" panose="020B0503020204020204" pitchFamily="34" charset="-122"/>
              </a:rPr>
              <a:t>《</a:t>
            </a:r>
            <a:r>
              <a:rPr lang="zh-CN" altLang="en-US" sz="1800">
                <a:latin typeface="Microsoft YaHei" panose="020B0503020204020204" pitchFamily="34" charset="-122"/>
                <a:ea typeface="Microsoft YaHei" panose="020B0503020204020204" pitchFamily="34" charset="-122"/>
              </a:rPr>
              <a:t>传染病防治法</a:t>
            </a:r>
            <a:r>
              <a:rPr lang="en-US" altLang="zh-CN" sz="1800">
                <a:latin typeface="Microsoft YaHei" panose="020B0503020204020204" pitchFamily="34" charset="-122"/>
                <a:ea typeface="Microsoft YaHei" panose="020B0503020204020204" pitchFamily="34" charset="-122"/>
              </a:rPr>
              <a:t>》</a:t>
            </a:r>
            <a:r>
              <a:rPr lang="zh-CN" altLang="en-US" sz="1800">
                <a:latin typeface="Microsoft YaHei" panose="020B0503020204020204" pitchFamily="34" charset="-122"/>
                <a:ea typeface="Microsoft YaHei" panose="020B0503020204020204" pitchFamily="34" charset="-122"/>
              </a:rPr>
              <a:t>规定，由医疗机构或政府依法对</a:t>
            </a:r>
            <a:r>
              <a:rPr lang="zh-CN" altLang="en-US" sz="1800" b="1">
                <a:latin typeface="Microsoft YaHei" panose="020B0503020204020204" pitchFamily="34" charset="-122"/>
                <a:ea typeface="Microsoft YaHei" panose="020B0503020204020204" pitchFamily="34" charset="-122"/>
              </a:rPr>
              <a:t>新冠肺炎患者、病原携带者、疑似病人、密切接触者</a:t>
            </a:r>
            <a:r>
              <a:rPr lang="zh-CN" altLang="en-US" sz="1800">
                <a:latin typeface="Microsoft YaHei" panose="020B0503020204020204" pitchFamily="34" charset="-122"/>
                <a:ea typeface="Microsoft YaHei" panose="020B0503020204020204" pitchFamily="34" charset="-122"/>
              </a:rPr>
              <a:t>等实施隔离措施，导致劳动者</a:t>
            </a:r>
            <a:r>
              <a:rPr lang="zh-CN" altLang="en-US" sz="1800" b="1">
                <a:latin typeface="Microsoft YaHei" panose="020B0503020204020204" pitchFamily="34" charset="-122"/>
                <a:ea typeface="Microsoft YaHei" panose="020B0503020204020204" pitchFamily="34" charset="-122"/>
              </a:rPr>
              <a:t>不能提供正常劳动</a:t>
            </a:r>
            <a:r>
              <a:rPr lang="zh-CN" altLang="en-US" sz="1800">
                <a:latin typeface="Microsoft YaHei" panose="020B0503020204020204" pitchFamily="34" charset="-122"/>
                <a:ea typeface="Microsoft YaHei" panose="020B0503020204020204" pitchFamily="34" charset="-122"/>
              </a:rPr>
              <a:t>的，企业</a:t>
            </a:r>
            <a:r>
              <a:rPr lang="zh-CN" altLang="en-US" sz="1800" b="1">
                <a:latin typeface="Microsoft YaHei" panose="020B0503020204020204" pitchFamily="34" charset="-122"/>
                <a:ea typeface="Microsoft YaHei" panose="020B0503020204020204" pitchFamily="34" charset="-122"/>
              </a:rPr>
              <a:t>按正常劳动支付其在隔离期间的工资</a:t>
            </a:r>
            <a:r>
              <a:rPr lang="zh-CN" altLang="en-US" sz="1800">
                <a:latin typeface="Microsoft YaHei" panose="020B0503020204020204" pitchFamily="34" charset="-122"/>
                <a:ea typeface="Microsoft YaHei" panose="020B0503020204020204" pitchFamily="34" charset="-122"/>
              </a:rPr>
              <a:t>。隔离期结束后，对仍需停止工作进行治疗的劳动者，企业按照职工患病的</a:t>
            </a:r>
            <a:r>
              <a:rPr lang="zh-CN" altLang="en-US" sz="1800" b="1">
                <a:latin typeface="Microsoft YaHei" panose="020B0503020204020204" pitchFamily="34" charset="-122"/>
                <a:ea typeface="Microsoft YaHei" panose="020B0503020204020204" pitchFamily="34" charset="-122"/>
              </a:rPr>
              <a:t>医疗期</a:t>
            </a:r>
            <a:r>
              <a:rPr lang="zh-CN" altLang="en-US" sz="1800">
                <a:latin typeface="Microsoft YaHei" panose="020B0503020204020204" pitchFamily="34" charset="-122"/>
                <a:ea typeface="Microsoft YaHei" panose="020B0503020204020204" pitchFamily="34" charset="-122"/>
              </a:rPr>
              <a:t>有关规定支付其工资。</a:t>
            </a:r>
            <a:endParaRPr lang="en-US" altLang="zh-CN" sz="1800">
              <a:latin typeface="Microsoft YaHei" panose="020B0503020204020204" pitchFamily="34" charset="-122"/>
              <a:ea typeface="Microsoft YaHei" panose="020B0503020204020204" pitchFamily="34" charset="-122"/>
            </a:endParaRPr>
          </a:p>
          <a:p>
            <a:pPr>
              <a:lnSpc>
                <a:spcPct val="130000"/>
              </a:lnSpc>
            </a:pPr>
            <a:r>
              <a:rPr lang="zh-CN" altLang="en-US" sz="1800" b="1">
                <a:latin typeface="Microsoft YaHei" panose="020B0503020204020204" pitchFamily="34" charset="-122"/>
                <a:ea typeface="Microsoft YaHei" panose="020B0503020204020204" pitchFamily="34" charset="-122"/>
              </a:rPr>
              <a:t>受政府紧急措施影响的</a:t>
            </a:r>
            <a:r>
              <a:rPr lang="zh-CN" altLang="en-US" sz="1800">
                <a:latin typeface="Microsoft YaHei" panose="020B0503020204020204" pitchFamily="34" charset="-122"/>
                <a:ea typeface="Microsoft YaHei" panose="020B0503020204020204" pitchFamily="34" charset="-122"/>
              </a:rPr>
              <a:t>劳动者工资待遇。分为三种情况：</a:t>
            </a:r>
            <a:endParaRPr lang="en-US" altLang="zh-CN" sz="1800">
              <a:latin typeface="Microsoft YaHei" panose="020B0503020204020204" pitchFamily="34" charset="-122"/>
              <a:ea typeface="Microsoft YaHei" panose="020B0503020204020204" pitchFamily="34" charset="-122"/>
            </a:endParaRPr>
          </a:p>
          <a:p>
            <a:pPr lvl="1">
              <a:lnSpc>
                <a:spcPct val="130000"/>
              </a:lnSpc>
            </a:pPr>
            <a:r>
              <a:rPr lang="zh-CN" altLang="en-US" sz="1600">
                <a:latin typeface="Microsoft YaHei" panose="020B0503020204020204" pitchFamily="34" charset="-122"/>
                <a:ea typeface="Microsoft YaHei" panose="020B0503020204020204" pitchFamily="34" charset="-122"/>
              </a:rPr>
              <a:t>劳动者</a:t>
            </a:r>
            <a:r>
              <a:rPr lang="zh-CN" altLang="en-US" sz="1600" b="1">
                <a:latin typeface="Microsoft YaHei" panose="020B0503020204020204" pitchFamily="34" charset="-122"/>
                <a:ea typeface="Microsoft YaHei" panose="020B0503020204020204" pitchFamily="34" charset="-122"/>
              </a:rPr>
              <a:t>提供正常劳动</a:t>
            </a:r>
            <a:r>
              <a:rPr lang="zh-CN" altLang="en-US" sz="1600">
                <a:latin typeface="Microsoft YaHei" panose="020B0503020204020204" pitchFamily="34" charset="-122"/>
                <a:ea typeface="Microsoft YaHei" panose="020B0503020204020204" pitchFamily="34" charset="-122"/>
              </a:rPr>
              <a:t>。用人单位安排劳动者以</a:t>
            </a:r>
            <a:r>
              <a:rPr lang="zh-CN" altLang="en-US" sz="1600" b="1">
                <a:latin typeface="Microsoft YaHei" panose="020B0503020204020204" pitchFamily="34" charset="-122"/>
                <a:ea typeface="Microsoft YaHei" panose="020B0503020204020204" pitchFamily="34" charset="-122"/>
              </a:rPr>
              <a:t>居家办公、远程办公</a:t>
            </a:r>
            <a:r>
              <a:rPr lang="zh-CN" altLang="en-US" sz="1600">
                <a:latin typeface="Microsoft YaHei" panose="020B0503020204020204" pitchFamily="34" charset="-122"/>
                <a:ea typeface="Microsoft YaHei" panose="020B0503020204020204" pitchFamily="34" charset="-122"/>
              </a:rPr>
              <a:t>等方式提供正常劳动的，视为劳动者</a:t>
            </a:r>
            <a:r>
              <a:rPr lang="zh-CN" altLang="en-US" sz="1600" b="1">
                <a:latin typeface="Microsoft YaHei" panose="020B0503020204020204" pitchFamily="34" charset="-122"/>
                <a:ea typeface="Microsoft YaHei" panose="020B0503020204020204" pitchFamily="34" charset="-122"/>
              </a:rPr>
              <a:t>正常出勤</a:t>
            </a:r>
            <a:r>
              <a:rPr lang="zh-CN" altLang="en-US" sz="1600">
                <a:latin typeface="Microsoft YaHei" panose="020B0503020204020204" pitchFamily="34" charset="-122"/>
                <a:ea typeface="Microsoft YaHei" panose="020B0503020204020204" pitchFamily="34" charset="-122"/>
              </a:rPr>
              <a:t>，用人单位应按</a:t>
            </a:r>
            <a:r>
              <a:rPr lang="zh-CN" altLang="en-US" sz="1600" b="1">
                <a:latin typeface="Microsoft YaHei" panose="020B0503020204020204" pitchFamily="34" charset="-122"/>
                <a:ea typeface="Microsoft YaHei" panose="020B0503020204020204" pitchFamily="34" charset="-122"/>
              </a:rPr>
              <a:t>劳动者正常出勤时的工资标准</a:t>
            </a:r>
            <a:r>
              <a:rPr lang="zh-CN" altLang="en-US" sz="1600">
                <a:latin typeface="Microsoft YaHei" panose="020B0503020204020204" pitchFamily="34" charset="-122"/>
                <a:ea typeface="Microsoft YaHei" panose="020B0503020204020204" pitchFamily="34" charset="-122"/>
              </a:rPr>
              <a:t>支付其工资报酬。</a:t>
            </a:r>
            <a:endParaRPr lang="en-US" altLang="zh-CN" sz="1600">
              <a:latin typeface="Microsoft YaHei" panose="020B0503020204020204" pitchFamily="34" charset="-122"/>
              <a:ea typeface="Microsoft YaHei" panose="020B0503020204020204" pitchFamily="34" charset="-122"/>
            </a:endParaRPr>
          </a:p>
          <a:p>
            <a:pPr lvl="1">
              <a:lnSpc>
                <a:spcPct val="130000"/>
              </a:lnSpc>
            </a:pPr>
            <a:r>
              <a:rPr lang="zh-CN" altLang="en-US" sz="1600">
                <a:latin typeface="Microsoft YaHei" panose="020B0503020204020204" pitchFamily="34" charset="-122"/>
                <a:ea typeface="Microsoft YaHei" panose="020B0503020204020204" pitchFamily="34" charset="-122"/>
              </a:rPr>
              <a:t>劳动者</a:t>
            </a:r>
            <a:r>
              <a:rPr lang="zh-CN" altLang="en-US" sz="1600" b="1">
                <a:latin typeface="Microsoft YaHei" panose="020B0503020204020204" pitchFamily="34" charset="-122"/>
                <a:ea typeface="Microsoft YaHei" panose="020B0503020204020204" pitchFamily="34" charset="-122"/>
              </a:rPr>
              <a:t>使用各类假</a:t>
            </a:r>
            <a:r>
              <a:rPr lang="zh-CN" altLang="en-US" sz="1600">
                <a:latin typeface="Microsoft YaHei" panose="020B0503020204020204" pitchFamily="34" charset="-122"/>
                <a:ea typeface="Microsoft YaHei" panose="020B0503020204020204" pitchFamily="34" charset="-122"/>
              </a:rPr>
              <a:t>。用人单位</a:t>
            </a:r>
            <a:r>
              <a:rPr lang="zh-CN" altLang="en-US" sz="1600" b="1">
                <a:latin typeface="Microsoft YaHei" panose="020B0503020204020204" pitchFamily="34" charset="-122"/>
                <a:ea typeface="Microsoft YaHei" panose="020B0503020204020204" pitchFamily="34" charset="-122"/>
              </a:rPr>
              <a:t>未安排</a:t>
            </a:r>
            <a:r>
              <a:rPr lang="zh-CN" altLang="en-US" sz="1600">
                <a:latin typeface="Microsoft YaHei" panose="020B0503020204020204" pitchFamily="34" charset="-122"/>
                <a:ea typeface="Microsoft YaHei" panose="020B0503020204020204" pitchFamily="34" charset="-122"/>
              </a:rPr>
              <a:t>劳动者居家办公、远程办公，或者劳动者</a:t>
            </a:r>
            <a:r>
              <a:rPr lang="zh-CN" altLang="en-US" sz="1600" b="1">
                <a:latin typeface="Microsoft YaHei" panose="020B0503020204020204" pitchFamily="34" charset="-122"/>
                <a:ea typeface="Microsoft YaHei" panose="020B0503020204020204" pitchFamily="34" charset="-122"/>
              </a:rPr>
              <a:t>无法</a:t>
            </a:r>
            <a:r>
              <a:rPr lang="zh-CN" altLang="en-US" sz="1600">
                <a:latin typeface="Microsoft YaHei" panose="020B0503020204020204" pitchFamily="34" charset="-122"/>
                <a:ea typeface="Microsoft YaHei" panose="020B0503020204020204" pitchFamily="34" charset="-122"/>
              </a:rPr>
              <a:t>通过上述方式提供劳动的，用人单位可安排劳动者在上述期间</a:t>
            </a:r>
            <a:r>
              <a:rPr lang="zh-CN" altLang="en-US" sz="1600" b="1">
                <a:latin typeface="Microsoft YaHei" panose="020B0503020204020204" pitchFamily="34" charset="-122"/>
                <a:ea typeface="Microsoft YaHei" panose="020B0503020204020204" pitchFamily="34" charset="-122"/>
              </a:rPr>
              <a:t>优先使用带薪年休假、企业自设福利假</a:t>
            </a:r>
            <a:r>
              <a:rPr lang="zh-CN" altLang="en-US" sz="1600">
                <a:latin typeface="Microsoft YaHei" panose="020B0503020204020204" pitchFamily="34" charset="-122"/>
                <a:ea typeface="Microsoft YaHei" panose="020B0503020204020204" pitchFamily="34" charset="-122"/>
              </a:rPr>
              <a:t>等各类假期，并</a:t>
            </a:r>
            <a:r>
              <a:rPr lang="zh-CN" altLang="en-US" sz="1600" b="1">
                <a:latin typeface="Microsoft YaHei" panose="020B0503020204020204" pitchFamily="34" charset="-122"/>
                <a:ea typeface="Microsoft YaHei" panose="020B0503020204020204" pitchFamily="34" charset="-122"/>
              </a:rPr>
              <a:t>按相应假期的工资标准</a:t>
            </a:r>
            <a:r>
              <a:rPr lang="zh-CN" altLang="en-US" sz="1600">
                <a:latin typeface="Microsoft YaHei" panose="020B0503020204020204" pitchFamily="34" charset="-122"/>
                <a:ea typeface="Microsoft YaHei" panose="020B0503020204020204" pitchFamily="34" charset="-122"/>
              </a:rPr>
              <a:t>支付劳动者工资报酬。</a:t>
            </a:r>
            <a:endParaRPr lang="en-US" altLang="zh-CN" sz="1600">
              <a:latin typeface="Microsoft YaHei" panose="020B0503020204020204" pitchFamily="34" charset="-122"/>
              <a:ea typeface="Microsoft YaHei" panose="020B0503020204020204" pitchFamily="34" charset="-122"/>
            </a:endParaRPr>
          </a:p>
          <a:p>
            <a:pPr lvl="1">
              <a:lnSpc>
                <a:spcPct val="130000"/>
              </a:lnSpc>
            </a:pPr>
            <a:r>
              <a:rPr lang="zh-CN" altLang="en-US" sz="1600">
                <a:latin typeface="Microsoft YaHei" panose="020B0503020204020204" pitchFamily="34" charset="-122"/>
                <a:ea typeface="Microsoft YaHei" panose="020B0503020204020204" pitchFamily="34" charset="-122"/>
              </a:rPr>
              <a:t>劳动者</a:t>
            </a:r>
            <a:r>
              <a:rPr lang="zh-CN" altLang="en-US" sz="1600" b="1">
                <a:latin typeface="Microsoft YaHei" panose="020B0503020204020204" pitchFamily="34" charset="-122"/>
                <a:ea typeface="Microsoft YaHei" panose="020B0503020204020204" pitchFamily="34" charset="-122"/>
              </a:rPr>
              <a:t>不能提供正常劳动</a:t>
            </a:r>
            <a:r>
              <a:rPr lang="zh-CN" altLang="en-US" sz="1600">
                <a:latin typeface="Microsoft YaHei" panose="020B0503020204020204" pitchFamily="34" charset="-122"/>
                <a:ea typeface="Microsoft YaHei" panose="020B0503020204020204" pitchFamily="34" charset="-122"/>
              </a:rPr>
              <a:t>。对企业未复工或者企业复工但劳动者未返岗不能通过其他方式提供正常劳动的，企业参照国家关于</a:t>
            </a:r>
            <a:r>
              <a:rPr lang="zh-CN" altLang="en-US" sz="1600" b="1">
                <a:latin typeface="Microsoft YaHei" panose="020B0503020204020204" pitchFamily="34" charset="-122"/>
                <a:ea typeface="Microsoft YaHei" panose="020B0503020204020204" pitchFamily="34" charset="-122"/>
              </a:rPr>
              <a:t>停工停产期间工资支付</a:t>
            </a:r>
            <a:r>
              <a:rPr lang="zh-CN" altLang="en-US" sz="1600">
                <a:latin typeface="Microsoft YaHei" panose="020B0503020204020204" pitchFamily="34" charset="-122"/>
                <a:ea typeface="Microsoft YaHei" panose="020B0503020204020204" pitchFamily="34" charset="-122"/>
              </a:rPr>
              <a:t>相关规定与劳动者协商，</a:t>
            </a:r>
            <a:r>
              <a:rPr lang="zh-CN" altLang="en-US" sz="1600" b="1">
                <a:latin typeface="Microsoft YaHei" panose="020B0503020204020204" pitchFamily="34" charset="-122"/>
                <a:ea typeface="Microsoft YaHei" panose="020B0503020204020204" pitchFamily="34" charset="-122"/>
              </a:rPr>
              <a:t>在一个工资支付周期内的</a:t>
            </a:r>
            <a:r>
              <a:rPr lang="zh-CN" altLang="en-US" sz="1600">
                <a:latin typeface="Microsoft YaHei" panose="020B0503020204020204" pitchFamily="34" charset="-122"/>
                <a:ea typeface="Microsoft YaHei" panose="020B0503020204020204" pitchFamily="34" charset="-122"/>
              </a:rPr>
              <a:t>，按照</a:t>
            </a:r>
            <a:r>
              <a:rPr lang="zh-CN" altLang="en-US" sz="1600" b="1">
                <a:latin typeface="Microsoft YaHei" panose="020B0503020204020204" pitchFamily="34" charset="-122"/>
                <a:ea typeface="Microsoft YaHei" panose="020B0503020204020204" pitchFamily="34" charset="-122"/>
              </a:rPr>
              <a:t>劳动合同规定的标准</a:t>
            </a:r>
            <a:r>
              <a:rPr lang="zh-CN" altLang="en-US" sz="1600">
                <a:latin typeface="Microsoft YaHei" panose="020B0503020204020204" pitchFamily="34" charset="-122"/>
                <a:ea typeface="Microsoft YaHei" panose="020B0503020204020204" pitchFamily="34" charset="-122"/>
              </a:rPr>
              <a:t>支付工资；</a:t>
            </a:r>
            <a:r>
              <a:rPr lang="zh-CN" altLang="en-US" sz="1600" b="1">
                <a:latin typeface="Microsoft YaHei" panose="020B0503020204020204" pitchFamily="34" charset="-122"/>
                <a:ea typeface="Microsoft YaHei" panose="020B0503020204020204" pitchFamily="34" charset="-122"/>
              </a:rPr>
              <a:t>超过一个工资支付周期的</a:t>
            </a:r>
            <a:r>
              <a:rPr lang="zh-CN" altLang="en-US" sz="1600">
                <a:latin typeface="Microsoft YaHei" panose="020B0503020204020204" pitchFamily="34" charset="-122"/>
                <a:ea typeface="Microsoft YaHei" panose="020B0503020204020204" pitchFamily="34" charset="-122"/>
              </a:rPr>
              <a:t>，由企业发放</a:t>
            </a:r>
            <a:r>
              <a:rPr lang="zh-CN" altLang="en-US" sz="1600" b="1">
                <a:latin typeface="Microsoft YaHei" panose="020B0503020204020204" pitchFamily="34" charset="-122"/>
                <a:ea typeface="Microsoft YaHei" panose="020B0503020204020204" pitchFamily="34" charset="-122"/>
              </a:rPr>
              <a:t>生活费</a:t>
            </a:r>
            <a:r>
              <a:rPr lang="zh-CN" altLang="en-US" sz="1600">
                <a:latin typeface="Microsoft YaHei" panose="020B0503020204020204" pitchFamily="34" charset="-122"/>
                <a:ea typeface="Microsoft YaHei" panose="020B0503020204020204" pitchFamily="34" charset="-122"/>
              </a:rPr>
              <a:t>，生活费标准</a:t>
            </a:r>
            <a:r>
              <a:rPr lang="zh-CN" altLang="en-US" sz="1600" b="1">
                <a:latin typeface="Microsoft YaHei" panose="020B0503020204020204" pitchFamily="34" charset="-122"/>
                <a:ea typeface="Microsoft YaHei" panose="020B0503020204020204" pitchFamily="34" charset="-122"/>
              </a:rPr>
              <a:t>按地方有关规定执行</a:t>
            </a:r>
            <a:r>
              <a:rPr lang="zh-CN" altLang="en-US" sz="1600">
                <a:latin typeface="Microsoft YaHei" panose="020B0503020204020204" pitchFamily="34" charset="-122"/>
                <a:ea typeface="Microsoft YaHei" panose="020B0503020204020204" pitchFamily="34" charset="-122"/>
              </a:rPr>
              <a:t>。</a:t>
            </a:r>
            <a:endParaRPr lang="en-US" altLang="zh-CN" sz="1600">
              <a:latin typeface="Microsoft YaHei" panose="020B0503020204020204" pitchFamily="34" charset="-122"/>
              <a:ea typeface="Microsoft YaHei" panose="020B0503020204020204" pitchFamily="34" charset="-122"/>
            </a:endParaRPr>
          </a:p>
          <a:p>
            <a:pPr>
              <a:lnSpc>
                <a:spcPct val="130000"/>
              </a:lnSpc>
            </a:pPr>
            <a:r>
              <a:rPr lang="zh-CN" altLang="en-US" sz="1800">
                <a:latin typeface="Microsoft YaHei" panose="020B0503020204020204" pitchFamily="34" charset="-122"/>
                <a:ea typeface="Microsoft YaHei" panose="020B0503020204020204" pitchFamily="34" charset="-122"/>
              </a:rPr>
              <a:t>对于执行工作任务的</a:t>
            </a:r>
            <a:r>
              <a:rPr lang="zh-CN" altLang="en-US" sz="1800" b="1">
                <a:latin typeface="Microsoft YaHei" panose="020B0503020204020204" pitchFamily="34" charset="-122"/>
                <a:ea typeface="Microsoft YaHei" panose="020B0503020204020204" pitchFamily="34" charset="-122"/>
              </a:rPr>
              <a:t>出差</a:t>
            </a:r>
            <a:r>
              <a:rPr lang="zh-CN" altLang="en-US" sz="1800">
                <a:latin typeface="Microsoft YaHei" panose="020B0503020204020204" pitchFamily="34" charset="-122"/>
                <a:ea typeface="Microsoft YaHei" panose="020B0503020204020204" pitchFamily="34" charset="-122"/>
              </a:rPr>
              <a:t>劳动者，工资待遇由用人单位</a:t>
            </a:r>
            <a:r>
              <a:rPr lang="zh-CN" altLang="en-US" sz="1800" b="1">
                <a:latin typeface="Microsoft YaHei" panose="020B0503020204020204" pitchFamily="34" charset="-122"/>
                <a:ea typeface="Microsoft YaHei" panose="020B0503020204020204" pitchFamily="34" charset="-122"/>
              </a:rPr>
              <a:t>按正常工作期间工资支付</a:t>
            </a:r>
            <a:r>
              <a:rPr lang="zh-CN" altLang="en-US" sz="1800">
                <a:latin typeface="Microsoft YaHei" panose="020B0503020204020204" pitchFamily="34" charset="-122"/>
                <a:ea typeface="Microsoft YaHei" panose="020B0503020204020204" pitchFamily="34" charset="-122"/>
              </a:rPr>
              <a:t>。</a:t>
            </a:r>
            <a:endParaRPr lang="en-US" altLang="zh-CN" sz="1800">
              <a:latin typeface="Microsoft YaHei" panose="020B0503020204020204" pitchFamily="34" charset="-122"/>
              <a:ea typeface="Microsoft YaHei" panose="020B0503020204020204" pitchFamily="34" charset="-122"/>
            </a:endParaRPr>
          </a:p>
        </p:txBody>
      </p:sp>
      <p:sp>
        <p:nvSpPr>
          <p:cNvPr id="4" name="Footer Placeholder 3"/>
          <p:cNvSpPr>
            <a:spLocks noGrp="1"/>
          </p:cNvSpPr>
          <p:nvPr>
            <p:ph type="ftr" sz="quarter" idx="11"/>
          </p:nvPr>
        </p:nvSpPr>
        <p:spPr/>
        <p:txBody>
          <a:bodyPr/>
          <a:lstStyle/>
          <a:p>
            <a:r>
              <a:rPr lang="en-GB"/>
              <a:t> </a:t>
            </a:r>
          </a:p>
        </p:txBody>
      </p:sp>
      <p:sp>
        <p:nvSpPr>
          <p:cNvPr id="5" name="Slide Number Placeholder 1">
            <a:extLst>
              <a:ext uri="{FF2B5EF4-FFF2-40B4-BE49-F238E27FC236}">
                <a16:creationId xmlns:a16="http://schemas.microsoft.com/office/drawing/2014/main" id="{095ECFF4-C0BA-7E8B-FA7A-64638DA4AC21}"/>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207</a:t>
            </a:fld>
            <a:endParaRPr lang="en-GB"/>
          </a:p>
        </p:txBody>
      </p:sp>
    </p:spTree>
    <p:extLst>
      <p:ext uri="{BB962C8B-B14F-4D97-AF65-F5344CB8AC3E}">
        <p14:creationId xmlns:p14="http://schemas.microsoft.com/office/powerpoint/2010/main" val="3440377418"/>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工资支付</a:t>
            </a:r>
            <a:endParaRPr lang="en-US" b="1">
              <a:latin typeface="Microsoft YaHei" panose="020B0503020204020204" pitchFamily="34" charset="-122"/>
              <a:ea typeface="Microsoft YaHei" panose="020B0503020204020204" pitchFamily="34" charset="-122"/>
            </a:endParaRPr>
          </a:p>
        </p:txBody>
      </p:sp>
      <p:sp>
        <p:nvSpPr>
          <p:cNvPr id="4" name="Footer Placeholder 3"/>
          <p:cNvSpPr>
            <a:spLocks noGrp="1"/>
          </p:cNvSpPr>
          <p:nvPr>
            <p:ph type="ftr" sz="quarter" idx="11"/>
          </p:nvPr>
        </p:nvSpPr>
        <p:spPr/>
        <p:txBody>
          <a:bodyPr/>
          <a:lstStyle/>
          <a:p>
            <a:r>
              <a:rPr lang="en-GB"/>
              <a:t> </a:t>
            </a:r>
          </a:p>
        </p:txBody>
      </p:sp>
      <p:sp>
        <p:nvSpPr>
          <p:cNvPr id="3" name="Content Placeholder 2"/>
          <p:cNvSpPr>
            <a:spLocks noGrp="1"/>
          </p:cNvSpPr>
          <p:nvPr>
            <p:ph type="body" sz="quarter" idx="14"/>
          </p:nvPr>
        </p:nvSpPr>
        <p:spPr/>
        <p:txBody>
          <a:bodyPr>
            <a:noAutofit/>
          </a:bodyPr>
          <a:lstStyle/>
          <a:p>
            <a:pPr>
              <a:lnSpc>
                <a:spcPct val="130000"/>
              </a:lnSpc>
            </a:pPr>
            <a:r>
              <a:rPr lang="zh-CN" altLang="en-US">
                <a:latin typeface="Microsoft YaHei" panose="020B0503020204020204" pitchFamily="34" charset="-122"/>
                <a:ea typeface="Microsoft YaHei" panose="020B0503020204020204" pitchFamily="34" charset="-122"/>
              </a:rPr>
              <a:t>北京市人社局、高级人民法院在法律适用问题解答中明确：支付</a:t>
            </a:r>
            <a:r>
              <a:rPr lang="zh-CN" altLang="en-US" b="1">
                <a:latin typeface="Microsoft YaHei" panose="020B0503020204020204" pitchFamily="34" charset="-122"/>
                <a:ea typeface="Microsoft YaHei" panose="020B0503020204020204" pitchFamily="34" charset="-122"/>
              </a:rPr>
              <a:t>基本工资、岗位工资等固定构成部分</a:t>
            </a:r>
            <a:r>
              <a:rPr lang="zh-CN" altLang="en-US">
                <a:latin typeface="Microsoft YaHei" panose="020B0503020204020204" pitchFamily="34" charset="-122"/>
                <a:ea typeface="Microsoft YaHei" panose="020B0503020204020204" pitchFamily="34" charset="-122"/>
              </a:rPr>
              <a:t>，可以</a:t>
            </a:r>
            <a:r>
              <a:rPr lang="zh-CN" altLang="en-US" b="1">
                <a:latin typeface="Microsoft YaHei" panose="020B0503020204020204" pitchFamily="34" charset="-122"/>
                <a:ea typeface="Microsoft YaHei" panose="020B0503020204020204" pitchFamily="34" charset="-122"/>
              </a:rPr>
              <a:t>不支付</a:t>
            </a:r>
            <a:r>
              <a:rPr lang="zh-CN" altLang="en-US">
                <a:latin typeface="Microsoft YaHei" panose="020B0503020204020204" pitchFamily="34" charset="-122"/>
                <a:ea typeface="Microsoft YaHei" panose="020B0503020204020204" pitchFamily="34" charset="-122"/>
              </a:rPr>
              <a:t>绩效、奖金、提成等劳动报酬中非固定部分以及与实际出勤相关的车补、饭补等款项，但</a:t>
            </a:r>
            <a:r>
              <a:rPr lang="zh-CN" altLang="en-US" b="1">
                <a:latin typeface="Microsoft YaHei" panose="020B0503020204020204" pitchFamily="34" charset="-122"/>
                <a:ea typeface="Microsoft YaHei" panose="020B0503020204020204" pitchFamily="34" charset="-122"/>
              </a:rPr>
              <a:t>不得低于本市最低工资标准</a:t>
            </a:r>
            <a:r>
              <a:rPr lang="zh-CN" altLang="en-US">
                <a:latin typeface="Microsoft YaHei" panose="020B0503020204020204" pitchFamily="34" charset="-122"/>
                <a:ea typeface="Microsoft YaHei" panose="020B0503020204020204" pitchFamily="34" charset="-122"/>
              </a:rPr>
              <a:t>。隔离期间劳动者</a:t>
            </a:r>
            <a:r>
              <a:rPr lang="zh-CN" altLang="en-US" b="1">
                <a:latin typeface="Microsoft YaHei" panose="020B0503020204020204" pitchFamily="34" charset="-122"/>
                <a:ea typeface="Microsoft YaHei" panose="020B0503020204020204" pitchFamily="34" charset="-122"/>
              </a:rPr>
              <a:t>没有实际提供劳动</a:t>
            </a:r>
            <a:r>
              <a:rPr lang="zh-CN" altLang="en-US">
                <a:latin typeface="Microsoft YaHei" panose="020B0503020204020204" pitchFamily="34" charset="-122"/>
                <a:ea typeface="Microsoft YaHei" panose="020B0503020204020204" pitchFamily="34" charset="-122"/>
              </a:rPr>
              <a:t>，没有为企业创造价值，“按正常劳动”与实际到岗提供正常劳动的待遇应当有所区别。</a:t>
            </a:r>
            <a:endParaRPr lang="en-US" altLang="zh-CN">
              <a:latin typeface="Microsoft YaHei" panose="020B0503020204020204" pitchFamily="34" charset="-122"/>
              <a:ea typeface="Microsoft YaHei" panose="020B0503020204020204" pitchFamily="34" charset="-122"/>
            </a:endParaRPr>
          </a:p>
          <a:p>
            <a:pPr>
              <a:lnSpc>
                <a:spcPct val="130000"/>
              </a:lnSpc>
            </a:pPr>
            <a:r>
              <a:rPr lang="zh-CN" altLang="en-US">
                <a:latin typeface="Microsoft YaHei" panose="020B0503020204020204" pitchFamily="34" charset="-122"/>
                <a:ea typeface="Microsoft YaHei" panose="020B0503020204020204" pitchFamily="34" charset="-122"/>
              </a:rPr>
              <a:t>企业</a:t>
            </a:r>
            <a:r>
              <a:rPr lang="zh-CN" altLang="en-US" b="1">
                <a:latin typeface="Microsoft YaHei" panose="020B0503020204020204" pitchFamily="34" charset="-122"/>
                <a:ea typeface="Microsoft YaHei" panose="020B0503020204020204" pitchFamily="34" charset="-122"/>
              </a:rPr>
              <a:t>受疫情影响</a:t>
            </a:r>
            <a:r>
              <a:rPr lang="zh-CN" altLang="en-US">
                <a:latin typeface="Microsoft YaHei" panose="020B0503020204020204" pitchFamily="34" charset="-122"/>
                <a:ea typeface="Microsoft YaHei" panose="020B0503020204020204" pitchFamily="34" charset="-122"/>
              </a:rPr>
              <a:t>生产经营困难导致暂无工资支付能力的，经与工会或职工代表</a:t>
            </a:r>
            <a:r>
              <a:rPr lang="zh-CN" altLang="en-US" b="1">
                <a:latin typeface="Microsoft YaHei" panose="020B0503020204020204" pitchFamily="34" charset="-122"/>
                <a:ea typeface="Microsoft YaHei" panose="020B0503020204020204" pitchFamily="34" charset="-122"/>
              </a:rPr>
              <a:t>协商同意</a:t>
            </a:r>
            <a:r>
              <a:rPr lang="zh-CN" altLang="en-US">
                <a:latin typeface="Microsoft YaHei" panose="020B0503020204020204" pitchFamily="34" charset="-122"/>
                <a:ea typeface="Microsoft YaHei" panose="020B0503020204020204" pitchFamily="34" charset="-122"/>
              </a:rPr>
              <a:t>后，可延期支付劳动者工资，</a:t>
            </a:r>
            <a:r>
              <a:rPr lang="zh-CN" altLang="en-US" b="1">
                <a:latin typeface="Microsoft YaHei" panose="020B0503020204020204" pitchFamily="34" charset="-122"/>
                <a:ea typeface="Microsoft YaHei" panose="020B0503020204020204" pitchFamily="34" charset="-122"/>
              </a:rPr>
              <a:t>延期时间一般不超过一个月</a:t>
            </a:r>
            <a:r>
              <a:rPr lang="zh-CN" altLang="en-US">
                <a:latin typeface="Microsoft YaHei" panose="020B0503020204020204" pitchFamily="34" charset="-122"/>
                <a:ea typeface="Microsoft YaHei" panose="020B0503020204020204" pitchFamily="34" charset="-122"/>
              </a:rPr>
              <a:t>。</a:t>
            </a:r>
            <a:endParaRPr lang="en-US" altLang="zh-CN">
              <a:latin typeface="Microsoft YaHei" panose="020B0503020204020204" pitchFamily="34" charset="-122"/>
              <a:ea typeface="Microsoft YaHei" panose="020B0503020204020204" pitchFamily="34" charset="-122"/>
            </a:endParaRPr>
          </a:p>
          <a:p>
            <a:pPr>
              <a:lnSpc>
                <a:spcPct val="130000"/>
              </a:lnSpc>
            </a:pPr>
            <a:r>
              <a:rPr lang="zh-CN" altLang="en-US">
                <a:latin typeface="Microsoft YaHei" panose="020B0503020204020204" pitchFamily="34" charset="-122"/>
                <a:ea typeface="Microsoft YaHei" panose="020B0503020204020204" pitchFamily="34" charset="-122"/>
              </a:rPr>
              <a:t>如果</a:t>
            </a:r>
            <a:r>
              <a:rPr lang="zh-CN" altLang="en-US" b="1">
                <a:latin typeface="Microsoft YaHei" panose="020B0503020204020204" pitchFamily="34" charset="-122"/>
                <a:ea typeface="Microsoft YaHei" panose="020B0503020204020204" pitchFamily="34" charset="-122"/>
              </a:rPr>
              <a:t>因疫情防控，错过工资发放日</a:t>
            </a:r>
            <a:r>
              <a:rPr lang="zh-CN" altLang="en-US">
                <a:latin typeface="Microsoft YaHei" panose="020B0503020204020204" pitchFamily="34" charset="-122"/>
                <a:ea typeface="Microsoft YaHei" panose="020B0503020204020204" pitchFamily="34" charset="-122"/>
              </a:rPr>
              <a:t>，建议企业及时向职工</a:t>
            </a:r>
            <a:r>
              <a:rPr lang="zh-CN" altLang="en-US" b="1">
                <a:latin typeface="Microsoft YaHei" panose="020B0503020204020204" pitchFamily="34" charset="-122"/>
                <a:ea typeface="Microsoft YaHei" panose="020B0503020204020204" pitchFamily="34" charset="-122"/>
              </a:rPr>
              <a:t>说明情况</a:t>
            </a:r>
            <a:r>
              <a:rPr lang="zh-CN" altLang="en-US">
                <a:latin typeface="Microsoft YaHei" panose="020B0503020204020204" pitchFamily="34" charset="-122"/>
                <a:ea typeface="Microsoft YaHei" panose="020B0503020204020204" pitchFamily="34" charset="-122"/>
              </a:rPr>
              <a:t>，并保存好因客观情况确实无法及时发放工资相关的</a:t>
            </a:r>
            <a:r>
              <a:rPr lang="zh-CN" altLang="en-US" b="1">
                <a:latin typeface="Microsoft YaHei" panose="020B0503020204020204" pitchFamily="34" charset="-122"/>
                <a:ea typeface="Microsoft YaHei" panose="020B0503020204020204" pitchFamily="34" charset="-122"/>
              </a:rPr>
              <a:t>证据</a:t>
            </a:r>
            <a:r>
              <a:rPr lang="zh-CN" altLang="en-US">
                <a:latin typeface="Microsoft YaHei" panose="020B0503020204020204" pitchFamily="34" charset="-122"/>
                <a:ea typeface="Microsoft YaHei" panose="020B0503020204020204" pitchFamily="34" charset="-122"/>
              </a:rPr>
              <a:t>。</a:t>
            </a:r>
            <a:endParaRPr lang="en-US" altLang="zh-CN">
              <a:latin typeface="Microsoft YaHei" panose="020B0503020204020204" pitchFamily="34" charset="-122"/>
              <a:ea typeface="Microsoft YaHei" panose="020B0503020204020204" pitchFamily="34" charset="-122"/>
            </a:endParaRPr>
          </a:p>
          <a:p>
            <a:pPr>
              <a:lnSpc>
                <a:spcPct val="130000"/>
              </a:lnSpc>
            </a:pPr>
            <a:endParaRPr lang="en-US" altLang="zh-CN">
              <a:latin typeface="Microsoft YaHei" panose="020B0503020204020204" pitchFamily="34" charset="-122"/>
              <a:ea typeface="Microsoft YaHei" panose="020B0503020204020204" pitchFamily="34" charset="-122"/>
            </a:endParaRPr>
          </a:p>
          <a:p>
            <a:pPr>
              <a:lnSpc>
                <a:spcPct val="130000"/>
              </a:lnSpc>
            </a:pPr>
            <a:endParaRPr lang="en-US" altLang="zh-CN">
              <a:latin typeface="Microsoft YaHei" panose="020B0503020204020204" pitchFamily="34" charset="-122"/>
              <a:ea typeface="Microsoft YaHei" panose="020B0503020204020204" pitchFamily="34" charset="-122"/>
            </a:endParaRPr>
          </a:p>
          <a:p>
            <a:pPr>
              <a:lnSpc>
                <a:spcPct val="130000"/>
              </a:lnSpc>
            </a:pPr>
            <a:endParaRPr lang="en-US" altLang="zh-CN">
              <a:latin typeface="Microsoft YaHei" panose="020B0503020204020204" pitchFamily="34" charset="-122"/>
              <a:ea typeface="Microsoft YaHei" panose="020B0503020204020204" pitchFamily="34" charset="-122"/>
            </a:endParaRPr>
          </a:p>
          <a:p>
            <a:pPr>
              <a:lnSpc>
                <a:spcPct val="130000"/>
              </a:lnSpc>
            </a:pPr>
            <a:endParaRPr lang="en-US" altLang="zh-CN">
              <a:latin typeface="Microsoft YaHei" panose="020B0503020204020204" pitchFamily="34" charset="-122"/>
              <a:ea typeface="Microsoft YaHei" panose="020B0503020204020204" pitchFamily="34" charset="-122"/>
            </a:endParaRPr>
          </a:p>
        </p:txBody>
      </p:sp>
      <p:sp>
        <p:nvSpPr>
          <p:cNvPr id="5" name="Slide Number Placeholder 1">
            <a:extLst>
              <a:ext uri="{FF2B5EF4-FFF2-40B4-BE49-F238E27FC236}">
                <a16:creationId xmlns:a16="http://schemas.microsoft.com/office/drawing/2014/main" id="{781A03FE-2ED1-6E90-70B3-2CC118C86B37}"/>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208</a:t>
            </a:fld>
            <a:endParaRPr lang="en-GB"/>
          </a:p>
        </p:txBody>
      </p:sp>
    </p:spTree>
    <p:extLst>
      <p:ext uri="{BB962C8B-B14F-4D97-AF65-F5344CB8AC3E}">
        <p14:creationId xmlns:p14="http://schemas.microsoft.com/office/powerpoint/2010/main" val="1230176987"/>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带薪年休假的安排</a:t>
            </a:r>
            <a:endParaRPr lang="en-US" b="1">
              <a:latin typeface="Microsoft YaHei" panose="020B0503020204020204" pitchFamily="34" charset="-122"/>
              <a:ea typeface="Microsoft YaHei" panose="020B0503020204020204" pitchFamily="34" charset="-122"/>
            </a:endParaRPr>
          </a:p>
        </p:txBody>
      </p:sp>
      <p:sp>
        <p:nvSpPr>
          <p:cNvPr id="3" name="Content Placeholder 2"/>
          <p:cNvSpPr>
            <a:spLocks noGrp="1"/>
          </p:cNvSpPr>
          <p:nvPr>
            <p:ph idx="1"/>
          </p:nvPr>
        </p:nvSpPr>
        <p:spPr>
          <a:xfrm>
            <a:off x="450000" y="1444754"/>
            <a:ext cx="11263464" cy="4732209"/>
          </a:xfrm>
        </p:spPr>
        <p:txBody>
          <a:bodyPr>
            <a:normAutofit/>
          </a:bodyPr>
          <a:lstStyle/>
          <a:p>
            <a:pPr>
              <a:lnSpc>
                <a:spcPct val="150000"/>
              </a:lnSpc>
            </a:pPr>
            <a:r>
              <a:rPr lang="zh-CN" altLang="en-US" sz="1800">
                <a:latin typeface="Microsoft YaHei" panose="020B0503020204020204" pitchFamily="34" charset="-122"/>
                <a:ea typeface="Microsoft YaHei" panose="020B0503020204020204" pitchFamily="34" charset="-122"/>
              </a:rPr>
              <a:t>带薪年休假安排实行“</a:t>
            </a:r>
            <a:r>
              <a:rPr lang="zh-CN" altLang="en-US" sz="1800" b="1">
                <a:latin typeface="Microsoft YaHei" panose="020B0503020204020204" pitchFamily="34" charset="-122"/>
                <a:ea typeface="Microsoft YaHei" panose="020B0503020204020204" pitchFamily="34" charset="-122"/>
              </a:rPr>
              <a:t>共议单决</a:t>
            </a:r>
            <a:r>
              <a:rPr lang="zh-CN" altLang="en-US" sz="1800">
                <a:latin typeface="Microsoft YaHei" panose="020B0503020204020204" pitchFamily="34" charset="-122"/>
                <a:ea typeface="Microsoft YaHei" panose="020B0503020204020204" pitchFamily="34" charset="-122"/>
              </a:rPr>
              <a:t>”。根据</a:t>
            </a:r>
            <a:r>
              <a:rPr lang="en-US" altLang="zh-CN" sz="1800">
                <a:latin typeface="Microsoft YaHei" panose="020B0503020204020204" pitchFamily="34" charset="-122"/>
                <a:ea typeface="Microsoft YaHei" panose="020B0503020204020204" pitchFamily="34" charset="-122"/>
              </a:rPr>
              <a:t>《</a:t>
            </a:r>
            <a:r>
              <a:rPr lang="zh-CN" altLang="en-US" sz="1800">
                <a:latin typeface="Microsoft YaHei" panose="020B0503020204020204" pitchFamily="34" charset="-122"/>
                <a:ea typeface="Microsoft YaHei" panose="020B0503020204020204" pitchFamily="34" charset="-122"/>
              </a:rPr>
              <a:t>职工带薪年休假条例</a:t>
            </a:r>
            <a:r>
              <a:rPr lang="en-US" altLang="zh-CN" sz="1800">
                <a:latin typeface="Microsoft YaHei" panose="020B0503020204020204" pitchFamily="34" charset="-122"/>
                <a:ea typeface="Microsoft YaHei" panose="020B0503020204020204" pitchFamily="34" charset="-122"/>
              </a:rPr>
              <a:t>》</a:t>
            </a:r>
            <a:r>
              <a:rPr lang="zh-CN" altLang="en-US" sz="1800">
                <a:latin typeface="Microsoft YaHei" panose="020B0503020204020204" pitchFamily="34" charset="-122"/>
                <a:ea typeface="Microsoft YaHei" panose="020B0503020204020204" pitchFamily="34" charset="-122"/>
              </a:rPr>
              <a:t>第五条第一款规定、</a:t>
            </a:r>
            <a:r>
              <a:rPr lang="en-US" altLang="zh-CN" sz="1800">
                <a:latin typeface="Microsoft YaHei" panose="020B0503020204020204" pitchFamily="34" charset="-122"/>
                <a:ea typeface="Microsoft YaHei" panose="020B0503020204020204" pitchFamily="34" charset="-122"/>
              </a:rPr>
              <a:t>《</a:t>
            </a:r>
            <a:r>
              <a:rPr lang="zh-CN" altLang="en-US" sz="1800">
                <a:latin typeface="Microsoft YaHei" panose="020B0503020204020204" pitchFamily="34" charset="-122"/>
                <a:ea typeface="Microsoft YaHei" panose="020B0503020204020204" pitchFamily="34" charset="-122"/>
              </a:rPr>
              <a:t>企业职工带薪年休假实施办法</a:t>
            </a:r>
            <a:r>
              <a:rPr lang="en-US" altLang="zh-CN" sz="1800">
                <a:latin typeface="Microsoft YaHei" panose="020B0503020204020204" pitchFamily="34" charset="-122"/>
                <a:ea typeface="Microsoft YaHei" panose="020B0503020204020204" pitchFamily="34" charset="-122"/>
              </a:rPr>
              <a:t>》</a:t>
            </a:r>
            <a:r>
              <a:rPr lang="zh-CN" altLang="en-US" sz="1800">
                <a:latin typeface="Microsoft YaHei" panose="020B0503020204020204" pitchFamily="34" charset="-122"/>
                <a:ea typeface="Microsoft YaHei" panose="020B0503020204020204" pitchFamily="34" charset="-122"/>
              </a:rPr>
              <a:t>第九条规定和部里等三方四家</a:t>
            </a:r>
            <a:r>
              <a:rPr lang="en-US" altLang="zh-CN" sz="1800">
                <a:latin typeface="Microsoft YaHei" panose="020B0503020204020204" pitchFamily="34" charset="-122"/>
                <a:ea typeface="Microsoft YaHei" panose="020B0503020204020204" pitchFamily="34" charset="-122"/>
              </a:rPr>
              <a:t>8</a:t>
            </a:r>
            <a:r>
              <a:rPr lang="zh-CN" altLang="en-US" sz="1800">
                <a:latin typeface="Microsoft YaHei" panose="020B0503020204020204" pitchFamily="34" charset="-122"/>
                <a:ea typeface="Microsoft YaHei" panose="020B0503020204020204" pitchFamily="34" charset="-122"/>
              </a:rPr>
              <a:t>号文件规定，无论劳动者是否同意，</a:t>
            </a:r>
            <a:r>
              <a:rPr lang="zh-CN" altLang="en-US" sz="1800" b="1">
                <a:latin typeface="Microsoft YaHei" panose="020B0503020204020204" pitchFamily="34" charset="-122"/>
                <a:ea typeface="Microsoft YaHei" panose="020B0503020204020204" pitchFamily="34" charset="-122"/>
              </a:rPr>
              <a:t>企业都可以统筹安排年休假</a:t>
            </a:r>
            <a:r>
              <a:rPr lang="zh-CN" altLang="en-US" sz="1800">
                <a:latin typeface="Microsoft YaHei" panose="020B0503020204020204" pitchFamily="34" charset="-122"/>
                <a:ea typeface="Microsoft YaHei" panose="020B0503020204020204" pitchFamily="34" charset="-122"/>
              </a:rPr>
              <a:t>，“与职工协商”只规范决定程序，而不影响企业单方决定权。</a:t>
            </a:r>
            <a:endParaRPr lang="en-US" altLang="zh-CN" sz="1400">
              <a:latin typeface="Microsoft YaHei" panose="020B0503020204020204" pitchFamily="34" charset="-122"/>
              <a:ea typeface="Microsoft YaHei" panose="020B0503020204020204" pitchFamily="34" charset="-122"/>
            </a:endParaRPr>
          </a:p>
        </p:txBody>
      </p:sp>
      <p:sp>
        <p:nvSpPr>
          <p:cNvPr id="4" name="Footer Placeholder 3"/>
          <p:cNvSpPr>
            <a:spLocks noGrp="1"/>
          </p:cNvSpPr>
          <p:nvPr>
            <p:ph type="ftr" sz="quarter" idx="11"/>
          </p:nvPr>
        </p:nvSpPr>
        <p:spPr/>
        <p:txBody>
          <a:bodyPr/>
          <a:lstStyle/>
          <a:p>
            <a:r>
              <a:rPr lang="en-GB"/>
              <a:t> </a:t>
            </a:r>
          </a:p>
        </p:txBody>
      </p:sp>
      <p:pic>
        <p:nvPicPr>
          <p:cNvPr id="1028" name="Picture 4" descr="See the source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9345" y="3222752"/>
            <a:ext cx="6744774" cy="2674652"/>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1">
            <a:extLst>
              <a:ext uri="{FF2B5EF4-FFF2-40B4-BE49-F238E27FC236}">
                <a16:creationId xmlns:a16="http://schemas.microsoft.com/office/drawing/2014/main" id="{EF20F883-8F7A-02CE-23D7-4E54E9D630FB}"/>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209</a:t>
            </a:fld>
            <a:endParaRPr lang="en-GB"/>
          </a:p>
        </p:txBody>
      </p:sp>
    </p:spTree>
    <p:extLst>
      <p:ext uri="{BB962C8B-B14F-4D97-AF65-F5344CB8AC3E}">
        <p14:creationId xmlns:p14="http://schemas.microsoft.com/office/powerpoint/2010/main" val="524751414"/>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共享用工</a:t>
            </a:r>
            <a:endParaRPr lang="en-US" b="1">
              <a:latin typeface="Microsoft YaHei" panose="020B0503020204020204" pitchFamily="34" charset="-122"/>
              <a:ea typeface="Microsoft YaHei" panose="020B0503020204020204" pitchFamily="34" charset="-122"/>
            </a:endParaRPr>
          </a:p>
        </p:txBody>
      </p:sp>
      <p:sp>
        <p:nvSpPr>
          <p:cNvPr id="3" name="Content Placeholder 2"/>
          <p:cNvSpPr>
            <a:spLocks noGrp="1"/>
          </p:cNvSpPr>
          <p:nvPr>
            <p:ph idx="1"/>
          </p:nvPr>
        </p:nvSpPr>
        <p:spPr/>
        <p:txBody>
          <a:bodyPr>
            <a:normAutofit/>
          </a:bodyPr>
          <a:lstStyle/>
          <a:p>
            <a:pPr>
              <a:lnSpc>
                <a:spcPct val="100000"/>
              </a:lnSpc>
            </a:pPr>
            <a:r>
              <a:rPr lang="zh-CN" altLang="en-US" sz="1800">
                <a:latin typeface="Microsoft YaHei" panose="020B0503020204020204" pitchFamily="34" charset="-122"/>
                <a:ea typeface="Microsoft YaHei" panose="020B0503020204020204" pitchFamily="34" charset="-122"/>
              </a:rPr>
              <a:t>“共享用工”是</a:t>
            </a:r>
            <a:r>
              <a:rPr lang="zh-CN" altLang="en-US" sz="1800" b="1">
                <a:latin typeface="Microsoft YaHei" panose="020B0503020204020204" pitchFamily="34" charset="-122"/>
                <a:ea typeface="Microsoft YaHei" panose="020B0503020204020204" pitchFamily="34" charset="-122"/>
              </a:rPr>
              <a:t>疫情期间</a:t>
            </a:r>
            <a:r>
              <a:rPr lang="zh-CN" altLang="en-US" sz="1800">
                <a:latin typeface="Microsoft YaHei" panose="020B0503020204020204" pitchFamily="34" charset="-122"/>
                <a:ea typeface="Microsoft YaHei" panose="020B0503020204020204" pitchFamily="34" charset="-122"/>
              </a:rPr>
              <a:t>借出员工企业与借入员工企业之间自行调配人力资源、解决特殊时期用工问题的应急措施。</a:t>
            </a:r>
            <a:endParaRPr lang="en-US" altLang="zh-CN" sz="1800">
              <a:latin typeface="Microsoft YaHei" panose="020B0503020204020204" pitchFamily="34" charset="-122"/>
              <a:ea typeface="Microsoft YaHei" panose="020B0503020204020204" pitchFamily="34" charset="-122"/>
            </a:endParaRPr>
          </a:p>
          <a:p>
            <a:pPr>
              <a:lnSpc>
                <a:spcPct val="100000"/>
              </a:lnSpc>
            </a:pPr>
            <a:r>
              <a:rPr lang="zh-CN" altLang="en-US" sz="1800">
                <a:latin typeface="Microsoft YaHei" panose="020B0503020204020204" pitchFamily="34" charset="-122"/>
                <a:ea typeface="Microsoft YaHei" panose="020B0503020204020204" pitchFamily="34" charset="-122"/>
              </a:rPr>
              <a:t>不应认定借出单位、借入单位、劳动者三者之间形成双重劳动关系。借调期间</a:t>
            </a:r>
            <a:r>
              <a:rPr lang="zh-CN" altLang="en-US" sz="1800" b="1">
                <a:latin typeface="Microsoft YaHei" panose="020B0503020204020204" pitchFamily="34" charset="-122"/>
                <a:ea typeface="Microsoft YaHei" panose="020B0503020204020204" pitchFamily="34" charset="-122"/>
              </a:rPr>
              <a:t>劳动者与借出单位仍为单一劳动关系</a:t>
            </a:r>
            <a:r>
              <a:rPr lang="zh-CN" altLang="en-US" sz="1800">
                <a:latin typeface="Microsoft YaHei" panose="020B0503020204020204" pitchFamily="34" charset="-122"/>
                <a:ea typeface="Microsoft YaHei" panose="020B0503020204020204" pitchFamily="34" charset="-122"/>
              </a:rPr>
              <a:t>，双方权利义务关系不变。</a:t>
            </a:r>
            <a:endParaRPr lang="en-US" altLang="zh-CN" sz="1800">
              <a:latin typeface="Microsoft YaHei" panose="020B0503020204020204" pitchFamily="34" charset="-122"/>
              <a:ea typeface="Microsoft YaHei" panose="020B0503020204020204" pitchFamily="34" charset="-122"/>
            </a:endParaRPr>
          </a:p>
          <a:p>
            <a:pPr>
              <a:lnSpc>
                <a:spcPct val="100000"/>
              </a:lnSpc>
            </a:pPr>
            <a:r>
              <a:rPr lang="zh-CN" altLang="en-US" sz="1800">
                <a:latin typeface="Microsoft YaHei" panose="020B0503020204020204" pitchFamily="34" charset="-122"/>
                <a:ea typeface="Microsoft YaHei" panose="020B0503020204020204" pitchFamily="34" charset="-122"/>
              </a:rPr>
              <a:t>共享用工的</a:t>
            </a:r>
            <a:r>
              <a:rPr lang="zh-CN" altLang="en-US" sz="1800" b="1">
                <a:latin typeface="Microsoft YaHei" panose="020B0503020204020204" pitchFamily="34" charset="-122"/>
                <a:ea typeface="Microsoft YaHei" panose="020B0503020204020204" pitchFamily="34" charset="-122"/>
              </a:rPr>
              <a:t>借出单位与借入单位、被调剂劳动者</a:t>
            </a:r>
            <a:r>
              <a:rPr lang="zh-CN" altLang="en-US" sz="1800">
                <a:latin typeface="Microsoft YaHei" panose="020B0503020204020204" pitchFamily="34" charset="-122"/>
                <a:ea typeface="Microsoft YaHei" panose="020B0503020204020204" pitchFamily="34" charset="-122"/>
              </a:rPr>
              <a:t>应签署共享用工协议。共享用工协议可就共享用工的</a:t>
            </a:r>
            <a:r>
              <a:rPr lang="zh-CN" altLang="en-US" sz="1800" b="1">
                <a:latin typeface="Microsoft YaHei" panose="020B0503020204020204" pitchFamily="34" charset="-122"/>
                <a:ea typeface="Microsoft YaHei" panose="020B0503020204020204" pitchFamily="34" charset="-122"/>
              </a:rPr>
              <a:t>期限、工作岗位、工作内容、工作时间、劳动报酬的结算方式、结算周期及支付方式、劳动保护条件、休息休假、社会保险费数额、发生工伤后的责任划分等</a:t>
            </a:r>
            <a:r>
              <a:rPr lang="zh-CN" altLang="en-US" sz="1800">
                <a:latin typeface="Microsoft YaHei" panose="020B0503020204020204" pitchFamily="34" charset="-122"/>
                <a:ea typeface="Microsoft YaHei" panose="020B0503020204020204" pitchFamily="34" charset="-122"/>
              </a:rPr>
              <a:t>内容作出约定，所约定的日或小时工资标准等不得违反本市的最低工资标准。共享用工期限不应超过劳动者与</a:t>
            </a:r>
            <a:r>
              <a:rPr lang="zh-CN" altLang="en-US" sz="1800" b="1">
                <a:latin typeface="Microsoft YaHei" panose="020B0503020204020204" pitchFamily="34" charset="-122"/>
                <a:ea typeface="Microsoft YaHei" panose="020B0503020204020204" pitchFamily="34" charset="-122"/>
              </a:rPr>
              <a:t>借出单位</a:t>
            </a:r>
            <a:r>
              <a:rPr lang="zh-CN" altLang="en-US" sz="1800">
                <a:latin typeface="Microsoft YaHei" panose="020B0503020204020204" pitchFamily="34" charset="-122"/>
                <a:ea typeface="Microsoft YaHei" panose="020B0503020204020204" pitchFamily="34" charset="-122"/>
              </a:rPr>
              <a:t>订立的</a:t>
            </a:r>
            <a:r>
              <a:rPr lang="zh-CN" altLang="en-US" sz="1800" b="1">
                <a:latin typeface="Microsoft YaHei" panose="020B0503020204020204" pitchFamily="34" charset="-122"/>
                <a:ea typeface="Microsoft YaHei" panose="020B0503020204020204" pitchFamily="34" charset="-122"/>
              </a:rPr>
              <a:t>劳动合同剩余期限</a:t>
            </a:r>
            <a:r>
              <a:rPr lang="zh-CN" altLang="en-US" sz="1800">
                <a:latin typeface="Microsoft YaHei" panose="020B0503020204020204" pitchFamily="34" charset="-122"/>
                <a:ea typeface="Microsoft YaHei" panose="020B0503020204020204" pitchFamily="34" charset="-122"/>
              </a:rPr>
              <a:t>。</a:t>
            </a:r>
            <a:endParaRPr lang="en-US" altLang="zh-CN" sz="1800">
              <a:latin typeface="Microsoft YaHei" panose="020B0503020204020204" pitchFamily="34" charset="-122"/>
              <a:ea typeface="Microsoft YaHei" panose="020B0503020204020204" pitchFamily="34" charset="-122"/>
            </a:endParaRPr>
          </a:p>
          <a:p>
            <a:pPr>
              <a:lnSpc>
                <a:spcPct val="100000"/>
              </a:lnSpc>
            </a:pPr>
            <a:r>
              <a:rPr lang="zh-CN" altLang="en-US" sz="1800">
                <a:latin typeface="Microsoft YaHei" panose="020B0503020204020204" pitchFamily="34" charset="-122"/>
                <a:ea typeface="Microsoft YaHei" panose="020B0503020204020204" pitchFamily="34" charset="-122"/>
              </a:rPr>
              <a:t>劳动者在</a:t>
            </a:r>
            <a:r>
              <a:rPr lang="zh-CN" altLang="en-US" sz="1800" b="1">
                <a:latin typeface="Microsoft YaHei" panose="020B0503020204020204" pitchFamily="34" charset="-122"/>
                <a:ea typeface="Microsoft YaHei" panose="020B0503020204020204" pitchFamily="34" charset="-122"/>
              </a:rPr>
              <a:t>借入单位</a:t>
            </a:r>
            <a:r>
              <a:rPr lang="zh-CN" altLang="en-US" sz="1800">
                <a:latin typeface="Microsoft YaHei" panose="020B0503020204020204" pitchFamily="34" charset="-122"/>
                <a:ea typeface="Microsoft YaHei" panose="020B0503020204020204" pitchFamily="34" charset="-122"/>
              </a:rPr>
              <a:t>工作期间受到工伤事故伤害的，按照</a:t>
            </a:r>
            <a:r>
              <a:rPr lang="en-US" altLang="zh-CN" sz="1800">
                <a:latin typeface="Microsoft YaHei" panose="020B0503020204020204" pitchFamily="34" charset="-122"/>
                <a:ea typeface="Microsoft YaHei" panose="020B0503020204020204" pitchFamily="34" charset="-122"/>
              </a:rPr>
              <a:t>《</a:t>
            </a:r>
            <a:r>
              <a:rPr lang="zh-CN" altLang="en-US" sz="1800">
                <a:latin typeface="Microsoft YaHei" panose="020B0503020204020204" pitchFamily="34" charset="-122"/>
                <a:ea typeface="Microsoft YaHei" panose="020B0503020204020204" pitchFamily="34" charset="-122"/>
              </a:rPr>
              <a:t>工伤保险条例</a:t>
            </a:r>
            <a:r>
              <a:rPr lang="en-US" altLang="zh-CN" sz="1800">
                <a:latin typeface="Microsoft YaHei" panose="020B0503020204020204" pitchFamily="34" charset="-122"/>
                <a:ea typeface="Microsoft YaHei" panose="020B0503020204020204" pitchFamily="34" charset="-122"/>
              </a:rPr>
              <a:t>》</a:t>
            </a:r>
            <a:r>
              <a:rPr lang="zh-CN" altLang="en-US" sz="1800">
                <a:latin typeface="Microsoft YaHei" panose="020B0503020204020204" pitchFamily="34" charset="-122"/>
                <a:ea typeface="Microsoft YaHei" panose="020B0503020204020204" pitchFamily="34" charset="-122"/>
              </a:rPr>
              <a:t>第四十三条第三款规定，由</a:t>
            </a:r>
            <a:r>
              <a:rPr lang="zh-CN" altLang="en-US" sz="1800" b="1">
                <a:latin typeface="Microsoft YaHei" panose="020B0503020204020204" pitchFamily="34" charset="-122"/>
                <a:ea typeface="Microsoft YaHei" panose="020B0503020204020204" pitchFamily="34" charset="-122"/>
              </a:rPr>
              <a:t>借出单位</a:t>
            </a:r>
            <a:r>
              <a:rPr lang="zh-CN" altLang="en-US" sz="1800">
                <a:latin typeface="Microsoft YaHei" panose="020B0503020204020204" pitchFamily="34" charset="-122"/>
                <a:ea typeface="Microsoft YaHei" panose="020B0503020204020204" pitchFamily="34" charset="-122"/>
              </a:rPr>
              <a:t>承担工伤保险责任，但与</a:t>
            </a:r>
            <a:r>
              <a:rPr lang="zh-CN" altLang="en-US" sz="1800" b="1">
                <a:latin typeface="Microsoft YaHei" panose="020B0503020204020204" pitchFamily="34" charset="-122"/>
                <a:ea typeface="Microsoft YaHei" panose="020B0503020204020204" pitchFamily="34" charset="-122"/>
              </a:rPr>
              <a:t>借入单位</a:t>
            </a:r>
            <a:r>
              <a:rPr lang="zh-CN" altLang="en-US" sz="1800">
                <a:latin typeface="Microsoft YaHei" panose="020B0503020204020204" pitchFamily="34" charset="-122"/>
                <a:ea typeface="Microsoft YaHei" panose="020B0503020204020204" pitchFamily="34" charset="-122"/>
              </a:rPr>
              <a:t>可以约定补偿办法。</a:t>
            </a:r>
            <a:endParaRPr lang="en-US" altLang="zh-CN" sz="1800">
              <a:latin typeface="Microsoft YaHei" panose="020B0503020204020204" pitchFamily="34" charset="-122"/>
              <a:ea typeface="Microsoft YaHei" panose="020B0503020204020204" pitchFamily="34" charset="-122"/>
            </a:endParaRPr>
          </a:p>
          <a:p>
            <a:pPr>
              <a:lnSpc>
                <a:spcPct val="100000"/>
              </a:lnSpc>
            </a:pPr>
            <a:r>
              <a:rPr lang="zh-CN" altLang="en-US" sz="1800">
                <a:latin typeface="Microsoft YaHei" panose="020B0503020204020204" pitchFamily="34" charset="-122"/>
                <a:ea typeface="Microsoft YaHei" panose="020B0503020204020204" pitchFamily="34" charset="-122"/>
              </a:rPr>
              <a:t>借出单位应</a:t>
            </a:r>
            <a:r>
              <a:rPr lang="zh-CN" altLang="en-US" sz="1800" b="1">
                <a:latin typeface="Microsoft YaHei" panose="020B0503020204020204" pitchFamily="34" charset="-122"/>
                <a:ea typeface="Microsoft YaHei" panose="020B0503020204020204" pitchFamily="34" charset="-122"/>
              </a:rPr>
              <a:t>督促</a:t>
            </a:r>
            <a:r>
              <a:rPr lang="zh-CN" altLang="en-US" sz="1800">
                <a:latin typeface="Microsoft YaHei" panose="020B0503020204020204" pitchFamily="34" charset="-122"/>
                <a:ea typeface="Microsoft YaHei" panose="020B0503020204020204" pitchFamily="34" charset="-122"/>
              </a:rPr>
              <a:t>借入单位为劳动者提供必要的劳动保护，合理安排劳动者工作时间和工作任务，如因此发生争议，借出单位和借入单位共同承担相关责任。</a:t>
            </a:r>
          </a:p>
          <a:p>
            <a:pPr>
              <a:lnSpc>
                <a:spcPct val="100000"/>
              </a:lnSpc>
            </a:pPr>
            <a:r>
              <a:rPr lang="zh-CN" altLang="en-US" sz="1800">
                <a:latin typeface="Microsoft YaHei" panose="020B0503020204020204" pitchFamily="34" charset="-122"/>
                <a:ea typeface="Microsoft YaHei" panose="020B0503020204020204" pitchFamily="34" charset="-122"/>
              </a:rPr>
              <a:t>共享用工</a:t>
            </a:r>
            <a:r>
              <a:rPr lang="zh-CN" altLang="en-US" sz="1800" b="1">
                <a:latin typeface="Microsoft YaHei" panose="020B0503020204020204" pitchFamily="34" charset="-122"/>
                <a:ea typeface="Microsoft YaHei" panose="020B0503020204020204" pitchFamily="34" charset="-122"/>
              </a:rPr>
              <a:t>不得收取费用</a:t>
            </a:r>
            <a:r>
              <a:rPr lang="zh-CN" altLang="en-US" sz="1800">
                <a:latin typeface="Microsoft YaHei" panose="020B0503020204020204" pitchFamily="34" charset="-122"/>
                <a:ea typeface="Microsoft YaHei" panose="020B0503020204020204" pitchFamily="34" charset="-122"/>
              </a:rPr>
              <a:t>，否则有被认定违法劳务派遣的风险。</a:t>
            </a:r>
            <a:endParaRPr lang="en-US" altLang="zh-CN" sz="1800">
              <a:latin typeface="Microsoft YaHei" panose="020B0503020204020204" pitchFamily="34" charset="-122"/>
              <a:ea typeface="Microsoft YaHei" panose="020B0503020204020204" pitchFamily="34" charset="-122"/>
            </a:endParaRPr>
          </a:p>
        </p:txBody>
      </p:sp>
      <p:sp>
        <p:nvSpPr>
          <p:cNvPr id="4" name="Footer Placeholder 3"/>
          <p:cNvSpPr>
            <a:spLocks noGrp="1"/>
          </p:cNvSpPr>
          <p:nvPr>
            <p:ph type="ftr" sz="quarter" idx="11"/>
          </p:nvPr>
        </p:nvSpPr>
        <p:spPr/>
        <p:txBody>
          <a:bodyPr/>
          <a:lstStyle/>
          <a:p>
            <a:r>
              <a:rPr lang="en-GB"/>
              <a:t> </a:t>
            </a:r>
          </a:p>
        </p:txBody>
      </p:sp>
      <p:sp>
        <p:nvSpPr>
          <p:cNvPr id="5" name="Slide Number Placeholder 1">
            <a:extLst>
              <a:ext uri="{FF2B5EF4-FFF2-40B4-BE49-F238E27FC236}">
                <a16:creationId xmlns:a16="http://schemas.microsoft.com/office/drawing/2014/main" id="{5B02E119-9B67-EC0A-8173-0A8B156ACD0E}"/>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210</a:t>
            </a:fld>
            <a:endParaRPr lang="en-GB"/>
          </a:p>
        </p:txBody>
      </p:sp>
    </p:spTree>
    <p:extLst>
      <p:ext uri="{BB962C8B-B14F-4D97-AF65-F5344CB8AC3E}">
        <p14:creationId xmlns:p14="http://schemas.microsoft.com/office/powerpoint/2010/main" val="607549884"/>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劳务派遣</a:t>
            </a:r>
            <a:endParaRPr lang="en-US" b="1">
              <a:latin typeface="Microsoft YaHei" panose="020B0503020204020204" pitchFamily="34" charset="-122"/>
              <a:ea typeface="Microsoft YaHei" panose="020B0503020204020204" pitchFamily="34" charset="-122"/>
            </a:endParaRPr>
          </a:p>
        </p:txBody>
      </p:sp>
      <p:sp>
        <p:nvSpPr>
          <p:cNvPr id="3" name="Content Placeholder 2"/>
          <p:cNvSpPr>
            <a:spLocks noGrp="1"/>
          </p:cNvSpPr>
          <p:nvPr>
            <p:ph idx="1"/>
          </p:nvPr>
        </p:nvSpPr>
        <p:spPr/>
        <p:txBody>
          <a:bodyPr>
            <a:normAutofit/>
          </a:bodyPr>
          <a:lstStyle/>
          <a:p>
            <a:pPr>
              <a:lnSpc>
                <a:spcPct val="150000"/>
              </a:lnSpc>
            </a:pPr>
            <a:r>
              <a:rPr lang="zh-CN" altLang="en-US" sz="1800"/>
              <a:t>对依法实行隔离治疗或者医学观察的新冠肺炎患者、无症状感染者、密切接触者以及因政府实施隔离措施或者采取其他紧急措施导致不能提供正常劳动的被派遣劳动者，用工单位</a:t>
            </a:r>
            <a:r>
              <a:rPr lang="zh-CN" altLang="en-US" sz="1800" b="1"/>
              <a:t>不得因此将其退回劳务派遣单位</a:t>
            </a:r>
            <a:r>
              <a:rPr lang="zh-CN" altLang="en-US" sz="1800"/>
              <a:t>。</a:t>
            </a:r>
            <a:endParaRPr lang="en-US" altLang="zh-CN" sz="1400"/>
          </a:p>
        </p:txBody>
      </p:sp>
      <p:sp>
        <p:nvSpPr>
          <p:cNvPr id="4" name="Footer Placeholder 3"/>
          <p:cNvSpPr>
            <a:spLocks noGrp="1"/>
          </p:cNvSpPr>
          <p:nvPr>
            <p:ph type="ftr" sz="quarter" idx="11"/>
          </p:nvPr>
        </p:nvSpPr>
        <p:spPr/>
        <p:txBody>
          <a:bodyPr/>
          <a:lstStyle/>
          <a:p>
            <a:r>
              <a:rPr lang="en-GB"/>
              <a:t> </a:t>
            </a:r>
          </a:p>
        </p:txBody>
      </p:sp>
      <p:pic>
        <p:nvPicPr>
          <p:cNvPr id="2052" name="Picture 4" descr="See the source image"/>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3257906" y="2852575"/>
            <a:ext cx="5647651" cy="3176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9745613"/>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AD55D-AAE7-4862-B3DD-2E15C63BDBCF}"/>
              </a:ext>
            </a:extLst>
          </p:cNvPr>
          <p:cNvSpPr>
            <a:spLocks noGrp="1"/>
          </p:cNvSpPr>
          <p:nvPr>
            <p:ph type="title"/>
          </p:nvPr>
        </p:nvSpPr>
        <p:spPr/>
        <p:txBody>
          <a:bodyPr/>
          <a:lstStyle/>
          <a:p>
            <a:r>
              <a:rPr lang="zh-CN" altLang="en-US">
                <a:latin typeface="+mj-ea"/>
              </a:rPr>
              <a:t>议程 </a:t>
            </a:r>
            <a:r>
              <a:rPr lang="en-US" altLang="zh-CN" sz="2400">
                <a:latin typeface="+mj-ea"/>
              </a:rPr>
              <a:t>Agenda</a:t>
            </a:r>
            <a:endParaRPr lang="zh-CN" altLang="en-US" sz="2400">
              <a:latin typeface="+mj-ea"/>
            </a:endParaRPr>
          </a:p>
        </p:txBody>
      </p:sp>
      <p:sp>
        <p:nvSpPr>
          <p:cNvPr id="3" name="Text Placeholder 2">
            <a:extLst>
              <a:ext uri="{FF2B5EF4-FFF2-40B4-BE49-F238E27FC236}">
                <a16:creationId xmlns:a16="http://schemas.microsoft.com/office/drawing/2014/main" id="{679D9017-EACF-4AC5-8882-21797768F7D7}"/>
              </a:ext>
            </a:extLst>
          </p:cNvPr>
          <p:cNvSpPr>
            <a:spLocks noGrp="1"/>
          </p:cNvSpPr>
          <p:nvPr>
            <p:ph type="body" sz="quarter" idx="10"/>
          </p:nvPr>
        </p:nvSpPr>
        <p:spPr>
          <a:xfrm>
            <a:off x="450849" y="1845698"/>
            <a:ext cx="11741151" cy="400050"/>
          </a:xfrm>
        </p:spPr>
        <p:txBody>
          <a:bodyPr/>
          <a:lstStyle/>
          <a:p>
            <a:r>
              <a:rPr lang="zh-CN" altLang="en-US" b="0">
                <a:latin typeface="+mj-ea"/>
                <a:ea typeface="+mj-ea"/>
              </a:rPr>
              <a:t>劳工法规更新回顾</a:t>
            </a:r>
            <a:endParaRPr lang="en-US" altLang="zh-CN" b="0">
              <a:latin typeface="+mj-ea"/>
              <a:ea typeface="+mj-ea"/>
            </a:endParaRPr>
          </a:p>
          <a:p>
            <a:r>
              <a:rPr lang="en-US" altLang="zh-CN" b="0">
                <a:latin typeface="+mj-ea"/>
                <a:ea typeface="+mj-ea"/>
              </a:rPr>
              <a:t>Review of Updates on Labor Related Laws &amp; Regulations</a:t>
            </a:r>
            <a:endParaRPr lang="zh-CN" altLang="en-US" b="0">
              <a:latin typeface="+mj-ea"/>
              <a:ea typeface="+mj-ea"/>
            </a:endParaRPr>
          </a:p>
        </p:txBody>
      </p:sp>
      <p:sp>
        <p:nvSpPr>
          <p:cNvPr id="4" name="Text Placeholder 3">
            <a:extLst>
              <a:ext uri="{FF2B5EF4-FFF2-40B4-BE49-F238E27FC236}">
                <a16:creationId xmlns:a16="http://schemas.microsoft.com/office/drawing/2014/main" id="{B6CE52A2-C0BA-4F5F-B959-F1ED4951A323}"/>
              </a:ext>
            </a:extLst>
          </p:cNvPr>
          <p:cNvSpPr>
            <a:spLocks noGrp="1"/>
          </p:cNvSpPr>
          <p:nvPr>
            <p:ph type="body" sz="quarter" idx="11"/>
          </p:nvPr>
        </p:nvSpPr>
        <p:spPr>
          <a:xfrm>
            <a:off x="450849" y="4399587"/>
            <a:ext cx="11019662" cy="1096239"/>
          </a:xfrm>
        </p:spPr>
        <p:txBody>
          <a:bodyPr/>
          <a:lstStyle/>
          <a:p>
            <a:r>
              <a:rPr lang="zh-CN" altLang="en-US" b="1">
                <a:latin typeface="+mj-ea"/>
                <a:ea typeface="+mj-ea"/>
              </a:rPr>
              <a:t>综合计算工时工作制在制药行业的应用</a:t>
            </a:r>
            <a:endParaRPr lang="en-US" altLang="zh-CN" b="1">
              <a:latin typeface="+mj-ea"/>
              <a:ea typeface="+mj-ea"/>
            </a:endParaRPr>
          </a:p>
          <a:p>
            <a:r>
              <a:rPr lang="en-US" altLang="zh-CN" b="1">
                <a:latin typeface="+mj-ea"/>
                <a:ea typeface="+mj-ea"/>
              </a:rPr>
              <a:t>Application on Comprehensive Working Hours System </a:t>
            </a:r>
          </a:p>
          <a:p>
            <a:r>
              <a:rPr lang="en-US" altLang="zh-CN" b="1">
                <a:latin typeface="+mj-ea"/>
                <a:ea typeface="+mj-ea"/>
              </a:rPr>
              <a:t>in Pharmaceutical Industry</a:t>
            </a:r>
            <a:endParaRPr lang="zh-CN" altLang="en-US" b="1">
              <a:latin typeface="+mj-ea"/>
              <a:ea typeface="+mj-ea"/>
            </a:endParaRPr>
          </a:p>
        </p:txBody>
      </p:sp>
      <p:sp>
        <p:nvSpPr>
          <p:cNvPr id="7" name="Text Placeholder 6">
            <a:extLst>
              <a:ext uri="{FF2B5EF4-FFF2-40B4-BE49-F238E27FC236}">
                <a16:creationId xmlns:a16="http://schemas.microsoft.com/office/drawing/2014/main" id="{0F97A99C-AEAC-4122-A46C-8724642665A7}"/>
              </a:ext>
            </a:extLst>
          </p:cNvPr>
          <p:cNvSpPr>
            <a:spLocks noGrp="1"/>
          </p:cNvSpPr>
          <p:nvPr>
            <p:ph type="body" sz="quarter" idx="14"/>
          </p:nvPr>
        </p:nvSpPr>
        <p:spPr>
          <a:xfrm>
            <a:off x="450850" y="3122643"/>
            <a:ext cx="11531600" cy="732920"/>
          </a:xfrm>
        </p:spPr>
        <p:txBody>
          <a:bodyPr/>
          <a:lstStyle/>
          <a:p>
            <a:r>
              <a:rPr lang="zh-CN" altLang="en-US">
                <a:latin typeface="+mj-ea"/>
                <a:ea typeface="+mj-ea"/>
              </a:rPr>
              <a:t>疫情下劳工政策的调整与妥协 </a:t>
            </a:r>
            <a:endParaRPr lang="en-US" altLang="zh-CN">
              <a:latin typeface="+mj-ea"/>
              <a:ea typeface="+mj-ea"/>
            </a:endParaRPr>
          </a:p>
          <a:p>
            <a:r>
              <a:rPr lang="en-US" altLang="zh-CN">
                <a:latin typeface="+mj-ea"/>
                <a:ea typeface="+mj-ea"/>
              </a:rPr>
              <a:t>Adjustment &amp; Compromise of Labor Requirements in Pandemic</a:t>
            </a:r>
            <a:endParaRPr lang="zh-CN" altLang="en-US">
              <a:latin typeface="+mj-ea"/>
              <a:ea typeface="+mj-ea"/>
            </a:endParaRPr>
          </a:p>
        </p:txBody>
      </p:sp>
    </p:spTree>
    <p:extLst>
      <p:ext uri="{BB962C8B-B14F-4D97-AF65-F5344CB8AC3E}">
        <p14:creationId xmlns:p14="http://schemas.microsoft.com/office/powerpoint/2010/main" val="3228024287"/>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84350-34FE-477E-AC1B-D5CE7B65B65B}"/>
              </a:ext>
            </a:extLst>
          </p:cNvPr>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特殊工时工作制</a:t>
            </a:r>
          </a:p>
        </p:txBody>
      </p:sp>
      <p:sp>
        <p:nvSpPr>
          <p:cNvPr id="4" name="Content Placeholder 3">
            <a:extLst>
              <a:ext uri="{FF2B5EF4-FFF2-40B4-BE49-F238E27FC236}">
                <a16:creationId xmlns:a16="http://schemas.microsoft.com/office/drawing/2014/main" id="{208B55DD-7D4E-4BEF-BB71-005C66F88B01}"/>
              </a:ext>
            </a:extLst>
          </p:cNvPr>
          <p:cNvSpPr>
            <a:spLocks noGrp="1"/>
          </p:cNvSpPr>
          <p:nvPr>
            <p:ph sz="half" idx="2"/>
          </p:nvPr>
        </p:nvSpPr>
        <p:spPr>
          <a:xfrm>
            <a:off x="6096000" y="1581546"/>
            <a:ext cx="5543550" cy="3761979"/>
          </a:xfrm>
        </p:spPr>
        <p:txBody>
          <a:bodyPr/>
          <a:lstStyle/>
          <a:p>
            <a:pPr marL="0" indent="0">
              <a:lnSpc>
                <a:spcPct val="100000"/>
              </a:lnSpc>
              <a:buNone/>
            </a:pPr>
            <a:endParaRPr lang="en-US" altLang="zh-CN" sz="800" b="1">
              <a:solidFill>
                <a:srgbClr val="F8652E"/>
              </a:solidFill>
              <a:latin typeface="Microsoft YaHei" panose="020B0503020204020204" pitchFamily="34" charset="-122"/>
              <a:ea typeface="Microsoft YaHei" panose="020B0503020204020204" pitchFamily="34" charset="-122"/>
            </a:endParaRPr>
          </a:p>
          <a:p>
            <a:pPr marL="0" indent="0">
              <a:lnSpc>
                <a:spcPct val="100000"/>
              </a:lnSpc>
              <a:spcBef>
                <a:spcPts val="600"/>
              </a:spcBef>
              <a:buNone/>
            </a:pPr>
            <a:r>
              <a:rPr lang="zh-CN" altLang="en-US" b="1">
                <a:solidFill>
                  <a:srgbClr val="F8652E"/>
                </a:solidFill>
                <a:latin typeface="Microsoft YaHei" panose="020B0503020204020204" pitchFamily="34" charset="-122"/>
                <a:ea typeface="Microsoft YaHei" panose="020B0503020204020204" pitchFamily="34" charset="-122"/>
              </a:rPr>
              <a:t>不定时工作制</a:t>
            </a:r>
            <a:endParaRPr lang="en-US" altLang="zh-CN" b="1">
              <a:solidFill>
                <a:srgbClr val="F8652E"/>
              </a:solidFill>
              <a:latin typeface="Microsoft YaHei" panose="020B0503020204020204" pitchFamily="34" charset="-122"/>
              <a:ea typeface="Microsoft YaHei" panose="020B0503020204020204" pitchFamily="34" charset="-122"/>
            </a:endParaRPr>
          </a:p>
          <a:p>
            <a:pPr marL="0" indent="0">
              <a:lnSpc>
                <a:spcPct val="100000"/>
              </a:lnSpc>
              <a:spcBef>
                <a:spcPts val="1200"/>
              </a:spcBef>
              <a:buNone/>
            </a:pPr>
            <a:r>
              <a:rPr lang="zh-CN" altLang="en-US" sz="1800" b="1">
                <a:latin typeface="Microsoft YaHei" panose="020B0503020204020204" pitchFamily="34" charset="-122"/>
                <a:ea typeface="Microsoft YaHei" panose="020B0503020204020204" pitchFamily="34" charset="-122"/>
              </a:rPr>
              <a:t>第四条</a:t>
            </a:r>
            <a:r>
              <a:rPr lang="zh-CN" altLang="en-US" sz="1800">
                <a:latin typeface="Microsoft YaHei" panose="020B0503020204020204" pitchFamily="34" charset="-122"/>
                <a:ea typeface="Microsoft YaHei" panose="020B0503020204020204" pitchFamily="34" charset="-122"/>
              </a:rPr>
              <a:t>　企业对符合下列条件之一的职工，可以实行不定时工作制。</a:t>
            </a:r>
            <a:endParaRPr lang="en-GB" sz="1800">
              <a:latin typeface="Microsoft YaHei" panose="020B0503020204020204" pitchFamily="34" charset="-122"/>
              <a:ea typeface="Microsoft YaHei" panose="020B0503020204020204" pitchFamily="34" charset="-122"/>
            </a:endParaRPr>
          </a:p>
          <a:p>
            <a:pPr>
              <a:lnSpc>
                <a:spcPct val="100000"/>
              </a:lnSpc>
            </a:pPr>
            <a:r>
              <a:rPr lang="en-US" sz="1800">
                <a:latin typeface="Microsoft YaHei" panose="020B0503020204020204" pitchFamily="34" charset="-122"/>
                <a:ea typeface="Microsoft YaHei" panose="020B0503020204020204" pitchFamily="34" charset="-122"/>
              </a:rPr>
              <a:t>   </a:t>
            </a:r>
            <a:r>
              <a:rPr lang="en-US" sz="1600">
                <a:latin typeface="Microsoft YaHei" panose="020B0503020204020204" pitchFamily="34" charset="-122"/>
                <a:ea typeface="Microsoft YaHei" panose="020B0503020204020204" pitchFamily="34" charset="-122"/>
              </a:rPr>
              <a:t> (</a:t>
            </a:r>
            <a:r>
              <a:rPr lang="zh-CN" altLang="en-US" sz="1600">
                <a:latin typeface="Microsoft YaHei" panose="020B0503020204020204" pitchFamily="34" charset="-122"/>
                <a:ea typeface="Microsoft YaHei" panose="020B0503020204020204" pitchFamily="34" charset="-122"/>
              </a:rPr>
              <a:t>一</a:t>
            </a:r>
            <a:r>
              <a:rPr lang="en-US" sz="1600">
                <a:latin typeface="Microsoft YaHei" panose="020B0503020204020204" pitchFamily="34" charset="-122"/>
                <a:ea typeface="Microsoft YaHei" panose="020B0503020204020204" pitchFamily="34" charset="-122"/>
              </a:rPr>
              <a:t>)</a:t>
            </a:r>
            <a:r>
              <a:rPr lang="zh-CN" altLang="en-US" sz="1600">
                <a:latin typeface="Microsoft YaHei" panose="020B0503020204020204" pitchFamily="34" charset="-122"/>
                <a:ea typeface="Microsoft YaHei" panose="020B0503020204020204" pitchFamily="34" charset="-122"/>
              </a:rPr>
              <a:t>企业中的高级管理人员、外勤人员、推销人员、部分值班人员和其他</a:t>
            </a:r>
            <a:r>
              <a:rPr lang="zh-CN" altLang="en-US" sz="1600" b="1">
                <a:latin typeface="Microsoft YaHei" panose="020B0503020204020204" pitchFamily="34" charset="-122"/>
                <a:ea typeface="Microsoft YaHei" panose="020B0503020204020204" pitchFamily="34" charset="-122"/>
              </a:rPr>
              <a:t>因工作无法按标准工作时间衡量的职工</a:t>
            </a:r>
            <a:r>
              <a:rPr lang="zh-CN" altLang="en-US" sz="1600">
                <a:latin typeface="Microsoft YaHei" panose="020B0503020204020204" pitchFamily="34" charset="-122"/>
                <a:ea typeface="Microsoft YaHei" panose="020B0503020204020204" pitchFamily="34" charset="-122"/>
              </a:rPr>
              <a:t>；</a:t>
            </a:r>
            <a:endParaRPr lang="en-GB" sz="1600">
              <a:latin typeface="Microsoft YaHei" panose="020B0503020204020204" pitchFamily="34" charset="-122"/>
              <a:ea typeface="Microsoft YaHei" panose="020B0503020204020204" pitchFamily="34" charset="-122"/>
            </a:endParaRPr>
          </a:p>
          <a:p>
            <a:pPr>
              <a:lnSpc>
                <a:spcPct val="100000"/>
              </a:lnSpc>
            </a:pPr>
            <a:r>
              <a:rPr lang="en-US" sz="1600">
                <a:latin typeface="Microsoft YaHei" panose="020B0503020204020204" pitchFamily="34" charset="-122"/>
                <a:ea typeface="Microsoft YaHei" panose="020B0503020204020204" pitchFamily="34" charset="-122"/>
              </a:rPr>
              <a:t>    (</a:t>
            </a:r>
            <a:r>
              <a:rPr lang="zh-CN" altLang="en-US" sz="1600">
                <a:latin typeface="Microsoft YaHei" panose="020B0503020204020204" pitchFamily="34" charset="-122"/>
                <a:ea typeface="Microsoft YaHei" panose="020B0503020204020204" pitchFamily="34" charset="-122"/>
              </a:rPr>
              <a:t>二</a:t>
            </a:r>
            <a:r>
              <a:rPr lang="en-US" sz="1600">
                <a:latin typeface="Microsoft YaHei" panose="020B0503020204020204" pitchFamily="34" charset="-122"/>
                <a:ea typeface="Microsoft YaHei" panose="020B0503020204020204" pitchFamily="34" charset="-122"/>
              </a:rPr>
              <a:t>)</a:t>
            </a:r>
            <a:r>
              <a:rPr lang="zh-CN" altLang="en-US" sz="1600">
                <a:latin typeface="Microsoft YaHei" panose="020B0503020204020204" pitchFamily="34" charset="-122"/>
                <a:ea typeface="Microsoft YaHei" panose="020B0503020204020204" pitchFamily="34" charset="-122"/>
              </a:rPr>
              <a:t>企业中的长途运输人员、出租汽车司机和铁路、港口、仓库的部分装卸人员以及</a:t>
            </a:r>
            <a:r>
              <a:rPr lang="zh-CN" altLang="en-US" sz="1600" b="1">
                <a:latin typeface="Microsoft YaHei" panose="020B0503020204020204" pitchFamily="34" charset="-122"/>
                <a:ea typeface="Microsoft YaHei" panose="020B0503020204020204" pitchFamily="34" charset="-122"/>
              </a:rPr>
              <a:t>因工作性质特殊，需机动作业的职工</a:t>
            </a:r>
            <a:r>
              <a:rPr lang="zh-CN" altLang="en-US" sz="1600">
                <a:latin typeface="Microsoft YaHei" panose="020B0503020204020204" pitchFamily="34" charset="-122"/>
                <a:ea typeface="Microsoft YaHei" panose="020B0503020204020204" pitchFamily="34" charset="-122"/>
              </a:rPr>
              <a:t>；</a:t>
            </a:r>
            <a:endParaRPr lang="en-GB" sz="1600">
              <a:latin typeface="Microsoft YaHei" panose="020B0503020204020204" pitchFamily="34" charset="-122"/>
              <a:ea typeface="Microsoft YaHei" panose="020B0503020204020204" pitchFamily="34" charset="-122"/>
            </a:endParaRPr>
          </a:p>
          <a:p>
            <a:pPr>
              <a:lnSpc>
                <a:spcPct val="100000"/>
              </a:lnSpc>
            </a:pPr>
            <a:r>
              <a:rPr lang="en-US" sz="1600">
                <a:latin typeface="Microsoft YaHei" panose="020B0503020204020204" pitchFamily="34" charset="-122"/>
                <a:ea typeface="Microsoft YaHei" panose="020B0503020204020204" pitchFamily="34" charset="-122"/>
              </a:rPr>
              <a:t>    (</a:t>
            </a:r>
            <a:r>
              <a:rPr lang="zh-CN" altLang="en-US" sz="1600">
                <a:latin typeface="Microsoft YaHei" panose="020B0503020204020204" pitchFamily="34" charset="-122"/>
                <a:ea typeface="Microsoft YaHei" panose="020B0503020204020204" pitchFamily="34" charset="-122"/>
              </a:rPr>
              <a:t>三</a:t>
            </a:r>
            <a:r>
              <a:rPr lang="en-US" sz="1600">
                <a:latin typeface="Microsoft YaHei" panose="020B0503020204020204" pitchFamily="34" charset="-122"/>
                <a:ea typeface="Microsoft YaHei" panose="020B0503020204020204" pitchFamily="34" charset="-122"/>
              </a:rPr>
              <a:t>)</a:t>
            </a:r>
            <a:r>
              <a:rPr lang="zh-CN" altLang="en-US" sz="1600">
                <a:latin typeface="Microsoft YaHei" panose="020B0503020204020204" pitchFamily="34" charset="-122"/>
                <a:ea typeface="Microsoft YaHei" panose="020B0503020204020204" pitchFamily="34" charset="-122"/>
              </a:rPr>
              <a:t>其他因生产特点、工作特殊需要或职责范围的关系，适合实行不定时工作制的职工。</a:t>
            </a:r>
            <a:endParaRPr lang="en-GB" sz="1600">
              <a:latin typeface="Microsoft YaHei" panose="020B0503020204020204" pitchFamily="34" charset="-122"/>
              <a:ea typeface="Microsoft YaHei" panose="020B0503020204020204" pitchFamily="34" charset="-122"/>
            </a:endParaRPr>
          </a:p>
          <a:p>
            <a:pPr>
              <a:lnSpc>
                <a:spcPct val="100000"/>
              </a:lnSpc>
            </a:pPr>
            <a:endParaRPr lang="zh-CN" altLang="en-US" sz="2000">
              <a:latin typeface="Microsoft YaHei" panose="020B0503020204020204" pitchFamily="34" charset="-122"/>
              <a:ea typeface="Microsoft YaHei" panose="020B0503020204020204" pitchFamily="34" charset="-122"/>
            </a:endParaRPr>
          </a:p>
        </p:txBody>
      </p:sp>
      <p:sp>
        <p:nvSpPr>
          <p:cNvPr id="7" name="Content Placeholder 3">
            <a:extLst>
              <a:ext uri="{FF2B5EF4-FFF2-40B4-BE49-F238E27FC236}">
                <a16:creationId xmlns:a16="http://schemas.microsoft.com/office/drawing/2014/main" id="{208B55DD-7D4E-4BEF-BB71-005C66F88B01}"/>
              </a:ext>
            </a:extLst>
          </p:cNvPr>
          <p:cNvSpPr txBox="1">
            <a:spLocks/>
          </p:cNvSpPr>
          <p:nvPr/>
        </p:nvSpPr>
        <p:spPr>
          <a:xfrm>
            <a:off x="443962" y="1581546"/>
            <a:ext cx="5543550" cy="3761979"/>
          </a:xfrm>
          <a:prstGeom prst="rect">
            <a:avLst/>
          </a:prstGeom>
          <a:solidFill>
            <a:srgbClr val="F5F5F5"/>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pPr>
            <a:endParaRPr lang="en-US" altLang="zh-CN" sz="800" b="1">
              <a:solidFill>
                <a:srgbClr val="F8652E"/>
              </a:solidFill>
              <a:latin typeface="Microsoft YaHei" panose="020B0503020204020204" pitchFamily="34" charset="-122"/>
              <a:ea typeface="Microsoft YaHei" panose="020B0503020204020204" pitchFamily="34" charset="-122"/>
            </a:endParaRPr>
          </a:p>
          <a:p>
            <a:pPr marL="0" indent="0">
              <a:lnSpc>
                <a:spcPct val="100000"/>
              </a:lnSpc>
              <a:spcBef>
                <a:spcPts val="600"/>
              </a:spcBef>
              <a:buNone/>
            </a:pPr>
            <a:r>
              <a:rPr lang="zh-CN" altLang="en-US" b="1">
                <a:solidFill>
                  <a:srgbClr val="F8652E"/>
                </a:solidFill>
                <a:latin typeface="Microsoft YaHei" panose="020B0503020204020204" pitchFamily="34" charset="-122"/>
                <a:ea typeface="Microsoft YaHei" panose="020B0503020204020204" pitchFamily="34" charset="-122"/>
              </a:rPr>
              <a:t>综合计算工时工作制</a:t>
            </a:r>
            <a:endParaRPr lang="en-US" altLang="zh-CN" b="1">
              <a:solidFill>
                <a:srgbClr val="F8652E"/>
              </a:solidFill>
              <a:latin typeface="Microsoft YaHei" panose="020B0503020204020204" pitchFamily="34" charset="-122"/>
              <a:ea typeface="Microsoft YaHei" panose="020B0503020204020204" pitchFamily="34" charset="-122"/>
            </a:endParaRPr>
          </a:p>
          <a:p>
            <a:pPr marL="0" indent="0">
              <a:lnSpc>
                <a:spcPct val="100000"/>
              </a:lnSpc>
              <a:spcBef>
                <a:spcPts val="1200"/>
              </a:spcBef>
              <a:buNone/>
            </a:pPr>
            <a:r>
              <a:rPr lang="zh-CN" altLang="en-US" sz="1800" b="1">
                <a:latin typeface="Microsoft YaHei" panose="020B0503020204020204" pitchFamily="34" charset="-122"/>
                <a:ea typeface="Microsoft YaHei" panose="020B0503020204020204" pitchFamily="34" charset="-122"/>
              </a:rPr>
              <a:t>第五条</a:t>
            </a:r>
            <a:r>
              <a:rPr lang="zh-CN" altLang="en-US" sz="1800">
                <a:latin typeface="Microsoft YaHei" panose="020B0503020204020204" pitchFamily="34" charset="-122"/>
                <a:ea typeface="Microsoft YaHei" panose="020B0503020204020204" pitchFamily="34" charset="-122"/>
              </a:rPr>
              <a:t>　企业对符合下列条件之一的职工，可实行综合计算工时工作制，即分别以周、月、季、年等为周期，综合计算工作时间，但其平均日工作时间和平均周工作时间应与法定标准工作时间基本相同。</a:t>
            </a:r>
            <a:endParaRPr lang="en-US" altLang="zh-CN" sz="1800">
              <a:latin typeface="Microsoft YaHei" panose="020B0503020204020204" pitchFamily="34" charset="-122"/>
              <a:ea typeface="Microsoft YaHei" panose="020B0503020204020204" pitchFamily="34" charset="-122"/>
            </a:endParaRPr>
          </a:p>
          <a:p>
            <a:pPr>
              <a:lnSpc>
                <a:spcPct val="100000"/>
              </a:lnSpc>
            </a:pPr>
            <a:r>
              <a:rPr lang="en-US" sz="1800">
                <a:latin typeface="Microsoft YaHei" panose="020B0503020204020204" pitchFamily="34" charset="-122"/>
                <a:ea typeface="Microsoft YaHei" panose="020B0503020204020204" pitchFamily="34" charset="-122"/>
              </a:rPr>
              <a:t> </a:t>
            </a:r>
            <a:r>
              <a:rPr lang="en-US" sz="1600">
                <a:latin typeface="Microsoft YaHei" panose="020B0503020204020204" pitchFamily="34" charset="-122"/>
                <a:ea typeface="Microsoft YaHei" panose="020B0503020204020204" pitchFamily="34" charset="-122"/>
              </a:rPr>
              <a:t>   (</a:t>
            </a:r>
            <a:r>
              <a:rPr lang="zh-CN" altLang="en-US" sz="1600">
                <a:latin typeface="Microsoft YaHei" panose="020B0503020204020204" pitchFamily="34" charset="-122"/>
                <a:ea typeface="Microsoft YaHei" panose="020B0503020204020204" pitchFamily="34" charset="-122"/>
              </a:rPr>
              <a:t>一</a:t>
            </a:r>
            <a:r>
              <a:rPr lang="en-US" sz="1600">
                <a:latin typeface="Microsoft YaHei" panose="020B0503020204020204" pitchFamily="34" charset="-122"/>
                <a:ea typeface="Microsoft YaHei" panose="020B0503020204020204" pitchFamily="34" charset="-122"/>
              </a:rPr>
              <a:t>)</a:t>
            </a:r>
            <a:r>
              <a:rPr lang="zh-CN" altLang="en-US" sz="1600">
                <a:latin typeface="Microsoft YaHei" panose="020B0503020204020204" pitchFamily="34" charset="-122"/>
                <a:ea typeface="Microsoft YaHei" panose="020B0503020204020204" pitchFamily="34" charset="-122"/>
              </a:rPr>
              <a:t>交通、铁路、邮电、水运、航空、渔业等行业中</a:t>
            </a:r>
            <a:r>
              <a:rPr lang="zh-CN" altLang="en-US" sz="1600" b="1">
                <a:latin typeface="Microsoft YaHei" panose="020B0503020204020204" pitchFamily="34" charset="-122"/>
                <a:ea typeface="Microsoft YaHei" panose="020B0503020204020204" pitchFamily="34" charset="-122"/>
              </a:rPr>
              <a:t>因工作性质特殊，需连续作业的职工</a:t>
            </a:r>
            <a:r>
              <a:rPr lang="zh-CN" altLang="en-US" sz="1600">
                <a:latin typeface="Microsoft YaHei" panose="020B0503020204020204" pitchFamily="34" charset="-122"/>
                <a:ea typeface="Microsoft YaHei" panose="020B0503020204020204" pitchFamily="34" charset="-122"/>
              </a:rPr>
              <a:t>；</a:t>
            </a:r>
            <a:endParaRPr lang="en-GB" sz="1600">
              <a:latin typeface="Microsoft YaHei" panose="020B0503020204020204" pitchFamily="34" charset="-122"/>
              <a:ea typeface="Microsoft YaHei" panose="020B0503020204020204" pitchFamily="34" charset="-122"/>
            </a:endParaRPr>
          </a:p>
          <a:p>
            <a:pPr>
              <a:lnSpc>
                <a:spcPct val="100000"/>
              </a:lnSpc>
            </a:pPr>
            <a:r>
              <a:rPr lang="en-US" sz="1600">
                <a:latin typeface="Microsoft YaHei" panose="020B0503020204020204" pitchFamily="34" charset="-122"/>
                <a:ea typeface="Microsoft YaHei" panose="020B0503020204020204" pitchFamily="34" charset="-122"/>
              </a:rPr>
              <a:t>    (</a:t>
            </a:r>
            <a:r>
              <a:rPr lang="zh-CN" altLang="en-US" sz="1600">
                <a:latin typeface="Microsoft YaHei" panose="020B0503020204020204" pitchFamily="34" charset="-122"/>
                <a:ea typeface="Microsoft YaHei" panose="020B0503020204020204" pitchFamily="34" charset="-122"/>
              </a:rPr>
              <a:t>二</a:t>
            </a:r>
            <a:r>
              <a:rPr lang="en-US" sz="1600">
                <a:latin typeface="Microsoft YaHei" panose="020B0503020204020204" pitchFamily="34" charset="-122"/>
                <a:ea typeface="Microsoft YaHei" panose="020B0503020204020204" pitchFamily="34" charset="-122"/>
              </a:rPr>
              <a:t>)</a:t>
            </a:r>
            <a:r>
              <a:rPr lang="zh-CN" altLang="en-US" sz="1600">
                <a:latin typeface="Microsoft YaHei" panose="020B0503020204020204" pitchFamily="34" charset="-122"/>
                <a:ea typeface="Microsoft YaHei" panose="020B0503020204020204" pitchFamily="34" charset="-122"/>
              </a:rPr>
              <a:t>地质及资源勘探、建筑、制盐、制糖、旅游等</a:t>
            </a:r>
            <a:r>
              <a:rPr lang="zh-CN" altLang="en-US" sz="1600" b="1">
                <a:latin typeface="Microsoft YaHei" panose="020B0503020204020204" pitchFamily="34" charset="-122"/>
                <a:ea typeface="Microsoft YaHei" panose="020B0503020204020204" pitchFamily="34" charset="-122"/>
              </a:rPr>
              <a:t>受季节和自然条件限制的行业的部分职工</a:t>
            </a:r>
            <a:r>
              <a:rPr lang="zh-CN" altLang="en-US" sz="1600">
                <a:latin typeface="Microsoft YaHei" panose="020B0503020204020204" pitchFamily="34" charset="-122"/>
                <a:ea typeface="Microsoft YaHei" panose="020B0503020204020204" pitchFamily="34" charset="-122"/>
              </a:rPr>
              <a:t>；</a:t>
            </a:r>
            <a:endParaRPr lang="en-GB" sz="1600">
              <a:latin typeface="Microsoft YaHei" panose="020B0503020204020204" pitchFamily="34" charset="-122"/>
              <a:ea typeface="Microsoft YaHei" panose="020B0503020204020204" pitchFamily="34" charset="-122"/>
            </a:endParaRPr>
          </a:p>
          <a:p>
            <a:pPr>
              <a:lnSpc>
                <a:spcPct val="100000"/>
              </a:lnSpc>
            </a:pPr>
            <a:r>
              <a:rPr lang="en-US" sz="1600">
                <a:latin typeface="Microsoft YaHei" panose="020B0503020204020204" pitchFamily="34" charset="-122"/>
                <a:ea typeface="Microsoft YaHei" panose="020B0503020204020204" pitchFamily="34" charset="-122"/>
              </a:rPr>
              <a:t>    (</a:t>
            </a:r>
            <a:r>
              <a:rPr lang="zh-CN" altLang="en-US" sz="1600">
                <a:latin typeface="Microsoft YaHei" panose="020B0503020204020204" pitchFamily="34" charset="-122"/>
                <a:ea typeface="Microsoft YaHei" panose="020B0503020204020204" pitchFamily="34" charset="-122"/>
              </a:rPr>
              <a:t>三</a:t>
            </a:r>
            <a:r>
              <a:rPr lang="en-US" sz="1600">
                <a:latin typeface="Microsoft YaHei" panose="020B0503020204020204" pitchFamily="34" charset="-122"/>
                <a:ea typeface="Microsoft YaHei" panose="020B0503020204020204" pitchFamily="34" charset="-122"/>
              </a:rPr>
              <a:t>)</a:t>
            </a:r>
            <a:r>
              <a:rPr lang="zh-CN" altLang="en-US" sz="1600">
                <a:latin typeface="Microsoft YaHei" panose="020B0503020204020204" pitchFamily="34" charset="-122"/>
                <a:ea typeface="Microsoft YaHei" panose="020B0503020204020204" pitchFamily="34" charset="-122"/>
              </a:rPr>
              <a:t>其他适合实行综合计算工时工作制的职工。</a:t>
            </a:r>
            <a:endParaRPr lang="en-GB" sz="1600">
              <a:latin typeface="Microsoft YaHei" panose="020B0503020204020204" pitchFamily="34" charset="-122"/>
              <a:ea typeface="Microsoft YaHei" panose="020B0503020204020204" pitchFamily="34" charset="-122"/>
            </a:endParaRPr>
          </a:p>
        </p:txBody>
      </p:sp>
      <p:sp>
        <p:nvSpPr>
          <p:cNvPr id="9" name="Down Ribbon 8"/>
          <p:cNvSpPr/>
          <p:nvPr/>
        </p:nvSpPr>
        <p:spPr>
          <a:xfrm>
            <a:off x="443962" y="5535409"/>
            <a:ext cx="11195588" cy="601300"/>
          </a:xfrm>
          <a:prstGeom prst="ribbon">
            <a:avLst>
              <a:gd name="adj1" fmla="val 21419"/>
              <a:gd name="adj2" fmla="val 73764"/>
            </a:avLst>
          </a:prstGeom>
          <a:ln>
            <a:solidFill>
              <a:srgbClr val="F8652E"/>
            </a:solidFill>
          </a:ln>
          <a:effectLst>
            <a:outerShdw blurRad="215900" dist="76200" dir="5400000" sx="103000" sy="103000" algn="t" rotWithShape="0">
              <a:srgbClr val="F8652E">
                <a:alpha val="3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Microsoft YaHei" panose="020B0503020204020204" pitchFamily="34" charset="-122"/>
                <a:ea typeface="Microsoft YaHei" panose="020B0503020204020204" pitchFamily="34" charset="-122"/>
              </a:rPr>
              <a:t>疫情下各地纷纷出台政策放宽</a:t>
            </a:r>
            <a:r>
              <a:rPr lang="zh-CN" altLang="en-US" b="1">
                <a:latin typeface="Microsoft YaHei" panose="020B0503020204020204" pitchFamily="34" charset="-122"/>
                <a:ea typeface="Microsoft YaHei" panose="020B0503020204020204" pitchFamily="34" charset="-122"/>
              </a:rPr>
              <a:t>综合计算工时工作制</a:t>
            </a:r>
            <a:r>
              <a:rPr lang="zh-CN" altLang="en-US">
                <a:latin typeface="Microsoft YaHei" panose="020B0503020204020204" pitchFamily="34" charset="-122"/>
                <a:ea typeface="Microsoft YaHei" panose="020B0503020204020204" pitchFamily="34" charset="-122"/>
              </a:rPr>
              <a:t>的</a:t>
            </a:r>
            <a:r>
              <a:rPr lang="zh-CN" altLang="en-US" b="1">
                <a:latin typeface="Microsoft YaHei" panose="020B0503020204020204" pitchFamily="34" charset="-122"/>
                <a:ea typeface="Microsoft YaHei" panose="020B0503020204020204" pitchFamily="34" charset="-122"/>
              </a:rPr>
              <a:t>申报范围</a:t>
            </a:r>
            <a:r>
              <a:rPr lang="zh-CN" altLang="en-US">
                <a:latin typeface="Microsoft YaHei" panose="020B0503020204020204" pitchFamily="34" charset="-122"/>
                <a:ea typeface="Microsoft YaHei" panose="020B0503020204020204" pitchFamily="34" charset="-122"/>
              </a:rPr>
              <a:t>并</a:t>
            </a:r>
            <a:r>
              <a:rPr lang="zh-CN" altLang="en-US" b="1">
                <a:latin typeface="Microsoft YaHei" panose="020B0503020204020204" pitchFamily="34" charset="-122"/>
                <a:ea typeface="Microsoft YaHei" panose="020B0503020204020204" pitchFamily="34" charset="-122"/>
              </a:rPr>
              <a:t>简化手续</a:t>
            </a:r>
            <a:endParaRPr lang="en-US" b="1">
              <a:latin typeface="Microsoft YaHei" panose="020B0503020204020204" pitchFamily="34" charset="-122"/>
              <a:ea typeface="Microsoft YaHei" panose="020B0503020204020204" pitchFamily="34" charset="-122"/>
            </a:endParaRPr>
          </a:p>
        </p:txBody>
      </p:sp>
      <p:sp>
        <p:nvSpPr>
          <p:cNvPr id="6" name="Slide Number Placeholder 1">
            <a:extLst>
              <a:ext uri="{FF2B5EF4-FFF2-40B4-BE49-F238E27FC236}">
                <a16:creationId xmlns:a16="http://schemas.microsoft.com/office/drawing/2014/main" id="{9E820A60-CB1F-7518-5864-86892B13A41E}"/>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213</a:t>
            </a:fld>
            <a:endParaRPr lang="en-GB"/>
          </a:p>
        </p:txBody>
      </p:sp>
    </p:spTree>
    <p:extLst>
      <p:ext uri="{BB962C8B-B14F-4D97-AF65-F5344CB8AC3E}">
        <p14:creationId xmlns:p14="http://schemas.microsoft.com/office/powerpoint/2010/main" val="4000255569"/>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Content Placeholder 3">
            <a:extLst>
              <a:ext uri="{FF2B5EF4-FFF2-40B4-BE49-F238E27FC236}">
                <a16:creationId xmlns:a16="http://schemas.microsoft.com/office/drawing/2014/main" id="{208B55DD-7D4E-4BEF-BB71-005C66F88B01}"/>
              </a:ext>
            </a:extLst>
          </p:cNvPr>
          <p:cNvSpPr>
            <a:spLocks noGrp="1"/>
          </p:cNvSpPr>
          <p:nvPr>
            <p:ph sz="half" idx="2"/>
          </p:nvPr>
        </p:nvSpPr>
        <p:spPr>
          <a:xfrm>
            <a:off x="5724525" y="1581546"/>
            <a:ext cx="5915025" cy="4275678"/>
          </a:xfrm>
        </p:spPr>
        <p:txBody>
          <a:bodyPr/>
          <a:lstStyle/>
          <a:p>
            <a:pPr marL="0" indent="0">
              <a:lnSpc>
                <a:spcPct val="100000"/>
              </a:lnSpc>
              <a:buNone/>
            </a:pPr>
            <a:endParaRPr lang="en-US" altLang="zh-CN" sz="800" b="1">
              <a:solidFill>
                <a:srgbClr val="F8652E"/>
              </a:solidFill>
              <a:latin typeface="Microsoft YaHei" panose="020B0503020204020204" pitchFamily="34" charset="-122"/>
              <a:ea typeface="Microsoft YaHei" panose="020B0503020204020204" pitchFamily="34" charset="-122"/>
            </a:endParaRPr>
          </a:p>
        </p:txBody>
      </p:sp>
      <p:sp>
        <p:nvSpPr>
          <p:cNvPr id="2" name="Title 1">
            <a:extLst>
              <a:ext uri="{FF2B5EF4-FFF2-40B4-BE49-F238E27FC236}">
                <a16:creationId xmlns:a16="http://schemas.microsoft.com/office/drawing/2014/main" id="{D3D84350-34FE-477E-AC1B-D5CE7B65B65B}"/>
              </a:ext>
            </a:extLst>
          </p:cNvPr>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综合计算工时工作制中的工时计算</a:t>
            </a:r>
            <a:endParaRPr lang="zh-CN" altLang="en-US"/>
          </a:p>
        </p:txBody>
      </p:sp>
      <p:sp>
        <p:nvSpPr>
          <p:cNvPr id="3" name="Content Placeholder 2">
            <a:extLst>
              <a:ext uri="{FF2B5EF4-FFF2-40B4-BE49-F238E27FC236}">
                <a16:creationId xmlns:a16="http://schemas.microsoft.com/office/drawing/2014/main" id="{80F2E721-9955-494E-B156-BDDA0FFD3CA2}"/>
              </a:ext>
            </a:extLst>
          </p:cNvPr>
          <p:cNvSpPr>
            <a:spLocks noGrp="1"/>
          </p:cNvSpPr>
          <p:nvPr>
            <p:ph sz="half" idx="1"/>
          </p:nvPr>
        </p:nvSpPr>
        <p:spPr>
          <a:xfrm>
            <a:off x="443961" y="1572828"/>
            <a:ext cx="4566189" cy="4351338"/>
          </a:xfrm>
        </p:spPr>
        <p:txBody>
          <a:bodyPr>
            <a:normAutofit/>
          </a:bodyPr>
          <a:lstStyle/>
          <a:p>
            <a:pPr>
              <a:lnSpc>
                <a:spcPct val="100000"/>
              </a:lnSpc>
            </a:pPr>
            <a:r>
              <a:rPr lang="zh-CN" altLang="en-US" sz="1800">
                <a:latin typeface="Microsoft YaHei" panose="020B0503020204020204" pitchFamily="34" charset="-122"/>
                <a:ea typeface="Microsoft YaHei" panose="020B0503020204020204" pitchFamily="34" charset="-122"/>
              </a:rPr>
              <a:t>以</a:t>
            </a:r>
            <a:r>
              <a:rPr lang="zh-CN" altLang="en-US" sz="1800" b="1">
                <a:latin typeface="Microsoft YaHei" panose="020B0503020204020204" pitchFamily="34" charset="-122"/>
                <a:ea typeface="Microsoft YaHei" panose="020B0503020204020204" pitchFamily="34" charset="-122"/>
              </a:rPr>
              <a:t>年</a:t>
            </a:r>
            <a:r>
              <a:rPr lang="zh-CN" altLang="en-US" sz="1800">
                <a:latin typeface="Microsoft YaHei" panose="020B0503020204020204" pitchFamily="34" charset="-122"/>
                <a:ea typeface="Microsoft YaHei" panose="020B0503020204020204" pitchFamily="34" charset="-122"/>
              </a:rPr>
              <a:t>为周期综合计算</a:t>
            </a:r>
            <a:endParaRPr lang="en-US" altLang="zh-CN" sz="1800">
              <a:latin typeface="Microsoft YaHei" panose="020B0503020204020204" pitchFamily="34" charset="-122"/>
              <a:ea typeface="Microsoft YaHei" panose="020B0503020204020204" pitchFamily="34" charset="-122"/>
            </a:endParaRPr>
          </a:p>
          <a:p>
            <a:pPr lvl="1">
              <a:lnSpc>
                <a:spcPct val="100000"/>
              </a:lnSpc>
            </a:pPr>
            <a:r>
              <a:rPr lang="zh-CN" altLang="en-US" sz="1600">
                <a:latin typeface="Microsoft YaHei" panose="020B0503020204020204" pitchFamily="34" charset="-122"/>
                <a:ea typeface="Microsoft YaHei" panose="020B0503020204020204" pitchFamily="34" charset="-122"/>
              </a:rPr>
              <a:t>年度工作日为</a:t>
            </a:r>
            <a:r>
              <a:rPr lang="en-US" sz="1600">
                <a:latin typeface="Microsoft YaHei" panose="020B0503020204020204" pitchFamily="34" charset="-122"/>
                <a:ea typeface="Microsoft YaHei" panose="020B0503020204020204" pitchFamily="34" charset="-122"/>
              </a:rPr>
              <a:t>250</a:t>
            </a:r>
            <a:r>
              <a:rPr lang="zh-CN" altLang="en-US" sz="1600">
                <a:latin typeface="Microsoft YaHei" panose="020B0503020204020204" pitchFamily="34" charset="-122"/>
                <a:ea typeface="Microsoft YaHei" panose="020B0503020204020204" pitchFamily="34" charset="-122"/>
              </a:rPr>
              <a:t>天</a:t>
            </a:r>
            <a:r>
              <a:rPr lang="en-US" sz="1600">
                <a:latin typeface="Microsoft YaHei" panose="020B0503020204020204" pitchFamily="34" charset="-122"/>
                <a:ea typeface="Microsoft YaHei" panose="020B0503020204020204" pitchFamily="34" charset="-122"/>
              </a:rPr>
              <a:t>/</a:t>
            </a:r>
            <a:r>
              <a:rPr lang="zh-CN" altLang="en-US" sz="1600">
                <a:latin typeface="Microsoft YaHei" panose="020B0503020204020204" pitchFamily="34" charset="-122"/>
                <a:ea typeface="Microsoft YaHei" panose="020B0503020204020204" pitchFamily="34" charset="-122"/>
              </a:rPr>
              <a:t>年，工作时间为</a:t>
            </a:r>
            <a:r>
              <a:rPr lang="en-US" sz="1600" b="1">
                <a:latin typeface="Microsoft YaHei" panose="020B0503020204020204" pitchFamily="34" charset="-122"/>
                <a:ea typeface="Microsoft YaHei" panose="020B0503020204020204" pitchFamily="34" charset="-122"/>
              </a:rPr>
              <a:t>2000</a:t>
            </a:r>
            <a:r>
              <a:rPr lang="zh-CN" altLang="en-US" sz="1600" b="1">
                <a:latin typeface="Microsoft YaHei" panose="020B0503020204020204" pitchFamily="34" charset="-122"/>
                <a:ea typeface="Microsoft YaHei" panose="020B0503020204020204" pitchFamily="34" charset="-122"/>
              </a:rPr>
              <a:t>个小时</a:t>
            </a:r>
            <a:r>
              <a:rPr lang="en-US" sz="1600" b="1">
                <a:latin typeface="Microsoft YaHei" panose="020B0503020204020204" pitchFamily="34" charset="-122"/>
                <a:ea typeface="Microsoft YaHei" panose="020B0503020204020204" pitchFamily="34" charset="-122"/>
              </a:rPr>
              <a:t>/</a:t>
            </a:r>
            <a:r>
              <a:rPr lang="zh-CN" altLang="en-US" sz="1600" b="1">
                <a:latin typeface="Microsoft YaHei" panose="020B0503020204020204" pitchFamily="34" charset="-122"/>
                <a:ea typeface="Microsoft YaHei" panose="020B0503020204020204" pitchFamily="34" charset="-122"/>
              </a:rPr>
              <a:t>年</a:t>
            </a:r>
            <a:endParaRPr lang="en-GB" sz="1600" b="1">
              <a:latin typeface="Microsoft YaHei" panose="020B0503020204020204" pitchFamily="34" charset="-122"/>
              <a:ea typeface="Microsoft YaHei" panose="020B0503020204020204" pitchFamily="34" charset="-122"/>
            </a:endParaRPr>
          </a:p>
          <a:p>
            <a:pPr>
              <a:lnSpc>
                <a:spcPct val="100000"/>
              </a:lnSpc>
            </a:pPr>
            <a:r>
              <a:rPr lang="zh-CN" altLang="en-US" sz="1800">
                <a:latin typeface="Microsoft YaHei" panose="020B0503020204020204" pitchFamily="34" charset="-122"/>
                <a:ea typeface="Microsoft YaHei" panose="020B0503020204020204" pitchFamily="34" charset="-122"/>
              </a:rPr>
              <a:t>以</a:t>
            </a:r>
            <a:r>
              <a:rPr lang="zh-CN" altLang="en-US" sz="1800" b="1">
                <a:latin typeface="Microsoft YaHei" panose="020B0503020204020204" pitchFamily="34" charset="-122"/>
                <a:ea typeface="Microsoft YaHei" panose="020B0503020204020204" pitchFamily="34" charset="-122"/>
              </a:rPr>
              <a:t>季</a:t>
            </a:r>
            <a:r>
              <a:rPr lang="zh-CN" altLang="en-US" sz="1800">
                <a:latin typeface="Microsoft YaHei" panose="020B0503020204020204" pitchFamily="34" charset="-122"/>
                <a:ea typeface="Microsoft YaHei" panose="020B0503020204020204" pitchFamily="34" charset="-122"/>
              </a:rPr>
              <a:t>为周期综合计算</a:t>
            </a:r>
            <a:endParaRPr lang="en-US" altLang="zh-CN" sz="1800">
              <a:latin typeface="Microsoft YaHei" panose="020B0503020204020204" pitchFamily="34" charset="-122"/>
              <a:ea typeface="Microsoft YaHei" panose="020B0503020204020204" pitchFamily="34" charset="-122"/>
            </a:endParaRPr>
          </a:p>
          <a:p>
            <a:pPr lvl="1">
              <a:lnSpc>
                <a:spcPct val="100000"/>
              </a:lnSpc>
            </a:pPr>
            <a:r>
              <a:rPr lang="zh-CN" altLang="en-US" sz="1600">
                <a:latin typeface="Microsoft YaHei" panose="020B0503020204020204" pitchFamily="34" charset="-122"/>
                <a:ea typeface="Microsoft YaHei" panose="020B0503020204020204" pitchFamily="34" charset="-122"/>
              </a:rPr>
              <a:t>季度工作日为</a:t>
            </a:r>
            <a:r>
              <a:rPr lang="en-US" sz="1600">
                <a:latin typeface="Microsoft YaHei" panose="020B0503020204020204" pitchFamily="34" charset="-122"/>
                <a:ea typeface="Microsoft YaHei" panose="020B0503020204020204" pitchFamily="34" charset="-122"/>
              </a:rPr>
              <a:t>62.5</a:t>
            </a:r>
            <a:r>
              <a:rPr lang="zh-CN" altLang="en-US" sz="1600">
                <a:latin typeface="Microsoft YaHei" panose="020B0503020204020204" pitchFamily="34" charset="-122"/>
                <a:ea typeface="Microsoft YaHei" panose="020B0503020204020204" pitchFamily="34" charset="-122"/>
              </a:rPr>
              <a:t>天</a:t>
            </a:r>
            <a:r>
              <a:rPr lang="en-US" sz="1600">
                <a:latin typeface="Microsoft YaHei" panose="020B0503020204020204" pitchFamily="34" charset="-122"/>
                <a:ea typeface="Microsoft YaHei" panose="020B0503020204020204" pitchFamily="34" charset="-122"/>
              </a:rPr>
              <a:t>/</a:t>
            </a:r>
            <a:r>
              <a:rPr lang="zh-CN" altLang="en-US" sz="1600">
                <a:latin typeface="Microsoft YaHei" panose="020B0503020204020204" pitchFamily="34" charset="-122"/>
                <a:ea typeface="Microsoft YaHei" panose="020B0503020204020204" pitchFamily="34" charset="-122"/>
              </a:rPr>
              <a:t>季，工作时间为</a:t>
            </a:r>
            <a:r>
              <a:rPr lang="en-US" sz="1600" b="1">
                <a:latin typeface="Microsoft YaHei" panose="020B0503020204020204" pitchFamily="34" charset="-122"/>
                <a:ea typeface="Microsoft YaHei" panose="020B0503020204020204" pitchFamily="34" charset="-122"/>
              </a:rPr>
              <a:t>500</a:t>
            </a:r>
            <a:r>
              <a:rPr lang="zh-CN" altLang="en-US" sz="1600" b="1">
                <a:latin typeface="Microsoft YaHei" panose="020B0503020204020204" pitchFamily="34" charset="-122"/>
                <a:ea typeface="Microsoft YaHei" panose="020B0503020204020204" pitchFamily="34" charset="-122"/>
              </a:rPr>
              <a:t>个小时</a:t>
            </a:r>
            <a:r>
              <a:rPr lang="en-US" sz="1600" b="1">
                <a:latin typeface="Microsoft YaHei" panose="020B0503020204020204" pitchFamily="34" charset="-122"/>
                <a:ea typeface="Microsoft YaHei" panose="020B0503020204020204" pitchFamily="34" charset="-122"/>
              </a:rPr>
              <a:t>/</a:t>
            </a:r>
            <a:r>
              <a:rPr lang="zh-CN" altLang="en-US" sz="1600" b="1">
                <a:latin typeface="Microsoft YaHei" panose="020B0503020204020204" pitchFamily="34" charset="-122"/>
                <a:ea typeface="Microsoft YaHei" panose="020B0503020204020204" pitchFamily="34" charset="-122"/>
              </a:rPr>
              <a:t>季</a:t>
            </a:r>
            <a:endParaRPr lang="en-GB" sz="1600" b="1">
              <a:latin typeface="Microsoft YaHei" panose="020B0503020204020204" pitchFamily="34" charset="-122"/>
              <a:ea typeface="Microsoft YaHei" panose="020B0503020204020204" pitchFamily="34" charset="-122"/>
            </a:endParaRPr>
          </a:p>
          <a:p>
            <a:pPr>
              <a:lnSpc>
                <a:spcPct val="100000"/>
              </a:lnSpc>
            </a:pPr>
            <a:r>
              <a:rPr lang="zh-CN" altLang="en-US" sz="1800">
                <a:latin typeface="Microsoft YaHei" panose="020B0503020204020204" pitchFamily="34" charset="-122"/>
                <a:ea typeface="Microsoft YaHei" panose="020B0503020204020204" pitchFamily="34" charset="-122"/>
              </a:rPr>
              <a:t>以</a:t>
            </a:r>
            <a:r>
              <a:rPr lang="zh-CN" altLang="en-US" sz="1800" b="1">
                <a:latin typeface="Microsoft YaHei" panose="020B0503020204020204" pitchFamily="34" charset="-122"/>
                <a:ea typeface="Microsoft YaHei" panose="020B0503020204020204" pitchFamily="34" charset="-122"/>
              </a:rPr>
              <a:t>月</a:t>
            </a:r>
            <a:r>
              <a:rPr lang="zh-CN" altLang="en-US" sz="1800">
                <a:latin typeface="Microsoft YaHei" panose="020B0503020204020204" pitchFamily="34" charset="-122"/>
                <a:ea typeface="Microsoft YaHei" panose="020B0503020204020204" pitchFamily="34" charset="-122"/>
              </a:rPr>
              <a:t>为周期综合计算</a:t>
            </a:r>
            <a:endParaRPr lang="en-US" altLang="zh-CN" sz="1800">
              <a:latin typeface="Microsoft YaHei" panose="020B0503020204020204" pitchFamily="34" charset="-122"/>
              <a:ea typeface="Microsoft YaHei" panose="020B0503020204020204" pitchFamily="34" charset="-122"/>
            </a:endParaRPr>
          </a:p>
          <a:p>
            <a:pPr lvl="1">
              <a:lnSpc>
                <a:spcPct val="100000"/>
              </a:lnSpc>
            </a:pPr>
            <a:r>
              <a:rPr lang="zh-CN" altLang="en-US" sz="1600">
                <a:latin typeface="Microsoft YaHei" panose="020B0503020204020204" pitchFamily="34" charset="-122"/>
                <a:ea typeface="Microsoft YaHei" panose="020B0503020204020204" pitchFamily="34" charset="-122"/>
              </a:rPr>
              <a:t>月度工作日为</a:t>
            </a:r>
            <a:r>
              <a:rPr lang="en-US" sz="1600">
                <a:latin typeface="Microsoft YaHei" panose="020B0503020204020204" pitchFamily="34" charset="-122"/>
                <a:ea typeface="Microsoft YaHei" panose="020B0503020204020204" pitchFamily="34" charset="-122"/>
              </a:rPr>
              <a:t>20.83</a:t>
            </a:r>
            <a:r>
              <a:rPr lang="zh-CN" altLang="en-US" sz="1600">
                <a:latin typeface="Microsoft YaHei" panose="020B0503020204020204" pitchFamily="34" charset="-122"/>
                <a:ea typeface="Microsoft YaHei" panose="020B0503020204020204" pitchFamily="34" charset="-122"/>
              </a:rPr>
              <a:t>天</a:t>
            </a:r>
            <a:r>
              <a:rPr lang="en-US" sz="1600">
                <a:latin typeface="Microsoft YaHei" panose="020B0503020204020204" pitchFamily="34" charset="-122"/>
                <a:ea typeface="Microsoft YaHei" panose="020B0503020204020204" pitchFamily="34" charset="-122"/>
              </a:rPr>
              <a:t>/</a:t>
            </a:r>
            <a:r>
              <a:rPr lang="zh-CN" altLang="en-US" sz="1600">
                <a:latin typeface="Microsoft YaHei" panose="020B0503020204020204" pitchFamily="34" charset="-122"/>
                <a:ea typeface="Microsoft YaHei" panose="020B0503020204020204" pitchFamily="34" charset="-122"/>
              </a:rPr>
              <a:t>月，工作时间为</a:t>
            </a:r>
            <a:r>
              <a:rPr lang="en-US" sz="1600" b="1">
                <a:latin typeface="Microsoft YaHei" panose="020B0503020204020204" pitchFamily="34" charset="-122"/>
                <a:ea typeface="Microsoft YaHei" panose="020B0503020204020204" pitchFamily="34" charset="-122"/>
              </a:rPr>
              <a:t>166.64</a:t>
            </a:r>
            <a:r>
              <a:rPr lang="zh-CN" altLang="en-US" sz="1600" b="1">
                <a:latin typeface="Microsoft YaHei" panose="020B0503020204020204" pitchFamily="34" charset="-122"/>
                <a:ea typeface="Microsoft YaHei" panose="020B0503020204020204" pitchFamily="34" charset="-122"/>
              </a:rPr>
              <a:t>个小时</a:t>
            </a:r>
            <a:r>
              <a:rPr lang="en-US" sz="1600" b="1">
                <a:latin typeface="Microsoft YaHei" panose="020B0503020204020204" pitchFamily="34" charset="-122"/>
                <a:ea typeface="Microsoft YaHei" panose="020B0503020204020204" pitchFamily="34" charset="-122"/>
              </a:rPr>
              <a:t>/</a:t>
            </a:r>
            <a:r>
              <a:rPr lang="zh-CN" altLang="en-US" sz="1600" b="1">
                <a:latin typeface="Microsoft YaHei" panose="020B0503020204020204" pitchFamily="34" charset="-122"/>
                <a:ea typeface="Microsoft YaHei" panose="020B0503020204020204" pitchFamily="34" charset="-122"/>
              </a:rPr>
              <a:t>月</a:t>
            </a:r>
            <a:endParaRPr lang="en-GB" sz="1600" b="1">
              <a:latin typeface="Microsoft YaHei" panose="020B0503020204020204" pitchFamily="34" charset="-122"/>
              <a:ea typeface="Microsoft YaHei" panose="020B0503020204020204" pitchFamily="34" charset="-122"/>
            </a:endParaRPr>
          </a:p>
          <a:p>
            <a:pPr>
              <a:lnSpc>
                <a:spcPct val="100000"/>
              </a:lnSpc>
            </a:pPr>
            <a:endParaRPr lang="zh-CN" altLang="en-US" sz="1800">
              <a:latin typeface="Microsoft YaHei" panose="020B0503020204020204" pitchFamily="34" charset="-122"/>
              <a:ea typeface="Microsoft YaHei" panose="020B0503020204020204" pitchFamily="34" charset="-122"/>
            </a:endParaRPr>
          </a:p>
        </p:txBody>
      </p:sp>
      <p:sp>
        <p:nvSpPr>
          <p:cNvPr id="18" name="Folded Corner 17"/>
          <p:cNvSpPr/>
          <p:nvPr/>
        </p:nvSpPr>
        <p:spPr>
          <a:xfrm>
            <a:off x="443961" y="4649531"/>
            <a:ext cx="4899564" cy="1200150"/>
          </a:xfrm>
          <a:prstGeom prst="foldedCorner">
            <a:avLst>
              <a:gd name="adj" fmla="val 13492"/>
            </a:avLst>
          </a:prstGeom>
          <a:solidFill>
            <a:srgbClr val="F8652E"/>
          </a:solidFill>
          <a:ln>
            <a:solidFill>
              <a:srgbClr val="F8652E"/>
            </a:solidFill>
          </a:ln>
          <a:effectLst>
            <a:outerShdw blurRad="177800" dist="76200" dir="5400000" sx="102000" sy="102000" algn="t" rotWithShape="0">
              <a:srgbClr val="F8652E">
                <a:alpha val="3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200000"/>
              </a:lnSpc>
              <a:spcBef>
                <a:spcPts val="1200"/>
              </a:spcBef>
              <a:defRPr/>
            </a:pPr>
            <a:r>
              <a:rPr lang="zh-CN" altLang="en-US" sz="1600" b="1">
                <a:solidFill>
                  <a:schemeClr val="bg1"/>
                </a:solidFill>
                <a:latin typeface="Microsoft YaHei" panose="020B0503020204020204" pitchFamily="34" charset="-122"/>
                <a:ea typeface="Microsoft YaHei" panose="020B0503020204020204" pitchFamily="34" charset="-122"/>
              </a:rPr>
              <a:t>关于职工全年月平均工作时间和工资折算问题的通知 </a:t>
            </a:r>
            <a:endParaRPr lang="en-US" altLang="zh-CN" sz="1600" b="1">
              <a:solidFill>
                <a:schemeClr val="bg1"/>
              </a:solidFill>
              <a:latin typeface="Microsoft YaHei" panose="020B0503020204020204" pitchFamily="34" charset="-122"/>
              <a:ea typeface="Microsoft YaHei" panose="020B0503020204020204" pitchFamily="34" charset="-122"/>
            </a:endParaRPr>
          </a:p>
          <a:p>
            <a:pPr marL="285750" lvl="0" indent="-285750">
              <a:lnSpc>
                <a:spcPct val="150000"/>
              </a:lnSpc>
              <a:buFont typeface="Arial" panose="020B0604020202020204" pitchFamily="34" charset="0"/>
              <a:buChar char="•"/>
              <a:defRPr/>
            </a:pPr>
            <a:r>
              <a:rPr lang="zh-CN" altLang="en-US" sz="1400">
                <a:solidFill>
                  <a:schemeClr val="bg1"/>
                </a:solidFill>
                <a:latin typeface="Microsoft YaHei" panose="020B0503020204020204" pitchFamily="34" charset="-122"/>
                <a:ea typeface="Microsoft YaHei" panose="020B0503020204020204" pitchFamily="34" charset="-122"/>
              </a:rPr>
              <a:t>制度</a:t>
            </a:r>
            <a:r>
              <a:rPr lang="zh-CN" altLang="en-US" sz="1400" b="1">
                <a:solidFill>
                  <a:schemeClr val="bg1"/>
                </a:solidFill>
                <a:latin typeface="Microsoft YaHei" panose="020B0503020204020204" pitchFamily="34" charset="-122"/>
                <a:ea typeface="Microsoft YaHei" panose="020B0503020204020204" pitchFamily="34" charset="-122"/>
              </a:rPr>
              <a:t>工作时间</a:t>
            </a:r>
            <a:r>
              <a:rPr lang="zh-CN" altLang="en-US" sz="1400">
                <a:solidFill>
                  <a:schemeClr val="bg1"/>
                </a:solidFill>
                <a:latin typeface="Microsoft YaHei" panose="020B0503020204020204" pitchFamily="34" charset="-122"/>
                <a:ea typeface="Microsoft YaHei" panose="020B0503020204020204" pitchFamily="34" charset="-122"/>
              </a:rPr>
              <a:t>的计算：工作小时数</a:t>
            </a:r>
            <a:r>
              <a:rPr lang="en-US" altLang="zh-CN" sz="1400">
                <a:solidFill>
                  <a:schemeClr val="bg1"/>
                </a:solidFill>
                <a:latin typeface="Microsoft YaHei" panose="020B0503020204020204" pitchFamily="34" charset="-122"/>
                <a:ea typeface="Microsoft YaHei" panose="020B0503020204020204" pitchFamily="34" charset="-122"/>
              </a:rPr>
              <a:t>=20.83</a:t>
            </a:r>
          </a:p>
          <a:p>
            <a:pPr marL="285750" indent="-285750">
              <a:lnSpc>
                <a:spcPct val="150000"/>
              </a:lnSpc>
              <a:buFont typeface="Arial" panose="020B0604020202020204" pitchFamily="34" charset="0"/>
              <a:buChar char="•"/>
              <a:defRPr/>
            </a:pPr>
            <a:r>
              <a:rPr lang="zh-CN" altLang="en-US" sz="1400" b="1">
                <a:solidFill>
                  <a:schemeClr val="bg1"/>
                </a:solidFill>
                <a:latin typeface="Microsoft YaHei" panose="020B0503020204020204" pitchFamily="34" charset="-122"/>
                <a:ea typeface="Microsoft YaHei" panose="020B0503020204020204" pitchFamily="34" charset="-122"/>
              </a:rPr>
              <a:t>日工资、小时工资</a:t>
            </a:r>
            <a:r>
              <a:rPr lang="zh-CN" altLang="en-US" sz="1400">
                <a:solidFill>
                  <a:schemeClr val="bg1"/>
                </a:solidFill>
                <a:latin typeface="Microsoft YaHei" panose="020B0503020204020204" pitchFamily="34" charset="-122"/>
                <a:ea typeface="Microsoft YaHei" panose="020B0503020204020204" pitchFamily="34" charset="-122"/>
              </a:rPr>
              <a:t>的折算：月计薪天数＝ </a:t>
            </a:r>
            <a:r>
              <a:rPr lang="en-US" altLang="zh-CN" sz="1400">
                <a:solidFill>
                  <a:schemeClr val="bg1"/>
                </a:solidFill>
                <a:latin typeface="Microsoft YaHei" panose="020B0503020204020204" pitchFamily="34" charset="-122"/>
                <a:ea typeface="Microsoft YaHei" panose="020B0503020204020204" pitchFamily="34" charset="-122"/>
              </a:rPr>
              <a:t>21.75</a:t>
            </a:r>
            <a:endParaRPr lang="en-GB" sz="1400">
              <a:solidFill>
                <a:schemeClr val="bg1"/>
              </a:solidFill>
              <a:latin typeface="Microsoft YaHei" panose="020B0503020204020204" pitchFamily="34" charset="-122"/>
              <a:ea typeface="Microsoft YaHei" panose="020B0503020204020204" pitchFamily="34" charset="-122"/>
            </a:endParaRPr>
          </a:p>
        </p:txBody>
      </p:sp>
      <p:pic>
        <p:nvPicPr>
          <p:cNvPr id="10" name="Picture 9"/>
          <p:cNvPicPr>
            <a:picLocks noChangeAspect="1"/>
          </p:cNvPicPr>
          <p:nvPr/>
        </p:nvPicPr>
        <p:blipFill>
          <a:blip r:embed="rId3"/>
          <a:stretch>
            <a:fillRect/>
          </a:stretch>
        </p:blipFill>
        <p:spPr>
          <a:xfrm>
            <a:off x="5943602" y="1989711"/>
            <a:ext cx="5461000" cy="3455916"/>
          </a:xfrm>
          <a:prstGeom prst="rect">
            <a:avLst/>
          </a:prstGeom>
        </p:spPr>
      </p:pic>
      <p:sp>
        <p:nvSpPr>
          <p:cNvPr id="7" name="Slide Number Placeholder 1">
            <a:extLst>
              <a:ext uri="{FF2B5EF4-FFF2-40B4-BE49-F238E27FC236}">
                <a16:creationId xmlns:a16="http://schemas.microsoft.com/office/drawing/2014/main" id="{E4AC5645-CFB4-E804-6DE8-BD0EB80EB6F7}"/>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214</a:t>
            </a:fld>
            <a:endParaRPr lang="en-GB"/>
          </a:p>
        </p:txBody>
      </p:sp>
    </p:spTree>
    <p:extLst>
      <p:ext uri="{BB962C8B-B14F-4D97-AF65-F5344CB8AC3E}">
        <p14:creationId xmlns:p14="http://schemas.microsoft.com/office/powerpoint/2010/main" val="4256033126"/>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Content Placeholder 3">
            <a:extLst>
              <a:ext uri="{FF2B5EF4-FFF2-40B4-BE49-F238E27FC236}">
                <a16:creationId xmlns:a16="http://schemas.microsoft.com/office/drawing/2014/main" id="{208B55DD-7D4E-4BEF-BB71-005C66F88B01}"/>
              </a:ext>
            </a:extLst>
          </p:cNvPr>
          <p:cNvSpPr>
            <a:spLocks noGrp="1"/>
          </p:cNvSpPr>
          <p:nvPr>
            <p:ph sz="half" idx="2"/>
          </p:nvPr>
        </p:nvSpPr>
        <p:spPr>
          <a:xfrm>
            <a:off x="5724525" y="1581546"/>
            <a:ext cx="5915025" cy="4275678"/>
          </a:xfrm>
        </p:spPr>
        <p:txBody>
          <a:bodyPr>
            <a:normAutofit/>
          </a:bodyPr>
          <a:lstStyle/>
          <a:p>
            <a:pPr marL="0" indent="0">
              <a:lnSpc>
                <a:spcPct val="100000"/>
              </a:lnSpc>
              <a:buNone/>
            </a:pPr>
            <a:endParaRPr lang="en-US" altLang="zh-CN" sz="800" b="1">
              <a:solidFill>
                <a:srgbClr val="F8652E"/>
              </a:solidFill>
              <a:latin typeface="Microsoft YaHei" panose="020B0503020204020204" pitchFamily="34" charset="-122"/>
              <a:ea typeface="Microsoft YaHei" panose="020B0503020204020204" pitchFamily="34" charset="-122"/>
            </a:endParaRPr>
          </a:p>
        </p:txBody>
      </p:sp>
      <p:sp>
        <p:nvSpPr>
          <p:cNvPr id="2" name="Title 1">
            <a:extLst>
              <a:ext uri="{FF2B5EF4-FFF2-40B4-BE49-F238E27FC236}">
                <a16:creationId xmlns:a16="http://schemas.microsoft.com/office/drawing/2014/main" id="{D3D84350-34FE-477E-AC1B-D5CE7B65B65B}"/>
              </a:ext>
            </a:extLst>
          </p:cNvPr>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综合计算工时工作制中的工时计算</a:t>
            </a:r>
            <a:endParaRPr lang="zh-CN" altLang="en-US"/>
          </a:p>
        </p:txBody>
      </p:sp>
      <p:sp>
        <p:nvSpPr>
          <p:cNvPr id="3" name="Content Placeholder 2">
            <a:extLst>
              <a:ext uri="{FF2B5EF4-FFF2-40B4-BE49-F238E27FC236}">
                <a16:creationId xmlns:a16="http://schemas.microsoft.com/office/drawing/2014/main" id="{80F2E721-9955-494E-B156-BDDA0FFD3CA2}"/>
              </a:ext>
            </a:extLst>
          </p:cNvPr>
          <p:cNvSpPr>
            <a:spLocks noGrp="1"/>
          </p:cNvSpPr>
          <p:nvPr>
            <p:ph sz="half" idx="1"/>
          </p:nvPr>
        </p:nvSpPr>
        <p:spPr>
          <a:xfrm>
            <a:off x="443961" y="1572828"/>
            <a:ext cx="4566189" cy="4351338"/>
          </a:xfrm>
        </p:spPr>
        <p:txBody>
          <a:bodyPr>
            <a:normAutofit/>
          </a:bodyPr>
          <a:lstStyle/>
          <a:p>
            <a:pPr marL="0" indent="0">
              <a:lnSpc>
                <a:spcPct val="150000"/>
              </a:lnSpc>
              <a:buNone/>
            </a:pPr>
            <a:r>
              <a:rPr lang="zh-CN" altLang="en-US" sz="1800" b="1">
                <a:solidFill>
                  <a:srgbClr val="F8652E"/>
                </a:solidFill>
                <a:latin typeface="Microsoft YaHei" panose="020B0503020204020204" pitchFamily="34" charset="-122"/>
                <a:ea typeface="Microsoft YaHei" panose="020B0503020204020204" pitchFamily="34" charset="-122"/>
              </a:rPr>
              <a:t>深圳市实行不定时工作制和综合计算工时工作制审批管理工作试行办法（</a:t>
            </a:r>
            <a:r>
              <a:rPr lang="en-US" altLang="zh-CN" sz="1800" b="1">
                <a:solidFill>
                  <a:srgbClr val="F8652E"/>
                </a:solidFill>
                <a:latin typeface="Microsoft YaHei" panose="020B0503020204020204" pitchFamily="34" charset="-122"/>
                <a:ea typeface="Microsoft YaHei" panose="020B0503020204020204" pitchFamily="34" charset="-122"/>
              </a:rPr>
              <a:t>2009</a:t>
            </a:r>
            <a:r>
              <a:rPr lang="zh-CN" altLang="en-US" sz="1800" b="1">
                <a:solidFill>
                  <a:srgbClr val="F8652E"/>
                </a:solidFill>
                <a:latin typeface="Microsoft YaHei" panose="020B0503020204020204" pitchFamily="34" charset="-122"/>
                <a:ea typeface="Microsoft YaHei" panose="020B0503020204020204" pitchFamily="34" charset="-122"/>
              </a:rPr>
              <a:t>）</a:t>
            </a:r>
            <a:endParaRPr lang="en-US" altLang="zh-CN" sz="1800" b="1">
              <a:solidFill>
                <a:srgbClr val="F8652E"/>
              </a:solidFill>
              <a:latin typeface="Microsoft YaHei" panose="020B0503020204020204" pitchFamily="34" charset="-122"/>
              <a:ea typeface="Microsoft YaHei" panose="020B0503020204020204" pitchFamily="34" charset="-122"/>
            </a:endParaRPr>
          </a:p>
          <a:p>
            <a:pPr>
              <a:lnSpc>
                <a:spcPct val="150000"/>
              </a:lnSpc>
            </a:pPr>
            <a:r>
              <a:rPr lang="zh-CN" altLang="en-US" sz="1800">
                <a:latin typeface="Microsoft YaHei" panose="020B0503020204020204" pitchFamily="34" charset="-122"/>
                <a:ea typeface="Microsoft YaHei" panose="020B0503020204020204" pitchFamily="34" charset="-122"/>
              </a:rPr>
              <a:t>对于实行综合计算工时工作制的</a:t>
            </a:r>
            <a:r>
              <a:rPr lang="zh-CN" altLang="en-US" sz="1800" b="1">
                <a:latin typeface="Microsoft YaHei" panose="020B0503020204020204" pitchFamily="34" charset="-122"/>
                <a:ea typeface="Microsoft YaHei" panose="020B0503020204020204" pitchFamily="34" charset="-122"/>
              </a:rPr>
              <a:t>第三级以上（含第三级）体力劳动强度的工种岗位</a:t>
            </a:r>
            <a:r>
              <a:rPr lang="zh-CN" altLang="en-US" sz="1800">
                <a:latin typeface="Microsoft YaHei" panose="020B0503020204020204" pitchFamily="34" charset="-122"/>
                <a:ea typeface="Microsoft YaHei" panose="020B0503020204020204" pitchFamily="34" charset="-122"/>
              </a:rPr>
              <a:t>，每日连续工作时间不得超过</a:t>
            </a:r>
            <a:r>
              <a:rPr lang="en-US" altLang="zh-CN" sz="1800">
                <a:latin typeface="Microsoft YaHei" panose="020B0503020204020204" pitchFamily="34" charset="-122"/>
                <a:ea typeface="Microsoft YaHei" panose="020B0503020204020204" pitchFamily="34" charset="-122"/>
              </a:rPr>
              <a:t>11</a:t>
            </a:r>
            <a:r>
              <a:rPr lang="zh-CN" altLang="en-US" sz="1800">
                <a:latin typeface="Microsoft YaHei" panose="020B0503020204020204" pitchFamily="34" charset="-122"/>
                <a:ea typeface="Microsoft YaHei" panose="020B0503020204020204" pitchFamily="34" charset="-122"/>
              </a:rPr>
              <a:t>小时，而且每周至少休息</a:t>
            </a:r>
            <a:r>
              <a:rPr lang="en-US" altLang="zh-CN" sz="1800">
                <a:latin typeface="Microsoft YaHei" panose="020B0503020204020204" pitchFamily="34" charset="-122"/>
                <a:ea typeface="Microsoft YaHei" panose="020B0503020204020204" pitchFamily="34" charset="-122"/>
              </a:rPr>
              <a:t>1</a:t>
            </a:r>
            <a:r>
              <a:rPr lang="zh-CN" altLang="en-US" sz="1800">
                <a:latin typeface="Microsoft YaHei" panose="020B0503020204020204" pitchFamily="34" charset="-122"/>
                <a:ea typeface="Microsoft YaHei" panose="020B0503020204020204" pitchFamily="34" charset="-122"/>
              </a:rPr>
              <a:t>天</a:t>
            </a:r>
            <a:endParaRPr lang="en-US" altLang="zh-CN" sz="1800">
              <a:latin typeface="Microsoft YaHei" panose="020B0503020204020204" pitchFamily="34" charset="-122"/>
              <a:ea typeface="Microsoft YaHei" panose="020B0503020204020204" pitchFamily="34" charset="-122"/>
            </a:endParaRPr>
          </a:p>
          <a:p>
            <a:pPr>
              <a:lnSpc>
                <a:spcPct val="150000"/>
              </a:lnSpc>
            </a:pPr>
            <a:r>
              <a:rPr lang="zh-CN" altLang="en-US" sz="1800">
                <a:latin typeface="Microsoft YaHei" panose="020B0503020204020204" pitchFamily="34" charset="-122"/>
                <a:ea typeface="Microsoft YaHei" panose="020B0503020204020204" pitchFamily="34" charset="-122"/>
              </a:rPr>
              <a:t>综合计算工作时间的结算周期与企业终止、解除员工劳动合同的时间不一致的，应</a:t>
            </a:r>
            <a:r>
              <a:rPr lang="zh-CN" altLang="en-US" sz="1800" b="1">
                <a:latin typeface="Microsoft YaHei" panose="020B0503020204020204" pitchFamily="34" charset="-122"/>
                <a:ea typeface="Microsoft YaHei" panose="020B0503020204020204" pitchFamily="34" charset="-122"/>
              </a:rPr>
              <a:t>以终止、解除时间作为结算周期的时间</a:t>
            </a:r>
            <a:endParaRPr lang="en-US" altLang="zh-CN" sz="1800">
              <a:latin typeface="Microsoft YaHei" panose="020B0503020204020204" pitchFamily="34" charset="-122"/>
              <a:ea typeface="Microsoft YaHei" panose="020B0503020204020204" pitchFamily="34" charset="-122"/>
            </a:endParaRPr>
          </a:p>
        </p:txBody>
      </p:sp>
      <p:pic>
        <p:nvPicPr>
          <p:cNvPr id="11" name="Picture 10"/>
          <p:cNvPicPr>
            <a:picLocks noChangeAspect="1"/>
          </p:cNvPicPr>
          <p:nvPr/>
        </p:nvPicPr>
        <p:blipFill>
          <a:blip r:embed="rId3"/>
          <a:stretch>
            <a:fillRect/>
          </a:stretch>
        </p:blipFill>
        <p:spPr>
          <a:xfrm>
            <a:off x="6176011" y="1808525"/>
            <a:ext cx="5059456" cy="3805564"/>
          </a:xfrm>
          <a:prstGeom prst="rect">
            <a:avLst/>
          </a:prstGeom>
        </p:spPr>
      </p:pic>
      <p:sp>
        <p:nvSpPr>
          <p:cNvPr id="6" name="Slide Number Placeholder 1">
            <a:extLst>
              <a:ext uri="{FF2B5EF4-FFF2-40B4-BE49-F238E27FC236}">
                <a16:creationId xmlns:a16="http://schemas.microsoft.com/office/drawing/2014/main" id="{29AB4DE3-CE0A-FD5C-FED4-77393231A98E}"/>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215</a:t>
            </a:fld>
            <a:endParaRPr lang="en-GB"/>
          </a:p>
        </p:txBody>
      </p:sp>
    </p:spTree>
    <p:extLst>
      <p:ext uri="{BB962C8B-B14F-4D97-AF65-F5344CB8AC3E}">
        <p14:creationId xmlns:p14="http://schemas.microsoft.com/office/powerpoint/2010/main" val="1161233806"/>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Content Placeholder 3">
            <a:extLst>
              <a:ext uri="{FF2B5EF4-FFF2-40B4-BE49-F238E27FC236}">
                <a16:creationId xmlns:a16="http://schemas.microsoft.com/office/drawing/2014/main" id="{208B55DD-7D4E-4BEF-BB71-005C66F88B01}"/>
              </a:ext>
            </a:extLst>
          </p:cNvPr>
          <p:cNvSpPr>
            <a:spLocks noGrp="1"/>
          </p:cNvSpPr>
          <p:nvPr>
            <p:ph sz="half" idx="2"/>
          </p:nvPr>
        </p:nvSpPr>
        <p:spPr>
          <a:xfrm>
            <a:off x="5724525" y="1581546"/>
            <a:ext cx="5915025" cy="4275678"/>
          </a:xfrm>
        </p:spPr>
        <p:txBody>
          <a:bodyPr>
            <a:normAutofit/>
          </a:bodyPr>
          <a:lstStyle/>
          <a:p>
            <a:pPr marL="0" indent="0">
              <a:lnSpc>
                <a:spcPct val="100000"/>
              </a:lnSpc>
              <a:buNone/>
            </a:pPr>
            <a:endParaRPr lang="en-US" altLang="zh-CN" sz="800" b="1">
              <a:solidFill>
                <a:srgbClr val="F8652E"/>
              </a:solidFill>
              <a:latin typeface="Microsoft YaHei" panose="020B0503020204020204" pitchFamily="34" charset="-122"/>
              <a:ea typeface="Microsoft YaHei" panose="020B0503020204020204" pitchFamily="34" charset="-122"/>
            </a:endParaRPr>
          </a:p>
        </p:txBody>
      </p:sp>
      <p:sp>
        <p:nvSpPr>
          <p:cNvPr id="2" name="Title 1">
            <a:extLst>
              <a:ext uri="{FF2B5EF4-FFF2-40B4-BE49-F238E27FC236}">
                <a16:creationId xmlns:a16="http://schemas.microsoft.com/office/drawing/2014/main" id="{D3D84350-34FE-477E-AC1B-D5CE7B65B65B}"/>
              </a:ext>
            </a:extLst>
          </p:cNvPr>
          <p:cNvSpPr>
            <a:spLocks noGrp="1"/>
          </p:cNvSpPr>
          <p:nvPr>
            <p:ph type="title"/>
          </p:nvPr>
        </p:nvSpPr>
        <p:spPr/>
        <p:txBody>
          <a:bodyPr/>
          <a:lstStyle/>
          <a:p>
            <a:r>
              <a:rPr lang="zh-CN" altLang="en-US" b="1">
                <a:latin typeface="Microsoft YaHei" panose="020B0503020204020204" pitchFamily="34" charset="-122"/>
                <a:ea typeface="Microsoft YaHei" panose="020B0503020204020204" pitchFamily="34" charset="-122"/>
              </a:rPr>
              <a:t>综合计算工时工作制中的工资计算</a:t>
            </a:r>
            <a:endParaRPr lang="zh-CN" altLang="en-US"/>
          </a:p>
        </p:txBody>
      </p:sp>
      <p:sp>
        <p:nvSpPr>
          <p:cNvPr id="3" name="Content Placeholder 2">
            <a:extLst>
              <a:ext uri="{FF2B5EF4-FFF2-40B4-BE49-F238E27FC236}">
                <a16:creationId xmlns:a16="http://schemas.microsoft.com/office/drawing/2014/main" id="{80F2E721-9955-494E-B156-BDDA0FFD3CA2}"/>
              </a:ext>
            </a:extLst>
          </p:cNvPr>
          <p:cNvSpPr>
            <a:spLocks noGrp="1"/>
          </p:cNvSpPr>
          <p:nvPr>
            <p:ph sz="half" idx="1"/>
          </p:nvPr>
        </p:nvSpPr>
        <p:spPr>
          <a:xfrm>
            <a:off x="443961" y="1572828"/>
            <a:ext cx="4747164" cy="4351338"/>
          </a:xfrm>
        </p:spPr>
        <p:txBody>
          <a:bodyPr>
            <a:normAutofit/>
          </a:bodyPr>
          <a:lstStyle/>
          <a:p>
            <a:pPr>
              <a:lnSpc>
                <a:spcPct val="130000"/>
              </a:lnSpc>
            </a:pPr>
            <a:r>
              <a:rPr lang="zh-CN" altLang="en-US" sz="1800">
                <a:latin typeface="Microsoft YaHei" panose="020B0503020204020204" pitchFamily="34" charset="-122"/>
                <a:ea typeface="Microsoft YaHei" panose="020B0503020204020204" pitchFamily="34" charset="-122"/>
              </a:rPr>
              <a:t>对于综合计算工时工作制的员工，在综合计算周期内总的工作时间</a:t>
            </a:r>
            <a:r>
              <a:rPr lang="zh-CN" altLang="en-US" sz="1800" b="1">
                <a:latin typeface="Microsoft YaHei" panose="020B0503020204020204" pitchFamily="34" charset="-122"/>
                <a:ea typeface="Microsoft YaHei" panose="020B0503020204020204" pitchFamily="34" charset="-122"/>
              </a:rPr>
              <a:t>超过总法定工作时间的部分</a:t>
            </a:r>
            <a:r>
              <a:rPr lang="zh-CN" altLang="en-US" sz="1800">
                <a:latin typeface="Microsoft YaHei" panose="020B0503020204020204" pitchFamily="34" charset="-122"/>
                <a:ea typeface="Microsoft YaHei" panose="020B0503020204020204" pitchFamily="34" charset="-122"/>
              </a:rPr>
              <a:t>，按</a:t>
            </a:r>
            <a:r>
              <a:rPr lang="zh-CN" altLang="en-US" sz="1800" b="1">
                <a:latin typeface="Microsoft YaHei" panose="020B0503020204020204" pitchFamily="34" charset="-122"/>
                <a:ea typeface="Microsoft YaHei" panose="020B0503020204020204" pitchFamily="34" charset="-122"/>
              </a:rPr>
              <a:t>不低于</a:t>
            </a:r>
            <a:r>
              <a:rPr lang="en-US" sz="1800" b="1">
                <a:latin typeface="Microsoft YaHei" panose="020B0503020204020204" pitchFamily="34" charset="-122"/>
                <a:ea typeface="Microsoft YaHei" panose="020B0503020204020204" pitchFamily="34" charset="-122"/>
              </a:rPr>
              <a:t>150%</a:t>
            </a:r>
            <a:r>
              <a:rPr lang="zh-CN" altLang="en-US" sz="1800">
                <a:latin typeface="Microsoft YaHei" panose="020B0503020204020204" pitchFamily="34" charset="-122"/>
                <a:ea typeface="Microsoft YaHei" panose="020B0503020204020204" pitchFamily="34" charset="-122"/>
              </a:rPr>
              <a:t>支付加班工资</a:t>
            </a:r>
            <a:endParaRPr lang="en-US" altLang="zh-CN" sz="1800">
              <a:latin typeface="Microsoft YaHei" panose="020B0503020204020204" pitchFamily="34" charset="-122"/>
              <a:ea typeface="Microsoft YaHei" panose="020B0503020204020204" pitchFamily="34" charset="-122"/>
            </a:endParaRPr>
          </a:p>
          <a:p>
            <a:pPr>
              <a:lnSpc>
                <a:spcPct val="130000"/>
              </a:lnSpc>
            </a:pPr>
            <a:r>
              <a:rPr lang="zh-CN" altLang="en-US" sz="1800" b="1">
                <a:latin typeface="Microsoft YaHei" panose="020B0503020204020204" pitchFamily="34" charset="-122"/>
                <a:ea typeface="Microsoft YaHei" panose="020B0503020204020204" pitchFamily="34" charset="-122"/>
              </a:rPr>
              <a:t>法定节假日工作</a:t>
            </a:r>
            <a:r>
              <a:rPr lang="zh-CN" altLang="en-US" sz="1800">
                <a:latin typeface="Microsoft YaHei" panose="020B0503020204020204" pitchFamily="34" charset="-122"/>
                <a:ea typeface="Microsoft YaHei" panose="020B0503020204020204" pitchFamily="34" charset="-122"/>
              </a:rPr>
              <a:t>的，按</a:t>
            </a:r>
            <a:r>
              <a:rPr lang="zh-CN" altLang="en-US" sz="1800" b="1">
                <a:latin typeface="Microsoft YaHei" panose="020B0503020204020204" pitchFamily="34" charset="-122"/>
                <a:ea typeface="Microsoft YaHei" panose="020B0503020204020204" pitchFamily="34" charset="-122"/>
              </a:rPr>
              <a:t>不低于</a:t>
            </a:r>
            <a:r>
              <a:rPr lang="en-US" sz="1800" b="1">
                <a:latin typeface="Microsoft YaHei" panose="020B0503020204020204" pitchFamily="34" charset="-122"/>
                <a:ea typeface="Microsoft YaHei" panose="020B0503020204020204" pitchFamily="34" charset="-122"/>
              </a:rPr>
              <a:t>300%</a:t>
            </a:r>
            <a:r>
              <a:rPr lang="zh-CN" altLang="en-US" sz="1800">
                <a:latin typeface="Microsoft YaHei" panose="020B0503020204020204" pitchFamily="34" charset="-122"/>
                <a:ea typeface="Microsoft YaHei" panose="020B0503020204020204" pitchFamily="34" charset="-122"/>
              </a:rPr>
              <a:t>支付加班工资</a:t>
            </a:r>
            <a:endParaRPr lang="en-US" altLang="zh-CN" sz="1800">
              <a:latin typeface="Microsoft YaHei" panose="020B0503020204020204" pitchFamily="34" charset="-122"/>
              <a:ea typeface="Microsoft YaHei" panose="020B0503020204020204" pitchFamily="34" charset="-122"/>
            </a:endParaRPr>
          </a:p>
          <a:p>
            <a:pPr>
              <a:lnSpc>
                <a:spcPct val="130000"/>
              </a:lnSpc>
            </a:pPr>
            <a:r>
              <a:rPr lang="zh-CN" altLang="en-US" sz="1800">
                <a:latin typeface="Microsoft YaHei" panose="020B0503020204020204" pitchFamily="34" charset="-122"/>
                <a:ea typeface="Microsoft YaHei" panose="020B0503020204020204" pitchFamily="34" charset="-122"/>
              </a:rPr>
              <a:t>实行综合计算工时工作制的</a:t>
            </a:r>
            <a:r>
              <a:rPr lang="zh-CN" altLang="en-US" sz="1800" b="1">
                <a:latin typeface="Microsoft YaHei" panose="020B0503020204020204" pitchFamily="34" charset="-122"/>
                <a:ea typeface="Microsoft YaHei" panose="020B0503020204020204" pitchFamily="34" charset="-122"/>
              </a:rPr>
              <a:t>集中休息时间</a:t>
            </a:r>
            <a:r>
              <a:rPr lang="zh-CN" altLang="en-US" sz="1800">
                <a:latin typeface="Microsoft YaHei" panose="020B0503020204020204" pitchFamily="34" charset="-122"/>
                <a:ea typeface="Microsoft YaHei" panose="020B0503020204020204" pitchFamily="34" charset="-122"/>
              </a:rPr>
              <a:t>，用人单位应当按照</a:t>
            </a:r>
            <a:r>
              <a:rPr lang="zh-CN" altLang="en-US" sz="1800" b="1">
                <a:latin typeface="Microsoft YaHei" panose="020B0503020204020204" pitchFamily="34" charset="-122"/>
                <a:ea typeface="Microsoft YaHei" panose="020B0503020204020204" pitchFamily="34" charset="-122"/>
              </a:rPr>
              <a:t>劳动合同约定的休息时间工资支付标准</a:t>
            </a:r>
            <a:r>
              <a:rPr lang="zh-CN" altLang="en-US" sz="1800">
                <a:latin typeface="Microsoft YaHei" panose="020B0503020204020204" pitchFamily="34" charset="-122"/>
                <a:ea typeface="Microsoft YaHei" panose="020B0503020204020204" pitchFamily="34" charset="-122"/>
              </a:rPr>
              <a:t>支付工资，没有约定的，按照劳动者</a:t>
            </a:r>
            <a:r>
              <a:rPr lang="zh-CN" altLang="en-US" sz="1800" b="1">
                <a:latin typeface="Microsoft YaHei" panose="020B0503020204020204" pitchFamily="34" charset="-122"/>
                <a:ea typeface="Microsoft YaHei" panose="020B0503020204020204" pitchFamily="34" charset="-122"/>
              </a:rPr>
              <a:t>上年本人月平均工资</a:t>
            </a:r>
            <a:r>
              <a:rPr lang="zh-CN" altLang="en-US" sz="1800">
                <a:latin typeface="Microsoft YaHei" panose="020B0503020204020204" pitchFamily="34" charset="-122"/>
                <a:ea typeface="Microsoft YaHei" panose="020B0503020204020204" pitchFamily="34" charset="-122"/>
              </a:rPr>
              <a:t>计发</a:t>
            </a:r>
            <a:r>
              <a:rPr lang="en-US" altLang="zh-CN" sz="1800">
                <a:latin typeface="Microsoft YaHei" panose="020B0503020204020204" pitchFamily="34" charset="-122"/>
                <a:ea typeface="Microsoft YaHei" panose="020B0503020204020204" pitchFamily="34" charset="-122"/>
              </a:rPr>
              <a:t>——</a:t>
            </a:r>
            <a:r>
              <a:rPr lang="zh-CN" altLang="en-US" sz="1800" b="1">
                <a:solidFill>
                  <a:srgbClr val="F8652E"/>
                </a:solidFill>
                <a:latin typeface="Microsoft YaHei" panose="020B0503020204020204" pitchFamily="34" charset="-122"/>
                <a:ea typeface="Microsoft YaHei" panose="020B0503020204020204" pitchFamily="34" charset="-122"/>
              </a:rPr>
              <a:t>青岛市企业工资支付规定（</a:t>
            </a:r>
            <a:r>
              <a:rPr lang="en-US" sz="1800" b="1">
                <a:solidFill>
                  <a:srgbClr val="F8652E"/>
                </a:solidFill>
                <a:latin typeface="Microsoft YaHei" panose="020B0503020204020204" pitchFamily="34" charset="-122"/>
                <a:ea typeface="Microsoft YaHei" panose="020B0503020204020204" pitchFamily="34" charset="-122"/>
              </a:rPr>
              <a:t>2004</a:t>
            </a:r>
            <a:r>
              <a:rPr lang="zh-CN" altLang="en-US" sz="1800" b="1">
                <a:solidFill>
                  <a:srgbClr val="F8652E"/>
                </a:solidFill>
                <a:latin typeface="Microsoft YaHei" panose="020B0503020204020204" pitchFamily="34" charset="-122"/>
                <a:ea typeface="Microsoft YaHei" panose="020B0503020204020204" pitchFamily="34" charset="-122"/>
              </a:rPr>
              <a:t>年</a:t>
            </a:r>
            <a:r>
              <a:rPr lang="en-US" sz="1800" b="1">
                <a:solidFill>
                  <a:srgbClr val="F8652E"/>
                </a:solidFill>
                <a:latin typeface="Microsoft YaHei" panose="020B0503020204020204" pitchFamily="34" charset="-122"/>
                <a:ea typeface="Microsoft YaHei" panose="020B0503020204020204" pitchFamily="34" charset="-122"/>
              </a:rPr>
              <a:t>1</a:t>
            </a:r>
            <a:r>
              <a:rPr lang="zh-CN" altLang="en-US" sz="1800" b="1">
                <a:solidFill>
                  <a:srgbClr val="F8652E"/>
                </a:solidFill>
                <a:latin typeface="Microsoft YaHei" panose="020B0503020204020204" pitchFamily="34" charset="-122"/>
                <a:ea typeface="Microsoft YaHei" panose="020B0503020204020204" pitchFamily="34" charset="-122"/>
              </a:rPr>
              <a:t>月</a:t>
            </a:r>
            <a:r>
              <a:rPr lang="en-US" sz="1800" b="1">
                <a:solidFill>
                  <a:srgbClr val="F8652E"/>
                </a:solidFill>
                <a:latin typeface="Microsoft YaHei" panose="020B0503020204020204" pitchFamily="34" charset="-122"/>
                <a:ea typeface="Microsoft YaHei" panose="020B0503020204020204" pitchFamily="34" charset="-122"/>
              </a:rPr>
              <a:t>1</a:t>
            </a:r>
            <a:r>
              <a:rPr lang="zh-CN" altLang="en-US" sz="1800" b="1">
                <a:solidFill>
                  <a:srgbClr val="F8652E"/>
                </a:solidFill>
                <a:latin typeface="Microsoft YaHei" panose="020B0503020204020204" pitchFamily="34" charset="-122"/>
                <a:ea typeface="Microsoft YaHei" panose="020B0503020204020204" pitchFamily="34" charset="-122"/>
              </a:rPr>
              <a:t>日起施行）</a:t>
            </a:r>
            <a:endParaRPr lang="en-GB" sz="1800" b="1">
              <a:solidFill>
                <a:srgbClr val="F8652E"/>
              </a:solidFill>
              <a:latin typeface="Microsoft YaHei" panose="020B0503020204020204" pitchFamily="34" charset="-122"/>
              <a:ea typeface="Microsoft YaHei" panose="020B0503020204020204" pitchFamily="34" charset="-122"/>
            </a:endParaRPr>
          </a:p>
        </p:txBody>
      </p:sp>
      <p:pic>
        <p:nvPicPr>
          <p:cNvPr id="14" name="Picture 13"/>
          <p:cNvPicPr>
            <a:picLocks noChangeAspect="1"/>
          </p:cNvPicPr>
          <p:nvPr/>
        </p:nvPicPr>
        <p:blipFill>
          <a:blip r:embed="rId3"/>
          <a:stretch>
            <a:fillRect/>
          </a:stretch>
        </p:blipFill>
        <p:spPr>
          <a:xfrm>
            <a:off x="6038387" y="1913582"/>
            <a:ext cx="5287300" cy="3669829"/>
          </a:xfrm>
          <a:prstGeom prst="rect">
            <a:avLst/>
          </a:prstGeom>
        </p:spPr>
      </p:pic>
      <p:sp>
        <p:nvSpPr>
          <p:cNvPr id="6" name="Slide Number Placeholder 1">
            <a:extLst>
              <a:ext uri="{FF2B5EF4-FFF2-40B4-BE49-F238E27FC236}">
                <a16:creationId xmlns:a16="http://schemas.microsoft.com/office/drawing/2014/main" id="{FFF35584-F6D4-66E6-7D80-2D78A06CA381}"/>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216</a:t>
            </a:fld>
            <a:endParaRPr lang="en-GB"/>
          </a:p>
        </p:txBody>
      </p:sp>
    </p:spTree>
    <p:extLst>
      <p:ext uri="{BB962C8B-B14F-4D97-AF65-F5344CB8AC3E}">
        <p14:creationId xmlns:p14="http://schemas.microsoft.com/office/powerpoint/2010/main" val="333438802"/>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28C8736-820D-07F7-5318-59FB48AF3002}"/>
              </a:ext>
            </a:extLst>
          </p:cNvPr>
          <p:cNvSpPr>
            <a:spLocks noGrp="1"/>
          </p:cNvSpPr>
          <p:nvPr>
            <p:ph type="title"/>
          </p:nvPr>
        </p:nvSpPr>
        <p:spPr/>
        <p:txBody>
          <a:bodyPr/>
          <a:lstStyle/>
          <a:p>
            <a:r>
              <a:rPr lang="zh-CN" altLang="en-US">
                <a:latin typeface="微软雅黑" panose="020B0503020204020204" pitchFamily="34" charset="-122"/>
                <a:ea typeface="微软雅黑" panose="020B0503020204020204" pitchFamily="34" charset="-122"/>
              </a:rPr>
              <a:t>提问环节 </a:t>
            </a:r>
            <a:r>
              <a:rPr lang="en-US" altLang="zh-CN"/>
              <a:t>Q&amp;A</a:t>
            </a:r>
            <a:endParaRPr lang="zh-CN" altLang="en-US"/>
          </a:p>
        </p:txBody>
      </p:sp>
      <p:pic>
        <p:nvPicPr>
          <p:cNvPr id="7" name="Picture 6" descr="Several hands raised and ready to answer a question">
            <a:extLst>
              <a:ext uri="{FF2B5EF4-FFF2-40B4-BE49-F238E27FC236}">
                <a16:creationId xmlns:a16="http://schemas.microsoft.com/office/drawing/2014/main" id="{6A8323CE-82AA-9C09-8841-C1AC75B704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6130" y="1761007"/>
            <a:ext cx="5939740" cy="3964660"/>
          </a:xfrm>
          <a:prstGeom prst="rect">
            <a:avLst/>
          </a:prstGeom>
        </p:spPr>
      </p:pic>
      <p:sp>
        <p:nvSpPr>
          <p:cNvPr id="4" name="Slide Number Placeholder 1">
            <a:extLst>
              <a:ext uri="{FF2B5EF4-FFF2-40B4-BE49-F238E27FC236}">
                <a16:creationId xmlns:a16="http://schemas.microsoft.com/office/drawing/2014/main" id="{F6BD6EE9-B126-B7B8-1820-6AE875C7BD3F}"/>
              </a:ext>
            </a:extLst>
          </p:cNvPr>
          <p:cNvSpPr>
            <a:spLocks noGrp="1"/>
          </p:cNvSpPr>
          <p:nvPr>
            <p:ph type="sldNum" sz="quarter" idx="12"/>
          </p:nvPr>
        </p:nvSpPr>
        <p:spPr>
          <a:xfrm>
            <a:off x="11098306" y="6382975"/>
            <a:ext cx="615158" cy="277000"/>
          </a:xfrm>
        </p:spPr>
        <p:txBody>
          <a:bodyPr/>
          <a:lstStyle/>
          <a:p>
            <a:fld id="{1A91ABBD-BE70-492B-BBD8-7AF5442A9E89}" type="slidenum">
              <a:rPr lang="en-GB" smtClean="0"/>
              <a:t>217</a:t>
            </a:fld>
            <a:endParaRPr lang="en-GB"/>
          </a:p>
        </p:txBody>
      </p:sp>
    </p:spTree>
    <p:extLst>
      <p:ext uri="{BB962C8B-B14F-4D97-AF65-F5344CB8AC3E}">
        <p14:creationId xmlns:p14="http://schemas.microsoft.com/office/powerpoint/2010/main" val="2789537761"/>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165860"/>
            <a:ext cx="12192000" cy="0"/>
          </a:xfrm>
          <a:custGeom>
            <a:avLst/>
            <a:gdLst/>
            <a:ahLst/>
            <a:cxnLst/>
            <a:rect l="l" t="t" r="r" b="b"/>
            <a:pathLst>
              <a:path w="12192000">
                <a:moveTo>
                  <a:pt x="0" y="0"/>
                </a:moveTo>
                <a:lnTo>
                  <a:pt x="12192000" y="0"/>
                </a:lnTo>
              </a:path>
            </a:pathLst>
          </a:custGeom>
          <a:ln w="3175">
            <a:solidFill>
              <a:srgbClr val="A6A6A6"/>
            </a:solidFill>
          </a:ln>
        </p:spPr>
        <p:txBody>
          <a:bodyPr wrap="square" lIns="0" tIns="0" rIns="0" bIns="0" rtlCol="0"/>
          <a:lstStyle/>
          <a:p>
            <a:endParaRPr/>
          </a:p>
        </p:txBody>
      </p:sp>
      <p:sp>
        <p:nvSpPr>
          <p:cNvPr id="3" name="object 3"/>
          <p:cNvSpPr/>
          <p:nvPr/>
        </p:nvSpPr>
        <p:spPr>
          <a:xfrm>
            <a:off x="0" y="6338315"/>
            <a:ext cx="12192000" cy="0"/>
          </a:xfrm>
          <a:custGeom>
            <a:avLst/>
            <a:gdLst/>
            <a:ahLst/>
            <a:cxnLst/>
            <a:rect l="l" t="t" r="r" b="b"/>
            <a:pathLst>
              <a:path w="12192000">
                <a:moveTo>
                  <a:pt x="0" y="0"/>
                </a:moveTo>
                <a:lnTo>
                  <a:pt x="12192000" y="0"/>
                </a:lnTo>
              </a:path>
            </a:pathLst>
          </a:custGeom>
          <a:ln w="3175">
            <a:solidFill>
              <a:srgbClr val="A6A6A6"/>
            </a:solidFill>
          </a:ln>
        </p:spPr>
        <p:txBody>
          <a:bodyPr wrap="square" lIns="0" tIns="0" rIns="0" bIns="0" rtlCol="0"/>
          <a:lstStyle/>
          <a:p>
            <a:endParaRPr/>
          </a:p>
        </p:txBody>
      </p:sp>
      <p:sp>
        <p:nvSpPr>
          <p:cNvPr id="4" name="object 4"/>
          <p:cNvSpPr/>
          <p:nvPr/>
        </p:nvSpPr>
        <p:spPr>
          <a:xfrm>
            <a:off x="9790176" y="6448044"/>
            <a:ext cx="182879" cy="147828"/>
          </a:xfrm>
          <a:prstGeom prst="rect">
            <a:avLst/>
          </a:prstGeom>
          <a:blipFill>
            <a:blip r:embed="rId2" cstate="print"/>
            <a:stretch>
              <a:fillRect/>
            </a:stretch>
          </a:blipFill>
        </p:spPr>
        <p:txBody>
          <a:bodyPr wrap="square" lIns="0" tIns="0" rIns="0" bIns="0" rtlCol="0"/>
          <a:lstStyle/>
          <a:p>
            <a:endParaRPr/>
          </a:p>
        </p:txBody>
      </p:sp>
      <p:sp>
        <p:nvSpPr>
          <p:cNvPr id="6" name="object 6"/>
          <p:cNvSpPr txBox="1"/>
          <p:nvPr/>
        </p:nvSpPr>
        <p:spPr>
          <a:xfrm>
            <a:off x="557276" y="4240148"/>
            <a:ext cx="1315085" cy="1032510"/>
          </a:xfrm>
          <a:prstGeom prst="rect">
            <a:avLst/>
          </a:prstGeom>
        </p:spPr>
        <p:txBody>
          <a:bodyPr vert="horz" wrap="square" lIns="0" tIns="12700" rIns="0" bIns="0" rtlCol="0">
            <a:spAutoFit/>
          </a:bodyPr>
          <a:lstStyle/>
          <a:p>
            <a:pPr marL="12700" marR="5080">
              <a:lnSpc>
                <a:spcPct val="100000"/>
              </a:lnSpc>
              <a:spcBef>
                <a:spcPts val="100"/>
              </a:spcBef>
            </a:pPr>
            <a:r>
              <a:rPr sz="1100" b="0" spc="-5">
                <a:solidFill>
                  <a:srgbClr val="5A5A5A"/>
                </a:solidFill>
                <a:latin typeface="Calibri Light"/>
                <a:cs typeface="Calibri Light"/>
              </a:rPr>
              <a:t>PSCI Secretariat  </a:t>
            </a:r>
            <a:r>
              <a:rPr sz="1100" b="0">
                <a:solidFill>
                  <a:srgbClr val="5A5A5A"/>
                </a:solidFill>
                <a:latin typeface="Calibri Light"/>
                <a:cs typeface="Calibri Light"/>
              </a:rPr>
              <a:t>Carnstone Partners</a:t>
            </a:r>
            <a:r>
              <a:rPr sz="1100" b="0" spc="-140">
                <a:solidFill>
                  <a:srgbClr val="5A5A5A"/>
                </a:solidFill>
                <a:latin typeface="Calibri Light"/>
                <a:cs typeface="Calibri Light"/>
              </a:rPr>
              <a:t> </a:t>
            </a:r>
            <a:r>
              <a:rPr sz="1100" b="0">
                <a:solidFill>
                  <a:srgbClr val="5A5A5A"/>
                </a:solidFill>
                <a:latin typeface="Calibri Light"/>
                <a:cs typeface="Calibri Light"/>
              </a:rPr>
              <a:t>Ltd  Durham House  Durham House </a:t>
            </a:r>
            <a:r>
              <a:rPr sz="1100" b="0" spc="-5">
                <a:solidFill>
                  <a:srgbClr val="5A5A5A"/>
                </a:solidFill>
                <a:latin typeface="Calibri Light"/>
                <a:cs typeface="Calibri Light"/>
              </a:rPr>
              <a:t>Street  London</a:t>
            </a:r>
            <a:endParaRPr sz="1100">
              <a:latin typeface="Calibri Light"/>
              <a:cs typeface="Calibri Light"/>
            </a:endParaRPr>
          </a:p>
          <a:p>
            <a:pPr marL="12700">
              <a:lnSpc>
                <a:spcPct val="100000"/>
              </a:lnSpc>
              <a:spcBef>
                <a:spcPts val="5"/>
              </a:spcBef>
            </a:pPr>
            <a:r>
              <a:rPr sz="1100" b="0">
                <a:solidFill>
                  <a:srgbClr val="5A5A5A"/>
                </a:solidFill>
                <a:latin typeface="Calibri Light"/>
                <a:cs typeface="Calibri Light"/>
              </a:rPr>
              <a:t>WC2N</a:t>
            </a:r>
            <a:r>
              <a:rPr sz="1100" b="0" spc="-15">
                <a:solidFill>
                  <a:srgbClr val="5A5A5A"/>
                </a:solidFill>
                <a:latin typeface="Calibri Light"/>
                <a:cs typeface="Calibri Light"/>
              </a:rPr>
              <a:t> </a:t>
            </a:r>
            <a:r>
              <a:rPr sz="1100" b="0" spc="-5">
                <a:solidFill>
                  <a:srgbClr val="5A5A5A"/>
                </a:solidFill>
                <a:latin typeface="Calibri Light"/>
                <a:cs typeface="Calibri Light"/>
              </a:rPr>
              <a:t>6HG</a:t>
            </a:r>
            <a:endParaRPr sz="1100">
              <a:latin typeface="Calibri Light"/>
              <a:cs typeface="Calibri Light"/>
            </a:endParaRPr>
          </a:p>
        </p:txBody>
      </p:sp>
      <p:sp>
        <p:nvSpPr>
          <p:cNvPr id="7" name="object 7"/>
          <p:cNvSpPr txBox="1"/>
          <p:nvPr/>
        </p:nvSpPr>
        <p:spPr>
          <a:xfrm>
            <a:off x="557276" y="5414009"/>
            <a:ext cx="1241425" cy="528955"/>
          </a:xfrm>
          <a:prstGeom prst="rect">
            <a:avLst/>
          </a:prstGeom>
        </p:spPr>
        <p:txBody>
          <a:bodyPr vert="horz" wrap="square" lIns="0" tIns="12700" rIns="0" bIns="0" rtlCol="0">
            <a:spAutoFit/>
          </a:bodyPr>
          <a:lstStyle/>
          <a:p>
            <a:pPr marL="12700">
              <a:lnSpc>
                <a:spcPct val="100000"/>
              </a:lnSpc>
              <a:spcBef>
                <a:spcPts val="100"/>
              </a:spcBef>
            </a:pPr>
            <a:r>
              <a:rPr sz="1100" b="0" u="sng" spc="-10">
                <a:solidFill>
                  <a:srgbClr val="F86423"/>
                </a:solidFill>
                <a:uFill>
                  <a:solidFill>
                    <a:srgbClr val="F8642D"/>
                  </a:solidFill>
                </a:uFill>
                <a:latin typeface="Calibri Light"/>
                <a:cs typeface="Calibri Light"/>
                <a:hlinkClick r:id="rId3"/>
              </a:rPr>
              <a:t>info@pscinitiative.org</a:t>
            </a:r>
            <a:endParaRPr sz="1100">
              <a:latin typeface="Calibri Light"/>
              <a:cs typeface="Calibri Light"/>
            </a:endParaRPr>
          </a:p>
          <a:p>
            <a:pPr>
              <a:lnSpc>
                <a:spcPct val="100000"/>
              </a:lnSpc>
              <a:spcBef>
                <a:spcPts val="40"/>
              </a:spcBef>
            </a:pPr>
            <a:endParaRPr sz="1050">
              <a:latin typeface="Calibri Light"/>
              <a:cs typeface="Calibri Light"/>
            </a:endParaRPr>
          </a:p>
          <a:p>
            <a:pPr marL="12700">
              <a:lnSpc>
                <a:spcPct val="100000"/>
              </a:lnSpc>
            </a:pPr>
            <a:r>
              <a:rPr sz="1100" b="0">
                <a:solidFill>
                  <a:srgbClr val="5A5A5A"/>
                </a:solidFill>
                <a:latin typeface="Calibri Light"/>
                <a:cs typeface="Calibri Light"/>
              </a:rPr>
              <a:t>+44 (0) </a:t>
            </a:r>
            <a:r>
              <a:rPr sz="1100" b="0" spc="-5">
                <a:solidFill>
                  <a:srgbClr val="5A5A5A"/>
                </a:solidFill>
                <a:latin typeface="Calibri Light"/>
                <a:cs typeface="Calibri Light"/>
              </a:rPr>
              <a:t>7342</a:t>
            </a:r>
            <a:r>
              <a:rPr sz="1100" b="0" spc="-145">
                <a:solidFill>
                  <a:srgbClr val="5A5A5A"/>
                </a:solidFill>
                <a:latin typeface="Calibri Light"/>
                <a:cs typeface="Calibri Light"/>
              </a:rPr>
              <a:t> </a:t>
            </a:r>
            <a:r>
              <a:rPr sz="1100" b="0" spc="-5">
                <a:solidFill>
                  <a:srgbClr val="5A5A5A"/>
                </a:solidFill>
                <a:latin typeface="Calibri Light"/>
                <a:cs typeface="Calibri Light"/>
              </a:rPr>
              <a:t>990241</a:t>
            </a:r>
            <a:endParaRPr sz="1100">
              <a:latin typeface="Calibri Light"/>
              <a:cs typeface="Calibri Light"/>
            </a:endParaRPr>
          </a:p>
        </p:txBody>
      </p:sp>
      <p:sp>
        <p:nvSpPr>
          <p:cNvPr id="8" name="object 8"/>
          <p:cNvSpPr txBox="1"/>
          <p:nvPr/>
        </p:nvSpPr>
        <p:spPr>
          <a:xfrm>
            <a:off x="3974972" y="4562347"/>
            <a:ext cx="3864610" cy="696595"/>
          </a:xfrm>
          <a:prstGeom prst="rect">
            <a:avLst/>
          </a:prstGeom>
        </p:spPr>
        <p:txBody>
          <a:bodyPr vert="horz" wrap="square" lIns="0" tIns="12700" rIns="0" bIns="0" rtlCol="0">
            <a:spAutoFit/>
          </a:bodyPr>
          <a:lstStyle/>
          <a:p>
            <a:pPr marL="12700" algn="just">
              <a:lnSpc>
                <a:spcPct val="100000"/>
              </a:lnSpc>
              <a:spcBef>
                <a:spcPts val="100"/>
              </a:spcBef>
            </a:pPr>
            <a:r>
              <a:rPr sz="1100" b="0" spc="-5">
                <a:solidFill>
                  <a:srgbClr val="5A5A5A"/>
                </a:solidFill>
                <a:latin typeface="Calibri Light"/>
                <a:cs typeface="Calibri Light"/>
              </a:rPr>
              <a:t>About </a:t>
            </a:r>
            <a:r>
              <a:rPr sz="1100" b="0">
                <a:solidFill>
                  <a:srgbClr val="5A5A5A"/>
                </a:solidFill>
                <a:latin typeface="Calibri Light"/>
                <a:cs typeface="Calibri Light"/>
              </a:rPr>
              <a:t>the</a:t>
            </a:r>
            <a:r>
              <a:rPr sz="1100" b="0" spc="-90">
                <a:solidFill>
                  <a:srgbClr val="5A5A5A"/>
                </a:solidFill>
                <a:latin typeface="Calibri Light"/>
                <a:cs typeface="Calibri Light"/>
              </a:rPr>
              <a:t> </a:t>
            </a:r>
            <a:r>
              <a:rPr sz="1100" b="0" spc="-5">
                <a:solidFill>
                  <a:srgbClr val="5A5A5A"/>
                </a:solidFill>
                <a:latin typeface="Calibri Light"/>
                <a:cs typeface="Calibri Light"/>
              </a:rPr>
              <a:t>Secretariat</a:t>
            </a:r>
            <a:endParaRPr sz="1100">
              <a:latin typeface="Calibri Light"/>
              <a:cs typeface="Calibri Light"/>
            </a:endParaRPr>
          </a:p>
          <a:p>
            <a:pPr marL="12700" marR="5080" algn="just">
              <a:lnSpc>
                <a:spcPct val="100000"/>
              </a:lnSpc>
            </a:pPr>
            <a:r>
              <a:rPr sz="1100" b="0">
                <a:solidFill>
                  <a:srgbClr val="5A5A5A"/>
                </a:solidFill>
                <a:latin typeface="Calibri Light"/>
                <a:cs typeface="Calibri Light"/>
              </a:rPr>
              <a:t>Carnstone Partners Ltd is </a:t>
            </a:r>
            <a:r>
              <a:rPr sz="1100" b="0" spc="-5">
                <a:solidFill>
                  <a:srgbClr val="5A5A5A"/>
                </a:solidFill>
                <a:latin typeface="Calibri Light"/>
                <a:cs typeface="Calibri Light"/>
              </a:rPr>
              <a:t>an independent </a:t>
            </a:r>
            <a:r>
              <a:rPr sz="1100" b="0">
                <a:solidFill>
                  <a:srgbClr val="5A5A5A"/>
                </a:solidFill>
                <a:latin typeface="Calibri Light"/>
                <a:cs typeface="Calibri Light"/>
              </a:rPr>
              <a:t>management</a:t>
            </a:r>
            <a:r>
              <a:rPr sz="1100" b="0" spc="-125">
                <a:solidFill>
                  <a:srgbClr val="5A5A5A"/>
                </a:solidFill>
                <a:latin typeface="Calibri Light"/>
                <a:cs typeface="Calibri Light"/>
              </a:rPr>
              <a:t> </a:t>
            </a:r>
            <a:r>
              <a:rPr sz="1100" b="0">
                <a:solidFill>
                  <a:srgbClr val="5A5A5A"/>
                </a:solidFill>
                <a:latin typeface="Calibri Light"/>
                <a:cs typeface="Calibri Light"/>
              </a:rPr>
              <a:t>consultancy,  </a:t>
            </a:r>
            <a:r>
              <a:rPr sz="1100" b="0" spc="-5">
                <a:solidFill>
                  <a:srgbClr val="5A5A5A"/>
                </a:solidFill>
                <a:latin typeface="Calibri Light"/>
                <a:cs typeface="Calibri Light"/>
              </a:rPr>
              <a:t>specialising in corporate </a:t>
            </a:r>
            <a:r>
              <a:rPr sz="1100" b="0">
                <a:solidFill>
                  <a:srgbClr val="5A5A5A"/>
                </a:solidFill>
                <a:latin typeface="Calibri Light"/>
                <a:cs typeface="Calibri Light"/>
              </a:rPr>
              <a:t>responsibility and </a:t>
            </a:r>
            <a:r>
              <a:rPr sz="1100" b="0" spc="-5">
                <a:solidFill>
                  <a:srgbClr val="5A5A5A"/>
                </a:solidFill>
                <a:latin typeface="Calibri Light"/>
                <a:cs typeface="Calibri Light"/>
              </a:rPr>
              <a:t>sustainability, with </a:t>
            </a:r>
            <a:r>
              <a:rPr sz="1100" b="0">
                <a:solidFill>
                  <a:srgbClr val="5A5A5A"/>
                </a:solidFill>
                <a:latin typeface="Calibri Light"/>
                <a:cs typeface="Calibri Light"/>
              </a:rPr>
              <a:t>a long  </a:t>
            </a:r>
            <a:r>
              <a:rPr sz="1100" b="0" spc="-5">
                <a:solidFill>
                  <a:srgbClr val="5A5A5A"/>
                </a:solidFill>
                <a:latin typeface="Calibri Light"/>
                <a:cs typeface="Calibri Light"/>
              </a:rPr>
              <a:t>track </a:t>
            </a:r>
            <a:r>
              <a:rPr sz="1100" b="0">
                <a:solidFill>
                  <a:srgbClr val="5A5A5A"/>
                </a:solidFill>
                <a:latin typeface="Calibri Light"/>
                <a:cs typeface="Calibri Light"/>
              </a:rPr>
              <a:t>record </a:t>
            </a:r>
            <a:r>
              <a:rPr sz="1100" b="0" spc="-5">
                <a:solidFill>
                  <a:srgbClr val="5A5A5A"/>
                </a:solidFill>
                <a:latin typeface="Calibri Light"/>
                <a:cs typeface="Calibri Light"/>
              </a:rPr>
              <a:t>in </a:t>
            </a:r>
            <a:r>
              <a:rPr sz="1100" b="0">
                <a:solidFill>
                  <a:srgbClr val="5A5A5A"/>
                </a:solidFill>
                <a:latin typeface="Calibri Light"/>
                <a:cs typeface="Calibri Light"/>
              </a:rPr>
              <a:t>running industry</a:t>
            </a:r>
            <a:r>
              <a:rPr sz="1100" b="0" spc="-85">
                <a:solidFill>
                  <a:srgbClr val="5A5A5A"/>
                </a:solidFill>
                <a:latin typeface="Calibri Light"/>
                <a:cs typeface="Calibri Light"/>
              </a:rPr>
              <a:t> </a:t>
            </a:r>
            <a:r>
              <a:rPr sz="1100" b="0">
                <a:solidFill>
                  <a:srgbClr val="5A5A5A"/>
                </a:solidFill>
                <a:latin typeface="Calibri Light"/>
                <a:cs typeface="Calibri Light"/>
              </a:rPr>
              <a:t>groups.</a:t>
            </a:r>
            <a:endParaRPr sz="1100">
              <a:latin typeface="Calibri Light"/>
              <a:cs typeface="Calibri Light"/>
            </a:endParaRPr>
          </a:p>
        </p:txBody>
      </p:sp>
      <p:sp>
        <p:nvSpPr>
          <p:cNvPr id="9" name="object 9"/>
          <p:cNvSpPr txBox="1"/>
          <p:nvPr/>
        </p:nvSpPr>
        <p:spPr>
          <a:xfrm>
            <a:off x="557276" y="3743959"/>
            <a:ext cx="4750435" cy="299720"/>
          </a:xfrm>
          <a:prstGeom prst="rect">
            <a:avLst/>
          </a:prstGeom>
        </p:spPr>
        <p:txBody>
          <a:bodyPr vert="horz" wrap="square" lIns="0" tIns="12700" rIns="0" bIns="0" rtlCol="0">
            <a:spAutoFit/>
          </a:bodyPr>
          <a:lstStyle/>
          <a:p>
            <a:pPr marL="12700">
              <a:lnSpc>
                <a:spcPct val="100000"/>
              </a:lnSpc>
              <a:spcBef>
                <a:spcPts val="100"/>
              </a:spcBef>
            </a:pPr>
            <a:r>
              <a:rPr sz="1800" b="0" spc="-10">
                <a:solidFill>
                  <a:srgbClr val="5A5A5A"/>
                </a:solidFill>
                <a:latin typeface="Calibri Light"/>
                <a:cs typeface="Calibri Light"/>
              </a:rPr>
              <a:t>For</a:t>
            </a:r>
            <a:r>
              <a:rPr sz="1800" b="0" spc="-60">
                <a:solidFill>
                  <a:srgbClr val="5A5A5A"/>
                </a:solidFill>
                <a:latin typeface="Calibri Light"/>
                <a:cs typeface="Calibri Light"/>
              </a:rPr>
              <a:t> </a:t>
            </a:r>
            <a:r>
              <a:rPr sz="1800" b="0" spc="-15">
                <a:solidFill>
                  <a:srgbClr val="5A5A5A"/>
                </a:solidFill>
                <a:latin typeface="Calibri Light"/>
                <a:cs typeface="Calibri Light"/>
              </a:rPr>
              <a:t>more</a:t>
            </a:r>
            <a:r>
              <a:rPr sz="1800" b="0" spc="-55">
                <a:solidFill>
                  <a:srgbClr val="5A5A5A"/>
                </a:solidFill>
                <a:latin typeface="Calibri Light"/>
                <a:cs typeface="Calibri Light"/>
              </a:rPr>
              <a:t> </a:t>
            </a:r>
            <a:r>
              <a:rPr sz="1800" b="0" spc="-20">
                <a:solidFill>
                  <a:srgbClr val="5A5A5A"/>
                </a:solidFill>
                <a:latin typeface="Calibri Light"/>
                <a:cs typeface="Calibri Light"/>
              </a:rPr>
              <a:t>information</a:t>
            </a:r>
            <a:r>
              <a:rPr sz="1800" b="0" spc="-80">
                <a:solidFill>
                  <a:srgbClr val="5A5A5A"/>
                </a:solidFill>
                <a:latin typeface="Calibri Light"/>
                <a:cs typeface="Calibri Light"/>
              </a:rPr>
              <a:t> </a:t>
            </a:r>
            <a:r>
              <a:rPr sz="1800" b="0" spc="-10">
                <a:solidFill>
                  <a:srgbClr val="5A5A5A"/>
                </a:solidFill>
                <a:latin typeface="Calibri Light"/>
                <a:cs typeface="Calibri Light"/>
              </a:rPr>
              <a:t>about</a:t>
            </a:r>
            <a:r>
              <a:rPr sz="1800" b="0" spc="-70">
                <a:solidFill>
                  <a:srgbClr val="5A5A5A"/>
                </a:solidFill>
                <a:latin typeface="Calibri Light"/>
                <a:cs typeface="Calibri Light"/>
              </a:rPr>
              <a:t> </a:t>
            </a:r>
            <a:r>
              <a:rPr sz="1800" b="0" spc="-5">
                <a:solidFill>
                  <a:srgbClr val="5A5A5A"/>
                </a:solidFill>
                <a:latin typeface="Calibri Light"/>
                <a:cs typeface="Calibri Light"/>
              </a:rPr>
              <a:t>the</a:t>
            </a:r>
            <a:r>
              <a:rPr sz="1800" b="0" spc="-60">
                <a:solidFill>
                  <a:srgbClr val="5A5A5A"/>
                </a:solidFill>
                <a:latin typeface="Calibri Light"/>
                <a:cs typeface="Calibri Light"/>
              </a:rPr>
              <a:t> </a:t>
            </a:r>
            <a:r>
              <a:rPr sz="1800" b="0">
                <a:solidFill>
                  <a:srgbClr val="5A5A5A"/>
                </a:solidFill>
                <a:latin typeface="Calibri Light"/>
                <a:cs typeface="Calibri Light"/>
              </a:rPr>
              <a:t>PSCI</a:t>
            </a:r>
            <a:r>
              <a:rPr sz="1800" b="0" spc="-65">
                <a:solidFill>
                  <a:srgbClr val="5A5A5A"/>
                </a:solidFill>
                <a:latin typeface="Calibri Light"/>
                <a:cs typeface="Calibri Light"/>
              </a:rPr>
              <a:t> </a:t>
            </a:r>
            <a:r>
              <a:rPr sz="1800" b="0" spc="-5">
                <a:solidFill>
                  <a:srgbClr val="5A5A5A"/>
                </a:solidFill>
                <a:latin typeface="Calibri Light"/>
                <a:cs typeface="Calibri Light"/>
              </a:rPr>
              <a:t>please</a:t>
            </a:r>
            <a:r>
              <a:rPr sz="1800" b="0" spc="-75">
                <a:solidFill>
                  <a:srgbClr val="5A5A5A"/>
                </a:solidFill>
                <a:latin typeface="Calibri Light"/>
                <a:cs typeface="Calibri Light"/>
              </a:rPr>
              <a:t> </a:t>
            </a:r>
            <a:r>
              <a:rPr sz="1800" b="0" spc="-20">
                <a:solidFill>
                  <a:srgbClr val="5A5A5A"/>
                </a:solidFill>
                <a:latin typeface="Calibri Light"/>
                <a:cs typeface="Calibri Light"/>
              </a:rPr>
              <a:t>contact:</a:t>
            </a:r>
            <a:endParaRPr sz="1800">
              <a:latin typeface="Calibri Light"/>
              <a:cs typeface="Calibri Light"/>
            </a:endParaRPr>
          </a:p>
        </p:txBody>
      </p:sp>
      <p:sp>
        <p:nvSpPr>
          <p:cNvPr id="10" name="object 10"/>
          <p:cNvSpPr/>
          <p:nvPr/>
        </p:nvSpPr>
        <p:spPr>
          <a:xfrm>
            <a:off x="478536" y="1341119"/>
            <a:ext cx="1998345" cy="1931035"/>
          </a:xfrm>
          <a:custGeom>
            <a:avLst/>
            <a:gdLst/>
            <a:ahLst/>
            <a:cxnLst/>
            <a:rect l="l" t="t" r="r" b="b"/>
            <a:pathLst>
              <a:path w="1998345" h="1931035">
                <a:moveTo>
                  <a:pt x="0" y="1930907"/>
                </a:moveTo>
                <a:lnTo>
                  <a:pt x="1997964" y="1930907"/>
                </a:lnTo>
                <a:lnTo>
                  <a:pt x="1997964" y="0"/>
                </a:lnTo>
                <a:lnTo>
                  <a:pt x="0" y="0"/>
                </a:lnTo>
                <a:lnTo>
                  <a:pt x="0" y="1930907"/>
                </a:lnTo>
                <a:close/>
              </a:path>
            </a:pathLst>
          </a:custGeom>
          <a:solidFill>
            <a:srgbClr val="F5F5F5"/>
          </a:solidFill>
        </p:spPr>
        <p:txBody>
          <a:bodyPr wrap="square" lIns="0" tIns="0" rIns="0" bIns="0" rtlCol="0"/>
          <a:lstStyle/>
          <a:p>
            <a:endParaRPr/>
          </a:p>
        </p:txBody>
      </p:sp>
      <p:sp>
        <p:nvSpPr>
          <p:cNvPr id="11" name="object 11"/>
          <p:cNvSpPr/>
          <p:nvPr/>
        </p:nvSpPr>
        <p:spPr>
          <a:xfrm>
            <a:off x="9715500" y="1341119"/>
            <a:ext cx="1998345" cy="1931035"/>
          </a:xfrm>
          <a:custGeom>
            <a:avLst/>
            <a:gdLst/>
            <a:ahLst/>
            <a:cxnLst/>
            <a:rect l="l" t="t" r="r" b="b"/>
            <a:pathLst>
              <a:path w="1998345" h="1931035">
                <a:moveTo>
                  <a:pt x="0" y="1930907"/>
                </a:moveTo>
                <a:lnTo>
                  <a:pt x="1997963" y="1930907"/>
                </a:lnTo>
                <a:lnTo>
                  <a:pt x="1997963" y="0"/>
                </a:lnTo>
                <a:lnTo>
                  <a:pt x="0" y="0"/>
                </a:lnTo>
                <a:lnTo>
                  <a:pt x="0" y="1930907"/>
                </a:lnTo>
                <a:close/>
              </a:path>
            </a:pathLst>
          </a:custGeom>
          <a:solidFill>
            <a:srgbClr val="F5F5F5"/>
          </a:solidFill>
        </p:spPr>
        <p:txBody>
          <a:bodyPr wrap="square" lIns="0" tIns="0" rIns="0" bIns="0" rtlCol="0"/>
          <a:lstStyle/>
          <a:p>
            <a:endParaRPr/>
          </a:p>
        </p:txBody>
      </p:sp>
      <p:sp>
        <p:nvSpPr>
          <p:cNvPr id="12" name="object 12"/>
          <p:cNvSpPr/>
          <p:nvPr/>
        </p:nvSpPr>
        <p:spPr>
          <a:xfrm>
            <a:off x="7406640" y="1341119"/>
            <a:ext cx="1998345" cy="1931035"/>
          </a:xfrm>
          <a:custGeom>
            <a:avLst/>
            <a:gdLst/>
            <a:ahLst/>
            <a:cxnLst/>
            <a:rect l="l" t="t" r="r" b="b"/>
            <a:pathLst>
              <a:path w="1998345" h="1931035">
                <a:moveTo>
                  <a:pt x="0" y="1930907"/>
                </a:moveTo>
                <a:lnTo>
                  <a:pt x="1997963" y="1930907"/>
                </a:lnTo>
                <a:lnTo>
                  <a:pt x="1997963" y="0"/>
                </a:lnTo>
                <a:lnTo>
                  <a:pt x="0" y="0"/>
                </a:lnTo>
                <a:lnTo>
                  <a:pt x="0" y="1930907"/>
                </a:lnTo>
                <a:close/>
              </a:path>
            </a:pathLst>
          </a:custGeom>
          <a:solidFill>
            <a:srgbClr val="F5F5F5"/>
          </a:solidFill>
        </p:spPr>
        <p:txBody>
          <a:bodyPr wrap="square" lIns="0" tIns="0" rIns="0" bIns="0" rtlCol="0"/>
          <a:lstStyle/>
          <a:p>
            <a:endParaRPr/>
          </a:p>
        </p:txBody>
      </p:sp>
      <p:sp>
        <p:nvSpPr>
          <p:cNvPr id="13" name="object 13"/>
          <p:cNvSpPr/>
          <p:nvPr/>
        </p:nvSpPr>
        <p:spPr>
          <a:xfrm>
            <a:off x="5096255" y="1341119"/>
            <a:ext cx="1999614" cy="1931035"/>
          </a:xfrm>
          <a:custGeom>
            <a:avLst/>
            <a:gdLst/>
            <a:ahLst/>
            <a:cxnLst/>
            <a:rect l="l" t="t" r="r" b="b"/>
            <a:pathLst>
              <a:path w="1999615" h="1931035">
                <a:moveTo>
                  <a:pt x="0" y="1930907"/>
                </a:moveTo>
                <a:lnTo>
                  <a:pt x="1999488" y="1930907"/>
                </a:lnTo>
                <a:lnTo>
                  <a:pt x="1999488" y="0"/>
                </a:lnTo>
                <a:lnTo>
                  <a:pt x="0" y="0"/>
                </a:lnTo>
                <a:lnTo>
                  <a:pt x="0" y="1930907"/>
                </a:lnTo>
                <a:close/>
              </a:path>
            </a:pathLst>
          </a:custGeom>
          <a:solidFill>
            <a:srgbClr val="F5F5F5"/>
          </a:solidFill>
        </p:spPr>
        <p:txBody>
          <a:bodyPr wrap="square" lIns="0" tIns="0" rIns="0" bIns="0" rtlCol="0"/>
          <a:lstStyle/>
          <a:p>
            <a:endParaRPr/>
          </a:p>
        </p:txBody>
      </p:sp>
      <p:sp>
        <p:nvSpPr>
          <p:cNvPr id="14" name="object 14"/>
          <p:cNvSpPr/>
          <p:nvPr/>
        </p:nvSpPr>
        <p:spPr>
          <a:xfrm>
            <a:off x="2787395" y="1341119"/>
            <a:ext cx="1998345" cy="1931035"/>
          </a:xfrm>
          <a:custGeom>
            <a:avLst/>
            <a:gdLst/>
            <a:ahLst/>
            <a:cxnLst/>
            <a:rect l="l" t="t" r="r" b="b"/>
            <a:pathLst>
              <a:path w="1998345" h="1931035">
                <a:moveTo>
                  <a:pt x="0" y="1930907"/>
                </a:moveTo>
                <a:lnTo>
                  <a:pt x="1997963" y="1930907"/>
                </a:lnTo>
                <a:lnTo>
                  <a:pt x="1997963" y="0"/>
                </a:lnTo>
                <a:lnTo>
                  <a:pt x="0" y="0"/>
                </a:lnTo>
                <a:lnTo>
                  <a:pt x="0" y="1930907"/>
                </a:lnTo>
                <a:close/>
              </a:path>
            </a:pathLst>
          </a:custGeom>
          <a:solidFill>
            <a:srgbClr val="F5F5F5"/>
          </a:solidFill>
        </p:spPr>
        <p:txBody>
          <a:bodyPr wrap="square" lIns="0" tIns="0" rIns="0" bIns="0" rtlCol="0"/>
          <a:lstStyle/>
          <a:p>
            <a:endParaRPr/>
          </a:p>
        </p:txBody>
      </p:sp>
      <p:sp>
        <p:nvSpPr>
          <p:cNvPr id="15" name="object 15"/>
          <p:cNvSpPr/>
          <p:nvPr/>
        </p:nvSpPr>
        <p:spPr>
          <a:xfrm>
            <a:off x="1246632" y="1773935"/>
            <a:ext cx="467868" cy="390144"/>
          </a:xfrm>
          <a:prstGeom prst="rect">
            <a:avLst/>
          </a:prstGeom>
          <a:blipFill>
            <a:blip r:embed="rId4" cstate="print"/>
            <a:stretch>
              <a:fillRect/>
            </a:stretch>
          </a:blipFill>
        </p:spPr>
        <p:txBody>
          <a:bodyPr wrap="square" lIns="0" tIns="0" rIns="0" bIns="0" rtlCol="0"/>
          <a:lstStyle/>
          <a:p>
            <a:endParaRPr/>
          </a:p>
        </p:txBody>
      </p:sp>
      <p:sp>
        <p:nvSpPr>
          <p:cNvPr id="16" name="object 16"/>
          <p:cNvSpPr txBox="1"/>
          <p:nvPr/>
        </p:nvSpPr>
        <p:spPr>
          <a:xfrm>
            <a:off x="478536" y="2436622"/>
            <a:ext cx="1998345" cy="239395"/>
          </a:xfrm>
          <a:prstGeom prst="rect">
            <a:avLst/>
          </a:prstGeom>
        </p:spPr>
        <p:txBody>
          <a:bodyPr vert="horz" wrap="square" lIns="0" tIns="13335" rIns="0" bIns="0" rtlCol="0">
            <a:spAutoFit/>
          </a:bodyPr>
          <a:lstStyle/>
          <a:p>
            <a:pPr marL="443865">
              <a:lnSpc>
                <a:spcPct val="100000"/>
              </a:lnSpc>
              <a:spcBef>
                <a:spcPts val="105"/>
              </a:spcBef>
            </a:pPr>
            <a:r>
              <a:rPr sz="1400" b="0" u="sng" spc="-15">
                <a:solidFill>
                  <a:srgbClr val="F86423"/>
                </a:solidFill>
                <a:uFill>
                  <a:solidFill>
                    <a:srgbClr val="F8642D"/>
                  </a:solidFill>
                </a:uFill>
                <a:latin typeface="Calibri Light"/>
                <a:cs typeface="Calibri Light"/>
                <a:hlinkClick r:id="rId5"/>
              </a:rPr>
              <a:t>pscinitiative.org</a:t>
            </a:r>
            <a:endParaRPr sz="1400">
              <a:latin typeface="Calibri Light"/>
              <a:cs typeface="Calibri Light"/>
            </a:endParaRPr>
          </a:p>
        </p:txBody>
      </p:sp>
      <p:sp>
        <p:nvSpPr>
          <p:cNvPr id="17" name="object 17"/>
          <p:cNvSpPr/>
          <p:nvPr/>
        </p:nvSpPr>
        <p:spPr>
          <a:xfrm>
            <a:off x="3531108" y="1773935"/>
            <a:ext cx="512063" cy="390144"/>
          </a:xfrm>
          <a:prstGeom prst="rect">
            <a:avLst/>
          </a:prstGeom>
          <a:blipFill>
            <a:blip r:embed="rId6" cstate="print"/>
            <a:stretch>
              <a:fillRect/>
            </a:stretch>
          </a:blipFill>
        </p:spPr>
        <p:txBody>
          <a:bodyPr wrap="square" lIns="0" tIns="0" rIns="0" bIns="0" rtlCol="0"/>
          <a:lstStyle/>
          <a:p>
            <a:endParaRPr/>
          </a:p>
        </p:txBody>
      </p:sp>
      <p:sp>
        <p:nvSpPr>
          <p:cNvPr id="18" name="object 18"/>
          <p:cNvSpPr txBox="1"/>
          <p:nvPr/>
        </p:nvSpPr>
        <p:spPr>
          <a:xfrm>
            <a:off x="2787395" y="2436622"/>
            <a:ext cx="1998345" cy="239395"/>
          </a:xfrm>
          <a:prstGeom prst="rect">
            <a:avLst/>
          </a:prstGeom>
        </p:spPr>
        <p:txBody>
          <a:bodyPr vert="horz" wrap="square" lIns="0" tIns="13335" rIns="0" bIns="0" rtlCol="0">
            <a:spAutoFit/>
          </a:bodyPr>
          <a:lstStyle/>
          <a:p>
            <a:pPr marL="233679">
              <a:lnSpc>
                <a:spcPct val="100000"/>
              </a:lnSpc>
              <a:spcBef>
                <a:spcPts val="105"/>
              </a:spcBef>
            </a:pPr>
            <a:r>
              <a:rPr sz="1400" b="0" u="sng" spc="-15">
                <a:solidFill>
                  <a:srgbClr val="F86423"/>
                </a:solidFill>
                <a:uFill>
                  <a:solidFill>
                    <a:srgbClr val="F8642D"/>
                  </a:solidFill>
                </a:uFill>
                <a:latin typeface="Calibri Light"/>
                <a:cs typeface="Calibri Light"/>
                <a:hlinkClick r:id="rId3"/>
              </a:rPr>
              <a:t>info@pscinitiative.org</a:t>
            </a:r>
            <a:endParaRPr sz="1400">
              <a:latin typeface="Calibri Light"/>
              <a:cs typeface="Calibri Light"/>
            </a:endParaRPr>
          </a:p>
        </p:txBody>
      </p:sp>
      <p:sp>
        <p:nvSpPr>
          <p:cNvPr id="19" name="object 19"/>
          <p:cNvSpPr/>
          <p:nvPr/>
        </p:nvSpPr>
        <p:spPr>
          <a:xfrm>
            <a:off x="5900928" y="1773935"/>
            <a:ext cx="390144" cy="390144"/>
          </a:xfrm>
          <a:prstGeom prst="rect">
            <a:avLst/>
          </a:prstGeom>
          <a:blipFill>
            <a:blip r:embed="rId7" cstate="print"/>
            <a:stretch>
              <a:fillRect/>
            </a:stretch>
          </a:blipFill>
        </p:spPr>
        <p:txBody>
          <a:bodyPr wrap="square" lIns="0" tIns="0" rIns="0" bIns="0" rtlCol="0"/>
          <a:lstStyle/>
          <a:p>
            <a:endParaRPr/>
          </a:p>
        </p:txBody>
      </p:sp>
      <p:sp>
        <p:nvSpPr>
          <p:cNvPr id="20" name="object 20"/>
          <p:cNvSpPr txBox="1"/>
          <p:nvPr/>
        </p:nvSpPr>
        <p:spPr>
          <a:xfrm>
            <a:off x="5096255" y="2322042"/>
            <a:ext cx="1999614" cy="665480"/>
          </a:xfrm>
          <a:prstGeom prst="rect">
            <a:avLst/>
          </a:prstGeom>
        </p:spPr>
        <p:txBody>
          <a:bodyPr vert="horz" wrap="square" lIns="0" tIns="119380" rIns="0" bIns="0" rtlCol="0">
            <a:spAutoFit/>
          </a:bodyPr>
          <a:lstStyle/>
          <a:p>
            <a:pPr marL="635" algn="ctr">
              <a:lnSpc>
                <a:spcPct val="100000"/>
              </a:lnSpc>
              <a:spcBef>
                <a:spcPts val="940"/>
              </a:spcBef>
            </a:pPr>
            <a:r>
              <a:rPr sz="1400" b="0" spc="-15">
                <a:solidFill>
                  <a:srgbClr val="5A5A5A"/>
                </a:solidFill>
                <a:latin typeface="Calibri Light"/>
                <a:cs typeface="Calibri Light"/>
              </a:rPr>
              <a:t>Rosie</a:t>
            </a:r>
            <a:r>
              <a:rPr sz="1400" b="0" spc="-55">
                <a:solidFill>
                  <a:srgbClr val="5A5A5A"/>
                </a:solidFill>
                <a:latin typeface="Calibri Light"/>
                <a:cs typeface="Calibri Light"/>
              </a:rPr>
              <a:t> </a:t>
            </a:r>
            <a:r>
              <a:rPr sz="1400" b="0" spc="-40">
                <a:solidFill>
                  <a:srgbClr val="5A5A5A"/>
                </a:solidFill>
                <a:latin typeface="Calibri Light"/>
                <a:cs typeface="Calibri Light"/>
              </a:rPr>
              <a:t>Towe:</a:t>
            </a:r>
            <a:endParaRPr sz="1400">
              <a:latin typeface="Calibri Light"/>
              <a:cs typeface="Calibri Light"/>
            </a:endParaRPr>
          </a:p>
          <a:p>
            <a:pPr marL="4445" algn="ctr">
              <a:lnSpc>
                <a:spcPct val="100000"/>
              </a:lnSpc>
              <a:spcBef>
                <a:spcPts val="840"/>
              </a:spcBef>
            </a:pPr>
            <a:r>
              <a:rPr sz="1400" b="0" spc="-5">
                <a:solidFill>
                  <a:srgbClr val="5A5A5A"/>
                </a:solidFill>
                <a:latin typeface="Calibri Light"/>
                <a:cs typeface="Calibri Light"/>
              </a:rPr>
              <a:t>+44 </a:t>
            </a:r>
            <a:r>
              <a:rPr sz="1400" b="0">
                <a:solidFill>
                  <a:srgbClr val="5A5A5A"/>
                </a:solidFill>
                <a:latin typeface="Calibri Light"/>
                <a:cs typeface="Calibri Light"/>
              </a:rPr>
              <a:t>(0) </a:t>
            </a:r>
            <a:r>
              <a:rPr sz="1400" b="0" spc="-5">
                <a:solidFill>
                  <a:srgbClr val="5A5A5A"/>
                </a:solidFill>
                <a:latin typeface="Calibri Light"/>
                <a:cs typeface="Calibri Light"/>
              </a:rPr>
              <a:t>7342</a:t>
            </a:r>
            <a:r>
              <a:rPr sz="1400" b="0" spc="-130">
                <a:solidFill>
                  <a:srgbClr val="5A5A5A"/>
                </a:solidFill>
                <a:latin typeface="Calibri Light"/>
                <a:cs typeface="Calibri Light"/>
              </a:rPr>
              <a:t> </a:t>
            </a:r>
            <a:r>
              <a:rPr sz="1400" b="0" spc="-5">
                <a:solidFill>
                  <a:srgbClr val="5A5A5A"/>
                </a:solidFill>
                <a:latin typeface="Calibri Light"/>
                <a:cs typeface="Calibri Light"/>
              </a:rPr>
              <a:t>990241</a:t>
            </a:r>
            <a:endParaRPr sz="1400">
              <a:latin typeface="Calibri Light"/>
              <a:cs typeface="Calibri Light"/>
            </a:endParaRPr>
          </a:p>
        </p:txBody>
      </p:sp>
      <p:sp>
        <p:nvSpPr>
          <p:cNvPr id="21" name="object 21"/>
          <p:cNvSpPr/>
          <p:nvPr/>
        </p:nvSpPr>
        <p:spPr>
          <a:xfrm>
            <a:off x="8208264" y="1786127"/>
            <a:ext cx="394716" cy="377951"/>
          </a:xfrm>
          <a:prstGeom prst="rect">
            <a:avLst/>
          </a:prstGeom>
          <a:blipFill>
            <a:blip r:embed="rId8" cstate="print"/>
            <a:stretch>
              <a:fillRect/>
            </a:stretch>
          </a:blipFill>
        </p:spPr>
        <p:txBody>
          <a:bodyPr wrap="square" lIns="0" tIns="0" rIns="0" bIns="0" rtlCol="0"/>
          <a:lstStyle/>
          <a:p>
            <a:endParaRPr/>
          </a:p>
        </p:txBody>
      </p:sp>
      <p:sp>
        <p:nvSpPr>
          <p:cNvPr id="22" name="object 22"/>
          <p:cNvSpPr txBox="1"/>
          <p:nvPr/>
        </p:nvSpPr>
        <p:spPr>
          <a:xfrm>
            <a:off x="7406640" y="2436622"/>
            <a:ext cx="1998345" cy="239395"/>
          </a:xfrm>
          <a:prstGeom prst="rect">
            <a:avLst/>
          </a:prstGeom>
        </p:spPr>
        <p:txBody>
          <a:bodyPr vert="horz" wrap="square" lIns="0" tIns="13335" rIns="0" bIns="0" rtlCol="0">
            <a:spAutoFit/>
          </a:bodyPr>
          <a:lstStyle/>
          <a:p>
            <a:pPr marL="1905" algn="ctr">
              <a:lnSpc>
                <a:spcPct val="100000"/>
              </a:lnSpc>
              <a:spcBef>
                <a:spcPts val="105"/>
              </a:spcBef>
            </a:pPr>
            <a:r>
              <a:rPr sz="1400" b="0" u="sng" spc="-5">
                <a:solidFill>
                  <a:srgbClr val="F86423"/>
                </a:solidFill>
                <a:uFill>
                  <a:solidFill>
                    <a:srgbClr val="F8642D"/>
                  </a:solidFill>
                </a:uFill>
                <a:latin typeface="Calibri Light"/>
                <a:cs typeface="Calibri Light"/>
                <a:hlinkClick r:id="rId9"/>
              </a:rPr>
              <a:t>PSCI</a:t>
            </a:r>
            <a:endParaRPr sz="1400">
              <a:latin typeface="Calibri Light"/>
              <a:cs typeface="Calibri Light"/>
            </a:endParaRPr>
          </a:p>
        </p:txBody>
      </p:sp>
      <p:sp>
        <p:nvSpPr>
          <p:cNvPr id="23" name="object 23"/>
          <p:cNvSpPr/>
          <p:nvPr/>
        </p:nvSpPr>
        <p:spPr>
          <a:xfrm>
            <a:off x="10479023" y="1767839"/>
            <a:ext cx="486155" cy="396239"/>
          </a:xfrm>
          <a:prstGeom prst="rect">
            <a:avLst/>
          </a:prstGeom>
          <a:blipFill>
            <a:blip r:embed="rId2" cstate="print"/>
            <a:stretch>
              <a:fillRect/>
            </a:stretch>
          </a:blipFill>
        </p:spPr>
        <p:txBody>
          <a:bodyPr wrap="square" lIns="0" tIns="0" rIns="0" bIns="0" rtlCol="0"/>
          <a:lstStyle/>
          <a:p>
            <a:endParaRPr/>
          </a:p>
        </p:txBody>
      </p:sp>
      <p:sp>
        <p:nvSpPr>
          <p:cNvPr id="24" name="object 24"/>
          <p:cNvSpPr txBox="1"/>
          <p:nvPr/>
        </p:nvSpPr>
        <p:spPr>
          <a:xfrm>
            <a:off x="9715500" y="2431161"/>
            <a:ext cx="1998345" cy="239395"/>
          </a:xfrm>
          <a:prstGeom prst="rect">
            <a:avLst/>
          </a:prstGeom>
        </p:spPr>
        <p:txBody>
          <a:bodyPr vert="horz" wrap="square" lIns="0" tIns="13335" rIns="0" bIns="0" rtlCol="0">
            <a:spAutoFit/>
          </a:bodyPr>
          <a:lstStyle/>
          <a:p>
            <a:pPr marL="453390">
              <a:lnSpc>
                <a:spcPct val="100000"/>
              </a:lnSpc>
              <a:spcBef>
                <a:spcPts val="105"/>
              </a:spcBef>
            </a:pPr>
            <a:r>
              <a:rPr sz="1400" b="0" u="sng" spc="-15">
                <a:solidFill>
                  <a:srgbClr val="F86423"/>
                </a:solidFill>
                <a:uFill>
                  <a:solidFill>
                    <a:srgbClr val="F8642D"/>
                  </a:solidFill>
                </a:uFill>
                <a:latin typeface="Calibri Light"/>
                <a:cs typeface="Calibri Light"/>
                <a:hlinkClick r:id="rId10"/>
              </a:rPr>
              <a:t>@PSCInitiative</a:t>
            </a:r>
            <a:endParaRPr sz="1400">
              <a:latin typeface="Calibri Light"/>
              <a:cs typeface="Calibri Light"/>
            </a:endParaRPr>
          </a:p>
        </p:txBody>
      </p:sp>
      <p:sp>
        <p:nvSpPr>
          <p:cNvPr id="25" name="object 25"/>
          <p:cNvSpPr txBox="1">
            <a:spLocks noGrp="1"/>
          </p:cNvSpPr>
          <p:nvPr>
            <p:ph type="title"/>
          </p:nvPr>
        </p:nvSpPr>
        <p:spPr>
          <a:xfrm>
            <a:off x="528929" y="473202"/>
            <a:ext cx="2456815" cy="635000"/>
          </a:xfrm>
          <a:prstGeom prst="rect">
            <a:avLst/>
          </a:prstGeom>
        </p:spPr>
        <p:txBody>
          <a:bodyPr vert="horz" wrap="square" lIns="0" tIns="12065" rIns="0" bIns="0" rtlCol="0">
            <a:spAutoFit/>
          </a:bodyPr>
          <a:lstStyle/>
          <a:p>
            <a:pPr marL="12700">
              <a:lnSpc>
                <a:spcPct val="100000"/>
              </a:lnSpc>
              <a:spcBef>
                <a:spcPts val="95"/>
              </a:spcBef>
            </a:pPr>
            <a:r>
              <a:rPr b="1" spc="-60">
                <a:latin typeface="Arial"/>
                <a:cs typeface="Arial"/>
              </a:rPr>
              <a:t>CONTACT</a:t>
            </a:r>
          </a:p>
        </p:txBody>
      </p:sp>
      <p:sp>
        <p:nvSpPr>
          <p:cNvPr id="26" name="object 26"/>
          <p:cNvSpPr/>
          <p:nvPr/>
        </p:nvSpPr>
        <p:spPr>
          <a:xfrm>
            <a:off x="4361590" y="5426976"/>
            <a:ext cx="252729" cy="295275"/>
          </a:xfrm>
          <a:custGeom>
            <a:avLst/>
            <a:gdLst/>
            <a:ahLst/>
            <a:cxnLst/>
            <a:rect l="l" t="t" r="r" b="b"/>
            <a:pathLst>
              <a:path w="252729" h="295275">
                <a:moveTo>
                  <a:pt x="134685" y="0"/>
                </a:moveTo>
                <a:lnTo>
                  <a:pt x="88350" y="7451"/>
                </a:lnTo>
                <a:lnTo>
                  <a:pt x="50907" y="28256"/>
                </a:lnTo>
                <a:lnTo>
                  <a:pt x="23163" y="60087"/>
                </a:lnTo>
                <a:lnTo>
                  <a:pt x="5925" y="100619"/>
                </a:lnTo>
                <a:lnTo>
                  <a:pt x="0" y="147526"/>
                </a:lnTo>
                <a:lnTo>
                  <a:pt x="6127" y="196052"/>
                </a:lnTo>
                <a:lnTo>
                  <a:pt x="23770" y="236788"/>
                </a:lnTo>
                <a:lnTo>
                  <a:pt x="51817" y="268014"/>
                </a:lnTo>
                <a:lnTo>
                  <a:pt x="89159" y="288012"/>
                </a:lnTo>
                <a:lnTo>
                  <a:pt x="134685" y="295060"/>
                </a:lnTo>
                <a:lnTo>
                  <a:pt x="160264" y="293117"/>
                </a:lnTo>
                <a:lnTo>
                  <a:pt x="183079" y="287420"/>
                </a:lnTo>
                <a:lnTo>
                  <a:pt x="202738" y="278166"/>
                </a:lnTo>
                <a:lnTo>
                  <a:pt x="218848" y="265554"/>
                </a:lnTo>
                <a:lnTo>
                  <a:pt x="222086" y="261338"/>
                </a:lnTo>
                <a:lnTo>
                  <a:pt x="134685" y="261338"/>
                </a:lnTo>
                <a:lnTo>
                  <a:pt x="95918" y="253039"/>
                </a:lnTo>
                <a:lnTo>
                  <a:pt x="66028" y="229723"/>
                </a:lnTo>
                <a:lnTo>
                  <a:pt x="46793" y="193762"/>
                </a:lnTo>
                <a:lnTo>
                  <a:pt x="39986" y="147526"/>
                </a:lnTo>
                <a:lnTo>
                  <a:pt x="46200" y="102179"/>
                </a:lnTo>
                <a:lnTo>
                  <a:pt x="64448" y="66120"/>
                </a:lnTo>
                <a:lnTo>
                  <a:pt x="94140" y="42311"/>
                </a:lnTo>
                <a:lnTo>
                  <a:pt x="134685" y="33716"/>
                </a:lnTo>
                <a:lnTo>
                  <a:pt x="221221" y="33716"/>
                </a:lnTo>
                <a:lnTo>
                  <a:pt x="212551" y="25275"/>
                </a:lnTo>
                <a:lnTo>
                  <a:pt x="197128" y="15104"/>
                </a:lnTo>
                <a:lnTo>
                  <a:pt x="179140" y="7107"/>
                </a:lnTo>
                <a:lnTo>
                  <a:pt x="158391" y="1875"/>
                </a:lnTo>
                <a:lnTo>
                  <a:pt x="134685" y="0"/>
                </a:lnTo>
                <a:close/>
              </a:path>
              <a:path w="252729" h="295275">
                <a:moveTo>
                  <a:pt x="252538" y="185463"/>
                </a:moveTo>
                <a:lnTo>
                  <a:pt x="214658" y="185463"/>
                </a:lnTo>
                <a:lnTo>
                  <a:pt x="207486" y="214213"/>
                </a:lnTo>
                <a:lnTo>
                  <a:pt x="192028" y="238418"/>
                </a:lnTo>
                <a:lnTo>
                  <a:pt x="167892" y="255114"/>
                </a:lnTo>
                <a:lnTo>
                  <a:pt x="134685" y="261338"/>
                </a:lnTo>
                <a:lnTo>
                  <a:pt x="222086" y="261338"/>
                </a:lnTo>
                <a:lnTo>
                  <a:pt x="232103" y="248297"/>
                </a:lnTo>
                <a:lnTo>
                  <a:pt x="242795" y="228669"/>
                </a:lnTo>
                <a:lnTo>
                  <a:pt x="249937" y="207461"/>
                </a:lnTo>
                <a:lnTo>
                  <a:pt x="252538" y="185463"/>
                </a:lnTo>
                <a:close/>
              </a:path>
              <a:path w="252729" h="295275">
                <a:moveTo>
                  <a:pt x="221221" y="33716"/>
                </a:moveTo>
                <a:lnTo>
                  <a:pt x="134685" y="33716"/>
                </a:lnTo>
                <a:lnTo>
                  <a:pt x="163392" y="37899"/>
                </a:lnTo>
                <a:lnTo>
                  <a:pt x="185979" y="49789"/>
                </a:lnTo>
                <a:lnTo>
                  <a:pt x="201859" y="68395"/>
                </a:lnTo>
                <a:lnTo>
                  <a:pt x="210444" y="92728"/>
                </a:lnTo>
                <a:lnTo>
                  <a:pt x="248323" y="92728"/>
                </a:lnTo>
                <a:lnTo>
                  <a:pt x="244805" y="73000"/>
                </a:lnTo>
                <a:lnTo>
                  <a:pt x="237540" y="55048"/>
                </a:lnTo>
                <a:lnTo>
                  <a:pt x="226723" y="39074"/>
                </a:lnTo>
                <a:lnTo>
                  <a:pt x="221221" y="33716"/>
                </a:lnTo>
                <a:close/>
              </a:path>
            </a:pathLst>
          </a:custGeom>
          <a:solidFill>
            <a:srgbClr val="221F20"/>
          </a:solidFill>
        </p:spPr>
        <p:txBody>
          <a:bodyPr wrap="square" lIns="0" tIns="0" rIns="0" bIns="0" rtlCol="0"/>
          <a:lstStyle/>
          <a:p>
            <a:endParaRPr/>
          </a:p>
        </p:txBody>
      </p:sp>
      <p:sp>
        <p:nvSpPr>
          <p:cNvPr id="27" name="object 27"/>
          <p:cNvSpPr/>
          <p:nvPr/>
        </p:nvSpPr>
        <p:spPr>
          <a:xfrm>
            <a:off x="4643579" y="5507056"/>
            <a:ext cx="191504" cy="212871"/>
          </a:xfrm>
          <a:prstGeom prst="rect">
            <a:avLst/>
          </a:prstGeom>
          <a:blipFill>
            <a:blip r:embed="rId11" cstate="print"/>
            <a:stretch>
              <a:fillRect/>
            </a:stretch>
          </a:blipFill>
        </p:spPr>
        <p:txBody>
          <a:bodyPr wrap="square" lIns="0" tIns="0" rIns="0" bIns="0" rtlCol="0"/>
          <a:lstStyle/>
          <a:p>
            <a:endParaRPr/>
          </a:p>
        </p:txBody>
      </p:sp>
      <p:sp>
        <p:nvSpPr>
          <p:cNvPr id="28" name="object 28"/>
          <p:cNvSpPr/>
          <p:nvPr/>
        </p:nvSpPr>
        <p:spPr>
          <a:xfrm>
            <a:off x="4860345" y="5509164"/>
            <a:ext cx="109424" cy="206548"/>
          </a:xfrm>
          <a:prstGeom prst="rect">
            <a:avLst/>
          </a:prstGeom>
          <a:blipFill>
            <a:blip r:embed="rId12" cstate="print"/>
            <a:stretch>
              <a:fillRect/>
            </a:stretch>
          </a:blipFill>
        </p:spPr>
        <p:txBody>
          <a:bodyPr wrap="square" lIns="0" tIns="0" rIns="0" bIns="0" rtlCol="0"/>
          <a:lstStyle/>
          <a:p>
            <a:endParaRPr/>
          </a:p>
        </p:txBody>
      </p:sp>
      <p:sp>
        <p:nvSpPr>
          <p:cNvPr id="29" name="object 29"/>
          <p:cNvSpPr/>
          <p:nvPr/>
        </p:nvSpPr>
        <p:spPr>
          <a:xfrm>
            <a:off x="4999221" y="5507056"/>
            <a:ext cx="170457" cy="208656"/>
          </a:xfrm>
          <a:prstGeom prst="rect">
            <a:avLst/>
          </a:prstGeom>
          <a:blipFill>
            <a:blip r:embed="rId13" cstate="print"/>
            <a:stretch>
              <a:fillRect/>
            </a:stretch>
          </a:blipFill>
        </p:spPr>
        <p:txBody>
          <a:bodyPr wrap="square" lIns="0" tIns="0" rIns="0" bIns="0" rtlCol="0"/>
          <a:lstStyle/>
          <a:p>
            <a:endParaRPr/>
          </a:p>
        </p:txBody>
      </p:sp>
      <p:sp>
        <p:nvSpPr>
          <p:cNvPr id="30" name="object 30"/>
          <p:cNvSpPr/>
          <p:nvPr/>
        </p:nvSpPr>
        <p:spPr>
          <a:xfrm>
            <a:off x="5197046" y="5507056"/>
            <a:ext cx="172564" cy="214979"/>
          </a:xfrm>
          <a:prstGeom prst="rect">
            <a:avLst/>
          </a:prstGeom>
          <a:blipFill>
            <a:blip r:embed="rId14" cstate="print"/>
            <a:stretch>
              <a:fillRect/>
            </a:stretch>
          </a:blipFill>
        </p:spPr>
        <p:txBody>
          <a:bodyPr wrap="square" lIns="0" tIns="0" rIns="0" bIns="0" rtlCol="0"/>
          <a:lstStyle/>
          <a:p>
            <a:endParaRPr/>
          </a:p>
        </p:txBody>
      </p:sp>
      <p:sp>
        <p:nvSpPr>
          <p:cNvPr id="31" name="object 31"/>
          <p:cNvSpPr/>
          <p:nvPr/>
        </p:nvSpPr>
        <p:spPr>
          <a:xfrm>
            <a:off x="5384337" y="5448055"/>
            <a:ext cx="107314" cy="269875"/>
          </a:xfrm>
          <a:custGeom>
            <a:avLst/>
            <a:gdLst/>
            <a:ahLst/>
            <a:cxnLst/>
            <a:rect l="l" t="t" r="r" b="b"/>
            <a:pathLst>
              <a:path w="107314" h="269875">
                <a:moveTo>
                  <a:pt x="65223" y="90618"/>
                </a:moveTo>
                <a:lnTo>
                  <a:pt x="31558" y="90618"/>
                </a:lnTo>
                <a:lnTo>
                  <a:pt x="31558" y="227614"/>
                </a:lnTo>
                <a:lnTo>
                  <a:pt x="34945" y="246648"/>
                </a:lnTo>
                <a:lnTo>
                  <a:pt x="44449" y="259754"/>
                </a:lnTo>
                <a:lnTo>
                  <a:pt x="59084" y="267329"/>
                </a:lnTo>
                <a:lnTo>
                  <a:pt x="77866" y="269766"/>
                </a:lnTo>
                <a:lnTo>
                  <a:pt x="84502" y="269403"/>
                </a:lnTo>
                <a:lnTo>
                  <a:pt x="91538" y="268448"/>
                </a:lnTo>
                <a:lnTo>
                  <a:pt x="98574" y="267098"/>
                </a:lnTo>
                <a:lnTo>
                  <a:pt x="105210" y="265550"/>
                </a:lnTo>
                <a:lnTo>
                  <a:pt x="105210" y="238151"/>
                </a:lnTo>
                <a:lnTo>
                  <a:pt x="86270" y="238151"/>
                </a:lnTo>
                <a:lnTo>
                  <a:pt x="77658" y="237262"/>
                </a:lnTo>
                <a:lnTo>
                  <a:pt x="71015" y="234199"/>
                </a:lnTo>
                <a:lnTo>
                  <a:pt x="66737" y="228370"/>
                </a:lnTo>
                <a:lnTo>
                  <a:pt x="65223" y="219182"/>
                </a:lnTo>
                <a:lnTo>
                  <a:pt x="65223" y="90618"/>
                </a:lnTo>
                <a:close/>
              </a:path>
              <a:path w="107314" h="269875">
                <a:moveTo>
                  <a:pt x="105210" y="236043"/>
                </a:moveTo>
                <a:lnTo>
                  <a:pt x="101019" y="238151"/>
                </a:lnTo>
                <a:lnTo>
                  <a:pt x="105210" y="238151"/>
                </a:lnTo>
                <a:lnTo>
                  <a:pt x="105210" y="236043"/>
                </a:lnTo>
                <a:close/>
              </a:path>
              <a:path w="107314" h="269875">
                <a:moveTo>
                  <a:pt x="107317" y="63217"/>
                </a:moveTo>
                <a:lnTo>
                  <a:pt x="0" y="63217"/>
                </a:lnTo>
                <a:lnTo>
                  <a:pt x="0" y="90618"/>
                </a:lnTo>
                <a:lnTo>
                  <a:pt x="107317" y="90618"/>
                </a:lnTo>
                <a:lnTo>
                  <a:pt x="107317" y="63217"/>
                </a:lnTo>
                <a:close/>
              </a:path>
              <a:path w="107314" h="269875">
                <a:moveTo>
                  <a:pt x="65223" y="0"/>
                </a:moveTo>
                <a:lnTo>
                  <a:pt x="31558" y="0"/>
                </a:lnTo>
                <a:lnTo>
                  <a:pt x="31558" y="63217"/>
                </a:lnTo>
                <a:lnTo>
                  <a:pt x="65223" y="63217"/>
                </a:lnTo>
                <a:lnTo>
                  <a:pt x="65223" y="0"/>
                </a:lnTo>
                <a:close/>
              </a:path>
            </a:pathLst>
          </a:custGeom>
          <a:solidFill>
            <a:srgbClr val="221F20"/>
          </a:solidFill>
        </p:spPr>
        <p:txBody>
          <a:bodyPr wrap="square" lIns="0" tIns="0" rIns="0" bIns="0" rtlCol="0"/>
          <a:lstStyle/>
          <a:p>
            <a:endParaRPr/>
          </a:p>
        </p:txBody>
      </p:sp>
      <p:sp>
        <p:nvSpPr>
          <p:cNvPr id="32" name="object 32"/>
          <p:cNvSpPr/>
          <p:nvPr/>
        </p:nvSpPr>
        <p:spPr>
          <a:xfrm>
            <a:off x="5508487" y="5507056"/>
            <a:ext cx="197825" cy="214979"/>
          </a:xfrm>
          <a:prstGeom prst="rect">
            <a:avLst/>
          </a:prstGeom>
          <a:blipFill>
            <a:blip r:embed="rId15" cstate="print"/>
            <a:stretch>
              <a:fillRect/>
            </a:stretch>
          </a:blipFill>
        </p:spPr>
        <p:txBody>
          <a:bodyPr wrap="square" lIns="0" tIns="0" rIns="0" bIns="0" rtlCol="0"/>
          <a:lstStyle/>
          <a:p>
            <a:endParaRPr/>
          </a:p>
        </p:txBody>
      </p:sp>
      <p:sp>
        <p:nvSpPr>
          <p:cNvPr id="33" name="object 33"/>
          <p:cNvSpPr/>
          <p:nvPr/>
        </p:nvSpPr>
        <p:spPr>
          <a:xfrm>
            <a:off x="5739978" y="5507056"/>
            <a:ext cx="168350" cy="208656"/>
          </a:xfrm>
          <a:prstGeom prst="rect">
            <a:avLst/>
          </a:prstGeom>
          <a:blipFill>
            <a:blip r:embed="rId16" cstate="print"/>
            <a:stretch>
              <a:fillRect/>
            </a:stretch>
          </a:blipFill>
        </p:spPr>
        <p:txBody>
          <a:bodyPr wrap="square" lIns="0" tIns="0" rIns="0" bIns="0" rtlCol="0"/>
          <a:lstStyle/>
          <a:p>
            <a:endParaRPr/>
          </a:p>
        </p:txBody>
      </p:sp>
      <p:sp>
        <p:nvSpPr>
          <p:cNvPr id="34" name="object 34"/>
          <p:cNvSpPr/>
          <p:nvPr/>
        </p:nvSpPr>
        <p:spPr>
          <a:xfrm>
            <a:off x="5939911" y="5507056"/>
            <a:ext cx="193588" cy="214979"/>
          </a:xfrm>
          <a:prstGeom prst="rect">
            <a:avLst/>
          </a:prstGeom>
          <a:blipFill>
            <a:blip r:embed="rId17" cstate="print"/>
            <a:stretch>
              <a:fillRect/>
            </a:stretch>
          </a:blipFill>
        </p:spPr>
        <p:txBody>
          <a:bodyPr wrap="square" lIns="0" tIns="0" rIns="0" bIns="0" rtlCol="0"/>
          <a:lstStyle/>
          <a:p>
            <a:endParaRPr/>
          </a:p>
        </p:txBody>
      </p:sp>
      <p:sp>
        <p:nvSpPr>
          <p:cNvPr id="35" name="object 35"/>
          <p:cNvSpPr/>
          <p:nvPr/>
        </p:nvSpPr>
        <p:spPr>
          <a:xfrm>
            <a:off x="3980951" y="5448106"/>
            <a:ext cx="302260" cy="267970"/>
          </a:xfrm>
          <a:custGeom>
            <a:avLst/>
            <a:gdLst/>
            <a:ahLst/>
            <a:cxnLst/>
            <a:rect l="l" t="t" r="r" b="b"/>
            <a:pathLst>
              <a:path w="302260" h="267970">
                <a:moveTo>
                  <a:pt x="300665" y="221239"/>
                </a:moveTo>
                <a:lnTo>
                  <a:pt x="222804" y="221239"/>
                </a:lnTo>
                <a:lnTo>
                  <a:pt x="216393" y="236190"/>
                </a:lnTo>
                <a:lnTo>
                  <a:pt x="217281" y="250746"/>
                </a:lnTo>
                <a:lnTo>
                  <a:pt x="227245" y="262140"/>
                </a:lnTo>
                <a:lnTo>
                  <a:pt x="248060" y="267607"/>
                </a:lnTo>
                <a:lnTo>
                  <a:pt x="277584" y="265103"/>
                </a:lnTo>
                <a:lnTo>
                  <a:pt x="294880" y="255487"/>
                </a:lnTo>
                <a:lnTo>
                  <a:pt x="301918" y="240339"/>
                </a:lnTo>
                <a:lnTo>
                  <a:pt x="300665" y="221239"/>
                </a:lnTo>
                <a:close/>
              </a:path>
              <a:path w="302260" h="267970">
                <a:moveTo>
                  <a:pt x="258056" y="132719"/>
                </a:moveTo>
                <a:lnTo>
                  <a:pt x="56556" y="132719"/>
                </a:lnTo>
                <a:lnTo>
                  <a:pt x="27095" y="147472"/>
                </a:lnTo>
                <a:lnTo>
                  <a:pt x="9108" y="162291"/>
                </a:lnTo>
                <a:lnTo>
                  <a:pt x="0" y="182247"/>
                </a:lnTo>
                <a:lnTo>
                  <a:pt x="756" y="203785"/>
                </a:lnTo>
                <a:lnTo>
                  <a:pt x="12363" y="223347"/>
                </a:lnTo>
                <a:lnTo>
                  <a:pt x="48697" y="250779"/>
                </a:lnTo>
                <a:lnTo>
                  <a:pt x="89964" y="265762"/>
                </a:lnTo>
                <a:lnTo>
                  <a:pt x="133992" y="266915"/>
                </a:lnTo>
                <a:lnTo>
                  <a:pt x="178613" y="252853"/>
                </a:lnTo>
                <a:lnTo>
                  <a:pt x="190845" y="246135"/>
                </a:lnTo>
                <a:lnTo>
                  <a:pt x="202287" y="238627"/>
                </a:lnTo>
                <a:lnTo>
                  <a:pt x="212940" y="230328"/>
                </a:lnTo>
                <a:lnTo>
                  <a:pt x="222804" y="221239"/>
                </a:lnTo>
                <a:lnTo>
                  <a:pt x="300665" y="221239"/>
                </a:lnTo>
                <a:lnTo>
                  <a:pt x="295563" y="212807"/>
                </a:lnTo>
                <a:lnTo>
                  <a:pt x="231223" y="212807"/>
                </a:lnTo>
                <a:lnTo>
                  <a:pt x="240232" y="199799"/>
                </a:lnTo>
                <a:lnTo>
                  <a:pt x="248060" y="186199"/>
                </a:lnTo>
                <a:lnTo>
                  <a:pt x="254306" y="172203"/>
                </a:lnTo>
                <a:lnTo>
                  <a:pt x="258572" y="158009"/>
                </a:lnTo>
                <a:lnTo>
                  <a:pt x="258056" y="132719"/>
                </a:lnTo>
                <a:close/>
              </a:path>
              <a:path w="302260" h="267970">
                <a:moveTo>
                  <a:pt x="275680" y="198844"/>
                </a:moveTo>
                <a:lnTo>
                  <a:pt x="257755" y="200195"/>
                </a:lnTo>
                <a:lnTo>
                  <a:pt x="239632" y="206486"/>
                </a:lnTo>
                <a:lnTo>
                  <a:pt x="237525" y="208594"/>
                </a:lnTo>
                <a:lnTo>
                  <a:pt x="233327" y="210699"/>
                </a:lnTo>
                <a:lnTo>
                  <a:pt x="231223" y="212807"/>
                </a:lnTo>
                <a:lnTo>
                  <a:pt x="295563" y="212807"/>
                </a:lnTo>
                <a:lnTo>
                  <a:pt x="290839" y="205003"/>
                </a:lnTo>
                <a:lnTo>
                  <a:pt x="275680" y="198844"/>
                </a:lnTo>
                <a:close/>
              </a:path>
              <a:path w="302260" h="267970">
                <a:moveTo>
                  <a:pt x="63395" y="65538"/>
                </a:moveTo>
                <a:lnTo>
                  <a:pt x="29197" y="84242"/>
                </a:lnTo>
                <a:lnTo>
                  <a:pt x="13218" y="112399"/>
                </a:lnTo>
                <a:lnTo>
                  <a:pt x="16572" y="124288"/>
                </a:lnTo>
                <a:lnTo>
                  <a:pt x="24003" y="133903"/>
                </a:lnTo>
                <a:lnTo>
                  <a:pt x="33407" y="137987"/>
                </a:lnTo>
                <a:lnTo>
                  <a:pt x="44390" y="137329"/>
                </a:lnTo>
                <a:lnTo>
                  <a:pt x="56556" y="132719"/>
                </a:lnTo>
                <a:lnTo>
                  <a:pt x="258056" y="132719"/>
                </a:lnTo>
                <a:lnTo>
                  <a:pt x="257927" y="126395"/>
                </a:lnTo>
                <a:lnTo>
                  <a:pt x="73391" y="126395"/>
                </a:lnTo>
                <a:lnTo>
                  <a:pt x="88319" y="116187"/>
                </a:lnTo>
                <a:lnTo>
                  <a:pt x="99696" y="104792"/>
                </a:lnTo>
                <a:lnTo>
                  <a:pt x="104760" y="92607"/>
                </a:lnTo>
                <a:lnTo>
                  <a:pt x="100749" y="80027"/>
                </a:lnTo>
                <a:lnTo>
                  <a:pt x="98644" y="77919"/>
                </a:lnTo>
                <a:lnTo>
                  <a:pt x="173188" y="77919"/>
                </a:lnTo>
                <a:lnTo>
                  <a:pt x="179172" y="73705"/>
                </a:lnTo>
                <a:lnTo>
                  <a:pt x="94435" y="73705"/>
                </a:lnTo>
                <a:lnTo>
                  <a:pt x="79507" y="65571"/>
                </a:lnTo>
                <a:lnTo>
                  <a:pt x="63395" y="65538"/>
                </a:lnTo>
                <a:close/>
              </a:path>
              <a:path w="302260" h="267970">
                <a:moveTo>
                  <a:pt x="224715" y="84242"/>
                </a:moveTo>
                <a:lnTo>
                  <a:pt x="161775" y="84242"/>
                </a:lnTo>
                <a:lnTo>
                  <a:pt x="73391" y="126395"/>
                </a:lnTo>
                <a:lnTo>
                  <a:pt x="257927" y="126395"/>
                </a:lnTo>
                <a:lnTo>
                  <a:pt x="257791" y="119742"/>
                </a:lnTo>
                <a:lnTo>
                  <a:pt x="238064" y="90565"/>
                </a:lnTo>
                <a:lnTo>
                  <a:pt x="224715" y="84242"/>
                </a:lnTo>
                <a:close/>
              </a:path>
              <a:path w="302260" h="267970">
                <a:moveTo>
                  <a:pt x="173188" y="77919"/>
                </a:moveTo>
                <a:lnTo>
                  <a:pt x="98644" y="77919"/>
                </a:lnTo>
                <a:lnTo>
                  <a:pt x="107324" y="84308"/>
                </a:lnTo>
                <a:lnTo>
                  <a:pt x="117583" y="87931"/>
                </a:lnTo>
                <a:lnTo>
                  <a:pt x="129420" y="89183"/>
                </a:lnTo>
                <a:lnTo>
                  <a:pt x="142836" y="88458"/>
                </a:lnTo>
                <a:lnTo>
                  <a:pt x="149150" y="88458"/>
                </a:lnTo>
                <a:lnTo>
                  <a:pt x="161775" y="84242"/>
                </a:lnTo>
                <a:lnTo>
                  <a:pt x="224715" y="84242"/>
                </a:lnTo>
                <a:lnTo>
                  <a:pt x="215814" y="80027"/>
                </a:lnTo>
                <a:lnTo>
                  <a:pt x="170194" y="80027"/>
                </a:lnTo>
                <a:lnTo>
                  <a:pt x="173188" y="77919"/>
                </a:lnTo>
                <a:close/>
              </a:path>
              <a:path w="302260" h="267970">
                <a:moveTo>
                  <a:pt x="206496" y="75614"/>
                </a:moveTo>
                <a:lnTo>
                  <a:pt x="170194" y="80027"/>
                </a:lnTo>
                <a:lnTo>
                  <a:pt x="215814" y="80027"/>
                </a:lnTo>
                <a:lnTo>
                  <a:pt x="206496" y="75614"/>
                </a:lnTo>
                <a:close/>
              </a:path>
              <a:path w="302260" h="267970">
                <a:moveTo>
                  <a:pt x="156449" y="0"/>
                </a:moveTo>
                <a:lnTo>
                  <a:pt x="110547" y="6679"/>
                </a:lnTo>
                <a:lnTo>
                  <a:pt x="83914" y="52629"/>
                </a:lnTo>
                <a:lnTo>
                  <a:pt x="86016" y="61058"/>
                </a:lnTo>
                <a:lnTo>
                  <a:pt x="94435" y="73705"/>
                </a:lnTo>
                <a:lnTo>
                  <a:pt x="179172" y="73705"/>
                </a:lnTo>
                <a:lnTo>
                  <a:pt x="180716" y="72618"/>
                </a:lnTo>
                <a:lnTo>
                  <a:pt x="189660" y="63430"/>
                </a:lnTo>
                <a:lnTo>
                  <a:pt x="196236" y="53056"/>
                </a:lnTo>
                <a:lnTo>
                  <a:pt x="199655" y="42089"/>
                </a:lnTo>
                <a:lnTo>
                  <a:pt x="194723" y="18046"/>
                </a:lnTo>
                <a:lnTo>
                  <a:pt x="179137" y="4676"/>
                </a:lnTo>
                <a:lnTo>
                  <a:pt x="156449" y="0"/>
                </a:lnTo>
                <a:close/>
              </a:path>
            </a:pathLst>
          </a:custGeom>
          <a:solidFill>
            <a:srgbClr val="221F20"/>
          </a:solidFill>
        </p:spPr>
        <p:txBody>
          <a:bodyPr wrap="square" lIns="0" tIns="0" rIns="0" bIns="0" rtlCol="0"/>
          <a:lstStyle/>
          <a:p>
            <a:endParaRPr/>
          </a:p>
        </p:txBody>
      </p:sp>
    </p:spTree>
    <p:extLst>
      <p:ext uri="{BB962C8B-B14F-4D97-AF65-F5344CB8AC3E}">
        <p14:creationId xmlns:p14="http://schemas.microsoft.com/office/powerpoint/2010/main" val="197399295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9.7"/>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vQFQHZUDR26_Rvwu3GwfKQ"/>
</p:tagLst>
</file>

<file path=ppt/tags/tag4.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7453,&quot;width&quot;:13249}"/>
</p:tagLst>
</file>

<file path=ppt/tags/tag5.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6300,&quot;width&quot;:14745}"/>
</p:tagLst>
</file>

<file path=ppt/tags/tag6.xml><?xml version="1.0" encoding="utf-8"?>
<p:tagLst xmlns:a="http://schemas.openxmlformats.org/drawingml/2006/main" xmlns:r="http://schemas.openxmlformats.org/officeDocument/2006/relationships" xmlns:p="http://schemas.openxmlformats.org/presentationml/2006/main">
  <p:tag name="KSO_WM_UNIT_TABLE_BEAUTIFY" val="smartTable{c9a0e7dc-bdc2-4eb2-815f-ff9d01d56102}"/>
</p:tagLst>
</file>

<file path=ppt/tags/tag7.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2404.5417322834646,&quot;width&quot;:3057.5228346456693}"/>
</p:tagLst>
</file>

<file path=ppt/theme/theme1.xml><?xml version="1.0" encoding="utf-8"?>
<a:theme xmlns:a="http://schemas.openxmlformats.org/drawingml/2006/main" name="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Custom 2">
      <a:majorFont>
        <a:latin typeface="Ubuntu"/>
        <a:ea typeface="微软雅黑"/>
        <a:cs typeface=""/>
      </a:majorFont>
      <a:minorFont>
        <a:latin typeface="Ubuntu"/>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PSCI">
      <a:majorFont>
        <a:latin typeface="Ubuntu Bold"/>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PSCI">
      <a:majorFont>
        <a:latin typeface="Ubuntu Bold"/>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Custom 2">
      <a:majorFont>
        <a:latin typeface="Ubuntu"/>
        <a:ea typeface="微软雅黑"/>
        <a:cs typeface=""/>
      </a:majorFont>
      <a:minorFont>
        <a:latin typeface="Ubuntu"/>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6941AD160AA9046874E18E555156D16" ma:contentTypeVersion="16" ma:contentTypeDescription="Create a new document." ma:contentTypeScope="" ma:versionID="c002c9f889f26ab850f6501d563ab696">
  <xsd:schema xmlns:xsd="http://www.w3.org/2001/XMLSchema" xmlns:xs="http://www.w3.org/2001/XMLSchema" xmlns:p="http://schemas.microsoft.com/office/2006/metadata/properties" xmlns:ns2="d32fd3c1-a9d2-4671-b626-c319eff835f4" xmlns:ns3="f9762f0b-dbab-4e0d-8164-1983497044fa" targetNamespace="http://schemas.microsoft.com/office/2006/metadata/properties" ma:root="true" ma:fieldsID="d586ecc61994cf3ca7f1ff326b310e33" ns2:_="" ns3:_="">
    <xsd:import namespace="d32fd3c1-a9d2-4671-b626-c319eff835f4"/>
    <xsd:import namespace="f9762f0b-dbab-4e0d-8164-1983497044f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2fd3c1-a9d2-4671-b626-c319eff835f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669a95d3-e58b-4f70-ab4d-06c410fb921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f9762f0b-dbab-4e0d-8164-1983497044fa"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6672ceb4-a6eb-4bef-81b8-b395ee78e47c}" ma:internalName="TaxCatchAll" ma:showField="CatchAllData" ma:web="f9762f0b-dbab-4e0d-8164-1983497044f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f9762f0b-dbab-4e0d-8164-1983497044fa">
      <UserInfo>
        <DisplayName/>
        <AccountId xsi:nil="true"/>
        <AccountType/>
      </UserInfo>
    </SharedWithUsers>
    <MediaLengthInSeconds xmlns="d32fd3c1-a9d2-4671-b626-c319eff835f4" xsi:nil="true"/>
    <lcf76f155ced4ddcb4097134ff3c332f xmlns="d32fd3c1-a9d2-4671-b626-c319eff835f4">
      <Terms xmlns="http://schemas.microsoft.com/office/infopath/2007/PartnerControls"/>
    </lcf76f155ced4ddcb4097134ff3c332f>
    <TaxCatchAll xmlns="f9762f0b-dbab-4e0d-8164-1983497044fa" xsi:nil="true"/>
  </documentManagement>
</p:properties>
</file>

<file path=customXml/itemProps1.xml><?xml version="1.0" encoding="utf-8"?>
<ds:datastoreItem xmlns:ds="http://schemas.openxmlformats.org/officeDocument/2006/customXml" ds:itemID="{7E3E01E8-C4C6-420A-87D3-73A073991D00}">
  <ds:schemaRefs>
    <ds:schemaRef ds:uri="http://schemas.microsoft.com/sharepoint/v3/contenttype/forms"/>
  </ds:schemaRefs>
</ds:datastoreItem>
</file>

<file path=customXml/itemProps2.xml><?xml version="1.0" encoding="utf-8"?>
<ds:datastoreItem xmlns:ds="http://schemas.openxmlformats.org/officeDocument/2006/customXml" ds:itemID="{A88FA3B4-3AFE-4236-A790-7C753CB4874E}">
  <ds:schemaRefs>
    <ds:schemaRef ds:uri="d32fd3c1-a9d2-4671-b626-c319eff835f4"/>
    <ds:schemaRef ds:uri="f9762f0b-dbab-4e0d-8164-1983497044f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0756BAB-7CA6-43B8-91A2-B879F527BDA2}">
  <ds:schemaRefs>
    <ds:schemaRef ds:uri="78c1c958-3137-4384-98aa-7cde4a92a0ad"/>
    <ds:schemaRef ds:uri="95a63e05-cc99-4830-ab51-9b59e76fcc47"/>
    <ds:schemaRef ds:uri="d32fd3c1-a9d2-4671-b626-c319eff835f4"/>
    <ds:schemaRef ds:uri="f9762f0b-dbab-4e0d-8164-1983497044f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707</TotalTime>
  <Words>22614</Words>
  <Application>Microsoft Office PowerPoint</Application>
  <PresentationFormat>Widescreen</PresentationFormat>
  <Paragraphs>2514</Paragraphs>
  <Slides>218</Slides>
  <Notes>110</Notes>
  <HiddenSlides>0</HiddenSlides>
  <MMClips>0</MMClips>
  <ScaleCrop>false</ScaleCrop>
  <HeadingPairs>
    <vt:vector size="8" baseType="variant">
      <vt:variant>
        <vt:lpstr>Fonts Used</vt:lpstr>
      </vt:variant>
      <vt:variant>
        <vt:i4>19</vt:i4>
      </vt:variant>
      <vt:variant>
        <vt:lpstr>Theme</vt:lpstr>
      </vt:variant>
      <vt:variant>
        <vt:i4>4</vt:i4>
      </vt:variant>
      <vt:variant>
        <vt:lpstr>Embedded OLE Servers</vt:lpstr>
      </vt:variant>
      <vt:variant>
        <vt:i4>1</vt:i4>
      </vt:variant>
      <vt:variant>
        <vt:lpstr>Slide Titles</vt:lpstr>
      </vt:variant>
      <vt:variant>
        <vt:i4>218</vt:i4>
      </vt:variant>
    </vt:vector>
  </HeadingPairs>
  <TitlesOfParts>
    <vt:vector size="242" baseType="lpstr">
      <vt:lpstr>Default</vt:lpstr>
      <vt:lpstr>Microsoft JhengHei UI</vt:lpstr>
      <vt:lpstr>Calibri Light</vt:lpstr>
      <vt:lpstr>Wingdings</vt:lpstr>
      <vt:lpstr>微软雅黑</vt:lpstr>
      <vt:lpstr>Segoe UI</vt:lpstr>
      <vt:lpstr>Arial</vt:lpstr>
      <vt:lpstr>Ubuntu Bold</vt:lpstr>
      <vt:lpstr>微软雅黑</vt:lpstr>
      <vt:lpstr>Candara</vt:lpstr>
      <vt:lpstr>Maiandra GD</vt:lpstr>
      <vt:lpstr>Arial Black</vt:lpstr>
      <vt:lpstr>Arial Narrow</vt:lpstr>
      <vt:lpstr>等线</vt:lpstr>
      <vt:lpstr>Calibri</vt:lpstr>
      <vt:lpstr>Body</vt:lpstr>
      <vt:lpstr>Header</vt:lpstr>
      <vt:lpstr>Century Gothic</vt:lpstr>
      <vt:lpstr>Ubuntu</vt:lpstr>
      <vt:lpstr>Office Theme</vt:lpstr>
      <vt:lpstr>2_Office Theme</vt:lpstr>
      <vt:lpstr>3_Office Theme</vt:lpstr>
      <vt:lpstr>4_Office Theme</vt:lpstr>
      <vt:lpstr>think-cell Folie</vt:lpstr>
      <vt:lpstr> PSCI中国供应商线上会议2022 PSCI Virtual China Supplier Conference 2022</vt:lpstr>
      <vt:lpstr>会议须知 Practicalities</vt:lpstr>
      <vt:lpstr>会议须知 Practicalities</vt:lpstr>
      <vt:lpstr>ANTI-TRUST STATEMENT</vt:lpstr>
      <vt:lpstr>PowerPoint Presentation</vt:lpstr>
      <vt:lpstr>会议日程 Event agenda – Day 2</vt:lpstr>
      <vt:lpstr>PowerPoint Presentation</vt:lpstr>
      <vt:lpstr>PSCI欢迎致辞 Opening remarks</vt:lpstr>
      <vt:lpstr>欢迎致辞 Opening remarks – capability committee</vt:lpstr>
      <vt:lpstr>PSCI进展更新 Welcome and PSCI Updates</vt:lpstr>
      <vt:lpstr>开场致词 Opening remarks</vt:lpstr>
      <vt:lpstr>议程 Agenda</vt:lpstr>
      <vt:lpstr>PSCI 愿景 The vision</vt:lpstr>
      <vt:lpstr>PSCI成员 The membership</vt:lpstr>
      <vt:lpstr>‘供应商’会员类别（待议）Supplier Membership category - In development</vt:lpstr>
      <vt:lpstr>组织架构 How we work</vt:lpstr>
      <vt:lpstr>组织架构 How we work</vt:lpstr>
      <vt:lpstr>组织架构 How we work</vt:lpstr>
      <vt:lpstr>基于PSCI原则 PSCI Principles</vt:lpstr>
      <vt:lpstr>PSCI Update</vt:lpstr>
      <vt:lpstr>PSCI 审计项目 PSCI audit program</vt:lpstr>
      <vt:lpstr>对供应商的好处 Audit sharing benefits</vt:lpstr>
      <vt:lpstr>供应商自主审计 Self-initiated audit program</vt:lpstr>
      <vt:lpstr>重要审计资源 Key audit resources</vt:lpstr>
      <vt:lpstr>开场致词 Opening remarks</vt:lpstr>
      <vt:lpstr>PSCI Update</vt:lpstr>
      <vt:lpstr>2022已进行的线上培训（中国） 2022 China webinars</vt:lpstr>
      <vt:lpstr>即将举行的线上培训  Upcoming webinars</vt:lpstr>
      <vt:lpstr>供应商成熟度模型 Supplier maturity model</vt:lpstr>
      <vt:lpstr>供应商成熟度模型 Supplier maturity model</vt:lpstr>
      <vt:lpstr>供应商成熟度模型示例 Supplier maturity model - example</vt:lpstr>
      <vt:lpstr>PSCI Update</vt:lpstr>
      <vt:lpstr>中国合作伙伴 Local partnerships</vt:lpstr>
      <vt:lpstr>全球合作伙伴 Global partnerships</vt:lpstr>
      <vt:lpstr>PSCI Update </vt:lpstr>
      <vt:lpstr>2021 PSCI年度报告 2021 Annual report</vt:lpstr>
      <vt:lpstr>PSCI将于11月1日至3日在法兰克福参加CPHI全球展</vt:lpstr>
      <vt:lpstr>与PSCI保持联系 Stay up to date with the PSCI</vt:lpstr>
      <vt:lpstr>2023 供应商互动及PSCI影响力调查 Supplier focus group</vt:lpstr>
      <vt:lpstr>供应商成熟度模型 Supplier maturity model</vt:lpstr>
      <vt:lpstr>业务连续性计划 Business Continuity Plans</vt:lpstr>
      <vt:lpstr>个人经历介绍 Speaker Bio </vt:lpstr>
      <vt:lpstr>议程 Agenda</vt:lpstr>
      <vt:lpstr>关于翊员科技</vt:lpstr>
      <vt:lpstr>业务连续性的重要性</vt:lpstr>
      <vt:lpstr>什么是业务连续性？</vt:lpstr>
      <vt:lpstr>与应急响应之间的关系</vt:lpstr>
      <vt:lpstr>审计常见问题</vt:lpstr>
      <vt:lpstr>业务连续性计划实践</vt:lpstr>
      <vt:lpstr>业务连续性计划实践</vt:lpstr>
      <vt:lpstr>业务连续性计划实践</vt:lpstr>
      <vt:lpstr>业务连续性计划实践</vt:lpstr>
      <vt:lpstr>业务连续性计划实践</vt:lpstr>
      <vt:lpstr>业务连续性计划实践</vt:lpstr>
      <vt:lpstr>业务连续性计划实践</vt:lpstr>
      <vt:lpstr>业务连续性计划实践</vt:lpstr>
      <vt:lpstr>业务连续性计划实践</vt:lpstr>
      <vt:lpstr>提问环节 Q&amp;A</vt:lpstr>
      <vt:lpstr>PSCI审计项目指南 PSCI Audit program - Practical guidance</vt:lpstr>
      <vt:lpstr>个人经历介绍 Speaker Bio </vt:lpstr>
      <vt:lpstr>议程 Agenda</vt:lpstr>
      <vt:lpstr>PSCI成员为何对供应商进行审计</vt:lpstr>
      <vt:lpstr>审计委员会的目标</vt:lpstr>
      <vt:lpstr>议程 Agenda</vt:lpstr>
      <vt:lpstr>基于PSCI原则</vt:lpstr>
      <vt:lpstr>PSCI 审计模板 – 供应商自查问卷</vt:lpstr>
      <vt:lpstr>现场，部分/完全远程审计</vt:lpstr>
      <vt:lpstr>议程 Agenda</vt:lpstr>
      <vt:lpstr>审计流程</vt:lpstr>
      <vt:lpstr>审计准备– 供应商</vt:lpstr>
      <vt:lpstr>PSCI 现场审计流程</vt:lpstr>
      <vt:lpstr>自评问卷填写建议  </vt:lpstr>
      <vt:lpstr>EXCEL 模板 – 改进措施（CAP）自动生成</vt:lpstr>
      <vt:lpstr>议程 Agenda</vt:lpstr>
      <vt:lpstr>对供应商的好处</vt:lpstr>
      <vt:lpstr>成员如何使用审计报告</vt:lpstr>
      <vt:lpstr>审计发现分析 – 总览</vt:lpstr>
      <vt:lpstr>审计发现分析 – 管理体系，劳工，伦理</vt:lpstr>
      <vt:lpstr>审计发现分析 – 健康&amp;安全，环境</vt:lpstr>
      <vt:lpstr>审计报告上传</vt:lpstr>
      <vt:lpstr>审计报告上传</vt:lpstr>
      <vt:lpstr>审计报告上传</vt:lpstr>
      <vt:lpstr>审计报告共享</vt:lpstr>
      <vt:lpstr>议程 Agenda</vt:lpstr>
      <vt:lpstr>供应商自发审计</vt:lpstr>
      <vt:lpstr>重要审计资源</vt:lpstr>
      <vt:lpstr>提问环节 Q&amp;A</vt:lpstr>
      <vt:lpstr>茶歇 BREAK</vt:lpstr>
      <vt:lpstr>供应商成熟度模型 Supplier maturity model</vt:lpstr>
      <vt:lpstr>供应商成熟度模型 Supplier maturity model</vt:lpstr>
      <vt:lpstr>供应商实践分享: 不同审计体系共性发现项CAPR制定 Supplier practice sharing: CAPR formulation of common findings of different audit systems </vt:lpstr>
      <vt:lpstr>PowerPoint Presentation</vt:lpstr>
      <vt:lpstr>个人经历介绍 Speaker Bio </vt:lpstr>
      <vt:lpstr>议程 Agenda</vt:lpstr>
      <vt:lpstr>九洲药业简介 Introduction of Company</vt:lpstr>
      <vt:lpstr>瑞博制药简介 Introduction of Company</vt:lpstr>
      <vt:lpstr>议程 Agenda</vt:lpstr>
      <vt:lpstr>CAPA定义 CAPA Definition</vt:lpstr>
      <vt:lpstr>CAPA实施意义 Objectives of CAPA</vt:lpstr>
      <vt:lpstr>议程 Agenda</vt:lpstr>
      <vt:lpstr>CAPA适用范围 Application Scope of CAPA</vt:lpstr>
      <vt:lpstr>议程 Agenda</vt:lpstr>
      <vt:lpstr>CAPA系统流程 CAPA Process</vt:lpstr>
      <vt:lpstr>CAPA分析方法 CAPA Analysis Method</vt:lpstr>
      <vt:lpstr>议程 Agenda</vt:lpstr>
      <vt:lpstr>案例分析 CAPA Case Study</vt:lpstr>
      <vt:lpstr>案例分析 CAPA Case Study</vt:lpstr>
      <vt:lpstr>案例分析 CAPA Case Study</vt:lpstr>
      <vt:lpstr>案例分析 CAPA Case Study</vt:lpstr>
      <vt:lpstr>案例分析 CAPA Case Study</vt:lpstr>
      <vt:lpstr>案例分析 CAPA Case Study</vt:lpstr>
      <vt:lpstr>案例分析 CAPA Case Study</vt:lpstr>
      <vt:lpstr>案例分析 CAPA Case Study</vt:lpstr>
      <vt:lpstr>案例分析 CAPA Case Study</vt:lpstr>
      <vt:lpstr>案例分析 CAPA Case Study</vt:lpstr>
      <vt:lpstr>案例分析 CAPA Case Study</vt:lpstr>
      <vt:lpstr>案例分析 CAPA Case Study</vt:lpstr>
      <vt:lpstr>提问环节 Q&amp;A</vt:lpstr>
      <vt:lpstr>化工安全风险控制</vt:lpstr>
      <vt:lpstr>个人经历介绍 Speaker Bio</vt:lpstr>
      <vt:lpstr>议程 Agenda</vt:lpstr>
      <vt:lpstr>浙江天宇药业股份有限公司</vt:lpstr>
      <vt:lpstr>市场与客户 Markets &amp; Customers</vt:lpstr>
      <vt:lpstr>化工安全风险控制</vt:lpstr>
      <vt:lpstr>化工安全风险控制</vt:lpstr>
      <vt:lpstr>化工安全风险控制</vt:lpstr>
      <vt:lpstr>化工安全风险控制</vt:lpstr>
      <vt:lpstr>化工安全风险控制</vt:lpstr>
      <vt:lpstr>化工安全风险控制</vt:lpstr>
      <vt:lpstr>化工安全风险控制</vt:lpstr>
      <vt:lpstr>化工安全风险控制</vt:lpstr>
      <vt:lpstr>化工安全风险控制</vt:lpstr>
      <vt:lpstr>化工安全风险控制</vt:lpstr>
      <vt:lpstr>化工安全风险控制 </vt:lpstr>
      <vt:lpstr>化工安全风险控制</vt:lpstr>
      <vt:lpstr>提问环节 Q&amp;A</vt:lpstr>
      <vt:lpstr>中国新数据隐私法  The new Data Privacy Law in China</vt:lpstr>
      <vt:lpstr>个人经历介绍 Speaker Bio </vt:lpstr>
      <vt:lpstr>PowerPoint Presentation</vt:lpstr>
      <vt:lpstr>隐私数据保护的标志性立法 Landmark in Privacy Data Protection Legislation</vt:lpstr>
      <vt:lpstr>PowerPoint Presentation</vt:lpstr>
      <vt:lpstr>PowerPoint Presentation</vt:lpstr>
      <vt:lpstr>PowerPoint Presentation</vt:lpstr>
      <vt:lpstr>PowerPoint Presentation</vt:lpstr>
      <vt:lpstr>适用范围 Jurisdiction</vt:lpstr>
      <vt:lpstr>个人信息处理环节 Personal Information Processing </vt:lpstr>
      <vt:lpstr>个人信息的定义 Definition of Personal Information</vt:lpstr>
      <vt:lpstr>个人信息的定义 Definition of Personal Information</vt:lpstr>
      <vt:lpstr>PowerPoint Presentation</vt:lpstr>
      <vt:lpstr>PowerPoint Presentation</vt:lpstr>
      <vt:lpstr>PowerPoint Presentation</vt:lpstr>
      <vt:lpstr>个人信息处理的原则 Principles of Processing Personal Information</vt:lpstr>
      <vt:lpstr>个人信息处理的前提 Precondition for Processing Personal Information</vt:lpstr>
      <vt:lpstr>处理敏感个人信息的要求 Specific Requirements for Processing Sensitive Personal Information</vt:lpstr>
      <vt:lpstr>告知——同意&amp;可撤回同意 Notice——Consent &amp;Withdrawable</vt:lpstr>
      <vt:lpstr>实际场景应用 Industrial Practice </vt:lpstr>
      <vt:lpstr>自动化决策机制 Automatic Decision-making Mechanism</vt:lpstr>
      <vt:lpstr>图像采集 Camera Image Collection</vt:lpstr>
      <vt:lpstr>图像采集 Camera Image Collection</vt:lpstr>
      <vt:lpstr>个人信息权利的实现  Realization of Rights Concerning Personal Information </vt:lpstr>
      <vt:lpstr>数据跨境的规则 Rules of Data Cross-border</vt:lpstr>
      <vt:lpstr>数据跨境的规则 Rules of Data Cross-border</vt:lpstr>
      <vt:lpstr>实际应用场景合规 Industrial Application Compliance</vt:lpstr>
      <vt:lpstr>法律责任 Liability</vt:lpstr>
      <vt:lpstr>案例 Case</vt:lpstr>
      <vt:lpstr>案例 Case</vt:lpstr>
      <vt:lpstr>案例 Case</vt:lpstr>
      <vt:lpstr>案例 Case</vt:lpstr>
      <vt:lpstr>案例 Case</vt:lpstr>
      <vt:lpstr>案例 Case</vt:lpstr>
      <vt:lpstr>案例 Case</vt:lpstr>
      <vt:lpstr>案例 Case</vt:lpstr>
      <vt:lpstr>PowerPoint Presentation</vt:lpstr>
      <vt:lpstr>隐私合规框架 Corporate Privacy Compliance Framework</vt:lpstr>
      <vt:lpstr>PowerPoint Presentation</vt:lpstr>
      <vt:lpstr>PowerPoint Presentation</vt:lpstr>
      <vt:lpstr>隐私合规框架 Corporate Privacy Compliance Framework</vt:lpstr>
      <vt:lpstr>PowerPoint Presentation</vt:lpstr>
      <vt:lpstr>提问环节 Q&amp;A</vt:lpstr>
      <vt:lpstr>劳工 Human rights &amp; labor</vt:lpstr>
      <vt:lpstr>新劳工法规 New Labor Codes </vt:lpstr>
      <vt:lpstr>个人经历介绍 Speaker Bio </vt:lpstr>
      <vt:lpstr>个人经历介绍 Speaker Bio </vt:lpstr>
      <vt:lpstr>议程 Agenda</vt:lpstr>
      <vt:lpstr>电子劳动合同订立指引（2021年7月1日生效）</vt:lpstr>
      <vt:lpstr>电子劳动合同订立指引（2021年7月1日生效）</vt:lpstr>
      <vt:lpstr>职业学校学生实习管理规定（2021年12月31日修订）</vt:lpstr>
      <vt:lpstr>职业学校学生实习管理规定（2021年12月31日修订）</vt:lpstr>
      <vt:lpstr>职业学校学生实习管理规定（2021年12月31日修订）</vt:lpstr>
      <vt:lpstr>职业学校学生实习管理规定（2021年12月31日修订）</vt:lpstr>
      <vt:lpstr>职业学校学生实习管理规定（2021年12月31日修订）</vt:lpstr>
      <vt:lpstr>职业学校学生实习管理规定（2021年12月31日修订）</vt:lpstr>
      <vt:lpstr>职业学校学生实习管理规定（2021年12月31日修订）</vt:lpstr>
      <vt:lpstr>江苏省工资支付条例（2021年9月29日修正）</vt:lpstr>
      <vt:lpstr>江苏省工资支付条例（2021年9月29日修正）</vt:lpstr>
      <vt:lpstr>江苏省工资支付条例（2021年9月29日修正）</vt:lpstr>
      <vt:lpstr>江苏省工资支付条例（2021年9月29日修正）</vt:lpstr>
      <vt:lpstr>生育相关的法规</vt:lpstr>
      <vt:lpstr>生育相关的法规</vt:lpstr>
      <vt:lpstr>生育相关的法规</vt:lpstr>
      <vt:lpstr>生育相关的法规</vt:lpstr>
      <vt:lpstr>生育相关的法规</vt:lpstr>
      <vt:lpstr>生育相关的法规</vt:lpstr>
      <vt:lpstr>生育相关的法规</vt:lpstr>
      <vt:lpstr>议程 Agenda</vt:lpstr>
      <vt:lpstr>劳动合同存续</vt:lpstr>
      <vt:lpstr>工资支付</vt:lpstr>
      <vt:lpstr>工资支付</vt:lpstr>
      <vt:lpstr>带薪年休假的安排</vt:lpstr>
      <vt:lpstr>共享用工</vt:lpstr>
      <vt:lpstr>劳务派遣</vt:lpstr>
      <vt:lpstr>议程 Agenda</vt:lpstr>
      <vt:lpstr>特殊工时工作制</vt:lpstr>
      <vt:lpstr>综合计算工时工作制中的工时计算</vt:lpstr>
      <vt:lpstr>综合计算工时工作制中的工时计算</vt:lpstr>
      <vt:lpstr>综合计算工时工作制中的工资计算</vt:lpstr>
      <vt:lpstr>提问环节 Q&amp;A</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Charles Eardley</dc:creator>
  <cp:lastModifiedBy>Rebecca Luo</cp:lastModifiedBy>
  <cp:revision>1</cp:revision>
  <dcterms:created xsi:type="dcterms:W3CDTF">2019-06-14T13:12:19Z</dcterms:created>
  <dcterms:modified xsi:type="dcterms:W3CDTF">2022-09-29T10:40:22Z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0x01010006941AD160AA9046874E18E555156D16</vt:lpwstr>
  </property>
  <property fmtid="{D5CDD505-2E9C-101B-9397-08002B2CF9AE}" pid="3" name="TaxKeyword">
    <vt:lpwstr/>
  </property>
  <property fmtid="{D5CDD505-2E9C-101B-9397-08002B2CF9AE}" pid="4" name="ComplianceAssetId">
    <vt:lpwstr/>
  </property>
  <property fmtid="{D5CDD505-2E9C-101B-9397-08002B2CF9AE}" pid="5" name="_ExtendedDescription">
    <vt:lpwstr/>
  </property>
</Properties>
</file>